
<file path=[Content_Types].xml><?xml version="1.0" encoding="utf-8"?>
<Types xmlns="http://schemas.openxmlformats.org/package/2006/content-types">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5" r:id="rId1"/>
  </p:sldMasterIdLst>
  <p:notesMasterIdLst>
    <p:notesMasterId r:id="rId47"/>
  </p:notesMasterIdLst>
  <p:handoutMasterIdLst>
    <p:handoutMasterId r:id="rId48"/>
  </p:handoutMasterIdLst>
  <p:sldIdLst>
    <p:sldId id="830" r:id="rId2"/>
    <p:sldId id="944" r:id="rId3"/>
    <p:sldId id="997" r:id="rId4"/>
    <p:sldId id="1300" r:id="rId5"/>
    <p:sldId id="1261" r:id="rId6"/>
    <p:sldId id="1262" r:id="rId7"/>
    <p:sldId id="1259" r:id="rId8"/>
    <p:sldId id="1260" r:id="rId9"/>
    <p:sldId id="1264" r:id="rId10"/>
    <p:sldId id="1265" r:id="rId11"/>
    <p:sldId id="1266" r:id="rId12"/>
    <p:sldId id="1284" r:id="rId13"/>
    <p:sldId id="1277" r:id="rId14"/>
    <p:sldId id="1278" r:id="rId15"/>
    <p:sldId id="1267" r:id="rId16"/>
    <p:sldId id="1269" r:id="rId17"/>
    <p:sldId id="1268" r:id="rId18"/>
    <p:sldId id="1280" r:id="rId19"/>
    <p:sldId id="1279" r:id="rId20"/>
    <p:sldId id="1281" r:id="rId21"/>
    <p:sldId id="1282" r:id="rId22"/>
    <p:sldId id="1285" r:id="rId23"/>
    <p:sldId id="1283" r:id="rId24"/>
    <p:sldId id="1270" r:id="rId25"/>
    <p:sldId id="1271" r:id="rId26"/>
    <p:sldId id="1272" r:id="rId27"/>
    <p:sldId id="1274" r:id="rId28"/>
    <p:sldId id="1273" r:id="rId29"/>
    <p:sldId id="1275" r:id="rId30"/>
    <p:sldId id="1276" r:id="rId31"/>
    <p:sldId id="1288" r:id="rId32"/>
    <p:sldId id="1286" r:id="rId33"/>
    <p:sldId id="1287" r:id="rId34"/>
    <p:sldId id="1289" r:id="rId35"/>
    <p:sldId id="1293" r:id="rId36"/>
    <p:sldId id="1290" r:id="rId37"/>
    <p:sldId id="1294" r:id="rId38"/>
    <p:sldId id="1291" r:id="rId39"/>
    <p:sldId id="1292" r:id="rId40"/>
    <p:sldId id="1295" r:id="rId41"/>
    <p:sldId id="1296" r:id="rId42"/>
    <p:sldId id="1297" r:id="rId43"/>
    <p:sldId id="1298" r:id="rId44"/>
    <p:sldId id="1299" r:id="rId45"/>
    <p:sldId id="1258" r:id="rId46"/>
  </p:sldIdLst>
  <p:sldSz cx="9144000" cy="6858000" type="screen4x3"/>
  <p:notesSz cx="7099300" cy="102346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FA5"/>
    <a:srgbClr val="CDB6F2"/>
    <a:srgbClr val="FAD8AD"/>
    <a:srgbClr val="F6D295"/>
    <a:srgbClr val="008000"/>
    <a:srgbClr val="65B4C3"/>
    <a:srgbClr val="45879A"/>
    <a:srgbClr val="3F8698"/>
    <a:srgbClr val="F07C7D"/>
    <a:srgbClr val="8B48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B65C86-D728-435E-B468-08DE4EEE80A3}" v="1" dt="2024-12-13T15:55:03.946"/>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37" autoAdjust="0"/>
    <p:restoredTop sz="92215" autoAdjust="0"/>
  </p:normalViewPr>
  <p:slideViewPr>
    <p:cSldViewPr>
      <p:cViewPr varScale="1">
        <p:scale>
          <a:sx n="112" d="100"/>
          <a:sy n="112" d="100"/>
        </p:scale>
        <p:origin x="1410"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TEKIN GUNER" userId="8a3bfaf7-3db6-4045-837e-88d2495fba61" providerId="ADAL" clId="{8727E4C9-4E05-4548-A6CF-C0E65A5EF27E}"/>
    <pc:docChg chg="undo custSel addSld modSld sldOrd">
      <pc:chgData name="ALI TEKIN GUNER" userId="8a3bfaf7-3db6-4045-837e-88d2495fba61" providerId="ADAL" clId="{8727E4C9-4E05-4548-A6CF-C0E65A5EF27E}" dt="2023-05-31T12:28:15.691" v="722" actId="1035"/>
      <pc:docMkLst>
        <pc:docMk/>
      </pc:docMkLst>
      <pc:sldChg chg="modSp mod">
        <pc:chgData name="ALI TEKIN GUNER" userId="8a3bfaf7-3db6-4045-837e-88d2495fba61" providerId="ADAL" clId="{8727E4C9-4E05-4548-A6CF-C0E65A5EF27E}" dt="2023-05-31T11:13:23.615" v="158" actId="14100"/>
        <pc:sldMkLst>
          <pc:docMk/>
          <pc:sldMk cId="3998678808" sldId="1292"/>
        </pc:sldMkLst>
        <pc:spChg chg="mod">
          <ac:chgData name="ALI TEKIN GUNER" userId="8a3bfaf7-3db6-4045-837e-88d2495fba61" providerId="ADAL" clId="{8727E4C9-4E05-4548-A6CF-C0E65A5EF27E}" dt="2023-05-31T11:13:23.615" v="158" actId="14100"/>
          <ac:spMkLst>
            <pc:docMk/>
            <pc:sldMk cId="3998678808" sldId="1292"/>
            <ac:spMk id="9" creationId="{B727A911-9200-BEF3-33D1-4E93BC549548}"/>
          </ac:spMkLst>
        </pc:spChg>
      </pc:sldChg>
      <pc:sldChg chg="addSp delSp modSp new mod">
        <pc:chgData name="ALI TEKIN GUNER" userId="8a3bfaf7-3db6-4045-837e-88d2495fba61" providerId="ADAL" clId="{8727E4C9-4E05-4548-A6CF-C0E65A5EF27E}" dt="2023-05-31T12:12:26.091" v="507" actId="113"/>
        <pc:sldMkLst>
          <pc:docMk/>
          <pc:sldMk cId="3415336866" sldId="1295"/>
        </pc:sldMkLst>
        <pc:spChg chg="mod">
          <ac:chgData name="ALI TEKIN GUNER" userId="8a3bfaf7-3db6-4045-837e-88d2495fba61" providerId="ADAL" clId="{8727E4C9-4E05-4548-A6CF-C0E65A5EF27E}" dt="2023-05-31T11:00:33.034" v="8" actId="20577"/>
          <ac:spMkLst>
            <pc:docMk/>
            <pc:sldMk cId="3415336866" sldId="1295"/>
            <ac:spMk id="2" creationId="{42B5BA96-A669-8237-E206-A0195237B037}"/>
          </ac:spMkLst>
        </pc:spChg>
        <pc:spChg chg="mod">
          <ac:chgData name="ALI TEKIN GUNER" userId="8a3bfaf7-3db6-4045-837e-88d2495fba61" providerId="ADAL" clId="{8727E4C9-4E05-4548-A6CF-C0E65A5EF27E}" dt="2023-05-31T12:12:26.091" v="507" actId="113"/>
          <ac:spMkLst>
            <pc:docMk/>
            <pc:sldMk cId="3415336866" sldId="1295"/>
            <ac:spMk id="3" creationId="{69E33192-7E6B-2600-4ED0-D2E2913CA85E}"/>
          </ac:spMkLst>
        </pc:spChg>
        <pc:spChg chg="add mod">
          <ac:chgData name="ALI TEKIN GUNER" userId="8a3bfaf7-3db6-4045-837e-88d2495fba61" providerId="ADAL" clId="{8727E4C9-4E05-4548-A6CF-C0E65A5EF27E}" dt="2023-05-31T11:06:22.397" v="96" actId="20577"/>
          <ac:spMkLst>
            <pc:docMk/>
            <pc:sldMk cId="3415336866" sldId="1295"/>
            <ac:spMk id="7" creationId="{6ECF0B85-9CF4-46A5-74C8-26E29EF32AC3}"/>
          </ac:spMkLst>
        </pc:spChg>
        <pc:spChg chg="add mod">
          <ac:chgData name="ALI TEKIN GUNER" userId="8a3bfaf7-3db6-4045-837e-88d2495fba61" providerId="ADAL" clId="{8727E4C9-4E05-4548-A6CF-C0E65A5EF27E}" dt="2023-05-31T12:04:11.337" v="504" actId="207"/>
          <ac:spMkLst>
            <pc:docMk/>
            <pc:sldMk cId="3415336866" sldId="1295"/>
            <ac:spMk id="9" creationId="{FE95AF82-49B4-DC94-74A6-C1044290D92C}"/>
          </ac:spMkLst>
        </pc:spChg>
        <pc:spChg chg="add del">
          <ac:chgData name="ALI TEKIN GUNER" userId="8a3bfaf7-3db6-4045-837e-88d2495fba61" providerId="ADAL" clId="{8727E4C9-4E05-4548-A6CF-C0E65A5EF27E}" dt="2023-05-31T11:04:10.066" v="63" actId="22"/>
          <ac:spMkLst>
            <pc:docMk/>
            <pc:sldMk cId="3415336866" sldId="1295"/>
            <ac:spMk id="11" creationId="{289CA322-299D-CC11-7167-1621ADE944C5}"/>
          </ac:spMkLst>
        </pc:spChg>
        <pc:spChg chg="add mod">
          <ac:chgData name="ALI TEKIN GUNER" userId="8a3bfaf7-3db6-4045-837e-88d2495fba61" providerId="ADAL" clId="{8727E4C9-4E05-4548-A6CF-C0E65A5EF27E}" dt="2023-05-31T11:07:22.258" v="108" actId="113"/>
          <ac:spMkLst>
            <pc:docMk/>
            <pc:sldMk cId="3415336866" sldId="1295"/>
            <ac:spMk id="13" creationId="{574806ED-B7B6-0314-D30D-9B84EC4F1B3A}"/>
          </ac:spMkLst>
        </pc:spChg>
        <pc:spChg chg="add mod">
          <ac:chgData name="ALI TEKIN GUNER" userId="8a3bfaf7-3db6-4045-837e-88d2495fba61" providerId="ADAL" clId="{8727E4C9-4E05-4548-A6CF-C0E65A5EF27E}" dt="2023-05-31T11:09:06.116" v="151" actId="20577"/>
          <ac:spMkLst>
            <pc:docMk/>
            <pc:sldMk cId="3415336866" sldId="1295"/>
            <ac:spMk id="14" creationId="{B4A06D11-21A5-C5FF-14DA-AFFF01ED9559}"/>
          </ac:spMkLst>
        </pc:spChg>
      </pc:sldChg>
      <pc:sldChg chg="addSp delSp modSp new mod modClrScheme chgLayout">
        <pc:chgData name="ALI TEKIN GUNER" userId="8a3bfaf7-3db6-4045-837e-88d2495fba61" providerId="ADAL" clId="{8727E4C9-4E05-4548-A6CF-C0E65A5EF27E}" dt="2023-05-31T11:29:39.393" v="321" actId="14100"/>
        <pc:sldMkLst>
          <pc:docMk/>
          <pc:sldMk cId="2843519493" sldId="1296"/>
        </pc:sldMkLst>
        <pc:spChg chg="del">
          <ac:chgData name="ALI TEKIN GUNER" userId="8a3bfaf7-3db6-4045-837e-88d2495fba61" providerId="ADAL" clId="{8727E4C9-4E05-4548-A6CF-C0E65A5EF27E}" dt="2023-05-31T11:12:54.482" v="153" actId="700"/>
          <ac:spMkLst>
            <pc:docMk/>
            <pc:sldMk cId="2843519493" sldId="1296"/>
            <ac:spMk id="2" creationId="{8142B5F9-FFCF-AD8C-D56E-62F8903D4FA2}"/>
          </ac:spMkLst>
        </pc:spChg>
        <pc:spChg chg="del">
          <ac:chgData name="ALI TEKIN GUNER" userId="8a3bfaf7-3db6-4045-837e-88d2495fba61" providerId="ADAL" clId="{8727E4C9-4E05-4548-A6CF-C0E65A5EF27E}" dt="2023-05-31T11:12:54.482" v="153" actId="700"/>
          <ac:spMkLst>
            <pc:docMk/>
            <pc:sldMk cId="2843519493" sldId="1296"/>
            <ac:spMk id="3" creationId="{53C868F5-F508-51CC-B1A6-24D0773C78B1}"/>
          </ac:spMkLst>
        </pc:spChg>
        <pc:spChg chg="mod ord">
          <ac:chgData name="ALI TEKIN GUNER" userId="8a3bfaf7-3db6-4045-837e-88d2495fba61" providerId="ADAL" clId="{8727E4C9-4E05-4548-A6CF-C0E65A5EF27E}" dt="2023-05-31T11:12:54.482" v="153" actId="700"/>
          <ac:spMkLst>
            <pc:docMk/>
            <pc:sldMk cId="2843519493" sldId="1296"/>
            <ac:spMk id="4" creationId="{4CBEE300-235E-E1EA-AD37-2D76ED16D556}"/>
          </ac:spMkLst>
        </pc:spChg>
        <pc:spChg chg="mod ord">
          <ac:chgData name="ALI TEKIN GUNER" userId="8a3bfaf7-3db6-4045-837e-88d2495fba61" providerId="ADAL" clId="{8727E4C9-4E05-4548-A6CF-C0E65A5EF27E}" dt="2023-05-31T11:12:54.482" v="153" actId="700"/>
          <ac:spMkLst>
            <pc:docMk/>
            <pc:sldMk cId="2843519493" sldId="1296"/>
            <ac:spMk id="5" creationId="{E26EDD6D-442D-7A9F-7BD0-B1C1ADBFB6F8}"/>
          </ac:spMkLst>
        </pc:spChg>
        <pc:spChg chg="mod ord">
          <ac:chgData name="ALI TEKIN GUNER" userId="8a3bfaf7-3db6-4045-837e-88d2495fba61" providerId="ADAL" clId="{8727E4C9-4E05-4548-A6CF-C0E65A5EF27E}" dt="2023-05-31T11:12:54.482" v="153" actId="700"/>
          <ac:spMkLst>
            <pc:docMk/>
            <pc:sldMk cId="2843519493" sldId="1296"/>
            <ac:spMk id="6" creationId="{0962C1E0-010F-6C78-D0DE-72AB50AE6D8F}"/>
          </ac:spMkLst>
        </pc:spChg>
        <pc:spChg chg="add mod">
          <ac:chgData name="ALI TEKIN GUNER" userId="8a3bfaf7-3db6-4045-837e-88d2495fba61" providerId="ADAL" clId="{8727E4C9-4E05-4548-A6CF-C0E65A5EF27E}" dt="2023-05-31T11:22:34.299" v="193" actId="20577"/>
          <ac:spMkLst>
            <pc:docMk/>
            <pc:sldMk cId="2843519493" sldId="1296"/>
            <ac:spMk id="8" creationId="{82318544-AF8B-E2A0-9E09-5C082437D20D}"/>
          </ac:spMkLst>
        </pc:spChg>
        <pc:spChg chg="add del">
          <ac:chgData name="ALI TEKIN GUNER" userId="8a3bfaf7-3db6-4045-837e-88d2495fba61" providerId="ADAL" clId="{8727E4C9-4E05-4548-A6CF-C0E65A5EF27E}" dt="2023-05-31T11:13:13.262" v="156" actId="22"/>
          <ac:spMkLst>
            <pc:docMk/>
            <pc:sldMk cId="2843519493" sldId="1296"/>
            <ac:spMk id="10" creationId="{921B16C2-47B2-B134-8476-C33840227220}"/>
          </ac:spMkLst>
        </pc:spChg>
        <pc:spChg chg="add mod">
          <ac:chgData name="ALI TEKIN GUNER" userId="8a3bfaf7-3db6-4045-837e-88d2495fba61" providerId="ADAL" clId="{8727E4C9-4E05-4548-A6CF-C0E65A5EF27E}" dt="2023-05-31T11:13:37.937" v="163" actId="1076"/>
          <ac:spMkLst>
            <pc:docMk/>
            <pc:sldMk cId="2843519493" sldId="1296"/>
            <ac:spMk id="11" creationId="{BA9B09E3-8F7D-3E1D-21D4-368B476D2C3A}"/>
          </ac:spMkLst>
        </pc:spChg>
        <pc:spChg chg="add mod">
          <ac:chgData name="ALI TEKIN GUNER" userId="8a3bfaf7-3db6-4045-837e-88d2495fba61" providerId="ADAL" clId="{8727E4C9-4E05-4548-A6CF-C0E65A5EF27E}" dt="2023-05-31T11:29:39.393" v="321" actId="14100"/>
          <ac:spMkLst>
            <pc:docMk/>
            <pc:sldMk cId="2843519493" sldId="1296"/>
            <ac:spMk id="15" creationId="{0FDDBD4A-9D46-65F8-B11A-7A8B6B5575DE}"/>
          </ac:spMkLst>
        </pc:spChg>
        <pc:spChg chg="add mod">
          <ac:chgData name="ALI TEKIN GUNER" userId="8a3bfaf7-3db6-4045-837e-88d2495fba61" providerId="ADAL" clId="{8727E4C9-4E05-4548-A6CF-C0E65A5EF27E}" dt="2023-05-31T11:28:15.544" v="317" actId="1076"/>
          <ac:spMkLst>
            <pc:docMk/>
            <pc:sldMk cId="2843519493" sldId="1296"/>
            <ac:spMk id="29" creationId="{E17995F2-E6D8-C83E-9CBF-7A55F79B01E2}"/>
          </ac:spMkLst>
        </pc:spChg>
        <pc:picChg chg="add mod ord">
          <ac:chgData name="ALI TEKIN GUNER" userId="8a3bfaf7-3db6-4045-837e-88d2495fba61" providerId="ADAL" clId="{8727E4C9-4E05-4548-A6CF-C0E65A5EF27E}" dt="2023-05-31T11:28:27.245" v="319" actId="1076"/>
          <ac:picMkLst>
            <pc:docMk/>
            <pc:sldMk cId="2843519493" sldId="1296"/>
            <ac:picMk id="13" creationId="{2F91581A-7A58-3D6F-D5BF-20DA0820687F}"/>
          </ac:picMkLst>
        </pc:picChg>
        <pc:picChg chg="add mod">
          <ac:chgData name="ALI TEKIN GUNER" userId="8a3bfaf7-3db6-4045-837e-88d2495fba61" providerId="ADAL" clId="{8727E4C9-4E05-4548-A6CF-C0E65A5EF27E}" dt="2023-05-31T11:28:31.161" v="320" actId="1076"/>
          <ac:picMkLst>
            <pc:docMk/>
            <pc:sldMk cId="2843519493" sldId="1296"/>
            <ac:picMk id="17" creationId="{EB5D56F9-3F53-9D87-EA85-7F98B8254B6F}"/>
          </ac:picMkLst>
        </pc:picChg>
        <pc:picChg chg="add mod">
          <ac:chgData name="ALI TEKIN GUNER" userId="8a3bfaf7-3db6-4045-837e-88d2495fba61" providerId="ADAL" clId="{8727E4C9-4E05-4548-A6CF-C0E65A5EF27E}" dt="2023-05-31T11:27:43.023" v="275" actId="1076"/>
          <ac:picMkLst>
            <pc:docMk/>
            <pc:sldMk cId="2843519493" sldId="1296"/>
            <ac:picMk id="19" creationId="{E22ED6F6-D9AC-4FF2-23FA-75568C1825AE}"/>
          </ac:picMkLst>
        </pc:picChg>
        <pc:picChg chg="add mod">
          <ac:chgData name="ALI TEKIN GUNER" userId="8a3bfaf7-3db6-4045-837e-88d2495fba61" providerId="ADAL" clId="{8727E4C9-4E05-4548-A6CF-C0E65A5EF27E}" dt="2023-05-31T11:27:46.802" v="280" actId="1036"/>
          <ac:picMkLst>
            <pc:docMk/>
            <pc:sldMk cId="2843519493" sldId="1296"/>
            <ac:picMk id="21" creationId="{1176806A-4CC2-FB83-490F-A772DDC376BC}"/>
          </ac:picMkLst>
        </pc:picChg>
        <pc:picChg chg="add mod">
          <ac:chgData name="ALI TEKIN GUNER" userId="8a3bfaf7-3db6-4045-837e-88d2495fba61" providerId="ADAL" clId="{8727E4C9-4E05-4548-A6CF-C0E65A5EF27E}" dt="2023-05-31T11:27:48.823" v="283" actId="1035"/>
          <ac:picMkLst>
            <pc:docMk/>
            <pc:sldMk cId="2843519493" sldId="1296"/>
            <ac:picMk id="23" creationId="{80C96CA8-F9CC-216F-5B27-DD043B6EA5E8}"/>
          </ac:picMkLst>
        </pc:picChg>
        <pc:picChg chg="add mod">
          <ac:chgData name="ALI TEKIN GUNER" userId="8a3bfaf7-3db6-4045-837e-88d2495fba61" providerId="ADAL" clId="{8727E4C9-4E05-4548-A6CF-C0E65A5EF27E}" dt="2023-05-31T11:27:50.912" v="284" actId="1076"/>
          <ac:picMkLst>
            <pc:docMk/>
            <pc:sldMk cId="2843519493" sldId="1296"/>
            <ac:picMk id="25" creationId="{17546C96-7996-262B-7FB4-B2780133C4C6}"/>
          </ac:picMkLst>
        </pc:picChg>
        <pc:picChg chg="add mod">
          <ac:chgData name="ALI TEKIN GUNER" userId="8a3bfaf7-3db6-4045-837e-88d2495fba61" providerId="ADAL" clId="{8727E4C9-4E05-4548-A6CF-C0E65A5EF27E}" dt="2023-05-31T11:27:54.930" v="287" actId="1038"/>
          <ac:picMkLst>
            <pc:docMk/>
            <pc:sldMk cId="2843519493" sldId="1296"/>
            <ac:picMk id="27" creationId="{28177B57-722E-BC7B-8270-F10B563130BB}"/>
          </ac:picMkLst>
        </pc:picChg>
      </pc:sldChg>
      <pc:sldChg chg="addSp modSp new mod modClrScheme chgLayout">
        <pc:chgData name="ALI TEKIN GUNER" userId="8a3bfaf7-3db6-4045-837e-88d2495fba61" providerId="ADAL" clId="{8727E4C9-4E05-4548-A6CF-C0E65A5EF27E}" dt="2023-05-31T12:00:55.143" v="489" actId="1076"/>
        <pc:sldMkLst>
          <pc:docMk/>
          <pc:sldMk cId="2853435681" sldId="1297"/>
        </pc:sldMkLst>
        <pc:spChg chg="mod ord">
          <ac:chgData name="ALI TEKIN GUNER" userId="8a3bfaf7-3db6-4045-837e-88d2495fba61" providerId="ADAL" clId="{8727E4C9-4E05-4548-A6CF-C0E65A5EF27E}" dt="2023-05-31T11:30:34.146" v="323" actId="700"/>
          <ac:spMkLst>
            <pc:docMk/>
            <pc:sldMk cId="2853435681" sldId="1297"/>
            <ac:spMk id="2" creationId="{5F9AF838-19EA-683D-45BC-017E48BF1064}"/>
          </ac:spMkLst>
        </pc:spChg>
        <pc:spChg chg="mod ord">
          <ac:chgData name="ALI TEKIN GUNER" userId="8a3bfaf7-3db6-4045-837e-88d2495fba61" providerId="ADAL" clId="{8727E4C9-4E05-4548-A6CF-C0E65A5EF27E}" dt="2023-05-31T11:30:34.146" v="323" actId="700"/>
          <ac:spMkLst>
            <pc:docMk/>
            <pc:sldMk cId="2853435681" sldId="1297"/>
            <ac:spMk id="3" creationId="{DF5F184D-C9C7-075C-E47F-90831119DC26}"/>
          </ac:spMkLst>
        </pc:spChg>
        <pc:spChg chg="mod ord">
          <ac:chgData name="ALI TEKIN GUNER" userId="8a3bfaf7-3db6-4045-837e-88d2495fba61" providerId="ADAL" clId="{8727E4C9-4E05-4548-A6CF-C0E65A5EF27E}" dt="2023-05-31T11:30:34.146" v="323" actId="700"/>
          <ac:spMkLst>
            <pc:docMk/>
            <pc:sldMk cId="2853435681" sldId="1297"/>
            <ac:spMk id="4" creationId="{DE8E19DF-1D45-0B37-5A91-7CC648C11F72}"/>
          </ac:spMkLst>
        </pc:spChg>
        <pc:spChg chg="add mod ord">
          <ac:chgData name="ALI TEKIN GUNER" userId="8a3bfaf7-3db6-4045-837e-88d2495fba61" providerId="ADAL" clId="{8727E4C9-4E05-4548-A6CF-C0E65A5EF27E}" dt="2023-05-31T11:30:49.660" v="340" actId="20577"/>
          <ac:spMkLst>
            <pc:docMk/>
            <pc:sldMk cId="2853435681" sldId="1297"/>
            <ac:spMk id="5" creationId="{E940BEEB-989A-13BB-B1E0-8AAE40F55CC8}"/>
          </ac:spMkLst>
        </pc:spChg>
        <pc:spChg chg="add mod ord">
          <ac:chgData name="ALI TEKIN GUNER" userId="8a3bfaf7-3db6-4045-837e-88d2495fba61" providerId="ADAL" clId="{8727E4C9-4E05-4548-A6CF-C0E65A5EF27E}" dt="2023-05-31T11:38:01.590" v="357" actId="14100"/>
          <ac:spMkLst>
            <pc:docMk/>
            <pc:sldMk cId="2853435681" sldId="1297"/>
            <ac:spMk id="6" creationId="{A47FC986-B013-5738-3CB6-EA6CB42F28FF}"/>
          </ac:spMkLst>
        </pc:spChg>
        <pc:spChg chg="add mod">
          <ac:chgData name="ALI TEKIN GUNER" userId="8a3bfaf7-3db6-4045-837e-88d2495fba61" providerId="ADAL" clId="{8727E4C9-4E05-4548-A6CF-C0E65A5EF27E}" dt="2023-05-31T12:00:55.143" v="489" actId="1076"/>
          <ac:spMkLst>
            <pc:docMk/>
            <pc:sldMk cId="2853435681" sldId="1297"/>
            <ac:spMk id="7" creationId="{56AEC777-7DDB-CA8A-B814-46E65EAA8C56}"/>
          </ac:spMkLst>
        </pc:spChg>
      </pc:sldChg>
      <pc:sldChg chg="addSp modSp new mod ord">
        <pc:chgData name="ALI TEKIN GUNER" userId="8a3bfaf7-3db6-4045-837e-88d2495fba61" providerId="ADAL" clId="{8727E4C9-4E05-4548-A6CF-C0E65A5EF27E}" dt="2023-05-31T12:13:37.844" v="516" actId="167"/>
        <pc:sldMkLst>
          <pc:docMk/>
          <pc:sldMk cId="2091522511" sldId="1298"/>
        </pc:sldMkLst>
        <pc:spChg chg="mod">
          <ac:chgData name="ALI TEKIN GUNER" userId="8a3bfaf7-3db6-4045-837e-88d2495fba61" providerId="ADAL" clId="{8727E4C9-4E05-4548-A6CF-C0E65A5EF27E}" dt="2023-05-31T12:12:05.716" v="506" actId="20577"/>
          <ac:spMkLst>
            <pc:docMk/>
            <pc:sldMk cId="2091522511" sldId="1298"/>
            <ac:spMk id="2" creationId="{C0985D6C-5674-1204-A33E-C14AB1287D23}"/>
          </ac:spMkLst>
        </pc:spChg>
        <pc:spChg chg="mod">
          <ac:chgData name="ALI TEKIN GUNER" userId="8a3bfaf7-3db6-4045-837e-88d2495fba61" providerId="ADAL" clId="{8727E4C9-4E05-4548-A6CF-C0E65A5EF27E}" dt="2023-05-31T12:01:24.300" v="498" actId="20577"/>
          <ac:spMkLst>
            <pc:docMk/>
            <pc:sldMk cId="2091522511" sldId="1298"/>
            <ac:spMk id="3" creationId="{BE07AB26-2D5C-6586-AE8C-00D9E4C52341}"/>
          </ac:spMkLst>
        </pc:spChg>
        <pc:spChg chg="add mod">
          <ac:chgData name="ALI TEKIN GUNER" userId="8a3bfaf7-3db6-4045-837e-88d2495fba61" providerId="ADAL" clId="{8727E4C9-4E05-4548-A6CF-C0E65A5EF27E}" dt="2023-05-31T12:13:18.858" v="511" actId="404"/>
          <ac:spMkLst>
            <pc:docMk/>
            <pc:sldMk cId="2091522511" sldId="1298"/>
            <ac:spMk id="8" creationId="{F71AFAB7-77E3-951F-189E-B00DFF9F1BA4}"/>
          </ac:spMkLst>
        </pc:spChg>
        <pc:spChg chg="add mod ord">
          <ac:chgData name="ALI TEKIN GUNER" userId="8a3bfaf7-3db6-4045-837e-88d2495fba61" providerId="ADAL" clId="{8727E4C9-4E05-4548-A6CF-C0E65A5EF27E}" dt="2023-05-31T12:13:37.844" v="516" actId="167"/>
          <ac:spMkLst>
            <pc:docMk/>
            <pc:sldMk cId="2091522511" sldId="1298"/>
            <ac:spMk id="9" creationId="{7F410EC2-322A-9D87-4386-38FDD56FFFC6}"/>
          </ac:spMkLst>
        </pc:spChg>
      </pc:sldChg>
      <pc:sldChg chg="addSp delSp modSp new mod modClrScheme chgLayout">
        <pc:chgData name="ALI TEKIN GUNER" userId="8a3bfaf7-3db6-4045-837e-88d2495fba61" providerId="ADAL" clId="{8727E4C9-4E05-4548-A6CF-C0E65A5EF27E}" dt="2023-05-31T12:28:15.691" v="722" actId="1035"/>
        <pc:sldMkLst>
          <pc:docMk/>
          <pc:sldMk cId="4294528195" sldId="1299"/>
        </pc:sldMkLst>
        <pc:spChg chg="del">
          <ac:chgData name="ALI TEKIN GUNER" userId="8a3bfaf7-3db6-4045-837e-88d2495fba61" providerId="ADAL" clId="{8727E4C9-4E05-4548-A6CF-C0E65A5EF27E}" dt="2023-05-31T12:16:33.643" v="518" actId="700"/>
          <ac:spMkLst>
            <pc:docMk/>
            <pc:sldMk cId="4294528195" sldId="1299"/>
            <ac:spMk id="2" creationId="{870C78AD-F964-8846-CE29-441BFE44C048}"/>
          </ac:spMkLst>
        </pc:spChg>
        <pc:spChg chg="del">
          <ac:chgData name="ALI TEKIN GUNER" userId="8a3bfaf7-3db6-4045-837e-88d2495fba61" providerId="ADAL" clId="{8727E4C9-4E05-4548-A6CF-C0E65A5EF27E}" dt="2023-05-31T12:16:33.643" v="518" actId="700"/>
          <ac:spMkLst>
            <pc:docMk/>
            <pc:sldMk cId="4294528195" sldId="1299"/>
            <ac:spMk id="3" creationId="{9F985EFD-2A2C-A064-BF6F-A755E1EC3A83}"/>
          </ac:spMkLst>
        </pc:spChg>
        <pc:spChg chg="mod ord">
          <ac:chgData name="ALI TEKIN GUNER" userId="8a3bfaf7-3db6-4045-837e-88d2495fba61" providerId="ADAL" clId="{8727E4C9-4E05-4548-A6CF-C0E65A5EF27E}" dt="2023-05-31T12:16:33.643" v="518" actId="700"/>
          <ac:spMkLst>
            <pc:docMk/>
            <pc:sldMk cId="4294528195" sldId="1299"/>
            <ac:spMk id="4" creationId="{60BBFBCB-3F93-E0A0-5352-DDDA475C74A5}"/>
          </ac:spMkLst>
        </pc:spChg>
        <pc:spChg chg="mod ord">
          <ac:chgData name="ALI TEKIN GUNER" userId="8a3bfaf7-3db6-4045-837e-88d2495fba61" providerId="ADAL" clId="{8727E4C9-4E05-4548-A6CF-C0E65A5EF27E}" dt="2023-05-31T12:16:33.643" v="518" actId="700"/>
          <ac:spMkLst>
            <pc:docMk/>
            <pc:sldMk cId="4294528195" sldId="1299"/>
            <ac:spMk id="5" creationId="{194E9C4B-C03D-23DB-564E-0E069855965E}"/>
          </ac:spMkLst>
        </pc:spChg>
        <pc:spChg chg="mod ord">
          <ac:chgData name="ALI TEKIN GUNER" userId="8a3bfaf7-3db6-4045-837e-88d2495fba61" providerId="ADAL" clId="{8727E4C9-4E05-4548-A6CF-C0E65A5EF27E}" dt="2023-05-31T12:16:33.643" v="518" actId="700"/>
          <ac:spMkLst>
            <pc:docMk/>
            <pc:sldMk cId="4294528195" sldId="1299"/>
            <ac:spMk id="6" creationId="{B03A76F6-43B9-E2EB-C931-F107AB2926C6}"/>
          </ac:spMkLst>
        </pc:spChg>
        <pc:spChg chg="add mod">
          <ac:chgData name="ALI TEKIN GUNER" userId="8a3bfaf7-3db6-4045-837e-88d2495fba61" providerId="ADAL" clId="{8727E4C9-4E05-4548-A6CF-C0E65A5EF27E}" dt="2023-05-31T12:20:40.473" v="600" actId="948"/>
          <ac:spMkLst>
            <pc:docMk/>
            <pc:sldMk cId="4294528195" sldId="1299"/>
            <ac:spMk id="8" creationId="{3F49B57C-E57D-AEA2-C0B2-5B5A799DE500}"/>
          </ac:spMkLst>
        </pc:spChg>
        <pc:spChg chg="add mod">
          <ac:chgData name="ALI TEKIN GUNER" userId="8a3bfaf7-3db6-4045-837e-88d2495fba61" providerId="ADAL" clId="{8727E4C9-4E05-4548-A6CF-C0E65A5EF27E}" dt="2023-05-31T12:21:35.083" v="619"/>
          <ac:spMkLst>
            <pc:docMk/>
            <pc:sldMk cId="4294528195" sldId="1299"/>
            <ac:spMk id="12" creationId="{AF650B82-E92E-1B01-CE41-B3DAA7E4FCDD}"/>
          </ac:spMkLst>
        </pc:spChg>
        <pc:spChg chg="add mod">
          <ac:chgData name="ALI TEKIN GUNER" userId="8a3bfaf7-3db6-4045-837e-88d2495fba61" providerId="ADAL" clId="{8727E4C9-4E05-4548-A6CF-C0E65A5EF27E}" dt="2023-05-31T12:21:46.230" v="633" actId="207"/>
          <ac:spMkLst>
            <pc:docMk/>
            <pc:sldMk cId="4294528195" sldId="1299"/>
            <ac:spMk id="13" creationId="{A82D22EB-58E2-B7AF-90BF-245B36D002AD}"/>
          </ac:spMkLst>
        </pc:spChg>
        <pc:spChg chg="add mod">
          <ac:chgData name="ALI TEKIN GUNER" userId="8a3bfaf7-3db6-4045-837e-88d2495fba61" providerId="ADAL" clId="{8727E4C9-4E05-4548-A6CF-C0E65A5EF27E}" dt="2023-05-31T12:28:08.458" v="713" actId="20577"/>
          <ac:spMkLst>
            <pc:docMk/>
            <pc:sldMk cId="4294528195" sldId="1299"/>
            <ac:spMk id="15" creationId="{0525E835-ECBD-8B3B-1958-FD1B3C46C96D}"/>
          </ac:spMkLst>
        </pc:spChg>
        <pc:picChg chg="add mod">
          <ac:chgData name="ALI TEKIN GUNER" userId="8a3bfaf7-3db6-4045-837e-88d2495fba61" providerId="ADAL" clId="{8727E4C9-4E05-4548-A6CF-C0E65A5EF27E}" dt="2023-05-31T12:27:51.685" v="707" actId="1035"/>
          <ac:picMkLst>
            <pc:docMk/>
            <pc:sldMk cId="4294528195" sldId="1299"/>
            <ac:picMk id="10" creationId="{12282D47-6B63-4AA9-E1A5-0D23CB8554E6}"/>
          </ac:picMkLst>
        </pc:picChg>
        <pc:picChg chg="add mod">
          <ac:chgData name="ALI TEKIN GUNER" userId="8a3bfaf7-3db6-4045-837e-88d2495fba61" providerId="ADAL" clId="{8727E4C9-4E05-4548-A6CF-C0E65A5EF27E}" dt="2023-05-31T12:28:15.691" v="722" actId="1035"/>
          <ac:picMkLst>
            <pc:docMk/>
            <pc:sldMk cId="4294528195" sldId="1299"/>
            <ac:picMk id="17" creationId="{49BFD936-3595-7C90-9BD0-8211868BAA20}"/>
          </ac:picMkLst>
        </pc:picChg>
        <pc:picChg chg="add mod">
          <ac:chgData name="ALI TEKIN GUNER" userId="8a3bfaf7-3db6-4045-837e-88d2495fba61" providerId="ADAL" clId="{8727E4C9-4E05-4548-A6CF-C0E65A5EF27E}" dt="2023-05-31T12:28:15.691" v="722" actId="1035"/>
          <ac:picMkLst>
            <pc:docMk/>
            <pc:sldMk cId="4294528195" sldId="1299"/>
            <ac:picMk id="19" creationId="{C3239C3A-D66A-5DB8-100F-201751A6A846}"/>
          </ac:picMkLst>
        </pc:picChg>
        <pc:picChg chg="add mod">
          <ac:chgData name="ALI TEKIN GUNER" userId="8a3bfaf7-3db6-4045-837e-88d2495fba61" providerId="ADAL" clId="{8727E4C9-4E05-4548-A6CF-C0E65A5EF27E}" dt="2023-05-31T12:28:15.691" v="722" actId="1035"/>
          <ac:picMkLst>
            <pc:docMk/>
            <pc:sldMk cId="4294528195" sldId="1299"/>
            <ac:picMk id="21" creationId="{371AA7D7-5FB3-8F7B-BE94-D4B7ED378CD0}"/>
          </ac:picMkLst>
        </pc:picChg>
        <pc:picChg chg="add mod">
          <ac:chgData name="ALI TEKIN GUNER" userId="8a3bfaf7-3db6-4045-837e-88d2495fba61" providerId="ADAL" clId="{8727E4C9-4E05-4548-A6CF-C0E65A5EF27E}" dt="2023-05-31T12:18:37.144" v="589" actId="1076"/>
          <ac:picMkLst>
            <pc:docMk/>
            <pc:sldMk cId="4294528195" sldId="1299"/>
            <ac:picMk id="1026" creationId="{06BE1433-76AE-948C-ED7F-21E51F8CAA46}"/>
          </ac:picMkLst>
        </pc:picChg>
      </pc:sldChg>
    </pc:docChg>
  </pc:docChgLst>
  <pc:docChgLst>
    <pc:chgData name="ALI TEKIN GUNER" userId="8a3bfaf7-3db6-4045-837e-88d2495fba61" providerId="ADAL" clId="{021A83E0-4C64-4235-868C-70CE2A07D68F}"/>
    <pc:docChg chg="undo redo custSel addSld delSld modSld sldOrd">
      <pc:chgData name="ALI TEKIN GUNER" userId="8a3bfaf7-3db6-4045-837e-88d2495fba61" providerId="ADAL" clId="{021A83E0-4C64-4235-868C-70CE2A07D68F}" dt="2023-05-23T16:01:10.769" v="3425" actId="1036"/>
      <pc:docMkLst>
        <pc:docMk/>
      </pc:docMkLst>
      <pc:sldChg chg="del">
        <pc:chgData name="ALI TEKIN GUNER" userId="8a3bfaf7-3db6-4045-837e-88d2495fba61" providerId="ADAL" clId="{021A83E0-4C64-4235-868C-70CE2A07D68F}" dt="2023-05-18T09:14:22.474" v="0" actId="47"/>
        <pc:sldMkLst>
          <pc:docMk/>
          <pc:sldMk cId="1768319285" sldId="277"/>
        </pc:sldMkLst>
      </pc:sldChg>
      <pc:sldChg chg="del">
        <pc:chgData name="ALI TEKIN GUNER" userId="8a3bfaf7-3db6-4045-837e-88d2495fba61" providerId="ADAL" clId="{021A83E0-4C64-4235-868C-70CE2A07D68F}" dt="2023-05-18T09:14:22.474" v="0" actId="47"/>
        <pc:sldMkLst>
          <pc:docMk/>
          <pc:sldMk cId="847153292" sldId="284"/>
        </pc:sldMkLst>
      </pc:sldChg>
      <pc:sldChg chg="del">
        <pc:chgData name="ALI TEKIN GUNER" userId="8a3bfaf7-3db6-4045-837e-88d2495fba61" providerId="ADAL" clId="{021A83E0-4C64-4235-868C-70CE2A07D68F}" dt="2023-05-18T09:14:22.474" v="0" actId="47"/>
        <pc:sldMkLst>
          <pc:docMk/>
          <pc:sldMk cId="2913361227" sldId="290"/>
        </pc:sldMkLst>
      </pc:sldChg>
      <pc:sldChg chg="del">
        <pc:chgData name="ALI TEKIN GUNER" userId="8a3bfaf7-3db6-4045-837e-88d2495fba61" providerId="ADAL" clId="{021A83E0-4C64-4235-868C-70CE2A07D68F}" dt="2023-05-18T09:14:22.474" v="0" actId="47"/>
        <pc:sldMkLst>
          <pc:docMk/>
          <pc:sldMk cId="2210572156" sldId="291"/>
        </pc:sldMkLst>
      </pc:sldChg>
      <pc:sldChg chg="del">
        <pc:chgData name="ALI TEKIN GUNER" userId="8a3bfaf7-3db6-4045-837e-88d2495fba61" providerId="ADAL" clId="{021A83E0-4C64-4235-868C-70CE2A07D68F}" dt="2023-05-18T09:14:22.474" v="0" actId="47"/>
        <pc:sldMkLst>
          <pc:docMk/>
          <pc:sldMk cId="3937903892" sldId="292"/>
        </pc:sldMkLst>
      </pc:sldChg>
      <pc:sldChg chg="del">
        <pc:chgData name="ALI TEKIN GUNER" userId="8a3bfaf7-3db6-4045-837e-88d2495fba61" providerId="ADAL" clId="{021A83E0-4C64-4235-868C-70CE2A07D68F}" dt="2023-05-18T09:14:22.474" v="0" actId="47"/>
        <pc:sldMkLst>
          <pc:docMk/>
          <pc:sldMk cId="281846159" sldId="293"/>
        </pc:sldMkLst>
      </pc:sldChg>
      <pc:sldChg chg="del">
        <pc:chgData name="ALI TEKIN GUNER" userId="8a3bfaf7-3db6-4045-837e-88d2495fba61" providerId="ADAL" clId="{021A83E0-4C64-4235-868C-70CE2A07D68F}" dt="2023-05-18T09:14:22.474" v="0" actId="47"/>
        <pc:sldMkLst>
          <pc:docMk/>
          <pc:sldMk cId="1352862745" sldId="294"/>
        </pc:sldMkLst>
      </pc:sldChg>
      <pc:sldChg chg="del">
        <pc:chgData name="ALI TEKIN GUNER" userId="8a3bfaf7-3db6-4045-837e-88d2495fba61" providerId="ADAL" clId="{021A83E0-4C64-4235-868C-70CE2A07D68F}" dt="2023-05-18T09:14:22.474" v="0" actId="47"/>
        <pc:sldMkLst>
          <pc:docMk/>
          <pc:sldMk cId="1364739904" sldId="295"/>
        </pc:sldMkLst>
      </pc:sldChg>
      <pc:sldChg chg="del">
        <pc:chgData name="ALI TEKIN GUNER" userId="8a3bfaf7-3db6-4045-837e-88d2495fba61" providerId="ADAL" clId="{021A83E0-4C64-4235-868C-70CE2A07D68F}" dt="2023-05-18T09:14:22.474" v="0" actId="47"/>
        <pc:sldMkLst>
          <pc:docMk/>
          <pc:sldMk cId="3906584063" sldId="300"/>
        </pc:sldMkLst>
      </pc:sldChg>
      <pc:sldChg chg="del">
        <pc:chgData name="ALI TEKIN GUNER" userId="8a3bfaf7-3db6-4045-837e-88d2495fba61" providerId="ADAL" clId="{021A83E0-4C64-4235-868C-70CE2A07D68F}" dt="2023-05-18T09:14:22.474" v="0" actId="47"/>
        <pc:sldMkLst>
          <pc:docMk/>
          <pc:sldMk cId="3607023000" sldId="306"/>
        </pc:sldMkLst>
      </pc:sldChg>
      <pc:sldChg chg="del">
        <pc:chgData name="ALI TEKIN GUNER" userId="8a3bfaf7-3db6-4045-837e-88d2495fba61" providerId="ADAL" clId="{021A83E0-4C64-4235-868C-70CE2A07D68F}" dt="2023-05-18T09:14:22.474" v="0" actId="47"/>
        <pc:sldMkLst>
          <pc:docMk/>
          <pc:sldMk cId="1536265305" sldId="313"/>
        </pc:sldMkLst>
      </pc:sldChg>
      <pc:sldChg chg="del">
        <pc:chgData name="ALI TEKIN GUNER" userId="8a3bfaf7-3db6-4045-837e-88d2495fba61" providerId="ADAL" clId="{021A83E0-4C64-4235-868C-70CE2A07D68F}" dt="2023-05-18T09:14:22.474" v="0" actId="47"/>
        <pc:sldMkLst>
          <pc:docMk/>
          <pc:sldMk cId="11039993" sldId="314"/>
        </pc:sldMkLst>
      </pc:sldChg>
      <pc:sldChg chg="del">
        <pc:chgData name="ALI TEKIN GUNER" userId="8a3bfaf7-3db6-4045-837e-88d2495fba61" providerId="ADAL" clId="{021A83E0-4C64-4235-868C-70CE2A07D68F}" dt="2023-05-18T09:14:22.474" v="0" actId="47"/>
        <pc:sldMkLst>
          <pc:docMk/>
          <pc:sldMk cId="1881734420" sldId="318"/>
        </pc:sldMkLst>
      </pc:sldChg>
      <pc:sldChg chg="addSp modSp mod modAnim">
        <pc:chgData name="ALI TEKIN GUNER" userId="8a3bfaf7-3db6-4045-837e-88d2495fba61" providerId="ADAL" clId="{021A83E0-4C64-4235-868C-70CE2A07D68F}" dt="2023-05-18T11:29:36.572" v="976"/>
        <pc:sldMkLst>
          <pc:docMk/>
          <pc:sldMk cId="1980895793" sldId="337"/>
        </pc:sldMkLst>
        <pc:spChg chg="add mod">
          <ac:chgData name="ALI TEKIN GUNER" userId="8a3bfaf7-3db6-4045-837e-88d2495fba61" providerId="ADAL" clId="{021A83E0-4C64-4235-868C-70CE2A07D68F}" dt="2023-05-18T10:19:53.487" v="504" actId="164"/>
          <ac:spMkLst>
            <pc:docMk/>
            <pc:sldMk cId="1980895793" sldId="337"/>
            <ac:spMk id="4" creationId="{7078A196-446E-C082-DBEC-C516238F08B1}"/>
          </ac:spMkLst>
        </pc:spChg>
        <pc:spChg chg="ord">
          <ac:chgData name="ALI TEKIN GUNER" userId="8a3bfaf7-3db6-4045-837e-88d2495fba61" providerId="ADAL" clId="{021A83E0-4C64-4235-868C-70CE2A07D68F}" dt="2023-05-18T10:20:10.162" v="505" actId="166"/>
          <ac:spMkLst>
            <pc:docMk/>
            <pc:sldMk cId="1980895793" sldId="337"/>
            <ac:spMk id="9" creationId="{00000000-0000-0000-0000-000000000000}"/>
          </ac:spMkLst>
        </pc:spChg>
        <pc:spChg chg="add mod">
          <ac:chgData name="ALI TEKIN GUNER" userId="8a3bfaf7-3db6-4045-837e-88d2495fba61" providerId="ADAL" clId="{021A83E0-4C64-4235-868C-70CE2A07D68F}" dt="2023-05-18T10:21:27.721" v="520" actId="1076"/>
          <ac:spMkLst>
            <pc:docMk/>
            <pc:sldMk cId="1980895793" sldId="337"/>
            <ac:spMk id="15" creationId="{85E9E8E6-72D7-823B-AA37-9424CDC9B2E8}"/>
          </ac:spMkLst>
        </pc:spChg>
        <pc:grpChg chg="add mod">
          <ac:chgData name="ALI TEKIN GUNER" userId="8a3bfaf7-3db6-4045-837e-88d2495fba61" providerId="ADAL" clId="{021A83E0-4C64-4235-868C-70CE2A07D68F}" dt="2023-05-18T10:19:53.487" v="504" actId="164"/>
          <ac:grpSpMkLst>
            <pc:docMk/>
            <pc:sldMk cId="1980895793" sldId="337"/>
            <ac:grpSpMk id="11" creationId="{D571EF96-53AB-A4CE-8A81-7F8FBF9C63DB}"/>
          </ac:grpSpMkLst>
        </pc:grpChg>
        <pc:picChg chg="mod">
          <ac:chgData name="ALI TEKIN GUNER" userId="8a3bfaf7-3db6-4045-837e-88d2495fba61" providerId="ADAL" clId="{021A83E0-4C64-4235-868C-70CE2A07D68F}" dt="2023-05-18T10:20:14.419" v="507" actId="1076"/>
          <ac:picMkLst>
            <pc:docMk/>
            <pc:sldMk cId="1980895793" sldId="337"/>
            <ac:picMk id="16" creationId="{4B8D0E74-8E98-5AEB-78AC-8DE9992AC657}"/>
          </ac:picMkLst>
        </pc:picChg>
      </pc:sldChg>
      <pc:sldChg chg="modSp mod">
        <pc:chgData name="ALI TEKIN GUNER" userId="8a3bfaf7-3db6-4045-837e-88d2495fba61" providerId="ADAL" clId="{021A83E0-4C64-4235-868C-70CE2A07D68F}" dt="2023-05-18T10:23:18.381" v="573" actId="113"/>
        <pc:sldMkLst>
          <pc:docMk/>
          <pc:sldMk cId="954573406" sldId="346"/>
        </pc:sldMkLst>
        <pc:spChg chg="mod">
          <ac:chgData name="ALI TEKIN GUNER" userId="8a3bfaf7-3db6-4045-837e-88d2495fba61" providerId="ADAL" clId="{021A83E0-4C64-4235-868C-70CE2A07D68F}" dt="2023-05-18T10:22:57.594" v="551" actId="1036"/>
          <ac:spMkLst>
            <pc:docMk/>
            <pc:sldMk cId="954573406" sldId="346"/>
            <ac:spMk id="2" creationId="{00000000-0000-0000-0000-000000000000}"/>
          </ac:spMkLst>
        </pc:spChg>
        <pc:spChg chg="mod">
          <ac:chgData name="ALI TEKIN GUNER" userId="8a3bfaf7-3db6-4045-837e-88d2495fba61" providerId="ADAL" clId="{021A83E0-4C64-4235-868C-70CE2A07D68F}" dt="2023-05-18T10:23:09.657" v="571" actId="113"/>
          <ac:spMkLst>
            <pc:docMk/>
            <pc:sldMk cId="954573406" sldId="346"/>
            <ac:spMk id="3" creationId="{00000000-0000-0000-0000-000000000000}"/>
          </ac:spMkLst>
        </pc:spChg>
        <pc:spChg chg="mod">
          <ac:chgData name="ALI TEKIN GUNER" userId="8a3bfaf7-3db6-4045-837e-88d2495fba61" providerId="ADAL" clId="{021A83E0-4C64-4235-868C-70CE2A07D68F}" dt="2023-05-18T10:23:14.544" v="572" actId="1076"/>
          <ac:spMkLst>
            <pc:docMk/>
            <pc:sldMk cId="954573406" sldId="346"/>
            <ac:spMk id="4" creationId="{00000000-0000-0000-0000-000000000000}"/>
          </ac:spMkLst>
        </pc:spChg>
        <pc:spChg chg="mod ord">
          <ac:chgData name="ALI TEKIN GUNER" userId="8a3bfaf7-3db6-4045-837e-88d2495fba61" providerId="ADAL" clId="{021A83E0-4C64-4235-868C-70CE2A07D68F}" dt="2023-05-18T10:22:52.678" v="549" actId="1076"/>
          <ac:spMkLst>
            <pc:docMk/>
            <pc:sldMk cId="954573406" sldId="346"/>
            <ac:spMk id="6" creationId="{00000000-0000-0000-0000-000000000000}"/>
          </ac:spMkLst>
        </pc:spChg>
        <pc:spChg chg="mod">
          <ac:chgData name="ALI TEKIN GUNER" userId="8a3bfaf7-3db6-4045-837e-88d2495fba61" providerId="ADAL" clId="{021A83E0-4C64-4235-868C-70CE2A07D68F}" dt="2023-05-18T10:22:45.034" v="542" actId="1035"/>
          <ac:spMkLst>
            <pc:docMk/>
            <pc:sldMk cId="954573406" sldId="346"/>
            <ac:spMk id="15" creationId="{00000000-0000-0000-0000-000000000000}"/>
          </ac:spMkLst>
        </pc:spChg>
        <pc:spChg chg="mod">
          <ac:chgData name="ALI TEKIN GUNER" userId="8a3bfaf7-3db6-4045-837e-88d2495fba61" providerId="ADAL" clId="{021A83E0-4C64-4235-868C-70CE2A07D68F}" dt="2023-05-18T10:22:57.594" v="551" actId="1036"/>
          <ac:spMkLst>
            <pc:docMk/>
            <pc:sldMk cId="954573406" sldId="346"/>
            <ac:spMk id="25604" creationId="{00000000-0000-0000-0000-000000000000}"/>
          </ac:spMkLst>
        </pc:spChg>
        <pc:spChg chg="mod">
          <ac:chgData name="ALI TEKIN GUNER" userId="8a3bfaf7-3db6-4045-837e-88d2495fba61" providerId="ADAL" clId="{021A83E0-4C64-4235-868C-70CE2A07D68F}" dt="2023-05-18T10:23:18.381" v="573" actId="113"/>
          <ac:spMkLst>
            <pc:docMk/>
            <pc:sldMk cId="954573406" sldId="346"/>
            <ac:spMk id="25607" creationId="{00000000-0000-0000-0000-000000000000}"/>
          </ac:spMkLst>
        </pc:spChg>
        <pc:grpChg chg="mod">
          <ac:chgData name="ALI TEKIN GUNER" userId="8a3bfaf7-3db6-4045-837e-88d2495fba61" providerId="ADAL" clId="{021A83E0-4C64-4235-868C-70CE2A07D68F}" dt="2023-05-18T10:22:57.594" v="551" actId="1036"/>
          <ac:grpSpMkLst>
            <pc:docMk/>
            <pc:sldMk cId="954573406" sldId="346"/>
            <ac:grpSpMk id="8" creationId="{BBB66291-48E3-5792-1A97-ADDBBF803078}"/>
          </ac:grpSpMkLst>
        </pc:grpChg>
        <pc:picChg chg="mod">
          <ac:chgData name="ALI TEKIN GUNER" userId="8a3bfaf7-3db6-4045-837e-88d2495fba61" providerId="ADAL" clId="{021A83E0-4C64-4235-868C-70CE2A07D68F}" dt="2023-05-18T10:22:57.594" v="551" actId="1036"/>
          <ac:picMkLst>
            <pc:docMk/>
            <pc:sldMk cId="954573406" sldId="346"/>
            <ac:picMk id="25602" creationId="{00000000-0000-0000-0000-000000000000}"/>
          </ac:picMkLst>
        </pc:picChg>
        <pc:picChg chg="mod">
          <ac:chgData name="ALI TEKIN GUNER" userId="8a3bfaf7-3db6-4045-837e-88d2495fba61" providerId="ADAL" clId="{021A83E0-4C64-4235-868C-70CE2A07D68F}" dt="2023-05-18T10:22:57.594" v="551" actId="1036"/>
          <ac:picMkLst>
            <pc:docMk/>
            <pc:sldMk cId="954573406" sldId="346"/>
            <ac:picMk id="25603" creationId="{00000000-0000-0000-0000-000000000000}"/>
          </ac:picMkLst>
        </pc:picChg>
        <pc:picChg chg="mod">
          <ac:chgData name="ALI TEKIN GUNER" userId="8a3bfaf7-3db6-4045-837e-88d2495fba61" providerId="ADAL" clId="{021A83E0-4C64-4235-868C-70CE2A07D68F}" dt="2023-05-18T10:22:45.034" v="542" actId="1035"/>
          <ac:picMkLst>
            <pc:docMk/>
            <pc:sldMk cId="954573406" sldId="346"/>
            <ac:picMk id="25605" creationId="{00000000-0000-0000-0000-000000000000}"/>
          </ac:picMkLst>
        </pc:picChg>
        <pc:picChg chg="mod">
          <ac:chgData name="ALI TEKIN GUNER" userId="8a3bfaf7-3db6-4045-837e-88d2495fba61" providerId="ADAL" clId="{021A83E0-4C64-4235-868C-70CE2A07D68F}" dt="2023-05-18T10:22:45.034" v="542" actId="1035"/>
          <ac:picMkLst>
            <pc:docMk/>
            <pc:sldMk cId="954573406" sldId="346"/>
            <ac:picMk id="25606" creationId="{00000000-0000-0000-0000-000000000000}"/>
          </ac:picMkLst>
        </pc:picChg>
        <pc:cxnChg chg="mod">
          <ac:chgData name="ALI TEKIN GUNER" userId="8a3bfaf7-3db6-4045-837e-88d2495fba61" providerId="ADAL" clId="{021A83E0-4C64-4235-868C-70CE2A07D68F}" dt="2023-05-18T10:22:57.594" v="551" actId="1036"/>
          <ac:cxnSpMkLst>
            <pc:docMk/>
            <pc:sldMk cId="954573406" sldId="346"/>
            <ac:cxnSpMk id="10" creationId="{00000000-0000-0000-0000-000000000000}"/>
          </ac:cxnSpMkLst>
        </pc:cxnChg>
        <pc:cxnChg chg="mod">
          <ac:chgData name="ALI TEKIN GUNER" userId="8a3bfaf7-3db6-4045-837e-88d2495fba61" providerId="ADAL" clId="{021A83E0-4C64-4235-868C-70CE2A07D68F}" dt="2023-05-18T10:22:57.594" v="551" actId="1036"/>
          <ac:cxnSpMkLst>
            <pc:docMk/>
            <pc:sldMk cId="954573406" sldId="346"/>
            <ac:cxnSpMk id="12" creationId="{00000000-0000-0000-0000-000000000000}"/>
          </ac:cxnSpMkLst>
        </pc:cxnChg>
      </pc:sldChg>
      <pc:sldChg chg="modSp mod">
        <pc:chgData name="ALI TEKIN GUNER" userId="8a3bfaf7-3db6-4045-837e-88d2495fba61" providerId="ADAL" clId="{021A83E0-4C64-4235-868C-70CE2A07D68F}" dt="2023-05-18T10:17:55.635" v="498" actId="1036"/>
        <pc:sldMkLst>
          <pc:docMk/>
          <pc:sldMk cId="2292575822" sldId="366"/>
        </pc:sldMkLst>
        <pc:spChg chg="mod">
          <ac:chgData name="ALI TEKIN GUNER" userId="8a3bfaf7-3db6-4045-837e-88d2495fba61" providerId="ADAL" clId="{021A83E0-4C64-4235-868C-70CE2A07D68F}" dt="2023-05-18T10:17:55.635" v="498" actId="1036"/>
          <ac:spMkLst>
            <pc:docMk/>
            <pc:sldMk cId="2292575822" sldId="366"/>
            <ac:spMk id="2" creationId="{00000000-0000-0000-0000-000000000000}"/>
          </ac:spMkLst>
        </pc:spChg>
        <pc:spChg chg="mod">
          <ac:chgData name="ALI TEKIN GUNER" userId="8a3bfaf7-3db6-4045-837e-88d2495fba61" providerId="ADAL" clId="{021A83E0-4C64-4235-868C-70CE2A07D68F}" dt="2023-05-18T10:17:51.780" v="493" actId="1035"/>
          <ac:spMkLst>
            <pc:docMk/>
            <pc:sldMk cId="2292575822" sldId="366"/>
            <ac:spMk id="10" creationId="{38C97001-20FE-4BD7-C883-88EC6B3DF128}"/>
          </ac:spMkLst>
        </pc:spChg>
        <pc:spChg chg="mod">
          <ac:chgData name="ALI TEKIN GUNER" userId="8a3bfaf7-3db6-4045-837e-88d2495fba61" providerId="ADAL" clId="{021A83E0-4C64-4235-868C-70CE2A07D68F}" dt="2023-05-18T10:17:20.879" v="430" actId="20577"/>
          <ac:spMkLst>
            <pc:docMk/>
            <pc:sldMk cId="2292575822" sldId="366"/>
            <ac:spMk id="11" creationId="{A25E6EC1-83D6-AB49-E73A-6789280E40A2}"/>
          </ac:spMkLst>
        </pc:spChg>
        <pc:spChg chg="mod">
          <ac:chgData name="ALI TEKIN GUNER" userId="8a3bfaf7-3db6-4045-837e-88d2495fba61" providerId="ADAL" clId="{021A83E0-4C64-4235-868C-70CE2A07D68F}" dt="2023-05-18T10:17:45.301" v="487" actId="20577"/>
          <ac:spMkLst>
            <pc:docMk/>
            <pc:sldMk cId="2292575822" sldId="366"/>
            <ac:spMk id="14" creationId="{00000000-0000-0000-0000-000000000000}"/>
          </ac:spMkLst>
        </pc:spChg>
        <pc:spChg chg="mod">
          <ac:chgData name="ALI TEKIN GUNER" userId="8a3bfaf7-3db6-4045-837e-88d2495fba61" providerId="ADAL" clId="{021A83E0-4C64-4235-868C-70CE2A07D68F}" dt="2023-05-18T10:17:51.780" v="493" actId="1035"/>
          <ac:spMkLst>
            <pc:docMk/>
            <pc:sldMk cId="2292575822" sldId="366"/>
            <ac:spMk id="29" creationId="{86E4C7D9-D60C-26D3-4DB2-1992FEFEABE0}"/>
          </ac:spMkLst>
        </pc:spChg>
      </pc:sldChg>
      <pc:sldChg chg="modSp mod modAnim">
        <pc:chgData name="ALI TEKIN GUNER" userId="8a3bfaf7-3db6-4045-837e-88d2495fba61" providerId="ADAL" clId="{021A83E0-4C64-4235-868C-70CE2A07D68F}" dt="2023-05-18T10:33:34.652" v="639" actId="20577"/>
        <pc:sldMkLst>
          <pc:docMk/>
          <pc:sldMk cId="468239679" sldId="386"/>
        </pc:sldMkLst>
        <pc:spChg chg="mod">
          <ac:chgData name="ALI TEKIN GUNER" userId="8a3bfaf7-3db6-4045-837e-88d2495fba61" providerId="ADAL" clId="{021A83E0-4C64-4235-868C-70CE2A07D68F}" dt="2023-05-18T10:33:27.778" v="633" actId="1036"/>
          <ac:spMkLst>
            <pc:docMk/>
            <pc:sldMk cId="468239679" sldId="386"/>
            <ac:spMk id="3" creationId="{00000000-0000-0000-0000-000000000000}"/>
          </ac:spMkLst>
        </pc:spChg>
        <pc:spChg chg="mod">
          <ac:chgData name="ALI TEKIN GUNER" userId="8a3bfaf7-3db6-4045-837e-88d2495fba61" providerId="ADAL" clId="{021A83E0-4C64-4235-868C-70CE2A07D68F}" dt="2023-05-18T10:33:34.652" v="639" actId="20577"/>
          <ac:spMkLst>
            <pc:docMk/>
            <pc:sldMk cId="468239679" sldId="386"/>
            <ac:spMk id="5" creationId="{67F64AD2-5201-4AAD-317E-1793DA05F3ED}"/>
          </ac:spMkLst>
        </pc:spChg>
      </pc:sldChg>
      <pc:sldChg chg="modAnim">
        <pc:chgData name="ALI TEKIN GUNER" userId="8a3bfaf7-3db6-4045-837e-88d2495fba61" providerId="ADAL" clId="{021A83E0-4C64-4235-868C-70CE2A07D68F}" dt="2023-05-18T10:28:17.344" v="603"/>
        <pc:sldMkLst>
          <pc:docMk/>
          <pc:sldMk cId="284763412" sldId="420"/>
        </pc:sldMkLst>
      </pc:sldChg>
      <pc:sldChg chg="modSp mod modAnim">
        <pc:chgData name="ALI TEKIN GUNER" userId="8a3bfaf7-3db6-4045-837e-88d2495fba61" providerId="ADAL" clId="{021A83E0-4C64-4235-868C-70CE2A07D68F}" dt="2023-05-18T10:42:07.537" v="714"/>
        <pc:sldMkLst>
          <pc:docMk/>
          <pc:sldMk cId="1518330236" sldId="520"/>
        </pc:sldMkLst>
        <pc:spChg chg="mod">
          <ac:chgData name="ALI TEKIN GUNER" userId="8a3bfaf7-3db6-4045-837e-88d2495fba61" providerId="ADAL" clId="{021A83E0-4C64-4235-868C-70CE2A07D68F}" dt="2023-05-18T10:41:38.364" v="705" actId="20577"/>
          <ac:spMkLst>
            <pc:docMk/>
            <pc:sldMk cId="1518330236" sldId="520"/>
            <ac:spMk id="9" creationId="{00000000-0000-0000-0000-000000000000}"/>
          </ac:spMkLst>
        </pc:spChg>
        <pc:spChg chg="mod">
          <ac:chgData name="ALI TEKIN GUNER" userId="8a3bfaf7-3db6-4045-837e-88d2495fba61" providerId="ADAL" clId="{021A83E0-4C64-4235-868C-70CE2A07D68F}" dt="2023-05-18T10:41:36.594" v="704" actId="20577"/>
          <ac:spMkLst>
            <pc:docMk/>
            <pc:sldMk cId="1518330236" sldId="520"/>
            <ac:spMk id="12" creationId="{00000000-0000-0000-0000-000000000000}"/>
          </ac:spMkLst>
        </pc:spChg>
        <pc:spChg chg="mod">
          <ac:chgData name="ALI TEKIN GUNER" userId="8a3bfaf7-3db6-4045-837e-88d2495fba61" providerId="ADAL" clId="{021A83E0-4C64-4235-868C-70CE2A07D68F}" dt="2023-05-18T10:42:01.646" v="712" actId="1076"/>
          <ac:spMkLst>
            <pc:docMk/>
            <pc:sldMk cId="1518330236" sldId="520"/>
            <ac:spMk id="13" creationId="{00000000-0000-0000-0000-000000000000}"/>
          </ac:spMkLst>
        </pc:spChg>
      </pc:sldChg>
      <pc:sldChg chg="del">
        <pc:chgData name="ALI TEKIN GUNER" userId="8a3bfaf7-3db6-4045-837e-88d2495fba61" providerId="ADAL" clId="{021A83E0-4C64-4235-868C-70CE2A07D68F}" dt="2023-05-18T09:14:22.474" v="0" actId="47"/>
        <pc:sldMkLst>
          <pc:docMk/>
          <pc:sldMk cId="1030715220" sldId="541"/>
        </pc:sldMkLst>
      </pc:sldChg>
      <pc:sldChg chg="del">
        <pc:chgData name="ALI TEKIN GUNER" userId="8a3bfaf7-3db6-4045-837e-88d2495fba61" providerId="ADAL" clId="{021A83E0-4C64-4235-868C-70CE2A07D68F}" dt="2023-05-18T09:14:22.474" v="0" actId="47"/>
        <pc:sldMkLst>
          <pc:docMk/>
          <pc:sldMk cId="1593123086" sldId="542"/>
        </pc:sldMkLst>
      </pc:sldChg>
      <pc:sldChg chg="del">
        <pc:chgData name="ALI TEKIN GUNER" userId="8a3bfaf7-3db6-4045-837e-88d2495fba61" providerId="ADAL" clId="{021A83E0-4C64-4235-868C-70CE2A07D68F}" dt="2023-05-18T09:14:22.474" v="0" actId="47"/>
        <pc:sldMkLst>
          <pc:docMk/>
          <pc:sldMk cId="1743555238" sldId="639"/>
        </pc:sldMkLst>
      </pc:sldChg>
      <pc:sldChg chg="del">
        <pc:chgData name="ALI TEKIN GUNER" userId="8a3bfaf7-3db6-4045-837e-88d2495fba61" providerId="ADAL" clId="{021A83E0-4C64-4235-868C-70CE2A07D68F}" dt="2023-05-18T09:14:22.474" v="0" actId="47"/>
        <pc:sldMkLst>
          <pc:docMk/>
          <pc:sldMk cId="1180750735" sldId="641"/>
        </pc:sldMkLst>
      </pc:sldChg>
      <pc:sldChg chg="modSp modAnim">
        <pc:chgData name="ALI TEKIN GUNER" userId="8a3bfaf7-3db6-4045-837e-88d2495fba61" providerId="ADAL" clId="{021A83E0-4C64-4235-868C-70CE2A07D68F}" dt="2023-05-18T10:29:40.653" v="608"/>
        <pc:sldMkLst>
          <pc:docMk/>
          <pc:sldMk cId="598182469" sldId="642"/>
        </pc:sldMkLst>
        <pc:spChg chg="mod">
          <ac:chgData name="ALI TEKIN GUNER" userId="8a3bfaf7-3db6-4045-837e-88d2495fba61" providerId="ADAL" clId="{021A83E0-4C64-4235-868C-70CE2A07D68F}" dt="2023-05-18T10:28:58.842" v="604" actId="20577"/>
          <ac:spMkLst>
            <pc:docMk/>
            <pc:sldMk cId="598182469" sldId="642"/>
            <ac:spMk id="39" creationId="{00000000-0000-0000-0000-000000000000}"/>
          </ac:spMkLst>
        </pc:spChg>
        <pc:spChg chg="mod">
          <ac:chgData name="ALI TEKIN GUNER" userId="8a3bfaf7-3db6-4045-837e-88d2495fba61" providerId="ADAL" clId="{021A83E0-4C64-4235-868C-70CE2A07D68F}" dt="2023-05-18T10:29:01.066" v="605" actId="20577"/>
          <ac:spMkLst>
            <pc:docMk/>
            <pc:sldMk cId="598182469" sldId="642"/>
            <ac:spMk id="40" creationId="{00000000-0000-0000-0000-000000000000}"/>
          </ac:spMkLst>
        </pc:spChg>
        <pc:spChg chg="mod">
          <ac:chgData name="ALI TEKIN GUNER" userId="8a3bfaf7-3db6-4045-837e-88d2495fba61" providerId="ADAL" clId="{021A83E0-4C64-4235-868C-70CE2A07D68F}" dt="2023-05-18T10:29:05.470" v="607" actId="20577"/>
          <ac:spMkLst>
            <pc:docMk/>
            <pc:sldMk cId="598182469" sldId="642"/>
            <ac:spMk id="42" creationId="{00000000-0000-0000-0000-000000000000}"/>
          </ac:spMkLst>
        </pc:spChg>
      </pc:sldChg>
      <pc:sldChg chg="del">
        <pc:chgData name="ALI TEKIN GUNER" userId="8a3bfaf7-3db6-4045-837e-88d2495fba61" providerId="ADAL" clId="{021A83E0-4C64-4235-868C-70CE2A07D68F}" dt="2023-05-18T09:14:22.474" v="0" actId="47"/>
        <pc:sldMkLst>
          <pc:docMk/>
          <pc:sldMk cId="3895692253" sldId="768"/>
        </pc:sldMkLst>
      </pc:sldChg>
      <pc:sldChg chg="addSp modSp mod modAnim">
        <pc:chgData name="ALI TEKIN GUNER" userId="8a3bfaf7-3db6-4045-837e-88d2495fba61" providerId="ADAL" clId="{021A83E0-4C64-4235-868C-70CE2A07D68F}" dt="2023-05-18T10:38:08.673" v="691" actId="1076"/>
        <pc:sldMkLst>
          <pc:docMk/>
          <pc:sldMk cId="3174636537" sldId="773"/>
        </pc:sldMkLst>
        <pc:spChg chg="mod">
          <ac:chgData name="ALI TEKIN GUNER" userId="8a3bfaf7-3db6-4045-837e-88d2495fba61" providerId="ADAL" clId="{021A83E0-4C64-4235-868C-70CE2A07D68F}" dt="2023-05-18T10:37:37.199" v="682" actId="1076"/>
          <ac:spMkLst>
            <pc:docMk/>
            <pc:sldMk cId="3174636537" sldId="773"/>
            <ac:spMk id="5" creationId="{00000000-0000-0000-0000-000000000000}"/>
          </ac:spMkLst>
        </pc:spChg>
        <pc:spChg chg="mod">
          <ac:chgData name="ALI TEKIN GUNER" userId="8a3bfaf7-3db6-4045-837e-88d2495fba61" providerId="ADAL" clId="{021A83E0-4C64-4235-868C-70CE2A07D68F}" dt="2023-05-18T10:37:07.763" v="672" actId="14100"/>
          <ac:spMkLst>
            <pc:docMk/>
            <pc:sldMk cId="3174636537" sldId="773"/>
            <ac:spMk id="29" creationId="{00000000-0000-0000-0000-000000000000}"/>
          </ac:spMkLst>
        </pc:spChg>
        <pc:spChg chg="mod">
          <ac:chgData name="ALI TEKIN GUNER" userId="8a3bfaf7-3db6-4045-837e-88d2495fba61" providerId="ADAL" clId="{021A83E0-4C64-4235-868C-70CE2A07D68F}" dt="2023-05-18T10:34:02.888" v="646" actId="164"/>
          <ac:spMkLst>
            <pc:docMk/>
            <pc:sldMk cId="3174636537" sldId="773"/>
            <ac:spMk id="51" creationId="{00000000-0000-0000-0000-000000000000}"/>
          </ac:spMkLst>
        </pc:spChg>
        <pc:spChg chg="mod">
          <ac:chgData name="ALI TEKIN GUNER" userId="8a3bfaf7-3db6-4045-837e-88d2495fba61" providerId="ADAL" clId="{021A83E0-4C64-4235-868C-70CE2A07D68F}" dt="2023-05-18T10:37:32.563" v="680" actId="1076"/>
          <ac:spMkLst>
            <pc:docMk/>
            <pc:sldMk cId="3174636537" sldId="773"/>
            <ac:spMk id="52" creationId="{00000000-0000-0000-0000-000000000000}"/>
          </ac:spMkLst>
        </pc:spChg>
        <pc:spChg chg="mod">
          <ac:chgData name="ALI TEKIN GUNER" userId="8a3bfaf7-3db6-4045-837e-88d2495fba61" providerId="ADAL" clId="{021A83E0-4C64-4235-868C-70CE2A07D68F}" dt="2023-05-18T10:37:25.725" v="678" actId="164"/>
          <ac:spMkLst>
            <pc:docMk/>
            <pc:sldMk cId="3174636537" sldId="773"/>
            <ac:spMk id="67" creationId="{00000000-0000-0000-0000-000000000000}"/>
          </ac:spMkLst>
        </pc:spChg>
        <pc:grpChg chg="mod">
          <ac:chgData name="ALI TEKIN GUNER" userId="8a3bfaf7-3db6-4045-837e-88d2495fba61" providerId="ADAL" clId="{021A83E0-4C64-4235-868C-70CE2A07D68F}" dt="2023-05-18T10:33:52.306" v="642" actId="164"/>
          <ac:grpSpMkLst>
            <pc:docMk/>
            <pc:sldMk cId="3174636537" sldId="773"/>
            <ac:grpSpMk id="3" creationId="{00000000-0000-0000-0000-000000000000}"/>
          </ac:grpSpMkLst>
        </pc:grpChg>
        <pc:grpChg chg="add mod">
          <ac:chgData name="ALI TEKIN GUNER" userId="8a3bfaf7-3db6-4045-837e-88d2495fba61" providerId="ADAL" clId="{021A83E0-4C64-4235-868C-70CE2A07D68F}" dt="2023-05-18T10:38:08.673" v="691" actId="1076"/>
          <ac:grpSpMkLst>
            <pc:docMk/>
            <pc:sldMk cId="3174636537" sldId="773"/>
            <ac:grpSpMk id="4" creationId="{50C93EB6-CD99-C9D8-FD5D-4320269BB300}"/>
          </ac:grpSpMkLst>
        </pc:grpChg>
        <pc:grpChg chg="add mod">
          <ac:chgData name="ALI TEKIN GUNER" userId="8a3bfaf7-3db6-4045-837e-88d2495fba61" providerId="ADAL" clId="{021A83E0-4C64-4235-868C-70CE2A07D68F}" dt="2023-05-18T10:38:05.909" v="690" actId="1076"/>
          <ac:grpSpMkLst>
            <pc:docMk/>
            <pc:sldMk cId="3174636537" sldId="773"/>
            <ac:grpSpMk id="11" creationId="{F92FAD71-E8FF-6AD1-5BC2-2664CB0F13E8}"/>
          </ac:grpSpMkLst>
        </pc:grpChg>
        <pc:grpChg chg="add mod">
          <ac:chgData name="ALI TEKIN GUNER" userId="8a3bfaf7-3db6-4045-837e-88d2495fba61" providerId="ADAL" clId="{021A83E0-4C64-4235-868C-70CE2A07D68F}" dt="2023-05-18T10:37:42.726" v="684" actId="1076"/>
          <ac:grpSpMkLst>
            <pc:docMk/>
            <pc:sldMk cId="3174636537" sldId="773"/>
            <ac:grpSpMk id="15" creationId="{B84F94CD-3D9F-0E30-5020-F0EC477AA68A}"/>
          </ac:grpSpMkLst>
        </pc:grpChg>
        <pc:grpChg chg="add mod">
          <ac:chgData name="ALI TEKIN GUNER" userId="8a3bfaf7-3db6-4045-837e-88d2495fba61" providerId="ADAL" clId="{021A83E0-4C64-4235-868C-70CE2A07D68F}" dt="2023-05-18T10:38:02.373" v="689" actId="1076"/>
          <ac:grpSpMkLst>
            <pc:docMk/>
            <pc:sldMk cId="3174636537" sldId="773"/>
            <ac:grpSpMk id="21" creationId="{506F279E-E2B0-75F0-698B-214B148A12CA}"/>
          </ac:grpSpMkLst>
        </pc:grpChg>
        <pc:grpChg chg="mod">
          <ac:chgData name="ALI TEKIN GUNER" userId="8a3bfaf7-3db6-4045-837e-88d2495fba61" providerId="ADAL" clId="{021A83E0-4C64-4235-868C-70CE2A07D68F}" dt="2023-05-18T10:37:25.725" v="678" actId="164"/>
          <ac:grpSpMkLst>
            <pc:docMk/>
            <pc:sldMk cId="3174636537" sldId="773"/>
            <ac:grpSpMk id="26" creationId="{00000000-0000-0000-0000-000000000000}"/>
          </ac:grpSpMkLst>
        </pc:grpChg>
        <pc:grpChg chg="mod">
          <ac:chgData name="ALI TEKIN GUNER" userId="8a3bfaf7-3db6-4045-837e-88d2495fba61" providerId="ADAL" clId="{021A83E0-4C64-4235-868C-70CE2A07D68F}" dt="2023-05-18T10:34:02.888" v="646" actId="164"/>
          <ac:grpSpMkLst>
            <pc:docMk/>
            <pc:sldMk cId="3174636537" sldId="773"/>
            <ac:grpSpMk id="65" creationId="{00000000-0000-0000-0000-000000000000}"/>
          </ac:grpSpMkLst>
        </pc:grpChg>
        <pc:grpChg chg="mod">
          <ac:chgData name="ALI TEKIN GUNER" userId="8a3bfaf7-3db6-4045-837e-88d2495fba61" providerId="ADAL" clId="{021A83E0-4C64-4235-868C-70CE2A07D68F}" dt="2023-05-18T10:33:57.261" v="645" actId="164"/>
          <ac:grpSpMkLst>
            <pc:docMk/>
            <pc:sldMk cId="3174636537" sldId="773"/>
            <ac:grpSpMk id="66" creationId="{00000000-0000-0000-0000-000000000000}"/>
          </ac:grpSpMkLst>
        </pc:grpChg>
        <pc:picChg chg="add mod">
          <ac:chgData name="ALI TEKIN GUNER" userId="8a3bfaf7-3db6-4045-837e-88d2495fba61" providerId="ADAL" clId="{021A83E0-4C64-4235-868C-70CE2A07D68F}" dt="2023-05-18T10:37:00.017" v="669" actId="1076"/>
          <ac:picMkLst>
            <pc:docMk/>
            <pc:sldMk cId="3174636537" sldId="773"/>
            <ac:picMk id="2050" creationId="{F9A8DC8D-55B4-78B7-995D-FE7195D7513E}"/>
          </ac:picMkLst>
        </pc:picChg>
      </pc:sldChg>
      <pc:sldChg chg="del">
        <pc:chgData name="ALI TEKIN GUNER" userId="8a3bfaf7-3db6-4045-837e-88d2495fba61" providerId="ADAL" clId="{021A83E0-4C64-4235-868C-70CE2A07D68F}" dt="2023-05-18T09:14:22.474" v="0" actId="47"/>
        <pc:sldMkLst>
          <pc:docMk/>
          <pc:sldMk cId="3345709525" sldId="775"/>
        </pc:sldMkLst>
      </pc:sldChg>
      <pc:sldChg chg="del">
        <pc:chgData name="ALI TEKIN GUNER" userId="8a3bfaf7-3db6-4045-837e-88d2495fba61" providerId="ADAL" clId="{021A83E0-4C64-4235-868C-70CE2A07D68F}" dt="2023-05-18T09:14:22.474" v="0" actId="47"/>
        <pc:sldMkLst>
          <pc:docMk/>
          <pc:sldMk cId="2176125881" sldId="776"/>
        </pc:sldMkLst>
      </pc:sldChg>
      <pc:sldChg chg="modAnim">
        <pc:chgData name="ALI TEKIN GUNER" userId="8a3bfaf7-3db6-4045-837e-88d2495fba61" providerId="ADAL" clId="{021A83E0-4C64-4235-868C-70CE2A07D68F}" dt="2023-05-18T10:40:19.781" v="695"/>
        <pc:sldMkLst>
          <pc:docMk/>
          <pc:sldMk cId="2587994231" sldId="838"/>
        </pc:sldMkLst>
      </pc:sldChg>
      <pc:sldChg chg="addSp modSp modAnim">
        <pc:chgData name="ALI TEKIN GUNER" userId="8a3bfaf7-3db6-4045-837e-88d2495fba61" providerId="ADAL" clId="{021A83E0-4C64-4235-868C-70CE2A07D68F}" dt="2023-05-18T10:41:23.088" v="703"/>
        <pc:sldMkLst>
          <pc:docMk/>
          <pc:sldMk cId="3298283167" sldId="840"/>
        </pc:sldMkLst>
        <pc:spChg chg="mod">
          <ac:chgData name="ALI TEKIN GUNER" userId="8a3bfaf7-3db6-4045-837e-88d2495fba61" providerId="ADAL" clId="{021A83E0-4C64-4235-868C-70CE2A07D68F}" dt="2023-05-18T10:41:20.640" v="702" actId="164"/>
          <ac:spMkLst>
            <pc:docMk/>
            <pc:sldMk cId="3298283167" sldId="840"/>
            <ac:spMk id="48" creationId="{00000000-0000-0000-0000-000000000000}"/>
          </ac:spMkLst>
        </pc:spChg>
        <pc:spChg chg="mod">
          <ac:chgData name="ALI TEKIN GUNER" userId="8a3bfaf7-3db6-4045-837e-88d2495fba61" providerId="ADAL" clId="{021A83E0-4C64-4235-868C-70CE2A07D68F}" dt="2023-05-18T10:41:20.640" v="702" actId="164"/>
          <ac:spMkLst>
            <pc:docMk/>
            <pc:sldMk cId="3298283167" sldId="840"/>
            <ac:spMk id="49" creationId="{00000000-0000-0000-0000-000000000000}"/>
          </ac:spMkLst>
        </pc:spChg>
        <pc:spChg chg="mod">
          <ac:chgData name="ALI TEKIN GUNER" userId="8a3bfaf7-3db6-4045-837e-88d2495fba61" providerId="ADAL" clId="{021A83E0-4C64-4235-868C-70CE2A07D68F}" dt="2023-05-18T10:41:20.640" v="702" actId="164"/>
          <ac:spMkLst>
            <pc:docMk/>
            <pc:sldMk cId="3298283167" sldId="840"/>
            <ac:spMk id="50" creationId="{00000000-0000-0000-0000-000000000000}"/>
          </ac:spMkLst>
        </pc:spChg>
        <pc:spChg chg="mod">
          <ac:chgData name="ALI TEKIN GUNER" userId="8a3bfaf7-3db6-4045-837e-88d2495fba61" providerId="ADAL" clId="{021A83E0-4C64-4235-868C-70CE2A07D68F}" dt="2023-05-18T10:41:20.640" v="702" actId="164"/>
          <ac:spMkLst>
            <pc:docMk/>
            <pc:sldMk cId="3298283167" sldId="840"/>
            <ac:spMk id="51" creationId="{00000000-0000-0000-0000-000000000000}"/>
          </ac:spMkLst>
        </pc:spChg>
        <pc:spChg chg="mod">
          <ac:chgData name="ALI TEKIN GUNER" userId="8a3bfaf7-3db6-4045-837e-88d2495fba61" providerId="ADAL" clId="{021A83E0-4C64-4235-868C-70CE2A07D68F}" dt="2023-05-18T10:41:20.640" v="702" actId="164"/>
          <ac:spMkLst>
            <pc:docMk/>
            <pc:sldMk cId="3298283167" sldId="840"/>
            <ac:spMk id="52" creationId="{00000000-0000-0000-0000-000000000000}"/>
          </ac:spMkLst>
        </pc:spChg>
        <pc:spChg chg="mod">
          <ac:chgData name="ALI TEKIN GUNER" userId="8a3bfaf7-3db6-4045-837e-88d2495fba61" providerId="ADAL" clId="{021A83E0-4C64-4235-868C-70CE2A07D68F}" dt="2023-05-18T10:41:20.640" v="702" actId="164"/>
          <ac:spMkLst>
            <pc:docMk/>
            <pc:sldMk cId="3298283167" sldId="840"/>
            <ac:spMk id="53" creationId="{00000000-0000-0000-0000-000000000000}"/>
          </ac:spMkLst>
        </pc:spChg>
        <pc:spChg chg="mod">
          <ac:chgData name="ALI TEKIN GUNER" userId="8a3bfaf7-3db6-4045-837e-88d2495fba61" providerId="ADAL" clId="{021A83E0-4C64-4235-868C-70CE2A07D68F}" dt="2023-05-18T10:41:20.640" v="702" actId="164"/>
          <ac:spMkLst>
            <pc:docMk/>
            <pc:sldMk cId="3298283167" sldId="840"/>
            <ac:spMk id="54" creationId="{00000000-0000-0000-0000-000000000000}"/>
          </ac:spMkLst>
        </pc:spChg>
        <pc:spChg chg="mod">
          <ac:chgData name="ALI TEKIN GUNER" userId="8a3bfaf7-3db6-4045-837e-88d2495fba61" providerId="ADAL" clId="{021A83E0-4C64-4235-868C-70CE2A07D68F}" dt="2023-05-18T10:41:20.640" v="702" actId="164"/>
          <ac:spMkLst>
            <pc:docMk/>
            <pc:sldMk cId="3298283167" sldId="840"/>
            <ac:spMk id="56" creationId="{00000000-0000-0000-0000-000000000000}"/>
          </ac:spMkLst>
        </pc:spChg>
        <pc:spChg chg="mod">
          <ac:chgData name="ALI TEKIN GUNER" userId="8a3bfaf7-3db6-4045-837e-88d2495fba61" providerId="ADAL" clId="{021A83E0-4C64-4235-868C-70CE2A07D68F}" dt="2023-05-18T10:41:20.640" v="702" actId="164"/>
          <ac:spMkLst>
            <pc:docMk/>
            <pc:sldMk cId="3298283167" sldId="840"/>
            <ac:spMk id="57" creationId="{00000000-0000-0000-0000-000000000000}"/>
          </ac:spMkLst>
        </pc:spChg>
        <pc:spChg chg="mod">
          <ac:chgData name="ALI TEKIN GUNER" userId="8a3bfaf7-3db6-4045-837e-88d2495fba61" providerId="ADAL" clId="{021A83E0-4C64-4235-868C-70CE2A07D68F}" dt="2023-05-18T10:41:20.640" v="702" actId="164"/>
          <ac:spMkLst>
            <pc:docMk/>
            <pc:sldMk cId="3298283167" sldId="840"/>
            <ac:spMk id="58" creationId="{00000000-0000-0000-0000-000000000000}"/>
          </ac:spMkLst>
        </pc:spChg>
        <pc:spChg chg="mod">
          <ac:chgData name="ALI TEKIN GUNER" userId="8a3bfaf7-3db6-4045-837e-88d2495fba61" providerId="ADAL" clId="{021A83E0-4C64-4235-868C-70CE2A07D68F}" dt="2023-05-18T10:41:20.640" v="702" actId="164"/>
          <ac:spMkLst>
            <pc:docMk/>
            <pc:sldMk cId="3298283167" sldId="840"/>
            <ac:spMk id="59" creationId="{00000000-0000-0000-0000-000000000000}"/>
          </ac:spMkLst>
        </pc:spChg>
        <pc:spChg chg="mod">
          <ac:chgData name="ALI TEKIN GUNER" userId="8a3bfaf7-3db6-4045-837e-88d2495fba61" providerId="ADAL" clId="{021A83E0-4C64-4235-868C-70CE2A07D68F}" dt="2023-05-18T10:41:20.640" v="702" actId="164"/>
          <ac:spMkLst>
            <pc:docMk/>
            <pc:sldMk cId="3298283167" sldId="840"/>
            <ac:spMk id="60" creationId="{00000000-0000-0000-0000-000000000000}"/>
          </ac:spMkLst>
        </pc:spChg>
        <pc:spChg chg="mod">
          <ac:chgData name="ALI TEKIN GUNER" userId="8a3bfaf7-3db6-4045-837e-88d2495fba61" providerId="ADAL" clId="{021A83E0-4C64-4235-868C-70CE2A07D68F}" dt="2023-05-18T10:41:20.640" v="702" actId="164"/>
          <ac:spMkLst>
            <pc:docMk/>
            <pc:sldMk cId="3298283167" sldId="840"/>
            <ac:spMk id="61" creationId="{00000000-0000-0000-0000-000000000000}"/>
          </ac:spMkLst>
        </pc:spChg>
        <pc:spChg chg="mod">
          <ac:chgData name="ALI TEKIN GUNER" userId="8a3bfaf7-3db6-4045-837e-88d2495fba61" providerId="ADAL" clId="{021A83E0-4C64-4235-868C-70CE2A07D68F}" dt="2023-05-18T10:41:20.640" v="702" actId="164"/>
          <ac:spMkLst>
            <pc:docMk/>
            <pc:sldMk cId="3298283167" sldId="840"/>
            <ac:spMk id="62" creationId="{00000000-0000-0000-0000-000000000000}"/>
          </ac:spMkLst>
        </pc:spChg>
        <pc:spChg chg="mod">
          <ac:chgData name="ALI TEKIN GUNER" userId="8a3bfaf7-3db6-4045-837e-88d2495fba61" providerId="ADAL" clId="{021A83E0-4C64-4235-868C-70CE2A07D68F}" dt="2023-05-18T10:41:20.640" v="702" actId="164"/>
          <ac:spMkLst>
            <pc:docMk/>
            <pc:sldMk cId="3298283167" sldId="840"/>
            <ac:spMk id="63" creationId="{00000000-0000-0000-0000-000000000000}"/>
          </ac:spMkLst>
        </pc:spChg>
        <pc:spChg chg="mod">
          <ac:chgData name="ALI TEKIN GUNER" userId="8a3bfaf7-3db6-4045-837e-88d2495fba61" providerId="ADAL" clId="{021A83E0-4C64-4235-868C-70CE2A07D68F}" dt="2023-05-18T10:41:20.640" v="702" actId="164"/>
          <ac:spMkLst>
            <pc:docMk/>
            <pc:sldMk cId="3298283167" sldId="840"/>
            <ac:spMk id="64" creationId="{00000000-0000-0000-0000-000000000000}"/>
          </ac:spMkLst>
        </pc:spChg>
        <pc:spChg chg="mod">
          <ac:chgData name="ALI TEKIN GUNER" userId="8a3bfaf7-3db6-4045-837e-88d2495fba61" providerId="ADAL" clId="{021A83E0-4C64-4235-868C-70CE2A07D68F}" dt="2023-05-18T10:41:20.640" v="702" actId="164"/>
          <ac:spMkLst>
            <pc:docMk/>
            <pc:sldMk cId="3298283167" sldId="840"/>
            <ac:spMk id="65" creationId="{00000000-0000-0000-0000-000000000000}"/>
          </ac:spMkLst>
        </pc:spChg>
        <pc:spChg chg="mod">
          <ac:chgData name="ALI TEKIN GUNER" userId="8a3bfaf7-3db6-4045-837e-88d2495fba61" providerId="ADAL" clId="{021A83E0-4C64-4235-868C-70CE2A07D68F}" dt="2023-05-18T10:41:20.640" v="702" actId="164"/>
          <ac:spMkLst>
            <pc:docMk/>
            <pc:sldMk cId="3298283167" sldId="840"/>
            <ac:spMk id="66" creationId="{00000000-0000-0000-0000-000000000000}"/>
          </ac:spMkLst>
        </pc:spChg>
        <pc:spChg chg="mod">
          <ac:chgData name="ALI TEKIN GUNER" userId="8a3bfaf7-3db6-4045-837e-88d2495fba61" providerId="ADAL" clId="{021A83E0-4C64-4235-868C-70CE2A07D68F}" dt="2023-05-18T10:41:20.640" v="702" actId="164"/>
          <ac:spMkLst>
            <pc:docMk/>
            <pc:sldMk cId="3298283167" sldId="840"/>
            <ac:spMk id="67" creationId="{00000000-0000-0000-0000-000000000000}"/>
          </ac:spMkLst>
        </pc:spChg>
        <pc:spChg chg="mod">
          <ac:chgData name="ALI TEKIN GUNER" userId="8a3bfaf7-3db6-4045-837e-88d2495fba61" providerId="ADAL" clId="{021A83E0-4C64-4235-868C-70CE2A07D68F}" dt="2023-05-18T10:41:20.640" v="702" actId="164"/>
          <ac:spMkLst>
            <pc:docMk/>
            <pc:sldMk cId="3298283167" sldId="840"/>
            <ac:spMk id="68" creationId="{00000000-0000-0000-0000-000000000000}"/>
          </ac:spMkLst>
        </pc:spChg>
        <pc:grpChg chg="add mod">
          <ac:chgData name="ALI TEKIN GUNER" userId="8a3bfaf7-3db6-4045-837e-88d2495fba61" providerId="ADAL" clId="{021A83E0-4C64-4235-868C-70CE2A07D68F}" dt="2023-05-18T10:41:20.640" v="702" actId="164"/>
          <ac:grpSpMkLst>
            <pc:docMk/>
            <pc:sldMk cId="3298283167" sldId="840"/>
            <ac:grpSpMk id="5" creationId="{B40B0F63-39FC-77C9-01A8-0A90CF876481}"/>
          </ac:grpSpMkLst>
        </pc:grpChg>
        <pc:picChg chg="mod">
          <ac:chgData name="ALI TEKIN GUNER" userId="8a3bfaf7-3db6-4045-837e-88d2495fba61" providerId="ADAL" clId="{021A83E0-4C64-4235-868C-70CE2A07D68F}" dt="2023-05-18T10:41:20.640" v="702" actId="164"/>
          <ac:picMkLst>
            <pc:docMk/>
            <pc:sldMk cId="3298283167" sldId="840"/>
            <ac:picMk id="45" creationId="{00000000-0000-0000-0000-000000000000}"/>
          </ac:picMkLst>
        </pc:picChg>
        <pc:picChg chg="mod">
          <ac:chgData name="ALI TEKIN GUNER" userId="8a3bfaf7-3db6-4045-837e-88d2495fba61" providerId="ADAL" clId="{021A83E0-4C64-4235-868C-70CE2A07D68F}" dt="2023-05-18T10:41:20.640" v="702" actId="164"/>
          <ac:picMkLst>
            <pc:docMk/>
            <pc:sldMk cId="3298283167" sldId="840"/>
            <ac:picMk id="46" creationId="{00000000-0000-0000-0000-000000000000}"/>
          </ac:picMkLst>
        </pc:picChg>
        <pc:picChg chg="mod">
          <ac:chgData name="ALI TEKIN GUNER" userId="8a3bfaf7-3db6-4045-837e-88d2495fba61" providerId="ADAL" clId="{021A83E0-4C64-4235-868C-70CE2A07D68F}" dt="2023-05-18T10:41:20.640" v="702" actId="164"/>
          <ac:picMkLst>
            <pc:docMk/>
            <pc:sldMk cId="3298283167" sldId="840"/>
            <ac:picMk id="47" creationId="{00000000-0000-0000-0000-000000000000}"/>
          </ac:picMkLst>
        </pc:picChg>
        <pc:cxnChg chg="mod">
          <ac:chgData name="ALI TEKIN GUNER" userId="8a3bfaf7-3db6-4045-837e-88d2495fba61" providerId="ADAL" clId="{021A83E0-4C64-4235-868C-70CE2A07D68F}" dt="2023-05-18T10:41:20.640" v="702" actId="164"/>
          <ac:cxnSpMkLst>
            <pc:docMk/>
            <pc:sldMk cId="3298283167" sldId="840"/>
            <ac:cxnSpMk id="55" creationId="{00000000-0000-0000-0000-000000000000}"/>
          </ac:cxnSpMkLst>
        </pc:cxnChg>
      </pc:sldChg>
      <pc:sldChg chg="modSp mod modAnim">
        <pc:chgData name="ALI TEKIN GUNER" userId="8a3bfaf7-3db6-4045-837e-88d2495fba61" providerId="ADAL" clId="{021A83E0-4C64-4235-868C-70CE2A07D68F}" dt="2023-05-18T10:43:21.057" v="732" actId="1035"/>
        <pc:sldMkLst>
          <pc:docMk/>
          <pc:sldMk cId="2657052753" sldId="841"/>
        </pc:sldMkLst>
        <pc:spChg chg="mod">
          <ac:chgData name="ALI TEKIN GUNER" userId="8a3bfaf7-3db6-4045-837e-88d2495fba61" providerId="ADAL" clId="{021A83E0-4C64-4235-868C-70CE2A07D68F}" dt="2023-05-18T10:43:21.057" v="732" actId="1035"/>
          <ac:spMkLst>
            <pc:docMk/>
            <pc:sldMk cId="2657052753" sldId="841"/>
            <ac:spMk id="13" creationId="{00000000-0000-0000-0000-000000000000}"/>
          </ac:spMkLst>
        </pc:spChg>
      </pc:sldChg>
      <pc:sldChg chg="del">
        <pc:chgData name="ALI TEKIN GUNER" userId="8a3bfaf7-3db6-4045-837e-88d2495fba61" providerId="ADAL" clId="{021A83E0-4C64-4235-868C-70CE2A07D68F}" dt="2023-05-18T09:14:22.474" v="0" actId="47"/>
        <pc:sldMkLst>
          <pc:docMk/>
          <pc:sldMk cId="3791386199" sldId="939"/>
        </pc:sldMkLst>
      </pc:sldChg>
      <pc:sldChg chg="del">
        <pc:chgData name="ALI TEKIN GUNER" userId="8a3bfaf7-3db6-4045-837e-88d2495fba61" providerId="ADAL" clId="{021A83E0-4C64-4235-868C-70CE2A07D68F}" dt="2023-05-18T09:14:22.474" v="0" actId="47"/>
        <pc:sldMkLst>
          <pc:docMk/>
          <pc:sldMk cId="1220838345" sldId="941"/>
        </pc:sldMkLst>
      </pc:sldChg>
      <pc:sldChg chg="del">
        <pc:chgData name="ALI TEKIN GUNER" userId="8a3bfaf7-3db6-4045-837e-88d2495fba61" providerId="ADAL" clId="{021A83E0-4C64-4235-868C-70CE2A07D68F}" dt="2023-05-18T09:14:22.474" v="0" actId="47"/>
        <pc:sldMkLst>
          <pc:docMk/>
          <pc:sldMk cId="2606307839" sldId="942"/>
        </pc:sldMkLst>
      </pc:sldChg>
      <pc:sldChg chg="del">
        <pc:chgData name="ALI TEKIN GUNER" userId="8a3bfaf7-3db6-4045-837e-88d2495fba61" providerId="ADAL" clId="{021A83E0-4C64-4235-868C-70CE2A07D68F}" dt="2023-05-18T09:14:22.474" v="0" actId="47"/>
        <pc:sldMkLst>
          <pc:docMk/>
          <pc:sldMk cId="2391618871" sldId="943"/>
        </pc:sldMkLst>
      </pc:sldChg>
      <pc:sldChg chg="modSp">
        <pc:chgData name="ALI TEKIN GUNER" userId="8a3bfaf7-3db6-4045-837e-88d2495fba61" providerId="ADAL" clId="{021A83E0-4C64-4235-868C-70CE2A07D68F}" dt="2023-05-18T10:24:59.475" v="590" actId="207"/>
        <pc:sldMkLst>
          <pc:docMk/>
          <pc:sldMk cId="1083425689" sldId="959"/>
        </pc:sldMkLst>
        <pc:spChg chg="mod">
          <ac:chgData name="ALI TEKIN GUNER" userId="8a3bfaf7-3db6-4045-837e-88d2495fba61" providerId="ADAL" clId="{021A83E0-4C64-4235-868C-70CE2A07D68F}" dt="2023-05-18T10:24:59.475" v="590" actId="207"/>
          <ac:spMkLst>
            <pc:docMk/>
            <pc:sldMk cId="1083425689" sldId="959"/>
            <ac:spMk id="3" creationId="{00000000-0000-0000-0000-000000000000}"/>
          </ac:spMkLst>
        </pc:spChg>
        <pc:spChg chg="mod">
          <ac:chgData name="ALI TEKIN GUNER" userId="8a3bfaf7-3db6-4045-837e-88d2495fba61" providerId="ADAL" clId="{021A83E0-4C64-4235-868C-70CE2A07D68F}" dt="2023-05-18T10:24:59.475" v="590" actId="207"/>
          <ac:spMkLst>
            <pc:docMk/>
            <pc:sldMk cId="1083425689" sldId="959"/>
            <ac:spMk id="5" creationId="{00000000-0000-0000-0000-000000000000}"/>
          </ac:spMkLst>
        </pc:spChg>
        <pc:spChg chg="mod">
          <ac:chgData name="ALI TEKIN GUNER" userId="8a3bfaf7-3db6-4045-837e-88d2495fba61" providerId="ADAL" clId="{021A83E0-4C64-4235-868C-70CE2A07D68F}" dt="2023-05-18T10:24:59.475" v="590" actId="207"/>
          <ac:spMkLst>
            <pc:docMk/>
            <pc:sldMk cId="1083425689" sldId="959"/>
            <ac:spMk id="15" creationId="{00000000-0000-0000-0000-000000000000}"/>
          </ac:spMkLst>
        </pc:spChg>
        <pc:spChg chg="mod">
          <ac:chgData name="ALI TEKIN GUNER" userId="8a3bfaf7-3db6-4045-837e-88d2495fba61" providerId="ADAL" clId="{021A83E0-4C64-4235-868C-70CE2A07D68F}" dt="2023-05-18T10:24:59.475" v="590" actId="207"/>
          <ac:spMkLst>
            <pc:docMk/>
            <pc:sldMk cId="1083425689" sldId="959"/>
            <ac:spMk id="16" creationId="{00000000-0000-0000-0000-000000000000}"/>
          </ac:spMkLst>
        </pc:spChg>
      </pc:sldChg>
      <pc:sldChg chg="del">
        <pc:chgData name="ALI TEKIN GUNER" userId="8a3bfaf7-3db6-4045-837e-88d2495fba61" providerId="ADAL" clId="{021A83E0-4C64-4235-868C-70CE2A07D68F}" dt="2023-05-18T09:14:22.474" v="0" actId="47"/>
        <pc:sldMkLst>
          <pc:docMk/>
          <pc:sldMk cId="1452507615" sldId="980"/>
        </pc:sldMkLst>
      </pc:sldChg>
      <pc:sldChg chg="del">
        <pc:chgData name="ALI TEKIN GUNER" userId="8a3bfaf7-3db6-4045-837e-88d2495fba61" providerId="ADAL" clId="{021A83E0-4C64-4235-868C-70CE2A07D68F}" dt="2023-05-18T09:14:22.474" v="0" actId="47"/>
        <pc:sldMkLst>
          <pc:docMk/>
          <pc:sldMk cId="2441103454" sldId="981"/>
        </pc:sldMkLst>
      </pc:sldChg>
      <pc:sldChg chg="del">
        <pc:chgData name="ALI TEKIN GUNER" userId="8a3bfaf7-3db6-4045-837e-88d2495fba61" providerId="ADAL" clId="{021A83E0-4C64-4235-868C-70CE2A07D68F}" dt="2023-05-18T09:14:22.474" v="0" actId="47"/>
        <pc:sldMkLst>
          <pc:docMk/>
          <pc:sldMk cId="2342498626" sldId="982"/>
        </pc:sldMkLst>
      </pc:sldChg>
      <pc:sldChg chg="del">
        <pc:chgData name="ALI TEKIN GUNER" userId="8a3bfaf7-3db6-4045-837e-88d2495fba61" providerId="ADAL" clId="{021A83E0-4C64-4235-868C-70CE2A07D68F}" dt="2023-05-18T09:14:22.474" v="0" actId="47"/>
        <pc:sldMkLst>
          <pc:docMk/>
          <pc:sldMk cId="3135404956" sldId="983"/>
        </pc:sldMkLst>
      </pc:sldChg>
      <pc:sldChg chg="del">
        <pc:chgData name="ALI TEKIN GUNER" userId="8a3bfaf7-3db6-4045-837e-88d2495fba61" providerId="ADAL" clId="{021A83E0-4C64-4235-868C-70CE2A07D68F}" dt="2023-05-18T09:14:22.474" v="0" actId="47"/>
        <pc:sldMkLst>
          <pc:docMk/>
          <pc:sldMk cId="4024573707" sldId="984"/>
        </pc:sldMkLst>
      </pc:sldChg>
      <pc:sldChg chg="del">
        <pc:chgData name="ALI TEKIN GUNER" userId="8a3bfaf7-3db6-4045-837e-88d2495fba61" providerId="ADAL" clId="{021A83E0-4C64-4235-868C-70CE2A07D68F}" dt="2023-05-18T09:14:22.474" v="0" actId="47"/>
        <pc:sldMkLst>
          <pc:docMk/>
          <pc:sldMk cId="2880791495" sldId="985"/>
        </pc:sldMkLst>
      </pc:sldChg>
      <pc:sldChg chg="del">
        <pc:chgData name="ALI TEKIN GUNER" userId="8a3bfaf7-3db6-4045-837e-88d2495fba61" providerId="ADAL" clId="{021A83E0-4C64-4235-868C-70CE2A07D68F}" dt="2023-05-18T09:14:22.474" v="0" actId="47"/>
        <pc:sldMkLst>
          <pc:docMk/>
          <pc:sldMk cId="2706500144" sldId="986"/>
        </pc:sldMkLst>
      </pc:sldChg>
      <pc:sldChg chg="del">
        <pc:chgData name="ALI TEKIN GUNER" userId="8a3bfaf7-3db6-4045-837e-88d2495fba61" providerId="ADAL" clId="{021A83E0-4C64-4235-868C-70CE2A07D68F}" dt="2023-05-18T09:14:22.474" v="0" actId="47"/>
        <pc:sldMkLst>
          <pc:docMk/>
          <pc:sldMk cId="2953288275" sldId="987"/>
        </pc:sldMkLst>
      </pc:sldChg>
      <pc:sldChg chg="del">
        <pc:chgData name="ALI TEKIN GUNER" userId="8a3bfaf7-3db6-4045-837e-88d2495fba61" providerId="ADAL" clId="{021A83E0-4C64-4235-868C-70CE2A07D68F}" dt="2023-05-18T09:14:22.474" v="0" actId="47"/>
        <pc:sldMkLst>
          <pc:docMk/>
          <pc:sldMk cId="1960025157" sldId="988"/>
        </pc:sldMkLst>
      </pc:sldChg>
      <pc:sldChg chg="del">
        <pc:chgData name="ALI TEKIN GUNER" userId="8a3bfaf7-3db6-4045-837e-88d2495fba61" providerId="ADAL" clId="{021A83E0-4C64-4235-868C-70CE2A07D68F}" dt="2023-05-18T09:14:22.474" v="0" actId="47"/>
        <pc:sldMkLst>
          <pc:docMk/>
          <pc:sldMk cId="3906317196" sldId="989"/>
        </pc:sldMkLst>
      </pc:sldChg>
      <pc:sldChg chg="del">
        <pc:chgData name="ALI TEKIN GUNER" userId="8a3bfaf7-3db6-4045-837e-88d2495fba61" providerId="ADAL" clId="{021A83E0-4C64-4235-868C-70CE2A07D68F}" dt="2023-05-18T09:14:22.474" v="0" actId="47"/>
        <pc:sldMkLst>
          <pc:docMk/>
          <pc:sldMk cId="2010927280" sldId="990"/>
        </pc:sldMkLst>
      </pc:sldChg>
      <pc:sldChg chg="del">
        <pc:chgData name="ALI TEKIN GUNER" userId="8a3bfaf7-3db6-4045-837e-88d2495fba61" providerId="ADAL" clId="{021A83E0-4C64-4235-868C-70CE2A07D68F}" dt="2023-05-18T09:14:22.474" v="0" actId="47"/>
        <pc:sldMkLst>
          <pc:docMk/>
          <pc:sldMk cId="2874493371" sldId="991"/>
        </pc:sldMkLst>
      </pc:sldChg>
      <pc:sldChg chg="del">
        <pc:chgData name="ALI TEKIN GUNER" userId="8a3bfaf7-3db6-4045-837e-88d2495fba61" providerId="ADAL" clId="{021A83E0-4C64-4235-868C-70CE2A07D68F}" dt="2023-05-18T09:14:22.474" v="0" actId="47"/>
        <pc:sldMkLst>
          <pc:docMk/>
          <pc:sldMk cId="2066738019" sldId="992"/>
        </pc:sldMkLst>
      </pc:sldChg>
      <pc:sldChg chg="del">
        <pc:chgData name="ALI TEKIN GUNER" userId="8a3bfaf7-3db6-4045-837e-88d2495fba61" providerId="ADAL" clId="{021A83E0-4C64-4235-868C-70CE2A07D68F}" dt="2023-05-18T09:14:22.474" v="0" actId="47"/>
        <pc:sldMkLst>
          <pc:docMk/>
          <pc:sldMk cId="1629488876" sldId="993"/>
        </pc:sldMkLst>
      </pc:sldChg>
      <pc:sldChg chg="del">
        <pc:chgData name="ALI TEKIN GUNER" userId="8a3bfaf7-3db6-4045-837e-88d2495fba61" providerId="ADAL" clId="{021A83E0-4C64-4235-868C-70CE2A07D68F}" dt="2023-05-18T09:14:22.474" v="0" actId="47"/>
        <pc:sldMkLst>
          <pc:docMk/>
          <pc:sldMk cId="575751677" sldId="994"/>
        </pc:sldMkLst>
      </pc:sldChg>
      <pc:sldChg chg="del">
        <pc:chgData name="ALI TEKIN GUNER" userId="8a3bfaf7-3db6-4045-837e-88d2495fba61" providerId="ADAL" clId="{021A83E0-4C64-4235-868C-70CE2A07D68F}" dt="2023-05-18T09:14:22.474" v="0" actId="47"/>
        <pc:sldMkLst>
          <pc:docMk/>
          <pc:sldMk cId="2064678424" sldId="995"/>
        </pc:sldMkLst>
      </pc:sldChg>
      <pc:sldChg chg="del">
        <pc:chgData name="ALI TEKIN GUNER" userId="8a3bfaf7-3db6-4045-837e-88d2495fba61" providerId="ADAL" clId="{021A83E0-4C64-4235-868C-70CE2A07D68F}" dt="2023-05-18T09:14:22.474" v="0" actId="47"/>
        <pc:sldMkLst>
          <pc:docMk/>
          <pc:sldMk cId="1454485109" sldId="996"/>
        </pc:sldMkLst>
      </pc:sldChg>
      <pc:sldChg chg="modSp mod">
        <pc:chgData name="ALI TEKIN GUNER" userId="8a3bfaf7-3db6-4045-837e-88d2495fba61" providerId="ADAL" clId="{021A83E0-4C64-4235-868C-70CE2A07D68F}" dt="2023-05-22T13:30:31.384" v="1183" actId="20577"/>
        <pc:sldMkLst>
          <pc:docMk/>
          <pc:sldMk cId="2117278067" sldId="997"/>
        </pc:sldMkLst>
        <pc:spChg chg="mod">
          <ac:chgData name="ALI TEKIN GUNER" userId="8a3bfaf7-3db6-4045-837e-88d2495fba61" providerId="ADAL" clId="{021A83E0-4C64-4235-868C-70CE2A07D68F}" dt="2023-05-22T13:30:31.384" v="1183" actId="20577"/>
          <ac:spMkLst>
            <pc:docMk/>
            <pc:sldMk cId="2117278067" sldId="997"/>
            <ac:spMk id="8" creationId="{2D0D5793-1103-A54B-DBF4-0B8CCCD3A4AD}"/>
          </ac:spMkLst>
        </pc:spChg>
      </pc:sldChg>
      <pc:sldChg chg="del">
        <pc:chgData name="ALI TEKIN GUNER" userId="8a3bfaf7-3db6-4045-837e-88d2495fba61" providerId="ADAL" clId="{021A83E0-4C64-4235-868C-70CE2A07D68F}" dt="2023-05-18T09:14:22.474" v="0" actId="47"/>
        <pc:sldMkLst>
          <pc:docMk/>
          <pc:sldMk cId="3688396598" sldId="1001"/>
        </pc:sldMkLst>
      </pc:sldChg>
      <pc:sldChg chg="del">
        <pc:chgData name="ALI TEKIN GUNER" userId="8a3bfaf7-3db6-4045-837e-88d2495fba61" providerId="ADAL" clId="{021A83E0-4C64-4235-868C-70CE2A07D68F}" dt="2023-05-18T09:14:22.474" v="0" actId="47"/>
        <pc:sldMkLst>
          <pc:docMk/>
          <pc:sldMk cId="1063863810" sldId="1002"/>
        </pc:sldMkLst>
      </pc:sldChg>
      <pc:sldChg chg="del">
        <pc:chgData name="ALI TEKIN GUNER" userId="8a3bfaf7-3db6-4045-837e-88d2495fba61" providerId="ADAL" clId="{021A83E0-4C64-4235-868C-70CE2A07D68F}" dt="2023-05-18T09:14:22.474" v="0" actId="47"/>
        <pc:sldMkLst>
          <pc:docMk/>
          <pc:sldMk cId="2376564663" sldId="1003"/>
        </pc:sldMkLst>
      </pc:sldChg>
      <pc:sldChg chg="del">
        <pc:chgData name="ALI TEKIN GUNER" userId="8a3bfaf7-3db6-4045-837e-88d2495fba61" providerId="ADAL" clId="{021A83E0-4C64-4235-868C-70CE2A07D68F}" dt="2023-05-18T09:14:22.474" v="0" actId="47"/>
        <pc:sldMkLst>
          <pc:docMk/>
          <pc:sldMk cId="479916789" sldId="1004"/>
        </pc:sldMkLst>
      </pc:sldChg>
      <pc:sldChg chg="del">
        <pc:chgData name="ALI TEKIN GUNER" userId="8a3bfaf7-3db6-4045-837e-88d2495fba61" providerId="ADAL" clId="{021A83E0-4C64-4235-868C-70CE2A07D68F}" dt="2023-05-18T09:15:00.244" v="1" actId="47"/>
        <pc:sldMkLst>
          <pc:docMk/>
          <pc:sldMk cId="602173007" sldId="1005"/>
        </pc:sldMkLst>
      </pc:sldChg>
      <pc:sldChg chg="del">
        <pc:chgData name="ALI TEKIN GUNER" userId="8a3bfaf7-3db6-4045-837e-88d2495fba61" providerId="ADAL" clId="{021A83E0-4C64-4235-868C-70CE2A07D68F}" dt="2023-05-18T09:15:00.244" v="1" actId="47"/>
        <pc:sldMkLst>
          <pc:docMk/>
          <pc:sldMk cId="3398718590" sldId="1011"/>
        </pc:sldMkLst>
      </pc:sldChg>
      <pc:sldChg chg="del">
        <pc:chgData name="ALI TEKIN GUNER" userId="8a3bfaf7-3db6-4045-837e-88d2495fba61" providerId="ADAL" clId="{021A83E0-4C64-4235-868C-70CE2A07D68F}" dt="2023-05-18T09:15:00.244" v="1" actId="47"/>
        <pc:sldMkLst>
          <pc:docMk/>
          <pc:sldMk cId="4077233709" sldId="1012"/>
        </pc:sldMkLst>
      </pc:sldChg>
      <pc:sldChg chg="del">
        <pc:chgData name="ALI TEKIN GUNER" userId="8a3bfaf7-3db6-4045-837e-88d2495fba61" providerId="ADAL" clId="{021A83E0-4C64-4235-868C-70CE2A07D68F}" dt="2023-05-18T09:15:00.244" v="1" actId="47"/>
        <pc:sldMkLst>
          <pc:docMk/>
          <pc:sldMk cId="3374540826" sldId="1013"/>
        </pc:sldMkLst>
      </pc:sldChg>
      <pc:sldChg chg="del">
        <pc:chgData name="ALI TEKIN GUNER" userId="8a3bfaf7-3db6-4045-837e-88d2495fba61" providerId="ADAL" clId="{021A83E0-4C64-4235-868C-70CE2A07D68F}" dt="2023-05-18T09:15:00.244" v="1" actId="47"/>
        <pc:sldMkLst>
          <pc:docMk/>
          <pc:sldMk cId="2389787627" sldId="1014"/>
        </pc:sldMkLst>
      </pc:sldChg>
      <pc:sldChg chg="del">
        <pc:chgData name="ALI TEKIN GUNER" userId="8a3bfaf7-3db6-4045-837e-88d2495fba61" providerId="ADAL" clId="{021A83E0-4C64-4235-868C-70CE2A07D68F}" dt="2023-05-18T09:14:22.474" v="0" actId="47"/>
        <pc:sldMkLst>
          <pc:docMk/>
          <pc:sldMk cId="410127629" sldId="1015"/>
        </pc:sldMkLst>
      </pc:sldChg>
      <pc:sldChg chg="del">
        <pc:chgData name="ALI TEKIN GUNER" userId="8a3bfaf7-3db6-4045-837e-88d2495fba61" providerId="ADAL" clId="{021A83E0-4C64-4235-868C-70CE2A07D68F}" dt="2023-05-18T09:14:22.474" v="0" actId="47"/>
        <pc:sldMkLst>
          <pc:docMk/>
          <pc:sldMk cId="2057661641" sldId="1019"/>
        </pc:sldMkLst>
      </pc:sldChg>
      <pc:sldChg chg="del">
        <pc:chgData name="ALI TEKIN GUNER" userId="8a3bfaf7-3db6-4045-837e-88d2495fba61" providerId="ADAL" clId="{021A83E0-4C64-4235-868C-70CE2A07D68F}" dt="2023-05-18T09:14:22.474" v="0" actId="47"/>
        <pc:sldMkLst>
          <pc:docMk/>
          <pc:sldMk cId="704973014" sldId="1020"/>
        </pc:sldMkLst>
      </pc:sldChg>
      <pc:sldChg chg="del">
        <pc:chgData name="ALI TEKIN GUNER" userId="8a3bfaf7-3db6-4045-837e-88d2495fba61" providerId="ADAL" clId="{021A83E0-4C64-4235-868C-70CE2A07D68F}" dt="2023-05-18T09:14:22.474" v="0" actId="47"/>
        <pc:sldMkLst>
          <pc:docMk/>
          <pc:sldMk cId="3899219488" sldId="1022"/>
        </pc:sldMkLst>
      </pc:sldChg>
      <pc:sldChg chg="del">
        <pc:chgData name="ALI TEKIN GUNER" userId="8a3bfaf7-3db6-4045-837e-88d2495fba61" providerId="ADAL" clId="{021A83E0-4C64-4235-868C-70CE2A07D68F}" dt="2023-05-18T09:14:22.474" v="0" actId="47"/>
        <pc:sldMkLst>
          <pc:docMk/>
          <pc:sldMk cId="3415484991" sldId="1023"/>
        </pc:sldMkLst>
      </pc:sldChg>
      <pc:sldChg chg="del">
        <pc:chgData name="ALI TEKIN GUNER" userId="8a3bfaf7-3db6-4045-837e-88d2495fba61" providerId="ADAL" clId="{021A83E0-4C64-4235-868C-70CE2A07D68F}" dt="2023-05-18T09:14:22.474" v="0" actId="47"/>
        <pc:sldMkLst>
          <pc:docMk/>
          <pc:sldMk cId="266680740" sldId="1024"/>
        </pc:sldMkLst>
      </pc:sldChg>
      <pc:sldChg chg="del">
        <pc:chgData name="ALI TEKIN GUNER" userId="8a3bfaf7-3db6-4045-837e-88d2495fba61" providerId="ADAL" clId="{021A83E0-4C64-4235-868C-70CE2A07D68F}" dt="2023-05-18T09:14:22.474" v="0" actId="47"/>
        <pc:sldMkLst>
          <pc:docMk/>
          <pc:sldMk cId="2342725315" sldId="1025"/>
        </pc:sldMkLst>
      </pc:sldChg>
      <pc:sldChg chg="del">
        <pc:chgData name="ALI TEKIN GUNER" userId="8a3bfaf7-3db6-4045-837e-88d2495fba61" providerId="ADAL" clId="{021A83E0-4C64-4235-868C-70CE2A07D68F}" dt="2023-05-18T09:14:22.474" v="0" actId="47"/>
        <pc:sldMkLst>
          <pc:docMk/>
          <pc:sldMk cId="3339126587" sldId="1026"/>
        </pc:sldMkLst>
      </pc:sldChg>
      <pc:sldChg chg="del">
        <pc:chgData name="ALI TEKIN GUNER" userId="8a3bfaf7-3db6-4045-837e-88d2495fba61" providerId="ADAL" clId="{021A83E0-4C64-4235-868C-70CE2A07D68F}" dt="2023-05-18T09:14:22.474" v="0" actId="47"/>
        <pc:sldMkLst>
          <pc:docMk/>
          <pc:sldMk cId="128497201" sldId="1027"/>
        </pc:sldMkLst>
      </pc:sldChg>
      <pc:sldChg chg="del">
        <pc:chgData name="ALI TEKIN GUNER" userId="8a3bfaf7-3db6-4045-837e-88d2495fba61" providerId="ADAL" clId="{021A83E0-4C64-4235-868C-70CE2A07D68F}" dt="2023-05-18T09:14:22.474" v="0" actId="47"/>
        <pc:sldMkLst>
          <pc:docMk/>
          <pc:sldMk cId="4286100245" sldId="1028"/>
        </pc:sldMkLst>
      </pc:sldChg>
      <pc:sldChg chg="del">
        <pc:chgData name="ALI TEKIN GUNER" userId="8a3bfaf7-3db6-4045-837e-88d2495fba61" providerId="ADAL" clId="{021A83E0-4C64-4235-868C-70CE2A07D68F}" dt="2023-05-18T09:14:22.474" v="0" actId="47"/>
        <pc:sldMkLst>
          <pc:docMk/>
          <pc:sldMk cId="1681735774" sldId="1029"/>
        </pc:sldMkLst>
      </pc:sldChg>
      <pc:sldChg chg="del">
        <pc:chgData name="ALI TEKIN GUNER" userId="8a3bfaf7-3db6-4045-837e-88d2495fba61" providerId="ADAL" clId="{021A83E0-4C64-4235-868C-70CE2A07D68F}" dt="2023-05-18T09:14:22.474" v="0" actId="47"/>
        <pc:sldMkLst>
          <pc:docMk/>
          <pc:sldMk cId="846905315" sldId="1030"/>
        </pc:sldMkLst>
      </pc:sldChg>
      <pc:sldChg chg="del">
        <pc:chgData name="ALI TEKIN GUNER" userId="8a3bfaf7-3db6-4045-837e-88d2495fba61" providerId="ADAL" clId="{021A83E0-4C64-4235-868C-70CE2A07D68F}" dt="2023-05-18T09:14:22.474" v="0" actId="47"/>
        <pc:sldMkLst>
          <pc:docMk/>
          <pc:sldMk cId="3127130997" sldId="1031"/>
        </pc:sldMkLst>
      </pc:sldChg>
      <pc:sldChg chg="del">
        <pc:chgData name="ALI TEKIN GUNER" userId="8a3bfaf7-3db6-4045-837e-88d2495fba61" providerId="ADAL" clId="{021A83E0-4C64-4235-868C-70CE2A07D68F}" dt="2023-05-18T09:14:22.474" v="0" actId="47"/>
        <pc:sldMkLst>
          <pc:docMk/>
          <pc:sldMk cId="312708261" sldId="1032"/>
        </pc:sldMkLst>
      </pc:sldChg>
      <pc:sldChg chg="del">
        <pc:chgData name="ALI TEKIN GUNER" userId="8a3bfaf7-3db6-4045-837e-88d2495fba61" providerId="ADAL" clId="{021A83E0-4C64-4235-868C-70CE2A07D68F}" dt="2023-05-18T09:14:22.474" v="0" actId="47"/>
        <pc:sldMkLst>
          <pc:docMk/>
          <pc:sldMk cId="1798859463" sldId="1033"/>
        </pc:sldMkLst>
      </pc:sldChg>
      <pc:sldChg chg="del">
        <pc:chgData name="ALI TEKIN GUNER" userId="8a3bfaf7-3db6-4045-837e-88d2495fba61" providerId="ADAL" clId="{021A83E0-4C64-4235-868C-70CE2A07D68F}" dt="2023-05-18T09:14:22.474" v="0" actId="47"/>
        <pc:sldMkLst>
          <pc:docMk/>
          <pc:sldMk cId="2031782413" sldId="1034"/>
        </pc:sldMkLst>
      </pc:sldChg>
      <pc:sldChg chg="modAnim">
        <pc:chgData name="ALI TEKIN GUNER" userId="8a3bfaf7-3db6-4045-837e-88d2495fba61" providerId="ADAL" clId="{021A83E0-4C64-4235-868C-70CE2A07D68F}" dt="2023-05-18T10:00:44.904" v="266"/>
        <pc:sldMkLst>
          <pc:docMk/>
          <pc:sldMk cId="1075983562" sldId="1035"/>
        </pc:sldMkLst>
      </pc:sldChg>
      <pc:sldChg chg="modAnim">
        <pc:chgData name="ALI TEKIN GUNER" userId="8a3bfaf7-3db6-4045-837e-88d2495fba61" providerId="ADAL" clId="{021A83E0-4C64-4235-868C-70CE2A07D68F}" dt="2023-05-18T10:02:11.328" v="268"/>
        <pc:sldMkLst>
          <pc:docMk/>
          <pc:sldMk cId="767760857" sldId="1036"/>
        </pc:sldMkLst>
      </pc:sldChg>
      <pc:sldChg chg="modSp modAnim">
        <pc:chgData name="ALI TEKIN GUNER" userId="8a3bfaf7-3db6-4045-837e-88d2495fba61" providerId="ADAL" clId="{021A83E0-4C64-4235-868C-70CE2A07D68F}" dt="2023-05-18T10:03:49.200" v="275" actId="122"/>
        <pc:sldMkLst>
          <pc:docMk/>
          <pc:sldMk cId="4098902419" sldId="1037"/>
        </pc:sldMkLst>
        <pc:spChg chg="mod">
          <ac:chgData name="ALI TEKIN GUNER" userId="8a3bfaf7-3db6-4045-837e-88d2495fba61" providerId="ADAL" clId="{021A83E0-4C64-4235-868C-70CE2A07D68F}" dt="2023-05-18T10:03:49.200" v="275" actId="122"/>
          <ac:spMkLst>
            <pc:docMk/>
            <pc:sldMk cId="4098902419" sldId="1037"/>
            <ac:spMk id="16" creationId="{C818A7C2-B5D1-DAD8-B252-D9EFEA7DB018}"/>
          </ac:spMkLst>
        </pc:spChg>
      </pc:sldChg>
      <pc:sldChg chg="modSp mod modAnim">
        <pc:chgData name="ALI TEKIN GUNER" userId="8a3bfaf7-3db6-4045-837e-88d2495fba61" providerId="ADAL" clId="{021A83E0-4C64-4235-868C-70CE2A07D68F}" dt="2023-05-18T10:06:56.097" v="294" actId="20577"/>
        <pc:sldMkLst>
          <pc:docMk/>
          <pc:sldMk cId="309956762" sldId="1038"/>
        </pc:sldMkLst>
        <pc:spChg chg="mod">
          <ac:chgData name="ALI TEKIN GUNER" userId="8a3bfaf7-3db6-4045-837e-88d2495fba61" providerId="ADAL" clId="{021A83E0-4C64-4235-868C-70CE2A07D68F}" dt="2023-05-18T10:06:56.097" v="294" actId="20577"/>
          <ac:spMkLst>
            <pc:docMk/>
            <pc:sldMk cId="309956762" sldId="1038"/>
            <ac:spMk id="3" creationId="{0C59AECD-6AB4-E786-D20B-8F46F6CEC80C}"/>
          </ac:spMkLst>
        </pc:spChg>
      </pc:sldChg>
      <pc:sldChg chg="modSp mod modAnim">
        <pc:chgData name="ALI TEKIN GUNER" userId="8a3bfaf7-3db6-4045-837e-88d2495fba61" providerId="ADAL" clId="{021A83E0-4C64-4235-868C-70CE2A07D68F}" dt="2023-05-18T10:09:05.323" v="329" actId="1076"/>
        <pc:sldMkLst>
          <pc:docMk/>
          <pc:sldMk cId="964523791" sldId="1039"/>
        </pc:sldMkLst>
        <pc:spChg chg="mod">
          <ac:chgData name="ALI TEKIN GUNER" userId="8a3bfaf7-3db6-4045-837e-88d2495fba61" providerId="ADAL" clId="{021A83E0-4C64-4235-868C-70CE2A07D68F}" dt="2023-05-18T10:08:35.231" v="309" actId="20577"/>
          <ac:spMkLst>
            <pc:docMk/>
            <pc:sldMk cId="964523791" sldId="1039"/>
            <ac:spMk id="3" creationId="{980E41AD-8332-41F9-DFE7-5C641D6D7E71}"/>
          </ac:spMkLst>
        </pc:spChg>
        <pc:spChg chg="mod">
          <ac:chgData name="ALI TEKIN GUNER" userId="8a3bfaf7-3db6-4045-837e-88d2495fba61" providerId="ADAL" clId="{021A83E0-4C64-4235-868C-70CE2A07D68F}" dt="2023-05-18T10:09:05.323" v="329" actId="1076"/>
          <ac:spMkLst>
            <pc:docMk/>
            <pc:sldMk cId="964523791" sldId="1039"/>
            <ac:spMk id="8" creationId="{444E53F4-7665-9B93-FC78-0F7682365B05}"/>
          </ac:spMkLst>
        </pc:spChg>
      </pc:sldChg>
      <pc:sldChg chg="del">
        <pc:chgData name="ALI TEKIN GUNER" userId="8a3bfaf7-3db6-4045-837e-88d2495fba61" providerId="ADAL" clId="{021A83E0-4C64-4235-868C-70CE2A07D68F}" dt="2023-05-18T09:14:22.474" v="0" actId="47"/>
        <pc:sldMkLst>
          <pc:docMk/>
          <pc:sldMk cId="2046973561" sldId="1040"/>
        </pc:sldMkLst>
      </pc:sldChg>
      <pc:sldChg chg="del">
        <pc:chgData name="ALI TEKIN GUNER" userId="8a3bfaf7-3db6-4045-837e-88d2495fba61" providerId="ADAL" clId="{021A83E0-4C64-4235-868C-70CE2A07D68F}" dt="2023-05-18T09:14:22.474" v="0" actId="47"/>
        <pc:sldMkLst>
          <pc:docMk/>
          <pc:sldMk cId="3115260999" sldId="1042"/>
        </pc:sldMkLst>
      </pc:sldChg>
      <pc:sldChg chg="modAnim">
        <pc:chgData name="ALI TEKIN GUNER" userId="8a3bfaf7-3db6-4045-837e-88d2495fba61" providerId="ADAL" clId="{021A83E0-4C64-4235-868C-70CE2A07D68F}" dt="2023-05-18T10:04:18.017" v="277"/>
        <pc:sldMkLst>
          <pc:docMk/>
          <pc:sldMk cId="1769255081" sldId="1046"/>
        </pc:sldMkLst>
      </pc:sldChg>
      <pc:sldChg chg="modSp mod modAnim">
        <pc:chgData name="ALI TEKIN GUNER" userId="8a3bfaf7-3db6-4045-837e-88d2495fba61" providerId="ADAL" clId="{021A83E0-4C64-4235-868C-70CE2A07D68F}" dt="2023-05-18T10:05:14.460" v="281" actId="113"/>
        <pc:sldMkLst>
          <pc:docMk/>
          <pc:sldMk cId="3596909959" sldId="1047"/>
        </pc:sldMkLst>
        <pc:spChg chg="mod">
          <ac:chgData name="ALI TEKIN GUNER" userId="8a3bfaf7-3db6-4045-837e-88d2495fba61" providerId="ADAL" clId="{021A83E0-4C64-4235-868C-70CE2A07D68F}" dt="2023-05-18T10:05:14.460" v="281" actId="113"/>
          <ac:spMkLst>
            <pc:docMk/>
            <pc:sldMk cId="3596909959" sldId="1047"/>
            <ac:spMk id="7" creationId="{1BB6EBD7-EC1B-82EC-9C0A-C87DB817AA9F}"/>
          </ac:spMkLst>
        </pc:spChg>
      </pc:sldChg>
      <pc:sldChg chg="modSp mod modAnim">
        <pc:chgData name="ALI TEKIN GUNER" userId="8a3bfaf7-3db6-4045-837e-88d2495fba61" providerId="ADAL" clId="{021A83E0-4C64-4235-868C-70CE2A07D68F}" dt="2023-05-18T10:24:24.253" v="589" actId="207"/>
        <pc:sldMkLst>
          <pc:docMk/>
          <pc:sldMk cId="1645998581" sldId="1048"/>
        </pc:sldMkLst>
        <pc:spChg chg="mod">
          <ac:chgData name="ALI TEKIN GUNER" userId="8a3bfaf7-3db6-4045-837e-88d2495fba61" providerId="ADAL" clId="{021A83E0-4C64-4235-868C-70CE2A07D68F}" dt="2023-05-18T10:24:24.253" v="589" actId="207"/>
          <ac:spMkLst>
            <pc:docMk/>
            <pc:sldMk cId="1645998581" sldId="1048"/>
            <ac:spMk id="3" creationId="{5F3005CF-2429-9BDA-8410-07C686E3D723}"/>
          </ac:spMkLst>
        </pc:spChg>
      </pc:sldChg>
      <pc:sldChg chg="addSp modSp mod">
        <pc:chgData name="ALI TEKIN GUNER" userId="8a3bfaf7-3db6-4045-837e-88d2495fba61" providerId="ADAL" clId="{021A83E0-4C64-4235-868C-70CE2A07D68F}" dt="2023-05-18T11:21:18.970" v="870" actId="164"/>
        <pc:sldMkLst>
          <pc:docMk/>
          <pc:sldMk cId="2542586393" sldId="1054"/>
        </pc:sldMkLst>
        <pc:spChg chg="add mod ord">
          <ac:chgData name="ALI TEKIN GUNER" userId="8a3bfaf7-3db6-4045-837e-88d2495fba61" providerId="ADAL" clId="{021A83E0-4C64-4235-868C-70CE2A07D68F}" dt="2023-05-18T11:20:59.105" v="867" actId="1076"/>
          <ac:spMkLst>
            <pc:docMk/>
            <pc:sldMk cId="2542586393" sldId="1054"/>
            <ac:spMk id="2" creationId="{FA55C925-2C79-1793-EFB0-BD3760EB8B9A}"/>
          </ac:spMkLst>
        </pc:spChg>
        <pc:spChg chg="add mod ord">
          <ac:chgData name="ALI TEKIN GUNER" userId="8a3bfaf7-3db6-4045-837e-88d2495fba61" providerId="ADAL" clId="{021A83E0-4C64-4235-868C-70CE2A07D68F}" dt="2023-05-18T11:21:18.970" v="870" actId="164"/>
          <ac:spMkLst>
            <pc:docMk/>
            <pc:sldMk cId="2542586393" sldId="1054"/>
            <ac:spMk id="6" creationId="{7B89D275-8211-B608-7859-9DCA64371ECE}"/>
          </ac:spMkLst>
        </pc:spChg>
        <pc:grpChg chg="add mod">
          <ac:chgData name="ALI TEKIN GUNER" userId="8a3bfaf7-3db6-4045-837e-88d2495fba61" providerId="ADAL" clId="{021A83E0-4C64-4235-868C-70CE2A07D68F}" dt="2023-05-18T11:21:18.970" v="870" actId="164"/>
          <ac:grpSpMkLst>
            <pc:docMk/>
            <pc:sldMk cId="2542586393" sldId="1054"/>
            <ac:grpSpMk id="8" creationId="{EE9AB589-1872-A077-9D5D-BC34B9EEDB4C}"/>
          </ac:grpSpMkLst>
        </pc:grpChg>
        <pc:picChg chg="mod">
          <ac:chgData name="ALI TEKIN GUNER" userId="8a3bfaf7-3db6-4045-837e-88d2495fba61" providerId="ADAL" clId="{021A83E0-4C64-4235-868C-70CE2A07D68F}" dt="2023-05-18T11:21:18.970" v="870" actId="164"/>
          <ac:picMkLst>
            <pc:docMk/>
            <pc:sldMk cId="2542586393" sldId="1054"/>
            <ac:picMk id="7" creationId="{84BADF90-BB76-593E-A783-0093E0ACABB2}"/>
          </ac:picMkLst>
        </pc:picChg>
      </pc:sldChg>
      <pc:sldChg chg="modSp mod">
        <pc:chgData name="ALI TEKIN GUNER" userId="8a3bfaf7-3db6-4045-837e-88d2495fba61" providerId="ADAL" clId="{021A83E0-4C64-4235-868C-70CE2A07D68F}" dt="2023-05-18T11:26:31.362" v="975" actId="113"/>
        <pc:sldMkLst>
          <pc:docMk/>
          <pc:sldMk cId="3040089528" sldId="1055"/>
        </pc:sldMkLst>
        <pc:spChg chg="mod">
          <ac:chgData name="ALI TEKIN GUNER" userId="8a3bfaf7-3db6-4045-837e-88d2495fba61" providerId="ADAL" clId="{021A83E0-4C64-4235-868C-70CE2A07D68F}" dt="2023-05-18T11:26:31.362" v="975" actId="113"/>
          <ac:spMkLst>
            <pc:docMk/>
            <pc:sldMk cId="3040089528" sldId="1055"/>
            <ac:spMk id="8" creationId="{CE141BF4-824A-57F1-51E9-60A599E9E8D6}"/>
          </ac:spMkLst>
        </pc:spChg>
      </pc:sldChg>
      <pc:sldChg chg="addSp modSp mod">
        <pc:chgData name="ALI TEKIN GUNER" userId="8a3bfaf7-3db6-4045-837e-88d2495fba61" providerId="ADAL" clId="{021A83E0-4C64-4235-868C-70CE2A07D68F}" dt="2023-05-23T16:01:10.769" v="3425" actId="1036"/>
        <pc:sldMkLst>
          <pc:docMk/>
          <pc:sldMk cId="3097490248" sldId="1062"/>
        </pc:sldMkLst>
        <pc:spChg chg="mod">
          <ac:chgData name="ALI TEKIN GUNER" userId="8a3bfaf7-3db6-4045-837e-88d2495fba61" providerId="ADAL" clId="{021A83E0-4C64-4235-868C-70CE2A07D68F}" dt="2023-05-23T16:01:05.663" v="3423" actId="14100"/>
          <ac:spMkLst>
            <pc:docMk/>
            <pc:sldMk cId="3097490248" sldId="1062"/>
            <ac:spMk id="6" creationId="{2CF9092C-F9B8-8036-A1AA-012737DB9F6A}"/>
          </ac:spMkLst>
        </pc:spChg>
        <pc:spChg chg="mod">
          <ac:chgData name="ALI TEKIN GUNER" userId="8a3bfaf7-3db6-4045-837e-88d2495fba61" providerId="ADAL" clId="{021A83E0-4C64-4235-868C-70CE2A07D68F}" dt="2023-05-23T16:01:10.769" v="3425" actId="1036"/>
          <ac:spMkLst>
            <pc:docMk/>
            <pc:sldMk cId="3097490248" sldId="1062"/>
            <ac:spMk id="39" creationId="{803F870D-35A0-F65A-9878-17364FBD7CB8}"/>
          </ac:spMkLst>
        </pc:spChg>
        <pc:picChg chg="mod">
          <ac:chgData name="ALI TEKIN GUNER" userId="8a3bfaf7-3db6-4045-837e-88d2495fba61" providerId="ADAL" clId="{021A83E0-4C64-4235-868C-70CE2A07D68F}" dt="2023-05-23T16:01:10.769" v="3425" actId="1036"/>
          <ac:picMkLst>
            <pc:docMk/>
            <pc:sldMk cId="3097490248" sldId="1062"/>
            <ac:picMk id="12" creationId="{4543BE7E-A7E8-B5FA-BD2C-90FCB12E54D7}"/>
          </ac:picMkLst>
        </pc:picChg>
        <pc:picChg chg="mod">
          <ac:chgData name="ALI TEKIN GUNER" userId="8a3bfaf7-3db6-4045-837e-88d2495fba61" providerId="ADAL" clId="{021A83E0-4C64-4235-868C-70CE2A07D68F}" dt="2023-05-23T16:01:10.769" v="3425" actId="1036"/>
          <ac:picMkLst>
            <pc:docMk/>
            <pc:sldMk cId="3097490248" sldId="1062"/>
            <ac:picMk id="18" creationId="{F35C457D-7347-FC80-7531-C6FFE1A4819A}"/>
          </ac:picMkLst>
        </pc:picChg>
        <pc:picChg chg="mod">
          <ac:chgData name="ALI TEKIN GUNER" userId="8a3bfaf7-3db6-4045-837e-88d2495fba61" providerId="ADAL" clId="{021A83E0-4C64-4235-868C-70CE2A07D68F}" dt="2023-05-23T16:01:10.769" v="3425" actId="1036"/>
          <ac:picMkLst>
            <pc:docMk/>
            <pc:sldMk cId="3097490248" sldId="1062"/>
            <ac:picMk id="20" creationId="{5ED3B423-9114-24D3-85E8-B0587643B59E}"/>
          </ac:picMkLst>
        </pc:picChg>
        <pc:picChg chg="mod">
          <ac:chgData name="ALI TEKIN GUNER" userId="8a3bfaf7-3db6-4045-837e-88d2495fba61" providerId="ADAL" clId="{021A83E0-4C64-4235-868C-70CE2A07D68F}" dt="2023-05-23T16:01:10.769" v="3425" actId="1036"/>
          <ac:picMkLst>
            <pc:docMk/>
            <pc:sldMk cId="3097490248" sldId="1062"/>
            <ac:picMk id="22" creationId="{79C375F5-F89D-9E2F-590B-F03CF4CE59E1}"/>
          </ac:picMkLst>
        </pc:picChg>
        <pc:picChg chg="mod">
          <ac:chgData name="ALI TEKIN GUNER" userId="8a3bfaf7-3db6-4045-837e-88d2495fba61" providerId="ADAL" clId="{021A83E0-4C64-4235-868C-70CE2A07D68F}" dt="2023-05-23T16:01:10.769" v="3425" actId="1036"/>
          <ac:picMkLst>
            <pc:docMk/>
            <pc:sldMk cId="3097490248" sldId="1062"/>
            <ac:picMk id="24" creationId="{40B80985-E90D-AA00-664E-2EA7678B72A4}"/>
          </ac:picMkLst>
        </pc:picChg>
        <pc:picChg chg="mod">
          <ac:chgData name="ALI TEKIN GUNER" userId="8a3bfaf7-3db6-4045-837e-88d2495fba61" providerId="ADAL" clId="{021A83E0-4C64-4235-868C-70CE2A07D68F}" dt="2023-05-23T16:01:10.769" v="3425" actId="1036"/>
          <ac:picMkLst>
            <pc:docMk/>
            <pc:sldMk cId="3097490248" sldId="1062"/>
            <ac:picMk id="26" creationId="{30E83247-32E2-2309-ABAE-4977D000F861}"/>
          </ac:picMkLst>
        </pc:picChg>
        <pc:picChg chg="mod">
          <ac:chgData name="ALI TEKIN GUNER" userId="8a3bfaf7-3db6-4045-837e-88d2495fba61" providerId="ADAL" clId="{021A83E0-4C64-4235-868C-70CE2A07D68F}" dt="2023-05-23T16:01:10.769" v="3425" actId="1036"/>
          <ac:picMkLst>
            <pc:docMk/>
            <pc:sldMk cId="3097490248" sldId="1062"/>
            <ac:picMk id="28" creationId="{8A4346EE-AAF1-E96C-CA57-00470688D625}"/>
          </ac:picMkLst>
        </pc:picChg>
        <pc:picChg chg="mod">
          <ac:chgData name="ALI TEKIN GUNER" userId="8a3bfaf7-3db6-4045-837e-88d2495fba61" providerId="ADAL" clId="{021A83E0-4C64-4235-868C-70CE2A07D68F}" dt="2023-05-23T16:01:10.769" v="3425" actId="1036"/>
          <ac:picMkLst>
            <pc:docMk/>
            <pc:sldMk cId="3097490248" sldId="1062"/>
            <ac:picMk id="30" creationId="{E102429B-8E5C-F104-E2C1-192EF15A5715}"/>
          </ac:picMkLst>
        </pc:picChg>
        <pc:picChg chg="mod">
          <ac:chgData name="ALI TEKIN GUNER" userId="8a3bfaf7-3db6-4045-837e-88d2495fba61" providerId="ADAL" clId="{021A83E0-4C64-4235-868C-70CE2A07D68F}" dt="2023-05-23T16:01:10.769" v="3425" actId="1036"/>
          <ac:picMkLst>
            <pc:docMk/>
            <pc:sldMk cId="3097490248" sldId="1062"/>
            <ac:picMk id="31" creationId="{AFFE7E6D-1C90-1EDC-ADBD-4FBD489EA7D5}"/>
          </ac:picMkLst>
        </pc:picChg>
        <pc:picChg chg="mod">
          <ac:chgData name="ALI TEKIN GUNER" userId="8a3bfaf7-3db6-4045-837e-88d2495fba61" providerId="ADAL" clId="{021A83E0-4C64-4235-868C-70CE2A07D68F}" dt="2023-05-23T16:01:10.769" v="3425" actId="1036"/>
          <ac:picMkLst>
            <pc:docMk/>
            <pc:sldMk cId="3097490248" sldId="1062"/>
            <ac:picMk id="35" creationId="{1BE66F16-7129-5F14-DE11-740E70062A97}"/>
          </ac:picMkLst>
        </pc:picChg>
        <pc:picChg chg="add mod">
          <ac:chgData name="ALI TEKIN GUNER" userId="8a3bfaf7-3db6-4045-837e-88d2495fba61" providerId="ADAL" clId="{021A83E0-4C64-4235-868C-70CE2A07D68F}" dt="2023-05-23T16:01:02.946" v="3422" actId="1076"/>
          <ac:picMkLst>
            <pc:docMk/>
            <pc:sldMk cId="3097490248" sldId="1062"/>
            <ac:picMk id="4098" creationId="{B1FBBAA4-1F5A-0288-974E-02DD0135CCFC}"/>
          </ac:picMkLst>
        </pc:picChg>
      </pc:sldChg>
      <pc:sldChg chg="del">
        <pc:chgData name="ALI TEKIN GUNER" userId="8a3bfaf7-3db6-4045-837e-88d2495fba61" providerId="ADAL" clId="{021A83E0-4C64-4235-868C-70CE2A07D68F}" dt="2023-05-18T09:14:22.474" v="0" actId="47"/>
        <pc:sldMkLst>
          <pc:docMk/>
          <pc:sldMk cId="1931400851" sldId="1063"/>
        </pc:sldMkLst>
      </pc:sldChg>
      <pc:sldChg chg="del">
        <pc:chgData name="ALI TEKIN GUNER" userId="8a3bfaf7-3db6-4045-837e-88d2495fba61" providerId="ADAL" clId="{021A83E0-4C64-4235-868C-70CE2A07D68F}" dt="2023-05-18T09:14:22.474" v="0" actId="47"/>
        <pc:sldMkLst>
          <pc:docMk/>
          <pc:sldMk cId="355874906" sldId="1064"/>
        </pc:sldMkLst>
      </pc:sldChg>
      <pc:sldChg chg="modSp mod">
        <pc:chgData name="ALI TEKIN GUNER" userId="8a3bfaf7-3db6-4045-837e-88d2495fba61" providerId="ADAL" clId="{021A83E0-4C64-4235-868C-70CE2A07D68F}" dt="2023-05-18T10:18:31.643" v="500" actId="1076"/>
        <pc:sldMkLst>
          <pc:docMk/>
          <pc:sldMk cId="725814095" sldId="1065"/>
        </pc:sldMkLst>
        <pc:spChg chg="mod">
          <ac:chgData name="ALI TEKIN GUNER" userId="8a3bfaf7-3db6-4045-837e-88d2495fba61" providerId="ADAL" clId="{021A83E0-4C64-4235-868C-70CE2A07D68F}" dt="2023-05-18T09:25:14.978" v="221" actId="20577"/>
          <ac:spMkLst>
            <pc:docMk/>
            <pc:sldMk cId="725814095" sldId="1065"/>
            <ac:spMk id="9" creationId="{56531F0D-DA89-327E-A3C0-B01058B13049}"/>
          </ac:spMkLst>
        </pc:spChg>
        <pc:picChg chg="mod">
          <ac:chgData name="ALI TEKIN GUNER" userId="8a3bfaf7-3db6-4045-837e-88d2495fba61" providerId="ADAL" clId="{021A83E0-4C64-4235-868C-70CE2A07D68F}" dt="2023-05-18T10:18:31.643" v="500" actId="1076"/>
          <ac:picMkLst>
            <pc:docMk/>
            <pc:sldMk cId="725814095" sldId="1065"/>
            <ac:picMk id="7" creationId="{D8C97D97-1633-A64C-A1D0-67CBBD247D07}"/>
          </ac:picMkLst>
        </pc:picChg>
      </pc:sldChg>
      <pc:sldChg chg="del">
        <pc:chgData name="ALI TEKIN GUNER" userId="8a3bfaf7-3db6-4045-837e-88d2495fba61" providerId="ADAL" clId="{021A83E0-4C64-4235-868C-70CE2A07D68F}" dt="2023-05-18T09:14:22.474" v="0" actId="47"/>
        <pc:sldMkLst>
          <pc:docMk/>
          <pc:sldMk cId="877430761" sldId="1066"/>
        </pc:sldMkLst>
      </pc:sldChg>
      <pc:sldChg chg="del">
        <pc:chgData name="ALI TEKIN GUNER" userId="8a3bfaf7-3db6-4045-837e-88d2495fba61" providerId="ADAL" clId="{021A83E0-4C64-4235-868C-70CE2A07D68F}" dt="2023-05-18T09:14:22.474" v="0" actId="47"/>
        <pc:sldMkLst>
          <pc:docMk/>
          <pc:sldMk cId="2832603265" sldId="1067"/>
        </pc:sldMkLst>
      </pc:sldChg>
      <pc:sldChg chg="del">
        <pc:chgData name="ALI TEKIN GUNER" userId="8a3bfaf7-3db6-4045-837e-88d2495fba61" providerId="ADAL" clId="{021A83E0-4C64-4235-868C-70CE2A07D68F}" dt="2023-05-18T09:14:22.474" v="0" actId="47"/>
        <pc:sldMkLst>
          <pc:docMk/>
          <pc:sldMk cId="2652003543" sldId="1068"/>
        </pc:sldMkLst>
      </pc:sldChg>
      <pc:sldChg chg="del">
        <pc:chgData name="ALI TEKIN GUNER" userId="8a3bfaf7-3db6-4045-837e-88d2495fba61" providerId="ADAL" clId="{021A83E0-4C64-4235-868C-70CE2A07D68F}" dt="2023-05-18T09:14:22.474" v="0" actId="47"/>
        <pc:sldMkLst>
          <pc:docMk/>
          <pc:sldMk cId="3900343960" sldId="1069"/>
        </pc:sldMkLst>
      </pc:sldChg>
      <pc:sldChg chg="del">
        <pc:chgData name="ALI TEKIN GUNER" userId="8a3bfaf7-3db6-4045-837e-88d2495fba61" providerId="ADAL" clId="{021A83E0-4C64-4235-868C-70CE2A07D68F}" dt="2023-05-18T09:14:22.474" v="0" actId="47"/>
        <pc:sldMkLst>
          <pc:docMk/>
          <pc:sldMk cId="2672458128" sldId="1070"/>
        </pc:sldMkLst>
      </pc:sldChg>
      <pc:sldChg chg="del">
        <pc:chgData name="ALI TEKIN GUNER" userId="8a3bfaf7-3db6-4045-837e-88d2495fba61" providerId="ADAL" clId="{021A83E0-4C64-4235-868C-70CE2A07D68F}" dt="2023-05-18T09:14:22.474" v="0" actId="47"/>
        <pc:sldMkLst>
          <pc:docMk/>
          <pc:sldMk cId="101153196" sldId="1071"/>
        </pc:sldMkLst>
      </pc:sldChg>
      <pc:sldChg chg="del">
        <pc:chgData name="ALI TEKIN GUNER" userId="8a3bfaf7-3db6-4045-837e-88d2495fba61" providerId="ADAL" clId="{021A83E0-4C64-4235-868C-70CE2A07D68F}" dt="2023-05-18T09:14:22.474" v="0" actId="47"/>
        <pc:sldMkLst>
          <pc:docMk/>
          <pc:sldMk cId="3519627300" sldId="1072"/>
        </pc:sldMkLst>
      </pc:sldChg>
      <pc:sldChg chg="del">
        <pc:chgData name="ALI TEKIN GUNER" userId="8a3bfaf7-3db6-4045-837e-88d2495fba61" providerId="ADAL" clId="{021A83E0-4C64-4235-868C-70CE2A07D68F}" dt="2023-05-18T09:14:22.474" v="0" actId="47"/>
        <pc:sldMkLst>
          <pc:docMk/>
          <pc:sldMk cId="1332633960" sldId="1073"/>
        </pc:sldMkLst>
      </pc:sldChg>
      <pc:sldChg chg="del">
        <pc:chgData name="ALI TEKIN GUNER" userId="8a3bfaf7-3db6-4045-837e-88d2495fba61" providerId="ADAL" clId="{021A83E0-4C64-4235-868C-70CE2A07D68F}" dt="2023-05-18T09:14:22.474" v="0" actId="47"/>
        <pc:sldMkLst>
          <pc:docMk/>
          <pc:sldMk cId="3865403871" sldId="1074"/>
        </pc:sldMkLst>
      </pc:sldChg>
      <pc:sldChg chg="del">
        <pc:chgData name="ALI TEKIN GUNER" userId="8a3bfaf7-3db6-4045-837e-88d2495fba61" providerId="ADAL" clId="{021A83E0-4C64-4235-868C-70CE2A07D68F}" dt="2023-05-18T09:14:22.474" v="0" actId="47"/>
        <pc:sldMkLst>
          <pc:docMk/>
          <pc:sldMk cId="188083354" sldId="1075"/>
        </pc:sldMkLst>
      </pc:sldChg>
      <pc:sldChg chg="del">
        <pc:chgData name="ALI TEKIN GUNER" userId="8a3bfaf7-3db6-4045-837e-88d2495fba61" providerId="ADAL" clId="{021A83E0-4C64-4235-868C-70CE2A07D68F}" dt="2023-05-18T09:14:22.474" v="0" actId="47"/>
        <pc:sldMkLst>
          <pc:docMk/>
          <pc:sldMk cId="2473298918" sldId="1076"/>
        </pc:sldMkLst>
      </pc:sldChg>
      <pc:sldChg chg="del">
        <pc:chgData name="ALI TEKIN GUNER" userId="8a3bfaf7-3db6-4045-837e-88d2495fba61" providerId="ADAL" clId="{021A83E0-4C64-4235-868C-70CE2A07D68F}" dt="2023-05-18T09:14:22.474" v="0" actId="47"/>
        <pc:sldMkLst>
          <pc:docMk/>
          <pc:sldMk cId="4069353551" sldId="1077"/>
        </pc:sldMkLst>
      </pc:sldChg>
      <pc:sldChg chg="del">
        <pc:chgData name="ALI TEKIN GUNER" userId="8a3bfaf7-3db6-4045-837e-88d2495fba61" providerId="ADAL" clId="{021A83E0-4C64-4235-868C-70CE2A07D68F}" dt="2023-05-18T09:14:22.474" v="0" actId="47"/>
        <pc:sldMkLst>
          <pc:docMk/>
          <pc:sldMk cId="2321693427" sldId="1078"/>
        </pc:sldMkLst>
      </pc:sldChg>
      <pc:sldChg chg="addSp modSp mod modAnim">
        <pc:chgData name="ALI TEKIN GUNER" userId="8a3bfaf7-3db6-4045-837e-88d2495fba61" providerId="ADAL" clId="{021A83E0-4C64-4235-868C-70CE2A07D68F}" dt="2023-05-18T13:57:09.082" v="1056" actId="1076"/>
        <pc:sldMkLst>
          <pc:docMk/>
          <pc:sldMk cId="2457380222" sldId="1079"/>
        </pc:sldMkLst>
        <pc:picChg chg="add mod">
          <ac:chgData name="ALI TEKIN GUNER" userId="8a3bfaf7-3db6-4045-837e-88d2495fba61" providerId="ADAL" clId="{021A83E0-4C64-4235-868C-70CE2A07D68F}" dt="2023-05-18T13:57:09.082" v="1056" actId="1076"/>
          <ac:picMkLst>
            <pc:docMk/>
            <pc:sldMk cId="2457380222" sldId="1079"/>
            <ac:picMk id="6" creationId="{0ADF7CD4-33D7-6B82-FFD4-8FB45E0ACE02}"/>
          </ac:picMkLst>
        </pc:picChg>
      </pc:sldChg>
      <pc:sldChg chg="del">
        <pc:chgData name="ALI TEKIN GUNER" userId="8a3bfaf7-3db6-4045-837e-88d2495fba61" providerId="ADAL" clId="{021A83E0-4C64-4235-868C-70CE2A07D68F}" dt="2023-05-18T09:14:22.474" v="0" actId="47"/>
        <pc:sldMkLst>
          <pc:docMk/>
          <pc:sldMk cId="3429119183" sldId="1080"/>
        </pc:sldMkLst>
      </pc:sldChg>
      <pc:sldChg chg="del">
        <pc:chgData name="ALI TEKIN GUNER" userId="8a3bfaf7-3db6-4045-837e-88d2495fba61" providerId="ADAL" clId="{021A83E0-4C64-4235-868C-70CE2A07D68F}" dt="2023-05-18T09:14:22.474" v="0" actId="47"/>
        <pc:sldMkLst>
          <pc:docMk/>
          <pc:sldMk cId="3104982696" sldId="1094"/>
        </pc:sldMkLst>
      </pc:sldChg>
      <pc:sldChg chg="del">
        <pc:chgData name="ALI TEKIN GUNER" userId="8a3bfaf7-3db6-4045-837e-88d2495fba61" providerId="ADAL" clId="{021A83E0-4C64-4235-868C-70CE2A07D68F}" dt="2023-05-18T09:14:22.474" v="0" actId="47"/>
        <pc:sldMkLst>
          <pc:docMk/>
          <pc:sldMk cId="1368228838" sldId="1095"/>
        </pc:sldMkLst>
      </pc:sldChg>
      <pc:sldChg chg="del">
        <pc:chgData name="ALI TEKIN GUNER" userId="8a3bfaf7-3db6-4045-837e-88d2495fba61" providerId="ADAL" clId="{021A83E0-4C64-4235-868C-70CE2A07D68F}" dt="2023-05-18T09:14:22.474" v="0" actId="47"/>
        <pc:sldMkLst>
          <pc:docMk/>
          <pc:sldMk cId="2705559711" sldId="1096"/>
        </pc:sldMkLst>
      </pc:sldChg>
      <pc:sldChg chg="del">
        <pc:chgData name="ALI TEKIN GUNER" userId="8a3bfaf7-3db6-4045-837e-88d2495fba61" providerId="ADAL" clId="{021A83E0-4C64-4235-868C-70CE2A07D68F}" dt="2023-05-18T09:14:22.474" v="0" actId="47"/>
        <pc:sldMkLst>
          <pc:docMk/>
          <pc:sldMk cId="666641093" sldId="1097"/>
        </pc:sldMkLst>
      </pc:sldChg>
      <pc:sldChg chg="del">
        <pc:chgData name="ALI TEKIN GUNER" userId="8a3bfaf7-3db6-4045-837e-88d2495fba61" providerId="ADAL" clId="{021A83E0-4C64-4235-868C-70CE2A07D68F}" dt="2023-05-18T09:14:22.474" v="0" actId="47"/>
        <pc:sldMkLst>
          <pc:docMk/>
          <pc:sldMk cId="637940996" sldId="1098"/>
        </pc:sldMkLst>
      </pc:sldChg>
      <pc:sldChg chg="del">
        <pc:chgData name="ALI TEKIN GUNER" userId="8a3bfaf7-3db6-4045-837e-88d2495fba61" providerId="ADAL" clId="{021A83E0-4C64-4235-868C-70CE2A07D68F}" dt="2023-05-18T09:14:22.474" v="0" actId="47"/>
        <pc:sldMkLst>
          <pc:docMk/>
          <pc:sldMk cId="1649900441" sldId="1100"/>
        </pc:sldMkLst>
      </pc:sldChg>
      <pc:sldChg chg="del">
        <pc:chgData name="ALI TEKIN GUNER" userId="8a3bfaf7-3db6-4045-837e-88d2495fba61" providerId="ADAL" clId="{021A83E0-4C64-4235-868C-70CE2A07D68F}" dt="2023-05-18T09:14:22.474" v="0" actId="47"/>
        <pc:sldMkLst>
          <pc:docMk/>
          <pc:sldMk cId="2181401216" sldId="1101"/>
        </pc:sldMkLst>
      </pc:sldChg>
      <pc:sldChg chg="del">
        <pc:chgData name="ALI TEKIN GUNER" userId="8a3bfaf7-3db6-4045-837e-88d2495fba61" providerId="ADAL" clId="{021A83E0-4C64-4235-868C-70CE2A07D68F}" dt="2023-05-18T09:14:22.474" v="0" actId="47"/>
        <pc:sldMkLst>
          <pc:docMk/>
          <pc:sldMk cId="2634278991" sldId="1102"/>
        </pc:sldMkLst>
      </pc:sldChg>
      <pc:sldChg chg="del">
        <pc:chgData name="ALI TEKIN GUNER" userId="8a3bfaf7-3db6-4045-837e-88d2495fba61" providerId="ADAL" clId="{021A83E0-4C64-4235-868C-70CE2A07D68F}" dt="2023-05-18T09:14:22.474" v="0" actId="47"/>
        <pc:sldMkLst>
          <pc:docMk/>
          <pc:sldMk cId="2797896903" sldId="1103"/>
        </pc:sldMkLst>
      </pc:sldChg>
      <pc:sldChg chg="del">
        <pc:chgData name="ALI TEKIN GUNER" userId="8a3bfaf7-3db6-4045-837e-88d2495fba61" providerId="ADAL" clId="{021A83E0-4C64-4235-868C-70CE2A07D68F}" dt="2023-05-18T09:14:22.474" v="0" actId="47"/>
        <pc:sldMkLst>
          <pc:docMk/>
          <pc:sldMk cId="2338140517" sldId="1104"/>
        </pc:sldMkLst>
      </pc:sldChg>
      <pc:sldChg chg="del">
        <pc:chgData name="ALI TEKIN GUNER" userId="8a3bfaf7-3db6-4045-837e-88d2495fba61" providerId="ADAL" clId="{021A83E0-4C64-4235-868C-70CE2A07D68F}" dt="2023-05-18T09:14:22.474" v="0" actId="47"/>
        <pc:sldMkLst>
          <pc:docMk/>
          <pc:sldMk cId="1089594499" sldId="1105"/>
        </pc:sldMkLst>
      </pc:sldChg>
      <pc:sldChg chg="del">
        <pc:chgData name="ALI TEKIN GUNER" userId="8a3bfaf7-3db6-4045-837e-88d2495fba61" providerId="ADAL" clId="{021A83E0-4C64-4235-868C-70CE2A07D68F}" dt="2023-05-18T09:14:22.474" v="0" actId="47"/>
        <pc:sldMkLst>
          <pc:docMk/>
          <pc:sldMk cId="2142408810" sldId="1106"/>
        </pc:sldMkLst>
      </pc:sldChg>
      <pc:sldChg chg="del">
        <pc:chgData name="ALI TEKIN GUNER" userId="8a3bfaf7-3db6-4045-837e-88d2495fba61" providerId="ADAL" clId="{021A83E0-4C64-4235-868C-70CE2A07D68F}" dt="2023-05-18T09:14:22.474" v="0" actId="47"/>
        <pc:sldMkLst>
          <pc:docMk/>
          <pc:sldMk cId="1752580232" sldId="1107"/>
        </pc:sldMkLst>
      </pc:sldChg>
      <pc:sldChg chg="del">
        <pc:chgData name="ALI TEKIN GUNER" userId="8a3bfaf7-3db6-4045-837e-88d2495fba61" providerId="ADAL" clId="{021A83E0-4C64-4235-868C-70CE2A07D68F}" dt="2023-05-18T09:14:22.474" v="0" actId="47"/>
        <pc:sldMkLst>
          <pc:docMk/>
          <pc:sldMk cId="3009545107" sldId="1108"/>
        </pc:sldMkLst>
      </pc:sldChg>
      <pc:sldChg chg="del">
        <pc:chgData name="ALI TEKIN GUNER" userId="8a3bfaf7-3db6-4045-837e-88d2495fba61" providerId="ADAL" clId="{021A83E0-4C64-4235-868C-70CE2A07D68F}" dt="2023-05-18T09:14:22.474" v="0" actId="47"/>
        <pc:sldMkLst>
          <pc:docMk/>
          <pc:sldMk cId="4147163562" sldId="1109"/>
        </pc:sldMkLst>
      </pc:sldChg>
      <pc:sldChg chg="del">
        <pc:chgData name="ALI TEKIN GUNER" userId="8a3bfaf7-3db6-4045-837e-88d2495fba61" providerId="ADAL" clId="{021A83E0-4C64-4235-868C-70CE2A07D68F}" dt="2023-05-18T09:14:22.474" v="0" actId="47"/>
        <pc:sldMkLst>
          <pc:docMk/>
          <pc:sldMk cId="4059770402" sldId="1110"/>
        </pc:sldMkLst>
      </pc:sldChg>
      <pc:sldChg chg="del">
        <pc:chgData name="ALI TEKIN GUNER" userId="8a3bfaf7-3db6-4045-837e-88d2495fba61" providerId="ADAL" clId="{021A83E0-4C64-4235-868C-70CE2A07D68F}" dt="2023-05-18T09:14:22.474" v="0" actId="47"/>
        <pc:sldMkLst>
          <pc:docMk/>
          <pc:sldMk cId="2689226431" sldId="1111"/>
        </pc:sldMkLst>
      </pc:sldChg>
      <pc:sldChg chg="del">
        <pc:chgData name="ALI TEKIN GUNER" userId="8a3bfaf7-3db6-4045-837e-88d2495fba61" providerId="ADAL" clId="{021A83E0-4C64-4235-868C-70CE2A07D68F}" dt="2023-05-18T09:14:22.474" v="0" actId="47"/>
        <pc:sldMkLst>
          <pc:docMk/>
          <pc:sldMk cId="2497136494" sldId="1112"/>
        </pc:sldMkLst>
      </pc:sldChg>
      <pc:sldChg chg="del">
        <pc:chgData name="ALI TEKIN GUNER" userId="8a3bfaf7-3db6-4045-837e-88d2495fba61" providerId="ADAL" clId="{021A83E0-4C64-4235-868C-70CE2A07D68F}" dt="2023-05-18T09:14:22.474" v="0" actId="47"/>
        <pc:sldMkLst>
          <pc:docMk/>
          <pc:sldMk cId="394848527" sldId="1113"/>
        </pc:sldMkLst>
      </pc:sldChg>
      <pc:sldChg chg="del">
        <pc:chgData name="ALI TEKIN GUNER" userId="8a3bfaf7-3db6-4045-837e-88d2495fba61" providerId="ADAL" clId="{021A83E0-4C64-4235-868C-70CE2A07D68F}" dt="2023-05-18T09:14:22.474" v="0" actId="47"/>
        <pc:sldMkLst>
          <pc:docMk/>
          <pc:sldMk cId="1661392547" sldId="1114"/>
        </pc:sldMkLst>
      </pc:sldChg>
      <pc:sldChg chg="del">
        <pc:chgData name="ALI TEKIN GUNER" userId="8a3bfaf7-3db6-4045-837e-88d2495fba61" providerId="ADAL" clId="{021A83E0-4C64-4235-868C-70CE2A07D68F}" dt="2023-05-18T09:14:22.474" v="0" actId="47"/>
        <pc:sldMkLst>
          <pc:docMk/>
          <pc:sldMk cId="1698156030" sldId="1115"/>
        </pc:sldMkLst>
      </pc:sldChg>
      <pc:sldChg chg="del">
        <pc:chgData name="ALI TEKIN GUNER" userId="8a3bfaf7-3db6-4045-837e-88d2495fba61" providerId="ADAL" clId="{021A83E0-4C64-4235-868C-70CE2A07D68F}" dt="2023-05-18T09:14:22.474" v="0" actId="47"/>
        <pc:sldMkLst>
          <pc:docMk/>
          <pc:sldMk cId="84036016" sldId="1116"/>
        </pc:sldMkLst>
      </pc:sldChg>
      <pc:sldChg chg="del">
        <pc:chgData name="ALI TEKIN GUNER" userId="8a3bfaf7-3db6-4045-837e-88d2495fba61" providerId="ADAL" clId="{021A83E0-4C64-4235-868C-70CE2A07D68F}" dt="2023-05-18T09:14:22.474" v="0" actId="47"/>
        <pc:sldMkLst>
          <pc:docMk/>
          <pc:sldMk cId="3083807514" sldId="1117"/>
        </pc:sldMkLst>
      </pc:sldChg>
      <pc:sldChg chg="del">
        <pc:chgData name="ALI TEKIN GUNER" userId="8a3bfaf7-3db6-4045-837e-88d2495fba61" providerId="ADAL" clId="{021A83E0-4C64-4235-868C-70CE2A07D68F}" dt="2023-05-18T09:15:00.244" v="1" actId="47"/>
        <pc:sldMkLst>
          <pc:docMk/>
          <pc:sldMk cId="3501601656" sldId="1118"/>
        </pc:sldMkLst>
      </pc:sldChg>
      <pc:sldChg chg="del">
        <pc:chgData name="ALI TEKIN GUNER" userId="8a3bfaf7-3db6-4045-837e-88d2495fba61" providerId="ADAL" clId="{021A83E0-4C64-4235-868C-70CE2A07D68F}" dt="2023-05-18T09:14:22.474" v="0" actId="47"/>
        <pc:sldMkLst>
          <pc:docMk/>
          <pc:sldMk cId="1529823829" sldId="1119"/>
        </pc:sldMkLst>
      </pc:sldChg>
      <pc:sldChg chg="del">
        <pc:chgData name="ALI TEKIN GUNER" userId="8a3bfaf7-3db6-4045-837e-88d2495fba61" providerId="ADAL" clId="{021A83E0-4C64-4235-868C-70CE2A07D68F}" dt="2023-05-18T09:14:22.474" v="0" actId="47"/>
        <pc:sldMkLst>
          <pc:docMk/>
          <pc:sldMk cId="1289091923" sldId="1120"/>
        </pc:sldMkLst>
      </pc:sldChg>
      <pc:sldChg chg="del">
        <pc:chgData name="ALI TEKIN GUNER" userId="8a3bfaf7-3db6-4045-837e-88d2495fba61" providerId="ADAL" clId="{021A83E0-4C64-4235-868C-70CE2A07D68F}" dt="2023-05-18T09:14:22.474" v="0" actId="47"/>
        <pc:sldMkLst>
          <pc:docMk/>
          <pc:sldMk cId="3718166159" sldId="1121"/>
        </pc:sldMkLst>
      </pc:sldChg>
      <pc:sldChg chg="del">
        <pc:chgData name="ALI TEKIN GUNER" userId="8a3bfaf7-3db6-4045-837e-88d2495fba61" providerId="ADAL" clId="{021A83E0-4C64-4235-868C-70CE2A07D68F}" dt="2023-05-18T09:14:22.474" v="0" actId="47"/>
        <pc:sldMkLst>
          <pc:docMk/>
          <pc:sldMk cId="2830708277" sldId="1122"/>
        </pc:sldMkLst>
      </pc:sldChg>
      <pc:sldChg chg="del">
        <pc:chgData name="ALI TEKIN GUNER" userId="8a3bfaf7-3db6-4045-837e-88d2495fba61" providerId="ADAL" clId="{021A83E0-4C64-4235-868C-70CE2A07D68F}" dt="2023-05-18T09:14:22.474" v="0" actId="47"/>
        <pc:sldMkLst>
          <pc:docMk/>
          <pc:sldMk cId="3968819310" sldId="1123"/>
        </pc:sldMkLst>
      </pc:sldChg>
      <pc:sldChg chg="del">
        <pc:chgData name="ALI TEKIN GUNER" userId="8a3bfaf7-3db6-4045-837e-88d2495fba61" providerId="ADAL" clId="{021A83E0-4C64-4235-868C-70CE2A07D68F}" dt="2023-05-18T09:14:22.474" v="0" actId="47"/>
        <pc:sldMkLst>
          <pc:docMk/>
          <pc:sldMk cId="369727706" sldId="1124"/>
        </pc:sldMkLst>
      </pc:sldChg>
      <pc:sldChg chg="del">
        <pc:chgData name="ALI TEKIN GUNER" userId="8a3bfaf7-3db6-4045-837e-88d2495fba61" providerId="ADAL" clId="{021A83E0-4C64-4235-868C-70CE2A07D68F}" dt="2023-05-18T09:14:22.474" v="0" actId="47"/>
        <pc:sldMkLst>
          <pc:docMk/>
          <pc:sldMk cId="570750720" sldId="1125"/>
        </pc:sldMkLst>
      </pc:sldChg>
      <pc:sldChg chg="del">
        <pc:chgData name="ALI TEKIN GUNER" userId="8a3bfaf7-3db6-4045-837e-88d2495fba61" providerId="ADAL" clId="{021A83E0-4C64-4235-868C-70CE2A07D68F}" dt="2023-05-18T09:14:22.474" v="0" actId="47"/>
        <pc:sldMkLst>
          <pc:docMk/>
          <pc:sldMk cId="1035875536" sldId="1126"/>
        </pc:sldMkLst>
      </pc:sldChg>
      <pc:sldChg chg="del">
        <pc:chgData name="ALI TEKIN GUNER" userId="8a3bfaf7-3db6-4045-837e-88d2495fba61" providerId="ADAL" clId="{021A83E0-4C64-4235-868C-70CE2A07D68F}" dt="2023-05-18T09:14:22.474" v="0" actId="47"/>
        <pc:sldMkLst>
          <pc:docMk/>
          <pc:sldMk cId="9992449" sldId="1127"/>
        </pc:sldMkLst>
      </pc:sldChg>
      <pc:sldChg chg="del">
        <pc:chgData name="ALI TEKIN GUNER" userId="8a3bfaf7-3db6-4045-837e-88d2495fba61" providerId="ADAL" clId="{021A83E0-4C64-4235-868C-70CE2A07D68F}" dt="2023-05-18T09:14:22.474" v="0" actId="47"/>
        <pc:sldMkLst>
          <pc:docMk/>
          <pc:sldMk cId="4099529891" sldId="1128"/>
        </pc:sldMkLst>
      </pc:sldChg>
      <pc:sldChg chg="del">
        <pc:chgData name="ALI TEKIN GUNER" userId="8a3bfaf7-3db6-4045-837e-88d2495fba61" providerId="ADAL" clId="{021A83E0-4C64-4235-868C-70CE2A07D68F}" dt="2023-05-18T09:14:22.474" v="0" actId="47"/>
        <pc:sldMkLst>
          <pc:docMk/>
          <pc:sldMk cId="3590673586" sldId="1129"/>
        </pc:sldMkLst>
      </pc:sldChg>
      <pc:sldChg chg="del">
        <pc:chgData name="ALI TEKIN GUNER" userId="8a3bfaf7-3db6-4045-837e-88d2495fba61" providerId="ADAL" clId="{021A83E0-4C64-4235-868C-70CE2A07D68F}" dt="2023-05-18T09:14:22.474" v="0" actId="47"/>
        <pc:sldMkLst>
          <pc:docMk/>
          <pc:sldMk cId="2752789583" sldId="1130"/>
        </pc:sldMkLst>
      </pc:sldChg>
      <pc:sldChg chg="del">
        <pc:chgData name="ALI TEKIN GUNER" userId="8a3bfaf7-3db6-4045-837e-88d2495fba61" providerId="ADAL" clId="{021A83E0-4C64-4235-868C-70CE2A07D68F}" dt="2023-05-18T09:14:22.474" v="0" actId="47"/>
        <pc:sldMkLst>
          <pc:docMk/>
          <pc:sldMk cId="439588091" sldId="1131"/>
        </pc:sldMkLst>
      </pc:sldChg>
      <pc:sldChg chg="del">
        <pc:chgData name="ALI TEKIN GUNER" userId="8a3bfaf7-3db6-4045-837e-88d2495fba61" providerId="ADAL" clId="{021A83E0-4C64-4235-868C-70CE2A07D68F}" dt="2023-05-18T09:14:22.474" v="0" actId="47"/>
        <pc:sldMkLst>
          <pc:docMk/>
          <pc:sldMk cId="1675377959" sldId="1132"/>
        </pc:sldMkLst>
      </pc:sldChg>
      <pc:sldChg chg="del">
        <pc:chgData name="ALI TEKIN GUNER" userId="8a3bfaf7-3db6-4045-837e-88d2495fba61" providerId="ADAL" clId="{021A83E0-4C64-4235-868C-70CE2A07D68F}" dt="2023-05-18T09:14:22.474" v="0" actId="47"/>
        <pc:sldMkLst>
          <pc:docMk/>
          <pc:sldMk cId="115536965" sldId="1136"/>
        </pc:sldMkLst>
      </pc:sldChg>
      <pc:sldChg chg="del">
        <pc:chgData name="ALI TEKIN GUNER" userId="8a3bfaf7-3db6-4045-837e-88d2495fba61" providerId="ADAL" clId="{021A83E0-4C64-4235-868C-70CE2A07D68F}" dt="2023-05-18T09:15:00.244" v="1" actId="47"/>
        <pc:sldMkLst>
          <pc:docMk/>
          <pc:sldMk cId="4253525569" sldId="1137"/>
        </pc:sldMkLst>
      </pc:sldChg>
      <pc:sldChg chg="del">
        <pc:chgData name="ALI TEKIN GUNER" userId="8a3bfaf7-3db6-4045-837e-88d2495fba61" providerId="ADAL" clId="{021A83E0-4C64-4235-868C-70CE2A07D68F}" dt="2023-05-18T09:15:00.244" v="1" actId="47"/>
        <pc:sldMkLst>
          <pc:docMk/>
          <pc:sldMk cId="616494138" sldId="1138"/>
        </pc:sldMkLst>
      </pc:sldChg>
      <pc:sldChg chg="del">
        <pc:chgData name="ALI TEKIN GUNER" userId="8a3bfaf7-3db6-4045-837e-88d2495fba61" providerId="ADAL" clId="{021A83E0-4C64-4235-868C-70CE2A07D68F}" dt="2023-05-18T09:15:00.244" v="1" actId="47"/>
        <pc:sldMkLst>
          <pc:docMk/>
          <pc:sldMk cId="2265266133" sldId="1139"/>
        </pc:sldMkLst>
      </pc:sldChg>
      <pc:sldChg chg="del">
        <pc:chgData name="ALI TEKIN GUNER" userId="8a3bfaf7-3db6-4045-837e-88d2495fba61" providerId="ADAL" clId="{021A83E0-4C64-4235-868C-70CE2A07D68F}" dt="2023-05-18T09:15:00.244" v="1" actId="47"/>
        <pc:sldMkLst>
          <pc:docMk/>
          <pc:sldMk cId="1420302447" sldId="1140"/>
        </pc:sldMkLst>
      </pc:sldChg>
      <pc:sldChg chg="del">
        <pc:chgData name="ALI TEKIN GUNER" userId="8a3bfaf7-3db6-4045-837e-88d2495fba61" providerId="ADAL" clId="{021A83E0-4C64-4235-868C-70CE2A07D68F}" dt="2023-05-18T09:15:00.244" v="1" actId="47"/>
        <pc:sldMkLst>
          <pc:docMk/>
          <pc:sldMk cId="3805288666" sldId="1141"/>
        </pc:sldMkLst>
      </pc:sldChg>
      <pc:sldChg chg="del">
        <pc:chgData name="ALI TEKIN GUNER" userId="8a3bfaf7-3db6-4045-837e-88d2495fba61" providerId="ADAL" clId="{021A83E0-4C64-4235-868C-70CE2A07D68F}" dt="2023-05-18T09:15:00.244" v="1" actId="47"/>
        <pc:sldMkLst>
          <pc:docMk/>
          <pc:sldMk cId="2126372707" sldId="1142"/>
        </pc:sldMkLst>
      </pc:sldChg>
      <pc:sldChg chg="del">
        <pc:chgData name="ALI TEKIN GUNER" userId="8a3bfaf7-3db6-4045-837e-88d2495fba61" providerId="ADAL" clId="{021A83E0-4C64-4235-868C-70CE2A07D68F}" dt="2023-05-18T09:15:00.244" v="1" actId="47"/>
        <pc:sldMkLst>
          <pc:docMk/>
          <pc:sldMk cId="4244985580" sldId="1143"/>
        </pc:sldMkLst>
      </pc:sldChg>
      <pc:sldChg chg="del">
        <pc:chgData name="ALI TEKIN GUNER" userId="8a3bfaf7-3db6-4045-837e-88d2495fba61" providerId="ADAL" clId="{021A83E0-4C64-4235-868C-70CE2A07D68F}" dt="2023-05-18T09:15:00.244" v="1" actId="47"/>
        <pc:sldMkLst>
          <pc:docMk/>
          <pc:sldMk cId="284740353" sldId="1144"/>
        </pc:sldMkLst>
      </pc:sldChg>
      <pc:sldChg chg="del">
        <pc:chgData name="ALI TEKIN GUNER" userId="8a3bfaf7-3db6-4045-837e-88d2495fba61" providerId="ADAL" clId="{021A83E0-4C64-4235-868C-70CE2A07D68F}" dt="2023-05-18T09:15:00.244" v="1" actId="47"/>
        <pc:sldMkLst>
          <pc:docMk/>
          <pc:sldMk cId="3216909552" sldId="1145"/>
        </pc:sldMkLst>
      </pc:sldChg>
      <pc:sldChg chg="del">
        <pc:chgData name="ALI TEKIN GUNER" userId="8a3bfaf7-3db6-4045-837e-88d2495fba61" providerId="ADAL" clId="{021A83E0-4C64-4235-868C-70CE2A07D68F}" dt="2023-05-18T09:15:00.244" v="1" actId="47"/>
        <pc:sldMkLst>
          <pc:docMk/>
          <pc:sldMk cId="2032683656" sldId="1146"/>
        </pc:sldMkLst>
      </pc:sldChg>
      <pc:sldChg chg="del">
        <pc:chgData name="ALI TEKIN GUNER" userId="8a3bfaf7-3db6-4045-837e-88d2495fba61" providerId="ADAL" clId="{021A83E0-4C64-4235-868C-70CE2A07D68F}" dt="2023-05-18T09:15:00.244" v="1" actId="47"/>
        <pc:sldMkLst>
          <pc:docMk/>
          <pc:sldMk cId="1016505599" sldId="1148"/>
        </pc:sldMkLst>
      </pc:sldChg>
      <pc:sldChg chg="del">
        <pc:chgData name="ALI TEKIN GUNER" userId="8a3bfaf7-3db6-4045-837e-88d2495fba61" providerId="ADAL" clId="{021A83E0-4C64-4235-868C-70CE2A07D68F}" dt="2023-05-18T09:14:22.474" v="0" actId="47"/>
        <pc:sldMkLst>
          <pc:docMk/>
          <pc:sldMk cId="2266487465" sldId="1149"/>
        </pc:sldMkLst>
      </pc:sldChg>
      <pc:sldChg chg="del">
        <pc:chgData name="ALI TEKIN GUNER" userId="8a3bfaf7-3db6-4045-837e-88d2495fba61" providerId="ADAL" clId="{021A83E0-4C64-4235-868C-70CE2A07D68F}" dt="2023-05-18T09:14:22.474" v="0" actId="47"/>
        <pc:sldMkLst>
          <pc:docMk/>
          <pc:sldMk cId="2913228748" sldId="1150"/>
        </pc:sldMkLst>
      </pc:sldChg>
      <pc:sldChg chg="del">
        <pc:chgData name="ALI TEKIN GUNER" userId="8a3bfaf7-3db6-4045-837e-88d2495fba61" providerId="ADAL" clId="{021A83E0-4C64-4235-868C-70CE2A07D68F}" dt="2023-05-18T09:14:22.474" v="0" actId="47"/>
        <pc:sldMkLst>
          <pc:docMk/>
          <pc:sldMk cId="4153286001" sldId="1151"/>
        </pc:sldMkLst>
      </pc:sldChg>
      <pc:sldChg chg="del">
        <pc:chgData name="ALI TEKIN GUNER" userId="8a3bfaf7-3db6-4045-837e-88d2495fba61" providerId="ADAL" clId="{021A83E0-4C64-4235-868C-70CE2A07D68F}" dt="2023-05-18T09:14:22.474" v="0" actId="47"/>
        <pc:sldMkLst>
          <pc:docMk/>
          <pc:sldMk cId="125255660" sldId="1152"/>
        </pc:sldMkLst>
      </pc:sldChg>
      <pc:sldChg chg="del">
        <pc:chgData name="ALI TEKIN GUNER" userId="8a3bfaf7-3db6-4045-837e-88d2495fba61" providerId="ADAL" clId="{021A83E0-4C64-4235-868C-70CE2A07D68F}" dt="2023-05-18T09:15:00.244" v="1" actId="47"/>
        <pc:sldMkLst>
          <pc:docMk/>
          <pc:sldMk cId="4094665178" sldId="1153"/>
        </pc:sldMkLst>
      </pc:sldChg>
      <pc:sldChg chg="del">
        <pc:chgData name="ALI TEKIN GUNER" userId="8a3bfaf7-3db6-4045-837e-88d2495fba61" providerId="ADAL" clId="{021A83E0-4C64-4235-868C-70CE2A07D68F}" dt="2023-05-18T09:15:00.244" v="1" actId="47"/>
        <pc:sldMkLst>
          <pc:docMk/>
          <pc:sldMk cId="1694681980" sldId="1154"/>
        </pc:sldMkLst>
      </pc:sldChg>
      <pc:sldChg chg="del">
        <pc:chgData name="ALI TEKIN GUNER" userId="8a3bfaf7-3db6-4045-837e-88d2495fba61" providerId="ADAL" clId="{021A83E0-4C64-4235-868C-70CE2A07D68F}" dt="2023-05-18T09:15:00.244" v="1" actId="47"/>
        <pc:sldMkLst>
          <pc:docMk/>
          <pc:sldMk cId="2437082511" sldId="1155"/>
        </pc:sldMkLst>
      </pc:sldChg>
      <pc:sldChg chg="del">
        <pc:chgData name="ALI TEKIN GUNER" userId="8a3bfaf7-3db6-4045-837e-88d2495fba61" providerId="ADAL" clId="{021A83E0-4C64-4235-868C-70CE2A07D68F}" dt="2023-05-18T09:15:00.244" v="1" actId="47"/>
        <pc:sldMkLst>
          <pc:docMk/>
          <pc:sldMk cId="4221656201" sldId="1156"/>
        </pc:sldMkLst>
      </pc:sldChg>
      <pc:sldChg chg="del">
        <pc:chgData name="ALI TEKIN GUNER" userId="8a3bfaf7-3db6-4045-837e-88d2495fba61" providerId="ADAL" clId="{021A83E0-4C64-4235-868C-70CE2A07D68F}" dt="2023-05-18T09:15:00.244" v="1" actId="47"/>
        <pc:sldMkLst>
          <pc:docMk/>
          <pc:sldMk cId="1635414775" sldId="1157"/>
        </pc:sldMkLst>
      </pc:sldChg>
      <pc:sldChg chg="del">
        <pc:chgData name="ALI TEKIN GUNER" userId="8a3bfaf7-3db6-4045-837e-88d2495fba61" providerId="ADAL" clId="{021A83E0-4C64-4235-868C-70CE2A07D68F}" dt="2023-05-18T09:15:00.244" v="1" actId="47"/>
        <pc:sldMkLst>
          <pc:docMk/>
          <pc:sldMk cId="1719414948" sldId="1158"/>
        </pc:sldMkLst>
      </pc:sldChg>
      <pc:sldChg chg="del">
        <pc:chgData name="ALI TEKIN GUNER" userId="8a3bfaf7-3db6-4045-837e-88d2495fba61" providerId="ADAL" clId="{021A83E0-4C64-4235-868C-70CE2A07D68F}" dt="2023-05-18T09:15:00.244" v="1" actId="47"/>
        <pc:sldMkLst>
          <pc:docMk/>
          <pc:sldMk cId="2531959233" sldId="1159"/>
        </pc:sldMkLst>
      </pc:sldChg>
      <pc:sldChg chg="del">
        <pc:chgData name="ALI TEKIN GUNER" userId="8a3bfaf7-3db6-4045-837e-88d2495fba61" providerId="ADAL" clId="{021A83E0-4C64-4235-868C-70CE2A07D68F}" dt="2023-05-18T09:15:00.244" v="1" actId="47"/>
        <pc:sldMkLst>
          <pc:docMk/>
          <pc:sldMk cId="4217109624" sldId="1160"/>
        </pc:sldMkLst>
      </pc:sldChg>
      <pc:sldChg chg="del">
        <pc:chgData name="ALI TEKIN GUNER" userId="8a3bfaf7-3db6-4045-837e-88d2495fba61" providerId="ADAL" clId="{021A83E0-4C64-4235-868C-70CE2A07D68F}" dt="2023-05-18T09:15:00.244" v="1" actId="47"/>
        <pc:sldMkLst>
          <pc:docMk/>
          <pc:sldMk cId="3543555285" sldId="1161"/>
        </pc:sldMkLst>
      </pc:sldChg>
      <pc:sldChg chg="del">
        <pc:chgData name="ALI TEKIN GUNER" userId="8a3bfaf7-3db6-4045-837e-88d2495fba61" providerId="ADAL" clId="{021A83E0-4C64-4235-868C-70CE2A07D68F}" dt="2023-05-18T09:14:22.474" v="0" actId="47"/>
        <pc:sldMkLst>
          <pc:docMk/>
          <pc:sldMk cId="324828779" sldId="1162"/>
        </pc:sldMkLst>
      </pc:sldChg>
      <pc:sldChg chg="del">
        <pc:chgData name="ALI TEKIN GUNER" userId="8a3bfaf7-3db6-4045-837e-88d2495fba61" providerId="ADAL" clId="{021A83E0-4C64-4235-868C-70CE2A07D68F}" dt="2023-05-18T09:15:00.244" v="1" actId="47"/>
        <pc:sldMkLst>
          <pc:docMk/>
          <pc:sldMk cId="4215367225" sldId="1163"/>
        </pc:sldMkLst>
      </pc:sldChg>
      <pc:sldChg chg="del">
        <pc:chgData name="ALI TEKIN GUNER" userId="8a3bfaf7-3db6-4045-837e-88d2495fba61" providerId="ADAL" clId="{021A83E0-4C64-4235-868C-70CE2A07D68F}" dt="2023-05-18T09:15:00.244" v="1" actId="47"/>
        <pc:sldMkLst>
          <pc:docMk/>
          <pc:sldMk cId="2735951860" sldId="1164"/>
        </pc:sldMkLst>
      </pc:sldChg>
      <pc:sldChg chg="del">
        <pc:chgData name="ALI TEKIN GUNER" userId="8a3bfaf7-3db6-4045-837e-88d2495fba61" providerId="ADAL" clId="{021A83E0-4C64-4235-868C-70CE2A07D68F}" dt="2023-05-18T09:15:00.244" v="1" actId="47"/>
        <pc:sldMkLst>
          <pc:docMk/>
          <pc:sldMk cId="1170039685" sldId="1165"/>
        </pc:sldMkLst>
      </pc:sldChg>
      <pc:sldChg chg="del">
        <pc:chgData name="ALI TEKIN GUNER" userId="8a3bfaf7-3db6-4045-837e-88d2495fba61" providerId="ADAL" clId="{021A83E0-4C64-4235-868C-70CE2A07D68F}" dt="2023-05-18T09:15:00.244" v="1" actId="47"/>
        <pc:sldMkLst>
          <pc:docMk/>
          <pc:sldMk cId="2255370054" sldId="1166"/>
        </pc:sldMkLst>
      </pc:sldChg>
      <pc:sldChg chg="del">
        <pc:chgData name="ALI TEKIN GUNER" userId="8a3bfaf7-3db6-4045-837e-88d2495fba61" providerId="ADAL" clId="{021A83E0-4C64-4235-868C-70CE2A07D68F}" dt="2023-05-18T09:15:00.244" v="1" actId="47"/>
        <pc:sldMkLst>
          <pc:docMk/>
          <pc:sldMk cId="48258517" sldId="1167"/>
        </pc:sldMkLst>
      </pc:sldChg>
      <pc:sldChg chg="del">
        <pc:chgData name="ALI TEKIN GUNER" userId="8a3bfaf7-3db6-4045-837e-88d2495fba61" providerId="ADAL" clId="{021A83E0-4C64-4235-868C-70CE2A07D68F}" dt="2023-05-18T09:15:00.244" v="1" actId="47"/>
        <pc:sldMkLst>
          <pc:docMk/>
          <pc:sldMk cId="4104111079" sldId="1168"/>
        </pc:sldMkLst>
      </pc:sldChg>
      <pc:sldChg chg="del">
        <pc:chgData name="ALI TEKIN GUNER" userId="8a3bfaf7-3db6-4045-837e-88d2495fba61" providerId="ADAL" clId="{021A83E0-4C64-4235-868C-70CE2A07D68F}" dt="2023-05-18T09:15:00.244" v="1" actId="47"/>
        <pc:sldMkLst>
          <pc:docMk/>
          <pc:sldMk cId="4158859239" sldId="1169"/>
        </pc:sldMkLst>
      </pc:sldChg>
      <pc:sldChg chg="del">
        <pc:chgData name="ALI TEKIN GUNER" userId="8a3bfaf7-3db6-4045-837e-88d2495fba61" providerId="ADAL" clId="{021A83E0-4C64-4235-868C-70CE2A07D68F}" dt="2023-05-18T09:15:00.244" v="1" actId="47"/>
        <pc:sldMkLst>
          <pc:docMk/>
          <pc:sldMk cId="2357604922" sldId="1170"/>
        </pc:sldMkLst>
      </pc:sldChg>
      <pc:sldChg chg="del">
        <pc:chgData name="ALI TEKIN GUNER" userId="8a3bfaf7-3db6-4045-837e-88d2495fba61" providerId="ADAL" clId="{021A83E0-4C64-4235-868C-70CE2A07D68F}" dt="2023-05-18T09:15:00.244" v="1" actId="47"/>
        <pc:sldMkLst>
          <pc:docMk/>
          <pc:sldMk cId="1952288627" sldId="1171"/>
        </pc:sldMkLst>
      </pc:sldChg>
      <pc:sldChg chg="del">
        <pc:chgData name="ALI TEKIN GUNER" userId="8a3bfaf7-3db6-4045-837e-88d2495fba61" providerId="ADAL" clId="{021A83E0-4C64-4235-868C-70CE2A07D68F}" dt="2023-05-18T09:15:00.244" v="1" actId="47"/>
        <pc:sldMkLst>
          <pc:docMk/>
          <pc:sldMk cId="3950434119" sldId="1172"/>
        </pc:sldMkLst>
      </pc:sldChg>
      <pc:sldChg chg="del">
        <pc:chgData name="ALI TEKIN GUNER" userId="8a3bfaf7-3db6-4045-837e-88d2495fba61" providerId="ADAL" clId="{021A83E0-4C64-4235-868C-70CE2A07D68F}" dt="2023-05-18T09:15:00.244" v="1" actId="47"/>
        <pc:sldMkLst>
          <pc:docMk/>
          <pc:sldMk cId="517062987" sldId="1173"/>
        </pc:sldMkLst>
      </pc:sldChg>
      <pc:sldChg chg="del">
        <pc:chgData name="ALI TEKIN GUNER" userId="8a3bfaf7-3db6-4045-837e-88d2495fba61" providerId="ADAL" clId="{021A83E0-4C64-4235-868C-70CE2A07D68F}" dt="2023-05-18T09:15:00.244" v="1" actId="47"/>
        <pc:sldMkLst>
          <pc:docMk/>
          <pc:sldMk cId="1755277599" sldId="1174"/>
        </pc:sldMkLst>
      </pc:sldChg>
      <pc:sldChg chg="del">
        <pc:chgData name="ALI TEKIN GUNER" userId="8a3bfaf7-3db6-4045-837e-88d2495fba61" providerId="ADAL" clId="{021A83E0-4C64-4235-868C-70CE2A07D68F}" dt="2023-05-18T09:15:00.244" v="1" actId="47"/>
        <pc:sldMkLst>
          <pc:docMk/>
          <pc:sldMk cId="2613342250" sldId="1175"/>
        </pc:sldMkLst>
      </pc:sldChg>
      <pc:sldChg chg="del">
        <pc:chgData name="ALI TEKIN GUNER" userId="8a3bfaf7-3db6-4045-837e-88d2495fba61" providerId="ADAL" clId="{021A83E0-4C64-4235-868C-70CE2A07D68F}" dt="2023-05-18T09:15:00.244" v="1" actId="47"/>
        <pc:sldMkLst>
          <pc:docMk/>
          <pc:sldMk cId="1939125825" sldId="1176"/>
        </pc:sldMkLst>
      </pc:sldChg>
      <pc:sldChg chg="del">
        <pc:chgData name="ALI TEKIN GUNER" userId="8a3bfaf7-3db6-4045-837e-88d2495fba61" providerId="ADAL" clId="{021A83E0-4C64-4235-868C-70CE2A07D68F}" dt="2023-05-18T09:15:00.244" v="1" actId="47"/>
        <pc:sldMkLst>
          <pc:docMk/>
          <pc:sldMk cId="573102723" sldId="1177"/>
        </pc:sldMkLst>
      </pc:sldChg>
      <pc:sldChg chg="del">
        <pc:chgData name="ALI TEKIN GUNER" userId="8a3bfaf7-3db6-4045-837e-88d2495fba61" providerId="ADAL" clId="{021A83E0-4C64-4235-868C-70CE2A07D68F}" dt="2023-05-18T09:15:00.244" v="1" actId="47"/>
        <pc:sldMkLst>
          <pc:docMk/>
          <pc:sldMk cId="2701712421" sldId="1178"/>
        </pc:sldMkLst>
      </pc:sldChg>
      <pc:sldChg chg="del">
        <pc:chgData name="ALI TEKIN GUNER" userId="8a3bfaf7-3db6-4045-837e-88d2495fba61" providerId="ADAL" clId="{021A83E0-4C64-4235-868C-70CE2A07D68F}" dt="2023-05-18T09:15:00.244" v="1" actId="47"/>
        <pc:sldMkLst>
          <pc:docMk/>
          <pc:sldMk cId="1526274212" sldId="1179"/>
        </pc:sldMkLst>
      </pc:sldChg>
      <pc:sldChg chg="del">
        <pc:chgData name="ALI TEKIN GUNER" userId="8a3bfaf7-3db6-4045-837e-88d2495fba61" providerId="ADAL" clId="{021A83E0-4C64-4235-868C-70CE2A07D68F}" dt="2023-05-18T09:15:00.244" v="1" actId="47"/>
        <pc:sldMkLst>
          <pc:docMk/>
          <pc:sldMk cId="392883518" sldId="1180"/>
        </pc:sldMkLst>
      </pc:sldChg>
      <pc:sldChg chg="del">
        <pc:chgData name="ALI TEKIN GUNER" userId="8a3bfaf7-3db6-4045-837e-88d2495fba61" providerId="ADAL" clId="{021A83E0-4C64-4235-868C-70CE2A07D68F}" dt="2023-05-18T09:15:00.244" v="1" actId="47"/>
        <pc:sldMkLst>
          <pc:docMk/>
          <pc:sldMk cId="1345548352" sldId="1181"/>
        </pc:sldMkLst>
      </pc:sldChg>
      <pc:sldChg chg="del">
        <pc:chgData name="ALI TEKIN GUNER" userId="8a3bfaf7-3db6-4045-837e-88d2495fba61" providerId="ADAL" clId="{021A83E0-4C64-4235-868C-70CE2A07D68F}" dt="2023-05-18T09:15:00.244" v="1" actId="47"/>
        <pc:sldMkLst>
          <pc:docMk/>
          <pc:sldMk cId="2271979238" sldId="1182"/>
        </pc:sldMkLst>
      </pc:sldChg>
      <pc:sldChg chg="del">
        <pc:chgData name="ALI TEKIN GUNER" userId="8a3bfaf7-3db6-4045-837e-88d2495fba61" providerId="ADAL" clId="{021A83E0-4C64-4235-868C-70CE2A07D68F}" dt="2023-05-18T09:15:00.244" v="1" actId="47"/>
        <pc:sldMkLst>
          <pc:docMk/>
          <pc:sldMk cId="4222544010" sldId="1183"/>
        </pc:sldMkLst>
      </pc:sldChg>
      <pc:sldChg chg="del">
        <pc:chgData name="ALI TEKIN GUNER" userId="8a3bfaf7-3db6-4045-837e-88d2495fba61" providerId="ADAL" clId="{021A83E0-4C64-4235-868C-70CE2A07D68F}" dt="2023-05-18T09:15:00.244" v="1" actId="47"/>
        <pc:sldMkLst>
          <pc:docMk/>
          <pc:sldMk cId="1004888683" sldId="1184"/>
        </pc:sldMkLst>
      </pc:sldChg>
      <pc:sldChg chg="del">
        <pc:chgData name="ALI TEKIN GUNER" userId="8a3bfaf7-3db6-4045-837e-88d2495fba61" providerId="ADAL" clId="{021A83E0-4C64-4235-868C-70CE2A07D68F}" dt="2023-05-18T09:15:00.244" v="1" actId="47"/>
        <pc:sldMkLst>
          <pc:docMk/>
          <pc:sldMk cId="2114833900" sldId="1185"/>
        </pc:sldMkLst>
      </pc:sldChg>
      <pc:sldChg chg="del">
        <pc:chgData name="ALI TEKIN GUNER" userId="8a3bfaf7-3db6-4045-837e-88d2495fba61" providerId="ADAL" clId="{021A83E0-4C64-4235-868C-70CE2A07D68F}" dt="2023-05-18T09:15:00.244" v="1" actId="47"/>
        <pc:sldMkLst>
          <pc:docMk/>
          <pc:sldMk cId="4010730263" sldId="1186"/>
        </pc:sldMkLst>
      </pc:sldChg>
      <pc:sldChg chg="del">
        <pc:chgData name="ALI TEKIN GUNER" userId="8a3bfaf7-3db6-4045-837e-88d2495fba61" providerId="ADAL" clId="{021A83E0-4C64-4235-868C-70CE2A07D68F}" dt="2023-05-18T09:15:00.244" v="1" actId="47"/>
        <pc:sldMkLst>
          <pc:docMk/>
          <pc:sldMk cId="2658630865" sldId="1187"/>
        </pc:sldMkLst>
      </pc:sldChg>
      <pc:sldChg chg="del">
        <pc:chgData name="ALI TEKIN GUNER" userId="8a3bfaf7-3db6-4045-837e-88d2495fba61" providerId="ADAL" clId="{021A83E0-4C64-4235-868C-70CE2A07D68F}" dt="2023-05-18T09:15:00.244" v="1" actId="47"/>
        <pc:sldMkLst>
          <pc:docMk/>
          <pc:sldMk cId="1707011831" sldId="1188"/>
        </pc:sldMkLst>
      </pc:sldChg>
      <pc:sldChg chg="del">
        <pc:chgData name="ALI TEKIN GUNER" userId="8a3bfaf7-3db6-4045-837e-88d2495fba61" providerId="ADAL" clId="{021A83E0-4C64-4235-868C-70CE2A07D68F}" dt="2023-05-18T09:15:00.244" v="1" actId="47"/>
        <pc:sldMkLst>
          <pc:docMk/>
          <pc:sldMk cId="3014149716" sldId="1189"/>
        </pc:sldMkLst>
      </pc:sldChg>
      <pc:sldChg chg="del">
        <pc:chgData name="ALI TEKIN GUNER" userId="8a3bfaf7-3db6-4045-837e-88d2495fba61" providerId="ADAL" clId="{021A83E0-4C64-4235-868C-70CE2A07D68F}" dt="2023-05-18T09:15:00.244" v="1" actId="47"/>
        <pc:sldMkLst>
          <pc:docMk/>
          <pc:sldMk cId="1096542014" sldId="1190"/>
        </pc:sldMkLst>
      </pc:sldChg>
      <pc:sldChg chg="del">
        <pc:chgData name="ALI TEKIN GUNER" userId="8a3bfaf7-3db6-4045-837e-88d2495fba61" providerId="ADAL" clId="{021A83E0-4C64-4235-868C-70CE2A07D68F}" dt="2023-05-18T09:15:00.244" v="1" actId="47"/>
        <pc:sldMkLst>
          <pc:docMk/>
          <pc:sldMk cId="2452760242" sldId="1192"/>
        </pc:sldMkLst>
      </pc:sldChg>
      <pc:sldChg chg="del">
        <pc:chgData name="ALI TEKIN GUNER" userId="8a3bfaf7-3db6-4045-837e-88d2495fba61" providerId="ADAL" clId="{021A83E0-4C64-4235-868C-70CE2A07D68F}" dt="2023-05-18T09:15:00.244" v="1" actId="47"/>
        <pc:sldMkLst>
          <pc:docMk/>
          <pc:sldMk cId="3828493033" sldId="1193"/>
        </pc:sldMkLst>
      </pc:sldChg>
      <pc:sldChg chg="del">
        <pc:chgData name="ALI TEKIN GUNER" userId="8a3bfaf7-3db6-4045-837e-88d2495fba61" providerId="ADAL" clId="{021A83E0-4C64-4235-868C-70CE2A07D68F}" dt="2023-05-18T09:15:00.244" v="1" actId="47"/>
        <pc:sldMkLst>
          <pc:docMk/>
          <pc:sldMk cId="884724832" sldId="1194"/>
        </pc:sldMkLst>
      </pc:sldChg>
      <pc:sldChg chg="del">
        <pc:chgData name="ALI TEKIN GUNER" userId="8a3bfaf7-3db6-4045-837e-88d2495fba61" providerId="ADAL" clId="{021A83E0-4C64-4235-868C-70CE2A07D68F}" dt="2023-05-18T09:15:00.244" v="1" actId="47"/>
        <pc:sldMkLst>
          <pc:docMk/>
          <pc:sldMk cId="2339124852" sldId="1195"/>
        </pc:sldMkLst>
      </pc:sldChg>
      <pc:sldChg chg="del">
        <pc:chgData name="ALI TEKIN GUNER" userId="8a3bfaf7-3db6-4045-837e-88d2495fba61" providerId="ADAL" clId="{021A83E0-4C64-4235-868C-70CE2A07D68F}" dt="2023-05-18T09:15:00.244" v="1" actId="47"/>
        <pc:sldMkLst>
          <pc:docMk/>
          <pc:sldMk cId="1896641717" sldId="1196"/>
        </pc:sldMkLst>
      </pc:sldChg>
      <pc:sldChg chg="del">
        <pc:chgData name="ALI TEKIN GUNER" userId="8a3bfaf7-3db6-4045-837e-88d2495fba61" providerId="ADAL" clId="{021A83E0-4C64-4235-868C-70CE2A07D68F}" dt="2023-05-18T09:15:00.244" v="1" actId="47"/>
        <pc:sldMkLst>
          <pc:docMk/>
          <pc:sldMk cId="360800734" sldId="1197"/>
        </pc:sldMkLst>
      </pc:sldChg>
      <pc:sldChg chg="del">
        <pc:chgData name="ALI TEKIN GUNER" userId="8a3bfaf7-3db6-4045-837e-88d2495fba61" providerId="ADAL" clId="{021A83E0-4C64-4235-868C-70CE2A07D68F}" dt="2023-05-18T09:15:00.244" v="1" actId="47"/>
        <pc:sldMkLst>
          <pc:docMk/>
          <pc:sldMk cId="2361306081" sldId="1198"/>
        </pc:sldMkLst>
      </pc:sldChg>
      <pc:sldChg chg="del">
        <pc:chgData name="ALI TEKIN GUNER" userId="8a3bfaf7-3db6-4045-837e-88d2495fba61" providerId="ADAL" clId="{021A83E0-4C64-4235-868C-70CE2A07D68F}" dt="2023-05-18T09:15:00.244" v="1" actId="47"/>
        <pc:sldMkLst>
          <pc:docMk/>
          <pc:sldMk cId="1206138370" sldId="1199"/>
        </pc:sldMkLst>
      </pc:sldChg>
      <pc:sldChg chg="del">
        <pc:chgData name="ALI TEKIN GUNER" userId="8a3bfaf7-3db6-4045-837e-88d2495fba61" providerId="ADAL" clId="{021A83E0-4C64-4235-868C-70CE2A07D68F}" dt="2023-05-18T09:15:00.244" v="1" actId="47"/>
        <pc:sldMkLst>
          <pc:docMk/>
          <pc:sldMk cId="2014226139" sldId="1200"/>
        </pc:sldMkLst>
      </pc:sldChg>
      <pc:sldChg chg="del">
        <pc:chgData name="ALI TEKIN GUNER" userId="8a3bfaf7-3db6-4045-837e-88d2495fba61" providerId="ADAL" clId="{021A83E0-4C64-4235-868C-70CE2A07D68F}" dt="2023-05-18T09:15:00.244" v="1" actId="47"/>
        <pc:sldMkLst>
          <pc:docMk/>
          <pc:sldMk cId="2376297468" sldId="1201"/>
        </pc:sldMkLst>
      </pc:sldChg>
      <pc:sldChg chg="del">
        <pc:chgData name="ALI TEKIN GUNER" userId="8a3bfaf7-3db6-4045-837e-88d2495fba61" providerId="ADAL" clId="{021A83E0-4C64-4235-868C-70CE2A07D68F}" dt="2023-05-18T09:15:00.244" v="1" actId="47"/>
        <pc:sldMkLst>
          <pc:docMk/>
          <pc:sldMk cId="3880484650" sldId="1203"/>
        </pc:sldMkLst>
      </pc:sldChg>
      <pc:sldChg chg="del">
        <pc:chgData name="ALI TEKIN GUNER" userId="8a3bfaf7-3db6-4045-837e-88d2495fba61" providerId="ADAL" clId="{021A83E0-4C64-4235-868C-70CE2A07D68F}" dt="2023-05-18T09:15:00.244" v="1" actId="47"/>
        <pc:sldMkLst>
          <pc:docMk/>
          <pc:sldMk cId="668419609" sldId="1204"/>
        </pc:sldMkLst>
      </pc:sldChg>
      <pc:sldChg chg="del">
        <pc:chgData name="ALI TEKIN GUNER" userId="8a3bfaf7-3db6-4045-837e-88d2495fba61" providerId="ADAL" clId="{021A83E0-4C64-4235-868C-70CE2A07D68F}" dt="2023-05-18T09:15:00.244" v="1" actId="47"/>
        <pc:sldMkLst>
          <pc:docMk/>
          <pc:sldMk cId="2542178733" sldId="1205"/>
        </pc:sldMkLst>
      </pc:sldChg>
      <pc:sldChg chg="del">
        <pc:chgData name="ALI TEKIN GUNER" userId="8a3bfaf7-3db6-4045-837e-88d2495fba61" providerId="ADAL" clId="{021A83E0-4C64-4235-868C-70CE2A07D68F}" dt="2023-05-18T09:15:00.244" v="1" actId="47"/>
        <pc:sldMkLst>
          <pc:docMk/>
          <pc:sldMk cId="4267503961" sldId="1206"/>
        </pc:sldMkLst>
      </pc:sldChg>
      <pc:sldChg chg="del">
        <pc:chgData name="ALI TEKIN GUNER" userId="8a3bfaf7-3db6-4045-837e-88d2495fba61" providerId="ADAL" clId="{021A83E0-4C64-4235-868C-70CE2A07D68F}" dt="2023-05-18T09:15:00.244" v="1" actId="47"/>
        <pc:sldMkLst>
          <pc:docMk/>
          <pc:sldMk cId="3522728162" sldId="1207"/>
        </pc:sldMkLst>
      </pc:sldChg>
      <pc:sldChg chg="del">
        <pc:chgData name="ALI TEKIN GUNER" userId="8a3bfaf7-3db6-4045-837e-88d2495fba61" providerId="ADAL" clId="{021A83E0-4C64-4235-868C-70CE2A07D68F}" dt="2023-05-18T09:15:00.244" v="1" actId="47"/>
        <pc:sldMkLst>
          <pc:docMk/>
          <pc:sldMk cId="3599453437" sldId="1208"/>
        </pc:sldMkLst>
      </pc:sldChg>
      <pc:sldChg chg="del">
        <pc:chgData name="ALI TEKIN GUNER" userId="8a3bfaf7-3db6-4045-837e-88d2495fba61" providerId="ADAL" clId="{021A83E0-4C64-4235-868C-70CE2A07D68F}" dt="2023-05-18T09:15:00.244" v="1" actId="47"/>
        <pc:sldMkLst>
          <pc:docMk/>
          <pc:sldMk cId="203189594" sldId="1209"/>
        </pc:sldMkLst>
      </pc:sldChg>
      <pc:sldChg chg="del">
        <pc:chgData name="ALI TEKIN GUNER" userId="8a3bfaf7-3db6-4045-837e-88d2495fba61" providerId="ADAL" clId="{021A83E0-4C64-4235-868C-70CE2A07D68F}" dt="2023-05-18T09:15:00.244" v="1" actId="47"/>
        <pc:sldMkLst>
          <pc:docMk/>
          <pc:sldMk cId="1505079277" sldId="1210"/>
        </pc:sldMkLst>
      </pc:sldChg>
      <pc:sldChg chg="del">
        <pc:chgData name="ALI TEKIN GUNER" userId="8a3bfaf7-3db6-4045-837e-88d2495fba61" providerId="ADAL" clId="{021A83E0-4C64-4235-868C-70CE2A07D68F}" dt="2023-05-18T09:15:00.244" v="1" actId="47"/>
        <pc:sldMkLst>
          <pc:docMk/>
          <pc:sldMk cId="1140912197" sldId="1211"/>
        </pc:sldMkLst>
      </pc:sldChg>
      <pc:sldChg chg="del">
        <pc:chgData name="ALI TEKIN GUNER" userId="8a3bfaf7-3db6-4045-837e-88d2495fba61" providerId="ADAL" clId="{021A83E0-4C64-4235-868C-70CE2A07D68F}" dt="2023-05-18T09:15:00.244" v="1" actId="47"/>
        <pc:sldMkLst>
          <pc:docMk/>
          <pc:sldMk cId="175739793" sldId="1212"/>
        </pc:sldMkLst>
      </pc:sldChg>
      <pc:sldChg chg="del">
        <pc:chgData name="ALI TEKIN GUNER" userId="8a3bfaf7-3db6-4045-837e-88d2495fba61" providerId="ADAL" clId="{021A83E0-4C64-4235-868C-70CE2A07D68F}" dt="2023-05-18T09:15:00.244" v="1" actId="47"/>
        <pc:sldMkLst>
          <pc:docMk/>
          <pc:sldMk cId="1012479862" sldId="1213"/>
        </pc:sldMkLst>
      </pc:sldChg>
      <pc:sldChg chg="del">
        <pc:chgData name="ALI TEKIN GUNER" userId="8a3bfaf7-3db6-4045-837e-88d2495fba61" providerId="ADAL" clId="{021A83E0-4C64-4235-868C-70CE2A07D68F}" dt="2023-05-18T09:15:00.244" v="1" actId="47"/>
        <pc:sldMkLst>
          <pc:docMk/>
          <pc:sldMk cId="1925823063" sldId="1214"/>
        </pc:sldMkLst>
      </pc:sldChg>
      <pc:sldChg chg="del">
        <pc:chgData name="ALI TEKIN GUNER" userId="8a3bfaf7-3db6-4045-837e-88d2495fba61" providerId="ADAL" clId="{021A83E0-4C64-4235-868C-70CE2A07D68F}" dt="2023-05-18T09:15:00.244" v="1" actId="47"/>
        <pc:sldMkLst>
          <pc:docMk/>
          <pc:sldMk cId="3739068933" sldId="1215"/>
        </pc:sldMkLst>
      </pc:sldChg>
      <pc:sldChg chg="del">
        <pc:chgData name="ALI TEKIN GUNER" userId="8a3bfaf7-3db6-4045-837e-88d2495fba61" providerId="ADAL" clId="{021A83E0-4C64-4235-868C-70CE2A07D68F}" dt="2023-05-18T09:15:00.244" v="1" actId="47"/>
        <pc:sldMkLst>
          <pc:docMk/>
          <pc:sldMk cId="1031333099" sldId="1216"/>
        </pc:sldMkLst>
      </pc:sldChg>
      <pc:sldChg chg="del">
        <pc:chgData name="ALI TEKIN GUNER" userId="8a3bfaf7-3db6-4045-837e-88d2495fba61" providerId="ADAL" clId="{021A83E0-4C64-4235-868C-70CE2A07D68F}" dt="2023-05-18T09:15:00.244" v="1" actId="47"/>
        <pc:sldMkLst>
          <pc:docMk/>
          <pc:sldMk cId="2030433647" sldId="1218"/>
        </pc:sldMkLst>
      </pc:sldChg>
      <pc:sldChg chg="del">
        <pc:chgData name="ALI TEKIN GUNER" userId="8a3bfaf7-3db6-4045-837e-88d2495fba61" providerId="ADAL" clId="{021A83E0-4C64-4235-868C-70CE2A07D68F}" dt="2023-05-18T09:15:00.244" v="1" actId="47"/>
        <pc:sldMkLst>
          <pc:docMk/>
          <pc:sldMk cId="3000451312" sldId="1219"/>
        </pc:sldMkLst>
      </pc:sldChg>
      <pc:sldChg chg="del">
        <pc:chgData name="ALI TEKIN GUNER" userId="8a3bfaf7-3db6-4045-837e-88d2495fba61" providerId="ADAL" clId="{021A83E0-4C64-4235-868C-70CE2A07D68F}" dt="2023-05-18T09:15:00.244" v="1" actId="47"/>
        <pc:sldMkLst>
          <pc:docMk/>
          <pc:sldMk cId="332408653" sldId="1220"/>
        </pc:sldMkLst>
      </pc:sldChg>
      <pc:sldChg chg="del">
        <pc:chgData name="ALI TEKIN GUNER" userId="8a3bfaf7-3db6-4045-837e-88d2495fba61" providerId="ADAL" clId="{021A83E0-4C64-4235-868C-70CE2A07D68F}" dt="2023-05-18T09:15:00.244" v="1" actId="47"/>
        <pc:sldMkLst>
          <pc:docMk/>
          <pc:sldMk cId="2819175056" sldId="1221"/>
        </pc:sldMkLst>
      </pc:sldChg>
      <pc:sldChg chg="del">
        <pc:chgData name="ALI TEKIN GUNER" userId="8a3bfaf7-3db6-4045-837e-88d2495fba61" providerId="ADAL" clId="{021A83E0-4C64-4235-868C-70CE2A07D68F}" dt="2023-05-18T09:15:00.244" v="1" actId="47"/>
        <pc:sldMkLst>
          <pc:docMk/>
          <pc:sldMk cId="632975526" sldId="1222"/>
        </pc:sldMkLst>
      </pc:sldChg>
      <pc:sldChg chg="del">
        <pc:chgData name="ALI TEKIN GUNER" userId="8a3bfaf7-3db6-4045-837e-88d2495fba61" providerId="ADAL" clId="{021A83E0-4C64-4235-868C-70CE2A07D68F}" dt="2023-05-18T09:15:00.244" v="1" actId="47"/>
        <pc:sldMkLst>
          <pc:docMk/>
          <pc:sldMk cId="1407533391" sldId="1223"/>
        </pc:sldMkLst>
      </pc:sldChg>
      <pc:sldChg chg="del">
        <pc:chgData name="ALI TEKIN GUNER" userId="8a3bfaf7-3db6-4045-837e-88d2495fba61" providerId="ADAL" clId="{021A83E0-4C64-4235-868C-70CE2A07D68F}" dt="2023-05-18T09:15:00.244" v="1" actId="47"/>
        <pc:sldMkLst>
          <pc:docMk/>
          <pc:sldMk cId="1771387915" sldId="1224"/>
        </pc:sldMkLst>
      </pc:sldChg>
      <pc:sldChg chg="del">
        <pc:chgData name="ALI TEKIN GUNER" userId="8a3bfaf7-3db6-4045-837e-88d2495fba61" providerId="ADAL" clId="{021A83E0-4C64-4235-868C-70CE2A07D68F}" dt="2023-05-18T09:15:00.244" v="1" actId="47"/>
        <pc:sldMkLst>
          <pc:docMk/>
          <pc:sldMk cId="2687546382" sldId="1225"/>
        </pc:sldMkLst>
      </pc:sldChg>
      <pc:sldChg chg="del">
        <pc:chgData name="ALI TEKIN GUNER" userId="8a3bfaf7-3db6-4045-837e-88d2495fba61" providerId="ADAL" clId="{021A83E0-4C64-4235-868C-70CE2A07D68F}" dt="2023-05-18T09:15:00.244" v="1" actId="47"/>
        <pc:sldMkLst>
          <pc:docMk/>
          <pc:sldMk cId="2349850152" sldId="1226"/>
        </pc:sldMkLst>
      </pc:sldChg>
      <pc:sldChg chg="del">
        <pc:chgData name="ALI TEKIN GUNER" userId="8a3bfaf7-3db6-4045-837e-88d2495fba61" providerId="ADAL" clId="{021A83E0-4C64-4235-868C-70CE2A07D68F}" dt="2023-05-18T09:15:00.244" v="1" actId="47"/>
        <pc:sldMkLst>
          <pc:docMk/>
          <pc:sldMk cId="344421408" sldId="1227"/>
        </pc:sldMkLst>
      </pc:sldChg>
      <pc:sldChg chg="del">
        <pc:chgData name="ALI TEKIN GUNER" userId="8a3bfaf7-3db6-4045-837e-88d2495fba61" providerId="ADAL" clId="{021A83E0-4C64-4235-868C-70CE2A07D68F}" dt="2023-05-18T09:15:00.244" v="1" actId="47"/>
        <pc:sldMkLst>
          <pc:docMk/>
          <pc:sldMk cId="1617565937" sldId="1228"/>
        </pc:sldMkLst>
      </pc:sldChg>
      <pc:sldChg chg="del">
        <pc:chgData name="ALI TEKIN GUNER" userId="8a3bfaf7-3db6-4045-837e-88d2495fba61" providerId="ADAL" clId="{021A83E0-4C64-4235-868C-70CE2A07D68F}" dt="2023-05-18T09:15:00.244" v="1" actId="47"/>
        <pc:sldMkLst>
          <pc:docMk/>
          <pc:sldMk cId="1059209870" sldId="1229"/>
        </pc:sldMkLst>
      </pc:sldChg>
      <pc:sldChg chg="del">
        <pc:chgData name="ALI TEKIN GUNER" userId="8a3bfaf7-3db6-4045-837e-88d2495fba61" providerId="ADAL" clId="{021A83E0-4C64-4235-868C-70CE2A07D68F}" dt="2023-05-18T09:15:00.244" v="1" actId="47"/>
        <pc:sldMkLst>
          <pc:docMk/>
          <pc:sldMk cId="665770923" sldId="1230"/>
        </pc:sldMkLst>
      </pc:sldChg>
      <pc:sldChg chg="del">
        <pc:chgData name="ALI TEKIN GUNER" userId="8a3bfaf7-3db6-4045-837e-88d2495fba61" providerId="ADAL" clId="{021A83E0-4C64-4235-868C-70CE2A07D68F}" dt="2023-05-18T09:15:00.244" v="1" actId="47"/>
        <pc:sldMkLst>
          <pc:docMk/>
          <pc:sldMk cId="1633164631" sldId="1231"/>
        </pc:sldMkLst>
      </pc:sldChg>
      <pc:sldChg chg="del">
        <pc:chgData name="ALI TEKIN GUNER" userId="8a3bfaf7-3db6-4045-837e-88d2495fba61" providerId="ADAL" clId="{021A83E0-4C64-4235-868C-70CE2A07D68F}" dt="2023-05-18T09:15:00.244" v="1" actId="47"/>
        <pc:sldMkLst>
          <pc:docMk/>
          <pc:sldMk cId="1457168629" sldId="1232"/>
        </pc:sldMkLst>
      </pc:sldChg>
      <pc:sldChg chg="del">
        <pc:chgData name="ALI TEKIN GUNER" userId="8a3bfaf7-3db6-4045-837e-88d2495fba61" providerId="ADAL" clId="{021A83E0-4C64-4235-868C-70CE2A07D68F}" dt="2023-05-18T09:15:00.244" v="1" actId="47"/>
        <pc:sldMkLst>
          <pc:docMk/>
          <pc:sldMk cId="508747659" sldId="1233"/>
        </pc:sldMkLst>
      </pc:sldChg>
      <pc:sldChg chg="del">
        <pc:chgData name="ALI TEKIN GUNER" userId="8a3bfaf7-3db6-4045-837e-88d2495fba61" providerId="ADAL" clId="{021A83E0-4C64-4235-868C-70CE2A07D68F}" dt="2023-05-18T09:15:00.244" v="1" actId="47"/>
        <pc:sldMkLst>
          <pc:docMk/>
          <pc:sldMk cId="1618760787" sldId="1234"/>
        </pc:sldMkLst>
      </pc:sldChg>
      <pc:sldChg chg="del">
        <pc:chgData name="ALI TEKIN GUNER" userId="8a3bfaf7-3db6-4045-837e-88d2495fba61" providerId="ADAL" clId="{021A83E0-4C64-4235-868C-70CE2A07D68F}" dt="2023-05-18T09:15:00.244" v="1" actId="47"/>
        <pc:sldMkLst>
          <pc:docMk/>
          <pc:sldMk cId="1575052185" sldId="1235"/>
        </pc:sldMkLst>
      </pc:sldChg>
      <pc:sldChg chg="del">
        <pc:chgData name="ALI TEKIN GUNER" userId="8a3bfaf7-3db6-4045-837e-88d2495fba61" providerId="ADAL" clId="{021A83E0-4C64-4235-868C-70CE2A07D68F}" dt="2023-05-18T09:15:00.244" v="1" actId="47"/>
        <pc:sldMkLst>
          <pc:docMk/>
          <pc:sldMk cId="4282219078" sldId="1236"/>
        </pc:sldMkLst>
      </pc:sldChg>
      <pc:sldChg chg="del">
        <pc:chgData name="ALI TEKIN GUNER" userId="8a3bfaf7-3db6-4045-837e-88d2495fba61" providerId="ADAL" clId="{021A83E0-4C64-4235-868C-70CE2A07D68F}" dt="2023-05-18T09:15:00.244" v="1" actId="47"/>
        <pc:sldMkLst>
          <pc:docMk/>
          <pc:sldMk cId="444539070" sldId="1237"/>
        </pc:sldMkLst>
      </pc:sldChg>
      <pc:sldChg chg="del">
        <pc:chgData name="ALI TEKIN GUNER" userId="8a3bfaf7-3db6-4045-837e-88d2495fba61" providerId="ADAL" clId="{021A83E0-4C64-4235-868C-70CE2A07D68F}" dt="2023-05-18T09:15:00.244" v="1" actId="47"/>
        <pc:sldMkLst>
          <pc:docMk/>
          <pc:sldMk cId="2156513661" sldId="1238"/>
        </pc:sldMkLst>
      </pc:sldChg>
      <pc:sldChg chg="del">
        <pc:chgData name="ALI TEKIN GUNER" userId="8a3bfaf7-3db6-4045-837e-88d2495fba61" providerId="ADAL" clId="{021A83E0-4C64-4235-868C-70CE2A07D68F}" dt="2023-05-18T09:15:00.244" v="1" actId="47"/>
        <pc:sldMkLst>
          <pc:docMk/>
          <pc:sldMk cId="2456094445" sldId="1239"/>
        </pc:sldMkLst>
      </pc:sldChg>
      <pc:sldChg chg="del">
        <pc:chgData name="ALI TEKIN GUNER" userId="8a3bfaf7-3db6-4045-837e-88d2495fba61" providerId="ADAL" clId="{021A83E0-4C64-4235-868C-70CE2A07D68F}" dt="2023-05-18T09:15:00.244" v="1" actId="47"/>
        <pc:sldMkLst>
          <pc:docMk/>
          <pc:sldMk cId="3860760589" sldId="1240"/>
        </pc:sldMkLst>
      </pc:sldChg>
      <pc:sldChg chg="del">
        <pc:chgData name="ALI TEKIN GUNER" userId="8a3bfaf7-3db6-4045-837e-88d2495fba61" providerId="ADAL" clId="{021A83E0-4C64-4235-868C-70CE2A07D68F}" dt="2023-05-18T09:15:00.244" v="1" actId="47"/>
        <pc:sldMkLst>
          <pc:docMk/>
          <pc:sldMk cId="3826555381" sldId="1241"/>
        </pc:sldMkLst>
      </pc:sldChg>
      <pc:sldChg chg="del">
        <pc:chgData name="ALI TEKIN GUNER" userId="8a3bfaf7-3db6-4045-837e-88d2495fba61" providerId="ADAL" clId="{021A83E0-4C64-4235-868C-70CE2A07D68F}" dt="2023-05-18T09:15:00.244" v="1" actId="47"/>
        <pc:sldMkLst>
          <pc:docMk/>
          <pc:sldMk cId="3892752937" sldId="1242"/>
        </pc:sldMkLst>
      </pc:sldChg>
      <pc:sldChg chg="del">
        <pc:chgData name="ALI TEKIN GUNER" userId="8a3bfaf7-3db6-4045-837e-88d2495fba61" providerId="ADAL" clId="{021A83E0-4C64-4235-868C-70CE2A07D68F}" dt="2023-05-18T09:15:00.244" v="1" actId="47"/>
        <pc:sldMkLst>
          <pc:docMk/>
          <pc:sldMk cId="1805916800" sldId="1243"/>
        </pc:sldMkLst>
      </pc:sldChg>
      <pc:sldChg chg="del">
        <pc:chgData name="ALI TEKIN GUNER" userId="8a3bfaf7-3db6-4045-837e-88d2495fba61" providerId="ADAL" clId="{021A83E0-4C64-4235-868C-70CE2A07D68F}" dt="2023-05-18T09:15:00.244" v="1" actId="47"/>
        <pc:sldMkLst>
          <pc:docMk/>
          <pc:sldMk cId="1378086811" sldId="1244"/>
        </pc:sldMkLst>
      </pc:sldChg>
      <pc:sldChg chg="del">
        <pc:chgData name="ALI TEKIN GUNER" userId="8a3bfaf7-3db6-4045-837e-88d2495fba61" providerId="ADAL" clId="{021A83E0-4C64-4235-868C-70CE2A07D68F}" dt="2023-05-18T09:15:00.244" v="1" actId="47"/>
        <pc:sldMkLst>
          <pc:docMk/>
          <pc:sldMk cId="1020899056" sldId="1245"/>
        </pc:sldMkLst>
      </pc:sldChg>
      <pc:sldChg chg="del">
        <pc:chgData name="ALI TEKIN GUNER" userId="8a3bfaf7-3db6-4045-837e-88d2495fba61" providerId="ADAL" clId="{021A83E0-4C64-4235-868C-70CE2A07D68F}" dt="2023-05-18T09:15:00.244" v="1" actId="47"/>
        <pc:sldMkLst>
          <pc:docMk/>
          <pc:sldMk cId="1600607297" sldId="1246"/>
        </pc:sldMkLst>
      </pc:sldChg>
      <pc:sldChg chg="del">
        <pc:chgData name="ALI TEKIN GUNER" userId="8a3bfaf7-3db6-4045-837e-88d2495fba61" providerId="ADAL" clId="{021A83E0-4C64-4235-868C-70CE2A07D68F}" dt="2023-05-18T09:15:00.244" v="1" actId="47"/>
        <pc:sldMkLst>
          <pc:docMk/>
          <pc:sldMk cId="2937555631" sldId="1247"/>
        </pc:sldMkLst>
      </pc:sldChg>
      <pc:sldChg chg="del">
        <pc:chgData name="ALI TEKIN GUNER" userId="8a3bfaf7-3db6-4045-837e-88d2495fba61" providerId="ADAL" clId="{021A83E0-4C64-4235-868C-70CE2A07D68F}" dt="2023-05-18T09:15:00.244" v="1" actId="47"/>
        <pc:sldMkLst>
          <pc:docMk/>
          <pc:sldMk cId="2270270726" sldId="1248"/>
        </pc:sldMkLst>
      </pc:sldChg>
      <pc:sldChg chg="del">
        <pc:chgData name="ALI TEKIN GUNER" userId="8a3bfaf7-3db6-4045-837e-88d2495fba61" providerId="ADAL" clId="{021A83E0-4C64-4235-868C-70CE2A07D68F}" dt="2023-05-18T09:15:00.244" v="1" actId="47"/>
        <pc:sldMkLst>
          <pc:docMk/>
          <pc:sldMk cId="1693354632" sldId="1249"/>
        </pc:sldMkLst>
      </pc:sldChg>
      <pc:sldChg chg="del">
        <pc:chgData name="ALI TEKIN GUNER" userId="8a3bfaf7-3db6-4045-837e-88d2495fba61" providerId="ADAL" clId="{021A83E0-4C64-4235-868C-70CE2A07D68F}" dt="2023-05-18T09:15:00.244" v="1" actId="47"/>
        <pc:sldMkLst>
          <pc:docMk/>
          <pc:sldMk cId="2647252221" sldId="1250"/>
        </pc:sldMkLst>
      </pc:sldChg>
      <pc:sldChg chg="del">
        <pc:chgData name="ALI TEKIN GUNER" userId="8a3bfaf7-3db6-4045-837e-88d2495fba61" providerId="ADAL" clId="{021A83E0-4C64-4235-868C-70CE2A07D68F}" dt="2023-05-18T09:15:00.244" v="1" actId="47"/>
        <pc:sldMkLst>
          <pc:docMk/>
          <pc:sldMk cId="666746922" sldId="1251"/>
        </pc:sldMkLst>
      </pc:sldChg>
      <pc:sldChg chg="del">
        <pc:chgData name="ALI TEKIN GUNER" userId="8a3bfaf7-3db6-4045-837e-88d2495fba61" providerId="ADAL" clId="{021A83E0-4C64-4235-868C-70CE2A07D68F}" dt="2023-05-18T09:15:00.244" v="1" actId="47"/>
        <pc:sldMkLst>
          <pc:docMk/>
          <pc:sldMk cId="132058533" sldId="1252"/>
        </pc:sldMkLst>
      </pc:sldChg>
      <pc:sldChg chg="del">
        <pc:chgData name="ALI TEKIN GUNER" userId="8a3bfaf7-3db6-4045-837e-88d2495fba61" providerId="ADAL" clId="{021A83E0-4C64-4235-868C-70CE2A07D68F}" dt="2023-05-18T09:15:00.244" v="1" actId="47"/>
        <pc:sldMkLst>
          <pc:docMk/>
          <pc:sldMk cId="2940457317" sldId="1253"/>
        </pc:sldMkLst>
      </pc:sldChg>
      <pc:sldChg chg="del">
        <pc:chgData name="ALI TEKIN GUNER" userId="8a3bfaf7-3db6-4045-837e-88d2495fba61" providerId="ADAL" clId="{021A83E0-4C64-4235-868C-70CE2A07D68F}" dt="2023-05-18T09:15:00.244" v="1" actId="47"/>
        <pc:sldMkLst>
          <pc:docMk/>
          <pc:sldMk cId="47653960" sldId="1254"/>
        </pc:sldMkLst>
      </pc:sldChg>
      <pc:sldChg chg="del">
        <pc:chgData name="ALI TEKIN GUNER" userId="8a3bfaf7-3db6-4045-837e-88d2495fba61" providerId="ADAL" clId="{021A83E0-4C64-4235-868C-70CE2A07D68F}" dt="2023-05-18T09:15:00.244" v="1" actId="47"/>
        <pc:sldMkLst>
          <pc:docMk/>
          <pc:sldMk cId="2743203339" sldId="1255"/>
        </pc:sldMkLst>
      </pc:sldChg>
      <pc:sldChg chg="del">
        <pc:chgData name="ALI TEKIN GUNER" userId="8a3bfaf7-3db6-4045-837e-88d2495fba61" providerId="ADAL" clId="{021A83E0-4C64-4235-868C-70CE2A07D68F}" dt="2023-05-18T09:15:00.244" v="1" actId="47"/>
        <pc:sldMkLst>
          <pc:docMk/>
          <pc:sldMk cId="3425541617" sldId="1256"/>
        </pc:sldMkLst>
      </pc:sldChg>
      <pc:sldChg chg="del">
        <pc:chgData name="ALI TEKIN GUNER" userId="8a3bfaf7-3db6-4045-837e-88d2495fba61" providerId="ADAL" clId="{021A83E0-4C64-4235-868C-70CE2A07D68F}" dt="2023-05-18T09:15:00.244" v="1" actId="47"/>
        <pc:sldMkLst>
          <pc:docMk/>
          <pc:sldMk cId="3730188003" sldId="1257"/>
        </pc:sldMkLst>
      </pc:sldChg>
      <pc:sldChg chg="addSp delSp modSp mod modClrScheme modAnim chgLayout">
        <pc:chgData name="ALI TEKIN GUNER" userId="8a3bfaf7-3db6-4045-837e-88d2495fba61" providerId="ADAL" clId="{021A83E0-4C64-4235-868C-70CE2A07D68F}" dt="2023-05-18T10:14:20.268" v="405" actId="20577"/>
        <pc:sldMkLst>
          <pc:docMk/>
          <pc:sldMk cId="447402403" sldId="1259"/>
        </pc:sldMkLst>
        <pc:spChg chg="mod ord">
          <ac:chgData name="ALI TEKIN GUNER" userId="8a3bfaf7-3db6-4045-837e-88d2495fba61" providerId="ADAL" clId="{021A83E0-4C64-4235-868C-70CE2A07D68F}" dt="2023-05-18T09:21:38.226" v="43" actId="1076"/>
          <ac:spMkLst>
            <pc:docMk/>
            <pc:sldMk cId="447402403" sldId="1259"/>
            <ac:spMk id="2" creationId="{007239C2-0596-FE62-292F-11F8F1CB2162}"/>
          </ac:spMkLst>
        </pc:spChg>
        <pc:spChg chg="mod ord">
          <ac:chgData name="ALI TEKIN GUNER" userId="8a3bfaf7-3db6-4045-837e-88d2495fba61" providerId="ADAL" clId="{021A83E0-4C64-4235-868C-70CE2A07D68F}" dt="2023-05-18T10:14:20.268" v="405" actId="20577"/>
          <ac:spMkLst>
            <pc:docMk/>
            <pc:sldMk cId="447402403" sldId="1259"/>
            <ac:spMk id="3" creationId="{5C957C1D-5F88-357C-15FA-7A7E2EE243F2}"/>
          </ac:spMkLst>
        </pc:spChg>
        <pc:spChg chg="mod ord">
          <ac:chgData name="ALI TEKIN GUNER" userId="8a3bfaf7-3db6-4045-837e-88d2495fba61" providerId="ADAL" clId="{021A83E0-4C64-4235-868C-70CE2A07D68F}" dt="2023-05-18T09:21:32.554" v="41" actId="700"/>
          <ac:spMkLst>
            <pc:docMk/>
            <pc:sldMk cId="447402403" sldId="1259"/>
            <ac:spMk id="4" creationId="{FB6C97D9-8215-4EA1-2B76-EC78EADE197E}"/>
          </ac:spMkLst>
        </pc:spChg>
        <pc:spChg chg="mod ord">
          <ac:chgData name="ALI TEKIN GUNER" userId="8a3bfaf7-3db6-4045-837e-88d2495fba61" providerId="ADAL" clId="{021A83E0-4C64-4235-868C-70CE2A07D68F}" dt="2023-05-18T09:21:32.554" v="41" actId="700"/>
          <ac:spMkLst>
            <pc:docMk/>
            <pc:sldMk cId="447402403" sldId="1259"/>
            <ac:spMk id="5" creationId="{2FF727E8-1537-3DD2-7E5B-E90ADA75F6BC}"/>
          </ac:spMkLst>
        </pc:spChg>
        <pc:spChg chg="mod ord">
          <ac:chgData name="ALI TEKIN GUNER" userId="8a3bfaf7-3db6-4045-837e-88d2495fba61" providerId="ADAL" clId="{021A83E0-4C64-4235-868C-70CE2A07D68F}" dt="2023-05-18T09:21:32.554" v="41" actId="700"/>
          <ac:spMkLst>
            <pc:docMk/>
            <pc:sldMk cId="447402403" sldId="1259"/>
            <ac:spMk id="6" creationId="{7BA9BD32-94AA-C9B1-4789-E07322FAB02D}"/>
          </ac:spMkLst>
        </pc:spChg>
        <pc:spChg chg="mod">
          <ac:chgData name="ALI TEKIN GUNER" userId="8a3bfaf7-3db6-4045-837e-88d2495fba61" providerId="ADAL" clId="{021A83E0-4C64-4235-868C-70CE2A07D68F}" dt="2023-05-18T10:13:01.382" v="375" actId="20577"/>
          <ac:spMkLst>
            <pc:docMk/>
            <pc:sldMk cId="447402403" sldId="1259"/>
            <ac:spMk id="10" creationId="{3A73F134-3391-E88D-7168-9240BCC057E4}"/>
          </ac:spMkLst>
        </pc:spChg>
        <pc:spChg chg="add mod">
          <ac:chgData name="ALI TEKIN GUNER" userId="8a3bfaf7-3db6-4045-837e-88d2495fba61" providerId="ADAL" clId="{021A83E0-4C64-4235-868C-70CE2A07D68F}" dt="2023-05-18T10:09:40.339" v="341" actId="1076"/>
          <ac:spMkLst>
            <pc:docMk/>
            <pc:sldMk cId="447402403" sldId="1259"/>
            <ac:spMk id="12" creationId="{1AE6608D-2F4A-FE6A-1947-F6A5276CA815}"/>
          </ac:spMkLst>
        </pc:spChg>
        <pc:spChg chg="add mod">
          <ac:chgData name="ALI TEKIN GUNER" userId="8a3bfaf7-3db6-4045-837e-88d2495fba61" providerId="ADAL" clId="{021A83E0-4C64-4235-868C-70CE2A07D68F}" dt="2023-05-18T10:10:05.571" v="352" actId="1076"/>
          <ac:spMkLst>
            <pc:docMk/>
            <pc:sldMk cId="447402403" sldId="1259"/>
            <ac:spMk id="14" creationId="{1A892BBD-4EA5-DF09-1B15-9933054BF699}"/>
          </ac:spMkLst>
        </pc:spChg>
        <pc:picChg chg="add mod">
          <ac:chgData name="ALI TEKIN GUNER" userId="8a3bfaf7-3db6-4045-837e-88d2495fba61" providerId="ADAL" clId="{021A83E0-4C64-4235-868C-70CE2A07D68F}" dt="2023-05-18T09:18:40.294" v="35"/>
          <ac:picMkLst>
            <pc:docMk/>
            <pc:sldMk cId="447402403" sldId="1259"/>
            <ac:picMk id="9" creationId="{E26A9ABB-BF72-2228-8787-59CF7ABB0003}"/>
          </ac:picMkLst>
        </pc:picChg>
        <pc:picChg chg="mod">
          <ac:chgData name="ALI TEKIN GUNER" userId="8a3bfaf7-3db6-4045-837e-88d2495fba61" providerId="ADAL" clId="{021A83E0-4C64-4235-868C-70CE2A07D68F}" dt="2023-05-18T09:19:22.013" v="37"/>
          <ac:picMkLst>
            <pc:docMk/>
            <pc:sldMk cId="447402403" sldId="1259"/>
            <ac:picMk id="1026" creationId="{268D359F-39A8-642D-AFDF-F676EE4E9CB2}"/>
          </ac:picMkLst>
        </pc:picChg>
        <pc:picChg chg="add del mod">
          <ac:chgData name="ALI TEKIN GUNER" userId="8a3bfaf7-3db6-4045-837e-88d2495fba61" providerId="ADAL" clId="{021A83E0-4C64-4235-868C-70CE2A07D68F}" dt="2023-05-18T09:21:05.250" v="40"/>
          <ac:picMkLst>
            <pc:docMk/>
            <pc:sldMk cId="447402403" sldId="1259"/>
            <ac:picMk id="1028" creationId="{6F3AD1AB-B52D-6335-36CA-9E3E21F334FC}"/>
          </ac:picMkLst>
        </pc:picChg>
      </pc:sldChg>
      <pc:sldChg chg="addSp modSp new mod modClrScheme modAnim chgLayout">
        <pc:chgData name="ALI TEKIN GUNER" userId="8a3bfaf7-3db6-4045-837e-88d2495fba61" providerId="ADAL" clId="{021A83E0-4C64-4235-868C-70CE2A07D68F}" dt="2023-05-18T10:14:57.618" v="412" actId="113"/>
        <pc:sldMkLst>
          <pc:docMk/>
          <pc:sldMk cId="1308616028" sldId="1260"/>
        </pc:sldMkLst>
        <pc:spChg chg="mod ord">
          <ac:chgData name="ALI TEKIN GUNER" userId="8a3bfaf7-3db6-4045-837e-88d2495fba61" providerId="ADAL" clId="{021A83E0-4C64-4235-868C-70CE2A07D68F}" dt="2023-05-18T09:22:57.470" v="47" actId="700"/>
          <ac:spMkLst>
            <pc:docMk/>
            <pc:sldMk cId="1308616028" sldId="1260"/>
            <ac:spMk id="2" creationId="{20AC07DB-AC3A-95AF-6A2C-87D6157B8408}"/>
          </ac:spMkLst>
        </pc:spChg>
        <pc:spChg chg="mod ord">
          <ac:chgData name="ALI TEKIN GUNER" userId="8a3bfaf7-3db6-4045-837e-88d2495fba61" providerId="ADAL" clId="{021A83E0-4C64-4235-868C-70CE2A07D68F}" dt="2023-05-18T09:22:57.470" v="47" actId="700"/>
          <ac:spMkLst>
            <pc:docMk/>
            <pc:sldMk cId="1308616028" sldId="1260"/>
            <ac:spMk id="3" creationId="{C2D60B81-3C41-7600-DA61-F090E0D5FA36}"/>
          </ac:spMkLst>
        </pc:spChg>
        <pc:spChg chg="mod ord">
          <ac:chgData name="ALI TEKIN GUNER" userId="8a3bfaf7-3db6-4045-837e-88d2495fba61" providerId="ADAL" clId="{021A83E0-4C64-4235-868C-70CE2A07D68F}" dt="2023-05-18T09:22:57.470" v="47" actId="700"/>
          <ac:spMkLst>
            <pc:docMk/>
            <pc:sldMk cId="1308616028" sldId="1260"/>
            <ac:spMk id="4" creationId="{DEC99568-81B6-0D4E-68D1-F4FEB49008C1}"/>
          </ac:spMkLst>
        </pc:spChg>
        <pc:spChg chg="add mod ord">
          <ac:chgData name="ALI TEKIN GUNER" userId="8a3bfaf7-3db6-4045-837e-88d2495fba61" providerId="ADAL" clId="{021A83E0-4C64-4235-868C-70CE2A07D68F}" dt="2023-05-18T09:23:05.750" v="79" actId="20577"/>
          <ac:spMkLst>
            <pc:docMk/>
            <pc:sldMk cId="1308616028" sldId="1260"/>
            <ac:spMk id="5" creationId="{49D5E3FD-4613-CE71-7E16-D07A7C15A0FF}"/>
          </ac:spMkLst>
        </pc:spChg>
        <pc:spChg chg="add mod ord">
          <ac:chgData name="ALI TEKIN GUNER" userId="8a3bfaf7-3db6-4045-837e-88d2495fba61" providerId="ADAL" clId="{021A83E0-4C64-4235-868C-70CE2A07D68F}" dt="2023-05-18T10:14:57.618" v="412" actId="113"/>
          <ac:spMkLst>
            <pc:docMk/>
            <pc:sldMk cId="1308616028" sldId="1260"/>
            <ac:spMk id="6" creationId="{1FB08796-FF40-7C66-1721-ECED79BE1328}"/>
          </ac:spMkLst>
        </pc:spChg>
      </pc:sldChg>
      <pc:sldChg chg="addSp delSp modSp new mod modClrScheme chgLayout">
        <pc:chgData name="ALI TEKIN GUNER" userId="8a3bfaf7-3db6-4045-837e-88d2495fba61" providerId="ADAL" clId="{021A83E0-4C64-4235-868C-70CE2A07D68F}" dt="2023-05-18T15:40:56.896" v="1166" actId="1036"/>
        <pc:sldMkLst>
          <pc:docMk/>
          <pc:sldMk cId="3312742258" sldId="1261"/>
        </pc:sldMkLst>
        <pc:spChg chg="mod ord">
          <ac:chgData name="ALI TEKIN GUNER" userId="8a3bfaf7-3db6-4045-837e-88d2495fba61" providerId="ADAL" clId="{021A83E0-4C64-4235-868C-70CE2A07D68F}" dt="2023-05-18T13:51:01.846" v="982" actId="700"/>
          <ac:spMkLst>
            <pc:docMk/>
            <pc:sldMk cId="3312742258" sldId="1261"/>
            <ac:spMk id="2" creationId="{5D31E75C-E879-6776-4DAE-8B1A9E0C6F00}"/>
          </ac:spMkLst>
        </pc:spChg>
        <pc:spChg chg="mod ord">
          <ac:chgData name="ALI TEKIN GUNER" userId="8a3bfaf7-3db6-4045-837e-88d2495fba61" providerId="ADAL" clId="{021A83E0-4C64-4235-868C-70CE2A07D68F}" dt="2023-05-18T13:51:01.846" v="982" actId="700"/>
          <ac:spMkLst>
            <pc:docMk/>
            <pc:sldMk cId="3312742258" sldId="1261"/>
            <ac:spMk id="3" creationId="{08E1B302-2032-7555-4F7F-FD506C5AEC67}"/>
          </ac:spMkLst>
        </pc:spChg>
        <pc:spChg chg="mod ord">
          <ac:chgData name="ALI TEKIN GUNER" userId="8a3bfaf7-3db6-4045-837e-88d2495fba61" providerId="ADAL" clId="{021A83E0-4C64-4235-868C-70CE2A07D68F}" dt="2023-05-18T13:51:01.846" v="982" actId="700"/>
          <ac:spMkLst>
            <pc:docMk/>
            <pc:sldMk cId="3312742258" sldId="1261"/>
            <ac:spMk id="4" creationId="{89DF7385-DFB5-A31A-E368-C1FB00AB8A93}"/>
          </ac:spMkLst>
        </pc:spChg>
        <pc:spChg chg="add mod ord">
          <ac:chgData name="ALI TEKIN GUNER" userId="8a3bfaf7-3db6-4045-837e-88d2495fba61" providerId="ADAL" clId="{021A83E0-4C64-4235-868C-70CE2A07D68F}" dt="2023-05-18T13:51:12.196" v="1017" actId="20577"/>
          <ac:spMkLst>
            <pc:docMk/>
            <pc:sldMk cId="3312742258" sldId="1261"/>
            <ac:spMk id="7" creationId="{BAACEE5B-598B-2205-3A5B-559654B8DB1C}"/>
          </ac:spMkLst>
        </pc:spChg>
        <pc:spChg chg="add mod">
          <ac:chgData name="ALI TEKIN GUNER" userId="8a3bfaf7-3db6-4045-837e-88d2495fba61" providerId="ADAL" clId="{021A83E0-4C64-4235-868C-70CE2A07D68F}" dt="2023-05-18T14:03:49.060" v="1140" actId="1076"/>
          <ac:spMkLst>
            <pc:docMk/>
            <pc:sldMk cId="3312742258" sldId="1261"/>
            <ac:spMk id="11" creationId="{A5098121-DD51-1847-C835-0F8F5C209F4D}"/>
          </ac:spMkLst>
        </pc:spChg>
        <pc:spChg chg="add mod">
          <ac:chgData name="ALI TEKIN GUNER" userId="8a3bfaf7-3db6-4045-837e-88d2495fba61" providerId="ADAL" clId="{021A83E0-4C64-4235-868C-70CE2A07D68F}" dt="2023-05-18T15:40:56.896" v="1166" actId="1036"/>
          <ac:spMkLst>
            <pc:docMk/>
            <pc:sldMk cId="3312742258" sldId="1261"/>
            <ac:spMk id="16" creationId="{D12DCD66-80A6-F358-3A36-BDE22DCDB704}"/>
          </ac:spMkLst>
        </pc:spChg>
        <pc:picChg chg="add mod">
          <ac:chgData name="ALI TEKIN GUNER" userId="8a3bfaf7-3db6-4045-837e-88d2495fba61" providerId="ADAL" clId="{021A83E0-4C64-4235-868C-70CE2A07D68F}" dt="2023-05-18T13:55:44.820" v="1035" actId="1076"/>
          <ac:picMkLst>
            <pc:docMk/>
            <pc:sldMk cId="3312742258" sldId="1261"/>
            <ac:picMk id="6" creationId="{5A91D720-9719-483C-A471-50C72EF12795}"/>
          </ac:picMkLst>
        </pc:picChg>
        <pc:picChg chg="add mod">
          <ac:chgData name="ALI TEKIN GUNER" userId="8a3bfaf7-3db6-4045-837e-88d2495fba61" providerId="ADAL" clId="{021A83E0-4C64-4235-868C-70CE2A07D68F}" dt="2023-05-18T14:03:49.060" v="1140" actId="1076"/>
          <ac:picMkLst>
            <pc:docMk/>
            <pc:sldMk cId="3312742258" sldId="1261"/>
            <ac:picMk id="9" creationId="{E112931D-F890-1AA8-E486-7AE6BEF45C77}"/>
          </ac:picMkLst>
        </pc:picChg>
        <pc:picChg chg="add del mod">
          <ac:chgData name="ALI TEKIN GUNER" userId="8a3bfaf7-3db6-4045-837e-88d2495fba61" providerId="ADAL" clId="{021A83E0-4C64-4235-868C-70CE2A07D68F}" dt="2023-05-18T14:02:55.188" v="1061" actId="478"/>
          <ac:picMkLst>
            <pc:docMk/>
            <pc:sldMk cId="3312742258" sldId="1261"/>
            <ac:picMk id="13" creationId="{D40F8630-5249-1E02-C6EB-3577D942C56E}"/>
          </ac:picMkLst>
        </pc:picChg>
        <pc:picChg chg="add mod">
          <ac:chgData name="ALI TEKIN GUNER" userId="8a3bfaf7-3db6-4045-837e-88d2495fba61" providerId="ADAL" clId="{021A83E0-4C64-4235-868C-70CE2A07D68F}" dt="2023-05-18T14:03:51.742" v="1141" actId="14100"/>
          <ac:picMkLst>
            <pc:docMk/>
            <pc:sldMk cId="3312742258" sldId="1261"/>
            <ac:picMk id="15" creationId="{89610E40-DFF0-9D25-9F25-581A2CD45B05}"/>
          </ac:picMkLst>
        </pc:picChg>
        <pc:picChg chg="add del mod">
          <ac:chgData name="ALI TEKIN GUNER" userId="8a3bfaf7-3db6-4045-837e-88d2495fba61" providerId="ADAL" clId="{021A83E0-4C64-4235-868C-70CE2A07D68F}" dt="2023-05-18T13:55:06.341" v="1024" actId="478"/>
          <ac:picMkLst>
            <pc:docMk/>
            <pc:sldMk cId="3312742258" sldId="1261"/>
            <ac:picMk id="1026" creationId="{ED79936A-5EBA-571E-37B5-E38F10847A30}"/>
          </ac:picMkLst>
        </pc:picChg>
      </pc:sldChg>
      <pc:sldChg chg="addSp delSp modSp new mod ord modClrScheme chgLayout">
        <pc:chgData name="ALI TEKIN GUNER" userId="8a3bfaf7-3db6-4045-837e-88d2495fba61" providerId="ADAL" clId="{021A83E0-4C64-4235-868C-70CE2A07D68F}" dt="2023-05-23T14:28:12.214" v="2149" actId="20577"/>
        <pc:sldMkLst>
          <pc:docMk/>
          <pc:sldMk cId="39886401" sldId="1262"/>
        </pc:sldMkLst>
        <pc:spChg chg="del">
          <ac:chgData name="ALI TEKIN GUNER" userId="8a3bfaf7-3db6-4045-837e-88d2495fba61" providerId="ADAL" clId="{021A83E0-4C64-4235-868C-70CE2A07D68F}" dt="2023-05-22T13:32:17.192" v="1185" actId="700"/>
          <ac:spMkLst>
            <pc:docMk/>
            <pc:sldMk cId="39886401" sldId="1262"/>
            <ac:spMk id="2" creationId="{9D3575E0-9A94-923A-F5D8-E43114DD844F}"/>
          </ac:spMkLst>
        </pc:spChg>
        <pc:spChg chg="del">
          <ac:chgData name="ALI TEKIN GUNER" userId="8a3bfaf7-3db6-4045-837e-88d2495fba61" providerId="ADAL" clId="{021A83E0-4C64-4235-868C-70CE2A07D68F}" dt="2023-05-22T13:32:17.192" v="1185" actId="700"/>
          <ac:spMkLst>
            <pc:docMk/>
            <pc:sldMk cId="39886401" sldId="1262"/>
            <ac:spMk id="3" creationId="{052F283D-78D0-3061-3857-25E9BD25849B}"/>
          </ac:spMkLst>
        </pc:spChg>
        <pc:spChg chg="mod ord">
          <ac:chgData name="ALI TEKIN GUNER" userId="8a3bfaf7-3db6-4045-837e-88d2495fba61" providerId="ADAL" clId="{021A83E0-4C64-4235-868C-70CE2A07D68F}" dt="2023-05-22T13:32:17.192" v="1185" actId="700"/>
          <ac:spMkLst>
            <pc:docMk/>
            <pc:sldMk cId="39886401" sldId="1262"/>
            <ac:spMk id="4" creationId="{2726C9FB-2E0E-0072-3677-7823C32BA858}"/>
          </ac:spMkLst>
        </pc:spChg>
        <pc:spChg chg="mod ord">
          <ac:chgData name="ALI TEKIN GUNER" userId="8a3bfaf7-3db6-4045-837e-88d2495fba61" providerId="ADAL" clId="{021A83E0-4C64-4235-868C-70CE2A07D68F}" dt="2023-05-22T13:32:17.192" v="1185" actId="700"/>
          <ac:spMkLst>
            <pc:docMk/>
            <pc:sldMk cId="39886401" sldId="1262"/>
            <ac:spMk id="5" creationId="{B4FAA400-1762-A6C3-42B7-E2865F56FC57}"/>
          </ac:spMkLst>
        </pc:spChg>
        <pc:spChg chg="mod ord">
          <ac:chgData name="ALI TEKIN GUNER" userId="8a3bfaf7-3db6-4045-837e-88d2495fba61" providerId="ADAL" clId="{021A83E0-4C64-4235-868C-70CE2A07D68F}" dt="2023-05-22T13:32:17.192" v="1185" actId="700"/>
          <ac:spMkLst>
            <pc:docMk/>
            <pc:sldMk cId="39886401" sldId="1262"/>
            <ac:spMk id="6" creationId="{73CF3BB3-8E3B-B5CB-2E82-0FCC2F063696}"/>
          </ac:spMkLst>
        </pc:spChg>
        <pc:spChg chg="add mod">
          <ac:chgData name="ALI TEKIN GUNER" userId="8a3bfaf7-3db6-4045-837e-88d2495fba61" providerId="ADAL" clId="{021A83E0-4C64-4235-868C-70CE2A07D68F}" dt="2023-05-22T13:32:36.855" v="1194" actId="14100"/>
          <ac:spMkLst>
            <pc:docMk/>
            <pc:sldMk cId="39886401" sldId="1262"/>
            <ac:spMk id="7" creationId="{E2BF62FF-233E-6A16-2E6D-ACBB046881CF}"/>
          </ac:spMkLst>
        </pc:spChg>
        <pc:spChg chg="add mod">
          <ac:chgData name="ALI TEKIN GUNER" userId="8a3bfaf7-3db6-4045-837e-88d2495fba61" providerId="ADAL" clId="{021A83E0-4C64-4235-868C-70CE2A07D68F}" dt="2023-05-22T16:00:05.713" v="1994" actId="1035"/>
          <ac:spMkLst>
            <pc:docMk/>
            <pc:sldMk cId="39886401" sldId="1262"/>
            <ac:spMk id="13" creationId="{26F253DB-EA7C-8D59-3A6A-44F24AF4117C}"/>
          </ac:spMkLst>
        </pc:spChg>
        <pc:spChg chg="add mod">
          <ac:chgData name="ALI TEKIN GUNER" userId="8a3bfaf7-3db6-4045-837e-88d2495fba61" providerId="ADAL" clId="{021A83E0-4C64-4235-868C-70CE2A07D68F}" dt="2023-05-23T14:28:12.214" v="2149" actId="20577"/>
          <ac:spMkLst>
            <pc:docMk/>
            <pc:sldMk cId="39886401" sldId="1262"/>
            <ac:spMk id="14" creationId="{57AA649A-8D69-7F4D-70B9-F184045BEDE9}"/>
          </ac:spMkLst>
        </pc:spChg>
        <pc:picChg chg="add mod">
          <ac:chgData name="ALI TEKIN GUNER" userId="8a3bfaf7-3db6-4045-837e-88d2495fba61" providerId="ADAL" clId="{021A83E0-4C64-4235-868C-70CE2A07D68F}" dt="2023-05-22T13:32:50.170" v="1199" actId="1076"/>
          <ac:picMkLst>
            <pc:docMk/>
            <pc:sldMk cId="39886401" sldId="1262"/>
            <ac:picMk id="9" creationId="{87FC48A1-B9D7-15AF-8CDC-346BE2680644}"/>
          </ac:picMkLst>
        </pc:picChg>
        <pc:picChg chg="add del mod">
          <ac:chgData name="ALI TEKIN GUNER" userId="8a3bfaf7-3db6-4045-837e-88d2495fba61" providerId="ADAL" clId="{021A83E0-4C64-4235-868C-70CE2A07D68F}" dt="2023-05-22T13:32:57.989" v="1208"/>
          <ac:picMkLst>
            <pc:docMk/>
            <pc:sldMk cId="39886401" sldId="1262"/>
            <ac:picMk id="11" creationId="{FB9B9CC1-410A-D3F7-E0BF-03CB9281FB6E}"/>
          </ac:picMkLst>
        </pc:picChg>
      </pc:sldChg>
      <pc:sldChg chg="addSp delSp modSp new mod modAnim">
        <pc:chgData name="ALI TEKIN GUNER" userId="8a3bfaf7-3db6-4045-837e-88d2495fba61" providerId="ADAL" clId="{021A83E0-4C64-4235-868C-70CE2A07D68F}" dt="2023-05-23T14:17:41.803" v="2072"/>
        <pc:sldMkLst>
          <pc:docMk/>
          <pc:sldMk cId="1171899882" sldId="1263"/>
        </pc:sldMkLst>
        <pc:spChg chg="add mod">
          <ac:chgData name="ALI TEKIN GUNER" userId="8a3bfaf7-3db6-4045-837e-88d2495fba61" providerId="ADAL" clId="{021A83E0-4C64-4235-868C-70CE2A07D68F}" dt="2023-05-22T13:32:59.948" v="1210"/>
          <ac:spMkLst>
            <pc:docMk/>
            <pc:sldMk cId="1171899882" sldId="1263"/>
            <ac:spMk id="5" creationId="{4F41B781-488D-D282-2CB6-279E086D6474}"/>
          </ac:spMkLst>
        </pc:spChg>
        <pc:spChg chg="add mod">
          <ac:chgData name="ALI TEKIN GUNER" userId="8a3bfaf7-3db6-4045-837e-88d2495fba61" providerId="ADAL" clId="{021A83E0-4C64-4235-868C-70CE2A07D68F}" dt="2023-05-23T14:17:35.948" v="2070" actId="1036"/>
          <ac:spMkLst>
            <pc:docMk/>
            <pc:sldMk cId="1171899882" sldId="1263"/>
            <ac:spMk id="7" creationId="{01E2236E-A5BD-9B16-A144-006D10245ED3}"/>
          </ac:spMkLst>
        </pc:spChg>
        <pc:spChg chg="add mod ord">
          <ac:chgData name="ALI TEKIN GUNER" userId="8a3bfaf7-3db6-4045-837e-88d2495fba61" providerId="ADAL" clId="{021A83E0-4C64-4235-868C-70CE2A07D68F}" dt="2023-05-23T14:16:43.806" v="2043" actId="1035"/>
          <ac:spMkLst>
            <pc:docMk/>
            <pc:sldMk cId="1171899882" sldId="1263"/>
            <ac:spMk id="15" creationId="{F7550E52-AE5F-04E8-626A-3824EFEAE1AA}"/>
          </ac:spMkLst>
        </pc:spChg>
        <pc:spChg chg="add mod">
          <ac:chgData name="ALI TEKIN GUNER" userId="8a3bfaf7-3db6-4045-837e-88d2495fba61" providerId="ADAL" clId="{021A83E0-4C64-4235-868C-70CE2A07D68F}" dt="2023-05-23T14:16:41.854" v="2041" actId="1036"/>
          <ac:spMkLst>
            <pc:docMk/>
            <pc:sldMk cId="1171899882" sldId="1263"/>
            <ac:spMk id="17" creationId="{ADDE6168-29BC-DF8D-CBD2-D5FCB81823FF}"/>
          </ac:spMkLst>
        </pc:spChg>
        <pc:spChg chg="add mod">
          <ac:chgData name="ALI TEKIN GUNER" userId="8a3bfaf7-3db6-4045-837e-88d2495fba61" providerId="ADAL" clId="{021A83E0-4C64-4235-868C-70CE2A07D68F}" dt="2023-05-22T15:58:19.722" v="1914" actId="1076"/>
          <ac:spMkLst>
            <pc:docMk/>
            <pc:sldMk cId="1171899882" sldId="1263"/>
            <ac:spMk id="18" creationId="{F451DA9C-B0C0-CA82-2832-5D2B73799C68}"/>
          </ac:spMkLst>
        </pc:spChg>
        <pc:spChg chg="add mod">
          <ac:chgData name="ALI TEKIN GUNER" userId="8a3bfaf7-3db6-4045-837e-88d2495fba61" providerId="ADAL" clId="{021A83E0-4C64-4235-868C-70CE2A07D68F}" dt="2023-05-23T14:16:41.854" v="2041" actId="1036"/>
          <ac:spMkLst>
            <pc:docMk/>
            <pc:sldMk cId="1171899882" sldId="1263"/>
            <ac:spMk id="19" creationId="{D98C6821-6802-9180-E07F-0D45A7BA515F}"/>
          </ac:spMkLst>
        </pc:spChg>
        <pc:spChg chg="add mod">
          <ac:chgData name="ALI TEKIN GUNER" userId="8a3bfaf7-3db6-4045-837e-88d2495fba61" providerId="ADAL" clId="{021A83E0-4C64-4235-868C-70CE2A07D68F}" dt="2023-05-23T12:08:00.156" v="2031" actId="1035"/>
          <ac:spMkLst>
            <pc:docMk/>
            <pc:sldMk cId="1171899882" sldId="1263"/>
            <ac:spMk id="29" creationId="{78882F33-FDA3-F6C1-AF60-2B608CAF6C1B}"/>
          </ac:spMkLst>
        </pc:spChg>
        <pc:spChg chg="add mod">
          <ac:chgData name="ALI TEKIN GUNER" userId="8a3bfaf7-3db6-4045-837e-88d2495fba61" providerId="ADAL" clId="{021A83E0-4C64-4235-868C-70CE2A07D68F}" dt="2023-05-23T12:08:04.832" v="2035" actId="1036"/>
          <ac:spMkLst>
            <pc:docMk/>
            <pc:sldMk cId="1171899882" sldId="1263"/>
            <ac:spMk id="33" creationId="{16EBE7BF-5BCC-2587-A336-ED8E49A6C675}"/>
          </ac:spMkLst>
        </pc:spChg>
        <pc:picChg chg="add del mod">
          <ac:chgData name="ALI TEKIN GUNER" userId="8a3bfaf7-3db6-4045-837e-88d2495fba61" providerId="ADAL" clId="{021A83E0-4C64-4235-868C-70CE2A07D68F}" dt="2023-05-22T13:33:05.884" v="1214" actId="478"/>
          <ac:picMkLst>
            <pc:docMk/>
            <pc:sldMk cId="1171899882" sldId="1263"/>
            <ac:picMk id="7" creationId="{917E687B-3E5C-4EE2-C3E0-376F95E7B16B}"/>
          </ac:picMkLst>
        </pc:picChg>
        <pc:picChg chg="add del mod">
          <ac:chgData name="ALI TEKIN GUNER" userId="8a3bfaf7-3db6-4045-837e-88d2495fba61" providerId="ADAL" clId="{021A83E0-4C64-4235-868C-70CE2A07D68F}" dt="2023-05-22T13:43:13.955" v="1601" actId="478"/>
          <ac:picMkLst>
            <pc:docMk/>
            <pc:sldMk cId="1171899882" sldId="1263"/>
            <ac:picMk id="9" creationId="{3E97D8C9-7E1F-01DD-5348-F91D00DA855A}"/>
          </ac:picMkLst>
        </pc:picChg>
        <pc:picChg chg="add del mod">
          <ac:chgData name="ALI TEKIN GUNER" userId="8a3bfaf7-3db6-4045-837e-88d2495fba61" providerId="ADAL" clId="{021A83E0-4C64-4235-868C-70CE2A07D68F}" dt="2023-05-22T13:33:19.068" v="1223" actId="478"/>
          <ac:picMkLst>
            <pc:docMk/>
            <pc:sldMk cId="1171899882" sldId="1263"/>
            <ac:picMk id="10" creationId="{19BBC92E-A44F-7EB0-2CE5-E7DA30E03CA2}"/>
          </ac:picMkLst>
        </pc:picChg>
        <pc:picChg chg="add mod ord">
          <ac:chgData name="ALI TEKIN GUNER" userId="8a3bfaf7-3db6-4045-837e-88d2495fba61" providerId="ADAL" clId="{021A83E0-4C64-4235-868C-70CE2A07D68F}" dt="2023-05-22T15:58:06.401" v="1912" actId="166"/>
          <ac:picMkLst>
            <pc:docMk/>
            <pc:sldMk cId="1171899882" sldId="1263"/>
            <ac:picMk id="11" creationId="{D7D79F86-6DB9-8792-F51C-32B38484C914}"/>
          </ac:picMkLst>
        </pc:picChg>
        <pc:picChg chg="add mod">
          <ac:chgData name="ALI TEKIN GUNER" userId="8a3bfaf7-3db6-4045-837e-88d2495fba61" providerId="ADAL" clId="{021A83E0-4C64-4235-868C-70CE2A07D68F}" dt="2023-05-22T15:58:21.213" v="1915" actId="1076"/>
          <ac:picMkLst>
            <pc:docMk/>
            <pc:sldMk cId="1171899882" sldId="1263"/>
            <ac:picMk id="13" creationId="{822C064D-191D-1C50-1256-3BC31F584899}"/>
          </ac:picMkLst>
        </pc:picChg>
        <pc:picChg chg="add mod">
          <ac:chgData name="ALI TEKIN GUNER" userId="8a3bfaf7-3db6-4045-837e-88d2495fba61" providerId="ADAL" clId="{021A83E0-4C64-4235-868C-70CE2A07D68F}" dt="2023-05-23T14:16:41.854" v="2041" actId="1036"/>
          <ac:picMkLst>
            <pc:docMk/>
            <pc:sldMk cId="1171899882" sldId="1263"/>
            <ac:picMk id="21" creationId="{C3E2CC95-DDEC-6541-2858-F5F9D4772208}"/>
          </ac:picMkLst>
        </pc:picChg>
        <pc:picChg chg="add mod">
          <ac:chgData name="ALI TEKIN GUNER" userId="8a3bfaf7-3db6-4045-837e-88d2495fba61" providerId="ADAL" clId="{021A83E0-4C64-4235-868C-70CE2A07D68F}" dt="2023-05-23T14:16:48.411" v="2046" actId="1035"/>
          <ac:picMkLst>
            <pc:docMk/>
            <pc:sldMk cId="1171899882" sldId="1263"/>
            <ac:picMk id="23" creationId="{26E183B3-6DE6-ED32-B318-0DDEDD49505C}"/>
          </ac:picMkLst>
        </pc:picChg>
        <pc:picChg chg="add mod">
          <ac:chgData name="ALI TEKIN GUNER" userId="8a3bfaf7-3db6-4045-837e-88d2495fba61" providerId="ADAL" clId="{021A83E0-4C64-4235-868C-70CE2A07D68F}" dt="2023-05-23T14:16:52.173" v="2048" actId="1035"/>
          <ac:picMkLst>
            <pc:docMk/>
            <pc:sldMk cId="1171899882" sldId="1263"/>
            <ac:picMk id="25" creationId="{6A1C2195-ADE9-B193-671C-6F3C2F78CE79}"/>
          </ac:picMkLst>
        </pc:picChg>
        <pc:picChg chg="add del mod">
          <ac:chgData name="ALI TEKIN GUNER" userId="8a3bfaf7-3db6-4045-837e-88d2495fba61" providerId="ADAL" clId="{021A83E0-4C64-4235-868C-70CE2A07D68F}" dt="2023-05-22T13:53:21.956" v="1834" actId="478"/>
          <ac:picMkLst>
            <pc:docMk/>
            <pc:sldMk cId="1171899882" sldId="1263"/>
            <ac:picMk id="27" creationId="{B4BF8B12-AF34-DCB8-A7BD-D4D71269FCFD}"/>
          </ac:picMkLst>
        </pc:picChg>
        <pc:picChg chg="add mod">
          <ac:chgData name="ALI TEKIN GUNER" userId="8a3bfaf7-3db6-4045-837e-88d2495fba61" providerId="ADAL" clId="{021A83E0-4C64-4235-868C-70CE2A07D68F}" dt="2023-05-23T14:17:07.043" v="2052" actId="1076"/>
          <ac:picMkLst>
            <pc:docMk/>
            <pc:sldMk cId="1171899882" sldId="1263"/>
            <ac:picMk id="31" creationId="{96129973-0773-0406-DA31-88148B7A3DE6}"/>
          </ac:picMkLst>
        </pc:picChg>
        <pc:picChg chg="add mod">
          <ac:chgData name="ALI TEKIN GUNER" userId="8a3bfaf7-3db6-4045-837e-88d2495fba61" providerId="ADAL" clId="{021A83E0-4C64-4235-868C-70CE2A07D68F}" dt="2023-05-23T14:17:29.773" v="2066" actId="1037"/>
          <ac:picMkLst>
            <pc:docMk/>
            <pc:sldMk cId="1171899882" sldId="1263"/>
            <ac:picMk id="35" creationId="{6E7C8642-8503-6549-701A-120633E22EBD}"/>
          </ac:picMkLst>
        </pc:picChg>
      </pc:sldChg>
      <pc:sldChg chg="addSp modSp new mod modAnim">
        <pc:chgData name="ALI TEKIN GUNER" userId="8a3bfaf7-3db6-4045-837e-88d2495fba61" providerId="ADAL" clId="{021A83E0-4C64-4235-868C-70CE2A07D68F}" dt="2023-05-23T14:39:31.688" v="2346"/>
        <pc:sldMkLst>
          <pc:docMk/>
          <pc:sldMk cId="2837145370" sldId="1264"/>
        </pc:sldMkLst>
        <pc:spChg chg="add mod">
          <ac:chgData name="ALI TEKIN GUNER" userId="8a3bfaf7-3db6-4045-837e-88d2495fba61" providerId="ADAL" clId="{021A83E0-4C64-4235-868C-70CE2A07D68F}" dt="2023-05-23T14:27:42.560" v="2133" actId="20577"/>
          <ac:spMkLst>
            <pc:docMk/>
            <pc:sldMk cId="2837145370" sldId="1264"/>
            <ac:spMk id="6" creationId="{84098BC4-C304-32BD-B9D8-7322FF643F61}"/>
          </ac:spMkLst>
        </pc:spChg>
        <pc:spChg chg="add mod">
          <ac:chgData name="ALI TEKIN GUNER" userId="8a3bfaf7-3db6-4045-837e-88d2495fba61" providerId="ADAL" clId="{021A83E0-4C64-4235-868C-70CE2A07D68F}" dt="2023-05-23T14:39:10.772" v="2329" actId="1036"/>
          <ac:spMkLst>
            <pc:docMk/>
            <pc:sldMk cId="2837145370" sldId="1264"/>
            <ac:spMk id="7" creationId="{0D69B0DD-BD3F-679E-B48D-8E6AD0AD762F}"/>
          </ac:spMkLst>
        </pc:spChg>
        <pc:spChg chg="add mod ord">
          <ac:chgData name="ALI TEKIN GUNER" userId="8a3bfaf7-3db6-4045-837e-88d2495fba61" providerId="ADAL" clId="{021A83E0-4C64-4235-868C-70CE2A07D68F}" dt="2023-05-23T14:39:10.772" v="2329" actId="1036"/>
          <ac:spMkLst>
            <pc:docMk/>
            <pc:sldMk cId="2837145370" sldId="1264"/>
            <ac:spMk id="8" creationId="{B1FFA125-B26D-BFC1-BA34-E5FAED8D493E}"/>
          </ac:spMkLst>
        </pc:spChg>
        <pc:spChg chg="add mod ord">
          <ac:chgData name="ALI TEKIN GUNER" userId="8a3bfaf7-3db6-4045-837e-88d2495fba61" providerId="ADAL" clId="{021A83E0-4C64-4235-868C-70CE2A07D68F}" dt="2023-05-23T14:39:10.772" v="2329" actId="1036"/>
          <ac:spMkLst>
            <pc:docMk/>
            <pc:sldMk cId="2837145370" sldId="1264"/>
            <ac:spMk id="9" creationId="{5950D1E9-0BB1-BAB2-983D-6F8ACC9C5086}"/>
          </ac:spMkLst>
        </pc:spChg>
        <pc:spChg chg="add mod">
          <ac:chgData name="ALI TEKIN GUNER" userId="8a3bfaf7-3db6-4045-837e-88d2495fba61" providerId="ADAL" clId="{021A83E0-4C64-4235-868C-70CE2A07D68F}" dt="2023-05-23T14:39:25.149" v="2341" actId="14100"/>
          <ac:spMkLst>
            <pc:docMk/>
            <pc:sldMk cId="2837145370" sldId="1264"/>
            <ac:spMk id="11" creationId="{A77CF20A-8145-5A45-767F-96C6097A70DC}"/>
          </ac:spMkLst>
        </pc:spChg>
        <pc:picChg chg="add mod">
          <ac:chgData name="ALI TEKIN GUNER" userId="8a3bfaf7-3db6-4045-837e-88d2495fba61" providerId="ADAL" clId="{021A83E0-4C64-4235-868C-70CE2A07D68F}" dt="2023-05-23T14:26:23.465" v="2082"/>
          <ac:picMkLst>
            <pc:docMk/>
            <pc:sldMk cId="2837145370" sldId="1264"/>
            <ac:picMk id="5" creationId="{A789B3C3-69D5-B5AD-75CE-82F2966F5467}"/>
          </ac:picMkLst>
        </pc:picChg>
      </pc:sldChg>
      <pc:sldChg chg="addSp delSp modSp new mod modAnim">
        <pc:chgData name="ALI TEKIN GUNER" userId="8a3bfaf7-3db6-4045-837e-88d2495fba61" providerId="ADAL" clId="{021A83E0-4C64-4235-868C-70CE2A07D68F}" dt="2023-05-23T15:07:20.048" v="2607" actId="114"/>
        <pc:sldMkLst>
          <pc:docMk/>
          <pc:sldMk cId="1019030147" sldId="1265"/>
        </pc:sldMkLst>
        <pc:spChg chg="add del mod">
          <ac:chgData name="ALI TEKIN GUNER" userId="8a3bfaf7-3db6-4045-837e-88d2495fba61" providerId="ADAL" clId="{021A83E0-4C64-4235-868C-70CE2A07D68F}" dt="2023-05-23T14:53:37.960" v="2456" actId="478"/>
          <ac:spMkLst>
            <pc:docMk/>
            <pc:sldMk cId="1019030147" sldId="1265"/>
            <ac:spMk id="6" creationId="{28D317D7-9F50-B799-84E8-CAF51FDAA010}"/>
          </ac:spMkLst>
        </pc:spChg>
        <pc:spChg chg="add mod">
          <ac:chgData name="ALI TEKIN GUNER" userId="8a3bfaf7-3db6-4045-837e-88d2495fba61" providerId="ADAL" clId="{021A83E0-4C64-4235-868C-70CE2A07D68F}" dt="2023-05-23T14:53:49.024" v="2464" actId="1076"/>
          <ac:spMkLst>
            <pc:docMk/>
            <pc:sldMk cId="1019030147" sldId="1265"/>
            <ac:spMk id="8" creationId="{60E1D72B-729C-62FC-462F-F81DA88A9DB4}"/>
          </ac:spMkLst>
        </pc:spChg>
        <pc:spChg chg="add mod">
          <ac:chgData name="ALI TEKIN GUNER" userId="8a3bfaf7-3db6-4045-837e-88d2495fba61" providerId="ADAL" clId="{021A83E0-4C64-4235-868C-70CE2A07D68F}" dt="2023-05-23T15:07:20.048" v="2607" actId="114"/>
          <ac:spMkLst>
            <pc:docMk/>
            <pc:sldMk cId="1019030147" sldId="1265"/>
            <ac:spMk id="10" creationId="{1F31D34F-2763-65C7-29E6-210B8A17AD3C}"/>
          </ac:spMkLst>
        </pc:spChg>
        <pc:spChg chg="add mod">
          <ac:chgData name="ALI TEKIN GUNER" userId="8a3bfaf7-3db6-4045-837e-88d2495fba61" providerId="ADAL" clId="{021A83E0-4C64-4235-868C-70CE2A07D68F}" dt="2023-05-23T15:02:03.315" v="2505" actId="164"/>
          <ac:spMkLst>
            <pc:docMk/>
            <pc:sldMk cId="1019030147" sldId="1265"/>
            <ac:spMk id="11" creationId="{D7095CA7-D66A-C6A6-FE0B-31B2325716D3}"/>
          </ac:spMkLst>
        </pc:spChg>
        <pc:spChg chg="add mod">
          <ac:chgData name="ALI TEKIN GUNER" userId="8a3bfaf7-3db6-4045-837e-88d2495fba61" providerId="ADAL" clId="{021A83E0-4C64-4235-868C-70CE2A07D68F}" dt="2023-05-23T15:06:20.452" v="2595" actId="164"/>
          <ac:spMkLst>
            <pc:docMk/>
            <pc:sldMk cId="1019030147" sldId="1265"/>
            <ac:spMk id="14" creationId="{C57C5E71-E832-FACB-4725-97DA234EBF03}"/>
          </ac:spMkLst>
        </pc:spChg>
        <pc:spChg chg="add mod">
          <ac:chgData name="ALI TEKIN GUNER" userId="8a3bfaf7-3db6-4045-837e-88d2495fba61" providerId="ADAL" clId="{021A83E0-4C64-4235-868C-70CE2A07D68F}" dt="2023-05-23T15:06:23.139" v="2596" actId="1076"/>
          <ac:spMkLst>
            <pc:docMk/>
            <pc:sldMk cId="1019030147" sldId="1265"/>
            <ac:spMk id="15" creationId="{A1B8A157-36A0-28AE-8747-BB0643C24221}"/>
          </ac:spMkLst>
        </pc:spChg>
        <pc:spChg chg="add mod">
          <ac:chgData name="ALI TEKIN GUNER" userId="8a3bfaf7-3db6-4045-837e-88d2495fba61" providerId="ADAL" clId="{021A83E0-4C64-4235-868C-70CE2A07D68F}" dt="2023-05-23T15:06:40.194" v="2599" actId="1076"/>
          <ac:spMkLst>
            <pc:docMk/>
            <pc:sldMk cId="1019030147" sldId="1265"/>
            <ac:spMk id="17" creationId="{9C906987-215C-B6EE-A0D9-6B771D3C163B}"/>
          </ac:spMkLst>
        </pc:spChg>
        <pc:grpChg chg="add mod">
          <ac:chgData name="ALI TEKIN GUNER" userId="8a3bfaf7-3db6-4045-837e-88d2495fba61" providerId="ADAL" clId="{021A83E0-4C64-4235-868C-70CE2A07D68F}" dt="2023-05-23T15:06:20.452" v="2595" actId="164"/>
          <ac:grpSpMkLst>
            <pc:docMk/>
            <pc:sldMk cId="1019030147" sldId="1265"/>
            <ac:grpSpMk id="12" creationId="{5340E54D-30F7-DB62-E722-CC30203FE97E}"/>
          </ac:grpSpMkLst>
        </pc:grpChg>
        <pc:grpChg chg="add mod">
          <ac:chgData name="ALI TEKIN GUNER" userId="8a3bfaf7-3db6-4045-837e-88d2495fba61" providerId="ADAL" clId="{021A83E0-4C64-4235-868C-70CE2A07D68F}" dt="2023-05-23T15:06:23.139" v="2596" actId="1076"/>
          <ac:grpSpMkLst>
            <pc:docMk/>
            <pc:sldMk cId="1019030147" sldId="1265"/>
            <ac:grpSpMk id="18" creationId="{FDB26244-63A5-437D-228D-B2AA71C6BB72}"/>
          </ac:grpSpMkLst>
        </pc:grpChg>
        <pc:grpChg chg="add mod">
          <ac:chgData name="ALI TEKIN GUNER" userId="8a3bfaf7-3db6-4045-837e-88d2495fba61" providerId="ADAL" clId="{021A83E0-4C64-4235-868C-70CE2A07D68F}" dt="2023-05-23T15:06:20.452" v="2595" actId="164"/>
          <ac:grpSpMkLst>
            <pc:docMk/>
            <pc:sldMk cId="1019030147" sldId="1265"/>
            <ac:grpSpMk id="19" creationId="{E6C1FB10-BE0C-8D64-093B-F59590800ED8}"/>
          </ac:grpSpMkLst>
        </pc:grpChg>
        <pc:picChg chg="add mod">
          <ac:chgData name="ALI TEKIN GUNER" userId="8a3bfaf7-3db6-4045-837e-88d2495fba61" providerId="ADAL" clId="{021A83E0-4C64-4235-868C-70CE2A07D68F}" dt="2023-05-23T15:02:03.315" v="2505" actId="164"/>
          <ac:picMkLst>
            <pc:docMk/>
            <pc:sldMk cId="1019030147" sldId="1265"/>
            <ac:picMk id="1026" creationId="{701519F6-EBEA-929C-B9B5-BC26D0D87751}"/>
          </ac:picMkLst>
        </pc:picChg>
        <pc:picChg chg="add mod">
          <ac:chgData name="ALI TEKIN GUNER" userId="8a3bfaf7-3db6-4045-837e-88d2495fba61" providerId="ADAL" clId="{021A83E0-4C64-4235-868C-70CE2A07D68F}" dt="2023-05-23T15:06:23.139" v="2596" actId="1076"/>
          <ac:picMkLst>
            <pc:docMk/>
            <pc:sldMk cId="1019030147" sldId="1265"/>
            <ac:picMk id="1028" creationId="{8812DDB1-6F9D-B456-39A7-B619FBF24782}"/>
          </ac:picMkLst>
        </pc:picChg>
      </pc:sldChg>
      <pc:sldChg chg="addSp delSp modSp new mod modAnim">
        <pc:chgData name="ALI TEKIN GUNER" userId="8a3bfaf7-3db6-4045-837e-88d2495fba61" providerId="ADAL" clId="{021A83E0-4C64-4235-868C-70CE2A07D68F}" dt="2023-05-23T15:21:42.675" v="2913" actId="14100"/>
        <pc:sldMkLst>
          <pc:docMk/>
          <pc:sldMk cId="2596176315" sldId="1266"/>
        </pc:sldMkLst>
        <pc:spChg chg="add mod">
          <ac:chgData name="ALI TEKIN GUNER" userId="8a3bfaf7-3db6-4045-837e-88d2495fba61" providerId="ADAL" clId="{021A83E0-4C64-4235-868C-70CE2A07D68F}" dt="2023-05-23T15:19:47.870" v="2856" actId="16959"/>
          <ac:spMkLst>
            <pc:docMk/>
            <pc:sldMk cId="2596176315" sldId="1266"/>
            <ac:spMk id="6" creationId="{E1635FF8-9E99-9109-DCB2-69A9C5C34E9E}"/>
          </ac:spMkLst>
        </pc:spChg>
        <pc:spChg chg="add mod">
          <ac:chgData name="ALI TEKIN GUNER" userId="8a3bfaf7-3db6-4045-837e-88d2495fba61" providerId="ADAL" clId="{021A83E0-4C64-4235-868C-70CE2A07D68F}" dt="2023-05-23T15:21:37.391" v="2912" actId="1036"/>
          <ac:spMkLst>
            <pc:docMk/>
            <pc:sldMk cId="2596176315" sldId="1266"/>
            <ac:spMk id="7" creationId="{4FA783A8-6BDA-C734-E115-9C5DF4D261D3}"/>
          </ac:spMkLst>
        </pc:spChg>
        <pc:spChg chg="add del mod">
          <ac:chgData name="ALI TEKIN GUNER" userId="8a3bfaf7-3db6-4045-837e-88d2495fba61" providerId="ADAL" clId="{021A83E0-4C64-4235-868C-70CE2A07D68F}" dt="2023-05-23T15:09:54.351" v="2659"/>
          <ac:spMkLst>
            <pc:docMk/>
            <pc:sldMk cId="2596176315" sldId="1266"/>
            <ac:spMk id="9" creationId="{6E71AF63-A22D-F9B6-5770-68B0879D4C5C}"/>
          </ac:spMkLst>
        </pc:spChg>
        <pc:spChg chg="add del">
          <ac:chgData name="ALI TEKIN GUNER" userId="8a3bfaf7-3db6-4045-837e-88d2495fba61" providerId="ADAL" clId="{021A83E0-4C64-4235-868C-70CE2A07D68F}" dt="2023-05-23T15:09:58.390" v="2661"/>
          <ac:spMkLst>
            <pc:docMk/>
            <pc:sldMk cId="2596176315" sldId="1266"/>
            <ac:spMk id="10" creationId="{D16EB777-B262-9307-543A-D12AC23A47B1}"/>
          </ac:spMkLst>
        </pc:spChg>
        <pc:spChg chg="add mod">
          <ac:chgData name="ALI TEKIN GUNER" userId="8a3bfaf7-3db6-4045-837e-88d2495fba61" providerId="ADAL" clId="{021A83E0-4C64-4235-868C-70CE2A07D68F}" dt="2023-05-23T15:21:16.928" v="2888" actId="1076"/>
          <ac:spMkLst>
            <pc:docMk/>
            <pc:sldMk cId="2596176315" sldId="1266"/>
            <ac:spMk id="11" creationId="{1D58FFB1-2384-F652-81E9-3AC25B57B7EF}"/>
          </ac:spMkLst>
        </pc:spChg>
        <pc:spChg chg="add mod">
          <ac:chgData name="ALI TEKIN GUNER" userId="8a3bfaf7-3db6-4045-837e-88d2495fba61" providerId="ADAL" clId="{021A83E0-4C64-4235-868C-70CE2A07D68F}" dt="2023-05-23T15:21:33.057" v="2903" actId="14100"/>
          <ac:spMkLst>
            <pc:docMk/>
            <pc:sldMk cId="2596176315" sldId="1266"/>
            <ac:spMk id="13" creationId="{D79A5EAC-F77B-9A94-AC6F-CEA890A0F2D0}"/>
          </ac:spMkLst>
        </pc:spChg>
        <pc:spChg chg="mod">
          <ac:chgData name="ALI TEKIN GUNER" userId="8a3bfaf7-3db6-4045-837e-88d2495fba61" providerId="ADAL" clId="{021A83E0-4C64-4235-868C-70CE2A07D68F}" dt="2023-05-23T15:21:42.675" v="2913" actId="14100"/>
          <ac:spMkLst>
            <pc:docMk/>
            <pc:sldMk cId="2596176315" sldId="1266"/>
            <ac:spMk id="16" creationId="{6A1920E5-A236-F254-809C-B21F69C8F436}"/>
          </ac:spMkLst>
        </pc:spChg>
        <pc:spChg chg="mod">
          <ac:chgData name="ALI TEKIN GUNER" userId="8a3bfaf7-3db6-4045-837e-88d2495fba61" providerId="ADAL" clId="{021A83E0-4C64-4235-868C-70CE2A07D68F}" dt="2023-05-23T15:21:42.675" v="2913" actId="14100"/>
          <ac:spMkLst>
            <pc:docMk/>
            <pc:sldMk cId="2596176315" sldId="1266"/>
            <ac:spMk id="18" creationId="{CD72B483-92CA-F839-7139-3DB497FE32ED}"/>
          </ac:spMkLst>
        </pc:spChg>
        <pc:grpChg chg="add mod">
          <ac:chgData name="ALI TEKIN GUNER" userId="8a3bfaf7-3db6-4045-837e-88d2495fba61" providerId="ADAL" clId="{021A83E0-4C64-4235-868C-70CE2A07D68F}" dt="2023-05-23T15:21:37.391" v="2912" actId="1036"/>
          <ac:grpSpMkLst>
            <pc:docMk/>
            <pc:sldMk cId="2596176315" sldId="1266"/>
            <ac:grpSpMk id="8" creationId="{3A355779-0CC6-9E7F-E5D8-BBC26C48239C}"/>
          </ac:grpSpMkLst>
        </pc:grpChg>
        <pc:grpChg chg="add mod">
          <ac:chgData name="ALI TEKIN GUNER" userId="8a3bfaf7-3db6-4045-837e-88d2495fba61" providerId="ADAL" clId="{021A83E0-4C64-4235-868C-70CE2A07D68F}" dt="2023-05-23T15:21:42.675" v="2913" actId="14100"/>
          <ac:grpSpMkLst>
            <pc:docMk/>
            <pc:sldMk cId="2596176315" sldId="1266"/>
            <ac:grpSpMk id="14" creationId="{C280E790-7DDC-232F-850A-9E350B5F3DC9}"/>
          </ac:grpSpMkLst>
        </pc:grpChg>
        <pc:grpChg chg="mod">
          <ac:chgData name="ALI TEKIN GUNER" userId="8a3bfaf7-3db6-4045-837e-88d2495fba61" providerId="ADAL" clId="{021A83E0-4C64-4235-868C-70CE2A07D68F}" dt="2023-05-23T15:21:42.675" v="2913" actId="14100"/>
          <ac:grpSpMkLst>
            <pc:docMk/>
            <pc:sldMk cId="2596176315" sldId="1266"/>
            <ac:grpSpMk id="15" creationId="{2831DEB8-0DAE-5135-8EF4-2EAD48E88B07}"/>
          </ac:grpSpMkLst>
        </pc:grpChg>
        <pc:picChg chg="mod">
          <ac:chgData name="ALI TEKIN GUNER" userId="8a3bfaf7-3db6-4045-837e-88d2495fba61" providerId="ADAL" clId="{021A83E0-4C64-4235-868C-70CE2A07D68F}" dt="2023-05-23T15:21:42.675" v="2913" actId="14100"/>
          <ac:picMkLst>
            <pc:docMk/>
            <pc:sldMk cId="2596176315" sldId="1266"/>
            <ac:picMk id="17" creationId="{1DE92A2E-19F5-42B4-EDF1-3D14E6382CB6}"/>
          </ac:picMkLst>
        </pc:picChg>
        <pc:picChg chg="add mod">
          <ac:chgData name="ALI TEKIN GUNER" userId="8a3bfaf7-3db6-4045-837e-88d2495fba61" providerId="ADAL" clId="{021A83E0-4C64-4235-868C-70CE2A07D68F}" dt="2023-05-23T15:21:37.391" v="2912" actId="1036"/>
          <ac:picMkLst>
            <pc:docMk/>
            <pc:sldMk cId="2596176315" sldId="1266"/>
            <ac:picMk id="2050" creationId="{92940866-2E95-5C71-3AB8-7B23CB00DF9B}"/>
          </ac:picMkLst>
        </pc:picChg>
        <pc:picChg chg="add del mod">
          <ac:chgData name="ALI TEKIN GUNER" userId="8a3bfaf7-3db6-4045-837e-88d2495fba61" providerId="ADAL" clId="{021A83E0-4C64-4235-868C-70CE2A07D68F}" dt="2023-05-23T15:09:54.351" v="2659"/>
          <ac:picMkLst>
            <pc:docMk/>
            <pc:sldMk cId="2596176315" sldId="1266"/>
            <ac:picMk id="2052" creationId="{CD6A3351-7B44-699E-B465-86CCCA3F63E3}"/>
          </ac:picMkLst>
        </pc:picChg>
        <pc:picChg chg="add del mod">
          <ac:chgData name="ALI TEKIN GUNER" userId="8a3bfaf7-3db6-4045-837e-88d2495fba61" providerId="ADAL" clId="{021A83E0-4C64-4235-868C-70CE2A07D68F}" dt="2023-05-23T15:09:54.351" v="2659"/>
          <ac:picMkLst>
            <pc:docMk/>
            <pc:sldMk cId="2596176315" sldId="1266"/>
            <ac:picMk id="2053" creationId="{D090705F-C560-EA17-A521-D98C7909F5D4}"/>
          </ac:picMkLst>
        </pc:picChg>
        <pc:picChg chg="add del">
          <ac:chgData name="ALI TEKIN GUNER" userId="8a3bfaf7-3db6-4045-837e-88d2495fba61" providerId="ADAL" clId="{021A83E0-4C64-4235-868C-70CE2A07D68F}" dt="2023-05-23T15:09:58.390" v="2661"/>
          <ac:picMkLst>
            <pc:docMk/>
            <pc:sldMk cId="2596176315" sldId="1266"/>
            <ac:picMk id="2055" creationId="{8AB8652D-F094-8945-5CA1-935A8BD29211}"/>
          </ac:picMkLst>
        </pc:picChg>
        <pc:picChg chg="add del">
          <ac:chgData name="ALI TEKIN GUNER" userId="8a3bfaf7-3db6-4045-837e-88d2495fba61" providerId="ADAL" clId="{021A83E0-4C64-4235-868C-70CE2A07D68F}" dt="2023-05-23T15:09:58.390" v="2661"/>
          <ac:picMkLst>
            <pc:docMk/>
            <pc:sldMk cId="2596176315" sldId="1266"/>
            <ac:picMk id="2056" creationId="{B0D7330F-0973-C72A-8B06-D0EFDE4933C1}"/>
          </ac:picMkLst>
        </pc:picChg>
      </pc:sldChg>
      <pc:sldChg chg="addSp modSp new mod modAnim">
        <pc:chgData name="ALI TEKIN GUNER" userId="8a3bfaf7-3db6-4045-837e-88d2495fba61" providerId="ADAL" clId="{021A83E0-4C64-4235-868C-70CE2A07D68F}" dt="2023-05-23T15:58:54.189" v="3413" actId="123"/>
        <pc:sldMkLst>
          <pc:docMk/>
          <pc:sldMk cId="372170195" sldId="1267"/>
        </pc:sldMkLst>
        <pc:spChg chg="add mod">
          <ac:chgData name="ALI TEKIN GUNER" userId="8a3bfaf7-3db6-4045-837e-88d2495fba61" providerId="ADAL" clId="{021A83E0-4C64-4235-868C-70CE2A07D68F}" dt="2023-05-23T15:58:54.189" v="3413" actId="123"/>
          <ac:spMkLst>
            <pc:docMk/>
            <pc:sldMk cId="372170195" sldId="1267"/>
            <ac:spMk id="6" creationId="{88657136-F7AF-9592-C2AE-F1C19FEF3F08}"/>
          </ac:spMkLst>
        </pc:spChg>
        <pc:spChg chg="add mod">
          <ac:chgData name="ALI TEKIN GUNER" userId="8a3bfaf7-3db6-4045-837e-88d2495fba61" providerId="ADAL" clId="{021A83E0-4C64-4235-868C-70CE2A07D68F}" dt="2023-05-23T15:51:21.522" v="3407" actId="1076"/>
          <ac:spMkLst>
            <pc:docMk/>
            <pc:sldMk cId="372170195" sldId="1267"/>
            <ac:spMk id="9" creationId="{8CB6F934-108A-E825-49D9-B3AD4000640B}"/>
          </ac:spMkLst>
        </pc:spChg>
        <pc:picChg chg="add mod">
          <ac:chgData name="ALI TEKIN GUNER" userId="8a3bfaf7-3db6-4045-837e-88d2495fba61" providerId="ADAL" clId="{021A83E0-4C64-4235-868C-70CE2A07D68F}" dt="2023-05-23T15:51:39.346" v="3408" actId="1076"/>
          <ac:picMkLst>
            <pc:docMk/>
            <pc:sldMk cId="372170195" sldId="1267"/>
            <ac:picMk id="7" creationId="{B24C719A-97D9-2850-342A-97D305B30535}"/>
          </ac:picMkLst>
        </pc:picChg>
        <pc:picChg chg="add mod">
          <ac:chgData name="ALI TEKIN GUNER" userId="8a3bfaf7-3db6-4045-837e-88d2495fba61" providerId="ADAL" clId="{021A83E0-4C64-4235-868C-70CE2A07D68F}" dt="2023-05-23T15:51:12.879" v="3404"/>
          <ac:picMkLst>
            <pc:docMk/>
            <pc:sldMk cId="372170195" sldId="1267"/>
            <ac:picMk id="3074" creationId="{45AA9BF8-2514-375A-9445-FF23E8DB1BD1}"/>
          </ac:picMkLst>
        </pc:picChg>
      </pc:sldChg>
      <pc:sldChg chg="add del">
        <pc:chgData name="ALI TEKIN GUNER" userId="8a3bfaf7-3db6-4045-837e-88d2495fba61" providerId="ADAL" clId="{021A83E0-4C64-4235-868C-70CE2A07D68F}" dt="2023-05-23T15:07:29.435" v="2610"/>
        <pc:sldMkLst>
          <pc:docMk/>
          <pc:sldMk cId="3020740351" sldId="1267"/>
        </pc:sldMkLst>
      </pc:sldChg>
    </pc:docChg>
  </pc:docChgLst>
  <pc:docChgLst>
    <pc:chgData name="ALI TEKIN GUNER" userId="8a3bfaf7-3db6-4045-837e-88d2495fba61" providerId="ADAL" clId="{71FCDF8A-644F-4F39-ACA4-6553185FB263}"/>
    <pc:docChg chg="undo custSel addSld delSld modSld">
      <pc:chgData name="ALI TEKIN GUNER" userId="8a3bfaf7-3db6-4045-837e-88d2495fba61" providerId="ADAL" clId="{71FCDF8A-644F-4F39-ACA4-6553185FB263}" dt="2023-05-18T08:55:48.423" v="110" actId="1076"/>
      <pc:docMkLst>
        <pc:docMk/>
      </pc:docMkLst>
      <pc:sldChg chg="addSp modSp mod">
        <pc:chgData name="ALI TEKIN GUNER" userId="8a3bfaf7-3db6-4045-837e-88d2495fba61" providerId="ADAL" clId="{71FCDF8A-644F-4F39-ACA4-6553185FB263}" dt="2023-05-18T08:54:04.549" v="88" actId="20577"/>
        <pc:sldMkLst>
          <pc:docMk/>
          <pc:sldMk cId="964523791" sldId="1039"/>
        </pc:sldMkLst>
        <pc:spChg chg="add mod">
          <ac:chgData name="ALI TEKIN GUNER" userId="8a3bfaf7-3db6-4045-837e-88d2495fba61" providerId="ADAL" clId="{71FCDF8A-644F-4F39-ACA4-6553185FB263}" dt="2023-05-18T08:54:04.549" v="88" actId="20577"/>
          <ac:spMkLst>
            <pc:docMk/>
            <pc:sldMk cId="964523791" sldId="1039"/>
            <ac:spMk id="8" creationId="{444E53F4-7665-9B93-FC78-0F7682365B05}"/>
          </ac:spMkLst>
        </pc:spChg>
      </pc:sldChg>
      <pc:sldChg chg="addSp delSp add del setBg delDesignElem">
        <pc:chgData name="ALI TEKIN GUNER" userId="8a3bfaf7-3db6-4045-837e-88d2495fba61" providerId="ADAL" clId="{71FCDF8A-644F-4F39-ACA4-6553185FB263}" dt="2023-05-18T08:28:36.588" v="2"/>
        <pc:sldMkLst>
          <pc:docMk/>
          <pc:sldMk cId="1955922840" sldId="1258"/>
        </pc:sldMkLst>
        <pc:spChg chg="add del">
          <ac:chgData name="ALI TEKIN GUNER" userId="8a3bfaf7-3db6-4045-837e-88d2495fba61" providerId="ADAL" clId="{71FCDF8A-644F-4F39-ACA4-6553185FB263}" dt="2023-05-18T08:28:36.588" v="2"/>
          <ac:spMkLst>
            <pc:docMk/>
            <pc:sldMk cId="1955922840" sldId="1258"/>
            <ac:spMk id="3079" creationId="{329F45E3-C125-49F5-863F-3F771273B79A}"/>
          </ac:spMkLst>
        </pc:spChg>
        <pc:spChg chg="add del">
          <ac:chgData name="ALI TEKIN GUNER" userId="8a3bfaf7-3db6-4045-837e-88d2495fba61" providerId="ADAL" clId="{71FCDF8A-644F-4F39-ACA4-6553185FB263}" dt="2023-05-18T08:28:36.588" v="2"/>
          <ac:spMkLst>
            <pc:docMk/>
            <pc:sldMk cId="1955922840" sldId="1258"/>
            <ac:spMk id="3081" creationId="{F23C6175-7110-4DB0-BEA4-FC1D293020BC}"/>
          </ac:spMkLst>
        </pc:spChg>
        <pc:spChg chg="add del">
          <ac:chgData name="ALI TEKIN GUNER" userId="8a3bfaf7-3db6-4045-837e-88d2495fba61" providerId="ADAL" clId="{71FCDF8A-644F-4F39-ACA4-6553185FB263}" dt="2023-05-18T08:28:36.588" v="2"/>
          <ac:spMkLst>
            <pc:docMk/>
            <pc:sldMk cId="1955922840" sldId="1258"/>
            <ac:spMk id="3085" creationId="{D8ED3830-ABBE-41E7-B0D4-FA582F84725E}"/>
          </ac:spMkLst>
        </pc:spChg>
        <pc:spChg chg="add del">
          <ac:chgData name="ALI TEKIN GUNER" userId="8a3bfaf7-3db6-4045-837e-88d2495fba61" providerId="ADAL" clId="{71FCDF8A-644F-4F39-ACA4-6553185FB263}" dt="2023-05-18T08:28:36.588" v="2"/>
          <ac:spMkLst>
            <pc:docMk/>
            <pc:sldMk cId="1955922840" sldId="1258"/>
            <ac:spMk id="3087" creationId="{B9F394EE-52D9-4BC8-8F01-DCF6EAD920DC}"/>
          </ac:spMkLst>
        </pc:spChg>
        <pc:cxnChg chg="add del">
          <ac:chgData name="ALI TEKIN GUNER" userId="8a3bfaf7-3db6-4045-837e-88d2495fba61" providerId="ADAL" clId="{71FCDF8A-644F-4F39-ACA4-6553185FB263}" dt="2023-05-18T08:28:36.588" v="2"/>
          <ac:cxnSpMkLst>
            <pc:docMk/>
            <pc:sldMk cId="1955922840" sldId="1258"/>
            <ac:cxnSpMk id="3083" creationId="{044DF19B-511F-4F07-A7AD-1A010C6BFCB2}"/>
          </ac:cxnSpMkLst>
        </pc:cxnChg>
      </pc:sldChg>
      <pc:sldChg chg="add">
        <pc:chgData name="ALI TEKIN GUNER" userId="8a3bfaf7-3db6-4045-837e-88d2495fba61" providerId="ADAL" clId="{71FCDF8A-644F-4F39-ACA4-6553185FB263}" dt="2023-05-18T08:28:36.625" v="3"/>
        <pc:sldMkLst>
          <pc:docMk/>
          <pc:sldMk cId="4137339426" sldId="1258"/>
        </pc:sldMkLst>
      </pc:sldChg>
      <pc:sldChg chg="addSp delSp modSp new mod">
        <pc:chgData name="ALI TEKIN GUNER" userId="8a3bfaf7-3db6-4045-837e-88d2495fba61" providerId="ADAL" clId="{71FCDF8A-644F-4F39-ACA4-6553185FB263}" dt="2023-05-18T08:55:48.423" v="110" actId="1076"/>
        <pc:sldMkLst>
          <pc:docMk/>
          <pc:sldMk cId="447402403" sldId="1259"/>
        </pc:sldMkLst>
        <pc:spChg chg="mod">
          <ac:chgData name="ALI TEKIN GUNER" userId="8a3bfaf7-3db6-4045-837e-88d2495fba61" providerId="ADAL" clId="{71FCDF8A-644F-4F39-ACA4-6553185FB263}" dt="2023-05-18T08:54:51.001" v="105" actId="6549"/>
          <ac:spMkLst>
            <pc:docMk/>
            <pc:sldMk cId="447402403" sldId="1259"/>
            <ac:spMk id="3" creationId="{5C957C1D-5F88-357C-15FA-7A7E2EE243F2}"/>
          </ac:spMkLst>
        </pc:spChg>
        <pc:spChg chg="add del">
          <ac:chgData name="ALI TEKIN GUNER" userId="8a3bfaf7-3db6-4045-837e-88d2495fba61" providerId="ADAL" clId="{71FCDF8A-644F-4F39-ACA4-6553185FB263}" dt="2023-05-18T08:54:39.210" v="97" actId="22"/>
          <ac:spMkLst>
            <pc:docMk/>
            <pc:sldMk cId="447402403" sldId="1259"/>
            <ac:spMk id="8" creationId="{0EFEA2E8-707E-56B8-2A5A-BDAC806259FE}"/>
          </ac:spMkLst>
        </pc:spChg>
        <pc:spChg chg="add mod">
          <ac:chgData name="ALI TEKIN GUNER" userId="8a3bfaf7-3db6-4045-837e-88d2495fba61" providerId="ADAL" clId="{71FCDF8A-644F-4F39-ACA4-6553185FB263}" dt="2023-05-18T08:55:02.936" v="108" actId="1076"/>
          <ac:spMkLst>
            <pc:docMk/>
            <pc:sldMk cId="447402403" sldId="1259"/>
            <ac:spMk id="10" creationId="{3A73F134-3391-E88D-7168-9240BCC057E4}"/>
          </ac:spMkLst>
        </pc:spChg>
        <pc:picChg chg="add mod">
          <ac:chgData name="ALI TEKIN GUNER" userId="8a3bfaf7-3db6-4045-837e-88d2495fba61" providerId="ADAL" clId="{71FCDF8A-644F-4F39-ACA4-6553185FB263}" dt="2023-05-18T08:55:48.423" v="110" actId="1076"/>
          <ac:picMkLst>
            <pc:docMk/>
            <pc:sldMk cId="447402403" sldId="1259"/>
            <ac:picMk id="1026" creationId="{268D359F-39A8-642D-AFDF-F676EE4E9CB2}"/>
          </ac:picMkLst>
        </pc:picChg>
      </pc:sldChg>
    </pc:docChg>
  </pc:docChgLst>
  <pc:docChgLst>
    <pc:chgData name="ALI TEKIN GUNER" userId="8a3bfaf7-3db6-4045-837e-88d2495fba61" providerId="ADAL" clId="{4CB65C86-D728-435E-B468-08DE4EEE80A3}"/>
    <pc:docChg chg="custSel modSld">
      <pc:chgData name="ALI TEKIN GUNER" userId="8a3bfaf7-3db6-4045-837e-88d2495fba61" providerId="ADAL" clId="{4CB65C86-D728-435E-B468-08DE4EEE80A3}" dt="2024-12-13T15:55:44.556" v="55" actId="478"/>
      <pc:docMkLst>
        <pc:docMk/>
      </pc:docMkLst>
      <pc:sldChg chg="delSp modSp mod">
        <pc:chgData name="ALI TEKIN GUNER" userId="8a3bfaf7-3db6-4045-837e-88d2495fba61" providerId="ADAL" clId="{4CB65C86-D728-435E-B468-08DE4EEE80A3}" dt="2024-12-13T15:55:25.806" v="54" actId="20577"/>
        <pc:sldMkLst>
          <pc:docMk/>
          <pc:sldMk cId="709218589" sldId="830"/>
        </pc:sldMkLst>
        <pc:spChg chg="mod">
          <ac:chgData name="ALI TEKIN GUNER" userId="8a3bfaf7-3db6-4045-837e-88d2495fba61" providerId="ADAL" clId="{4CB65C86-D728-435E-B468-08DE4EEE80A3}" dt="2024-12-13T15:55:25.806" v="54" actId="20577"/>
          <ac:spMkLst>
            <pc:docMk/>
            <pc:sldMk cId="709218589" sldId="830"/>
            <ac:spMk id="2" creationId="{AB55AE1A-3D64-A646-6211-D7BCF37596C0}"/>
          </ac:spMkLst>
        </pc:spChg>
        <pc:spChg chg="del">
          <ac:chgData name="ALI TEKIN GUNER" userId="8a3bfaf7-3db6-4045-837e-88d2495fba61" providerId="ADAL" clId="{4CB65C86-D728-435E-B468-08DE4EEE80A3}" dt="2024-12-13T15:55:11.813" v="0" actId="478"/>
          <ac:spMkLst>
            <pc:docMk/>
            <pc:sldMk cId="709218589" sldId="830"/>
            <ac:spMk id="3" creationId="{4EECB9E7-DEC1-2D8E-78DD-324EFE2A8F64}"/>
          </ac:spMkLst>
        </pc:spChg>
      </pc:sldChg>
      <pc:sldChg chg="delSp mod">
        <pc:chgData name="ALI TEKIN GUNER" userId="8a3bfaf7-3db6-4045-837e-88d2495fba61" providerId="ADAL" clId="{4CB65C86-D728-435E-B468-08DE4EEE80A3}" dt="2024-12-13T15:55:44.556" v="55" actId="478"/>
        <pc:sldMkLst>
          <pc:docMk/>
          <pc:sldMk cId="2117278067" sldId="997"/>
        </pc:sldMkLst>
        <pc:spChg chg="del">
          <ac:chgData name="ALI TEKIN GUNER" userId="8a3bfaf7-3db6-4045-837e-88d2495fba61" providerId="ADAL" clId="{4CB65C86-D728-435E-B468-08DE4EEE80A3}" dt="2024-12-13T15:55:44.556" v="55" actId="478"/>
          <ac:spMkLst>
            <pc:docMk/>
            <pc:sldMk cId="2117278067" sldId="997"/>
            <ac:spMk id="5" creationId="{7BDC81E1-5B2F-2BB7-F2B0-18D92B000C37}"/>
          </ac:spMkLst>
        </pc:spChg>
      </pc:sldChg>
    </pc:docChg>
  </pc:docChgLst>
  <pc:docChgLst>
    <pc:chgData name="ALI TEKIN GUNER" userId="8a3bfaf7-3db6-4045-837e-88d2495fba61" providerId="ADAL" clId="{2C2BCEFA-9CC2-42F3-9851-E3692A9C0AB7}"/>
    <pc:docChg chg="custSel addSld modSld">
      <pc:chgData name="ALI TEKIN GUNER" userId="8a3bfaf7-3db6-4045-837e-88d2495fba61" providerId="ADAL" clId="{2C2BCEFA-9CC2-42F3-9851-E3692A9C0AB7}" dt="2023-05-11T15:40:46.946" v="21" actId="114"/>
      <pc:docMkLst>
        <pc:docMk/>
      </pc:docMkLst>
      <pc:sldChg chg="addSp modSp">
        <pc:chgData name="ALI TEKIN GUNER" userId="8a3bfaf7-3db6-4045-837e-88d2495fba61" providerId="ADAL" clId="{2C2BCEFA-9CC2-42F3-9851-E3692A9C0AB7}" dt="2023-05-11T15:37:00.423" v="4" actId="1076"/>
        <pc:sldMkLst>
          <pc:docMk/>
          <pc:sldMk cId="2270270726" sldId="1248"/>
        </pc:sldMkLst>
        <pc:picChg chg="add mod">
          <ac:chgData name="ALI TEKIN GUNER" userId="8a3bfaf7-3db6-4045-837e-88d2495fba61" providerId="ADAL" clId="{2C2BCEFA-9CC2-42F3-9851-E3692A9C0AB7}" dt="2023-05-11T15:37:00.423" v="4" actId="1076"/>
          <ac:picMkLst>
            <pc:docMk/>
            <pc:sldMk cId="2270270726" sldId="1248"/>
            <ac:picMk id="1026" creationId="{7CF8B4E6-A14D-5327-C506-EEE8721E9CA2}"/>
          </ac:picMkLst>
        </pc:picChg>
      </pc:sldChg>
      <pc:sldChg chg="addSp delSp modSp new mod modClrScheme chgLayout">
        <pc:chgData name="ALI TEKIN GUNER" userId="8a3bfaf7-3db6-4045-837e-88d2495fba61" providerId="ADAL" clId="{2C2BCEFA-9CC2-42F3-9851-E3692A9C0AB7}" dt="2023-05-11T15:38:48.634" v="13" actId="1076"/>
        <pc:sldMkLst>
          <pc:docMk/>
          <pc:sldMk cId="3425541617" sldId="1256"/>
        </pc:sldMkLst>
        <pc:spChg chg="del">
          <ac:chgData name="ALI TEKIN GUNER" userId="8a3bfaf7-3db6-4045-837e-88d2495fba61" providerId="ADAL" clId="{2C2BCEFA-9CC2-42F3-9851-E3692A9C0AB7}" dt="2023-05-11T15:38:18.463" v="6" actId="700"/>
          <ac:spMkLst>
            <pc:docMk/>
            <pc:sldMk cId="3425541617" sldId="1256"/>
            <ac:spMk id="2" creationId="{EAEBD9C0-ADEA-4A39-47B7-E9CA30400588}"/>
          </ac:spMkLst>
        </pc:spChg>
        <pc:spChg chg="del">
          <ac:chgData name="ALI TEKIN GUNER" userId="8a3bfaf7-3db6-4045-837e-88d2495fba61" providerId="ADAL" clId="{2C2BCEFA-9CC2-42F3-9851-E3692A9C0AB7}" dt="2023-05-11T15:38:18.463" v="6" actId="700"/>
          <ac:spMkLst>
            <pc:docMk/>
            <pc:sldMk cId="3425541617" sldId="1256"/>
            <ac:spMk id="3" creationId="{AA45A6EC-86A6-AD94-AE3D-227063F3B1F4}"/>
          </ac:spMkLst>
        </pc:spChg>
        <pc:spChg chg="mod ord">
          <ac:chgData name="ALI TEKIN GUNER" userId="8a3bfaf7-3db6-4045-837e-88d2495fba61" providerId="ADAL" clId="{2C2BCEFA-9CC2-42F3-9851-E3692A9C0AB7}" dt="2023-05-11T15:38:18.463" v="6" actId="700"/>
          <ac:spMkLst>
            <pc:docMk/>
            <pc:sldMk cId="3425541617" sldId="1256"/>
            <ac:spMk id="4" creationId="{763A5818-0B1F-8C3C-95C8-3710C627727C}"/>
          </ac:spMkLst>
        </pc:spChg>
        <pc:spChg chg="mod ord">
          <ac:chgData name="ALI TEKIN GUNER" userId="8a3bfaf7-3db6-4045-837e-88d2495fba61" providerId="ADAL" clId="{2C2BCEFA-9CC2-42F3-9851-E3692A9C0AB7}" dt="2023-05-11T15:38:18.463" v="6" actId="700"/>
          <ac:spMkLst>
            <pc:docMk/>
            <pc:sldMk cId="3425541617" sldId="1256"/>
            <ac:spMk id="5" creationId="{9BD8646E-58A9-AEC7-94E3-9B94F4490609}"/>
          </ac:spMkLst>
        </pc:spChg>
        <pc:spChg chg="mod ord">
          <ac:chgData name="ALI TEKIN GUNER" userId="8a3bfaf7-3db6-4045-837e-88d2495fba61" providerId="ADAL" clId="{2C2BCEFA-9CC2-42F3-9851-E3692A9C0AB7}" dt="2023-05-11T15:38:18.463" v="6" actId="700"/>
          <ac:spMkLst>
            <pc:docMk/>
            <pc:sldMk cId="3425541617" sldId="1256"/>
            <ac:spMk id="6" creationId="{C0E84698-A083-ADB3-798B-3BB468374423}"/>
          </ac:spMkLst>
        </pc:spChg>
        <pc:spChg chg="add mod">
          <ac:chgData name="ALI TEKIN GUNER" userId="8a3bfaf7-3db6-4045-837e-88d2495fba61" providerId="ADAL" clId="{2C2BCEFA-9CC2-42F3-9851-E3692A9C0AB7}" dt="2023-05-11T15:38:48.634" v="13" actId="1076"/>
          <ac:spMkLst>
            <pc:docMk/>
            <pc:sldMk cId="3425541617" sldId="1256"/>
            <ac:spMk id="8" creationId="{8A97CF2E-441C-596C-1F00-2327E7B3C7EF}"/>
          </ac:spMkLst>
        </pc:spChg>
        <pc:picChg chg="add mod">
          <ac:chgData name="ALI TEKIN GUNER" userId="8a3bfaf7-3db6-4045-837e-88d2495fba61" providerId="ADAL" clId="{2C2BCEFA-9CC2-42F3-9851-E3692A9C0AB7}" dt="2023-05-11T15:38:25.684" v="9" actId="14100"/>
          <ac:picMkLst>
            <pc:docMk/>
            <pc:sldMk cId="3425541617" sldId="1256"/>
            <ac:picMk id="2050" creationId="{4E702F8B-E798-3C86-3D6E-FD13A3B1853D}"/>
          </ac:picMkLst>
        </pc:picChg>
      </pc:sldChg>
      <pc:sldChg chg="addSp delSp modSp new mod modClrScheme chgLayout">
        <pc:chgData name="ALI TEKIN GUNER" userId="8a3bfaf7-3db6-4045-837e-88d2495fba61" providerId="ADAL" clId="{2C2BCEFA-9CC2-42F3-9851-E3692A9C0AB7}" dt="2023-05-11T15:40:46.946" v="21" actId="114"/>
        <pc:sldMkLst>
          <pc:docMk/>
          <pc:sldMk cId="3730188003" sldId="1257"/>
        </pc:sldMkLst>
        <pc:spChg chg="del">
          <ac:chgData name="ALI TEKIN GUNER" userId="8a3bfaf7-3db6-4045-837e-88d2495fba61" providerId="ADAL" clId="{2C2BCEFA-9CC2-42F3-9851-E3692A9C0AB7}" dt="2023-05-11T15:40:17.455" v="15" actId="700"/>
          <ac:spMkLst>
            <pc:docMk/>
            <pc:sldMk cId="3730188003" sldId="1257"/>
            <ac:spMk id="2" creationId="{5A327DC4-D27A-7DD2-2B9A-69835158E2A2}"/>
          </ac:spMkLst>
        </pc:spChg>
        <pc:spChg chg="del">
          <ac:chgData name="ALI TEKIN GUNER" userId="8a3bfaf7-3db6-4045-837e-88d2495fba61" providerId="ADAL" clId="{2C2BCEFA-9CC2-42F3-9851-E3692A9C0AB7}" dt="2023-05-11T15:40:17.455" v="15" actId="700"/>
          <ac:spMkLst>
            <pc:docMk/>
            <pc:sldMk cId="3730188003" sldId="1257"/>
            <ac:spMk id="3" creationId="{E355EF24-9971-7409-33A2-7A725D9F9ECC}"/>
          </ac:spMkLst>
        </pc:spChg>
        <pc:spChg chg="mod ord">
          <ac:chgData name="ALI TEKIN GUNER" userId="8a3bfaf7-3db6-4045-837e-88d2495fba61" providerId="ADAL" clId="{2C2BCEFA-9CC2-42F3-9851-E3692A9C0AB7}" dt="2023-05-11T15:40:17.455" v="15" actId="700"/>
          <ac:spMkLst>
            <pc:docMk/>
            <pc:sldMk cId="3730188003" sldId="1257"/>
            <ac:spMk id="4" creationId="{D8E2E8C1-7F24-708C-DCA7-F8AA649FF805}"/>
          </ac:spMkLst>
        </pc:spChg>
        <pc:spChg chg="mod ord">
          <ac:chgData name="ALI TEKIN GUNER" userId="8a3bfaf7-3db6-4045-837e-88d2495fba61" providerId="ADAL" clId="{2C2BCEFA-9CC2-42F3-9851-E3692A9C0AB7}" dt="2023-05-11T15:40:17.455" v="15" actId="700"/>
          <ac:spMkLst>
            <pc:docMk/>
            <pc:sldMk cId="3730188003" sldId="1257"/>
            <ac:spMk id="5" creationId="{C5119ACE-F975-EF90-81EB-35EAE800252E}"/>
          </ac:spMkLst>
        </pc:spChg>
        <pc:spChg chg="mod ord">
          <ac:chgData name="ALI TEKIN GUNER" userId="8a3bfaf7-3db6-4045-837e-88d2495fba61" providerId="ADAL" clId="{2C2BCEFA-9CC2-42F3-9851-E3692A9C0AB7}" dt="2023-05-11T15:40:17.455" v="15" actId="700"/>
          <ac:spMkLst>
            <pc:docMk/>
            <pc:sldMk cId="3730188003" sldId="1257"/>
            <ac:spMk id="6" creationId="{40C56494-6CFD-CB2A-7947-C20D6304ACB8}"/>
          </ac:spMkLst>
        </pc:spChg>
        <pc:spChg chg="add mod">
          <ac:chgData name="ALI TEKIN GUNER" userId="8a3bfaf7-3db6-4045-837e-88d2495fba61" providerId="ADAL" clId="{2C2BCEFA-9CC2-42F3-9851-E3692A9C0AB7}" dt="2023-05-11T15:40:46.946" v="21" actId="114"/>
          <ac:spMkLst>
            <pc:docMk/>
            <pc:sldMk cId="3730188003" sldId="1257"/>
            <ac:spMk id="8" creationId="{2DAAB94A-EFC7-D97B-E4AB-B64378F646F9}"/>
          </ac:spMkLst>
        </pc:spChg>
        <pc:picChg chg="add mod">
          <ac:chgData name="ALI TEKIN GUNER" userId="8a3bfaf7-3db6-4045-837e-88d2495fba61" providerId="ADAL" clId="{2C2BCEFA-9CC2-42F3-9851-E3692A9C0AB7}" dt="2023-05-11T15:40:24.535" v="18" actId="1076"/>
          <ac:picMkLst>
            <pc:docMk/>
            <pc:sldMk cId="3730188003" sldId="1257"/>
            <ac:picMk id="3074" creationId="{6F58EC21-1C18-500C-B408-46D3D65050C6}"/>
          </ac:picMkLst>
        </pc:picChg>
      </pc:sldChg>
    </pc:docChg>
  </pc:docChgLst>
  <pc:docChgLst>
    <pc:chgData name="ALI TEKIN GUNER" userId="8a3bfaf7-3db6-4045-837e-88d2495fba61" providerId="ADAL" clId="{FB2B180D-E745-482B-8A5E-E7622A4722F7}"/>
    <pc:docChg chg="undo redo custSel addSld delSld modSld sldOrd">
      <pc:chgData name="ALI TEKIN GUNER" userId="8a3bfaf7-3db6-4045-837e-88d2495fba61" providerId="ADAL" clId="{FB2B180D-E745-482B-8A5E-E7622A4722F7}" dt="2023-06-01T14:02:26.438" v="6389" actId="113"/>
      <pc:docMkLst>
        <pc:docMk/>
      </pc:docMkLst>
      <pc:sldChg chg="del">
        <pc:chgData name="ALI TEKIN GUNER" userId="8a3bfaf7-3db6-4045-837e-88d2495fba61" providerId="ADAL" clId="{FB2B180D-E745-482B-8A5E-E7622A4722F7}" dt="2023-05-24T11:09:02.569" v="3" actId="47"/>
        <pc:sldMkLst>
          <pc:docMk/>
          <pc:sldMk cId="4155150247" sldId="257"/>
        </pc:sldMkLst>
      </pc:sldChg>
      <pc:sldChg chg="del">
        <pc:chgData name="ALI TEKIN GUNER" userId="8a3bfaf7-3db6-4045-837e-88d2495fba61" providerId="ADAL" clId="{FB2B180D-E745-482B-8A5E-E7622A4722F7}" dt="2023-05-24T11:09:02.569" v="3" actId="47"/>
        <pc:sldMkLst>
          <pc:docMk/>
          <pc:sldMk cId="284788490" sldId="258"/>
        </pc:sldMkLst>
      </pc:sldChg>
      <pc:sldChg chg="del">
        <pc:chgData name="ALI TEKIN GUNER" userId="8a3bfaf7-3db6-4045-837e-88d2495fba61" providerId="ADAL" clId="{FB2B180D-E745-482B-8A5E-E7622A4722F7}" dt="2023-05-24T11:09:02.569" v="3" actId="47"/>
        <pc:sldMkLst>
          <pc:docMk/>
          <pc:sldMk cId="3365023958" sldId="259"/>
        </pc:sldMkLst>
      </pc:sldChg>
      <pc:sldChg chg="del">
        <pc:chgData name="ALI TEKIN GUNER" userId="8a3bfaf7-3db6-4045-837e-88d2495fba61" providerId="ADAL" clId="{FB2B180D-E745-482B-8A5E-E7622A4722F7}" dt="2023-05-24T11:09:02.569" v="3" actId="47"/>
        <pc:sldMkLst>
          <pc:docMk/>
          <pc:sldMk cId="180350005" sldId="260"/>
        </pc:sldMkLst>
      </pc:sldChg>
      <pc:sldChg chg="del">
        <pc:chgData name="ALI TEKIN GUNER" userId="8a3bfaf7-3db6-4045-837e-88d2495fba61" providerId="ADAL" clId="{FB2B180D-E745-482B-8A5E-E7622A4722F7}" dt="2023-05-24T11:09:02.569" v="3" actId="47"/>
        <pc:sldMkLst>
          <pc:docMk/>
          <pc:sldMk cId="1027980820" sldId="262"/>
        </pc:sldMkLst>
      </pc:sldChg>
      <pc:sldChg chg="del">
        <pc:chgData name="ALI TEKIN GUNER" userId="8a3bfaf7-3db6-4045-837e-88d2495fba61" providerId="ADAL" clId="{FB2B180D-E745-482B-8A5E-E7622A4722F7}" dt="2023-05-24T11:09:02.569" v="3" actId="47"/>
        <pc:sldMkLst>
          <pc:docMk/>
          <pc:sldMk cId="120880039" sldId="263"/>
        </pc:sldMkLst>
      </pc:sldChg>
      <pc:sldChg chg="del">
        <pc:chgData name="ALI TEKIN GUNER" userId="8a3bfaf7-3db6-4045-837e-88d2495fba61" providerId="ADAL" clId="{FB2B180D-E745-482B-8A5E-E7622A4722F7}" dt="2023-05-24T11:09:02.569" v="3" actId="47"/>
        <pc:sldMkLst>
          <pc:docMk/>
          <pc:sldMk cId="3295345082" sldId="264"/>
        </pc:sldMkLst>
      </pc:sldChg>
      <pc:sldChg chg="del">
        <pc:chgData name="ALI TEKIN GUNER" userId="8a3bfaf7-3db6-4045-837e-88d2495fba61" providerId="ADAL" clId="{FB2B180D-E745-482B-8A5E-E7622A4722F7}" dt="2023-05-24T11:09:02.569" v="3" actId="47"/>
        <pc:sldMkLst>
          <pc:docMk/>
          <pc:sldMk cId="2750130769" sldId="265"/>
        </pc:sldMkLst>
      </pc:sldChg>
      <pc:sldChg chg="del">
        <pc:chgData name="ALI TEKIN GUNER" userId="8a3bfaf7-3db6-4045-837e-88d2495fba61" providerId="ADAL" clId="{FB2B180D-E745-482B-8A5E-E7622A4722F7}" dt="2023-05-24T11:09:02.569" v="3" actId="47"/>
        <pc:sldMkLst>
          <pc:docMk/>
          <pc:sldMk cId="3550291134" sldId="266"/>
        </pc:sldMkLst>
      </pc:sldChg>
      <pc:sldChg chg="del">
        <pc:chgData name="ALI TEKIN GUNER" userId="8a3bfaf7-3db6-4045-837e-88d2495fba61" providerId="ADAL" clId="{FB2B180D-E745-482B-8A5E-E7622A4722F7}" dt="2023-05-24T11:09:02.569" v="3" actId="47"/>
        <pc:sldMkLst>
          <pc:docMk/>
          <pc:sldMk cId="1014214281" sldId="270"/>
        </pc:sldMkLst>
      </pc:sldChg>
      <pc:sldChg chg="del">
        <pc:chgData name="ALI TEKIN GUNER" userId="8a3bfaf7-3db6-4045-837e-88d2495fba61" providerId="ADAL" clId="{FB2B180D-E745-482B-8A5E-E7622A4722F7}" dt="2023-05-24T11:09:02.569" v="3" actId="47"/>
        <pc:sldMkLst>
          <pc:docMk/>
          <pc:sldMk cId="4216689168" sldId="271"/>
        </pc:sldMkLst>
      </pc:sldChg>
      <pc:sldChg chg="del">
        <pc:chgData name="ALI TEKIN GUNER" userId="8a3bfaf7-3db6-4045-837e-88d2495fba61" providerId="ADAL" clId="{FB2B180D-E745-482B-8A5E-E7622A4722F7}" dt="2023-05-24T11:09:02.569" v="3" actId="47"/>
        <pc:sldMkLst>
          <pc:docMk/>
          <pc:sldMk cId="3437524469" sldId="272"/>
        </pc:sldMkLst>
      </pc:sldChg>
      <pc:sldChg chg="del">
        <pc:chgData name="ALI TEKIN GUNER" userId="8a3bfaf7-3db6-4045-837e-88d2495fba61" providerId="ADAL" clId="{FB2B180D-E745-482B-8A5E-E7622A4722F7}" dt="2023-05-24T11:09:02.569" v="3" actId="47"/>
        <pc:sldMkLst>
          <pc:docMk/>
          <pc:sldMk cId="1589014648" sldId="273"/>
        </pc:sldMkLst>
      </pc:sldChg>
      <pc:sldChg chg="del">
        <pc:chgData name="ALI TEKIN GUNER" userId="8a3bfaf7-3db6-4045-837e-88d2495fba61" providerId="ADAL" clId="{FB2B180D-E745-482B-8A5E-E7622A4722F7}" dt="2023-05-24T11:09:02.569" v="3" actId="47"/>
        <pc:sldMkLst>
          <pc:docMk/>
          <pc:sldMk cId="3832772675" sldId="274"/>
        </pc:sldMkLst>
      </pc:sldChg>
      <pc:sldChg chg="del">
        <pc:chgData name="ALI TEKIN GUNER" userId="8a3bfaf7-3db6-4045-837e-88d2495fba61" providerId="ADAL" clId="{FB2B180D-E745-482B-8A5E-E7622A4722F7}" dt="2023-05-24T11:09:02.569" v="3" actId="47"/>
        <pc:sldMkLst>
          <pc:docMk/>
          <pc:sldMk cId="2226587062" sldId="275"/>
        </pc:sldMkLst>
      </pc:sldChg>
      <pc:sldChg chg="del">
        <pc:chgData name="ALI TEKIN GUNER" userId="8a3bfaf7-3db6-4045-837e-88d2495fba61" providerId="ADAL" clId="{FB2B180D-E745-482B-8A5E-E7622A4722F7}" dt="2023-05-24T11:09:02.569" v="3" actId="47"/>
        <pc:sldMkLst>
          <pc:docMk/>
          <pc:sldMk cId="2574113951" sldId="276"/>
        </pc:sldMkLst>
      </pc:sldChg>
      <pc:sldChg chg="del">
        <pc:chgData name="ALI TEKIN GUNER" userId="8a3bfaf7-3db6-4045-837e-88d2495fba61" providerId="ADAL" clId="{FB2B180D-E745-482B-8A5E-E7622A4722F7}" dt="2023-05-24T11:09:02.569" v="3" actId="47"/>
        <pc:sldMkLst>
          <pc:docMk/>
          <pc:sldMk cId="138195400" sldId="278"/>
        </pc:sldMkLst>
      </pc:sldChg>
      <pc:sldChg chg="del">
        <pc:chgData name="ALI TEKIN GUNER" userId="8a3bfaf7-3db6-4045-837e-88d2495fba61" providerId="ADAL" clId="{FB2B180D-E745-482B-8A5E-E7622A4722F7}" dt="2023-05-24T11:09:02.569" v="3" actId="47"/>
        <pc:sldMkLst>
          <pc:docMk/>
          <pc:sldMk cId="2485683682" sldId="279"/>
        </pc:sldMkLst>
      </pc:sldChg>
      <pc:sldChg chg="del">
        <pc:chgData name="ALI TEKIN GUNER" userId="8a3bfaf7-3db6-4045-837e-88d2495fba61" providerId="ADAL" clId="{FB2B180D-E745-482B-8A5E-E7622A4722F7}" dt="2023-05-24T11:09:02.569" v="3" actId="47"/>
        <pc:sldMkLst>
          <pc:docMk/>
          <pc:sldMk cId="3800602033" sldId="281"/>
        </pc:sldMkLst>
      </pc:sldChg>
      <pc:sldChg chg="del">
        <pc:chgData name="ALI TEKIN GUNER" userId="8a3bfaf7-3db6-4045-837e-88d2495fba61" providerId="ADAL" clId="{FB2B180D-E745-482B-8A5E-E7622A4722F7}" dt="2023-05-24T11:09:02.569" v="3" actId="47"/>
        <pc:sldMkLst>
          <pc:docMk/>
          <pc:sldMk cId="3364781792" sldId="282"/>
        </pc:sldMkLst>
      </pc:sldChg>
      <pc:sldChg chg="del">
        <pc:chgData name="ALI TEKIN GUNER" userId="8a3bfaf7-3db6-4045-837e-88d2495fba61" providerId="ADAL" clId="{FB2B180D-E745-482B-8A5E-E7622A4722F7}" dt="2023-05-24T11:08:44.277" v="0" actId="47"/>
        <pc:sldMkLst>
          <pc:docMk/>
          <pc:sldMk cId="3855753044" sldId="283"/>
        </pc:sldMkLst>
      </pc:sldChg>
      <pc:sldChg chg="del">
        <pc:chgData name="ALI TEKIN GUNER" userId="8a3bfaf7-3db6-4045-837e-88d2495fba61" providerId="ADAL" clId="{FB2B180D-E745-482B-8A5E-E7622A4722F7}" dt="2023-05-24T11:09:02.569" v="3" actId="47"/>
        <pc:sldMkLst>
          <pc:docMk/>
          <pc:sldMk cId="4208472061" sldId="285"/>
        </pc:sldMkLst>
      </pc:sldChg>
      <pc:sldChg chg="del">
        <pc:chgData name="ALI TEKIN GUNER" userId="8a3bfaf7-3db6-4045-837e-88d2495fba61" providerId="ADAL" clId="{FB2B180D-E745-482B-8A5E-E7622A4722F7}" dt="2023-05-24T11:09:02.569" v="3" actId="47"/>
        <pc:sldMkLst>
          <pc:docMk/>
          <pc:sldMk cId="1800085478" sldId="286"/>
        </pc:sldMkLst>
      </pc:sldChg>
      <pc:sldChg chg="del">
        <pc:chgData name="ALI TEKIN GUNER" userId="8a3bfaf7-3db6-4045-837e-88d2495fba61" providerId="ADAL" clId="{FB2B180D-E745-482B-8A5E-E7622A4722F7}" dt="2023-05-24T11:09:02.569" v="3" actId="47"/>
        <pc:sldMkLst>
          <pc:docMk/>
          <pc:sldMk cId="3386235107" sldId="287"/>
        </pc:sldMkLst>
      </pc:sldChg>
      <pc:sldChg chg="del">
        <pc:chgData name="ALI TEKIN GUNER" userId="8a3bfaf7-3db6-4045-837e-88d2495fba61" providerId="ADAL" clId="{FB2B180D-E745-482B-8A5E-E7622A4722F7}" dt="2023-05-24T11:09:02.569" v="3" actId="47"/>
        <pc:sldMkLst>
          <pc:docMk/>
          <pc:sldMk cId="4261315340" sldId="288"/>
        </pc:sldMkLst>
      </pc:sldChg>
      <pc:sldChg chg="del">
        <pc:chgData name="ALI TEKIN GUNER" userId="8a3bfaf7-3db6-4045-837e-88d2495fba61" providerId="ADAL" clId="{FB2B180D-E745-482B-8A5E-E7622A4722F7}" dt="2023-05-24T11:09:02.569" v="3" actId="47"/>
        <pc:sldMkLst>
          <pc:docMk/>
          <pc:sldMk cId="1225587410" sldId="289"/>
        </pc:sldMkLst>
      </pc:sldChg>
      <pc:sldChg chg="del">
        <pc:chgData name="ALI TEKIN GUNER" userId="8a3bfaf7-3db6-4045-837e-88d2495fba61" providerId="ADAL" clId="{FB2B180D-E745-482B-8A5E-E7622A4722F7}" dt="2023-05-24T11:09:02.569" v="3" actId="47"/>
        <pc:sldMkLst>
          <pc:docMk/>
          <pc:sldMk cId="3251888607" sldId="296"/>
        </pc:sldMkLst>
      </pc:sldChg>
      <pc:sldChg chg="del">
        <pc:chgData name="ALI TEKIN GUNER" userId="8a3bfaf7-3db6-4045-837e-88d2495fba61" providerId="ADAL" clId="{FB2B180D-E745-482B-8A5E-E7622A4722F7}" dt="2023-05-24T11:09:02.569" v="3" actId="47"/>
        <pc:sldMkLst>
          <pc:docMk/>
          <pc:sldMk cId="256552214" sldId="297"/>
        </pc:sldMkLst>
      </pc:sldChg>
      <pc:sldChg chg="del">
        <pc:chgData name="ALI TEKIN GUNER" userId="8a3bfaf7-3db6-4045-837e-88d2495fba61" providerId="ADAL" clId="{FB2B180D-E745-482B-8A5E-E7622A4722F7}" dt="2023-05-24T11:09:02.569" v="3" actId="47"/>
        <pc:sldMkLst>
          <pc:docMk/>
          <pc:sldMk cId="1358003952" sldId="298"/>
        </pc:sldMkLst>
      </pc:sldChg>
      <pc:sldChg chg="del">
        <pc:chgData name="ALI TEKIN GUNER" userId="8a3bfaf7-3db6-4045-837e-88d2495fba61" providerId="ADAL" clId="{FB2B180D-E745-482B-8A5E-E7622A4722F7}" dt="2023-05-24T11:09:02.569" v="3" actId="47"/>
        <pc:sldMkLst>
          <pc:docMk/>
          <pc:sldMk cId="4068437437" sldId="301"/>
        </pc:sldMkLst>
      </pc:sldChg>
      <pc:sldChg chg="del">
        <pc:chgData name="ALI TEKIN GUNER" userId="8a3bfaf7-3db6-4045-837e-88d2495fba61" providerId="ADAL" clId="{FB2B180D-E745-482B-8A5E-E7622A4722F7}" dt="2023-05-24T11:09:02.569" v="3" actId="47"/>
        <pc:sldMkLst>
          <pc:docMk/>
          <pc:sldMk cId="2090488909" sldId="302"/>
        </pc:sldMkLst>
      </pc:sldChg>
      <pc:sldChg chg="del">
        <pc:chgData name="ALI TEKIN GUNER" userId="8a3bfaf7-3db6-4045-837e-88d2495fba61" providerId="ADAL" clId="{FB2B180D-E745-482B-8A5E-E7622A4722F7}" dt="2023-05-24T11:08:44.277" v="0" actId="47"/>
        <pc:sldMkLst>
          <pc:docMk/>
          <pc:sldMk cId="1980895793" sldId="337"/>
        </pc:sldMkLst>
      </pc:sldChg>
      <pc:sldChg chg="del">
        <pc:chgData name="ALI TEKIN GUNER" userId="8a3bfaf7-3db6-4045-837e-88d2495fba61" providerId="ADAL" clId="{FB2B180D-E745-482B-8A5E-E7622A4722F7}" dt="2023-05-24T11:08:44.277" v="0" actId="47"/>
        <pc:sldMkLst>
          <pc:docMk/>
          <pc:sldMk cId="954573406" sldId="346"/>
        </pc:sldMkLst>
      </pc:sldChg>
      <pc:sldChg chg="del">
        <pc:chgData name="ALI TEKIN GUNER" userId="8a3bfaf7-3db6-4045-837e-88d2495fba61" providerId="ADAL" clId="{FB2B180D-E745-482B-8A5E-E7622A4722F7}" dt="2023-05-24T11:08:44.277" v="0" actId="47"/>
        <pc:sldMkLst>
          <pc:docMk/>
          <pc:sldMk cId="3760462841" sldId="365"/>
        </pc:sldMkLst>
      </pc:sldChg>
      <pc:sldChg chg="del">
        <pc:chgData name="ALI TEKIN GUNER" userId="8a3bfaf7-3db6-4045-837e-88d2495fba61" providerId="ADAL" clId="{FB2B180D-E745-482B-8A5E-E7622A4722F7}" dt="2023-05-24T11:08:44.277" v="0" actId="47"/>
        <pc:sldMkLst>
          <pc:docMk/>
          <pc:sldMk cId="2292575822" sldId="366"/>
        </pc:sldMkLst>
      </pc:sldChg>
      <pc:sldChg chg="del">
        <pc:chgData name="ALI TEKIN GUNER" userId="8a3bfaf7-3db6-4045-837e-88d2495fba61" providerId="ADAL" clId="{FB2B180D-E745-482B-8A5E-E7622A4722F7}" dt="2023-05-24T11:08:44.277" v="0" actId="47"/>
        <pc:sldMkLst>
          <pc:docMk/>
          <pc:sldMk cId="468239679" sldId="386"/>
        </pc:sldMkLst>
      </pc:sldChg>
      <pc:sldChg chg="del">
        <pc:chgData name="ALI TEKIN GUNER" userId="8a3bfaf7-3db6-4045-837e-88d2495fba61" providerId="ADAL" clId="{FB2B180D-E745-482B-8A5E-E7622A4722F7}" dt="2023-05-24T11:08:44.277" v="0" actId="47"/>
        <pc:sldMkLst>
          <pc:docMk/>
          <pc:sldMk cId="284763412" sldId="420"/>
        </pc:sldMkLst>
      </pc:sldChg>
      <pc:sldChg chg="del">
        <pc:chgData name="ALI TEKIN GUNER" userId="8a3bfaf7-3db6-4045-837e-88d2495fba61" providerId="ADAL" clId="{FB2B180D-E745-482B-8A5E-E7622A4722F7}" dt="2023-05-24T11:08:44.277" v="0" actId="47"/>
        <pc:sldMkLst>
          <pc:docMk/>
          <pc:sldMk cId="1518330236" sldId="520"/>
        </pc:sldMkLst>
      </pc:sldChg>
      <pc:sldChg chg="del">
        <pc:chgData name="ALI TEKIN GUNER" userId="8a3bfaf7-3db6-4045-837e-88d2495fba61" providerId="ADAL" clId="{FB2B180D-E745-482B-8A5E-E7622A4722F7}" dt="2023-05-24T11:08:44.277" v="0" actId="47"/>
        <pc:sldMkLst>
          <pc:docMk/>
          <pc:sldMk cId="598182469" sldId="642"/>
        </pc:sldMkLst>
      </pc:sldChg>
      <pc:sldChg chg="del">
        <pc:chgData name="ALI TEKIN GUNER" userId="8a3bfaf7-3db6-4045-837e-88d2495fba61" providerId="ADAL" clId="{FB2B180D-E745-482B-8A5E-E7622A4722F7}" dt="2023-05-24T11:08:44.277" v="0" actId="47"/>
        <pc:sldMkLst>
          <pc:docMk/>
          <pc:sldMk cId="2443440339" sldId="643"/>
        </pc:sldMkLst>
      </pc:sldChg>
      <pc:sldChg chg="del">
        <pc:chgData name="ALI TEKIN GUNER" userId="8a3bfaf7-3db6-4045-837e-88d2495fba61" providerId="ADAL" clId="{FB2B180D-E745-482B-8A5E-E7622A4722F7}" dt="2023-05-24T11:08:44.277" v="0" actId="47"/>
        <pc:sldMkLst>
          <pc:docMk/>
          <pc:sldMk cId="3174636537" sldId="773"/>
        </pc:sldMkLst>
      </pc:sldChg>
      <pc:sldChg chg="del">
        <pc:chgData name="ALI TEKIN GUNER" userId="8a3bfaf7-3db6-4045-837e-88d2495fba61" providerId="ADAL" clId="{FB2B180D-E745-482B-8A5E-E7622A4722F7}" dt="2023-05-24T11:08:44.277" v="0" actId="47"/>
        <pc:sldMkLst>
          <pc:docMk/>
          <pc:sldMk cId="3623293592" sldId="818"/>
        </pc:sldMkLst>
      </pc:sldChg>
      <pc:sldChg chg="del">
        <pc:chgData name="ALI TEKIN GUNER" userId="8a3bfaf7-3db6-4045-837e-88d2495fba61" providerId="ADAL" clId="{FB2B180D-E745-482B-8A5E-E7622A4722F7}" dt="2023-05-24T11:08:44.277" v="0" actId="47"/>
        <pc:sldMkLst>
          <pc:docMk/>
          <pc:sldMk cId="2997198243" sldId="819"/>
        </pc:sldMkLst>
      </pc:sldChg>
      <pc:sldChg chg="del">
        <pc:chgData name="ALI TEKIN GUNER" userId="8a3bfaf7-3db6-4045-837e-88d2495fba61" providerId="ADAL" clId="{FB2B180D-E745-482B-8A5E-E7622A4722F7}" dt="2023-05-24T11:08:44.277" v="0" actId="47"/>
        <pc:sldMkLst>
          <pc:docMk/>
          <pc:sldMk cId="527159152" sldId="822"/>
        </pc:sldMkLst>
      </pc:sldChg>
      <pc:sldChg chg="del">
        <pc:chgData name="ALI TEKIN GUNER" userId="8a3bfaf7-3db6-4045-837e-88d2495fba61" providerId="ADAL" clId="{FB2B180D-E745-482B-8A5E-E7622A4722F7}" dt="2023-05-24T11:08:44.277" v="0" actId="47"/>
        <pc:sldMkLst>
          <pc:docMk/>
          <pc:sldMk cId="2587994231" sldId="838"/>
        </pc:sldMkLst>
      </pc:sldChg>
      <pc:sldChg chg="del">
        <pc:chgData name="ALI TEKIN GUNER" userId="8a3bfaf7-3db6-4045-837e-88d2495fba61" providerId="ADAL" clId="{FB2B180D-E745-482B-8A5E-E7622A4722F7}" dt="2023-05-24T11:08:44.277" v="0" actId="47"/>
        <pc:sldMkLst>
          <pc:docMk/>
          <pc:sldMk cId="4253580600" sldId="839"/>
        </pc:sldMkLst>
      </pc:sldChg>
      <pc:sldChg chg="del">
        <pc:chgData name="ALI TEKIN GUNER" userId="8a3bfaf7-3db6-4045-837e-88d2495fba61" providerId="ADAL" clId="{FB2B180D-E745-482B-8A5E-E7622A4722F7}" dt="2023-05-24T11:08:44.277" v="0" actId="47"/>
        <pc:sldMkLst>
          <pc:docMk/>
          <pc:sldMk cId="3298283167" sldId="840"/>
        </pc:sldMkLst>
      </pc:sldChg>
      <pc:sldChg chg="del">
        <pc:chgData name="ALI TEKIN GUNER" userId="8a3bfaf7-3db6-4045-837e-88d2495fba61" providerId="ADAL" clId="{FB2B180D-E745-482B-8A5E-E7622A4722F7}" dt="2023-05-24T11:08:44.277" v="0" actId="47"/>
        <pc:sldMkLst>
          <pc:docMk/>
          <pc:sldMk cId="2657052753" sldId="841"/>
        </pc:sldMkLst>
      </pc:sldChg>
      <pc:sldChg chg="del">
        <pc:chgData name="ALI TEKIN GUNER" userId="8a3bfaf7-3db6-4045-837e-88d2495fba61" providerId="ADAL" clId="{FB2B180D-E745-482B-8A5E-E7622A4722F7}" dt="2023-05-24T11:09:02.569" v="3" actId="47"/>
        <pc:sldMkLst>
          <pc:docMk/>
          <pc:sldMk cId="3470244228" sldId="946"/>
        </pc:sldMkLst>
      </pc:sldChg>
      <pc:sldChg chg="del">
        <pc:chgData name="ALI TEKIN GUNER" userId="8a3bfaf7-3db6-4045-837e-88d2495fba61" providerId="ADAL" clId="{FB2B180D-E745-482B-8A5E-E7622A4722F7}" dt="2023-05-24T11:08:44.277" v="0" actId="47"/>
        <pc:sldMkLst>
          <pc:docMk/>
          <pc:sldMk cId="1083425689" sldId="959"/>
        </pc:sldMkLst>
      </pc:sldChg>
      <pc:sldChg chg="del">
        <pc:chgData name="ALI TEKIN GUNER" userId="8a3bfaf7-3db6-4045-837e-88d2495fba61" providerId="ADAL" clId="{FB2B180D-E745-482B-8A5E-E7622A4722F7}" dt="2023-05-24T11:08:44.277" v="0" actId="47"/>
        <pc:sldMkLst>
          <pc:docMk/>
          <pc:sldMk cId="4127518186" sldId="960"/>
        </pc:sldMkLst>
      </pc:sldChg>
      <pc:sldChg chg="del">
        <pc:chgData name="ALI TEKIN GUNER" userId="8a3bfaf7-3db6-4045-837e-88d2495fba61" providerId="ADAL" clId="{FB2B180D-E745-482B-8A5E-E7622A4722F7}" dt="2023-05-24T11:08:44.277" v="0" actId="47"/>
        <pc:sldMkLst>
          <pc:docMk/>
          <pc:sldMk cId="3846526381" sldId="965"/>
        </pc:sldMkLst>
      </pc:sldChg>
      <pc:sldChg chg="del">
        <pc:chgData name="ALI TEKIN GUNER" userId="8a3bfaf7-3db6-4045-837e-88d2495fba61" providerId="ADAL" clId="{FB2B180D-E745-482B-8A5E-E7622A4722F7}" dt="2023-05-24T11:08:44.277" v="0" actId="47"/>
        <pc:sldMkLst>
          <pc:docMk/>
          <pc:sldMk cId="3926318306" sldId="967"/>
        </pc:sldMkLst>
      </pc:sldChg>
      <pc:sldChg chg="del">
        <pc:chgData name="ALI TEKIN GUNER" userId="8a3bfaf7-3db6-4045-837e-88d2495fba61" providerId="ADAL" clId="{FB2B180D-E745-482B-8A5E-E7622A4722F7}" dt="2023-05-24T11:08:44.277" v="0" actId="47"/>
        <pc:sldMkLst>
          <pc:docMk/>
          <pc:sldMk cId="146203983" sldId="968"/>
        </pc:sldMkLst>
      </pc:sldChg>
      <pc:sldChg chg="del">
        <pc:chgData name="ALI TEKIN GUNER" userId="8a3bfaf7-3db6-4045-837e-88d2495fba61" providerId="ADAL" clId="{FB2B180D-E745-482B-8A5E-E7622A4722F7}" dt="2023-05-24T11:08:44.277" v="0" actId="47"/>
        <pc:sldMkLst>
          <pc:docMk/>
          <pc:sldMk cId="3767479443" sldId="969"/>
        </pc:sldMkLst>
      </pc:sldChg>
      <pc:sldChg chg="del">
        <pc:chgData name="ALI TEKIN GUNER" userId="8a3bfaf7-3db6-4045-837e-88d2495fba61" providerId="ADAL" clId="{FB2B180D-E745-482B-8A5E-E7622A4722F7}" dt="2023-05-24T11:08:44.277" v="0" actId="47"/>
        <pc:sldMkLst>
          <pc:docMk/>
          <pc:sldMk cId="160712727" sldId="970"/>
        </pc:sldMkLst>
      </pc:sldChg>
      <pc:sldChg chg="del">
        <pc:chgData name="ALI TEKIN GUNER" userId="8a3bfaf7-3db6-4045-837e-88d2495fba61" providerId="ADAL" clId="{FB2B180D-E745-482B-8A5E-E7622A4722F7}" dt="2023-05-24T11:08:44.277" v="0" actId="47"/>
        <pc:sldMkLst>
          <pc:docMk/>
          <pc:sldMk cId="733350161" sldId="971"/>
        </pc:sldMkLst>
      </pc:sldChg>
      <pc:sldChg chg="del">
        <pc:chgData name="ALI TEKIN GUNER" userId="8a3bfaf7-3db6-4045-837e-88d2495fba61" providerId="ADAL" clId="{FB2B180D-E745-482B-8A5E-E7622A4722F7}" dt="2023-05-24T11:08:44.277" v="0" actId="47"/>
        <pc:sldMkLst>
          <pc:docMk/>
          <pc:sldMk cId="3622606609" sldId="972"/>
        </pc:sldMkLst>
      </pc:sldChg>
      <pc:sldChg chg="del">
        <pc:chgData name="ALI TEKIN GUNER" userId="8a3bfaf7-3db6-4045-837e-88d2495fba61" providerId="ADAL" clId="{FB2B180D-E745-482B-8A5E-E7622A4722F7}" dt="2023-05-24T11:08:44.277" v="0" actId="47"/>
        <pc:sldMkLst>
          <pc:docMk/>
          <pc:sldMk cId="619126737" sldId="974"/>
        </pc:sldMkLst>
      </pc:sldChg>
      <pc:sldChg chg="del">
        <pc:chgData name="ALI TEKIN GUNER" userId="8a3bfaf7-3db6-4045-837e-88d2495fba61" providerId="ADAL" clId="{FB2B180D-E745-482B-8A5E-E7622A4722F7}" dt="2023-05-24T11:08:44.277" v="0" actId="47"/>
        <pc:sldMkLst>
          <pc:docMk/>
          <pc:sldMk cId="3511924735" sldId="975"/>
        </pc:sldMkLst>
      </pc:sldChg>
      <pc:sldChg chg="del">
        <pc:chgData name="ALI TEKIN GUNER" userId="8a3bfaf7-3db6-4045-837e-88d2495fba61" providerId="ADAL" clId="{FB2B180D-E745-482B-8A5E-E7622A4722F7}" dt="2023-05-24T11:08:44.277" v="0" actId="47"/>
        <pc:sldMkLst>
          <pc:docMk/>
          <pc:sldMk cId="1011261698" sldId="976"/>
        </pc:sldMkLst>
      </pc:sldChg>
      <pc:sldChg chg="del">
        <pc:chgData name="ALI TEKIN GUNER" userId="8a3bfaf7-3db6-4045-837e-88d2495fba61" providerId="ADAL" clId="{FB2B180D-E745-482B-8A5E-E7622A4722F7}" dt="2023-05-24T11:08:44.277" v="0" actId="47"/>
        <pc:sldMkLst>
          <pc:docMk/>
          <pc:sldMk cId="1689664662" sldId="979"/>
        </pc:sldMkLst>
      </pc:sldChg>
      <pc:sldChg chg="addSp delSp modSp mod">
        <pc:chgData name="ALI TEKIN GUNER" userId="8a3bfaf7-3db6-4045-837e-88d2495fba61" providerId="ADAL" clId="{FB2B180D-E745-482B-8A5E-E7622A4722F7}" dt="2023-05-26T13:41:17.619" v="4395" actId="20577"/>
        <pc:sldMkLst>
          <pc:docMk/>
          <pc:sldMk cId="2117278067" sldId="997"/>
        </pc:sldMkLst>
        <pc:spChg chg="mod">
          <ac:chgData name="ALI TEKIN GUNER" userId="8a3bfaf7-3db6-4045-837e-88d2495fba61" providerId="ADAL" clId="{FB2B180D-E745-482B-8A5E-E7622A4722F7}" dt="2023-05-26T13:41:17.619" v="4395" actId="20577"/>
          <ac:spMkLst>
            <pc:docMk/>
            <pc:sldMk cId="2117278067" sldId="997"/>
            <ac:spMk id="8" creationId="{2D0D5793-1103-A54B-DBF4-0B8CCCD3A4AD}"/>
          </ac:spMkLst>
        </pc:spChg>
        <pc:spChg chg="add del mod">
          <ac:chgData name="ALI TEKIN GUNER" userId="8a3bfaf7-3db6-4045-837e-88d2495fba61" providerId="ADAL" clId="{FB2B180D-E745-482B-8A5E-E7622A4722F7}" dt="2023-05-24T12:13:37.492" v="8" actId="478"/>
          <ac:spMkLst>
            <pc:docMk/>
            <pc:sldMk cId="2117278067" sldId="997"/>
            <ac:spMk id="9" creationId="{7E320D47-E1CD-C730-3157-39FB0991871E}"/>
          </ac:spMkLst>
        </pc:spChg>
        <pc:spChg chg="add del mod">
          <ac:chgData name="ALI TEKIN GUNER" userId="8a3bfaf7-3db6-4045-837e-88d2495fba61" providerId="ADAL" clId="{FB2B180D-E745-482B-8A5E-E7622A4722F7}" dt="2023-05-24T12:14:29.072" v="11" actId="478"/>
          <ac:spMkLst>
            <pc:docMk/>
            <pc:sldMk cId="2117278067" sldId="997"/>
            <ac:spMk id="11" creationId="{880C7A36-C117-5A88-A65F-9B2DF481CAFF}"/>
          </ac:spMkLst>
        </pc:spChg>
        <pc:spChg chg="add del mod">
          <ac:chgData name="ALI TEKIN GUNER" userId="8a3bfaf7-3db6-4045-837e-88d2495fba61" providerId="ADAL" clId="{FB2B180D-E745-482B-8A5E-E7622A4722F7}" dt="2023-05-24T12:14:31.711" v="12" actId="478"/>
          <ac:spMkLst>
            <pc:docMk/>
            <pc:sldMk cId="2117278067" sldId="997"/>
            <ac:spMk id="13" creationId="{3B0B2A75-58FD-9D44-61DE-76B6178AF214}"/>
          </ac:spMkLst>
        </pc:spChg>
        <pc:picChg chg="add mod">
          <ac:chgData name="ALI TEKIN GUNER" userId="8a3bfaf7-3db6-4045-837e-88d2495fba61" providerId="ADAL" clId="{FB2B180D-E745-482B-8A5E-E7622A4722F7}" dt="2023-05-24T12:14:35.232" v="13" actId="1076"/>
          <ac:picMkLst>
            <pc:docMk/>
            <pc:sldMk cId="2117278067" sldId="997"/>
            <ac:picMk id="2" creationId="{8759CF46-FE69-3963-47B7-262A343E480A}"/>
          </ac:picMkLst>
        </pc:picChg>
        <pc:picChg chg="add del mod">
          <ac:chgData name="ALI TEKIN GUNER" userId="8a3bfaf7-3db6-4045-837e-88d2495fba61" providerId="ADAL" clId="{FB2B180D-E745-482B-8A5E-E7622A4722F7}" dt="2023-05-24T12:14:29.072" v="11" actId="478"/>
          <ac:picMkLst>
            <pc:docMk/>
            <pc:sldMk cId="2117278067" sldId="997"/>
            <ac:picMk id="10" creationId="{718E192A-EA47-6E72-BAA8-BA93F47F79B4}"/>
          </ac:picMkLst>
        </pc:picChg>
      </pc:sldChg>
      <pc:sldChg chg="del">
        <pc:chgData name="ALI TEKIN GUNER" userId="8a3bfaf7-3db6-4045-837e-88d2495fba61" providerId="ADAL" clId="{FB2B180D-E745-482B-8A5E-E7622A4722F7}" dt="2023-05-24T11:09:02.569" v="3" actId="47"/>
        <pc:sldMkLst>
          <pc:docMk/>
          <pc:sldMk cId="2895053107" sldId="998"/>
        </pc:sldMkLst>
      </pc:sldChg>
      <pc:sldChg chg="del">
        <pc:chgData name="ALI TEKIN GUNER" userId="8a3bfaf7-3db6-4045-837e-88d2495fba61" providerId="ADAL" clId="{FB2B180D-E745-482B-8A5E-E7622A4722F7}" dt="2023-05-24T11:09:02.569" v="3" actId="47"/>
        <pc:sldMkLst>
          <pc:docMk/>
          <pc:sldMk cId="3975207869" sldId="999"/>
        </pc:sldMkLst>
      </pc:sldChg>
      <pc:sldChg chg="del">
        <pc:chgData name="ALI TEKIN GUNER" userId="8a3bfaf7-3db6-4045-837e-88d2495fba61" providerId="ADAL" clId="{FB2B180D-E745-482B-8A5E-E7622A4722F7}" dt="2023-05-24T11:09:02.569" v="3" actId="47"/>
        <pc:sldMkLst>
          <pc:docMk/>
          <pc:sldMk cId="1698018246" sldId="1000"/>
        </pc:sldMkLst>
      </pc:sldChg>
      <pc:sldChg chg="del">
        <pc:chgData name="ALI TEKIN GUNER" userId="8a3bfaf7-3db6-4045-837e-88d2495fba61" providerId="ADAL" clId="{FB2B180D-E745-482B-8A5E-E7622A4722F7}" dt="2023-05-24T11:08:44.277" v="0" actId="47"/>
        <pc:sldMkLst>
          <pc:docMk/>
          <pc:sldMk cId="1075983562" sldId="1035"/>
        </pc:sldMkLst>
      </pc:sldChg>
      <pc:sldChg chg="del">
        <pc:chgData name="ALI TEKIN GUNER" userId="8a3bfaf7-3db6-4045-837e-88d2495fba61" providerId="ADAL" clId="{FB2B180D-E745-482B-8A5E-E7622A4722F7}" dt="2023-05-24T11:08:44.277" v="0" actId="47"/>
        <pc:sldMkLst>
          <pc:docMk/>
          <pc:sldMk cId="767760857" sldId="1036"/>
        </pc:sldMkLst>
      </pc:sldChg>
      <pc:sldChg chg="del">
        <pc:chgData name="ALI TEKIN GUNER" userId="8a3bfaf7-3db6-4045-837e-88d2495fba61" providerId="ADAL" clId="{FB2B180D-E745-482B-8A5E-E7622A4722F7}" dt="2023-05-24T11:08:44.277" v="0" actId="47"/>
        <pc:sldMkLst>
          <pc:docMk/>
          <pc:sldMk cId="4098902419" sldId="1037"/>
        </pc:sldMkLst>
      </pc:sldChg>
      <pc:sldChg chg="del">
        <pc:chgData name="ALI TEKIN GUNER" userId="8a3bfaf7-3db6-4045-837e-88d2495fba61" providerId="ADAL" clId="{FB2B180D-E745-482B-8A5E-E7622A4722F7}" dt="2023-05-24T11:08:44.277" v="0" actId="47"/>
        <pc:sldMkLst>
          <pc:docMk/>
          <pc:sldMk cId="309956762" sldId="1038"/>
        </pc:sldMkLst>
      </pc:sldChg>
      <pc:sldChg chg="del">
        <pc:chgData name="ALI TEKIN GUNER" userId="8a3bfaf7-3db6-4045-837e-88d2495fba61" providerId="ADAL" clId="{FB2B180D-E745-482B-8A5E-E7622A4722F7}" dt="2023-05-24T11:08:44.277" v="0" actId="47"/>
        <pc:sldMkLst>
          <pc:docMk/>
          <pc:sldMk cId="964523791" sldId="1039"/>
        </pc:sldMkLst>
      </pc:sldChg>
      <pc:sldChg chg="del">
        <pc:chgData name="ALI TEKIN GUNER" userId="8a3bfaf7-3db6-4045-837e-88d2495fba61" providerId="ADAL" clId="{FB2B180D-E745-482B-8A5E-E7622A4722F7}" dt="2023-05-24T11:08:44.277" v="0" actId="47"/>
        <pc:sldMkLst>
          <pc:docMk/>
          <pc:sldMk cId="1769255081" sldId="1046"/>
        </pc:sldMkLst>
      </pc:sldChg>
      <pc:sldChg chg="del">
        <pc:chgData name="ALI TEKIN GUNER" userId="8a3bfaf7-3db6-4045-837e-88d2495fba61" providerId="ADAL" clId="{FB2B180D-E745-482B-8A5E-E7622A4722F7}" dt="2023-05-24T11:08:44.277" v="0" actId="47"/>
        <pc:sldMkLst>
          <pc:docMk/>
          <pc:sldMk cId="3596909959" sldId="1047"/>
        </pc:sldMkLst>
      </pc:sldChg>
      <pc:sldChg chg="del">
        <pc:chgData name="ALI TEKIN GUNER" userId="8a3bfaf7-3db6-4045-837e-88d2495fba61" providerId="ADAL" clId="{FB2B180D-E745-482B-8A5E-E7622A4722F7}" dt="2023-05-24T11:08:44.277" v="0" actId="47"/>
        <pc:sldMkLst>
          <pc:docMk/>
          <pc:sldMk cId="1645998581" sldId="1048"/>
        </pc:sldMkLst>
      </pc:sldChg>
      <pc:sldChg chg="del">
        <pc:chgData name="ALI TEKIN GUNER" userId="8a3bfaf7-3db6-4045-837e-88d2495fba61" providerId="ADAL" clId="{FB2B180D-E745-482B-8A5E-E7622A4722F7}" dt="2023-05-24T11:08:44.277" v="0" actId="47"/>
        <pc:sldMkLst>
          <pc:docMk/>
          <pc:sldMk cId="4127895901" sldId="1049"/>
        </pc:sldMkLst>
      </pc:sldChg>
      <pc:sldChg chg="del">
        <pc:chgData name="ALI TEKIN GUNER" userId="8a3bfaf7-3db6-4045-837e-88d2495fba61" providerId="ADAL" clId="{FB2B180D-E745-482B-8A5E-E7622A4722F7}" dt="2023-05-24T11:08:44.277" v="0" actId="47"/>
        <pc:sldMkLst>
          <pc:docMk/>
          <pc:sldMk cId="1116736510" sldId="1050"/>
        </pc:sldMkLst>
      </pc:sldChg>
      <pc:sldChg chg="del">
        <pc:chgData name="ALI TEKIN GUNER" userId="8a3bfaf7-3db6-4045-837e-88d2495fba61" providerId="ADAL" clId="{FB2B180D-E745-482B-8A5E-E7622A4722F7}" dt="2023-05-24T11:08:44.277" v="0" actId="47"/>
        <pc:sldMkLst>
          <pc:docMk/>
          <pc:sldMk cId="22114744" sldId="1051"/>
        </pc:sldMkLst>
      </pc:sldChg>
      <pc:sldChg chg="del">
        <pc:chgData name="ALI TEKIN GUNER" userId="8a3bfaf7-3db6-4045-837e-88d2495fba61" providerId="ADAL" clId="{FB2B180D-E745-482B-8A5E-E7622A4722F7}" dt="2023-05-24T11:08:44.277" v="0" actId="47"/>
        <pc:sldMkLst>
          <pc:docMk/>
          <pc:sldMk cId="2094672798" sldId="1053"/>
        </pc:sldMkLst>
      </pc:sldChg>
      <pc:sldChg chg="del">
        <pc:chgData name="ALI TEKIN GUNER" userId="8a3bfaf7-3db6-4045-837e-88d2495fba61" providerId="ADAL" clId="{FB2B180D-E745-482B-8A5E-E7622A4722F7}" dt="2023-05-24T11:08:44.277" v="0" actId="47"/>
        <pc:sldMkLst>
          <pc:docMk/>
          <pc:sldMk cId="2542586393" sldId="1054"/>
        </pc:sldMkLst>
      </pc:sldChg>
      <pc:sldChg chg="del">
        <pc:chgData name="ALI TEKIN GUNER" userId="8a3bfaf7-3db6-4045-837e-88d2495fba61" providerId="ADAL" clId="{FB2B180D-E745-482B-8A5E-E7622A4722F7}" dt="2023-05-24T11:08:44.277" v="0" actId="47"/>
        <pc:sldMkLst>
          <pc:docMk/>
          <pc:sldMk cId="3040089528" sldId="1055"/>
        </pc:sldMkLst>
      </pc:sldChg>
      <pc:sldChg chg="del">
        <pc:chgData name="ALI TEKIN GUNER" userId="8a3bfaf7-3db6-4045-837e-88d2495fba61" providerId="ADAL" clId="{FB2B180D-E745-482B-8A5E-E7622A4722F7}" dt="2023-05-24T11:08:44.277" v="0" actId="47"/>
        <pc:sldMkLst>
          <pc:docMk/>
          <pc:sldMk cId="3872949355" sldId="1056"/>
        </pc:sldMkLst>
      </pc:sldChg>
      <pc:sldChg chg="del">
        <pc:chgData name="ALI TEKIN GUNER" userId="8a3bfaf7-3db6-4045-837e-88d2495fba61" providerId="ADAL" clId="{FB2B180D-E745-482B-8A5E-E7622A4722F7}" dt="2023-05-24T11:08:44.277" v="0" actId="47"/>
        <pc:sldMkLst>
          <pc:docMk/>
          <pc:sldMk cId="2522120793" sldId="1058"/>
        </pc:sldMkLst>
      </pc:sldChg>
      <pc:sldChg chg="del">
        <pc:chgData name="ALI TEKIN GUNER" userId="8a3bfaf7-3db6-4045-837e-88d2495fba61" providerId="ADAL" clId="{FB2B180D-E745-482B-8A5E-E7622A4722F7}" dt="2023-05-24T11:08:44.277" v="0" actId="47"/>
        <pc:sldMkLst>
          <pc:docMk/>
          <pc:sldMk cId="623953943" sldId="1059"/>
        </pc:sldMkLst>
      </pc:sldChg>
      <pc:sldChg chg="del">
        <pc:chgData name="ALI TEKIN GUNER" userId="8a3bfaf7-3db6-4045-837e-88d2495fba61" providerId="ADAL" clId="{FB2B180D-E745-482B-8A5E-E7622A4722F7}" dt="2023-05-24T11:08:44.277" v="0" actId="47"/>
        <pc:sldMkLst>
          <pc:docMk/>
          <pc:sldMk cId="2769975536" sldId="1060"/>
        </pc:sldMkLst>
      </pc:sldChg>
      <pc:sldChg chg="del">
        <pc:chgData name="ALI TEKIN GUNER" userId="8a3bfaf7-3db6-4045-837e-88d2495fba61" providerId="ADAL" clId="{FB2B180D-E745-482B-8A5E-E7622A4722F7}" dt="2023-05-24T11:08:44.277" v="0" actId="47"/>
        <pc:sldMkLst>
          <pc:docMk/>
          <pc:sldMk cId="981756692" sldId="1061"/>
        </pc:sldMkLst>
      </pc:sldChg>
      <pc:sldChg chg="del">
        <pc:chgData name="ALI TEKIN GUNER" userId="8a3bfaf7-3db6-4045-837e-88d2495fba61" providerId="ADAL" clId="{FB2B180D-E745-482B-8A5E-E7622A4722F7}" dt="2023-05-24T11:08:44.277" v="0" actId="47"/>
        <pc:sldMkLst>
          <pc:docMk/>
          <pc:sldMk cId="3097490248" sldId="1062"/>
        </pc:sldMkLst>
      </pc:sldChg>
      <pc:sldChg chg="del">
        <pc:chgData name="ALI TEKIN GUNER" userId="8a3bfaf7-3db6-4045-837e-88d2495fba61" providerId="ADAL" clId="{FB2B180D-E745-482B-8A5E-E7622A4722F7}" dt="2023-05-24T11:08:44.277" v="0" actId="47"/>
        <pc:sldMkLst>
          <pc:docMk/>
          <pc:sldMk cId="725814095" sldId="1065"/>
        </pc:sldMkLst>
      </pc:sldChg>
      <pc:sldChg chg="del">
        <pc:chgData name="ALI TEKIN GUNER" userId="8a3bfaf7-3db6-4045-837e-88d2495fba61" providerId="ADAL" clId="{FB2B180D-E745-482B-8A5E-E7622A4722F7}" dt="2023-05-24T11:08:44.277" v="0" actId="47"/>
        <pc:sldMkLst>
          <pc:docMk/>
          <pc:sldMk cId="2457380222" sldId="1079"/>
        </pc:sldMkLst>
      </pc:sldChg>
      <pc:sldChg chg="del">
        <pc:chgData name="ALI TEKIN GUNER" userId="8a3bfaf7-3db6-4045-837e-88d2495fba61" providerId="ADAL" clId="{FB2B180D-E745-482B-8A5E-E7622A4722F7}" dt="2023-05-24T11:08:44.277" v="0" actId="47"/>
        <pc:sldMkLst>
          <pc:docMk/>
          <pc:sldMk cId="3195026028" sldId="1081"/>
        </pc:sldMkLst>
      </pc:sldChg>
      <pc:sldChg chg="del">
        <pc:chgData name="ALI TEKIN GUNER" userId="8a3bfaf7-3db6-4045-837e-88d2495fba61" providerId="ADAL" clId="{FB2B180D-E745-482B-8A5E-E7622A4722F7}" dt="2023-05-24T11:08:44.277" v="0" actId="47"/>
        <pc:sldMkLst>
          <pc:docMk/>
          <pc:sldMk cId="4047860057" sldId="1082"/>
        </pc:sldMkLst>
      </pc:sldChg>
      <pc:sldChg chg="del">
        <pc:chgData name="ALI TEKIN GUNER" userId="8a3bfaf7-3db6-4045-837e-88d2495fba61" providerId="ADAL" clId="{FB2B180D-E745-482B-8A5E-E7622A4722F7}" dt="2023-05-24T11:09:02.569" v="3" actId="47"/>
        <pc:sldMkLst>
          <pc:docMk/>
          <pc:sldMk cId="937113926" sldId="1083"/>
        </pc:sldMkLst>
      </pc:sldChg>
      <pc:sldChg chg="del">
        <pc:chgData name="ALI TEKIN GUNER" userId="8a3bfaf7-3db6-4045-837e-88d2495fba61" providerId="ADAL" clId="{FB2B180D-E745-482B-8A5E-E7622A4722F7}" dt="2023-05-24T11:09:02.569" v="3" actId="47"/>
        <pc:sldMkLst>
          <pc:docMk/>
          <pc:sldMk cId="111168722" sldId="1086"/>
        </pc:sldMkLst>
      </pc:sldChg>
      <pc:sldChg chg="del">
        <pc:chgData name="ALI TEKIN GUNER" userId="8a3bfaf7-3db6-4045-837e-88d2495fba61" providerId="ADAL" clId="{FB2B180D-E745-482B-8A5E-E7622A4722F7}" dt="2023-05-24T11:09:02.569" v="3" actId="47"/>
        <pc:sldMkLst>
          <pc:docMk/>
          <pc:sldMk cId="1455108436" sldId="1087"/>
        </pc:sldMkLst>
      </pc:sldChg>
      <pc:sldChg chg="del">
        <pc:chgData name="ALI TEKIN GUNER" userId="8a3bfaf7-3db6-4045-837e-88d2495fba61" providerId="ADAL" clId="{FB2B180D-E745-482B-8A5E-E7622A4722F7}" dt="2023-05-24T11:09:02.569" v="3" actId="47"/>
        <pc:sldMkLst>
          <pc:docMk/>
          <pc:sldMk cId="2812419215" sldId="1088"/>
        </pc:sldMkLst>
      </pc:sldChg>
      <pc:sldChg chg="del">
        <pc:chgData name="ALI TEKIN GUNER" userId="8a3bfaf7-3db6-4045-837e-88d2495fba61" providerId="ADAL" clId="{FB2B180D-E745-482B-8A5E-E7622A4722F7}" dt="2023-05-24T11:09:02.569" v="3" actId="47"/>
        <pc:sldMkLst>
          <pc:docMk/>
          <pc:sldMk cId="1369728362" sldId="1089"/>
        </pc:sldMkLst>
      </pc:sldChg>
      <pc:sldChg chg="del">
        <pc:chgData name="ALI TEKIN GUNER" userId="8a3bfaf7-3db6-4045-837e-88d2495fba61" providerId="ADAL" clId="{FB2B180D-E745-482B-8A5E-E7622A4722F7}" dt="2023-05-24T11:09:02.569" v="3" actId="47"/>
        <pc:sldMkLst>
          <pc:docMk/>
          <pc:sldMk cId="1890067681" sldId="1090"/>
        </pc:sldMkLst>
      </pc:sldChg>
      <pc:sldChg chg="del">
        <pc:chgData name="ALI TEKIN GUNER" userId="8a3bfaf7-3db6-4045-837e-88d2495fba61" providerId="ADAL" clId="{FB2B180D-E745-482B-8A5E-E7622A4722F7}" dt="2023-05-24T11:09:02.569" v="3" actId="47"/>
        <pc:sldMkLst>
          <pc:docMk/>
          <pc:sldMk cId="900225111" sldId="1091"/>
        </pc:sldMkLst>
      </pc:sldChg>
      <pc:sldChg chg="del">
        <pc:chgData name="ALI TEKIN GUNER" userId="8a3bfaf7-3db6-4045-837e-88d2495fba61" providerId="ADAL" clId="{FB2B180D-E745-482B-8A5E-E7622A4722F7}" dt="2023-05-24T11:09:02.569" v="3" actId="47"/>
        <pc:sldMkLst>
          <pc:docMk/>
          <pc:sldMk cId="2202380739" sldId="1092"/>
        </pc:sldMkLst>
      </pc:sldChg>
      <pc:sldChg chg="del">
        <pc:chgData name="ALI TEKIN GUNER" userId="8a3bfaf7-3db6-4045-837e-88d2495fba61" providerId="ADAL" clId="{FB2B180D-E745-482B-8A5E-E7622A4722F7}" dt="2023-05-24T11:09:02.569" v="3" actId="47"/>
        <pc:sldMkLst>
          <pc:docMk/>
          <pc:sldMk cId="3580545685" sldId="1093"/>
        </pc:sldMkLst>
      </pc:sldChg>
      <pc:sldChg chg="del">
        <pc:chgData name="ALI TEKIN GUNER" userId="8a3bfaf7-3db6-4045-837e-88d2495fba61" providerId="ADAL" clId="{FB2B180D-E745-482B-8A5E-E7622A4722F7}" dt="2023-05-24T11:09:02.569" v="3" actId="47"/>
        <pc:sldMkLst>
          <pc:docMk/>
          <pc:sldMk cId="2623695677" sldId="1133"/>
        </pc:sldMkLst>
      </pc:sldChg>
      <pc:sldChg chg="del">
        <pc:chgData name="ALI TEKIN GUNER" userId="8a3bfaf7-3db6-4045-837e-88d2495fba61" providerId="ADAL" clId="{FB2B180D-E745-482B-8A5E-E7622A4722F7}" dt="2023-05-24T11:09:02.569" v="3" actId="47"/>
        <pc:sldMkLst>
          <pc:docMk/>
          <pc:sldMk cId="3850545503" sldId="1134"/>
        </pc:sldMkLst>
      </pc:sldChg>
      <pc:sldChg chg="del">
        <pc:chgData name="ALI TEKIN GUNER" userId="8a3bfaf7-3db6-4045-837e-88d2495fba61" providerId="ADAL" clId="{FB2B180D-E745-482B-8A5E-E7622A4722F7}" dt="2023-05-24T11:09:02.569" v="3" actId="47"/>
        <pc:sldMkLst>
          <pc:docMk/>
          <pc:sldMk cId="3439426898" sldId="1135"/>
        </pc:sldMkLst>
      </pc:sldChg>
      <pc:sldChg chg="del">
        <pc:chgData name="ALI TEKIN GUNER" userId="8a3bfaf7-3db6-4045-837e-88d2495fba61" providerId="ADAL" clId="{FB2B180D-E745-482B-8A5E-E7622A4722F7}" dt="2023-05-24T11:09:02.569" v="3" actId="47"/>
        <pc:sldMkLst>
          <pc:docMk/>
          <pc:sldMk cId="3245021962" sldId="1147"/>
        </pc:sldMkLst>
      </pc:sldChg>
      <pc:sldChg chg="modSp mod">
        <pc:chgData name="ALI TEKIN GUNER" userId="8a3bfaf7-3db6-4045-837e-88d2495fba61" providerId="ADAL" clId="{FB2B180D-E745-482B-8A5E-E7622A4722F7}" dt="2023-06-01T12:05:10.964" v="6273" actId="790"/>
        <pc:sldMkLst>
          <pc:docMk/>
          <pc:sldMk cId="4137339426" sldId="1258"/>
        </pc:sldMkLst>
        <pc:spChg chg="mod">
          <ac:chgData name="ALI TEKIN GUNER" userId="8a3bfaf7-3db6-4045-837e-88d2495fba61" providerId="ADAL" clId="{FB2B180D-E745-482B-8A5E-E7622A4722F7}" dt="2023-06-01T12:05:10.964" v="6273" actId="790"/>
          <ac:spMkLst>
            <pc:docMk/>
            <pc:sldMk cId="4137339426" sldId="1258"/>
            <ac:spMk id="7" creationId="{55C8DB07-4CE2-F865-3798-7AF5D9D5154E}"/>
          </ac:spMkLst>
        </pc:spChg>
      </pc:sldChg>
      <pc:sldChg chg="del">
        <pc:chgData name="ALI TEKIN GUNER" userId="8a3bfaf7-3db6-4045-837e-88d2495fba61" providerId="ADAL" clId="{FB2B180D-E745-482B-8A5E-E7622A4722F7}" dt="2023-05-24T11:08:44.277" v="0" actId="47"/>
        <pc:sldMkLst>
          <pc:docMk/>
          <pc:sldMk cId="447402403" sldId="1259"/>
        </pc:sldMkLst>
      </pc:sldChg>
      <pc:sldChg chg="addSp delSp modSp new mod modClrScheme chgLayout">
        <pc:chgData name="ALI TEKIN GUNER" userId="8a3bfaf7-3db6-4045-837e-88d2495fba61" providerId="ADAL" clId="{FB2B180D-E745-482B-8A5E-E7622A4722F7}" dt="2023-05-24T14:56:12.226" v="1215" actId="14100"/>
        <pc:sldMkLst>
          <pc:docMk/>
          <pc:sldMk cId="1518728969" sldId="1259"/>
        </pc:sldMkLst>
        <pc:spChg chg="del mod ord">
          <ac:chgData name="ALI TEKIN GUNER" userId="8a3bfaf7-3db6-4045-837e-88d2495fba61" providerId="ADAL" clId="{FB2B180D-E745-482B-8A5E-E7622A4722F7}" dt="2023-05-24T11:08:55.800" v="2" actId="700"/>
          <ac:spMkLst>
            <pc:docMk/>
            <pc:sldMk cId="1518728969" sldId="1259"/>
            <ac:spMk id="2" creationId="{E017E4E0-509F-CEE3-840C-D244C348AA33}"/>
          </ac:spMkLst>
        </pc:spChg>
        <pc:spChg chg="del mod ord">
          <ac:chgData name="ALI TEKIN GUNER" userId="8a3bfaf7-3db6-4045-837e-88d2495fba61" providerId="ADAL" clId="{FB2B180D-E745-482B-8A5E-E7622A4722F7}" dt="2023-05-24T11:08:55.800" v="2" actId="700"/>
          <ac:spMkLst>
            <pc:docMk/>
            <pc:sldMk cId="1518728969" sldId="1259"/>
            <ac:spMk id="3" creationId="{AC9808C2-3E45-E230-86AA-C9B62ECFC1F5}"/>
          </ac:spMkLst>
        </pc:spChg>
        <pc:spChg chg="del mod topLvl">
          <ac:chgData name="ALI TEKIN GUNER" userId="8a3bfaf7-3db6-4045-837e-88d2495fba61" providerId="ADAL" clId="{FB2B180D-E745-482B-8A5E-E7622A4722F7}" dt="2023-05-24T12:46:01.538" v="211" actId="478"/>
          <ac:spMkLst>
            <pc:docMk/>
            <pc:sldMk cId="1518728969" sldId="1259"/>
            <ac:spMk id="4" creationId="{BF43B7A0-A6BD-4F7C-500D-8056015D63BC}"/>
          </ac:spMkLst>
        </pc:spChg>
        <pc:spChg chg="del">
          <ac:chgData name="ALI TEKIN GUNER" userId="8a3bfaf7-3db6-4045-837e-88d2495fba61" providerId="ADAL" clId="{FB2B180D-E745-482B-8A5E-E7622A4722F7}" dt="2023-05-24T11:08:55.800" v="2" actId="700"/>
          <ac:spMkLst>
            <pc:docMk/>
            <pc:sldMk cId="1518728969" sldId="1259"/>
            <ac:spMk id="4" creationId="{EFA2B4F2-BA48-B2E7-33FF-EE0D584418F9}"/>
          </ac:spMkLst>
        </pc:spChg>
        <pc:spChg chg="mod ord">
          <ac:chgData name="ALI TEKIN GUNER" userId="8a3bfaf7-3db6-4045-837e-88d2495fba61" providerId="ADAL" clId="{FB2B180D-E745-482B-8A5E-E7622A4722F7}" dt="2023-05-24T12:19:46.345" v="78" actId="700"/>
          <ac:spMkLst>
            <pc:docMk/>
            <pc:sldMk cId="1518728969" sldId="1259"/>
            <ac:spMk id="5" creationId="{8D9C00B6-22DF-E505-4C24-238380C343DE}"/>
          </ac:spMkLst>
        </pc:spChg>
        <pc:spChg chg="mod ord">
          <ac:chgData name="ALI TEKIN GUNER" userId="8a3bfaf7-3db6-4045-837e-88d2495fba61" providerId="ADAL" clId="{FB2B180D-E745-482B-8A5E-E7622A4722F7}" dt="2023-05-24T12:19:46.345" v="78" actId="700"/>
          <ac:spMkLst>
            <pc:docMk/>
            <pc:sldMk cId="1518728969" sldId="1259"/>
            <ac:spMk id="6" creationId="{54EA8A5F-B1F4-D7C2-C5F5-A615AB6BC683}"/>
          </ac:spMkLst>
        </pc:spChg>
        <pc:spChg chg="mod ord">
          <ac:chgData name="ALI TEKIN GUNER" userId="8a3bfaf7-3db6-4045-837e-88d2495fba61" providerId="ADAL" clId="{FB2B180D-E745-482B-8A5E-E7622A4722F7}" dt="2023-05-24T12:19:46.345" v="78" actId="700"/>
          <ac:spMkLst>
            <pc:docMk/>
            <pc:sldMk cId="1518728969" sldId="1259"/>
            <ac:spMk id="7" creationId="{F91FACCB-EB8A-699F-29A6-A54141C8AE3D}"/>
          </ac:spMkLst>
        </pc:spChg>
        <pc:spChg chg="add mod ord">
          <ac:chgData name="ALI TEKIN GUNER" userId="8a3bfaf7-3db6-4045-837e-88d2495fba61" providerId="ADAL" clId="{FB2B180D-E745-482B-8A5E-E7622A4722F7}" dt="2023-05-24T13:06:14.765" v="508" actId="20577"/>
          <ac:spMkLst>
            <pc:docMk/>
            <pc:sldMk cId="1518728969" sldId="1259"/>
            <ac:spMk id="8" creationId="{0714E321-E1A1-E1AA-EE10-96B1044E00B0}"/>
          </ac:spMkLst>
        </pc:spChg>
        <pc:spChg chg="add del mod ord">
          <ac:chgData name="ALI TEKIN GUNER" userId="8a3bfaf7-3db6-4045-837e-88d2495fba61" providerId="ADAL" clId="{FB2B180D-E745-482B-8A5E-E7622A4722F7}" dt="2023-05-24T12:19:46.345" v="78" actId="700"/>
          <ac:spMkLst>
            <pc:docMk/>
            <pc:sldMk cId="1518728969" sldId="1259"/>
            <ac:spMk id="9" creationId="{79174994-FB1D-C505-9EE3-6771800CDA6F}"/>
          </ac:spMkLst>
        </pc:spChg>
        <pc:spChg chg="del mod">
          <ac:chgData name="ALI TEKIN GUNER" userId="8a3bfaf7-3db6-4045-837e-88d2495fba61" providerId="ADAL" clId="{FB2B180D-E745-482B-8A5E-E7622A4722F7}" dt="2023-05-24T12:46:08.195" v="214" actId="478"/>
          <ac:spMkLst>
            <pc:docMk/>
            <pc:sldMk cId="1518728969" sldId="1259"/>
            <ac:spMk id="12" creationId="{526E81A9-AA9A-9178-AE48-031C838483CA}"/>
          </ac:spMkLst>
        </pc:spChg>
        <pc:spChg chg="mod">
          <ac:chgData name="ALI TEKIN GUNER" userId="8a3bfaf7-3db6-4045-837e-88d2495fba61" providerId="ADAL" clId="{FB2B180D-E745-482B-8A5E-E7622A4722F7}" dt="2023-05-24T12:47:00.362" v="248" actId="1076"/>
          <ac:spMkLst>
            <pc:docMk/>
            <pc:sldMk cId="1518728969" sldId="1259"/>
            <ac:spMk id="13" creationId="{B5B1AFEB-6BFB-9A5B-CCCF-E1ACFBABDE94}"/>
          </ac:spMkLst>
        </pc:spChg>
        <pc:spChg chg="mod">
          <ac:chgData name="ALI TEKIN GUNER" userId="8a3bfaf7-3db6-4045-837e-88d2495fba61" providerId="ADAL" clId="{FB2B180D-E745-482B-8A5E-E7622A4722F7}" dt="2023-05-24T12:47:00.362" v="248" actId="1076"/>
          <ac:spMkLst>
            <pc:docMk/>
            <pc:sldMk cId="1518728969" sldId="1259"/>
            <ac:spMk id="14" creationId="{EF53B555-C8FF-98A5-E3F2-2CD19A281CC8}"/>
          </ac:spMkLst>
        </pc:spChg>
        <pc:spChg chg="mod">
          <ac:chgData name="ALI TEKIN GUNER" userId="8a3bfaf7-3db6-4045-837e-88d2495fba61" providerId="ADAL" clId="{FB2B180D-E745-482B-8A5E-E7622A4722F7}" dt="2023-05-24T12:47:00.362" v="248" actId="1076"/>
          <ac:spMkLst>
            <pc:docMk/>
            <pc:sldMk cId="1518728969" sldId="1259"/>
            <ac:spMk id="15" creationId="{122E1509-4BD1-B309-6988-1D9F53DC8F99}"/>
          </ac:spMkLst>
        </pc:spChg>
        <pc:spChg chg="mod">
          <ac:chgData name="ALI TEKIN GUNER" userId="8a3bfaf7-3db6-4045-837e-88d2495fba61" providerId="ADAL" clId="{FB2B180D-E745-482B-8A5E-E7622A4722F7}" dt="2023-05-24T12:48:00.238" v="265" actId="1076"/>
          <ac:spMkLst>
            <pc:docMk/>
            <pc:sldMk cId="1518728969" sldId="1259"/>
            <ac:spMk id="18" creationId="{FADE9D19-68AE-0604-1048-C0D137BB5C58}"/>
          </ac:spMkLst>
        </pc:spChg>
        <pc:spChg chg="mod">
          <ac:chgData name="ALI TEKIN GUNER" userId="8a3bfaf7-3db6-4045-837e-88d2495fba61" providerId="ADAL" clId="{FB2B180D-E745-482B-8A5E-E7622A4722F7}" dt="2023-05-24T12:48:00.238" v="265" actId="1076"/>
          <ac:spMkLst>
            <pc:docMk/>
            <pc:sldMk cId="1518728969" sldId="1259"/>
            <ac:spMk id="19" creationId="{AAF06D21-45F3-BB24-BB3B-06B9309C1F58}"/>
          </ac:spMkLst>
        </pc:spChg>
        <pc:spChg chg="mod">
          <ac:chgData name="ALI TEKIN GUNER" userId="8a3bfaf7-3db6-4045-837e-88d2495fba61" providerId="ADAL" clId="{FB2B180D-E745-482B-8A5E-E7622A4722F7}" dt="2023-05-24T12:48:00.238" v="265" actId="1076"/>
          <ac:spMkLst>
            <pc:docMk/>
            <pc:sldMk cId="1518728969" sldId="1259"/>
            <ac:spMk id="20" creationId="{E982449D-854F-379D-9BC8-098C34FBFC83}"/>
          </ac:spMkLst>
        </pc:spChg>
        <pc:spChg chg="mod">
          <ac:chgData name="ALI TEKIN GUNER" userId="8a3bfaf7-3db6-4045-837e-88d2495fba61" providerId="ADAL" clId="{FB2B180D-E745-482B-8A5E-E7622A4722F7}" dt="2023-05-24T12:48:00.238" v="265" actId="1076"/>
          <ac:spMkLst>
            <pc:docMk/>
            <pc:sldMk cId="1518728969" sldId="1259"/>
            <ac:spMk id="21" creationId="{BE96D219-DB33-79FE-31DA-72F766BE997C}"/>
          </ac:spMkLst>
        </pc:spChg>
        <pc:spChg chg="add mod">
          <ac:chgData name="ALI TEKIN GUNER" userId="8a3bfaf7-3db6-4045-837e-88d2495fba61" providerId="ADAL" clId="{FB2B180D-E745-482B-8A5E-E7622A4722F7}" dt="2023-05-24T14:55:50.263" v="1208" actId="1076"/>
          <ac:spMkLst>
            <pc:docMk/>
            <pc:sldMk cId="1518728969" sldId="1259"/>
            <ac:spMk id="23" creationId="{2F297083-3077-E2D1-75F9-C18DD227A1CD}"/>
          </ac:spMkLst>
        </pc:spChg>
        <pc:spChg chg="add mod">
          <ac:chgData name="ALI TEKIN GUNER" userId="8a3bfaf7-3db6-4045-837e-88d2495fba61" providerId="ADAL" clId="{FB2B180D-E745-482B-8A5E-E7622A4722F7}" dt="2023-05-24T14:55:52.384" v="1209" actId="1076"/>
          <ac:spMkLst>
            <pc:docMk/>
            <pc:sldMk cId="1518728969" sldId="1259"/>
            <ac:spMk id="25" creationId="{765F6D51-9570-A4B8-72DE-A416915058E1}"/>
          </ac:spMkLst>
        </pc:spChg>
        <pc:spChg chg="add mod">
          <ac:chgData name="ALI TEKIN GUNER" userId="8a3bfaf7-3db6-4045-837e-88d2495fba61" providerId="ADAL" clId="{FB2B180D-E745-482B-8A5E-E7622A4722F7}" dt="2023-05-24T14:56:12.226" v="1215" actId="14100"/>
          <ac:spMkLst>
            <pc:docMk/>
            <pc:sldMk cId="1518728969" sldId="1259"/>
            <ac:spMk id="27" creationId="{5EA42B70-6A9D-3CF2-B833-B3740CF65744}"/>
          </ac:spMkLst>
        </pc:spChg>
        <pc:spChg chg="add mod">
          <ac:chgData name="ALI TEKIN GUNER" userId="8a3bfaf7-3db6-4045-837e-88d2495fba61" providerId="ADAL" clId="{FB2B180D-E745-482B-8A5E-E7622A4722F7}" dt="2023-05-24T12:46:48.760" v="228" actId="1076"/>
          <ac:spMkLst>
            <pc:docMk/>
            <pc:sldMk cId="1518728969" sldId="1259"/>
            <ac:spMk id="28" creationId="{9F214320-D4BA-2867-FFCE-A05A319C437F}"/>
          </ac:spMkLst>
        </pc:spChg>
        <pc:spChg chg="mod">
          <ac:chgData name="ALI TEKIN GUNER" userId="8a3bfaf7-3db6-4045-837e-88d2495fba61" providerId="ADAL" clId="{FB2B180D-E745-482B-8A5E-E7622A4722F7}" dt="2023-05-24T12:32:38.334" v="136" actId="1076"/>
          <ac:spMkLst>
            <pc:docMk/>
            <pc:sldMk cId="1518728969" sldId="1259"/>
            <ac:spMk id="30" creationId="{70D976DD-1D53-0C0B-964A-68DBF9E18AA7}"/>
          </ac:spMkLst>
        </pc:spChg>
        <pc:spChg chg="mod">
          <ac:chgData name="ALI TEKIN GUNER" userId="8a3bfaf7-3db6-4045-837e-88d2495fba61" providerId="ADAL" clId="{FB2B180D-E745-482B-8A5E-E7622A4722F7}" dt="2023-05-24T12:32:38.334" v="136" actId="1076"/>
          <ac:spMkLst>
            <pc:docMk/>
            <pc:sldMk cId="1518728969" sldId="1259"/>
            <ac:spMk id="31" creationId="{1131FF98-C6FE-70E4-0F1E-88196FC629F5}"/>
          </ac:spMkLst>
        </pc:spChg>
        <pc:spChg chg="mod">
          <ac:chgData name="ALI TEKIN GUNER" userId="8a3bfaf7-3db6-4045-837e-88d2495fba61" providerId="ADAL" clId="{FB2B180D-E745-482B-8A5E-E7622A4722F7}" dt="2023-05-24T12:22:12.308" v="124"/>
          <ac:spMkLst>
            <pc:docMk/>
            <pc:sldMk cId="1518728969" sldId="1259"/>
            <ac:spMk id="33" creationId="{6E0B178F-B007-780D-89A4-BA528F225D0A}"/>
          </ac:spMkLst>
        </pc:spChg>
        <pc:spChg chg="mod">
          <ac:chgData name="ALI TEKIN GUNER" userId="8a3bfaf7-3db6-4045-837e-88d2495fba61" providerId="ADAL" clId="{FB2B180D-E745-482B-8A5E-E7622A4722F7}" dt="2023-05-24T12:22:12.308" v="124"/>
          <ac:spMkLst>
            <pc:docMk/>
            <pc:sldMk cId="1518728969" sldId="1259"/>
            <ac:spMk id="34" creationId="{6C0D968E-4CE3-52AE-83B8-23C9B655AA7E}"/>
          </ac:spMkLst>
        </pc:spChg>
        <pc:spChg chg="mod">
          <ac:chgData name="ALI TEKIN GUNER" userId="8a3bfaf7-3db6-4045-837e-88d2495fba61" providerId="ADAL" clId="{FB2B180D-E745-482B-8A5E-E7622A4722F7}" dt="2023-05-24T12:22:12.308" v="124"/>
          <ac:spMkLst>
            <pc:docMk/>
            <pc:sldMk cId="1518728969" sldId="1259"/>
            <ac:spMk id="35" creationId="{6B65FBB7-7901-7BED-4C4F-9DB72C40927A}"/>
          </ac:spMkLst>
        </pc:spChg>
        <pc:spChg chg="mod">
          <ac:chgData name="ALI TEKIN GUNER" userId="8a3bfaf7-3db6-4045-837e-88d2495fba61" providerId="ADAL" clId="{FB2B180D-E745-482B-8A5E-E7622A4722F7}" dt="2023-05-24T12:22:12.308" v="124"/>
          <ac:spMkLst>
            <pc:docMk/>
            <pc:sldMk cId="1518728969" sldId="1259"/>
            <ac:spMk id="36" creationId="{6C842A0A-4D50-8E87-67AC-EC34C4853329}"/>
          </ac:spMkLst>
        </pc:spChg>
        <pc:spChg chg="mod">
          <ac:chgData name="ALI TEKIN GUNER" userId="8a3bfaf7-3db6-4045-837e-88d2495fba61" providerId="ADAL" clId="{FB2B180D-E745-482B-8A5E-E7622A4722F7}" dt="2023-05-24T12:22:12.308" v="124"/>
          <ac:spMkLst>
            <pc:docMk/>
            <pc:sldMk cId="1518728969" sldId="1259"/>
            <ac:spMk id="37" creationId="{F90ED73A-6D8A-2A82-56A3-9AD9FF70CB36}"/>
          </ac:spMkLst>
        </pc:spChg>
        <pc:spChg chg="add mod">
          <ac:chgData name="ALI TEKIN GUNER" userId="8a3bfaf7-3db6-4045-837e-88d2495fba61" providerId="ADAL" clId="{FB2B180D-E745-482B-8A5E-E7622A4722F7}" dt="2023-05-24T14:55:40.360" v="1198" actId="1076"/>
          <ac:spMkLst>
            <pc:docMk/>
            <pc:sldMk cId="1518728969" sldId="1259"/>
            <ac:spMk id="38" creationId="{219E2B85-CD6A-2698-DD14-176D60448352}"/>
          </ac:spMkLst>
        </pc:spChg>
        <pc:spChg chg="add mod">
          <ac:chgData name="ALI TEKIN GUNER" userId="8a3bfaf7-3db6-4045-837e-88d2495fba61" providerId="ADAL" clId="{FB2B180D-E745-482B-8A5E-E7622A4722F7}" dt="2023-05-24T12:47:32.746" v="256"/>
          <ac:spMkLst>
            <pc:docMk/>
            <pc:sldMk cId="1518728969" sldId="1259"/>
            <ac:spMk id="39" creationId="{74751BB4-D406-CE89-01E7-EA9378D22B42}"/>
          </ac:spMkLst>
        </pc:spChg>
        <pc:grpChg chg="add del mod">
          <ac:chgData name="ALI TEKIN GUNER" userId="8a3bfaf7-3db6-4045-837e-88d2495fba61" providerId="ADAL" clId="{FB2B180D-E745-482B-8A5E-E7622A4722F7}" dt="2023-05-24T12:46:01.538" v="211" actId="478"/>
          <ac:grpSpMkLst>
            <pc:docMk/>
            <pc:sldMk cId="1518728969" sldId="1259"/>
            <ac:grpSpMk id="2" creationId="{FF6A4794-1FE7-5EA2-CCDA-688490CF790E}"/>
          </ac:grpSpMkLst>
        </pc:grpChg>
        <pc:grpChg chg="add mod">
          <ac:chgData name="ALI TEKIN GUNER" userId="8a3bfaf7-3db6-4045-837e-88d2495fba61" providerId="ADAL" clId="{FB2B180D-E745-482B-8A5E-E7622A4722F7}" dt="2023-05-24T12:47:00.362" v="248" actId="1076"/>
          <ac:grpSpMkLst>
            <pc:docMk/>
            <pc:sldMk cId="1518728969" sldId="1259"/>
            <ac:grpSpMk id="10" creationId="{76499F1F-FBA2-73A8-8665-948DF7D27F09}"/>
          </ac:grpSpMkLst>
        </pc:grpChg>
        <pc:grpChg chg="add mod">
          <ac:chgData name="ALI TEKIN GUNER" userId="8a3bfaf7-3db6-4045-837e-88d2495fba61" providerId="ADAL" clId="{FB2B180D-E745-482B-8A5E-E7622A4722F7}" dt="2023-05-24T12:48:00.238" v="265" actId="1076"/>
          <ac:grpSpMkLst>
            <pc:docMk/>
            <pc:sldMk cId="1518728969" sldId="1259"/>
            <ac:grpSpMk id="16" creationId="{985911C2-9DFD-452D-EA39-D8AAF2023876}"/>
          </ac:grpSpMkLst>
        </pc:grpChg>
        <pc:grpChg chg="add mod">
          <ac:chgData name="ALI TEKIN GUNER" userId="8a3bfaf7-3db6-4045-837e-88d2495fba61" providerId="ADAL" clId="{FB2B180D-E745-482B-8A5E-E7622A4722F7}" dt="2023-05-24T12:46:42.513" v="226" actId="1076"/>
          <ac:grpSpMkLst>
            <pc:docMk/>
            <pc:sldMk cId="1518728969" sldId="1259"/>
            <ac:grpSpMk id="29" creationId="{50A604E8-ACEA-CF4A-8023-19E87B21D23B}"/>
          </ac:grpSpMkLst>
        </pc:grpChg>
        <pc:grpChg chg="add mod">
          <ac:chgData name="ALI TEKIN GUNER" userId="8a3bfaf7-3db6-4045-837e-88d2495fba61" providerId="ADAL" clId="{FB2B180D-E745-482B-8A5E-E7622A4722F7}" dt="2023-05-24T14:56:05.967" v="1211" actId="1076"/>
          <ac:grpSpMkLst>
            <pc:docMk/>
            <pc:sldMk cId="1518728969" sldId="1259"/>
            <ac:grpSpMk id="32" creationId="{966CCA71-1119-5318-07A4-872F61F62308}"/>
          </ac:grpSpMkLst>
        </pc:grpChg>
        <pc:picChg chg="mod topLvl">
          <ac:chgData name="ALI TEKIN GUNER" userId="8a3bfaf7-3db6-4045-837e-88d2495fba61" providerId="ADAL" clId="{FB2B180D-E745-482B-8A5E-E7622A4722F7}" dt="2023-05-24T12:46:47.485" v="227" actId="1076"/>
          <ac:picMkLst>
            <pc:docMk/>
            <pc:sldMk cId="1518728969" sldId="1259"/>
            <ac:picMk id="3" creationId="{8F56CBF4-254B-909C-AAAF-5364872CDEC9}"/>
          </ac:picMkLst>
        </pc:picChg>
        <pc:picChg chg="mod">
          <ac:chgData name="ALI TEKIN GUNER" userId="8a3bfaf7-3db6-4045-837e-88d2495fba61" providerId="ADAL" clId="{FB2B180D-E745-482B-8A5E-E7622A4722F7}" dt="2023-05-24T12:47:00.362" v="248" actId="1076"/>
          <ac:picMkLst>
            <pc:docMk/>
            <pc:sldMk cId="1518728969" sldId="1259"/>
            <ac:picMk id="11" creationId="{BBD68680-B330-328F-0B92-782A16081E42}"/>
          </ac:picMkLst>
        </pc:picChg>
        <pc:picChg chg="mod">
          <ac:chgData name="ALI TEKIN GUNER" userId="8a3bfaf7-3db6-4045-837e-88d2495fba61" providerId="ADAL" clId="{FB2B180D-E745-482B-8A5E-E7622A4722F7}" dt="2023-05-24T12:48:00.238" v="265" actId="1076"/>
          <ac:picMkLst>
            <pc:docMk/>
            <pc:sldMk cId="1518728969" sldId="1259"/>
            <ac:picMk id="17" creationId="{16555EB8-D43C-34BE-C9C2-2AE45AE5E8CA}"/>
          </ac:picMkLst>
        </pc:picChg>
      </pc:sldChg>
      <pc:sldChg chg="del">
        <pc:chgData name="ALI TEKIN GUNER" userId="8a3bfaf7-3db6-4045-837e-88d2495fba61" providerId="ADAL" clId="{FB2B180D-E745-482B-8A5E-E7622A4722F7}" dt="2023-05-24T11:08:44.277" v="0" actId="47"/>
        <pc:sldMkLst>
          <pc:docMk/>
          <pc:sldMk cId="1308616028" sldId="1260"/>
        </pc:sldMkLst>
      </pc:sldChg>
      <pc:sldChg chg="addSp delSp modSp add mod">
        <pc:chgData name="ALI TEKIN GUNER" userId="8a3bfaf7-3db6-4045-837e-88d2495fba61" providerId="ADAL" clId="{FB2B180D-E745-482B-8A5E-E7622A4722F7}" dt="2023-06-01T12:00:55.120" v="6230" actId="123"/>
        <pc:sldMkLst>
          <pc:docMk/>
          <pc:sldMk cId="3067413165" sldId="1260"/>
        </pc:sldMkLst>
        <pc:spChg chg="mod">
          <ac:chgData name="ALI TEKIN GUNER" userId="8a3bfaf7-3db6-4045-837e-88d2495fba61" providerId="ADAL" clId="{FB2B180D-E745-482B-8A5E-E7622A4722F7}" dt="2023-05-24T13:06:55.355" v="509"/>
          <ac:spMkLst>
            <pc:docMk/>
            <pc:sldMk cId="3067413165" sldId="1260"/>
            <ac:spMk id="8" creationId="{0714E321-E1A1-E1AA-EE10-96B1044E00B0}"/>
          </ac:spMkLst>
        </pc:spChg>
        <pc:spChg chg="add mod">
          <ac:chgData name="ALI TEKIN GUNER" userId="8a3bfaf7-3db6-4045-837e-88d2495fba61" providerId="ADAL" clId="{FB2B180D-E745-482B-8A5E-E7622A4722F7}" dt="2023-06-01T12:00:55.120" v="6230" actId="123"/>
          <ac:spMkLst>
            <pc:docMk/>
            <pc:sldMk cId="3067413165" sldId="1260"/>
            <ac:spMk id="9" creationId="{F5B05E95-8B4A-FA23-F28C-BB90F291C330}"/>
          </ac:spMkLst>
        </pc:spChg>
        <pc:spChg chg="del">
          <ac:chgData name="ALI TEKIN GUNER" userId="8a3bfaf7-3db6-4045-837e-88d2495fba61" providerId="ADAL" clId="{FB2B180D-E745-482B-8A5E-E7622A4722F7}" dt="2023-05-24T12:23:03.969" v="132" actId="478"/>
          <ac:spMkLst>
            <pc:docMk/>
            <pc:sldMk cId="3067413165" sldId="1260"/>
            <ac:spMk id="23" creationId="{2F297083-3077-E2D1-75F9-C18DD227A1CD}"/>
          </ac:spMkLst>
        </pc:spChg>
        <pc:spChg chg="mod">
          <ac:chgData name="ALI TEKIN GUNER" userId="8a3bfaf7-3db6-4045-837e-88d2495fba61" providerId="ADAL" clId="{FB2B180D-E745-482B-8A5E-E7622A4722F7}" dt="2023-05-24T12:23:06.729" v="135" actId="1076"/>
          <ac:spMkLst>
            <pc:docMk/>
            <pc:sldMk cId="3067413165" sldId="1260"/>
            <ac:spMk id="24" creationId="{2BF0F531-03DA-89E1-D4A1-38F9A39BC286}"/>
          </ac:spMkLst>
        </pc:spChg>
        <pc:spChg chg="del">
          <ac:chgData name="ALI TEKIN GUNER" userId="8a3bfaf7-3db6-4045-837e-88d2495fba61" providerId="ADAL" clId="{FB2B180D-E745-482B-8A5E-E7622A4722F7}" dt="2023-05-24T12:23:03.969" v="132" actId="478"/>
          <ac:spMkLst>
            <pc:docMk/>
            <pc:sldMk cId="3067413165" sldId="1260"/>
            <ac:spMk id="25" creationId="{765F6D51-9570-A4B8-72DE-A416915058E1}"/>
          </ac:spMkLst>
        </pc:spChg>
        <pc:spChg chg="mod">
          <ac:chgData name="ALI TEKIN GUNER" userId="8a3bfaf7-3db6-4045-837e-88d2495fba61" providerId="ADAL" clId="{FB2B180D-E745-482B-8A5E-E7622A4722F7}" dt="2023-05-24T12:23:06.729" v="135" actId="1076"/>
          <ac:spMkLst>
            <pc:docMk/>
            <pc:sldMk cId="3067413165" sldId="1260"/>
            <ac:spMk id="26" creationId="{C6DB61B1-3A5C-95C8-4E4F-BC4A3F149C89}"/>
          </ac:spMkLst>
        </pc:spChg>
        <pc:spChg chg="del">
          <ac:chgData name="ALI TEKIN GUNER" userId="8a3bfaf7-3db6-4045-837e-88d2495fba61" providerId="ADAL" clId="{FB2B180D-E745-482B-8A5E-E7622A4722F7}" dt="2023-05-24T12:23:03.969" v="132" actId="478"/>
          <ac:spMkLst>
            <pc:docMk/>
            <pc:sldMk cId="3067413165" sldId="1260"/>
            <ac:spMk id="27" creationId="{5EA42B70-6A9D-3CF2-B833-B3740CF65744}"/>
          </ac:spMkLst>
        </pc:spChg>
        <pc:spChg chg="del">
          <ac:chgData name="ALI TEKIN GUNER" userId="8a3bfaf7-3db6-4045-837e-88d2495fba61" providerId="ADAL" clId="{FB2B180D-E745-482B-8A5E-E7622A4722F7}" dt="2023-05-24T12:23:03.969" v="132" actId="478"/>
          <ac:spMkLst>
            <pc:docMk/>
            <pc:sldMk cId="3067413165" sldId="1260"/>
            <ac:spMk id="28" creationId="{9F214320-D4BA-2867-FFCE-A05A319C437F}"/>
          </ac:spMkLst>
        </pc:spChg>
        <pc:spChg chg="mod">
          <ac:chgData name="ALI TEKIN GUNER" userId="8a3bfaf7-3db6-4045-837e-88d2495fba61" providerId="ADAL" clId="{FB2B180D-E745-482B-8A5E-E7622A4722F7}" dt="2023-05-24T12:23:06.729" v="135" actId="1076"/>
          <ac:spMkLst>
            <pc:docMk/>
            <pc:sldMk cId="3067413165" sldId="1260"/>
            <ac:spMk id="38" creationId="{E0FB066D-CDEA-49A0-8B3B-2E05CA1887A9}"/>
          </ac:spMkLst>
        </pc:spChg>
        <pc:spChg chg="mod">
          <ac:chgData name="ALI TEKIN GUNER" userId="8a3bfaf7-3db6-4045-837e-88d2495fba61" providerId="ADAL" clId="{FB2B180D-E745-482B-8A5E-E7622A4722F7}" dt="2023-05-24T12:23:06.729" v="135" actId="1076"/>
          <ac:spMkLst>
            <pc:docMk/>
            <pc:sldMk cId="3067413165" sldId="1260"/>
            <ac:spMk id="40" creationId="{819D78A9-6F67-B562-EB4A-418FC8395091}"/>
          </ac:spMkLst>
        </pc:spChg>
        <pc:spChg chg="mod">
          <ac:chgData name="ALI TEKIN GUNER" userId="8a3bfaf7-3db6-4045-837e-88d2495fba61" providerId="ADAL" clId="{FB2B180D-E745-482B-8A5E-E7622A4722F7}" dt="2023-05-24T12:23:06.729" v="135" actId="1076"/>
          <ac:spMkLst>
            <pc:docMk/>
            <pc:sldMk cId="3067413165" sldId="1260"/>
            <ac:spMk id="41" creationId="{1447E68F-E6DA-E4B7-F7A0-B40246D39F47}"/>
          </ac:spMkLst>
        </pc:spChg>
        <pc:spChg chg="mod">
          <ac:chgData name="ALI TEKIN GUNER" userId="8a3bfaf7-3db6-4045-837e-88d2495fba61" providerId="ADAL" clId="{FB2B180D-E745-482B-8A5E-E7622A4722F7}" dt="2023-05-24T12:23:06.729" v="135" actId="1076"/>
          <ac:spMkLst>
            <pc:docMk/>
            <pc:sldMk cId="3067413165" sldId="1260"/>
            <ac:spMk id="42" creationId="{EE5E4D0C-F889-07DE-D8DC-66D3FA7A2613}"/>
          </ac:spMkLst>
        </pc:spChg>
        <pc:spChg chg="mod">
          <ac:chgData name="ALI TEKIN GUNER" userId="8a3bfaf7-3db6-4045-837e-88d2495fba61" providerId="ADAL" clId="{FB2B180D-E745-482B-8A5E-E7622A4722F7}" dt="2023-05-24T12:23:06.729" v="135" actId="1076"/>
          <ac:spMkLst>
            <pc:docMk/>
            <pc:sldMk cId="3067413165" sldId="1260"/>
            <ac:spMk id="43" creationId="{18F04AC7-03A7-682A-16F8-9E2AE2719D4F}"/>
          </ac:spMkLst>
        </pc:spChg>
        <pc:spChg chg="mod">
          <ac:chgData name="ALI TEKIN GUNER" userId="8a3bfaf7-3db6-4045-837e-88d2495fba61" providerId="ADAL" clId="{FB2B180D-E745-482B-8A5E-E7622A4722F7}" dt="2023-05-24T12:23:06.729" v="135" actId="1076"/>
          <ac:spMkLst>
            <pc:docMk/>
            <pc:sldMk cId="3067413165" sldId="1260"/>
            <ac:spMk id="44" creationId="{48FB8F83-A351-AC2E-E043-0A9CD2EAFDD6}"/>
          </ac:spMkLst>
        </pc:spChg>
        <pc:spChg chg="mod">
          <ac:chgData name="ALI TEKIN GUNER" userId="8a3bfaf7-3db6-4045-837e-88d2495fba61" providerId="ADAL" clId="{FB2B180D-E745-482B-8A5E-E7622A4722F7}" dt="2023-05-24T12:23:06.729" v="135" actId="1076"/>
          <ac:spMkLst>
            <pc:docMk/>
            <pc:sldMk cId="3067413165" sldId="1260"/>
            <ac:spMk id="45" creationId="{3C7E05EE-C71D-7061-5A01-CE3B074F4B84}"/>
          </ac:spMkLst>
        </pc:spChg>
        <pc:spChg chg="mod">
          <ac:chgData name="ALI TEKIN GUNER" userId="8a3bfaf7-3db6-4045-837e-88d2495fba61" providerId="ADAL" clId="{FB2B180D-E745-482B-8A5E-E7622A4722F7}" dt="2023-05-24T12:23:06.729" v="135" actId="1076"/>
          <ac:spMkLst>
            <pc:docMk/>
            <pc:sldMk cId="3067413165" sldId="1260"/>
            <ac:spMk id="46" creationId="{777D27B9-3E21-5F08-B93F-D606B12BF8EC}"/>
          </ac:spMkLst>
        </pc:spChg>
        <pc:spChg chg="mod">
          <ac:chgData name="ALI TEKIN GUNER" userId="8a3bfaf7-3db6-4045-837e-88d2495fba61" providerId="ADAL" clId="{FB2B180D-E745-482B-8A5E-E7622A4722F7}" dt="2023-05-24T12:23:06.729" v="135" actId="1076"/>
          <ac:spMkLst>
            <pc:docMk/>
            <pc:sldMk cId="3067413165" sldId="1260"/>
            <ac:spMk id="47" creationId="{73F99754-99C2-BD41-B7E8-432A84A816B4}"/>
          </ac:spMkLst>
        </pc:spChg>
        <pc:spChg chg="add mod">
          <ac:chgData name="ALI TEKIN GUNER" userId="8a3bfaf7-3db6-4045-837e-88d2495fba61" providerId="ADAL" clId="{FB2B180D-E745-482B-8A5E-E7622A4722F7}" dt="2023-05-24T12:51:21.659" v="289" actId="1076"/>
          <ac:spMkLst>
            <pc:docMk/>
            <pc:sldMk cId="3067413165" sldId="1260"/>
            <ac:spMk id="51" creationId="{12679FAE-A049-6DF1-8A4F-D0D36888274C}"/>
          </ac:spMkLst>
        </pc:spChg>
        <pc:spChg chg="add mod">
          <ac:chgData name="ALI TEKIN GUNER" userId="8a3bfaf7-3db6-4045-837e-88d2495fba61" providerId="ADAL" clId="{FB2B180D-E745-482B-8A5E-E7622A4722F7}" dt="2023-05-24T12:51:29.139" v="299" actId="20577"/>
          <ac:spMkLst>
            <pc:docMk/>
            <pc:sldMk cId="3067413165" sldId="1260"/>
            <ac:spMk id="52" creationId="{144402F4-258F-46EA-760D-1D91634EE35B}"/>
          </ac:spMkLst>
        </pc:spChg>
        <pc:spChg chg="add mod">
          <ac:chgData name="ALI TEKIN GUNER" userId="8a3bfaf7-3db6-4045-837e-88d2495fba61" providerId="ADAL" clId="{FB2B180D-E745-482B-8A5E-E7622A4722F7}" dt="2023-05-25T15:38:09.009" v="4393" actId="20577"/>
          <ac:spMkLst>
            <pc:docMk/>
            <pc:sldMk cId="3067413165" sldId="1260"/>
            <ac:spMk id="53" creationId="{9C251071-854D-56AC-567D-DEB8BAC3798E}"/>
          </ac:spMkLst>
        </pc:spChg>
        <pc:grpChg chg="del">
          <ac:chgData name="ALI TEKIN GUNER" userId="8a3bfaf7-3db6-4045-837e-88d2495fba61" providerId="ADAL" clId="{FB2B180D-E745-482B-8A5E-E7622A4722F7}" dt="2023-05-24T12:23:03.969" v="132" actId="478"/>
          <ac:grpSpMkLst>
            <pc:docMk/>
            <pc:sldMk cId="3067413165" sldId="1260"/>
            <ac:grpSpMk id="2" creationId="{FF6A4794-1FE7-5EA2-CCDA-688490CF790E}"/>
          </ac:grpSpMkLst>
        </pc:grpChg>
        <pc:grpChg chg="del">
          <ac:chgData name="ALI TEKIN GUNER" userId="8a3bfaf7-3db6-4045-837e-88d2495fba61" providerId="ADAL" clId="{FB2B180D-E745-482B-8A5E-E7622A4722F7}" dt="2023-05-24T12:23:03.969" v="132" actId="478"/>
          <ac:grpSpMkLst>
            <pc:docMk/>
            <pc:sldMk cId="3067413165" sldId="1260"/>
            <ac:grpSpMk id="10" creationId="{76499F1F-FBA2-73A8-8665-948DF7D27F09}"/>
          </ac:grpSpMkLst>
        </pc:grpChg>
        <pc:grpChg chg="del">
          <ac:chgData name="ALI TEKIN GUNER" userId="8a3bfaf7-3db6-4045-837e-88d2495fba61" providerId="ADAL" clId="{FB2B180D-E745-482B-8A5E-E7622A4722F7}" dt="2023-05-24T12:23:04.688" v="133" actId="478"/>
          <ac:grpSpMkLst>
            <pc:docMk/>
            <pc:sldMk cId="3067413165" sldId="1260"/>
            <ac:grpSpMk id="16" creationId="{985911C2-9DFD-452D-EA39-D8AAF2023876}"/>
          </ac:grpSpMkLst>
        </pc:grpChg>
        <pc:grpChg chg="add del mod">
          <ac:chgData name="ALI TEKIN GUNER" userId="8a3bfaf7-3db6-4045-837e-88d2495fba61" providerId="ADAL" clId="{FB2B180D-E745-482B-8A5E-E7622A4722F7}" dt="2023-05-24T12:50:34.470" v="266" actId="478"/>
          <ac:grpSpMkLst>
            <pc:docMk/>
            <pc:sldMk cId="3067413165" sldId="1260"/>
            <ac:grpSpMk id="22" creationId="{A76CBDD4-AB84-D104-CC40-B3610815CB57}"/>
          </ac:grpSpMkLst>
        </pc:grpChg>
        <pc:grpChg chg="del">
          <ac:chgData name="ALI TEKIN GUNER" userId="8a3bfaf7-3db6-4045-837e-88d2495fba61" providerId="ADAL" clId="{FB2B180D-E745-482B-8A5E-E7622A4722F7}" dt="2023-05-24T12:23:03.969" v="132" actId="478"/>
          <ac:grpSpMkLst>
            <pc:docMk/>
            <pc:sldMk cId="3067413165" sldId="1260"/>
            <ac:grpSpMk id="29" creationId="{50A604E8-ACEA-CF4A-8023-19E87B21D23B}"/>
          </ac:grpSpMkLst>
        </pc:grpChg>
        <pc:grpChg chg="del">
          <ac:chgData name="ALI TEKIN GUNER" userId="8a3bfaf7-3db6-4045-837e-88d2495fba61" providerId="ADAL" clId="{FB2B180D-E745-482B-8A5E-E7622A4722F7}" dt="2023-05-24T12:23:03.969" v="132" actId="478"/>
          <ac:grpSpMkLst>
            <pc:docMk/>
            <pc:sldMk cId="3067413165" sldId="1260"/>
            <ac:grpSpMk id="32" creationId="{966CCA71-1119-5318-07A4-872F61F62308}"/>
          </ac:grpSpMkLst>
        </pc:grpChg>
        <pc:grpChg chg="mod">
          <ac:chgData name="ALI TEKIN GUNER" userId="8a3bfaf7-3db6-4045-837e-88d2495fba61" providerId="ADAL" clId="{FB2B180D-E745-482B-8A5E-E7622A4722F7}" dt="2023-05-24T12:23:06.729" v="135" actId="1076"/>
          <ac:grpSpMkLst>
            <pc:docMk/>
            <pc:sldMk cId="3067413165" sldId="1260"/>
            <ac:grpSpMk id="39" creationId="{AF1FBF17-2E08-8FF3-351F-A41096516441}"/>
          </ac:grpSpMkLst>
        </pc:grpChg>
        <pc:picChg chg="add mod">
          <ac:chgData name="ALI TEKIN GUNER" userId="8a3bfaf7-3db6-4045-837e-88d2495fba61" providerId="ADAL" clId="{FB2B180D-E745-482B-8A5E-E7622A4722F7}" dt="2023-05-24T12:51:04.506" v="279" actId="1076"/>
          <ac:picMkLst>
            <pc:docMk/>
            <pc:sldMk cId="3067413165" sldId="1260"/>
            <ac:picMk id="49" creationId="{0622F7F7-15FC-37FE-F063-4DDE89439D3D}"/>
          </ac:picMkLst>
        </pc:picChg>
      </pc:sldChg>
      <pc:sldChg chg="addSp delSp modSp new mod modClrScheme chgLayout">
        <pc:chgData name="ALI TEKIN GUNER" userId="8a3bfaf7-3db6-4045-837e-88d2495fba61" providerId="ADAL" clId="{FB2B180D-E745-482B-8A5E-E7622A4722F7}" dt="2023-06-01T12:00:41.875" v="6228" actId="14100"/>
        <pc:sldMkLst>
          <pc:docMk/>
          <pc:sldMk cId="2348173625" sldId="1261"/>
        </pc:sldMkLst>
        <pc:spChg chg="del mod ord">
          <ac:chgData name="ALI TEKIN GUNER" userId="8a3bfaf7-3db6-4045-837e-88d2495fba61" providerId="ADAL" clId="{FB2B180D-E745-482B-8A5E-E7622A4722F7}" dt="2023-05-24T12:57:34.093" v="338" actId="700"/>
          <ac:spMkLst>
            <pc:docMk/>
            <pc:sldMk cId="2348173625" sldId="1261"/>
            <ac:spMk id="2" creationId="{4CA13FC6-5913-6632-909B-4027EA1E5F64}"/>
          </ac:spMkLst>
        </pc:spChg>
        <pc:spChg chg="del mod ord">
          <ac:chgData name="ALI TEKIN GUNER" userId="8a3bfaf7-3db6-4045-837e-88d2495fba61" providerId="ADAL" clId="{FB2B180D-E745-482B-8A5E-E7622A4722F7}" dt="2023-05-24T12:57:34.093" v="338" actId="700"/>
          <ac:spMkLst>
            <pc:docMk/>
            <pc:sldMk cId="2348173625" sldId="1261"/>
            <ac:spMk id="3" creationId="{3ABF9CD2-751F-0ACC-19C0-28E4AF8AE27D}"/>
          </ac:spMkLst>
        </pc:spChg>
        <pc:spChg chg="del">
          <ac:chgData name="ALI TEKIN GUNER" userId="8a3bfaf7-3db6-4045-837e-88d2495fba61" providerId="ADAL" clId="{FB2B180D-E745-482B-8A5E-E7622A4722F7}" dt="2023-05-24T12:57:34.093" v="338" actId="700"/>
          <ac:spMkLst>
            <pc:docMk/>
            <pc:sldMk cId="2348173625" sldId="1261"/>
            <ac:spMk id="4" creationId="{054C1D7E-BAD0-DC32-2BBC-79964188858F}"/>
          </ac:spMkLst>
        </pc:spChg>
        <pc:spChg chg="mod ord">
          <ac:chgData name="ALI TEKIN GUNER" userId="8a3bfaf7-3db6-4045-837e-88d2495fba61" providerId="ADAL" clId="{FB2B180D-E745-482B-8A5E-E7622A4722F7}" dt="2023-05-24T12:57:34.093" v="338" actId="700"/>
          <ac:spMkLst>
            <pc:docMk/>
            <pc:sldMk cId="2348173625" sldId="1261"/>
            <ac:spMk id="5" creationId="{D335407B-6822-62B1-CD08-4F142121C2DD}"/>
          </ac:spMkLst>
        </pc:spChg>
        <pc:spChg chg="mod ord">
          <ac:chgData name="ALI TEKIN GUNER" userId="8a3bfaf7-3db6-4045-837e-88d2495fba61" providerId="ADAL" clId="{FB2B180D-E745-482B-8A5E-E7622A4722F7}" dt="2023-05-24T12:57:34.093" v="338" actId="700"/>
          <ac:spMkLst>
            <pc:docMk/>
            <pc:sldMk cId="2348173625" sldId="1261"/>
            <ac:spMk id="6" creationId="{462E077C-14E3-E58F-5B9C-AACAB3AD4EC7}"/>
          </ac:spMkLst>
        </pc:spChg>
        <pc:spChg chg="mod ord">
          <ac:chgData name="ALI TEKIN GUNER" userId="8a3bfaf7-3db6-4045-837e-88d2495fba61" providerId="ADAL" clId="{FB2B180D-E745-482B-8A5E-E7622A4722F7}" dt="2023-05-24T12:57:34.093" v="338" actId="700"/>
          <ac:spMkLst>
            <pc:docMk/>
            <pc:sldMk cId="2348173625" sldId="1261"/>
            <ac:spMk id="7" creationId="{54F0346E-C57A-67C6-E8E6-42AA1516F39A}"/>
          </ac:spMkLst>
        </pc:spChg>
        <pc:spChg chg="add mod ord">
          <ac:chgData name="ALI TEKIN GUNER" userId="8a3bfaf7-3db6-4045-837e-88d2495fba61" providerId="ADAL" clId="{FB2B180D-E745-482B-8A5E-E7622A4722F7}" dt="2023-05-30T18:09:29.386" v="5535" actId="20577"/>
          <ac:spMkLst>
            <pc:docMk/>
            <pc:sldMk cId="2348173625" sldId="1261"/>
            <ac:spMk id="8" creationId="{6F3E486E-2EE7-4F8A-B8F9-C78EEA9DB889}"/>
          </ac:spMkLst>
        </pc:spChg>
        <pc:spChg chg="add mod ord">
          <ac:chgData name="ALI TEKIN GUNER" userId="8a3bfaf7-3db6-4045-837e-88d2495fba61" providerId="ADAL" clId="{FB2B180D-E745-482B-8A5E-E7622A4722F7}" dt="2023-06-01T12:00:41.875" v="6228" actId="14100"/>
          <ac:spMkLst>
            <pc:docMk/>
            <pc:sldMk cId="2348173625" sldId="1261"/>
            <ac:spMk id="9" creationId="{42CE0722-1A96-810A-1BAF-DEE26F2DE761}"/>
          </ac:spMkLst>
        </pc:spChg>
      </pc:sldChg>
      <pc:sldChg chg="del">
        <pc:chgData name="ALI TEKIN GUNER" userId="8a3bfaf7-3db6-4045-837e-88d2495fba61" providerId="ADAL" clId="{FB2B180D-E745-482B-8A5E-E7622A4722F7}" dt="2023-05-24T11:08:44.277" v="0" actId="47"/>
        <pc:sldMkLst>
          <pc:docMk/>
          <pc:sldMk cId="3312742258" sldId="1261"/>
        </pc:sldMkLst>
      </pc:sldChg>
      <pc:sldChg chg="del">
        <pc:chgData name="ALI TEKIN GUNER" userId="8a3bfaf7-3db6-4045-837e-88d2495fba61" providerId="ADAL" clId="{FB2B180D-E745-482B-8A5E-E7622A4722F7}" dt="2023-05-24T11:08:44.277" v="0" actId="47"/>
        <pc:sldMkLst>
          <pc:docMk/>
          <pc:sldMk cId="39886401" sldId="1262"/>
        </pc:sldMkLst>
      </pc:sldChg>
      <pc:sldChg chg="modSp new mod">
        <pc:chgData name="ALI TEKIN GUNER" userId="8a3bfaf7-3db6-4045-837e-88d2495fba61" providerId="ADAL" clId="{FB2B180D-E745-482B-8A5E-E7622A4722F7}" dt="2023-06-01T12:00:48.465" v="6229" actId="123"/>
        <pc:sldMkLst>
          <pc:docMk/>
          <pc:sldMk cId="3469441626" sldId="1262"/>
        </pc:sldMkLst>
        <pc:spChg chg="mod">
          <ac:chgData name="ALI TEKIN GUNER" userId="8a3bfaf7-3db6-4045-837e-88d2495fba61" providerId="ADAL" clId="{FB2B180D-E745-482B-8A5E-E7622A4722F7}" dt="2023-05-24T13:02:04.554" v="391"/>
          <ac:spMkLst>
            <pc:docMk/>
            <pc:sldMk cId="3469441626" sldId="1262"/>
            <ac:spMk id="2" creationId="{25961212-F09C-BED5-8F09-FD49522245A8}"/>
          </ac:spMkLst>
        </pc:spChg>
        <pc:spChg chg="mod">
          <ac:chgData name="ALI TEKIN GUNER" userId="8a3bfaf7-3db6-4045-837e-88d2495fba61" providerId="ADAL" clId="{FB2B180D-E745-482B-8A5E-E7622A4722F7}" dt="2023-06-01T12:00:48.465" v="6229" actId="123"/>
          <ac:spMkLst>
            <pc:docMk/>
            <pc:sldMk cId="3469441626" sldId="1262"/>
            <ac:spMk id="3" creationId="{45EDB14B-37FB-E826-AB51-28E16E1BD662}"/>
          </ac:spMkLst>
        </pc:spChg>
      </pc:sldChg>
      <pc:sldChg chg="modSp new del mod">
        <pc:chgData name="ALI TEKIN GUNER" userId="8a3bfaf7-3db6-4045-837e-88d2495fba61" providerId="ADAL" clId="{FB2B180D-E745-482B-8A5E-E7622A4722F7}" dt="2023-05-24T13:30:17.729" v="883" actId="2696"/>
        <pc:sldMkLst>
          <pc:docMk/>
          <pc:sldMk cId="1111882030" sldId="1263"/>
        </pc:sldMkLst>
        <pc:spChg chg="mod">
          <ac:chgData name="ALI TEKIN GUNER" userId="8a3bfaf7-3db6-4045-837e-88d2495fba61" providerId="ADAL" clId="{FB2B180D-E745-482B-8A5E-E7622A4722F7}" dt="2023-05-24T13:02:49.292" v="424" actId="20577"/>
          <ac:spMkLst>
            <pc:docMk/>
            <pc:sldMk cId="1111882030" sldId="1263"/>
            <ac:spMk id="2" creationId="{95935498-977D-8995-01AF-5FB64ADCE795}"/>
          </ac:spMkLst>
        </pc:spChg>
        <pc:spChg chg="mod">
          <ac:chgData name="ALI TEKIN GUNER" userId="8a3bfaf7-3db6-4045-837e-88d2495fba61" providerId="ADAL" clId="{FB2B180D-E745-482B-8A5E-E7622A4722F7}" dt="2023-05-24T13:17:22.875" v="675" actId="21"/>
          <ac:spMkLst>
            <pc:docMk/>
            <pc:sldMk cId="1111882030" sldId="1263"/>
            <ac:spMk id="3" creationId="{C991C152-200C-6EA6-BD93-1EA41429F9BB}"/>
          </ac:spMkLst>
        </pc:spChg>
      </pc:sldChg>
      <pc:sldChg chg="del">
        <pc:chgData name="ALI TEKIN GUNER" userId="8a3bfaf7-3db6-4045-837e-88d2495fba61" providerId="ADAL" clId="{FB2B180D-E745-482B-8A5E-E7622A4722F7}" dt="2023-05-24T11:08:44.277" v="0" actId="47"/>
        <pc:sldMkLst>
          <pc:docMk/>
          <pc:sldMk cId="1171899882" sldId="1263"/>
        </pc:sldMkLst>
      </pc:sldChg>
      <pc:sldChg chg="addSp modSp new mod">
        <pc:chgData name="ALI TEKIN GUNER" userId="8a3bfaf7-3db6-4045-837e-88d2495fba61" providerId="ADAL" clId="{FB2B180D-E745-482B-8A5E-E7622A4722F7}" dt="2023-06-01T12:01:02.177" v="6232" actId="14100"/>
        <pc:sldMkLst>
          <pc:docMk/>
          <pc:sldMk cId="297458384" sldId="1264"/>
        </pc:sldMkLst>
        <pc:spChg chg="mod">
          <ac:chgData name="ALI TEKIN GUNER" userId="8a3bfaf7-3db6-4045-837e-88d2495fba61" providerId="ADAL" clId="{FB2B180D-E745-482B-8A5E-E7622A4722F7}" dt="2023-05-24T13:07:14.472" v="540" actId="20577"/>
          <ac:spMkLst>
            <pc:docMk/>
            <pc:sldMk cId="297458384" sldId="1264"/>
            <ac:spMk id="2" creationId="{DA2E096B-9E2D-3B17-42BC-CC473657DA4A}"/>
          </ac:spMkLst>
        </pc:spChg>
        <pc:spChg chg="add mod">
          <ac:chgData name="ALI TEKIN GUNER" userId="8a3bfaf7-3db6-4045-837e-88d2495fba61" providerId="ADAL" clId="{FB2B180D-E745-482B-8A5E-E7622A4722F7}" dt="2023-06-01T12:01:02.177" v="6232" actId="14100"/>
          <ac:spMkLst>
            <pc:docMk/>
            <pc:sldMk cId="297458384" sldId="1264"/>
            <ac:spMk id="7" creationId="{3D127C71-EF05-7CD0-9EFC-F69DDFA323CC}"/>
          </ac:spMkLst>
        </pc:spChg>
        <pc:picChg chg="add mod">
          <ac:chgData name="ALI TEKIN GUNER" userId="8a3bfaf7-3db6-4045-837e-88d2495fba61" providerId="ADAL" clId="{FB2B180D-E745-482B-8A5E-E7622A4722F7}" dt="2023-05-24T13:08:31.120" v="569" actId="1076"/>
          <ac:picMkLst>
            <pc:docMk/>
            <pc:sldMk cId="297458384" sldId="1264"/>
            <ac:picMk id="9" creationId="{368E4E7C-A7F1-B04D-F6A5-A59E0701C7B5}"/>
          </ac:picMkLst>
        </pc:picChg>
      </pc:sldChg>
      <pc:sldChg chg="del">
        <pc:chgData name="ALI TEKIN GUNER" userId="8a3bfaf7-3db6-4045-837e-88d2495fba61" providerId="ADAL" clId="{FB2B180D-E745-482B-8A5E-E7622A4722F7}" dt="2023-05-24T11:08:44.277" v="0" actId="47"/>
        <pc:sldMkLst>
          <pc:docMk/>
          <pc:sldMk cId="2837145370" sldId="1264"/>
        </pc:sldMkLst>
      </pc:sldChg>
      <pc:sldChg chg="del">
        <pc:chgData name="ALI TEKIN GUNER" userId="8a3bfaf7-3db6-4045-837e-88d2495fba61" providerId="ADAL" clId="{FB2B180D-E745-482B-8A5E-E7622A4722F7}" dt="2023-05-24T11:08:44.277" v="0" actId="47"/>
        <pc:sldMkLst>
          <pc:docMk/>
          <pc:sldMk cId="1019030147" sldId="1265"/>
        </pc:sldMkLst>
      </pc:sldChg>
      <pc:sldChg chg="addSp delSp modSp new mod modClrScheme chgLayout">
        <pc:chgData name="ALI TEKIN GUNER" userId="8a3bfaf7-3db6-4045-837e-88d2495fba61" providerId="ADAL" clId="{FB2B180D-E745-482B-8A5E-E7622A4722F7}" dt="2023-06-01T12:01:32.213" v="6238" actId="14100"/>
        <pc:sldMkLst>
          <pc:docMk/>
          <pc:sldMk cId="3072512008" sldId="1265"/>
        </pc:sldMkLst>
        <pc:spChg chg="mod ord">
          <ac:chgData name="ALI TEKIN GUNER" userId="8a3bfaf7-3db6-4045-837e-88d2495fba61" providerId="ADAL" clId="{FB2B180D-E745-482B-8A5E-E7622A4722F7}" dt="2023-05-24T13:10:39.720" v="596" actId="700"/>
          <ac:spMkLst>
            <pc:docMk/>
            <pc:sldMk cId="3072512008" sldId="1265"/>
            <ac:spMk id="2" creationId="{A29B9DB7-290C-1266-8575-931499744874}"/>
          </ac:spMkLst>
        </pc:spChg>
        <pc:spChg chg="mod ord">
          <ac:chgData name="ALI TEKIN GUNER" userId="8a3bfaf7-3db6-4045-837e-88d2495fba61" providerId="ADAL" clId="{FB2B180D-E745-482B-8A5E-E7622A4722F7}" dt="2023-05-24T13:10:39.720" v="596" actId="700"/>
          <ac:spMkLst>
            <pc:docMk/>
            <pc:sldMk cId="3072512008" sldId="1265"/>
            <ac:spMk id="3" creationId="{3ECDB035-89BA-C47D-BEE3-BF816508E627}"/>
          </ac:spMkLst>
        </pc:spChg>
        <pc:spChg chg="mod ord">
          <ac:chgData name="ALI TEKIN GUNER" userId="8a3bfaf7-3db6-4045-837e-88d2495fba61" providerId="ADAL" clId="{FB2B180D-E745-482B-8A5E-E7622A4722F7}" dt="2023-05-24T13:10:39.720" v="596" actId="700"/>
          <ac:spMkLst>
            <pc:docMk/>
            <pc:sldMk cId="3072512008" sldId="1265"/>
            <ac:spMk id="4" creationId="{921FE918-A112-45B4-BD01-599D91579E46}"/>
          </ac:spMkLst>
        </pc:spChg>
        <pc:spChg chg="mod ord">
          <ac:chgData name="ALI TEKIN GUNER" userId="8a3bfaf7-3db6-4045-837e-88d2495fba61" providerId="ADAL" clId="{FB2B180D-E745-482B-8A5E-E7622A4722F7}" dt="2023-05-24T13:10:39.720" v="596" actId="700"/>
          <ac:spMkLst>
            <pc:docMk/>
            <pc:sldMk cId="3072512008" sldId="1265"/>
            <ac:spMk id="5" creationId="{9354AF60-90B7-799C-04B0-27C845621141}"/>
          </ac:spMkLst>
        </pc:spChg>
        <pc:spChg chg="add mod">
          <ac:chgData name="ALI TEKIN GUNER" userId="8a3bfaf7-3db6-4045-837e-88d2495fba61" providerId="ADAL" clId="{FB2B180D-E745-482B-8A5E-E7622A4722F7}" dt="2023-05-25T09:11:22.894" v="3607" actId="14100"/>
          <ac:spMkLst>
            <pc:docMk/>
            <pc:sldMk cId="3072512008" sldId="1265"/>
            <ac:spMk id="6" creationId="{519156B0-BD82-7D5E-739B-D9182F2C2519}"/>
          </ac:spMkLst>
        </pc:spChg>
        <pc:spChg chg="add del">
          <ac:chgData name="ALI TEKIN GUNER" userId="8a3bfaf7-3db6-4045-837e-88d2495fba61" providerId="ADAL" clId="{FB2B180D-E745-482B-8A5E-E7622A4722F7}" dt="2023-05-24T13:10:36.440" v="595" actId="22"/>
          <ac:spMkLst>
            <pc:docMk/>
            <pc:sldMk cId="3072512008" sldId="1265"/>
            <ac:spMk id="7" creationId="{863BDE43-15A6-E890-83C5-6EBFF2D4F9CA}"/>
          </ac:spMkLst>
        </pc:spChg>
        <pc:spChg chg="add mod">
          <ac:chgData name="ALI TEKIN GUNER" userId="8a3bfaf7-3db6-4045-837e-88d2495fba61" providerId="ADAL" clId="{FB2B180D-E745-482B-8A5E-E7622A4722F7}" dt="2023-05-25T09:11:32.829" v="3611" actId="1076"/>
          <ac:spMkLst>
            <pc:docMk/>
            <pc:sldMk cId="3072512008" sldId="1265"/>
            <ac:spMk id="7" creationId="{92402C17-C5B0-A429-7A88-181415C78F3D}"/>
          </ac:spMkLst>
        </pc:spChg>
        <pc:spChg chg="add mod ord">
          <ac:chgData name="ALI TEKIN GUNER" userId="8a3bfaf7-3db6-4045-837e-88d2495fba61" providerId="ADAL" clId="{FB2B180D-E745-482B-8A5E-E7622A4722F7}" dt="2023-06-01T12:01:10.525" v="6233" actId="123"/>
          <ac:spMkLst>
            <pc:docMk/>
            <pc:sldMk cId="3072512008" sldId="1265"/>
            <ac:spMk id="8" creationId="{EF546F6D-603B-FC87-246D-5365064100E6}"/>
          </ac:spMkLst>
        </pc:spChg>
        <pc:spChg chg="add mod">
          <ac:chgData name="ALI TEKIN GUNER" userId="8a3bfaf7-3db6-4045-837e-88d2495fba61" providerId="ADAL" clId="{FB2B180D-E745-482B-8A5E-E7622A4722F7}" dt="2023-06-01T12:01:13.990" v="6234" actId="123"/>
          <ac:spMkLst>
            <pc:docMk/>
            <pc:sldMk cId="3072512008" sldId="1265"/>
            <ac:spMk id="12" creationId="{C21805BB-EC24-8AE7-58B9-0FD5CC02EAC8}"/>
          </ac:spMkLst>
        </pc:spChg>
        <pc:spChg chg="add mod">
          <ac:chgData name="ALI TEKIN GUNER" userId="8a3bfaf7-3db6-4045-837e-88d2495fba61" providerId="ADAL" clId="{FB2B180D-E745-482B-8A5E-E7622A4722F7}" dt="2023-05-24T13:17:49.832" v="698" actId="1076"/>
          <ac:spMkLst>
            <pc:docMk/>
            <pc:sldMk cId="3072512008" sldId="1265"/>
            <ac:spMk id="13" creationId="{30D308E8-D266-EF14-5D9A-B74BC4CAD6BB}"/>
          </ac:spMkLst>
        </pc:spChg>
        <pc:spChg chg="add mod">
          <ac:chgData name="ALI TEKIN GUNER" userId="8a3bfaf7-3db6-4045-837e-88d2495fba61" providerId="ADAL" clId="{FB2B180D-E745-482B-8A5E-E7622A4722F7}" dt="2023-05-25T08:44:55.512" v="3241" actId="20577"/>
          <ac:spMkLst>
            <pc:docMk/>
            <pc:sldMk cId="3072512008" sldId="1265"/>
            <ac:spMk id="14" creationId="{9A4C1B49-12F1-6762-4256-0AADCF3F0DC7}"/>
          </ac:spMkLst>
        </pc:spChg>
        <pc:spChg chg="add mod">
          <ac:chgData name="ALI TEKIN GUNER" userId="8a3bfaf7-3db6-4045-837e-88d2495fba61" providerId="ADAL" clId="{FB2B180D-E745-482B-8A5E-E7622A4722F7}" dt="2023-06-01T12:01:26.810" v="6236" actId="1076"/>
          <ac:spMkLst>
            <pc:docMk/>
            <pc:sldMk cId="3072512008" sldId="1265"/>
            <ac:spMk id="19" creationId="{F230D8FD-497C-BF99-13F5-91DD2198DAFC}"/>
          </ac:spMkLst>
        </pc:spChg>
        <pc:picChg chg="add mod">
          <ac:chgData name="ALI TEKIN GUNER" userId="8a3bfaf7-3db6-4045-837e-88d2495fba61" providerId="ADAL" clId="{FB2B180D-E745-482B-8A5E-E7622A4722F7}" dt="2023-06-01T12:01:32.213" v="6238" actId="14100"/>
          <ac:picMkLst>
            <pc:docMk/>
            <pc:sldMk cId="3072512008" sldId="1265"/>
            <ac:picMk id="10" creationId="{49404963-68BC-A314-F0C6-4226316D59A1}"/>
          </ac:picMkLst>
        </pc:picChg>
        <pc:picChg chg="add del mod">
          <ac:chgData name="ALI TEKIN GUNER" userId="8a3bfaf7-3db6-4045-837e-88d2495fba61" providerId="ADAL" clId="{FB2B180D-E745-482B-8A5E-E7622A4722F7}" dt="2023-05-24T13:14:35.861" v="661" actId="478"/>
          <ac:picMkLst>
            <pc:docMk/>
            <pc:sldMk cId="3072512008" sldId="1265"/>
            <ac:picMk id="16" creationId="{C0AF8435-75BB-66A1-49E3-C8C74A807263}"/>
          </ac:picMkLst>
        </pc:picChg>
        <pc:picChg chg="add mod">
          <ac:chgData name="ALI TEKIN GUNER" userId="8a3bfaf7-3db6-4045-837e-88d2495fba61" providerId="ADAL" clId="{FB2B180D-E745-482B-8A5E-E7622A4722F7}" dt="2023-06-01T12:01:21.877" v="6235" actId="1076"/>
          <ac:picMkLst>
            <pc:docMk/>
            <pc:sldMk cId="3072512008" sldId="1265"/>
            <ac:picMk id="18" creationId="{B3E46956-E2C2-C0A9-6608-93E97DAECE09}"/>
          </ac:picMkLst>
        </pc:picChg>
      </pc:sldChg>
      <pc:sldChg chg="del">
        <pc:chgData name="ALI TEKIN GUNER" userId="8a3bfaf7-3db6-4045-837e-88d2495fba61" providerId="ADAL" clId="{FB2B180D-E745-482B-8A5E-E7622A4722F7}" dt="2023-05-24T11:08:44.277" v="0" actId="47"/>
        <pc:sldMkLst>
          <pc:docMk/>
          <pc:sldMk cId="2596176315" sldId="1266"/>
        </pc:sldMkLst>
      </pc:sldChg>
      <pc:sldChg chg="addSp delSp modSp new mod modClrScheme modAnim chgLayout">
        <pc:chgData name="ALI TEKIN GUNER" userId="8a3bfaf7-3db6-4045-837e-88d2495fba61" providerId="ADAL" clId="{FB2B180D-E745-482B-8A5E-E7622A4722F7}" dt="2023-06-01T12:01:43.095" v="6240" actId="20577"/>
        <pc:sldMkLst>
          <pc:docMk/>
          <pc:sldMk cId="4219346581" sldId="1266"/>
        </pc:sldMkLst>
        <pc:spChg chg="del">
          <ac:chgData name="ALI TEKIN GUNER" userId="8a3bfaf7-3db6-4045-837e-88d2495fba61" providerId="ADAL" clId="{FB2B180D-E745-482B-8A5E-E7622A4722F7}" dt="2023-05-24T13:19:58.813" v="729" actId="700"/>
          <ac:spMkLst>
            <pc:docMk/>
            <pc:sldMk cId="4219346581" sldId="1266"/>
            <ac:spMk id="2" creationId="{3FDED4F4-D0DE-AEC3-86B9-DDC0C570FB77}"/>
          </ac:spMkLst>
        </pc:spChg>
        <pc:spChg chg="del">
          <ac:chgData name="ALI TEKIN GUNER" userId="8a3bfaf7-3db6-4045-837e-88d2495fba61" providerId="ADAL" clId="{FB2B180D-E745-482B-8A5E-E7622A4722F7}" dt="2023-05-24T13:19:58.813" v="729" actId="700"/>
          <ac:spMkLst>
            <pc:docMk/>
            <pc:sldMk cId="4219346581" sldId="1266"/>
            <ac:spMk id="3" creationId="{36FB5FAB-20E6-E571-EF82-27310C17404F}"/>
          </ac:spMkLst>
        </pc:spChg>
        <pc:spChg chg="mod ord">
          <ac:chgData name="ALI TEKIN GUNER" userId="8a3bfaf7-3db6-4045-837e-88d2495fba61" providerId="ADAL" clId="{FB2B180D-E745-482B-8A5E-E7622A4722F7}" dt="2023-05-24T13:19:58.813" v="729" actId="700"/>
          <ac:spMkLst>
            <pc:docMk/>
            <pc:sldMk cId="4219346581" sldId="1266"/>
            <ac:spMk id="4" creationId="{37FA0EF3-AF4B-8C84-4B19-09E7C86AEA5B}"/>
          </ac:spMkLst>
        </pc:spChg>
        <pc:spChg chg="mod ord">
          <ac:chgData name="ALI TEKIN GUNER" userId="8a3bfaf7-3db6-4045-837e-88d2495fba61" providerId="ADAL" clId="{FB2B180D-E745-482B-8A5E-E7622A4722F7}" dt="2023-05-24T13:19:58.813" v="729" actId="700"/>
          <ac:spMkLst>
            <pc:docMk/>
            <pc:sldMk cId="4219346581" sldId="1266"/>
            <ac:spMk id="5" creationId="{4A9F0F83-29EE-BBC0-FFE0-B1BBB4659CAC}"/>
          </ac:spMkLst>
        </pc:spChg>
        <pc:spChg chg="mod ord">
          <ac:chgData name="ALI TEKIN GUNER" userId="8a3bfaf7-3db6-4045-837e-88d2495fba61" providerId="ADAL" clId="{FB2B180D-E745-482B-8A5E-E7622A4722F7}" dt="2023-05-24T13:19:58.813" v="729" actId="700"/>
          <ac:spMkLst>
            <pc:docMk/>
            <pc:sldMk cId="4219346581" sldId="1266"/>
            <ac:spMk id="6" creationId="{04D661D3-4D4C-C9F6-B483-E0AD7B8A085E}"/>
          </ac:spMkLst>
        </pc:spChg>
        <pc:spChg chg="add mod">
          <ac:chgData name="ALI TEKIN GUNER" userId="8a3bfaf7-3db6-4045-837e-88d2495fba61" providerId="ADAL" clId="{FB2B180D-E745-482B-8A5E-E7622A4722F7}" dt="2023-06-01T12:01:43.095" v="6240" actId="20577"/>
          <ac:spMkLst>
            <pc:docMk/>
            <pc:sldMk cId="4219346581" sldId="1266"/>
            <ac:spMk id="8" creationId="{38745922-E203-1440-FB90-060A9B59F6DA}"/>
          </ac:spMkLst>
        </pc:spChg>
        <pc:spChg chg="add mod">
          <ac:chgData name="ALI TEKIN GUNER" userId="8a3bfaf7-3db6-4045-837e-88d2495fba61" providerId="ADAL" clId="{FB2B180D-E745-482B-8A5E-E7622A4722F7}" dt="2023-05-24T13:23:21.926" v="834" actId="1076"/>
          <ac:spMkLst>
            <pc:docMk/>
            <pc:sldMk cId="4219346581" sldId="1266"/>
            <ac:spMk id="10" creationId="{650E161D-67EF-EF9A-BC54-5B3C617BF3F6}"/>
          </ac:spMkLst>
        </pc:spChg>
        <pc:picChg chg="add del">
          <ac:chgData name="ALI TEKIN GUNER" userId="8a3bfaf7-3db6-4045-837e-88d2495fba61" providerId="ADAL" clId="{FB2B180D-E745-482B-8A5E-E7622A4722F7}" dt="2023-05-24T13:22:38.464" v="826" actId="478"/>
          <ac:picMkLst>
            <pc:docMk/>
            <pc:sldMk cId="4219346581" sldId="1266"/>
            <ac:picMk id="1026" creationId="{E4BBF70E-24E5-AEAF-49CB-44A2A8874DD4}"/>
          </ac:picMkLst>
        </pc:picChg>
        <pc:picChg chg="add mod">
          <ac:chgData name="ALI TEKIN GUNER" userId="8a3bfaf7-3db6-4045-837e-88d2495fba61" providerId="ADAL" clId="{FB2B180D-E745-482B-8A5E-E7622A4722F7}" dt="2023-05-24T13:23:14.402" v="831" actId="1076"/>
          <ac:picMkLst>
            <pc:docMk/>
            <pc:sldMk cId="4219346581" sldId="1266"/>
            <ac:picMk id="1028" creationId="{3D6DD9C0-C589-63E3-7417-447D45038E86}"/>
          </ac:picMkLst>
        </pc:picChg>
      </pc:sldChg>
      <pc:sldChg chg="del">
        <pc:chgData name="ALI TEKIN GUNER" userId="8a3bfaf7-3db6-4045-837e-88d2495fba61" providerId="ADAL" clId="{FB2B180D-E745-482B-8A5E-E7622A4722F7}" dt="2023-05-24T11:08:44.277" v="0" actId="47"/>
        <pc:sldMkLst>
          <pc:docMk/>
          <pc:sldMk cId="372170195" sldId="1267"/>
        </pc:sldMkLst>
      </pc:sldChg>
      <pc:sldChg chg="addSp delSp modSp new mod modClrScheme chgLayout">
        <pc:chgData name="ALI TEKIN GUNER" userId="8a3bfaf7-3db6-4045-837e-88d2495fba61" providerId="ADAL" clId="{FB2B180D-E745-482B-8A5E-E7622A4722F7}" dt="2023-06-01T12:02:16.519" v="6248" actId="123"/>
        <pc:sldMkLst>
          <pc:docMk/>
          <pc:sldMk cId="574700846" sldId="1267"/>
        </pc:sldMkLst>
        <pc:spChg chg="mod ord">
          <ac:chgData name="ALI TEKIN GUNER" userId="8a3bfaf7-3db6-4045-837e-88d2495fba61" providerId="ADAL" clId="{FB2B180D-E745-482B-8A5E-E7622A4722F7}" dt="2023-05-24T13:29:37.046" v="846" actId="700"/>
          <ac:spMkLst>
            <pc:docMk/>
            <pc:sldMk cId="574700846" sldId="1267"/>
            <ac:spMk id="2" creationId="{DB422060-A223-0884-7332-E9FD97B487FF}"/>
          </ac:spMkLst>
        </pc:spChg>
        <pc:spChg chg="mod ord">
          <ac:chgData name="ALI TEKIN GUNER" userId="8a3bfaf7-3db6-4045-837e-88d2495fba61" providerId="ADAL" clId="{FB2B180D-E745-482B-8A5E-E7622A4722F7}" dt="2023-05-24T13:29:37.046" v="846" actId="700"/>
          <ac:spMkLst>
            <pc:docMk/>
            <pc:sldMk cId="574700846" sldId="1267"/>
            <ac:spMk id="3" creationId="{3F633BDB-7D38-C512-1E61-A279BAB7C747}"/>
          </ac:spMkLst>
        </pc:spChg>
        <pc:spChg chg="mod ord">
          <ac:chgData name="ALI TEKIN GUNER" userId="8a3bfaf7-3db6-4045-837e-88d2495fba61" providerId="ADAL" clId="{FB2B180D-E745-482B-8A5E-E7622A4722F7}" dt="2023-05-24T13:29:37.046" v="846" actId="700"/>
          <ac:spMkLst>
            <pc:docMk/>
            <pc:sldMk cId="574700846" sldId="1267"/>
            <ac:spMk id="4" creationId="{736574C6-16CA-7C27-3A38-6B2A9D7E2038}"/>
          </ac:spMkLst>
        </pc:spChg>
        <pc:spChg chg="add mod ord">
          <ac:chgData name="ALI TEKIN GUNER" userId="8a3bfaf7-3db6-4045-837e-88d2495fba61" providerId="ADAL" clId="{FB2B180D-E745-482B-8A5E-E7622A4722F7}" dt="2023-05-25T08:28:58.395" v="2890" actId="115"/>
          <ac:spMkLst>
            <pc:docMk/>
            <pc:sldMk cId="574700846" sldId="1267"/>
            <ac:spMk id="5" creationId="{52B361A7-70B5-9B60-64B0-5032988AB36D}"/>
          </ac:spMkLst>
        </pc:spChg>
        <pc:spChg chg="add mod ord">
          <ac:chgData name="ALI TEKIN GUNER" userId="8a3bfaf7-3db6-4045-837e-88d2495fba61" providerId="ADAL" clId="{FB2B180D-E745-482B-8A5E-E7622A4722F7}" dt="2023-06-01T12:02:16.519" v="6248" actId="123"/>
          <ac:spMkLst>
            <pc:docMk/>
            <pc:sldMk cId="574700846" sldId="1267"/>
            <ac:spMk id="6" creationId="{E64986B2-CB7D-2CB1-3C47-783C4B08F4B8}"/>
          </ac:spMkLst>
        </pc:spChg>
        <pc:spChg chg="add del mod">
          <ac:chgData name="ALI TEKIN GUNER" userId="8a3bfaf7-3db6-4045-837e-88d2495fba61" providerId="ADAL" clId="{FB2B180D-E745-482B-8A5E-E7622A4722F7}" dt="2023-05-25T09:10:31.323" v="3573" actId="478"/>
          <ac:spMkLst>
            <pc:docMk/>
            <pc:sldMk cId="574700846" sldId="1267"/>
            <ac:spMk id="8" creationId="{AAD523D9-5D04-4918-4C34-B8918B25B255}"/>
          </ac:spMkLst>
        </pc:spChg>
        <pc:spChg chg="add mod">
          <ac:chgData name="ALI TEKIN GUNER" userId="8a3bfaf7-3db6-4045-837e-88d2495fba61" providerId="ADAL" clId="{FB2B180D-E745-482B-8A5E-E7622A4722F7}" dt="2023-05-25T09:11:44.133" v="3614" actId="14100"/>
          <ac:spMkLst>
            <pc:docMk/>
            <pc:sldMk cId="574700846" sldId="1267"/>
            <ac:spMk id="9" creationId="{4CF2020D-469B-85AE-713E-5D9E057881AD}"/>
          </ac:spMkLst>
        </pc:spChg>
      </pc:sldChg>
      <pc:sldChg chg="addSp delSp modSp new mod">
        <pc:chgData name="ALI TEKIN GUNER" userId="8a3bfaf7-3db6-4045-837e-88d2495fba61" providerId="ADAL" clId="{FB2B180D-E745-482B-8A5E-E7622A4722F7}" dt="2023-06-01T12:02:25.210" v="6249" actId="123"/>
        <pc:sldMkLst>
          <pc:docMk/>
          <pc:sldMk cId="4178459216" sldId="1268"/>
        </pc:sldMkLst>
        <pc:spChg chg="mod">
          <ac:chgData name="ALI TEKIN GUNER" userId="8a3bfaf7-3db6-4045-837e-88d2495fba61" providerId="ADAL" clId="{FB2B180D-E745-482B-8A5E-E7622A4722F7}" dt="2023-05-24T13:35:07.915" v="975" actId="404"/>
          <ac:spMkLst>
            <pc:docMk/>
            <pc:sldMk cId="4178459216" sldId="1268"/>
            <ac:spMk id="2" creationId="{3D2EB40E-869A-E80D-9F22-6FB548A65C32}"/>
          </ac:spMkLst>
        </pc:spChg>
        <pc:spChg chg="mod">
          <ac:chgData name="ALI TEKIN GUNER" userId="8a3bfaf7-3db6-4045-837e-88d2495fba61" providerId="ADAL" clId="{FB2B180D-E745-482B-8A5E-E7622A4722F7}" dt="2023-05-25T09:12:28.082" v="3620" actId="6549"/>
          <ac:spMkLst>
            <pc:docMk/>
            <pc:sldMk cId="4178459216" sldId="1268"/>
            <ac:spMk id="3" creationId="{EDAD17FC-DEFF-A81A-9D15-D246D9B0808B}"/>
          </ac:spMkLst>
        </pc:spChg>
        <pc:spChg chg="add mod">
          <ac:chgData name="ALI TEKIN GUNER" userId="8a3bfaf7-3db6-4045-837e-88d2495fba61" providerId="ADAL" clId="{FB2B180D-E745-482B-8A5E-E7622A4722F7}" dt="2023-06-01T12:02:25.210" v="6249" actId="123"/>
          <ac:spMkLst>
            <pc:docMk/>
            <pc:sldMk cId="4178459216" sldId="1268"/>
            <ac:spMk id="8" creationId="{ABC41B02-7A4B-1E85-E7C5-21466A060CC1}"/>
          </ac:spMkLst>
        </pc:spChg>
        <pc:spChg chg="add mod">
          <ac:chgData name="ALI TEKIN GUNER" userId="8a3bfaf7-3db6-4045-837e-88d2495fba61" providerId="ADAL" clId="{FB2B180D-E745-482B-8A5E-E7622A4722F7}" dt="2023-05-25T09:13:27.689" v="3629" actId="20577"/>
          <ac:spMkLst>
            <pc:docMk/>
            <pc:sldMk cId="4178459216" sldId="1268"/>
            <ac:spMk id="9" creationId="{C7752FCD-CE72-3CF5-66A7-6728DD51036F}"/>
          </ac:spMkLst>
        </pc:spChg>
        <pc:spChg chg="add del">
          <ac:chgData name="ALI TEKIN GUNER" userId="8a3bfaf7-3db6-4045-837e-88d2495fba61" providerId="ADAL" clId="{FB2B180D-E745-482B-8A5E-E7622A4722F7}" dt="2023-05-25T08:48:19.455" v="3327" actId="11529"/>
          <ac:spMkLst>
            <pc:docMk/>
            <pc:sldMk cId="4178459216" sldId="1268"/>
            <ac:spMk id="10" creationId="{22999FA9-692A-EB0B-FF94-4AAE5B105BF6}"/>
          </ac:spMkLst>
        </pc:spChg>
        <pc:spChg chg="add del mod">
          <ac:chgData name="ALI TEKIN GUNER" userId="8a3bfaf7-3db6-4045-837e-88d2495fba61" providerId="ADAL" clId="{FB2B180D-E745-482B-8A5E-E7622A4722F7}" dt="2023-05-25T09:14:52.313" v="3651" actId="478"/>
          <ac:spMkLst>
            <pc:docMk/>
            <pc:sldMk cId="4178459216" sldId="1268"/>
            <ac:spMk id="11" creationId="{457D776A-7574-12D9-7D99-B31A9CF3B1EB}"/>
          </ac:spMkLst>
        </pc:spChg>
        <pc:spChg chg="add del mod">
          <ac:chgData name="ALI TEKIN GUNER" userId="8a3bfaf7-3db6-4045-837e-88d2495fba61" providerId="ADAL" clId="{FB2B180D-E745-482B-8A5E-E7622A4722F7}" dt="2023-05-25T09:14:51.606" v="3650" actId="478"/>
          <ac:spMkLst>
            <pc:docMk/>
            <pc:sldMk cId="4178459216" sldId="1268"/>
            <ac:spMk id="13" creationId="{F1A37CB9-4D48-908A-AE75-1C7676C8D8FC}"/>
          </ac:spMkLst>
        </pc:spChg>
        <pc:spChg chg="add mod">
          <ac:chgData name="ALI TEKIN GUNER" userId="8a3bfaf7-3db6-4045-837e-88d2495fba61" providerId="ADAL" clId="{FB2B180D-E745-482B-8A5E-E7622A4722F7}" dt="2023-05-25T09:13:45.278" v="3634" actId="20577"/>
          <ac:spMkLst>
            <pc:docMk/>
            <pc:sldMk cId="4178459216" sldId="1268"/>
            <ac:spMk id="14" creationId="{AE316008-4683-D723-7BC9-7AB8AC151751}"/>
          </ac:spMkLst>
        </pc:spChg>
        <pc:spChg chg="add del mod">
          <ac:chgData name="ALI TEKIN GUNER" userId="8a3bfaf7-3db6-4045-837e-88d2495fba61" providerId="ADAL" clId="{FB2B180D-E745-482B-8A5E-E7622A4722F7}" dt="2023-05-24T13:43:06.358" v="1133" actId="21"/>
          <ac:spMkLst>
            <pc:docMk/>
            <pc:sldMk cId="4178459216" sldId="1268"/>
            <ac:spMk id="18" creationId="{4CF68C41-D0D9-F2E0-0277-314FBD668A27}"/>
          </ac:spMkLst>
        </pc:spChg>
        <pc:picChg chg="add del">
          <ac:chgData name="ALI TEKIN GUNER" userId="8a3bfaf7-3db6-4045-837e-88d2495fba61" providerId="ADAL" clId="{FB2B180D-E745-482B-8A5E-E7622A4722F7}" dt="2023-05-24T13:37:14.373" v="1009" actId="22"/>
          <ac:picMkLst>
            <pc:docMk/>
            <pc:sldMk cId="4178459216" sldId="1268"/>
            <ac:picMk id="10" creationId="{98AAD134-D48E-2D84-53B9-D42FBF34733E}"/>
          </ac:picMkLst>
        </pc:picChg>
        <pc:picChg chg="add del mod">
          <ac:chgData name="ALI TEKIN GUNER" userId="8a3bfaf7-3db6-4045-837e-88d2495fba61" providerId="ADAL" clId="{FB2B180D-E745-482B-8A5E-E7622A4722F7}" dt="2023-05-25T09:14:50.746" v="3649" actId="478"/>
          <ac:picMkLst>
            <pc:docMk/>
            <pc:sldMk cId="4178459216" sldId="1268"/>
            <ac:picMk id="12" creationId="{A42C413D-BDF1-F744-C2A0-16D86E6FCDD3}"/>
          </ac:picMkLst>
        </pc:picChg>
        <pc:picChg chg="add mod">
          <ac:chgData name="ALI TEKIN GUNER" userId="8a3bfaf7-3db6-4045-837e-88d2495fba61" providerId="ADAL" clId="{FB2B180D-E745-482B-8A5E-E7622A4722F7}" dt="2023-05-25T09:15:00.303" v="3656" actId="1076"/>
          <ac:picMkLst>
            <pc:docMk/>
            <pc:sldMk cId="4178459216" sldId="1268"/>
            <ac:picMk id="16" creationId="{4E35F801-EE20-1C98-98F7-9B995036CC72}"/>
          </ac:picMkLst>
        </pc:picChg>
        <pc:picChg chg="add del mod">
          <ac:chgData name="ALI TEKIN GUNER" userId="8a3bfaf7-3db6-4045-837e-88d2495fba61" providerId="ADAL" clId="{FB2B180D-E745-482B-8A5E-E7622A4722F7}" dt="2023-05-24T13:43:06.358" v="1133" actId="21"/>
          <ac:picMkLst>
            <pc:docMk/>
            <pc:sldMk cId="4178459216" sldId="1268"/>
            <ac:picMk id="16" creationId="{786864B5-D534-F316-CC05-BFE58F21461C}"/>
          </ac:picMkLst>
        </pc:picChg>
      </pc:sldChg>
      <pc:sldChg chg="addSp delSp modSp new mod ord modClrScheme chgLayout">
        <pc:chgData name="ALI TEKIN GUNER" userId="8a3bfaf7-3db6-4045-837e-88d2495fba61" providerId="ADAL" clId="{FB2B180D-E745-482B-8A5E-E7622A4722F7}" dt="2023-05-25T09:23:44.445" v="3705"/>
        <pc:sldMkLst>
          <pc:docMk/>
          <pc:sldMk cId="2116249825" sldId="1269"/>
        </pc:sldMkLst>
        <pc:spChg chg="del">
          <ac:chgData name="ALI TEKIN GUNER" userId="8a3bfaf7-3db6-4045-837e-88d2495fba61" providerId="ADAL" clId="{FB2B180D-E745-482B-8A5E-E7622A4722F7}" dt="2023-05-24T13:43:12.984" v="1135" actId="700"/>
          <ac:spMkLst>
            <pc:docMk/>
            <pc:sldMk cId="2116249825" sldId="1269"/>
            <ac:spMk id="2" creationId="{4CF32F6C-8EAB-085C-3320-979EA271E3A2}"/>
          </ac:spMkLst>
        </pc:spChg>
        <pc:spChg chg="del">
          <ac:chgData name="ALI TEKIN GUNER" userId="8a3bfaf7-3db6-4045-837e-88d2495fba61" providerId="ADAL" clId="{FB2B180D-E745-482B-8A5E-E7622A4722F7}" dt="2023-05-24T13:43:12.984" v="1135" actId="700"/>
          <ac:spMkLst>
            <pc:docMk/>
            <pc:sldMk cId="2116249825" sldId="1269"/>
            <ac:spMk id="3" creationId="{A22A143C-158E-DF49-9057-A5299CE0116A}"/>
          </ac:spMkLst>
        </pc:spChg>
        <pc:spChg chg="mod ord">
          <ac:chgData name="ALI TEKIN GUNER" userId="8a3bfaf7-3db6-4045-837e-88d2495fba61" providerId="ADAL" clId="{FB2B180D-E745-482B-8A5E-E7622A4722F7}" dt="2023-05-24T13:43:16.974" v="1136" actId="700"/>
          <ac:spMkLst>
            <pc:docMk/>
            <pc:sldMk cId="2116249825" sldId="1269"/>
            <ac:spMk id="4" creationId="{1DC9FA35-4CD9-CE15-D4F3-390465DF8C56}"/>
          </ac:spMkLst>
        </pc:spChg>
        <pc:spChg chg="mod ord">
          <ac:chgData name="ALI TEKIN GUNER" userId="8a3bfaf7-3db6-4045-837e-88d2495fba61" providerId="ADAL" clId="{FB2B180D-E745-482B-8A5E-E7622A4722F7}" dt="2023-05-24T13:43:16.974" v="1136" actId="700"/>
          <ac:spMkLst>
            <pc:docMk/>
            <pc:sldMk cId="2116249825" sldId="1269"/>
            <ac:spMk id="5" creationId="{D12B0091-24DB-5A7D-795C-53DAB9AEB1C8}"/>
          </ac:spMkLst>
        </pc:spChg>
        <pc:spChg chg="mod ord">
          <ac:chgData name="ALI TEKIN GUNER" userId="8a3bfaf7-3db6-4045-837e-88d2495fba61" providerId="ADAL" clId="{FB2B180D-E745-482B-8A5E-E7622A4722F7}" dt="2023-05-24T13:43:16.974" v="1136" actId="700"/>
          <ac:spMkLst>
            <pc:docMk/>
            <pc:sldMk cId="2116249825" sldId="1269"/>
            <ac:spMk id="6" creationId="{D5085280-35F4-EEFC-183E-AD86D24E0A90}"/>
          </ac:spMkLst>
        </pc:spChg>
        <pc:spChg chg="add del mod ord">
          <ac:chgData name="ALI TEKIN GUNER" userId="8a3bfaf7-3db6-4045-837e-88d2495fba61" providerId="ADAL" clId="{FB2B180D-E745-482B-8A5E-E7622A4722F7}" dt="2023-05-24T13:43:16.974" v="1136" actId="700"/>
          <ac:spMkLst>
            <pc:docMk/>
            <pc:sldMk cId="2116249825" sldId="1269"/>
            <ac:spMk id="7" creationId="{E438A42D-20D7-0032-7D92-A1B6D5CCA9E4}"/>
          </ac:spMkLst>
        </pc:spChg>
        <pc:spChg chg="add del mod ord">
          <ac:chgData name="ALI TEKIN GUNER" userId="8a3bfaf7-3db6-4045-837e-88d2495fba61" providerId="ADAL" clId="{FB2B180D-E745-482B-8A5E-E7622A4722F7}" dt="2023-05-24T13:43:16.974" v="1136" actId="700"/>
          <ac:spMkLst>
            <pc:docMk/>
            <pc:sldMk cId="2116249825" sldId="1269"/>
            <ac:spMk id="8" creationId="{F66E267B-3264-D51D-6CFB-EFA80F43DF67}"/>
          </ac:spMkLst>
        </pc:spChg>
        <pc:spChg chg="add mod ord">
          <ac:chgData name="ALI TEKIN GUNER" userId="8a3bfaf7-3db6-4045-837e-88d2495fba61" providerId="ADAL" clId="{FB2B180D-E745-482B-8A5E-E7622A4722F7}" dt="2023-05-24T13:47:58.356" v="1168" actId="20577"/>
          <ac:spMkLst>
            <pc:docMk/>
            <pc:sldMk cId="2116249825" sldId="1269"/>
            <ac:spMk id="9" creationId="{5374952F-4ED8-6097-15E5-C15B238FD4BA}"/>
          </ac:spMkLst>
        </pc:spChg>
        <pc:spChg chg="add mod">
          <ac:chgData name="ALI TEKIN GUNER" userId="8a3bfaf7-3db6-4045-837e-88d2495fba61" providerId="ADAL" clId="{FB2B180D-E745-482B-8A5E-E7622A4722F7}" dt="2023-05-24T13:43:19.542" v="1138" actId="1076"/>
          <ac:spMkLst>
            <pc:docMk/>
            <pc:sldMk cId="2116249825" sldId="1269"/>
            <ac:spMk id="11" creationId="{41007A72-5A18-B784-20F3-BC89870CD453}"/>
          </ac:spMkLst>
        </pc:spChg>
        <pc:spChg chg="add mod">
          <ac:chgData name="ALI TEKIN GUNER" userId="8a3bfaf7-3db6-4045-837e-88d2495fba61" providerId="ADAL" clId="{FB2B180D-E745-482B-8A5E-E7622A4722F7}" dt="2023-05-24T13:47:35.413" v="1155" actId="1076"/>
          <ac:spMkLst>
            <pc:docMk/>
            <pc:sldMk cId="2116249825" sldId="1269"/>
            <ac:spMk id="13" creationId="{3FA4B74D-D664-9A13-94F4-D2C130B75FEF}"/>
          </ac:spMkLst>
        </pc:spChg>
        <pc:picChg chg="add mod">
          <ac:chgData name="ALI TEKIN GUNER" userId="8a3bfaf7-3db6-4045-837e-88d2495fba61" providerId="ADAL" clId="{FB2B180D-E745-482B-8A5E-E7622A4722F7}" dt="2023-05-24T13:47:30.517" v="1152" actId="1076"/>
          <ac:picMkLst>
            <pc:docMk/>
            <pc:sldMk cId="2116249825" sldId="1269"/>
            <ac:picMk id="10" creationId="{8AD47BC3-1C24-7AF7-F337-241747B487B1}"/>
          </ac:picMkLst>
        </pc:picChg>
        <pc:picChg chg="add mod">
          <ac:chgData name="ALI TEKIN GUNER" userId="8a3bfaf7-3db6-4045-837e-88d2495fba61" providerId="ADAL" clId="{FB2B180D-E745-482B-8A5E-E7622A4722F7}" dt="2023-05-24T13:47:33.583" v="1153" actId="14100"/>
          <ac:picMkLst>
            <pc:docMk/>
            <pc:sldMk cId="2116249825" sldId="1269"/>
            <ac:picMk id="15" creationId="{A2B2C1DF-4F66-5D2E-7D09-C05B807B0690}"/>
          </ac:picMkLst>
        </pc:picChg>
      </pc:sldChg>
      <pc:sldChg chg="addSp delSp modSp new mod modClrScheme chgLayout">
        <pc:chgData name="ALI TEKIN GUNER" userId="8a3bfaf7-3db6-4045-837e-88d2495fba61" providerId="ADAL" clId="{FB2B180D-E745-482B-8A5E-E7622A4722F7}" dt="2023-06-01T12:03:31.202" v="6258" actId="6549"/>
        <pc:sldMkLst>
          <pc:docMk/>
          <pc:sldMk cId="2169849191" sldId="1270"/>
        </pc:sldMkLst>
        <pc:spChg chg="mod ord">
          <ac:chgData name="ALI TEKIN GUNER" userId="8a3bfaf7-3db6-4045-837e-88d2495fba61" providerId="ADAL" clId="{FB2B180D-E745-482B-8A5E-E7622A4722F7}" dt="2023-05-24T15:02:22.275" v="1290" actId="700"/>
          <ac:spMkLst>
            <pc:docMk/>
            <pc:sldMk cId="2169849191" sldId="1270"/>
            <ac:spMk id="2" creationId="{9300F863-204B-07B1-D8B7-984A0BC5D32B}"/>
          </ac:spMkLst>
        </pc:spChg>
        <pc:spChg chg="mod ord">
          <ac:chgData name="ALI TEKIN GUNER" userId="8a3bfaf7-3db6-4045-837e-88d2495fba61" providerId="ADAL" clId="{FB2B180D-E745-482B-8A5E-E7622A4722F7}" dt="2023-05-24T15:02:22.275" v="1290" actId="700"/>
          <ac:spMkLst>
            <pc:docMk/>
            <pc:sldMk cId="2169849191" sldId="1270"/>
            <ac:spMk id="3" creationId="{2D9285F7-FE72-F674-08A3-35C9ACCE669A}"/>
          </ac:spMkLst>
        </pc:spChg>
        <pc:spChg chg="mod ord">
          <ac:chgData name="ALI TEKIN GUNER" userId="8a3bfaf7-3db6-4045-837e-88d2495fba61" providerId="ADAL" clId="{FB2B180D-E745-482B-8A5E-E7622A4722F7}" dt="2023-05-24T15:02:22.275" v="1290" actId="700"/>
          <ac:spMkLst>
            <pc:docMk/>
            <pc:sldMk cId="2169849191" sldId="1270"/>
            <ac:spMk id="4" creationId="{74B8BF53-D495-8B66-D1CF-9AFF6BDF83DD}"/>
          </ac:spMkLst>
        </pc:spChg>
        <pc:spChg chg="mod ord">
          <ac:chgData name="ALI TEKIN GUNER" userId="8a3bfaf7-3db6-4045-837e-88d2495fba61" providerId="ADAL" clId="{FB2B180D-E745-482B-8A5E-E7622A4722F7}" dt="2023-05-24T15:02:22.275" v="1290" actId="700"/>
          <ac:spMkLst>
            <pc:docMk/>
            <pc:sldMk cId="2169849191" sldId="1270"/>
            <ac:spMk id="5" creationId="{AB8303F8-B8BE-BD3B-B8E6-8B63330B7677}"/>
          </ac:spMkLst>
        </pc:spChg>
        <pc:spChg chg="add mod ord">
          <ac:chgData name="ALI TEKIN GUNER" userId="8a3bfaf7-3db6-4045-837e-88d2495fba61" providerId="ADAL" clId="{FB2B180D-E745-482B-8A5E-E7622A4722F7}" dt="2023-06-01T12:03:31.202" v="6258" actId="6549"/>
          <ac:spMkLst>
            <pc:docMk/>
            <pc:sldMk cId="2169849191" sldId="1270"/>
            <ac:spMk id="6" creationId="{538F4ED7-ED0E-28C4-1F32-84678E98995F}"/>
          </ac:spMkLst>
        </pc:spChg>
        <pc:picChg chg="add del mod">
          <ac:chgData name="ALI TEKIN GUNER" userId="8a3bfaf7-3db6-4045-837e-88d2495fba61" providerId="ADAL" clId="{FB2B180D-E745-482B-8A5E-E7622A4722F7}" dt="2023-05-24T15:02:59.365" v="1301" actId="478"/>
          <ac:picMkLst>
            <pc:docMk/>
            <pc:sldMk cId="2169849191" sldId="1270"/>
            <ac:picMk id="8" creationId="{144569DB-AA91-A851-F8DF-7990B2958CE5}"/>
          </ac:picMkLst>
        </pc:picChg>
        <pc:picChg chg="add mod">
          <ac:chgData name="ALI TEKIN GUNER" userId="8a3bfaf7-3db6-4045-837e-88d2495fba61" providerId="ADAL" clId="{FB2B180D-E745-482B-8A5E-E7622A4722F7}" dt="2023-05-24T15:06:45.690" v="1305" actId="1076"/>
          <ac:picMkLst>
            <pc:docMk/>
            <pc:sldMk cId="2169849191" sldId="1270"/>
            <ac:picMk id="1026" creationId="{DB881D83-A696-3D9A-BF00-3AB0A61AA341}"/>
          </ac:picMkLst>
        </pc:picChg>
      </pc:sldChg>
      <pc:sldChg chg="addSp modSp new mod modAnim">
        <pc:chgData name="ALI TEKIN GUNER" userId="8a3bfaf7-3db6-4045-837e-88d2495fba61" providerId="ADAL" clId="{FB2B180D-E745-482B-8A5E-E7622A4722F7}" dt="2023-06-01T12:03:39.960" v="6259" actId="123"/>
        <pc:sldMkLst>
          <pc:docMk/>
          <pc:sldMk cId="354185367" sldId="1271"/>
        </pc:sldMkLst>
        <pc:spChg chg="mod">
          <ac:chgData name="ALI TEKIN GUNER" userId="8a3bfaf7-3db6-4045-837e-88d2495fba61" providerId="ADAL" clId="{FB2B180D-E745-482B-8A5E-E7622A4722F7}" dt="2023-05-24T15:08:40.892" v="1382" actId="20577"/>
          <ac:spMkLst>
            <pc:docMk/>
            <pc:sldMk cId="354185367" sldId="1271"/>
            <ac:spMk id="2" creationId="{46D74E3E-0541-A6A7-AB73-08D41B1B0BFD}"/>
          </ac:spMkLst>
        </pc:spChg>
        <pc:spChg chg="mod">
          <ac:chgData name="ALI TEKIN GUNER" userId="8a3bfaf7-3db6-4045-837e-88d2495fba61" providerId="ADAL" clId="{FB2B180D-E745-482B-8A5E-E7622A4722F7}" dt="2023-06-01T12:03:39.960" v="6259" actId="123"/>
          <ac:spMkLst>
            <pc:docMk/>
            <pc:sldMk cId="354185367" sldId="1271"/>
            <ac:spMk id="3" creationId="{44D3C936-D760-2303-2DA6-DA2CD7CB1E65}"/>
          </ac:spMkLst>
        </pc:spChg>
        <pc:picChg chg="add mod modCrop">
          <ac:chgData name="ALI TEKIN GUNER" userId="8a3bfaf7-3db6-4045-837e-88d2495fba61" providerId="ADAL" clId="{FB2B180D-E745-482B-8A5E-E7622A4722F7}" dt="2023-05-24T15:21:48.992" v="1516" actId="1076"/>
          <ac:picMkLst>
            <pc:docMk/>
            <pc:sldMk cId="354185367" sldId="1271"/>
            <ac:picMk id="7" creationId="{166BE49F-5C13-B8E8-154C-F59B3E744F35}"/>
          </ac:picMkLst>
        </pc:picChg>
      </pc:sldChg>
      <pc:sldChg chg="addSp delSp modSp new mod modAnim">
        <pc:chgData name="ALI TEKIN GUNER" userId="8a3bfaf7-3db6-4045-837e-88d2495fba61" providerId="ADAL" clId="{FB2B180D-E745-482B-8A5E-E7622A4722F7}" dt="2023-05-24T15:24:56.438" v="1554" actId="1076"/>
        <pc:sldMkLst>
          <pc:docMk/>
          <pc:sldMk cId="3124626457" sldId="1272"/>
        </pc:sldMkLst>
        <pc:spChg chg="mod">
          <ac:chgData name="ALI TEKIN GUNER" userId="8a3bfaf7-3db6-4045-837e-88d2495fba61" providerId="ADAL" clId="{FB2B180D-E745-482B-8A5E-E7622A4722F7}" dt="2023-05-24T15:11:45.583" v="1431"/>
          <ac:spMkLst>
            <pc:docMk/>
            <pc:sldMk cId="3124626457" sldId="1272"/>
            <ac:spMk id="2" creationId="{C7C921C2-B40E-B4D9-A6A4-440BC2E03BF1}"/>
          </ac:spMkLst>
        </pc:spChg>
        <pc:spChg chg="mod">
          <ac:chgData name="ALI TEKIN GUNER" userId="8a3bfaf7-3db6-4045-837e-88d2495fba61" providerId="ADAL" clId="{FB2B180D-E745-482B-8A5E-E7622A4722F7}" dt="2023-05-24T15:23:07.937" v="1541" actId="20577"/>
          <ac:spMkLst>
            <pc:docMk/>
            <pc:sldMk cId="3124626457" sldId="1272"/>
            <ac:spMk id="3" creationId="{3A9C8319-F89B-56AF-F903-425ED20AED7A}"/>
          </ac:spMkLst>
        </pc:spChg>
        <pc:spChg chg="add del mod">
          <ac:chgData name="ALI TEKIN GUNER" userId="8a3bfaf7-3db6-4045-837e-88d2495fba61" providerId="ADAL" clId="{FB2B180D-E745-482B-8A5E-E7622A4722F7}" dt="2023-05-24T15:22:48.912" v="1529" actId="478"/>
          <ac:spMkLst>
            <pc:docMk/>
            <pc:sldMk cId="3124626457" sldId="1272"/>
            <ac:spMk id="12" creationId="{BACD4A7A-F5D8-689E-77DB-F35E825D6DCE}"/>
          </ac:spMkLst>
        </pc:spChg>
        <pc:spChg chg="add mod">
          <ac:chgData name="ALI TEKIN GUNER" userId="8a3bfaf7-3db6-4045-837e-88d2495fba61" providerId="ADAL" clId="{FB2B180D-E745-482B-8A5E-E7622A4722F7}" dt="2023-05-24T15:24:56.438" v="1554" actId="1076"/>
          <ac:spMkLst>
            <pc:docMk/>
            <pc:sldMk cId="3124626457" sldId="1272"/>
            <ac:spMk id="15" creationId="{26B681F4-422F-DB68-736E-DAA8428C7EE7}"/>
          </ac:spMkLst>
        </pc:spChg>
        <pc:picChg chg="add mod">
          <ac:chgData name="ALI TEKIN GUNER" userId="8a3bfaf7-3db6-4045-837e-88d2495fba61" providerId="ADAL" clId="{FB2B180D-E745-482B-8A5E-E7622A4722F7}" dt="2023-05-24T15:22:32.155" v="1520" actId="1076"/>
          <ac:picMkLst>
            <pc:docMk/>
            <pc:sldMk cId="3124626457" sldId="1272"/>
            <ac:picMk id="8" creationId="{C09B1B57-91CB-84FB-3520-7E43BB7F0F8F}"/>
          </ac:picMkLst>
        </pc:picChg>
        <pc:picChg chg="add mod ord">
          <ac:chgData name="ALI TEKIN GUNER" userId="8a3bfaf7-3db6-4045-837e-88d2495fba61" providerId="ADAL" clId="{FB2B180D-E745-482B-8A5E-E7622A4722F7}" dt="2023-05-24T15:23:13.340" v="1543" actId="166"/>
          <ac:picMkLst>
            <pc:docMk/>
            <pc:sldMk cId="3124626457" sldId="1272"/>
            <ac:picMk id="10" creationId="{D6D9DA31-4298-D197-EBFC-9B643A11E60D}"/>
          </ac:picMkLst>
        </pc:picChg>
        <pc:picChg chg="add mod">
          <ac:chgData name="ALI TEKIN GUNER" userId="8a3bfaf7-3db6-4045-837e-88d2495fba61" providerId="ADAL" clId="{FB2B180D-E745-482B-8A5E-E7622A4722F7}" dt="2023-05-24T15:24:40.084" v="1547" actId="1076"/>
          <ac:picMkLst>
            <pc:docMk/>
            <pc:sldMk cId="3124626457" sldId="1272"/>
            <ac:picMk id="13" creationId="{EA347A6E-B3B6-3A71-A808-F0E0AA12F05D}"/>
          </ac:picMkLst>
        </pc:picChg>
      </pc:sldChg>
      <pc:sldChg chg="addSp delSp modSp new mod">
        <pc:chgData name="ALI TEKIN GUNER" userId="8a3bfaf7-3db6-4045-837e-88d2495fba61" providerId="ADAL" clId="{FB2B180D-E745-482B-8A5E-E7622A4722F7}" dt="2023-06-01T12:04:03.576" v="6263" actId="123"/>
        <pc:sldMkLst>
          <pc:docMk/>
          <pc:sldMk cId="3117008983" sldId="1273"/>
        </pc:sldMkLst>
        <pc:spChg chg="mod">
          <ac:chgData name="ALI TEKIN GUNER" userId="8a3bfaf7-3db6-4045-837e-88d2495fba61" providerId="ADAL" clId="{FB2B180D-E745-482B-8A5E-E7622A4722F7}" dt="2023-05-24T15:41:31.472" v="1644"/>
          <ac:spMkLst>
            <pc:docMk/>
            <pc:sldMk cId="3117008983" sldId="1273"/>
            <ac:spMk id="2" creationId="{87A95A39-5FCC-4713-12AD-ACA3273DBC41}"/>
          </ac:spMkLst>
        </pc:spChg>
        <pc:spChg chg="mod">
          <ac:chgData name="ALI TEKIN GUNER" userId="8a3bfaf7-3db6-4045-837e-88d2495fba61" providerId="ADAL" clId="{FB2B180D-E745-482B-8A5E-E7622A4722F7}" dt="2023-06-01T12:04:03.576" v="6263" actId="123"/>
          <ac:spMkLst>
            <pc:docMk/>
            <pc:sldMk cId="3117008983" sldId="1273"/>
            <ac:spMk id="3" creationId="{D498FF36-0284-69FE-2BB4-D6F8396C9D72}"/>
          </ac:spMkLst>
        </pc:spChg>
        <pc:spChg chg="add mod">
          <ac:chgData name="ALI TEKIN GUNER" userId="8a3bfaf7-3db6-4045-837e-88d2495fba61" providerId="ADAL" clId="{FB2B180D-E745-482B-8A5E-E7622A4722F7}" dt="2023-05-24T15:43:07.206" v="1701" actId="1035"/>
          <ac:spMkLst>
            <pc:docMk/>
            <pc:sldMk cId="3117008983" sldId="1273"/>
            <ac:spMk id="13" creationId="{3B5B5E55-4EAA-4019-C0AE-D70EC8DC3E3D}"/>
          </ac:spMkLst>
        </pc:spChg>
        <pc:picChg chg="add mod">
          <ac:chgData name="ALI TEKIN GUNER" userId="8a3bfaf7-3db6-4045-837e-88d2495fba61" providerId="ADAL" clId="{FB2B180D-E745-482B-8A5E-E7622A4722F7}" dt="2023-05-24T15:43:54.146" v="1710" actId="1076"/>
          <ac:picMkLst>
            <pc:docMk/>
            <pc:sldMk cId="3117008983" sldId="1273"/>
            <ac:picMk id="8" creationId="{8819FA53-2805-BC2C-6CC1-C278DCE63375}"/>
          </ac:picMkLst>
        </pc:picChg>
        <pc:picChg chg="add mod">
          <ac:chgData name="ALI TEKIN GUNER" userId="8a3bfaf7-3db6-4045-837e-88d2495fba61" providerId="ADAL" clId="{FB2B180D-E745-482B-8A5E-E7622A4722F7}" dt="2023-05-24T15:43:15.934" v="1706" actId="1036"/>
          <ac:picMkLst>
            <pc:docMk/>
            <pc:sldMk cId="3117008983" sldId="1273"/>
            <ac:picMk id="10" creationId="{093A7F3D-C35C-4923-11BD-A3FE42D4A5C0}"/>
          </ac:picMkLst>
        </pc:picChg>
        <pc:picChg chg="add del mod">
          <ac:chgData name="ALI TEKIN GUNER" userId="8a3bfaf7-3db6-4045-837e-88d2495fba61" providerId="ADAL" clId="{FB2B180D-E745-482B-8A5E-E7622A4722F7}" dt="2023-05-24T15:53:08.481" v="1842" actId="478"/>
          <ac:picMkLst>
            <pc:docMk/>
            <pc:sldMk cId="3117008983" sldId="1273"/>
            <ac:picMk id="12" creationId="{CB427F15-CC82-729E-46DB-B684D57BAF20}"/>
          </ac:picMkLst>
        </pc:picChg>
        <pc:picChg chg="add mod">
          <ac:chgData name="ALI TEKIN GUNER" userId="8a3bfaf7-3db6-4045-837e-88d2495fba61" providerId="ADAL" clId="{FB2B180D-E745-482B-8A5E-E7622A4722F7}" dt="2023-05-24T15:43:14.845" v="1705" actId="1076"/>
          <ac:picMkLst>
            <pc:docMk/>
            <pc:sldMk cId="3117008983" sldId="1273"/>
            <ac:picMk id="15" creationId="{30D1B860-F2F4-2603-C00E-EBAFD362A4F2}"/>
          </ac:picMkLst>
        </pc:picChg>
        <pc:picChg chg="add mod">
          <ac:chgData name="ALI TEKIN GUNER" userId="8a3bfaf7-3db6-4045-837e-88d2495fba61" providerId="ADAL" clId="{FB2B180D-E745-482B-8A5E-E7622A4722F7}" dt="2023-05-24T15:53:24.769" v="1850"/>
          <ac:picMkLst>
            <pc:docMk/>
            <pc:sldMk cId="3117008983" sldId="1273"/>
            <ac:picMk id="17" creationId="{3DED60C1-7DD4-A720-F6C8-E9141D8BCCA2}"/>
          </ac:picMkLst>
        </pc:picChg>
      </pc:sldChg>
      <pc:sldChg chg="addSp modSp new mod">
        <pc:chgData name="ALI TEKIN GUNER" userId="8a3bfaf7-3db6-4045-837e-88d2495fba61" providerId="ADAL" clId="{FB2B180D-E745-482B-8A5E-E7622A4722F7}" dt="2023-06-01T12:03:57.179" v="6262" actId="20577"/>
        <pc:sldMkLst>
          <pc:docMk/>
          <pc:sldMk cId="607817417" sldId="1274"/>
        </pc:sldMkLst>
        <pc:spChg chg="mod">
          <ac:chgData name="ALI TEKIN GUNER" userId="8a3bfaf7-3db6-4045-837e-88d2495fba61" providerId="ADAL" clId="{FB2B180D-E745-482B-8A5E-E7622A4722F7}" dt="2023-05-24T15:37:55.736" v="1601"/>
          <ac:spMkLst>
            <pc:docMk/>
            <pc:sldMk cId="607817417" sldId="1274"/>
            <ac:spMk id="2" creationId="{28F4AEDA-CE72-DD94-841F-20D662D05516}"/>
          </ac:spMkLst>
        </pc:spChg>
        <pc:spChg chg="mod">
          <ac:chgData name="ALI TEKIN GUNER" userId="8a3bfaf7-3db6-4045-837e-88d2495fba61" providerId="ADAL" clId="{FB2B180D-E745-482B-8A5E-E7622A4722F7}" dt="2023-06-01T12:03:57.179" v="6262" actId="20577"/>
          <ac:spMkLst>
            <pc:docMk/>
            <pc:sldMk cId="607817417" sldId="1274"/>
            <ac:spMk id="3" creationId="{000E85A4-000B-C818-41BE-8A73E35D9249}"/>
          </ac:spMkLst>
        </pc:spChg>
        <pc:picChg chg="add mod">
          <ac:chgData name="ALI TEKIN GUNER" userId="8a3bfaf7-3db6-4045-837e-88d2495fba61" providerId="ADAL" clId="{FB2B180D-E745-482B-8A5E-E7622A4722F7}" dt="2023-05-24T15:39:31.817" v="1618" actId="1076"/>
          <ac:picMkLst>
            <pc:docMk/>
            <pc:sldMk cId="607817417" sldId="1274"/>
            <ac:picMk id="8" creationId="{8C9F8BF3-D1DD-5693-0AEB-709FBE45218A}"/>
          </ac:picMkLst>
        </pc:picChg>
        <pc:picChg chg="add mod">
          <ac:chgData name="ALI TEKIN GUNER" userId="8a3bfaf7-3db6-4045-837e-88d2495fba61" providerId="ADAL" clId="{FB2B180D-E745-482B-8A5E-E7622A4722F7}" dt="2023-05-24T15:43:47.374" v="1709" actId="1076"/>
          <ac:picMkLst>
            <pc:docMk/>
            <pc:sldMk cId="607817417" sldId="1274"/>
            <ac:picMk id="10" creationId="{734FDEB1-B693-6702-3B87-C7764DBF89D0}"/>
          </ac:picMkLst>
        </pc:picChg>
        <pc:picChg chg="add mod">
          <ac:chgData name="ALI TEKIN GUNER" userId="8a3bfaf7-3db6-4045-837e-88d2495fba61" providerId="ADAL" clId="{FB2B180D-E745-482B-8A5E-E7622A4722F7}" dt="2023-06-01T12:03:51.276" v="6260" actId="1076"/>
          <ac:picMkLst>
            <pc:docMk/>
            <pc:sldMk cId="607817417" sldId="1274"/>
            <ac:picMk id="2050" creationId="{B805D598-034E-ABDA-63B8-F7CF19446582}"/>
          </ac:picMkLst>
        </pc:picChg>
      </pc:sldChg>
      <pc:sldChg chg="addSp delSp modSp new mod">
        <pc:chgData name="ALI TEKIN GUNER" userId="8a3bfaf7-3db6-4045-837e-88d2495fba61" providerId="ADAL" clId="{FB2B180D-E745-482B-8A5E-E7622A4722F7}" dt="2023-06-01T12:04:09.387" v="6264" actId="123"/>
        <pc:sldMkLst>
          <pc:docMk/>
          <pc:sldMk cId="440753141" sldId="1275"/>
        </pc:sldMkLst>
        <pc:spChg chg="mod">
          <ac:chgData name="ALI TEKIN GUNER" userId="8a3bfaf7-3db6-4045-837e-88d2495fba61" providerId="ADAL" clId="{FB2B180D-E745-482B-8A5E-E7622A4722F7}" dt="2023-05-24T15:44:25.581" v="1754" actId="20577"/>
          <ac:spMkLst>
            <pc:docMk/>
            <pc:sldMk cId="440753141" sldId="1275"/>
            <ac:spMk id="2" creationId="{DD5D2A95-A466-D21B-10EC-363899ED9A2C}"/>
          </ac:spMkLst>
        </pc:spChg>
        <pc:spChg chg="mod">
          <ac:chgData name="ALI TEKIN GUNER" userId="8a3bfaf7-3db6-4045-837e-88d2495fba61" providerId="ADAL" clId="{FB2B180D-E745-482B-8A5E-E7622A4722F7}" dt="2023-06-01T12:04:09.387" v="6264" actId="123"/>
          <ac:spMkLst>
            <pc:docMk/>
            <pc:sldMk cId="440753141" sldId="1275"/>
            <ac:spMk id="3" creationId="{414FED06-CE66-BA01-70DA-DFB02F237689}"/>
          </ac:spMkLst>
        </pc:spChg>
        <pc:picChg chg="add mod">
          <ac:chgData name="ALI TEKIN GUNER" userId="8a3bfaf7-3db6-4045-837e-88d2495fba61" providerId="ADAL" clId="{FB2B180D-E745-482B-8A5E-E7622A4722F7}" dt="2023-05-30T17:43:07.450" v="5307" actId="1076"/>
          <ac:picMkLst>
            <pc:docMk/>
            <pc:sldMk cId="440753141" sldId="1275"/>
            <ac:picMk id="8" creationId="{C1F358CF-667F-F666-157D-A7B4087B2C16}"/>
          </ac:picMkLst>
        </pc:picChg>
        <pc:picChg chg="add del mod">
          <ac:chgData name="ALI TEKIN GUNER" userId="8a3bfaf7-3db6-4045-837e-88d2495fba61" providerId="ADAL" clId="{FB2B180D-E745-482B-8A5E-E7622A4722F7}" dt="2023-05-30T17:42:44.245" v="5294" actId="478"/>
          <ac:picMkLst>
            <pc:docMk/>
            <pc:sldMk cId="440753141" sldId="1275"/>
            <ac:picMk id="9" creationId="{12AACEC9-1BD2-0D64-3B67-B3CFF4830959}"/>
          </ac:picMkLst>
        </pc:picChg>
        <pc:picChg chg="add mod">
          <ac:chgData name="ALI TEKIN GUNER" userId="8a3bfaf7-3db6-4045-837e-88d2495fba61" providerId="ADAL" clId="{FB2B180D-E745-482B-8A5E-E7622A4722F7}" dt="2023-05-30T17:43:05.982" v="5306" actId="1076"/>
          <ac:picMkLst>
            <pc:docMk/>
            <pc:sldMk cId="440753141" sldId="1275"/>
            <ac:picMk id="3074" creationId="{F28292D8-CE62-894A-9BF4-D175621859D8}"/>
          </ac:picMkLst>
        </pc:picChg>
        <pc:picChg chg="add del mod">
          <ac:chgData name="ALI TEKIN GUNER" userId="8a3bfaf7-3db6-4045-837e-88d2495fba61" providerId="ADAL" clId="{FB2B180D-E745-482B-8A5E-E7622A4722F7}" dt="2023-05-30T17:42:43.522" v="5293" actId="478"/>
          <ac:picMkLst>
            <pc:docMk/>
            <pc:sldMk cId="440753141" sldId="1275"/>
            <ac:picMk id="3076" creationId="{67A88B24-524E-9902-B944-A4767938470F}"/>
          </ac:picMkLst>
        </pc:picChg>
      </pc:sldChg>
      <pc:sldChg chg="addSp delSp modSp new mod">
        <pc:chgData name="ALI TEKIN GUNER" userId="8a3bfaf7-3db6-4045-837e-88d2495fba61" providerId="ADAL" clId="{FB2B180D-E745-482B-8A5E-E7622A4722F7}" dt="2023-06-01T12:04:17.081" v="6266" actId="20577"/>
        <pc:sldMkLst>
          <pc:docMk/>
          <pc:sldMk cId="3293875446" sldId="1276"/>
        </pc:sldMkLst>
        <pc:spChg chg="mod">
          <ac:chgData name="ALI TEKIN GUNER" userId="8a3bfaf7-3db6-4045-837e-88d2495fba61" providerId="ADAL" clId="{FB2B180D-E745-482B-8A5E-E7622A4722F7}" dt="2023-05-24T15:47:51.001" v="1775" actId="20577"/>
          <ac:spMkLst>
            <pc:docMk/>
            <pc:sldMk cId="3293875446" sldId="1276"/>
            <ac:spMk id="2" creationId="{418C6049-45E5-C5BB-24D2-1C59DE75DC02}"/>
          </ac:spMkLst>
        </pc:spChg>
        <pc:spChg chg="mod">
          <ac:chgData name="ALI TEKIN GUNER" userId="8a3bfaf7-3db6-4045-837e-88d2495fba61" providerId="ADAL" clId="{FB2B180D-E745-482B-8A5E-E7622A4722F7}" dt="2023-06-01T12:04:17.081" v="6266" actId="20577"/>
          <ac:spMkLst>
            <pc:docMk/>
            <pc:sldMk cId="3293875446" sldId="1276"/>
            <ac:spMk id="3" creationId="{FBB73471-BF3D-5E0C-D324-F8C59A476C28}"/>
          </ac:spMkLst>
        </pc:spChg>
        <pc:spChg chg="add mod">
          <ac:chgData name="ALI TEKIN GUNER" userId="8a3bfaf7-3db6-4045-837e-88d2495fba61" providerId="ADAL" clId="{FB2B180D-E745-482B-8A5E-E7622A4722F7}" dt="2023-05-24T15:51:22.165" v="1812" actId="1076"/>
          <ac:spMkLst>
            <pc:docMk/>
            <pc:sldMk cId="3293875446" sldId="1276"/>
            <ac:spMk id="11" creationId="{B5CA2BF7-D51C-1FB7-AFF4-DFB677B4D9E9}"/>
          </ac:spMkLst>
        </pc:spChg>
        <pc:spChg chg="add mod">
          <ac:chgData name="ALI TEKIN GUNER" userId="8a3bfaf7-3db6-4045-837e-88d2495fba61" providerId="ADAL" clId="{FB2B180D-E745-482B-8A5E-E7622A4722F7}" dt="2023-05-30T17:16:59.268" v="5039" actId="1076"/>
          <ac:spMkLst>
            <pc:docMk/>
            <pc:sldMk cId="3293875446" sldId="1276"/>
            <ac:spMk id="12" creationId="{4F1D1EE2-903D-5D04-77EF-D68C2229BBD6}"/>
          </ac:spMkLst>
        </pc:spChg>
        <pc:spChg chg="add mod">
          <ac:chgData name="ALI TEKIN GUNER" userId="8a3bfaf7-3db6-4045-837e-88d2495fba61" providerId="ADAL" clId="{FB2B180D-E745-482B-8A5E-E7622A4722F7}" dt="2023-05-24T15:51:57.648" v="1840" actId="1076"/>
          <ac:spMkLst>
            <pc:docMk/>
            <pc:sldMk cId="3293875446" sldId="1276"/>
            <ac:spMk id="16" creationId="{8F669CBB-2BFE-3A3D-ED4E-ED56B8E22E79}"/>
          </ac:spMkLst>
        </pc:spChg>
        <pc:spChg chg="add mod">
          <ac:chgData name="ALI TEKIN GUNER" userId="8a3bfaf7-3db6-4045-837e-88d2495fba61" providerId="ADAL" clId="{FB2B180D-E745-482B-8A5E-E7622A4722F7}" dt="2023-05-30T17:17:35.412" v="5049" actId="1076"/>
          <ac:spMkLst>
            <pc:docMk/>
            <pc:sldMk cId="3293875446" sldId="1276"/>
            <ac:spMk id="24" creationId="{1BBB3B30-B12F-F410-70F8-9DC129B9E958}"/>
          </ac:spMkLst>
        </pc:spChg>
        <pc:picChg chg="add del mod modCrop">
          <ac:chgData name="ALI TEKIN GUNER" userId="8a3bfaf7-3db6-4045-837e-88d2495fba61" providerId="ADAL" clId="{FB2B180D-E745-482B-8A5E-E7622A4722F7}" dt="2023-05-30T17:15:36.701" v="5031" actId="478"/>
          <ac:picMkLst>
            <pc:docMk/>
            <pc:sldMk cId="3293875446" sldId="1276"/>
            <ac:picMk id="7" creationId="{7D2F1342-E0D5-7EDF-3A5F-E3B1ECE8B428}"/>
          </ac:picMkLst>
        </pc:picChg>
        <pc:picChg chg="add mod">
          <ac:chgData name="ALI TEKIN GUNER" userId="8a3bfaf7-3db6-4045-837e-88d2495fba61" providerId="ADAL" clId="{FB2B180D-E745-482B-8A5E-E7622A4722F7}" dt="2023-05-24T15:51:22.165" v="1812" actId="1076"/>
          <ac:picMkLst>
            <pc:docMk/>
            <pc:sldMk cId="3293875446" sldId="1276"/>
            <ac:picMk id="8" creationId="{2A7B45A2-B734-2000-D43C-B7B6DF833E60}"/>
          </ac:picMkLst>
        </pc:picChg>
        <pc:picChg chg="add del mod modCrop">
          <ac:chgData name="ALI TEKIN GUNER" userId="8a3bfaf7-3db6-4045-837e-88d2495fba61" providerId="ADAL" clId="{FB2B180D-E745-482B-8A5E-E7622A4722F7}" dt="2023-05-30T17:15:35.693" v="5030" actId="478"/>
          <ac:picMkLst>
            <pc:docMk/>
            <pc:sldMk cId="3293875446" sldId="1276"/>
            <ac:picMk id="9" creationId="{145050B9-C2C0-5898-43FA-37049A6EDE11}"/>
          </ac:picMkLst>
        </pc:picChg>
        <pc:picChg chg="add mod">
          <ac:chgData name="ALI TEKIN GUNER" userId="8a3bfaf7-3db6-4045-837e-88d2495fba61" providerId="ADAL" clId="{FB2B180D-E745-482B-8A5E-E7622A4722F7}" dt="2023-05-24T15:51:22.165" v="1812" actId="1076"/>
          <ac:picMkLst>
            <pc:docMk/>
            <pc:sldMk cId="3293875446" sldId="1276"/>
            <ac:picMk id="10" creationId="{E2619955-C9F2-F2DB-D476-D3089108BF31}"/>
          </ac:picMkLst>
        </pc:picChg>
        <pc:picChg chg="add mod modCrop">
          <ac:chgData name="ALI TEKIN GUNER" userId="8a3bfaf7-3db6-4045-837e-88d2495fba61" providerId="ADAL" clId="{FB2B180D-E745-482B-8A5E-E7622A4722F7}" dt="2023-05-30T17:15:50.110" v="5035" actId="732"/>
          <ac:picMkLst>
            <pc:docMk/>
            <pc:sldMk cId="3293875446" sldId="1276"/>
            <ac:picMk id="14" creationId="{BE8E6081-ADC7-A873-5783-3D552D778518}"/>
          </ac:picMkLst>
        </pc:picChg>
        <pc:picChg chg="add mod">
          <ac:chgData name="ALI TEKIN GUNER" userId="8a3bfaf7-3db6-4045-837e-88d2495fba61" providerId="ADAL" clId="{FB2B180D-E745-482B-8A5E-E7622A4722F7}" dt="2023-05-30T17:18:14.211" v="5076" actId="1035"/>
          <ac:picMkLst>
            <pc:docMk/>
            <pc:sldMk cId="3293875446" sldId="1276"/>
            <ac:picMk id="15" creationId="{3651AF8D-D475-D3B2-D983-AFFD82351EA0}"/>
          </ac:picMkLst>
        </pc:picChg>
        <pc:picChg chg="add del mod">
          <ac:chgData name="ALI TEKIN GUNER" userId="8a3bfaf7-3db6-4045-837e-88d2495fba61" providerId="ADAL" clId="{FB2B180D-E745-482B-8A5E-E7622A4722F7}" dt="2023-05-30T17:14:40.693" v="5021" actId="478"/>
          <ac:picMkLst>
            <pc:docMk/>
            <pc:sldMk cId="3293875446" sldId="1276"/>
            <ac:picMk id="2050" creationId="{BF5A774F-1F1F-0C1A-BDFA-A5D88898F1AB}"/>
          </ac:picMkLst>
        </pc:picChg>
        <pc:picChg chg="add mod">
          <ac:chgData name="ALI TEKIN GUNER" userId="8a3bfaf7-3db6-4045-837e-88d2495fba61" providerId="ADAL" clId="{FB2B180D-E745-482B-8A5E-E7622A4722F7}" dt="2023-05-24T15:51:54.783" v="1839" actId="1076"/>
          <ac:picMkLst>
            <pc:docMk/>
            <pc:sldMk cId="3293875446" sldId="1276"/>
            <ac:picMk id="4098" creationId="{0549E0C9-0DF7-3322-5D85-32306C83E210}"/>
          </ac:picMkLst>
        </pc:picChg>
        <pc:cxnChg chg="add mod">
          <ac:chgData name="ALI TEKIN GUNER" userId="8a3bfaf7-3db6-4045-837e-88d2495fba61" providerId="ADAL" clId="{FB2B180D-E745-482B-8A5E-E7622A4722F7}" dt="2023-05-30T17:17:46.912" v="5052" actId="14100"/>
          <ac:cxnSpMkLst>
            <pc:docMk/>
            <pc:sldMk cId="3293875446" sldId="1276"/>
            <ac:cxnSpMk id="18" creationId="{210EE557-0B6C-CBEF-75D3-6597C4C93803}"/>
          </ac:cxnSpMkLst>
        </pc:cxnChg>
      </pc:sldChg>
      <pc:sldChg chg="addSp delSp modSp new mod modAnim">
        <pc:chgData name="ALI TEKIN GUNER" userId="8a3bfaf7-3db6-4045-837e-88d2495fba61" providerId="ADAL" clId="{FB2B180D-E745-482B-8A5E-E7622A4722F7}" dt="2023-06-01T12:01:59.863" v="6244" actId="14100"/>
        <pc:sldMkLst>
          <pc:docMk/>
          <pc:sldMk cId="3638098423" sldId="1277"/>
        </pc:sldMkLst>
        <pc:spChg chg="add mod">
          <ac:chgData name="ALI TEKIN GUNER" userId="8a3bfaf7-3db6-4045-837e-88d2495fba61" providerId="ADAL" clId="{FB2B180D-E745-482B-8A5E-E7622A4722F7}" dt="2023-06-01T12:01:59.863" v="6244" actId="14100"/>
          <ac:spMkLst>
            <pc:docMk/>
            <pc:sldMk cId="3638098423" sldId="1277"/>
            <ac:spMk id="6" creationId="{DD098AB9-2B33-1AF9-4AF7-EC1A5F8E4632}"/>
          </ac:spMkLst>
        </pc:spChg>
        <pc:spChg chg="add del">
          <ac:chgData name="ALI TEKIN GUNER" userId="8a3bfaf7-3db6-4045-837e-88d2495fba61" providerId="ADAL" clId="{FB2B180D-E745-482B-8A5E-E7622A4722F7}" dt="2023-05-24T16:06:09.438" v="1898"/>
          <ac:spMkLst>
            <pc:docMk/>
            <pc:sldMk cId="3638098423" sldId="1277"/>
            <ac:spMk id="7" creationId="{107BEB9D-4A2D-8F74-7D87-3CDE0E3A63BF}"/>
          </ac:spMkLst>
        </pc:spChg>
        <pc:spChg chg="add del">
          <ac:chgData name="ALI TEKIN GUNER" userId="8a3bfaf7-3db6-4045-837e-88d2495fba61" providerId="ADAL" clId="{FB2B180D-E745-482B-8A5E-E7622A4722F7}" dt="2023-05-24T16:06:33.605" v="1900" actId="22"/>
          <ac:spMkLst>
            <pc:docMk/>
            <pc:sldMk cId="3638098423" sldId="1277"/>
            <ac:spMk id="9" creationId="{28550B6B-A207-E063-6752-CC25ADCA6154}"/>
          </ac:spMkLst>
        </pc:spChg>
        <pc:spChg chg="add del">
          <ac:chgData name="ALI TEKIN GUNER" userId="8a3bfaf7-3db6-4045-837e-88d2495fba61" providerId="ADAL" clId="{FB2B180D-E745-482B-8A5E-E7622A4722F7}" dt="2023-05-24T16:06:40.835" v="1902" actId="478"/>
          <ac:spMkLst>
            <pc:docMk/>
            <pc:sldMk cId="3638098423" sldId="1277"/>
            <ac:spMk id="10" creationId="{7678A4B8-6B73-1ACE-A351-BF1485F31668}"/>
          </ac:spMkLst>
        </pc:spChg>
        <pc:spChg chg="add mod">
          <ac:chgData name="ALI TEKIN GUNER" userId="8a3bfaf7-3db6-4045-837e-88d2495fba61" providerId="ADAL" clId="{FB2B180D-E745-482B-8A5E-E7622A4722F7}" dt="2023-05-24T16:07:52.818" v="1913" actId="20577"/>
          <ac:spMkLst>
            <pc:docMk/>
            <pc:sldMk cId="3638098423" sldId="1277"/>
            <ac:spMk id="13" creationId="{C2C993CF-215C-5EDF-1CCB-7FF569AB0329}"/>
          </ac:spMkLst>
        </pc:spChg>
        <pc:spChg chg="add mod">
          <ac:chgData name="ALI TEKIN GUNER" userId="8a3bfaf7-3db6-4045-837e-88d2495fba61" providerId="ADAL" clId="{FB2B180D-E745-482B-8A5E-E7622A4722F7}" dt="2023-06-01T11:25:23.748" v="6223"/>
          <ac:spMkLst>
            <pc:docMk/>
            <pc:sldMk cId="3638098423" sldId="1277"/>
            <ac:spMk id="16" creationId="{B556C469-9310-FAA4-5680-CC5EF94185AA}"/>
          </ac:spMkLst>
        </pc:spChg>
        <pc:picChg chg="add mod">
          <ac:chgData name="ALI TEKIN GUNER" userId="8a3bfaf7-3db6-4045-837e-88d2495fba61" providerId="ADAL" clId="{FB2B180D-E745-482B-8A5E-E7622A4722F7}" dt="2023-05-24T16:07:06.564" v="1906" actId="1076"/>
          <ac:picMkLst>
            <pc:docMk/>
            <pc:sldMk cId="3638098423" sldId="1277"/>
            <ac:picMk id="12" creationId="{62C6EFF3-75F1-19E5-51E5-85240A1CBD24}"/>
          </ac:picMkLst>
        </pc:picChg>
        <pc:picChg chg="add mod">
          <ac:chgData name="ALI TEKIN GUNER" userId="8a3bfaf7-3db6-4045-837e-88d2495fba61" providerId="ADAL" clId="{FB2B180D-E745-482B-8A5E-E7622A4722F7}" dt="2023-05-24T16:07:57.496" v="1916" actId="1076"/>
          <ac:picMkLst>
            <pc:docMk/>
            <pc:sldMk cId="3638098423" sldId="1277"/>
            <ac:picMk id="15" creationId="{360B4A46-6AAA-CD1F-E2B9-A6EE994C16BD}"/>
          </ac:picMkLst>
        </pc:picChg>
      </pc:sldChg>
      <pc:sldChg chg="addSp delSp modSp add del mod">
        <pc:chgData name="ALI TEKIN GUNER" userId="8a3bfaf7-3db6-4045-837e-88d2495fba61" providerId="ADAL" clId="{FB2B180D-E745-482B-8A5E-E7622A4722F7}" dt="2023-06-01T12:02:09.487" v="6247" actId="123"/>
        <pc:sldMkLst>
          <pc:docMk/>
          <pc:sldMk cId="2571844097" sldId="1278"/>
        </pc:sldMkLst>
        <pc:spChg chg="mod">
          <ac:chgData name="ALI TEKIN GUNER" userId="8a3bfaf7-3db6-4045-837e-88d2495fba61" providerId="ADAL" clId="{FB2B180D-E745-482B-8A5E-E7622A4722F7}" dt="2023-06-01T12:02:03.471" v="6245" actId="123"/>
          <ac:spMkLst>
            <pc:docMk/>
            <pc:sldMk cId="2571844097" sldId="1278"/>
            <ac:spMk id="6" creationId="{DD098AB9-2B33-1AF9-4AF7-EC1A5F8E4632}"/>
          </ac:spMkLst>
        </pc:spChg>
        <pc:spChg chg="add mod">
          <ac:chgData name="ALI TEKIN GUNER" userId="8a3bfaf7-3db6-4045-837e-88d2495fba61" providerId="ADAL" clId="{FB2B180D-E745-482B-8A5E-E7622A4722F7}" dt="2023-06-01T12:02:09.487" v="6247" actId="123"/>
          <ac:spMkLst>
            <pc:docMk/>
            <pc:sldMk cId="2571844097" sldId="1278"/>
            <ac:spMk id="14" creationId="{69031746-9C82-A643-1ADF-B8F114BA88D5}"/>
          </ac:spMkLst>
        </pc:spChg>
        <pc:spChg chg="del mod">
          <ac:chgData name="ALI TEKIN GUNER" userId="8a3bfaf7-3db6-4045-837e-88d2495fba61" providerId="ADAL" clId="{FB2B180D-E745-482B-8A5E-E7622A4722F7}" dt="2023-05-24T16:17:14.516" v="2103" actId="478"/>
          <ac:spMkLst>
            <pc:docMk/>
            <pc:sldMk cId="2571844097" sldId="1278"/>
            <ac:spMk id="16" creationId="{B556C469-9310-FAA4-5680-CC5EF94185AA}"/>
          </ac:spMkLst>
        </pc:spChg>
        <pc:spChg chg="add mod">
          <ac:chgData name="ALI TEKIN GUNER" userId="8a3bfaf7-3db6-4045-837e-88d2495fba61" providerId="ADAL" clId="{FB2B180D-E745-482B-8A5E-E7622A4722F7}" dt="2023-05-24T16:22:08.958" v="2209" actId="207"/>
          <ac:spMkLst>
            <pc:docMk/>
            <pc:sldMk cId="2571844097" sldId="1278"/>
            <ac:spMk id="17" creationId="{9438709B-390B-2214-6D88-DB4391CE9F07}"/>
          </ac:spMkLst>
        </pc:spChg>
        <pc:spChg chg="add mod">
          <ac:chgData name="ALI TEKIN GUNER" userId="8a3bfaf7-3db6-4045-837e-88d2495fba61" providerId="ADAL" clId="{FB2B180D-E745-482B-8A5E-E7622A4722F7}" dt="2023-05-24T16:22:22.317" v="2218" actId="1076"/>
          <ac:spMkLst>
            <pc:docMk/>
            <pc:sldMk cId="2571844097" sldId="1278"/>
            <ac:spMk id="18" creationId="{2638B75D-8591-2779-35DF-09B19F9588DD}"/>
          </ac:spMkLst>
        </pc:spChg>
        <pc:picChg chg="add del mod">
          <ac:chgData name="ALI TEKIN GUNER" userId="8a3bfaf7-3db6-4045-837e-88d2495fba61" providerId="ADAL" clId="{FB2B180D-E745-482B-8A5E-E7622A4722F7}" dt="2023-05-24T16:17:04.901" v="2096" actId="22"/>
          <ac:picMkLst>
            <pc:docMk/>
            <pc:sldMk cId="2571844097" sldId="1278"/>
            <ac:picMk id="7" creationId="{47CA592F-1011-5377-29D9-6B23DB27A358}"/>
          </ac:picMkLst>
        </pc:picChg>
        <pc:picChg chg="add del mod">
          <ac:chgData name="ALI TEKIN GUNER" userId="8a3bfaf7-3db6-4045-837e-88d2495fba61" providerId="ADAL" clId="{FB2B180D-E745-482B-8A5E-E7622A4722F7}" dt="2023-05-24T16:17:18.687" v="2106" actId="478"/>
          <ac:picMkLst>
            <pc:docMk/>
            <pc:sldMk cId="2571844097" sldId="1278"/>
            <ac:picMk id="8" creationId="{3EC93BB9-2C5F-209E-5338-9CD202C95E5B}"/>
          </ac:picMkLst>
        </pc:picChg>
        <pc:picChg chg="add mod">
          <ac:chgData name="ALI TEKIN GUNER" userId="8a3bfaf7-3db6-4045-837e-88d2495fba61" providerId="ADAL" clId="{FB2B180D-E745-482B-8A5E-E7622A4722F7}" dt="2023-05-24T16:22:19.727" v="2217" actId="1076"/>
          <ac:picMkLst>
            <pc:docMk/>
            <pc:sldMk cId="2571844097" sldId="1278"/>
            <ac:picMk id="10" creationId="{06821EBC-18EB-E35B-33C2-5E58DE4A3929}"/>
          </ac:picMkLst>
        </pc:picChg>
        <pc:picChg chg="add del">
          <ac:chgData name="ALI TEKIN GUNER" userId="8a3bfaf7-3db6-4045-837e-88d2495fba61" providerId="ADAL" clId="{FB2B180D-E745-482B-8A5E-E7622A4722F7}" dt="2023-05-24T16:17:15.781" v="2104" actId="478"/>
          <ac:picMkLst>
            <pc:docMk/>
            <pc:sldMk cId="2571844097" sldId="1278"/>
            <ac:picMk id="15" creationId="{360B4A46-6AAA-CD1F-E2B9-A6EE994C16BD}"/>
          </ac:picMkLst>
        </pc:picChg>
      </pc:sldChg>
      <pc:sldChg chg="addSp delSp modSp new mod ord modClrScheme chgLayout">
        <pc:chgData name="ALI TEKIN GUNER" userId="8a3bfaf7-3db6-4045-837e-88d2495fba61" providerId="ADAL" clId="{FB2B180D-E745-482B-8A5E-E7622A4722F7}" dt="2023-06-01T12:02:42.426" v="6251" actId="123"/>
        <pc:sldMkLst>
          <pc:docMk/>
          <pc:sldMk cId="4081693354" sldId="1279"/>
        </pc:sldMkLst>
        <pc:spChg chg="del">
          <ac:chgData name="ALI TEKIN GUNER" userId="8a3bfaf7-3db6-4045-837e-88d2495fba61" providerId="ADAL" clId="{FB2B180D-E745-482B-8A5E-E7622A4722F7}" dt="2023-05-25T07:47:17.187" v="2228" actId="700"/>
          <ac:spMkLst>
            <pc:docMk/>
            <pc:sldMk cId="4081693354" sldId="1279"/>
            <ac:spMk id="2" creationId="{8C36FCC6-E516-3A2A-0F64-79B35C36FA86}"/>
          </ac:spMkLst>
        </pc:spChg>
        <pc:spChg chg="mod ord">
          <ac:chgData name="ALI TEKIN GUNER" userId="8a3bfaf7-3db6-4045-837e-88d2495fba61" providerId="ADAL" clId="{FB2B180D-E745-482B-8A5E-E7622A4722F7}" dt="2023-05-25T07:47:17.187" v="2228" actId="700"/>
          <ac:spMkLst>
            <pc:docMk/>
            <pc:sldMk cId="4081693354" sldId="1279"/>
            <ac:spMk id="3" creationId="{0343DE0C-0A35-ADB5-89D5-5F2F243033DF}"/>
          </ac:spMkLst>
        </pc:spChg>
        <pc:spChg chg="mod ord">
          <ac:chgData name="ALI TEKIN GUNER" userId="8a3bfaf7-3db6-4045-837e-88d2495fba61" providerId="ADAL" clId="{FB2B180D-E745-482B-8A5E-E7622A4722F7}" dt="2023-05-25T07:47:17.187" v="2228" actId="700"/>
          <ac:spMkLst>
            <pc:docMk/>
            <pc:sldMk cId="4081693354" sldId="1279"/>
            <ac:spMk id="4" creationId="{3B3A9EA9-CA21-1AC0-20C4-72598F7F13CC}"/>
          </ac:spMkLst>
        </pc:spChg>
        <pc:spChg chg="mod ord">
          <ac:chgData name="ALI TEKIN GUNER" userId="8a3bfaf7-3db6-4045-837e-88d2495fba61" providerId="ADAL" clId="{FB2B180D-E745-482B-8A5E-E7622A4722F7}" dt="2023-05-25T07:47:17.187" v="2228" actId="700"/>
          <ac:spMkLst>
            <pc:docMk/>
            <pc:sldMk cId="4081693354" sldId="1279"/>
            <ac:spMk id="5" creationId="{143717AB-6FE6-6407-70D0-5CBA10B87716}"/>
          </ac:spMkLst>
        </pc:spChg>
        <pc:spChg chg="add mod">
          <ac:chgData name="ALI TEKIN GUNER" userId="8a3bfaf7-3db6-4045-837e-88d2495fba61" providerId="ADAL" clId="{FB2B180D-E745-482B-8A5E-E7622A4722F7}" dt="2023-06-01T12:02:42.426" v="6251" actId="123"/>
          <ac:spMkLst>
            <pc:docMk/>
            <pc:sldMk cId="4081693354" sldId="1279"/>
            <ac:spMk id="7" creationId="{CE5C5D82-02F0-5654-9B21-8A4813C153BE}"/>
          </ac:spMkLst>
        </pc:spChg>
        <pc:spChg chg="add mod">
          <ac:chgData name="ALI TEKIN GUNER" userId="8a3bfaf7-3db6-4045-837e-88d2495fba61" providerId="ADAL" clId="{FB2B180D-E745-482B-8A5E-E7622A4722F7}" dt="2023-05-25T07:55:03.664" v="2439" actId="14100"/>
          <ac:spMkLst>
            <pc:docMk/>
            <pc:sldMk cId="4081693354" sldId="1279"/>
            <ac:spMk id="11" creationId="{0F672275-C64E-0DB0-0059-A8F549B0F49E}"/>
          </ac:spMkLst>
        </pc:spChg>
        <pc:spChg chg="add mod">
          <ac:chgData name="ALI TEKIN GUNER" userId="8a3bfaf7-3db6-4045-837e-88d2495fba61" providerId="ADAL" clId="{FB2B180D-E745-482B-8A5E-E7622A4722F7}" dt="2023-05-25T07:55:11.765" v="2442" actId="1076"/>
          <ac:spMkLst>
            <pc:docMk/>
            <pc:sldMk cId="4081693354" sldId="1279"/>
            <ac:spMk id="13" creationId="{7774D741-888F-0861-EA92-04BBCAC75F82}"/>
          </ac:spMkLst>
        </pc:spChg>
        <pc:spChg chg="add mod">
          <ac:chgData name="ALI TEKIN GUNER" userId="8a3bfaf7-3db6-4045-837e-88d2495fba61" providerId="ADAL" clId="{FB2B180D-E745-482B-8A5E-E7622A4722F7}" dt="2023-05-25T09:41:14.703" v="3989" actId="1076"/>
          <ac:spMkLst>
            <pc:docMk/>
            <pc:sldMk cId="4081693354" sldId="1279"/>
            <ac:spMk id="22" creationId="{1205FD06-9F3D-67B0-D24F-1CB92D757884}"/>
          </ac:spMkLst>
        </pc:spChg>
        <pc:spChg chg="add mod">
          <ac:chgData name="ALI TEKIN GUNER" userId="8a3bfaf7-3db6-4045-837e-88d2495fba61" providerId="ADAL" clId="{FB2B180D-E745-482B-8A5E-E7622A4722F7}" dt="2023-05-26T13:49:47.252" v="4569" actId="1076"/>
          <ac:spMkLst>
            <pc:docMk/>
            <pc:sldMk cId="4081693354" sldId="1279"/>
            <ac:spMk id="24" creationId="{463487CC-9E7D-5737-8570-CBF96ACF7B9B}"/>
          </ac:spMkLst>
        </pc:spChg>
        <pc:spChg chg="add mod">
          <ac:chgData name="ALI TEKIN GUNER" userId="8a3bfaf7-3db6-4045-837e-88d2495fba61" providerId="ADAL" clId="{FB2B180D-E745-482B-8A5E-E7622A4722F7}" dt="2023-05-25T09:41:11.790" v="3988" actId="14100"/>
          <ac:spMkLst>
            <pc:docMk/>
            <pc:sldMk cId="4081693354" sldId="1279"/>
            <ac:spMk id="25" creationId="{997516AB-E245-2117-1DFD-F2C2EF3D20AA}"/>
          </ac:spMkLst>
        </pc:spChg>
        <pc:spChg chg="add mod ord">
          <ac:chgData name="ALI TEKIN GUNER" userId="8a3bfaf7-3db6-4045-837e-88d2495fba61" providerId="ADAL" clId="{FB2B180D-E745-482B-8A5E-E7622A4722F7}" dt="2023-05-25T09:39:37.779" v="3919" actId="1038"/>
          <ac:spMkLst>
            <pc:docMk/>
            <pc:sldMk cId="4081693354" sldId="1279"/>
            <ac:spMk id="26" creationId="{A5FA3047-476B-FCB9-BF6D-AB3F66B1F6B4}"/>
          </ac:spMkLst>
        </pc:spChg>
        <pc:spChg chg="add mod">
          <ac:chgData name="ALI TEKIN GUNER" userId="8a3bfaf7-3db6-4045-837e-88d2495fba61" providerId="ADAL" clId="{FB2B180D-E745-482B-8A5E-E7622A4722F7}" dt="2023-05-25T09:40:57.821" v="3978" actId="1076"/>
          <ac:spMkLst>
            <pc:docMk/>
            <pc:sldMk cId="4081693354" sldId="1279"/>
            <ac:spMk id="27" creationId="{52DF74CC-1B08-17FD-86E9-D4ECD532F58A}"/>
          </ac:spMkLst>
        </pc:spChg>
        <pc:spChg chg="add mod">
          <ac:chgData name="ALI TEKIN GUNER" userId="8a3bfaf7-3db6-4045-837e-88d2495fba61" providerId="ADAL" clId="{FB2B180D-E745-482B-8A5E-E7622A4722F7}" dt="2023-05-25T09:42:10.455" v="4045" actId="13822"/>
          <ac:spMkLst>
            <pc:docMk/>
            <pc:sldMk cId="4081693354" sldId="1279"/>
            <ac:spMk id="28" creationId="{A2CF1B7B-AD87-4EDA-175E-0D80A4DBEF2A}"/>
          </ac:spMkLst>
        </pc:spChg>
        <pc:picChg chg="add mod">
          <ac:chgData name="ALI TEKIN GUNER" userId="8a3bfaf7-3db6-4045-837e-88d2495fba61" providerId="ADAL" clId="{FB2B180D-E745-482B-8A5E-E7622A4722F7}" dt="2023-05-25T07:55:06.845" v="2441" actId="1076"/>
          <ac:picMkLst>
            <pc:docMk/>
            <pc:sldMk cId="4081693354" sldId="1279"/>
            <ac:picMk id="9" creationId="{D111C0C2-E8D6-269C-0965-B549B8468CAB}"/>
          </ac:picMkLst>
        </pc:picChg>
        <pc:picChg chg="add del mod">
          <ac:chgData name="ALI TEKIN GUNER" userId="8a3bfaf7-3db6-4045-837e-88d2495fba61" providerId="ADAL" clId="{FB2B180D-E745-482B-8A5E-E7622A4722F7}" dt="2023-05-25T09:39:02.654" v="3905" actId="478"/>
          <ac:picMkLst>
            <pc:docMk/>
            <pc:sldMk cId="4081693354" sldId="1279"/>
            <ac:picMk id="15" creationId="{E1070926-C963-56B6-7EF8-5414E30BEE76}"/>
          </ac:picMkLst>
        </pc:picChg>
        <pc:picChg chg="add mod">
          <ac:chgData name="ALI TEKIN GUNER" userId="8a3bfaf7-3db6-4045-837e-88d2495fba61" providerId="ADAL" clId="{FB2B180D-E745-482B-8A5E-E7622A4722F7}" dt="2023-05-25T09:41:05.051" v="3980" actId="1036"/>
          <ac:picMkLst>
            <pc:docMk/>
            <pc:sldMk cId="4081693354" sldId="1279"/>
            <ac:picMk id="17" creationId="{9715183D-2812-7317-28D6-BC4E7FD502E5}"/>
          </ac:picMkLst>
        </pc:picChg>
        <pc:picChg chg="add mod">
          <ac:chgData name="ALI TEKIN GUNER" userId="8a3bfaf7-3db6-4045-837e-88d2495fba61" providerId="ADAL" clId="{FB2B180D-E745-482B-8A5E-E7622A4722F7}" dt="2023-05-25T09:41:05.051" v="3980" actId="1036"/>
          <ac:picMkLst>
            <pc:docMk/>
            <pc:sldMk cId="4081693354" sldId="1279"/>
            <ac:picMk id="19" creationId="{EADEBF1B-DACC-37D0-FC13-0AB4DF6DD57A}"/>
          </ac:picMkLst>
        </pc:picChg>
        <pc:picChg chg="add mod">
          <ac:chgData name="ALI TEKIN GUNER" userId="8a3bfaf7-3db6-4045-837e-88d2495fba61" providerId="ADAL" clId="{FB2B180D-E745-482B-8A5E-E7622A4722F7}" dt="2023-05-25T09:41:05.051" v="3980" actId="1036"/>
          <ac:picMkLst>
            <pc:docMk/>
            <pc:sldMk cId="4081693354" sldId="1279"/>
            <ac:picMk id="21" creationId="{7B22C2E3-17C3-438B-2A0C-81124B44BA59}"/>
          </ac:picMkLst>
        </pc:picChg>
      </pc:sldChg>
      <pc:sldChg chg="addSp delSp modSp new mod">
        <pc:chgData name="ALI TEKIN GUNER" userId="8a3bfaf7-3db6-4045-837e-88d2495fba61" providerId="ADAL" clId="{FB2B180D-E745-482B-8A5E-E7622A4722F7}" dt="2023-06-01T12:02:37.900" v="6250" actId="123"/>
        <pc:sldMkLst>
          <pc:docMk/>
          <pc:sldMk cId="3541483933" sldId="1280"/>
        </pc:sldMkLst>
        <pc:spChg chg="mod">
          <ac:chgData name="ALI TEKIN GUNER" userId="8a3bfaf7-3db6-4045-837e-88d2495fba61" providerId="ADAL" clId="{FB2B180D-E745-482B-8A5E-E7622A4722F7}" dt="2023-05-25T08:11:27.558" v="2454" actId="404"/>
          <ac:spMkLst>
            <pc:docMk/>
            <pc:sldMk cId="3541483933" sldId="1280"/>
            <ac:spMk id="2" creationId="{F0892816-DB52-CA69-2C4C-677C9615974D}"/>
          </ac:spMkLst>
        </pc:spChg>
        <pc:spChg chg="mod ord">
          <ac:chgData name="ALI TEKIN GUNER" userId="8a3bfaf7-3db6-4045-837e-88d2495fba61" providerId="ADAL" clId="{FB2B180D-E745-482B-8A5E-E7622A4722F7}" dt="2023-05-25T08:50:03.001" v="3425" actId="20577"/>
          <ac:spMkLst>
            <pc:docMk/>
            <pc:sldMk cId="3541483933" sldId="1280"/>
            <ac:spMk id="3" creationId="{00C0FCEA-292F-939B-2CE2-6BB6C37D1EB7}"/>
          </ac:spMkLst>
        </pc:spChg>
        <pc:spChg chg="add del">
          <ac:chgData name="ALI TEKIN GUNER" userId="8a3bfaf7-3db6-4045-837e-88d2495fba61" providerId="ADAL" clId="{FB2B180D-E745-482B-8A5E-E7622A4722F7}" dt="2023-05-25T08:13:10.552" v="2478" actId="22"/>
          <ac:spMkLst>
            <pc:docMk/>
            <pc:sldMk cId="3541483933" sldId="1280"/>
            <ac:spMk id="10" creationId="{746B271F-94BF-7487-1201-FC0551DFCA30}"/>
          </ac:spMkLst>
        </pc:spChg>
        <pc:spChg chg="add del mod">
          <ac:chgData name="ALI TEKIN GUNER" userId="8a3bfaf7-3db6-4045-837e-88d2495fba61" providerId="ADAL" clId="{FB2B180D-E745-482B-8A5E-E7622A4722F7}" dt="2023-05-25T08:13:24.942" v="2484" actId="22"/>
          <ac:spMkLst>
            <pc:docMk/>
            <pc:sldMk cId="3541483933" sldId="1280"/>
            <ac:spMk id="12" creationId="{5DB1FC61-5744-044F-804E-1D1D1C7C2811}"/>
          </ac:spMkLst>
        </pc:spChg>
        <pc:spChg chg="add del mod">
          <ac:chgData name="ALI TEKIN GUNER" userId="8a3bfaf7-3db6-4045-837e-88d2495fba61" providerId="ADAL" clId="{FB2B180D-E745-482B-8A5E-E7622A4722F7}" dt="2023-05-25T08:14:46.389" v="2514" actId="478"/>
          <ac:spMkLst>
            <pc:docMk/>
            <pc:sldMk cId="3541483933" sldId="1280"/>
            <ac:spMk id="16" creationId="{35B65A9A-2F67-A757-41F7-7023EC7CE27E}"/>
          </ac:spMkLst>
        </pc:spChg>
        <pc:spChg chg="add del">
          <ac:chgData name="ALI TEKIN GUNER" userId="8a3bfaf7-3db6-4045-837e-88d2495fba61" providerId="ADAL" clId="{FB2B180D-E745-482B-8A5E-E7622A4722F7}" dt="2023-05-25T08:14:53.345" v="2516" actId="22"/>
          <ac:spMkLst>
            <pc:docMk/>
            <pc:sldMk cId="3541483933" sldId="1280"/>
            <ac:spMk id="18" creationId="{4E5D4045-16DA-B0FC-465A-84B46DAC3285}"/>
          </ac:spMkLst>
        </pc:spChg>
        <pc:spChg chg="add mod">
          <ac:chgData name="ALI TEKIN GUNER" userId="8a3bfaf7-3db6-4045-837e-88d2495fba61" providerId="ADAL" clId="{FB2B180D-E745-482B-8A5E-E7622A4722F7}" dt="2023-06-01T12:02:37.900" v="6250" actId="123"/>
          <ac:spMkLst>
            <pc:docMk/>
            <pc:sldMk cId="3541483933" sldId="1280"/>
            <ac:spMk id="20" creationId="{6C623C73-3145-28FD-4C4E-3850332EBF6F}"/>
          </ac:spMkLst>
        </pc:spChg>
        <pc:spChg chg="add mod">
          <ac:chgData name="ALI TEKIN GUNER" userId="8a3bfaf7-3db6-4045-837e-88d2495fba61" providerId="ADAL" clId="{FB2B180D-E745-482B-8A5E-E7622A4722F7}" dt="2023-05-25T08:43:09.882" v="3197" actId="404"/>
          <ac:spMkLst>
            <pc:docMk/>
            <pc:sldMk cId="3541483933" sldId="1280"/>
            <ac:spMk id="28" creationId="{AA39AB65-65F7-C6D9-D6C9-D4702599876E}"/>
          </ac:spMkLst>
        </pc:spChg>
        <pc:spChg chg="add mod">
          <ac:chgData name="ALI TEKIN GUNER" userId="8a3bfaf7-3db6-4045-837e-88d2495fba61" providerId="ADAL" clId="{FB2B180D-E745-482B-8A5E-E7622A4722F7}" dt="2023-05-25T08:43:09.882" v="3197" actId="404"/>
          <ac:spMkLst>
            <pc:docMk/>
            <pc:sldMk cId="3541483933" sldId="1280"/>
            <ac:spMk id="29" creationId="{2487CD3C-E454-D912-9740-84BFDBD89C6A}"/>
          </ac:spMkLst>
        </pc:spChg>
        <pc:spChg chg="add mod">
          <ac:chgData name="ALI TEKIN GUNER" userId="8a3bfaf7-3db6-4045-837e-88d2495fba61" providerId="ADAL" clId="{FB2B180D-E745-482B-8A5E-E7622A4722F7}" dt="2023-05-25T08:43:09.882" v="3197" actId="404"/>
          <ac:spMkLst>
            <pc:docMk/>
            <pc:sldMk cId="3541483933" sldId="1280"/>
            <ac:spMk id="32" creationId="{B6B704A0-1F57-C9CB-A907-CBA715C65800}"/>
          </ac:spMkLst>
        </pc:spChg>
        <pc:spChg chg="add mod">
          <ac:chgData name="ALI TEKIN GUNER" userId="8a3bfaf7-3db6-4045-837e-88d2495fba61" providerId="ADAL" clId="{FB2B180D-E745-482B-8A5E-E7622A4722F7}" dt="2023-05-25T09:15:33.932" v="3659" actId="1076"/>
          <ac:spMkLst>
            <pc:docMk/>
            <pc:sldMk cId="3541483933" sldId="1280"/>
            <ac:spMk id="35" creationId="{2FAD1322-BDA2-A970-8EC0-277F423F2D86}"/>
          </ac:spMkLst>
        </pc:spChg>
        <pc:spChg chg="add mod">
          <ac:chgData name="ALI TEKIN GUNER" userId="8a3bfaf7-3db6-4045-837e-88d2495fba61" providerId="ADAL" clId="{FB2B180D-E745-482B-8A5E-E7622A4722F7}" dt="2023-05-25T08:44:00.663" v="3231" actId="1036"/>
          <ac:spMkLst>
            <pc:docMk/>
            <pc:sldMk cId="3541483933" sldId="1280"/>
            <ac:spMk id="37" creationId="{FABD5065-B216-57E2-67C8-3B2DBBF8081D}"/>
          </ac:spMkLst>
        </pc:spChg>
        <pc:spChg chg="add mod ord">
          <ac:chgData name="ALI TEKIN GUNER" userId="8a3bfaf7-3db6-4045-837e-88d2495fba61" providerId="ADAL" clId="{FB2B180D-E745-482B-8A5E-E7622A4722F7}" dt="2023-05-25T08:50:08.946" v="3447" actId="1037"/>
          <ac:spMkLst>
            <pc:docMk/>
            <pc:sldMk cId="3541483933" sldId="1280"/>
            <ac:spMk id="39" creationId="{AB398903-2665-7BB1-A8CB-F012A53FEABE}"/>
          </ac:spMkLst>
        </pc:spChg>
        <pc:spChg chg="add mod">
          <ac:chgData name="ALI TEKIN GUNER" userId="8a3bfaf7-3db6-4045-837e-88d2495fba61" providerId="ADAL" clId="{FB2B180D-E745-482B-8A5E-E7622A4722F7}" dt="2023-05-25T08:51:25.929" v="3487" actId="13822"/>
          <ac:spMkLst>
            <pc:docMk/>
            <pc:sldMk cId="3541483933" sldId="1280"/>
            <ac:spMk id="40" creationId="{9A652295-BE14-74AE-C39C-3020E898A254}"/>
          </ac:spMkLst>
        </pc:spChg>
        <pc:spChg chg="add mod">
          <ac:chgData name="ALI TEKIN GUNER" userId="8a3bfaf7-3db6-4045-837e-88d2495fba61" providerId="ADAL" clId="{FB2B180D-E745-482B-8A5E-E7622A4722F7}" dt="2023-05-25T09:15:35.854" v="3660" actId="1076"/>
          <ac:spMkLst>
            <pc:docMk/>
            <pc:sldMk cId="3541483933" sldId="1280"/>
            <ac:spMk id="41" creationId="{E0DAB094-D759-CB32-E391-D42D7ED4D8BF}"/>
          </ac:spMkLst>
        </pc:spChg>
        <pc:picChg chg="add mod ord">
          <ac:chgData name="ALI TEKIN GUNER" userId="8a3bfaf7-3db6-4045-837e-88d2495fba61" providerId="ADAL" clId="{FB2B180D-E745-482B-8A5E-E7622A4722F7}" dt="2023-05-25T08:48:57.431" v="3334" actId="167"/>
          <ac:picMkLst>
            <pc:docMk/>
            <pc:sldMk cId="3541483933" sldId="1280"/>
            <ac:picMk id="8" creationId="{F463B8C8-DE30-4913-1B0E-9FCAF26676F4}"/>
          </ac:picMkLst>
        </pc:picChg>
        <pc:picChg chg="add mod">
          <ac:chgData name="ALI TEKIN GUNER" userId="8a3bfaf7-3db6-4045-837e-88d2495fba61" providerId="ADAL" clId="{FB2B180D-E745-482B-8A5E-E7622A4722F7}" dt="2023-05-25T09:15:21.557" v="3657" actId="14100"/>
          <ac:picMkLst>
            <pc:docMk/>
            <pc:sldMk cId="3541483933" sldId="1280"/>
            <ac:picMk id="14" creationId="{89F890B9-1D5D-5547-4527-A86BD125F616}"/>
          </ac:picMkLst>
        </pc:picChg>
        <pc:picChg chg="add mod modCrop">
          <ac:chgData name="ALI TEKIN GUNER" userId="8a3bfaf7-3db6-4045-837e-88d2495fba61" providerId="ADAL" clId="{FB2B180D-E745-482B-8A5E-E7622A4722F7}" dt="2023-05-25T08:43:50.087" v="3223" actId="1035"/>
          <ac:picMkLst>
            <pc:docMk/>
            <pc:sldMk cId="3541483933" sldId="1280"/>
            <ac:picMk id="22" creationId="{C3AACBBE-739A-7CDF-9E93-A3DF0C21EA4E}"/>
          </ac:picMkLst>
        </pc:picChg>
        <pc:picChg chg="add mod">
          <ac:chgData name="ALI TEKIN GUNER" userId="8a3bfaf7-3db6-4045-837e-88d2495fba61" providerId="ADAL" clId="{FB2B180D-E745-482B-8A5E-E7622A4722F7}" dt="2023-05-25T08:33:41.055" v="2994" actId="1037"/>
          <ac:picMkLst>
            <pc:docMk/>
            <pc:sldMk cId="3541483933" sldId="1280"/>
            <ac:picMk id="24" creationId="{73C40928-439A-7F7B-7A2D-F8062A473B8F}"/>
          </ac:picMkLst>
        </pc:picChg>
        <pc:picChg chg="add mod">
          <ac:chgData name="ALI TEKIN GUNER" userId="8a3bfaf7-3db6-4045-837e-88d2495fba61" providerId="ADAL" clId="{FB2B180D-E745-482B-8A5E-E7622A4722F7}" dt="2023-05-25T08:33:41.055" v="2994" actId="1037"/>
          <ac:picMkLst>
            <pc:docMk/>
            <pc:sldMk cId="3541483933" sldId="1280"/>
            <ac:picMk id="26" creationId="{9924B966-DD91-FDCC-8407-02922B7DF825}"/>
          </ac:picMkLst>
        </pc:picChg>
        <pc:picChg chg="add mod">
          <ac:chgData name="ALI TEKIN GUNER" userId="8a3bfaf7-3db6-4045-837e-88d2495fba61" providerId="ADAL" clId="{FB2B180D-E745-482B-8A5E-E7622A4722F7}" dt="2023-05-25T08:34:19.373" v="3018" actId="1036"/>
          <ac:picMkLst>
            <pc:docMk/>
            <pc:sldMk cId="3541483933" sldId="1280"/>
            <ac:picMk id="31" creationId="{B3DEC4A7-6575-4BC1-EAC8-C184A569AE47}"/>
          </ac:picMkLst>
        </pc:picChg>
        <pc:picChg chg="add mod">
          <ac:chgData name="ALI TEKIN GUNER" userId="8a3bfaf7-3db6-4045-837e-88d2495fba61" providerId="ADAL" clId="{FB2B180D-E745-482B-8A5E-E7622A4722F7}" dt="2023-05-25T08:48:31.805" v="3329" actId="1076"/>
          <ac:picMkLst>
            <pc:docMk/>
            <pc:sldMk cId="3541483933" sldId="1280"/>
            <ac:picMk id="34" creationId="{65398F36-AC29-D439-B85D-F0684BF819E6}"/>
          </ac:picMkLst>
        </pc:picChg>
        <pc:picChg chg="add mod">
          <ac:chgData name="ALI TEKIN GUNER" userId="8a3bfaf7-3db6-4045-837e-88d2495fba61" providerId="ADAL" clId="{FB2B180D-E745-482B-8A5E-E7622A4722F7}" dt="2023-05-25T08:44:00.663" v="3231" actId="1036"/>
          <ac:picMkLst>
            <pc:docMk/>
            <pc:sldMk cId="3541483933" sldId="1280"/>
            <ac:picMk id="38" creationId="{6CE24515-71DC-7518-089A-45D738F69255}"/>
          </ac:picMkLst>
        </pc:picChg>
      </pc:sldChg>
      <pc:sldChg chg="addSp delSp modSp new mod">
        <pc:chgData name="ALI TEKIN GUNER" userId="8a3bfaf7-3db6-4045-837e-88d2495fba61" providerId="ADAL" clId="{FB2B180D-E745-482B-8A5E-E7622A4722F7}" dt="2023-05-26T13:49:56.038" v="4571" actId="21"/>
        <pc:sldMkLst>
          <pc:docMk/>
          <pc:sldMk cId="1758543239" sldId="1281"/>
        </pc:sldMkLst>
        <pc:spChg chg="mod">
          <ac:chgData name="ALI TEKIN GUNER" userId="8a3bfaf7-3db6-4045-837e-88d2495fba61" providerId="ADAL" clId="{FB2B180D-E745-482B-8A5E-E7622A4722F7}" dt="2023-05-25T08:38:02.826" v="3041" actId="404"/>
          <ac:spMkLst>
            <pc:docMk/>
            <pc:sldMk cId="1758543239" sldId="1281"/>
            <ac:spMk id="2" creationId="{9E431160-9978-373D-E451-2DD7617F9836}"/>
          </ac:spMkLst>
        </pc:spChg>
        <pc:spChg chg="del">
          <ac:chgData name="ALI TEKIN GUNER" userId="8a3bfaf7-3db6-4045-837e-88d2495fba61" providerId="ADAL" clId="{FB2B180D-E745-482B-8A5E-E7622A4722F7}" dt="2023-05-25T08:37:37.912" v="3021"/>
          <ac:spMkLst>
            <pc:docMk/>
            <pc:sldMk cId="1758543239" sldId="1281"/>
            <ac:spMk id="3" creationId="{B4CD5AF0-4558-0153-7C90-10C46840A563}"/>
          </ac:spMkLst>
        </pc:spChg>
        <pc:spChg chg="add mod">
          <ac:chgData name="ALI TEKIN GUNER" userId="8a3bfaf7-3db6-4045-837e-88d2495fba61" providerId="ADAL" clId="{FB2B180D-E745-482B-8A5E-E7622A4722F7}" dt="2023-05-25T09:15:50.511" v="3661" actId="20577"/>
          <ac:spMkLst>
            <pc:docMk/>
            <pc:sldMk cId="1758543239" sldId="1281"/>
            <ac:spMk id="7" creationId="{361785F2-AB27-AF29-AA15-44EE83367B27}"/>
          </ac:spMkLst>
        </pc:spChg>
        <pc:spChg chg="add del mod ord">
          <ac:chgData name="ALI TEKIN GUNER" userId="8a3bfaf7-3db6-4045-837e-88d2495fba61" providerId="ADAL" clId="{FB2B180D-E745-482B-8A5E-E7622A4722F7}" dt="2023-05-26T13:49:56.038" v="4571" actId="21"/>
          <ac:spMkLst>
            <pc:docMk/>
            <pc:sldMk cId="1758543239" sldId="1281"/>
            <ac:spMk id="8" creationId="{AAAF73E4-6479-80C8-C386-5653ED5A4EC5}"/>
          </ac:spMkLst>
        </pc:spChg>
        <pc:spChg chg="add mod">
          <ac:chgData name="ALI TEKIN GUNER" userId="8a3bfaf7-3db6-4045-837e-88d2495fba61" providerId="ADAL" clId="{FB2B180D-E745-482B-8A5E-E7622A4722F7}" dt="2023-05-25T09:08:07.237" v="3529" actId="1076"/>
          <ac:spMkLst>
            <pc:docMk/>
            <pc:sldMk cId="1758543239" sldId="1281"/>
            <ac:spMk id="9" creationId="{E075E534-65DD-9783-BFBD-C22636B0ED68}"/>
          </ac:spMkLst>
        </pc:spChg>
        <pc:spChg chg="add mod">
          <ac:chgData name="ALI TEKIN GUNER" userId="8a3bfaf7-3db6-4045-837e-88d2495fba61" providerId="ADAL" clId="{FB2B180D-E745-482B-8A5E-E7622A4722F7}" dt="2023-05-25T09:18:24.573" v="3664" actId="14100"/>
          <ac:spMkLst>
            <pc:docMk/>
            <pc:sldMk cId="1758543239" sldId="1281"/>
            <ac:spMk id="11" creationId="{6A20CD7D-3512-E63B-A25C-6CCEA36B0E2F}"/>
          </ac:spMkLst>
        </pc:spChg>
        <pc:picChg chg="add mod">
          <ac:chgData name="ALI TEKIN GUNER" userId="8a3bfaf7-3db6-4045-837e-88d2495fba61" providerId="ADAL" clId="{FB2B180D-E745-482B-8A5E-E7622A4722F7}" dt="2023-05-25T09:20:04.884" v="3677"/>
          <ac:picMkLst>
            <pc:docMk/>
            <pc:sldMk cId="1758543239" sldId="1281"/>
            <ac:picMk id="12" creationId="{D43B01F3-F87E-38D6-FFA6-A5EE291739EF}"/>
          </ac:picMkLst>
        </pc:picChg>
        <pc:picChg chg="add del">
          <ac:chgData name="ALI TEKIN GUNER" userId="8a3bfaf7-3db6-4045-837e-88d2495fba61" providerId="ADAL" clId="{FB2B180D-E745-482B-8A5E-E7622A4722F7}" dt="2023-05-25T09:19:24.469" v="3668" actId="22"/>
          <ac:picMkLst>
            <pc:docMk/>
            <pc:sldMk cId="1758543239" sldId="1281"/>
            <ac:picMk id="14" creationId="{55025F13-1CF9-B928-7971-2CC6A8137511}"/>
          </ac:picMkLst>
        </pc:picChg>
        <pc:picChg chg="add mod">
          <ac:chgData name="ALI TEKIN GUNER" userId="8a3bfaf7-3db6-4045-837e-88d2495fba61" providerId="ADAL" clId="{FB2B180D-E745-482B-8A5E-E7622A4722F7}" dt="2023-05-25T09:19:54.182" v="3675" actId="14100"/>
          <ac:picMkLst>
            <pc:docMk/>
            <pc:sldMk cId="1758543239" sldId="1281"/>
            <ac:picMk id="16" creationId="{3D9C4D04-81A9-1BFD-B6A4-11787EB0B694}"/>
          </ac:picMkLst>
        </pc:picChg>
      </pc:sldChg>
      <pc:sldChg chg="addSp delSp modSp new mod modClrScheme chgLayout">
        <pc:chgData name="ALI TEKIN GUNER" userId="8a3bfaf7-3db6-4045-837e-88d2495fba61" providerId="ADAL" clId="{FB2B180D-E745-482B-8A5E-E7622A4722F7}" dt="2023-05-25T09:22:29.320" v="3701" actId="20577"/>
        <pc:sldMkLst>
          <pc:docMk/>
          <pc:sldMk cId="2490594368" sldId="1282"/>
        </pc:sldMkLst>
        <pc:spChg chg="mod ord">
          <ac:chgData name="ALI TEKIN GUNER" userId="8a3bfaf7-3db6-4045-837e-88d2495fba61" providerId="ADAL" clId="{FB2B180D-E745-482B-8A5E-E7622A4722F7}" dt="2023-05-25T09:21:17.785" v="3682" actId="700"/>
          <ac:spMkLst>
            <pc:docMk/>
            <pc:sldMk cId="2490594368" sldId="1282"/>
            <ac:spMk id="2" creationId="{3EEB22EB-D475-99D0-F4A7-53CDF64B3FC9}"/>
          </ac:spMkLst>
        </pc:spChg>
        <pc:spChg chg="del">
          <ac:chgData name="ALI TEKIN GUNER" userId="8a3bfaf7-3db6-4045-837e-88d2495fba61" providerId="ADAL" clId="{FB2B180D-E745-482B-8A5E-E7622A4722F7}" dt="2023-05-25T09:21:17.785" v="3682" actId="700"/>
          <ac:spMkLst>
            <pc:docMk/>
            <pc:sldMk cId="2490594368" sldId="1282"/>
            <ac:spMk id="3" creationId="{0F379146-26DB-1525-4D7C-A7EEDFB9DB35}"/>
          </ac:spMkLst>
        </pc:spChg>
        <pc:spChg chg="mod ord">
          <ac:chgData name="ALI TEKIN GUNER" userId="8a3bfaf7-3db6-4045-837e-88d2495fba61" providerId="ADAL" clId="{FB2B180D-E745-482B-8A5E-E7622A4722F7}" dt="2023-05-25T09:21:17.785" v="3682" actId="700"/>
          <ac:spMkLst>
            <pc:docMk/>
            <pc:sldMk cId="2490594368" sldId="1282"/>
            <ac:spMk id="4" creationId="{8DA95D08-1BAE-A874-C336-B59A5DDDEA03}"/>
          </ac:spMkLst>
        </pc:spChg>
        <pc:spChg chg="mod ord">
          <ac:chgData name="ALI TEKIN GUNER" userId="8a3bfaf7-3db6-4045-837e-88d2495fba61" providerId="ADAL" clId="{FB2B180D-E745-482B-8A5E-E7622A4722F7}" dt="2023-05-25T09:21:17.785" v="3682" actId="700"/>
          <ac:spMkLst>
            <pc:docMk/>
            <pc:sldMk cId="2490594368" sldId="1282"/>
            <ac:spMk id="5" creationId="{253F679B-2058-DED6-31DE-CC81C0D116FE}"/>
          </ac:spMkLst>
        </pc:spChg>
        <pc:spChg chg="mod ord">
          <ac:chgData name="ALI TEKIN GUNER" userId="8a3bfaf7-3db6-4045-837e-88d2495fba61" providerId="ADAL" clId="{FB2B180D-E745-482B-8A5E-E7622A4722F7}" dt="2023-05-25T09:21:17.785" v="3682" actId="700"/>
          <ac:spMkLst>
            <pc:docMk/>
            <pc:sldMk cId="2490594368" sldId="1282"/>
            <ac:spMk id="6" creationId="{6B8EA670-F2FB-785D-28FE-42C358532154}"/>
          </ac:spMkLst>
        </pc:spChg>
        <pc:spChg chg="add mod">
          <ac:chgData name="ALI TEKIN GUNER" userId="8a3bfaf7-3db6-4045-837e-88d2495fba61" providerId="ADAL" clId="{FB2B180D-E745-482B-8A5E-E7622A4722F7}" dt="2023-05-25T09:22:29.320" v="3701" actId="20577"/>
          <ac:spMkLst>
            <pc:docMk/>
            <pc:sldMk cId="2490594368" sldId="1282"/>
            <ac:spMk id="13" creationId="{0BFD5ECB-EA47-7AAB-C559-DBB895EA6909}"/>
          </ac:spMkLst>
        </pc:spChg>
        <pc:picChg chg="add mod modCrop">
          <ac:chgData name="ALI TEKIN GUNER" userId="8a3bfaf7-3db6-4045-837e-88d2495fba61" providerId="ADAL" clId="{FB2B180D-E745-482B-8A5E-E7622A4722F7}" dt="2023-05-25T09:21:29.916" v="3687" actId="732"/>
          <ac:picMkLst>
            <pc:docMk/>
            <pc:sldMk cId="2490594368" sldId="1282"/>
            <ac:picMk id="8" creationId="{9D625503-70BE-8428-891E-8790028E2517}"/>
          </ac:picMkLst>
        </pc:picChg>
        <pc:picChg chg="add mod">
          <ac:chgData name="ALI TEKIN GUNER" userId="8a3bfaf7-3db6-4045-837e-88d2495fba61" providerId="ADAL" clId="{FB2B180D-E745-482B-8A5E-E7622A4722F7}" dt="2023-05-25T09:21:52.971" v="3690" actId="1076"/>
          <ac:picMkLst>
            <pc:docMk/>
            <pc:sldMk cId="2490594368" sldId="1282"/>
            <ac:picMk id="10" creationId="{8E6D4459-C72A-3E8A-0001-054DB7417AA4}"/>
          </ac:picMkLst>
        </pc:picChg>
        <pc:picChg chg="add mod">
          <ac:chgData name="ALI TEKIN GUNER" userId="8a3bfaf7-3db6-4045-837e-88d2495fba61" providerId="ADAL" clId="{FB2B180D-E745-482B-8A5E-E7622A4722F7}" dt="2023-05-25T09:22:19.953" v="3697" actId="1076"/>
          <ac:picMkLst>
            <pc:docMk/>
            <pc:sldMk cId="2490594368" sldId="1282"/>
            <ac:picMk id="12" creationId="{6FC19F4B-75A8-4092-8BB2-EEE748911B5F}"/>
          </ac:picMkLst>
        </pc:picChg>
      </pc:sldChg>
      <pc:sldChg chg="addSp delSp modSp new mod">
        <pc:chgData name="ALI TEKIN GUNER" userId="8a3bfaf7-3db6-4045-837e-88d2495fba61" providerId="ADAL" clId="{FB2B180D-E745-482B-8A5E-E7622A4722F7}" dt="2023-05-30T17:29:47.731" v="5114" actId="1076"/>
        <pc:sldMkLst>
          <pc:docMk/>
          <pc:sldMk cId="1403642103" sldId="1283"/>
        </pc:sldMkLst>
        <pc:spChg chg="mod">
          <ac:chgData name="ALI TEKIN GUNER" userId="8a3bfaf7-3db6-4045-837e-88d2495fba61" providerId="ADAL" clId="{FB2B180D-E745-482B-8A5E-E7622A4722F7}" dt="2023-05-30T16:27:34.526" v="4978" actId="20577"/>
          <ac:spMkLst>
            <pc:docMk/>
            <pc:sldMk cId="1403642103" sldId="1283"/>
            <ac:spMk id="2" creationId="{8BC9D795-BC74-47C2-1DD8-EBB5DA85DF9F}"/>
          </ac:spMkLst>
        </pc:spChg>
        <pc:spChg chg="add mod">
          <ac:chgData name="ALI TEKIN GUNER" userId="8a3bfaf7-3db6-4045-837e-88d2495fba61" providerId="ADAL" clId="{FB2B180D-E745-482B-8A5E-E7622A4722F7}" dt="2023-05-25T09:32:15.577" v="3866" actId="1076"/>
          <ac:spMkLst>
            <pc:docMk/>
            <pc:sldMk cId="1403642103" sldId="1283"/>
            <ac:spMk id="11" creationId="{79ECABE8-7A16-7660-1E34-363B3544A963}"/>
          </ac:spMkLst>
        </pc:spChg>
        <pc:spChg chg="add del">
          <ac:chgData name="ALI TEKIN GUNER" userId="8a3bfaf7-3db6-4045-837e-88d2495fba61" providerId="ADAL" clId="{FB2B180D-E745-482B-8A5E-E7622A4722F7}" dt="2023-05-25T09:28:37.945" v="3765" actId="22"/>
          <ac:spMkLst>
            <pc:docMk/>
            <pc:sldMk cId="1403642103" sldId="1283"/>
            <ac:spMk id="13" creationId="{CBDDE582-F381-E801-7A19-50C2928F5F83}"/>
          </ac:spMkLst>
        </pc:spChg>
        <pc:spChg chg="add mod">
          <ac:chgData name="ALI TEKIN GUNER" userId="8a3bfaf7-3db6-4045-837e-88d2495fba61" providerId="ADAL" clId="{FB2B180D-E745-482B-8A5E-E7622A4722F7}" dt="2023-05-25T09:31:56.534" v="3861" actId="1076"/>
          <ac:spMkLst>
            <pc:docMk/>
            <pc:sldMk cId="1403642103" sldId="1283"/>
            <ac:spMk id="15" creationId="{52EDD35A-7715-C554-4EF7-7DF6AFB68884}"/>
          </ac:spMkLst>
        </pc:spChg>
        <pc:spChg chg="add mod ord">
          <ac:chgData name="ALI TEKIN GUNER" userId="8a3bfaf7-3db6-4045-837e-88d2495fba61" providerId="ADAL" clId="{FB2B180D-E745-482B-8A5E-E7622A4722F7}" dt="2023-05-25T09:32:08.524" v="3864" actId="164"/>
          <ac:spMkLst>
            <pc:docMk/>
            <pc:sldMk cId="1403642103" sldId="1283"/>
            <ac:spMk id="16" creationId="{4A834C03-756E-1079-3DC7-FD173BB5BDCA}"/>
          </ac:spMkLst>
        </pc:spChg>
        <pc:spChg chg="add del mod ord">
          <ac:chgData name="ALI TEKIN GUNER" userId="8a3bfaf7-3db6-4045-837e-88d2495fba61" providerId="ADAL" clId="{FB2B180D-E745-482B-8A5E-E7622A4722F7}" dt="2023-05-25T09:32:02.436" v="3862" actId="164"/>
          <ac:spMkLst>
            <pc:docMk/>
            <pc:sldMk cId="1403642103" sldId="1283"/>
            <ac:spMk id="17" creationId="{03258A08-1FB6-6416-CC0B-B44AA3BC28DA}"/>
          </ac:spMkLst>
        </pc:spChg>
        <pc:grpChg chg="add mod">
          <ac:chgData name="ALI TEKIN GUNER" userId="8a3bfaf7-3db6-4045-837e-88d2495fba61" providerId="ADAL" clId="{FB2B180D-E745-482B-8A5E-E7622A4722F7}" dt="2023-05-30T17:29:47.731" v="5114" actId="1076"/>
          <ac:grpSpMkLst>
            <pc:docMk/>
            <pc:sldMk cId="1403642103" sldId="1283"/>
            <ac:grpSpMk id="18" creationId="{ED8EB24E-DF00-EADA-8A56-1E2F95DA1332}"/>
          </ac:grpSpMkLst>
        </pc:grpChg>
        <pc:grpChg chg="add mod">
          <ac:chgData name="ALI TEKIN GUNER" userId="8a3bfaf7-3db6-4045-837e-88d2495fba61" providerId="ADAL" clId="{FB2B180D-E745-482B-8A5E-E7622A4722F7}" dt="2023-05-25T09:32:09.745" v="3865" actId="1076"/>
          <ac:grpSpMkLst>
            <pc:docMk/>
            <pc:sldMk cId="1403642103" sldId="1283"/>
            <ac:grpSpMk id="19" creationId="{A3923BCA-4BFB-91F2-934C-3D8D201304B5}"/>
          </ac:grpSpMkLst>
        </pc:grpChg>
        <pc:picChg chg="add mod">
          <ac:chgData name="ALI TEKIN GUNER" userId="8a3bfaf7-3db6-4045-837e-88d2495fba61" providerId="ADAL" clId="{FB2B180D-E745-482B-8A5E-E7622A4722F7}" dt="2023-05-25T09:32:02.436" v="3862" actId="164"/>
          <ac:picMkLst>
            <pc:docMk/>
            <pc:sldMk cId="1403642103" sldId="1283"/>
            <ac:picMk id="7" creationId="{957EA0DD-B707-42D1-173B-BCCD9EAB24D5}"/>
          </ac:picMkLst>
        </pc:picChg>
        <pc:picChg chg="add mod">
          <ac:chgData name="ALI TEKIN GUNER" userId="8a3bfaf7-3db6-4045-837e-88d2495fba61" providerId="ADAL" clId="{FB2B180D-E745-482B-8A5E-E7622A4722F7}" dt="2023-05-25T09:32:08.524" v="3864" actId="164"/>
          <ac:picMkLst>
            <pc:docMk/>
            <pc:sldMk cId="1403642103" sldId="1283"/>
            <ac:picMk id="9" creationId="{B9292CE6-738B-3B52-28CB-245AC2DF27F5}"/>
          </ac:picMkLst>
        </pc:picChg>
      </pc:sldChg>
      <pc:sldChg chg="addSp delSp modSp new mod ord">
        <pc:chgData name="ALI TEKIN GUNER" userId="8a3bfaf7-3db6-4045-837e-88d2495fba61" providerId="ADAL" clId="{FB2B180D-E745-482B-8A5E-E7622A4722F7}" dt="2023-06-01T12:01:52.154" v="6242" actId="123"/>
        <pc:sldMkLst>
          <pc:docMk/>
          <pc:sldMk cId="723270486" sldId="1284"/>
        </pc:sldMkLst>
        <pc:spChg chg="add mod">
          <ac:chgData name="ALI TEKIN GUNER" userId="8a3bfaf7-3db6-4045-837e-88d2495fba61" providerId="ADAL" clId="{FB2B180D-E745-482B-8A5E-E7622A4722F7}" dt="2023-06-01T12:01:48.566" v="6241" actId="123"/>
          <ac:spMkLst>
            <pc:docMk/>
            <pc:sldMk cId="723270486" sldId="1284"/>
            <ac:spMk id="7" creationId="{64040AEB-BA2D-A629-3CA8-790F69E0D9E1}"/>
          </ac:spMkLst>
        </pc:spChg>
        <pc:spChg chg="add del">
          <ac:chgData name="ALI TEKIN GUNER" userId="8a3bfaf7-3db6-4045-837e-88d2495fba61" providerId="ADAL" clId="{FB2B180D-E745-482B-8A5E-E7622A4722F7}" dt="2023-05-25T09:51:52.491" v="4204" actId="478"/>
          <ac:spMkLst>
            <pc:docMk/>
            <pc:sldMk cId="723270486" sldId="1284"/>
            <ac:spMk id="8" creationId="{B4DBC680-C471-409A-581B-D732210C67BB}"/>
          </ac:spMkLst>
        </pc:spChg>
        <pc:spChg chg="add mod">
          <ac:chgData name="ALI TEKIN GUNER" userId="8a3bfaf7-3db6-4045-837e-88d2495fba61" providerId="ADAL" clId="{FB2B180D-E745-482B-8A5E-E7622A4722F7}" dt="2023-06-01T12:01:52.154" v="6242" actId="123"/>
          <ac:spMkLst>
            <pc:docMk/>
            <pc:sldMk cId="723270486" sldId="1284"/>
            <ac:spMk id="11" creationId="{9F28C2E5-F869-ABA9-042F-EF959E409B56}"/>
          </ac:spMkLst>
        </pc:spChg>
        <pc:spChg chg="add mod">
          <ac:chgData name="ALI TEKIN GUNER" userId="8a3bfaf7-3db6-4045-837e-88d2495fba61" providerId="ADAL" clId="{FB2B180D-E745-482B-8A5E-E7622A4722F7}" dt="2023-05-25T09:56:59.054" v="4378" actId="1076"/>
          <ac:spMkLst>
            <pc:docMk/>
            <pc:sldMk cId="723270486" sldId="1284"/>
            <ac:spMk id="13" creationId="{7C34C951-5C5B-9474-05D2-C577E4EF0A78}"/>
          </ac:spMkLst>
        </pc:spChg>
        <pc:picChg chg="add mod">
          <ac:chgData name="ALI TEKIN GUNER" userId="8a3bfaf7-3db6-4045-837e-88d2495fba61" providerId="ADAL" clId="{FB2B180D-E745-482B-8A5E-E7622A4722F7}" dt="2023-05-25T09:56:55.453" v="4377" actId="1076"/>
          <ac:picMkLst>
            <pc:docMk/>
            <pc:sldMk cId="723270486" sldId="1284"/>
            <ac:picMk id="6" creationId="{F38D477A-BB51-C67E-1A84-D4F6FA070F7E}"/>
          </ac:picMkLst>
        </pc:picChg>
        <pc:picChg chg="add mod">
          <ac:chgData name="ALI TEKIN GUNER" userId="8a3bfaf7-3db6-4045-837e-88d2495fba61" providerId="ADAL" clId="{FB2B180D-E745-482B-8A5E-E7622A4722F7}" dt="2023-05-25T09:52:17.066" v="4210" actId="1076"/>
          <ac:picMkLst>
            <pc:docMk/>
            <pc:sldMk cId="723270486" sldId="1284"/>
            <ac:picMk id="10" creationId="{72906785-2275-F14F-EB1A-E3B775900318}"/>
          </ac:picMkLst>
        </pc:picChg>
      </pc:sldChg>
      <pc:sldChg chg="addSp delSp modSp new mod ord modClrScheme chgLayout">
        <pc:chgData name="ALI TEKIN GUNER" userId="8a3bfaf7-3db6-4045-837e-88d2495fba61" providerId="ADAL" clId="{FB2B180D-E745-482B-8A5E-E7622A4722F7}" dt="2023-06-01T12:02:57.743" v="6252" actId="123"/>
        <pc:sldMkLst>
          <pc:docMk/>
          <pc:sldMk cId="271362370" sldId="1285"/>
        </pc:sldMkLst>
        <pc:spChg chg="del">
          <ac:chgData name="ALI TEKIN GUNER" userId="8a3bfaf7-3db6-4045-837e-88d2495fba61" providerId="ADAL" clId="{FB2B180D-E745-482B-8A5E-E7622A4722F7}" dt="2023-05-26T13:47:47.856" v="4435" actId="700"/>
          <ac:spMkLst>
            <pc:docMk/>
            <pc:sldMk cId="271362370" sldId="1285"/>
            <ac:spMk id="2" creationId="{4A97B36E-559B-D1AD-4F41-3B9B4CB107CC}"/>
          </ac:spMkLst>
        </pc:spChg>
        <pc:spChg chg="add mod">
          <ac:chgData name="ALI TEKIN GUNER" userId="8a3bfaf7-3db6-4045-837e-88d2495fba61" providerId="ADAL" clId="{FB2B180D-E745-482B-8A5E-E7622A4722F7}" dt="2023-05-30T16:23:43.693" v="4955" actId="1076"/>
          <ac:spMkLst>
            <pc:docMk/>
            <pc:sldMk cId="271362370" sldId="1285"/>
            <ac:spMk id="2" creationId="{86364D14-5219-45FF-4051-243C7C96E58A}"/>
          </ac:spMkLst>
        </pc:spChg>
        <pc:spChg chg="mod ord">
          <ac:chgData name="ALI TEKIN GUNER" userId="8a3bfaf7-3db6-4045-837e-88d2495fba61" providerId="ADAL" clId="{FB2B180D-E745-482B-8A5E-E7622A4722F7}" dt="2023-06-01T12:02:57.743" v="6252" actId="123"/>
          <ac:spMkLst>
            <pc:docMk/>
            <pc:sldMk cId="271362370" sldId="1285"/>
            <ac:spMk id="3" creationId="{13B46889-F40F-7A72-D25A-BEB306FF9EDB}"/>
          </ac:spMkLst>
        </pc:spChg>
        <pc:spChg chg="mod ord">
          <ac:chgData name="ALI TEKIN GUNER" userId="8a3bfaf7-3db6-4045-837e-88d2495fba61" providerId="ADAL" clId="{FB2B180D-E745-482B-8A5E-E7622A4722F7}" dt="2023-05-26T13:47:47.856" v="4435" actId="700"/>
          <ac:spMkLst>
            <pc:docMk/>
            <pc:sldMk cId="271362370" sldId="1285"/>
            <ac:spMk id="4" creationId="{D45FEF1C-5507-2342-CB63-24B17DE2FDDB}"/>
          </ac:spMkLst>
        </pc:spChg>
        <pc:spChg chg="mod ord">
          <ac:chgData name="ALI TEKIN GUNER" userId="8a3bfaf7-3db6-4045-837e-88d2495fba61" providerId="ADAL" clId="{FB2B180D-E745-482B-8A5E-E7622A4722F7}" dt="2023-05-26T14:00:38.593" v="4932" actId="1037"/>
          <ac:spMkLst>
            <pc:docMk/>
            <pc:sldMk cId="271362370" sldId="1285"/>
            <ac:spMk id="5" creationId="{2BE23F17-2E0A-EA25-048E-5B3D05C43E71}"/>
          </ac:spMkLst>
        </pc:spChg>
        <pc:spChg chg="mod ord">
          <ac:chgData name="ALI TEKIN GUNER" userId="8a3bfaf7-3db6-4045-837e-88d2495fba61" providerId="ADAL" clId="{FB2B180D-E745-482B-8A5E-E7622A4722F7}" dt="2023-05-26T14:00:38.593" v="4932" actId="1037"/>
          <ac:spMkLst>
            <pc:docMk/>
            <pc:sldMk cId="271362370" sldId="1285"/>
            <ac:spMk id="6" creationId="{7ED3AA4D-8684-F238-3DA4-B6755A1AE983}"/>
          </ac:spMkLst>
        </pc:spChg>
        <pc:spChg chg="add mod">
          <ac:chgData name="ALI TEKIN GUNER" userId="8a3bfaf7-3db6-4045-837e-88d2495fba61" providerId="ADAL" clId="{FB2B180D-E745-482B-8A5E-E7622A4722F7}" dt="2023-05-26T13:59:51.023" v="4905" actId="21"/>
          <ac:spMkLst>
            <pc:docMk/>
            <pc:sldMk cId="271362370" sldId="1285"/>
            <ac:spMk id="10" creationId="{AF314B67-C8AA-0D05-62C3-0558D4F36064}"/>
          </ac:spMkLst>
        </pc:spChg>
        <pc:spChg chg="add mod">
          <ac:chgData name="ALI TEKIN GUNER" userId="8a3bfaf7-3db6-4045-837e-88d2495fba61" providerId="ADAL" clId="{FB2B180D-E745-482B-8A5E-E7622A4722F7}" dt="2023-05-26T14:00:42.082" v="4933" actId="1036"/>
          <ac:spMkLst>
            <pc:docMk/>
            <pc:sldMk cId="271362370" sldId="1285"/>
            <ac:spMk id="12" creationId="{B6307502-0978-90E7-B86A-4536A3F393C5}"/>
          </ac:spMkLst>
        </pc:spChg>
        <pc:spChg chg="add del">
          <ac:chgData name="ALI TEKIN GUNER" userId="8a3bfaf7-3db6-4045-837e-88d2495fba61" providerId="ADAL" clId="{FB2B180D-E745-482B-8A5E-E7622A4722F7}" dt="2023-05-26T13:51:26.708" v="4588" actId="478"/>
          <ac:spMkLst>
            <pc:docMk/>
            <pc:sldMk cId="271362370" sldId="1285"/>
            <ac:spMk id="14" creationId="{6052FC06-ECF4-484C-3311-DD918A54F29E}"/>
          </ac:spMkLst>
        </pc:spChg>
        <pc:spChg chg="add del mod">
          <ac:chgData name="ALI TEKIN GUNER" userId="8a3bfaf7-3db6-4045-837e-88d2495fba61" providerId="ADAL" clId="{FB2B180D-E745-482B-8A5E-E7622A4722F7}" dt="2023-05-26T13:52:52.392" v="4648" actId="478"/>
          <ac:spMkLst>
            <pc:docMk/>
            <pc:sldMk cId="271362370" sldId="1285"/>
            <ac:spMk id="17" creationId="{2CE37525-5DEB-57FF-7F3E-8EB469CBEC0D}"/>
          </ac:spMkLst>
        </pc:spChg>
        <pc:spChg chg="add mod">
          <ac:chgData name="ALI TEKIN GUNER" userId="8a3bfaf7-3db6-4045-837e-88d2495fba61" providerId="ADAL" clId="{FB2B180D-E745-482B-8A5E-E7622A4722F7}" dt="2023-05-26T14:00:34.431" v="4930" actId="1035"/>
          <ac:spMkLst>
            <pc:docMk/>
            <pc:sldMk cId="271362370" sldId="1285"/>
            <ac:spMk id="18" creationId="{11472DE3-EEA4-D12D-1136-AD8958DFDACE}"/>
          </ac:spMkLst>
        </pc:spChg>
        <pc:spChg chg="add mod">
          <ac:chgData name="ALI TEKIN GUNER" userId="8a3bfaf7-3db6-4045-837e-88d2495fba61" providerId="ADAL" clId="{FB2B180D-E745-482B-8A5E-E7622A4722F7}" dt="2023-05-26T14:00:46.155" v="4934" actId="1036"/>
          <ac:spMkLst>
            <pc:docMk/>
            <pc:sldMk cId="271362370" sldId="1285"/>
            <ac:spMk id="19" creationId="{5681A94B-F1FA-9A74-F8CB-4D3C99FE29F3}"/>
          </ac:spMkLst>
        </pc:spChg>
        <pc:spChg chg="add mod">
          <ac:chgData name="ALI TEKIN GUNER" userId="8a3bfaf7-3db6-4045-837e-88d2495fba61" providerId="ADAL" clId="{FB2B180D-E745-482B-8A5E-E7622A4722F7}" dt="2023-05-26T14:00:47.575" v="4935" actId="1036"/>
          <ac:spMkLst>
            <pc:docMk/>
            <pc:sldMk cId="271362370" sldId="1285"/>
            <ac:spMk id="21" creationId="{7A6FBF3A-EB89-DF41-F539-76A45A6E547B}"/>
          </ac:spMkLst>
        </pc:spChg>
        <pc:spChg chg="add mod">
          <ac:chgData name="ALI TEKIN GUNER" userId="8a3bfaf7-3db6-4045-837e-88d2495fba61" providerId="ADAL" clId="{FB2B180D-E745-482B-8A5E-E7622A4722F7}" dt="2023-05-26T13:59:57.199" v="4907" actId="1076"/>
          <ac:spMkLst>
            <pc:docMk/>
            <pc:sldMk cId="271362370" sldId="1285"/>
            <ac:spMk id="23" creationId="{7CB826BC-E3FA-6AEB-BC9D-00DE80A10E75}"/>
          </ac:spMkLst>
        </pc:spChg>
        <pc:spChg chg="add mod">
          <ac:chgData name="ALI TEKIN GUNER" userId="8a3bfaf7-3db6-4045-837e-88d2495fba61" providerId="ADAL" clId="{FB2B180D-E745-482B-8A5E-E7622A4722F7}" dt="2023-05-26T14:02:54.191" v="4953" actId="14100"/>
          <ac:spMkLst>
            <pc:docMk/>
            <pc:sldMk cId="271362370" sldId="1285"/>
            <ac:spMk id="24" creationId="{A8BAF386-B26A-2C54-CFCA-704AB9420CBC}"/>
          </ac:spMkLst>
        </pc:spChg>
        <pc:picChg chg="add mod modCrop">
          <ac:chgData name="ALI TEKIN GUNER" userId="8a3bfaf7-3db6-4045-837e-88d2495fba61" providerId="ADAL" clId="{FB2B180D-E745-482B-8A5E-E7622A4722F7}" dt="2023-05-26T13:59:59.643" v="4909" actId="1036"/>
          <ac:picMkLst>
            <pc:docMk/>
            <pc:sldMk cId="271362370" sldId="1285"/>
            <ac:picMk id="8" creationId="{8E5C80F6-7F9D-0B4B-A4A1-D420391E03EF}"/>
          </ac:picMkLst>
        </pc:picChg>
        <pc:picChg chg="add mod">
          <ac:chgData name="ALI TEKIN GUNER" userId="8a3bfaf7-3db6-4045-837e-88d2495fba61" providerId="ADAL" clId="{FB2B180D-E745-482B-8A5E-E7622A4722F7}" dt="2023-05-26T14:00:42.082" v="4933" actId="1036"/>
          <ac:picMkLst>
            <pc:docMk/>
            <pc:sldMk cId="271362370" sldId="1285"/>
            <ac:picMk id="13" creationId="{0F66A040-D749-FAC3-0BFE-063BB67B4D5F}"/>
          </ac:picMkLst>
        </pc:picChg>
        <pc:picChg chg="add del mod">
          <ac:chgData name="ALI TEKIN GUNER" userId="8a3bfaf7-3db6-4045-837e-88d2495fba61" providerId="ADAL" clId="{FB2B180D-E745-482B-8A5E-E7622A4722F7}" dt="2023-05-26T13:51:35.846" v="4590"/>
          <ac:picMkLst>
            <pc:docMk/>
            <pc:sldMk cId="271362370" sldId="1285"/>
            <ac:picMk id="15" creationId="{767E229F-FA10-8029-DA75-386B4A2512B7}"/>
          </ac:picMkLst>
        </pc:picChg>
      </pc:sldChg>
      <pc:sldChg chg="addSp delSp modSp new mod setBg">
        <pc:chgData name="ALI TEKIN GUNER" userId="8a3bfaf7-3db6-4045-837e-88d2495fba61" providerId="ADAL" clId="{FB2B180D-E745-482B-8A5E-E7622A4722F7}" dt="2023-05-30T19:11:55.515" v="6219" actId="1076"/>
        <pc:sldMkLst>
          <pc:docMk/>
          <pc:sldMk cId="2295437717" sldId="1286"/>
        </pc:sldMkLst>
        <pc:spChg chg="mod">
          <ac:chgData name="ALI TEKIN GUNER" userId="8a3bfaf7-3db6-4045-837e-88d2495fba61" providerId="ADAL" clId="{FB2B180D-E745-482B-8A5E-E7622A4722F7}" dt="2023-05-30T17:05:50.068" v="4990" actId="20577"/>
          <ac:spMkLst>
            <pc:docMk/>
            <pc:sldMk cId="2295437717" sldId="1286"/>
            <ac:spMk id="2" creationId="{9ED95BA4-0FA0-2628-5265-6A4A6AD33438}"/>
          </ac:spMkLst>
        </pc:spChg>
        <pc:spChg chg="mod">
          <ac:chgData name="ALI TEKIN GUNER" userId="8a3bfaf7-3db6-4045-837e-88d2495fba61" providerId="ADAL" clId="{FB2B180D-E745-482B-8A5E-E7622A4722F7}" dt="2023-05-30T17:06:56.850" v="5014" actId="113"/>
          <ac:spMkLst>
            <pc:docMk/>
            <pc:sldMk cId="2295437717" sldId="1286"/>
            <ac:spMk id="3" creationId="{3DBBD657-DBE5-8D0B-3234-33DBF5126501}"/>
          </ac:spMkLst>
        </pc:spChg>
        <pc:spChg chg="add del">
          <ac:chgData name="ALI TEKIN GUNER" userId="8a3bfaf7-3db6-4045-837e-88d2495fba61" providerId="ADAL" clId="{FB2B180D-E745-482B-8A5E-E7622A4722F7}" dt="2023-05-30T17:06:02.184" v="4992"/>
          <ac:spMkLst>
            <pc:docMk/>
            <pc:sldMk cId="2295437717" sldId="1286"/>
            <ac:spMk id="7" creationId="{F06AB8EB-5C0A-7A4C-7525-E782CC650260}"/>
          </ac:spMkLst>
        </pc:spChg>
        <pc:spChg chg="add del">
          <ac:chgData name="ALI TEKIN GUNER" userId="8a3bfaf7-3db6-4045-837e-88d2495fba61" providerId="ADAL" clId="{FB2B180D-E745-482B-8A5E-E7622A4722F7}" dt="2023-05-30T17:06:02.184" v="4992"/>
          <ac:spMkLst>
            <pc:docMk/>
            <pc:sldMk cId="2295437717" sldId="1286"/>
            <ac:spMk id="8" creationId="{B94A589B-1313-04B1-DD12-AEEDDAF8A39F}"/>
          </ac:spMkLst>
        </pc:spChg>
        <pc:spChg chg="add del">
          <ac:chgData name="ALI TEKIN GUNER" userId="8a3bfaf7-3db6-4045-837e-88d2495fba61" providerId="ADAL" clId="{FB2B180D-E745-482B-8A5E-E7622A4722F7}" dt="2023-05-30T17:06:03.999" v="4994"/>
          <ac:spMkLst>
            <pc:docMk/>
            <pc:sldMk cId="2295437717" sldId="1286"/>
            <ac:spMk id="9" creationId="{F5F17631-AACB-30A6-440F-9A331896CBD3}"/>
          </ac:spMkLst>
        </pc:spChg>
        <pc:spChg chg="add del">
          <ac:chgData name="ALI TEKIN GUNER" userId="8a3bfaf7-3db6-4045-837e-88d2495fba61" providerId="ADAL" clId="{FB2B180D-E745-482B-8A5E-E7622A4722F7}" dt="2023-05-30T17:06:03.999" v="4994"/>
          <ac:spMkLst>
            <pc:docMk/>
            <pc:sldMk cId="2295437717" sldId="1286"/>
            <ac:spMk id="10" creationId="{5422FFC3-0A74-896C-DEE1-B012A27A53E6}"/>
          </ac:spMkLst>
        </pc:spChg>
        <pc:spChg chg="add del">
          <ac:chgData name="ALI TEKIN GUNER" userId="8a3bfaf7-3db6-4045-837e-88d2495fba61" providerId="ADAL" clId="{FB2B180D-E745-482B-8A5E-E7622A4722F7}" dt="2023-05-30T17:06:15.829" v="4996"/>
          <ac:spMkLst>
            <pc:docMk/>
            <pc:sldMk cId="2295437717" sldId="1286"/>
            <ac:spMk id="11" creationId="{EE39440F-A67C-7ED9-8453-B7B37AF5D196}"/>
          </ac:spMkLst>
        </pc:spChg>
        <pc:spChg chg="add del">
          <ac:chgData name="ALI TEKIN GUNER" userId="8a3bfaf7-3db6-4045-837e-88d2495fba61" providerId="ADAL" clId="{FB2B180D-E745-482B-8A5E-E7622A4722F7}" dt="2023-05-30T17:06:15.829" v="4996"/>
          <ac:spMkLst>
            <pc:docMk/>
            <pc:sldMk cId="2295437717" sldId="1286"/>
            <ac:spMk id="12" creationId="{F96DE4C2-0D8D-00C0-33AC-7BBEC518DA3C}"/>
          </ac:spMkLst>
        </pc:spChg>
        <pc:spChg chg="add del">
          <ac:chgData name="ALI TEKIN GUNER" userId="8a3bfaf7-3db6-4045-837e-88d2495fba61" providerId="ADAL" clId="{FB2B180D-E745-482B-8A5E-E7622A4722F7}" dt="2023-05-30T17:06:21.154" v="4998" actId="22"/>
          <ac:spMkLst>
            <pc:docMk/>
            <pc:sldMk cId="2295437717" sldId="1286"/>
            <ac:spMk id="14" creationId="{30FAEB6D-8B14-20B0-2CA8-1C44522C1F9D}"/>
          </ac:spMkLst>
        </pc:spChg>
        <pc:spChg chg="mod">
          <ac:chgData name="ALI TEKIN GUNER" userId="8a3bfaf7-3db6-4045-837e-88d2495fba61" providerId="ADAL" clId="{FB2B180D-E745-482B-8A5E-E7622A4722F7}" dt="2023-05-30T19:11:55.515" v="6219" actId="1076"/>
          <ac:spMkLst>
            <pc:docMk/>
            <pc:sldMk cId="2295437717" sldId="1286"/>
            <ac:spMk id="15" creationId="{4420BCC7-17E7-9005-76E2-375B03A5A2CD}"/>
          </ac:spMkLst>
        </pc:spChg>
        <pc:spChg chg="add del">
          <ac:chgData name="ALI TEKIN GUNER" userId="8a3bfaf7-3db6-4045-837e-88d2495fba61" providerId="ADAL" clId="{FB2B180D-E745-482B-8A5E-E7622A4722F7}" dt="2023-05-30T18:12:52.577" v="5551" actId="478"/>
          <ac:spMkLst>
            <pc:docMk/>
            <pc:sldMk cId="2295437717" sldId="1286"/>
            <ac:spMk id="16" creationId="{5FF6919B-DBCF-149F-BD58-807D4D505C41}"/>
          </ac:spMkLst>
        </pc:spChg>
        <pc:picChg chg="add del mod">
          <ac:chgData name="ALI TEKIN GUNER" userId="8a3bfaf7-3db6-4045-837e-88d2495fba61" providerId="ADAL" clId="{FB2B180D-E745-482B-8A5E-E7622A4722F7}" dt="2023-05-30T18:13:38.903" v="5556" actId="478"/>
          <ac:picMkLst>
            <pc:docMk/>
            <pc:sldMk cId="2295437717" sldId="1286"/>
            <ac:picMk id="18" creationId="{819E5BC0-22E1-8053-0A04-141E7E7DF9FC}"/>
          </ac:picMkLst>
        </pc:picChg>
      </pc:sldChg>
      <pc:sldChg chg="addSp delSp modSp new mod modClrScheme chgLayout">
        <pc:chgData name="ALI TEKIN GUNER" userId="8a3bfaf7-3db6-4045-837e-88d2495fba61" providerId="ADAL" clId="{FB2B180D-E745-482B-8A5E-E7622A4722F7}" dt="2023-06-01T12:04:25.325" v="6267" actId="123"/>
        <pc:sldMkLst>
          <pc:docMk/>
          <pc:sldMk cId="4138836537" sldId="1287"/>
        </pc:sldMkLst>
        <pc:spChg chg="del">
          <ac:chgData name="ALI TEKIN GUNER" userId="8a3bfaf7-3db6-4045-837e-88d2495fba61" providerId="ADAL" clId="{FB2B180D-E745-482B-8A5E-E7622A4722F7}" dt="2023-05-30T17:22:16.160" v="5092" actId="700"/>
          <ac:spMkLst>
            <pc:docMk/>
            <pc:sldMk cId="4138836537" sldId="1287"/>
            <ac:spMk id="2" creationId="{F3E28702-EF37-55F7-DFF2-F742632F2CE8}"/>
          </ac:spMkLst>
        </pc:spChg>
        <pc:spChg chg="mod ord">
          <ac:chgData name="ALI TEKIN GUNER" userId="8a3bfaf7-3db6-4045-837e-88d2495fba61" providerId="ADAL" clId="{FB2B180D-E745-482B-8A5E-E7622A4722F7}" dt="2023-06-01T12:04:25.325" v="6267" actId="123"/>
          <ac:spMkLst>
            <pc:docMk/>
            <pc:sldMk cId="4138836537" sldId="1287"/>
            <ac:spMk id="3" creationId="{F15A58D9-2990-66B5-81E8-0569F9AEE6BD}"/>
          </ac:spMkLst>
        </pc:spChg>
        <pc:spChg chg="mod ord">
          <ac:chgData name="ALI TEKIN GUNER" userId="8a3bfaf7-3db6-4045-837e-88d2495fba61" providerId="ADAL" clId="{FB2B180D-E745-482B-8A5E-E7622A4722F7}" dt="2023-05-30T17:22:16.160" v="5092" actId="700"/>
          <ac:spMkLst>
            <pc:docMk/>
            <pc:sldMk cId="4138836537" sldId="1287"/>
            <ac:spMk id="4" creationId="{539280D8-A5FA-2249-3718-1648B069F912}"/>
          </ac:spMkLst>
        </pc:spChg>
        <pc:spChg chg="mod ord">
          <ac:chgData name="ALI TEKIN GUNER" userId="8a3bfaf7-3db6-4045-837e-88d2495fba61" providerId="ADAL" clId="{FB2B180D-E745-482B-8A5E-E7622A4722F7}" dt="2023-05-30T17:22:16.160" v="5092" actId="700"/>
          <ac:spMkLst>
            <pc:docMk/>
            <pc:sldMk cId="4138836537" sldId="1287"/>
            <ac:spMk id="5" creationId="{E839A667-AD02-4ECA-C580-69E0AAB0A08E}"/>
          </ac:spMkLst>
        </pc:spChg>
        <pc:spChg chg="mod ord">
          <ac:chgData name="ALI TEKIN GUNER" userId="8a3bfaf7-3db6-4045-837e-88d2495fba61" providerId="ADAL" clId="{FB2B180D-E745-482B-8A5E-E7622A4722F7}" dt="2023-05-30T17:22:16.160" v="5092" actId="700"/>
          <ac:spMkLst>
            <pc:docMk/>
            <pc:sldMk cId="4138836537" sldId="1287"/>
            <ac:spMk id="6" creationId="{7AF07BCB-3F74-A5AD-8A59-7195C5EC646D}"/>
          </ac:spMkLst>
        </pc:spChg>
        <pc:spChg chg="add mod">
          <ac:chgData name="ALI TEKIN GUNER" userId="8a3bfaf7-3db6-4045-837e-88d2495fba61" providerId="ADAL" clId="{FB2B180D-E745-482B-8A5E-E7622A4722F7}" dt="2023-05-30T17:37:06.520" v="5210" actId="1035"/>
          <ac:spMkLst>
            <pc:docMk/>
            <pc:sldMk cId="4138836537" sldId="1287"/>
            <ac:spMk id="8" creationId="{FC891C8D-3DBC-1456-5308-54081D26C826}"/>
          </ac:spMkLst>
        </pc:spChg>
        <pc:spChg chg="add mod">
          <ac:chgData name="ALI TEKIN GUNER" userId="8a3bfaf7-3db6-4045-837e-88d2495fba61" providerId="ADAL" clId="{FB2B180D-E745-482B-8A5E-E7622A4722F7}" dt="2023-05-30T17:22:44.332" v="5112" actId="1076"/>
          <ac:spMkLst>
            <pc:docMk/>
            <pc:sldMk cId="4138836537" sldId="1287"/>
            <ac:spMk id="10" creationId="{3814711B-9B4F-5451-9104-5D75FB4C75BD}"/>
          </ac:spMkLst>
        </pc:spChg>
        <pc:spChg chg="add mod">
          <ac:chgData name="ALI TEKIN GUNER" userId="8a3bfaf7-3db6-4045-837e-88d2495fba61" providerId="ADAL" clId="{FB2B180D-E745-482B-8A5E-E7622A4722F7}" dt="2023-05-30T17:32:33.981" v="5138" actId="1076"/>
          <ac:spMkLst>
            <pc:docMk/>
            <pc:sldMk cId="4138836537" sldId="1287"/>
            <ac:spMk id="13" creationId="{D5C3E26E-B17C-4F17-A80C-025AF96D5B56}"/>
          </ac:spMkLst>
        </pc:spChg>
        <pc:spChg chg="add mod">
          <ac:chgData name="ALI TEKIN GUNER" userId="8a3bfaf7-3db6-4045-837e-88d2495fba61" providerId="ADAL" clId="{FB2B180D-E745-482B-8A5E-E7622A4722F7}" dt="2023-05-30T17:39:14.207" v="5250" actId="1076"/>
          <ac:spMkLst>
            <pc:docMk/>
            <pc:sldMk cId="4138836537" sldId="1287"/>
            <ac:spMk id="30" creationId="{81C6403A-AC32-A22A-F97E-1282451C2721}"/>
          </ac:spMkLst>
        </pc:spChg>
        <pc:picChg chg="add mod ord">
          <ac:chgData name="ALI TEKIN GUNER" userId="8a3bfaf7-3db6-4045-837e-88d2495fba61" providerId="ADAL" clId="{FB2B180D-E745-482B-8A5E-E7622A4722F7}" dt="2023-05-30T17:33:02.187" v="5149" actId="1076"/>
          <ac:picMkLst>
            <pc:docMk/>
            <pc:sldMk cId="4138836537" sldId="1287"/>
            <ac:picMk id="12" creationId="{1E9931A2-34FF-FECB-20F1-09E3C6442137}"/>
          </ac:picMkLst>
        </pc:picChg>
        <pc:picChg chg="add mod">
          <ac:chgData name="ALI TEKIN GUNER" userId="8a3bfaf7-3db6-4045-837e-88d2495fba61" providerId="ADAL" clId="{FB2B180D-E745-482B-8A5E-E7622A4722F7}" dt="2023-05-30T17:33:04.849" v="5150" actId="1076"/>
          <ac:picMkLst>
            <pc:docMk/>
            <pc:sldMk cId="4138836537" sldId="1287"/>
            <ac:picMk id="15" creationId="{3A69E19A-A6D4-BE1D-AE8B-7144E66A7CA8}"/>
          </ac:picMkLst>
        </pc:picChg>
        <pc:picChg chg="add mod">
          <ac:chgData name="ALI TEKIN GUNER" userId="8a3bfaf7-3db6-4045-837e-88d2495fba61" providerId="ADAL" clId="{FB2B180D-E745-482B-8A5E-E7622A4722F7}" dt="2023-05-30T17:37:06.520" v="5210" actId="1035"/>
          <ac:picMkLst>
            <pc:docMk/>
            <pc:sldMk cId="4138836537" sldId="1287"/>
            <ac:picMk id="17" creationId="{C1758E3C-AAE1-0EF3-9481-0B73B42C11E5}"/>
          </ac:picMkLst>
        </pc:picChg>
        <pc:picChg chg="add mod">
          <ac:chgData name="ALI TEKIN GUNER" userId="8a3bfaf7-3db6-4045-837e-88d2495fba61" providerId="ADAL" clId="{FB2B180D-E745-482B-8A5E-E7622A4722F7}" dt="2023-05-30T17:37:06.520" v="5210" actId="1035"/>
          <ac:picMkLst>
            <pc:docMk/>
            <pc:sldMk cId="4138836537" sldId="1287"/>
            <ac:picMk id="19" creationId="{A7009AAD-38D1-CEA7-7239-040FF1E656EF}"/>
          </ac:picMkLst>
        </pc:picChg>
        <pc:picChg chg="add mod">
          <ac:chgData name="ALI TEKIN GUNER" userId="8a3bfaf7-3db6-4045-837e-88d2495fba61" providerId="ADAL" clId="{FB2B180D-E745-482B-8A5E-E7622A4722F7}" dt="2023-05-30T17:37:06.520" v="5210" actId="1035"/>
          <ac:picMkLst>
            <pc:docMk/>
            <pc:sldMk cId="4138836537" sldId="1287"/>
            <ac:picMk id="21" creationId="{99FDA5C6-DAE2-A456-71B9-2A6649D014EE}"/>
          </ac:picMkLst>
        </pc:picChg>
        <pc:picChg chg="add mod">
          <ac:chgData name="ALI TEKIN GUNER" userId="8a3bfaf7-3db6-4045-837e-88d2495fba61" providerId="ADAL" clId="{FB2B180D-E745-482B-8A5E-E7622A4722F7}" dt="2023-05-30T17:37:06.520" v="5210" actId="1035"/>
          <ac:picMkLst>
            <pc:docMk/>
            <pc:sldMk cId="4138836537" sldId="1287"/>
            <ac:picMk id="23" creationId="{0C879145-2B25-1F8B-D2C8-E0A709188204}"/>
          </ac:picMkLst>
        </pc:picChg>
        <pc:picChg chg="add mod">
          <ac:chgData name="ALI TEKIN GUNER" userId="8a3bfaf7-3db6-4045-837e-88d2495fba61" providerId="ADAL" clId="{FB2B180D-E745-482B-8A5E-E7622A4722F7}" dt="2023-05-30T17:37:06.520" v="5210" actId="1035"/>
          <ac:picMkLst>
            <pc:docMk/>
            <pc:sldMk cId="4138836537" sldId="1287"/>
            <ac:picMk id="25" creationId="{6617B788-BD8D-12D8-E575-EBE611FD0B54}"/>
          </ac:picMkLst>
        </pc:picChg>
        <pc:picChg chg="add del mod">
          <ac:chgData name="ALI TEKIN GUNER" userId="8a3bfaf7-3db6-4045-837e-88d2495fba61" providerId="ADAL" clId="{FB2B180D-E745-482B-8A5E-E7622A4722F7}" dt="2023-05-30T17:38:57.919" v="5247" actId="1076"/>
          <ac:picMkLst>
            <pc:docMk/>
            <pc:sldMk cId="4138836537" sldId="1287"/>
            <ac:picMk id="27" creationId="{08944D8C-4656-9C7B-79B7-59A6C28B2D76}"/>
          </ac:picMkLst>
        </pc:picChg>
        <pc:picChg chg="add del mod">
          <ac:chgData name="ALI TEKIN GUNER" userId="8a3bfaf7-3db6-4045-837e-88d2495fba61" providerId="ADAL" clId="{FB2B180D-E745-482B-8A5E-E7622A4722F7}" dt="2023-05-30T17:39:20.051" v="5252" actId="478"/>
          <ac:picMkLst>
            <pc:docMk/>
            <pc:sldMk cId="4138836537" sldId="1287"/>
            <ac:picMk id="29" creationId="{685D0876-1C75-28FD-85B4-DDE17B193DC7}"/>
          </ac:picMkLst>
        </pc:picChg>
      </pc:sldChg>
      <pc:sldChg chg="addSp delSp modSp new mod modClrScheme chgLayout">
        <pc:chgData name="ALI TEKIN GUNER" userId="8a3bfaf7-3db6-4045-837e-88d2495fba61" providerId="ADAL" clId="{FB2B180D-E745-482B-8A5E-E7622A4722F7}" dt="2023-05-30T17:58:41.590" v="5496" actId="14100"/>
        <pc:sldMkLst>
          <pc:docMk/>
          <pc:sldMk cId="4260739580" sldId="1288"/>
        </pc:sldMkLst>
        <pc:spChg chg="del">
          <ac:chgData name="ALI TEKIN GUNER" userId="8a3bfaf7-3db6-4045-837e-88d2495fba61" providerId="ADAL" clId="{FB2B180D-E745-482B-8A5E-E7622A4722F7}" dt="2023-05-30T17:43:58.661" v="5309" actId="700"/>
          <ac:spMkLst>
            <pc:docMk/>
            <pc:sldMk cId="4260739580" sldId="1288"/>
            <ac:spMk id="2" creationId="{C0BEDB73-CFA4-F01B-5976-C8B12B4223C9}"/>
          </ac:spMkLst>
        </pc:spChg>
        <pc:spChg chg="del">
          <ac:chgData name="ALI TEKIN GUNER" userId="8a3bfaf7-3db6-4045-837e-88d2495fba61" providerId="ADAL" clId="{FB2B180D-E745-482B-8A5E-E7622A4722F7}" dt="2023-05-30T17:43:58.661" v="5309" actId="700"/>
          <ac:spMkLst>
            <pc:docMk/>
            <pc:sldMk cId="4260739580" sldId="1288"/>
            <ac:spMk id="3" creationId="{1ED28EEE-D09E-3721-28F4-E244CC69A7CD}"/>
          </ac:spMkLst>
        </pc:spChg>
        <pc:spChg chg="mod ord">
          <ac:chgData name="ALI TEKIN GUNER" userId="8a3bfaf7-3db6-4045-837e-88d2495fba61" providerId="ADAL" clId="{FB2B180D-E745-482B-8A5E-E7622A4722F7}" dt="2023-05-30T17:43:58.661" v="5309" actId="700"/>
          <ac:spMkLst>
            <pc:docMk/>
            <pc:sldMk cId="4260739580" sldId="1288"/>
            <ac:spMk id="4" creationId="{0D28E50B-F31E-2279-DC5F-3E5B0DDC0258}"/>
          </ac:spMkLst>
        </pc:spChg>
        <pc:spChg chg="mod ord">
          <ac:chgData name="ALI TEKIN GUNER" userId="8a3bfaf7-3db6-4045-837e-88d2495fba61" providerId="ADAL" clId="{FB2B180D-E745-482B-8A5E-E7622A4722F7}" dt="2023-05-30T17:43:58.661" v="5309" actId="700"/>
          <ac:spMkLst>
            <pc:docMk/>
            <pc:sldMk cId="4260739580" sldId="1288"/>
            <ac:spMk id="5" creationId="{4063FB48-07D7-9647-0563-DB109F1E53AB}"/>
          </ac:spMkLst>
        </pc:spChg>
        <pc:spChg chg="mod ord">
          <ac:chgData name="ALI TEKIN GUNER" userId="8a3bfaf7-3db6-4045-837e-88d2495fba61" providerId="ADAL" clId="{FB2B180D-E745-482B-8A5E-E7622A4722F7}" dt="2023-05-30T17:43:58.661" v="5309" actId="700"/>
          <ac:spMkLst>
            <pc:docMk/>
            <pc:sldMk cId="4260739580" sldId="1288"/>
            <ac:spMk id="6" creationId="{E816BD7B-0C24-9ED5-2881-98E10A1C1DED}"/>
          </ac:spMkLst>
        </pc:spChg>
        <pc:spChg chg="add mod">
          <ac:chgData name="ALI TEKIN GUNER" userId="8a3bfaf7-3db6-4045-837e-88d2495fba61" providerId="ADAL" clId="{FB2B180D-E745-482B-8A5E-E7622A4722F7}" dt="2023-05-30T17:47:17.236" v="5426"/>
          <ac:spMkLst>
            <pc:docMk/>
            <pc:sldMk cId="4260739580" sldId="1288"/>
            <ac:spMk id="7" creationId="{0C244D44-48CA-0B8B-2856-EAA905DDB2D7}"/>
          </ac:spMkLst>
        </pc:spChg>
        <pc:spChg chg="add mod">
          <ac:chgData name="ALI TEKIN GUNER" userId="8a3bfaf7-3db6-4045-837e-88d2495fba61" providerId="ADAL" clId="{FB2B180D-E745-482B-8A5E-E7622A4722F7}" dt="2023-05-30T17:47:51.335" v="5449" actId="14100"/>
          <ac:spMkLst>
            <pc:docMk/>
            <pc:sldMk cId="4260739580" sldId="1288"/>
            <ac:spMk id="9" creationId="{8A02F08F-05B7-D143-C849-1FA8F445469D}"/>
          </ac:spMkLst>
        </pc:spChg>
        <pc:spChg chg="add mod">
          <ac:chgData name="ALI TEKIN GUNER" userId="8a3bfaf7-3db6-4045-837e-88d2495fba61" providerId="ADAL" clId="{FB2B180D-E745-482B-8A5E-E7622A4722F7}" dt="2023-05-30T17:47:48.042" v="5447" actId="1076"/>
          <ac:spMkLst>
            <pc:docMk/>
            <pc:sldMk cId="4260739580" sldId="1288"/>
            <ac:spMk id="11" creationId="{005290F4-DB1D-0684-B1C6-33694351D4BB}"/>
          </ac:spMkLst>
        </pc:spChg>
        <pc:spChg chg="add mod">
          <ac:chgData name="ALI TEKIN GUNER" userId="8a3bfaf7-3db6-4045-837e-88d2495fba61" providerId="ADAL" clId="{FB2B180D-E745-482B-8A5E-E7622A4722F7}" dt="2023-05-30T17:50:17.017" v="5479" actId="1076"/>
          <ac:spMkLst>
            <pc:docMk/>
            <pc:sldMk cId="4260739580" sldId="1288"/>
            <ac:spMk id="17" creationId="{A97004DE-5DAA-2170-B2B6-2027B9A0C66D}"/>
          </ac:spMkLst>
        </pc:spChg>
        <pc:picChg chg="add mod">
          <ac:chgData name="ALI TEKIN GUNER" userId="8a3bfaf7-3db6-4045-837e-88d2495fba61" providerId="ADAL" clId="{FB2B180D-E745-482B-8A5E-E7622A4722F7}" dt="2023-05-30T17:47:54.686" v="5451" actId="1076"/>
          <ac:picMkLst>
            <pc:docMk/>
            <pc:sldMk cId="4260739580" sldId="1288"/>
            <ac:picMk id="13" creationId="{0EE90519-89ED-BB37-39F5-59437321E09F}"/>
          </ac:picMkLst>
        </pc:picChg>
        <pc:picChg chg="add mod">
          <ac:chgData name="ALI TEKIN GUNER" userId="8a3bfaf7-3db6-4045-837e-88d2495fba61" providerId="ADAL" clId="{FB2B180D-E745-482B-8A5E-E7622A4722F7}" dt="2023-05-30T17:48:13.017" v="5455" actId="1076"/>
          <ac:picMkLst>
            <pc:docMk/>
            <pc:sldMk cId="4260739580" sldId="1288"/>
            <ac:picMk id="15" creationId="{0D546705-BD87-3395-77FC-C96B7B1D3268}"/>
          </ac:picMkLst>
        </pc:picChg>
        <pc:picChg chg="add mod">
          <ac:chgData name="ALI TEKIN GUNER" userId="8a3bfaf7-3db6-4045-837e-88d2495fba61" providerId="ADAL" clId="{FB2B180D-E745-482B-8A5E-E7622A4722F7}" dt="2023-05-30T17:50:21.182" v="5480" actId="1076"/>
          <ac:picMkLst>
            <pc:docMk/>
            <pc:sldMk cId="4260739580" sldId="1288"/>
            <ac:picMk id="19" creationId="{07E9E7A6-23E0-BF44-064C-5EFDD935858D}"/>
          </ac:picMkLst>
        </pc:picChg>
        <pc:picChg chg="add mod">
          <ac:chgData name="ALI TEKIN GUNER" userId="8a3bfaf7-3db6-4045-837e-88d2495fba61" providerId="ADAL" clId="{FB2B180D-E745-482B-8A5E-E7622A4722F7}" dt="2023-05-30T17:50:29.565" v="5487" actId="1036"/>
          <ac:picMkLst>
            <pc:docMk/>
            <pc:sldMk cId="4260739580" sldId="1288"/>
            <ac:picMk id="21" creationId="{3C20B076-E210-0278-207C-099ED52DB6B7}"/>
          </ac:picMkLst>
        </pc:picChg>
        <pc:picChg chg="add mod">
          <ac:chgData name="ALI TEKIN GUNER" userId="8a3bfaf7-3db6-4045-837e-88d2495fba61" providerId="ADAL" clId="{FB2B180D-E745-482B-8A5E-E7622A4722F7}" dt="2023-05-30T17:50:30.139" v="5488" actId="1036"/>
          <ac:picMkLst>
            <pc:docMk/>
            <pc:sldMk cId="4260739580" sldId="1288"/>
            <ac:picMk id="23" creationId="{B7C88AA4-A86E-1A49-E824-9B41324CD2E1}"/>
          </ac:picMkLst>
        </pc:picChg>
        <pc:picChg chg="add mod">
          <ac:chgData name="ALI TEKIN GUNER" userId="8a3bfaf7-3db6-4045-837e-88d2495fba61" providerId="ADAL" clId="{FB2B180D-E745-482B-8A5E-E7622A4722F7}" dt="2023-05-30T17:50:34.966" v="5489" actId="1076"/>
          <ac:picMkLst>
            <pc:docMk/>
            <pc:sldMk cId="4260739580" sldId="1288"/>
            <ac:picMk id="25" creationId="{018DAF22-F485-74AD-22BD-1025B86717E0}"/>
          </ac:picMkLst>
        </pc:picChg>
        <pc:picChg chg="add mod">
          <ac:chgData name="ALI TEKIN GUNER" userId="8a3bfaf7-3db6-4045-837e-88d2495fba61" providerId="ADAL" clId="{FB2B180D-E745-482B-8A5E-E7622A4722F7}" dt="2023-05-30T17:58:41.590" v="5496" actId="14100"/>
          <ac:picMkLst>
            <pc:docMk/>
            <pc:sldMk cId="4260739580" sldId="1288"/>
            <ac:picMk id="27" creationId="{BD20D684-57EC-3C3E-C81F-9B0C22EC06F7}"/>
          </ac:picMkLst>
        </pc:picChg>
      </pc:sldChg>
      <pc:sldChg chg="addSp delSp modSp new mod modClrScheme chgLayout">
        <pc:chgData name="ALI TEKIN GUNER" userId="8a3bfaf7-3db6-4045-837e-88d2495fba61" providerId="ADAL" clId="{FB2B180D-E745-482B-8A5E-E7622A4722F7}" dt="2023-05-30T18:45:10.006" v="5838" actId="123"/>
        <pc:sldMkLst>
          <pc:docMk/>
          <pc:sldMk cId="792205004" sldId="1289"/>
        </pc:sldMkLst>
        <pc:spChg chg="mod ord">
          <ac:chgData name="ALI TEKIN GUNER" userId="8a3bfaf7-3db6-4045-837e-88d2495fba61" providerId="ADAL" clId="{FB2B180D-E745-482B-8A5E-E7622A4722F7}" dt="2023-05-30T18:08:33.590" v="5498" actId="700"/>
          <ac:spMkLst>
            <pc:docMk/>
            <pc:sldMk cId="792205004" sldId="1289"/>
            <ac:spMk id="2" creationId="{E0331AEF-1480-6AF4-196A-A15224B5D670}"/>
          </ac:spMkLst>
        </pc:spChg>
        <pc:spChg chg="mod ord">
          <ac:chgData name="ALI TEKIN GUNER" userId="8a3bfaf7-3db6-4045-837e-88d2495fba61" providerId="ADAL" clId="{FB2B180D-E745-482B-8A5E-E7622A4722F7}" dt="2023-05-30T18:08:33.590" v="5498" actId="700"/>
          <ac:spMkLst>
            <pc:docMk/>
            <pc:sldMk cId="792205004" sldId="1289"/>
            <ac:spMk id="3" creationId="{FE40F474-29C0-DA9B-BD3A-30DBCC99EE68}"/>
          </ac:spMkLst>
        </pc:spChg>
        <pc:spChg chg="mod ord">
          <ac:chgData name="ALI TEKIN GUNER" userId="8a3bfaf7-3db6-4045-837e-88d2495fba61" providerId="ADAL" clId="{FB2B180D-E745-482B-8A5E-E7622A4722F7}" dt="2023-05-30T18:08:33.590" v="5498" actId="700"/>
          <ac:spMkLst>
            <pc:docMk/>
            <pc:sldMk cId="792205004" sldId="1289"/>
            <ac:spMk id="4" creationId="{4FB91169-96FA-FE08-ED4C-1FC78E2A89F0}"/>
          </ac:spMkLst>
        </pc:spChg>
        <pc:spChg chg="add mod ord">
          <ac:chgData name="ALI TEKIN GUNER" userId="8a3bfaf7-3db6-4045-837e-88d2495fba61" providerId="ADAL" clId="{FB2B180D-E745-482B-8A5E-E7622A4722F7}" dt="2023-05-30T18:08:36.782" v="5505" actId="20577"/>
          <ac:spMkLst>
            <pc:docMk/>
            <pc:sldMk cId="792205004" sldId="1289"/>
            <ac:spMk id="5" creationId="{F61F17A8-E7AD-AB14-E55A-9C4D34FE3782}"/>
          </ac:spMkLst>
        </pc:spChg>
        <pc:spChg chg="add mod ord">
          <ac:chgData name="ALI TEKIN GUNER" userId="8a3bfaf7-3db6-4045-837e-88d2495fba61" providerId="ADAL" clId="{FB2B180D-E745-482B-8A5E-E7622A4722F7}" dt="2023-05-30T18:45:10.006" v="5838" actId="123"/>
          <ac:spMkLst>
            <pc:docMk/>
            <pc:sldMk cId="792205004" sldId="1289"/>
            <ac:spMk id="6" creationId="{D574DC4E-EA7A-92EF-7B06-2F4A6C945982}"/>
          </ac:spMkLst>
        </pc:spChg>
        <pc:spChg chg="add del">
          <ac:chgData name="ALI TEKIN GUNER" userId="8a3bfaf7-3db6-4045-837e-88d2495fba61" providerId="ADAL" clId="{FB2B180D-E745-482B-8A5E-E7622A4722F7}" dt="2023-05-30T18:16:54.544" v="5565" actId="478"/>
          <ac:spMkLst>
            <pc:docMk/>
            <pc:sldMk cId="792205004" sldId="1289"/>
            <ac:spMk id="7" creationId="{2FB2994C-4871-40EA-8DF3-967D886F2BC4}"/>
          </ac:spMkLst>
        </pc:spChg>
        <pc:spChg chg="add del mod">
          <ac:chgData name="ALI TEKIN GUNER" userId="8a3bfaf7-3db6-4045-837e-88d2495fba61" providerId="ADAL" clId="{FB2B180D-E745-482B-8A5E-E7622A4722F7}" dt="2023-05-30T18:17:00.367" v="5568" actId="478"/>
          <ac:spMkLst>
            <pc:docMk/>
            <pc:sldMk cId="792205004" sldId="1289"/>
            <ac:spMk id="8" creationId="{F37DF53F-380B-B2FD-3FBA-D53F722BBB34}"/>
          </ac:spMkLst>
        </pc:spChg>
        <pc:spChg chg="add del">
          <ac:chgData name="ALI TEKIN GUNER" userId="8a3bfaf7-3db6-4045-837e-88d2495fba61" providerId="ADAL" clId="{FB2B180D-E745-482B-8A5E-E7622A4722F7}" dt="2023-05-30T18:17:05.513" v="5570"/>
          <ac:spMkLst>
            <pc:docMk/>
            <pc:sldMk cId="792205004" sldId="1289"/>
            <ac:spMk id="9" creationId="{7A474A9D-E4C0-2359-3637-607B1672D8E8}"/>
          </ac:spMkLst>
        </pc:spChg>
        <pc:picChg chg="add del mod">
          <ac:chgData name="ALI TEKIN GUNER" userId="8a3bfaf7-3db6-4045-837e-88d2495fba61" providerId="ADAL" clId="{FB2B180D-E745-482B-8A5E-E7622A4722F7}" dt="2023-05-30T18:40:19.312" v="5768" actId="478"/>
          <ac:picMkLst>
            <pc:docMk/>
            <pc:sldMk cId="792205004" sldId="1289"/>
            <ac:picMk id="11" creationId="{5D682151-5ECA-E13A-52CC-666F6DF144CA}"/>
          </ac:picMkLst>
        </pc:picChg>
      </pc:sldChg>
      <pc:sldChg chg="addSp delSp modSp new mod">
        <pc:chgData name="ALI TEKIN GUNER" userId="8a3bfaf7-3db6-4045-837e-88d2495fba61" providerId="ADAL" clId="{FB2B180D-E745-482B-8A5E-E7622A4722F7}" dt="2023-05-30T18:57:18.117" v="5941" actId="1035"/>
        <pc:sldMkLst>
          <pc:docMk/>
          <pc:sldMk cId="3731763463" sldId="1290"/>
        </pc:sldMkLst>
        <pc:spChg chg="mod">
          <ac:chgData name="ALI TEKIN GUNER" userId="8a3bfaf7-3db6-4045-837e-88d2495fba61" providerId="ADAL" clId="{FB2B180D-E745-482B-8A5E-E7622A4722F7}" dt="2023-05-30T18:21:04.994" v="5602"/>
          <ac:spMkLst>
            <pc:docMk/>
            <pc:sldMk cId="3731763463" sldId="1290"/>
            <ac:spMk id="2" creationId="{5BAC9A4C-C5F0-1A65-6996-FE97C9B36E44}"/>
          </ac:spMkLst>
        </pc:spChg>
        <pc:spChg chg="mod">
          <ac:chgData name="ALI TEKIN GUNER" userId="8a3bfaf7-3db6-4045-837e-88d2495fba61" providerId="ADAL" clId="{FB2B180D-E745-482B-8A5E-E7622A4722F7}" dt="2023-05-30T18:47:04.121" v="5846" actId="6549"/>
          <ac:spMkLst>
            <pc:docMk/>
            <pc:sldMk cId="3731763463" sldId="1290"/>
            <ac:spMk id="3" creationId="{E43E1ADF-3C3B-D410-6086-E4EE70BB549A}"/>
          </ac:spMkLst>
        </pc:spChg>
        <pc:spChg chg="add mod">
          <ac:chgData name="ALI TEKIN GUNER" userId="8a3bfaf7-3db6-4045-837e-88d2495fba61" providerId="ADAL" clId="{FB2B180D-E745-482B-8A5E-E7622A4722F7}" dt="2023-05-30T18:57:18.117" v="5941" actId="1035"/>
          <ac:spMkLst>
            <pc:docMk/>
            <pc:sldMk cId="3731763463" sldId="1290"/>
            <ac:spMk id="8" creationId="{21FAFB39-33A2-CCC0-FAA7-57857880D15D}"/>
          </ac:spMkLst>
        </pc:spChg>
        <pc:spChg chg="add mod">
          <ac:chgData name="ALI TEKIN GUNER" userId="8a3bfaf7-3db6-4045-837e-88d2495fba61" providerId="ADAL" clId="{FB2B180D-E745-482B-8A5E-E7622A4722F7}" dt="2023-05-30T18:57:18.117" v="5941" actId="1035"/>
          <ac:spMkLst>
            <pc:docMk/>
            <pc:sldMk cId="3731763463" sldId="1290"/>
            <ac:spMk id="10" creationId="{69EC7102-5302-EF9E-739D-B4C0CBEC5B4E}"/>
          </ac:spMkLst>
        </pc:spChg>
        <pc:picChg chg="add mod">
          <ac:chgData name="ALI TEKIN GUNER" userId="8a3bfaf7-3db6-4045-837e-88d2495fba61" providerId="ADAL" clId="{FB2B180D-E745-482B-8A5E-E7622A4722F7}" dt="2023-05-30T18:57:18.117" v="5941" actId="1035"/>
          <ac:picMkLst>
            <pc:docMk/>
            <pc:sldMk cId="3731763463" sldId="1290"/>
            <ac:picMk id="4098" creationId="{21BCEE4B-EC01-BC98-6ECC-D3E1EFE53C9D}"/>
          </ac:picMkLst>
        </pc:picChg>
        <pc:picChg chg="add mod">
          <ac:chgData name="ALI TEKIN GUNER" userId="8a3bfaf7-3db6-4045-837e-88d2495fba61" providerId="ADAL" clId="{FB2B180D-E745-482B-8A5E-E7622A4722F7}" dt="2023-05-30T18:57:18.117" v="5941" actId="1035"/>
          <ac:picMkLst>
            <pc:docMk/>
            <pc:sldMk cId="3731763463" sldId="1290"/>
            <ac:picMk id="4100" creationId="{80204D67-30FB-EC0D-49D0-6EF4539E357A}"/>
          </ac:picMkLst>
        </pc:picChg>
        <pc:picChg chg="add del mod">
          <ac:chgData name="ALI TEKIN GUNER" userId="8a3bfaf7-3db6-4045-837e-88d2495fba61" providerId="ADAL" clId="{FB2B180D-E745-482B-8A5E-E7622A4722F7}" dt="2023-05-30T18:56:29.442" v="5923" actId="21"/>
          <ac:picMkLst>
            <pc:docMk/>
            <pc:sldMk cId="3731763463" sldId="1290"/>
            <ac:picMk id="4102" creationId="{14DCE934-28CA-3071-D0B9-502818CAAF13}"/>
          </ac:picMkLst>
        </pc:picChg>
      </pc:sldChg>
      <pc:sldChg chg="addSp delSp modSp new mod setBg">
        <pc:chgData name="ALI TEKIN GUNER" userId="8a3bfaf7-3db6-4045-837e-88d2495fba61" providerId="ADAL" clId="{FB2B180D-E745-482B-8A5E-E7622A4722F7}" dt="2023-05-30T19:11:25.821" v="6217" actId="123"/>
        <pc:sldMkLst>
          <pc:docMk/>
          <pc:sldMk cId="1461249531" sldId="1291"/>
        </pc:sldMkLst>
        <pc:spChg chg="mod">
          <ac:chgData name="ALI TEKIN GUNER" userId="8a3bfaf7-3db6-4045-837e-88d2495fba61" providerId="ADAL" clId="{FB2B180D-E745-482B-8A5E-E7622A4722F7}" dt="2023-05-30T18:30:26.808" v="5680" actId="26606"/>
          <ac:spMkLst>
            <pc:docMk/>
            <pc:sldMk cId="1461249531" sldId="1291"/>
            <ac:spMk id="2" creationId="{76CF6F03-997D-46B0-207B-D34105A0C60E}"/>
          </ac:spMkLst>
        </pc:spChg>
        <pc:spChg chg="mod">
          <ac:chgData name="ALI TEKIN GUNER" userId="8a3bfaf7-3db6-4045-837e-88d2495fba61" providerId="ADAL" clId="{FB2B180D-E745-482B-8A5E-E7622A4722F7}" dt="2023-05-30T19:10:21.495" v="6169" actId="1035"/>
          <ac:spMkLst>
            <pc:docMk/>
            <pc:sldMk cId="1461249531" sldId="1291"/>
            <ac:spMk id="3" creationId="{E9D34598-133D-CB26-12FF-185344A53B60}"/>
          </ac:spMkLst>
        </pc:spChg>
        <pc:spChg chg="mod">
          <ac:chgData name="ALI TEKIN GUNER" userId="8a3bfaf7-3db6-4045-837e-88d2495fba61" providerId="ADAL" clId="{FB2B180D-E745-482B-8A5E-E7622A4722F7}" dt="2023-05-30T18:30:26.808" v="5680" actId="26606"/>
          <ac:spMkLst>
            <pc:docMk/>
            <pc:sldMk cId="1461249531" sldId="1291"/>
            <ac:spMk id="4" creationId="{E545C333-6642-9759-F828-4EF418CB9917}"/>
          </ac:spMkLst>
        </pc:spChg>
        <pc:spChg chg="mod">
          <ac:chgData name="ALI TEKIN GUNER" userId="8a3bfaf7-3db6-4045-837e-88d2495fba61" providerId="ADAL" clId="{FB2B180D-E745-482B-8A5E-E7622A4722F7}" dt="2023-05-30T18:30:26.808" v="5680" actId="26606"/>
          <ac:spMkLst>
            <pc:docMk/>
            <pc:sldMk cId="1461249531" sldId="1291"/>
            <ac:spMk id="5" creationId="{44C3CA56-C38F-8871-E3FC-C3597D7C068B}"/>
          </ac:spMkLst>
        </pc:spChg>
        <pc:spChg chg="mod">
          <ac:chgData name="ALI TEKIN GUNER" userId="8a3bfaf7-3db6-4045-837e-88d2495fba61" providerId="ADAL" clId="{FB2B180D-E745-482B-8A5E-E7622A4722F7}" dt="2023-05-30T18:30:26.808" v="5680" actId="26606"/>
          <ac:spMkLst>
            <pc:docMk/>
            <pc:sldMk cId="1461249531" sldId="1291"/>
            <ac:spMk id="6" creationId="{F98424EC-395F-F5F4-B9E1-CAF13FB74E0F}"/>
          </ac:spMkLst>
        </pc:spChg>
        <pc:spChg chg="add mod">
          <ac:chgData name="ALI TEKIN GUNER" userId="8a3bfaf7-3db6-4045-837e-88d2495fba61" providerId="ADAL" clId="{FB2B180D-E745-482B-8A5E-E7622A4722F7}" dt="2023-05-30T19:11:25.821" v="6217" actId="123"/>
          <ac:spMkLst>
            <pc:docMk/>
            <pc:sldMk cId="1461249531" sldId="1291"/>
            <ac:spMk id="10" creationId="{7D24A3DE-36FD-1215-93AC-F2BF6B77B5F9}"/>
          </ac:spMkLst>
        </pc:spChg>
        <pc:spChg chg="add mod">
          <ac:chgData name="ALI TEKIN GUNER" userId="8a3bfaf7-3db6-4045-837e-88d2495fba61" providerId="ADAL" clId="{FB2B180D-E745-482B-8A5E-E7622A4722F7}" dt="2023-05-30T19:11:23.795" v="6216" actId="123"/>
          <ac:spMkLst>
            <pc:docMk/>
            <pc:sldMk cId="1461249531" sldId="1291"/>
            <ac:spMk id="11" creationId="{D3340DCF-160D-F173-9404-5B6AB70BF36D}"/>
          </ac:spMkLst>
        </pc:spChg>
        <pc:spChg chg="add del mod">
          <ac:chgData name="ALI TEKIN GUNER" userId="8a3bfaf7-3db6-4045-837e-88d2495fba61" providerId="ADAL" clId="{FB2B180D-E745-482B-8A5E-E7622A4722F7}" dt="2023-05-30T19:10:12.831" v="6164" actId="478"/>
          <ac:spMkLst>
            <pc:docMk/>
            <pc:sldMk cId="1461249531" sldId="1291"/>
            <ac:spMk id="12" creationId="{0824F641-25D7-8B91-BEA5-6E6F88A60F87}"/>
          </ac:spMkLst>
        </pc:spChg>
        <pc:spChg chg="add del">
          <ac:chgData name="ALI TEKIN GUNER" userId="8a3bfaf7-3db6-4045-837e-88d2495fba61" providerId="ADAL" clId="{FB2B180D-E745-482B-8A5E-E7622A4722F7}" dt="2023-05-30T18:30:26.808" v="5680" actId="26606"/>
          <ac:spMkLst>
            <pc:docMk/>
            <pc:sldMk cId="1461249531" sldId="1291"/>
            <ac:spMk id="13" creationId="{52ABB703-2B0E-4C3B-B4A2-F3973548E561}"/>
          </ac:spMkLst>
        </pc:spChg>
        <pc:spChg chg="add del">
          <ac:chgData name="ALI TEKIN GUNER" userId="8a3bfaf7-3db6-4045-837e-88d2495fba61" providerId="ADAL" clId="{FB2B180D-E745-482B-8A5E-E7622A4722F7}" dt="2023-05-30T18:30:26.808" v="5680" actId="26606"/>
          <ac:spMkLst>
            <pc:docMk/>
            <pc:sldMk cId="1461249531" sldId="1291"/>
            <ac:spMk id="17" creationId="{E95DA498-D9A2-4DA9-B9DA-B3776E08CF7E}"/>
          </ac:spMkLst>
        </pc:spChg>
        <pc:spChg chg="add del">
          <ac:chgData name="ALI TEKIN GUNER" userId="8a3bfaf7-3db6-4045-837e-88d2495fba61" providerId="ADAL" clId="{FB2B180D-E745-482B-8A5E-E7622A4722F7}" dt="2023-05-30T18:30:26.808" v="5680" actId="26606"/>
          <ac:spMkLst>
            <pc:docMk/>
            <pc:sldMk cId="1461249531" sldId="1291"/>
            <ac:spMk id="19" creationId="{82A73093-4B9D-420D-B17E-52293703A1D4}"/>
          </ac:spMkLst>
        </pc:spChg>
        <pc:spChg chg="add mod">
          <ac:chgData name="ALI TEKIN GUNER" userId="8a3bfaf7-3db6-4045-837e-88d2495fba61" providerId="ADAL" clId="{FB2B180D-E745-482B-8A5E-E7622A4722F7}" dt="2023-05-30T19:09:31.243" v="6153"/>
          <ac:spMkLst>
            <pc:docMk/>
            <pc:sldMk cId="1461249531" sldId="1291"/>
            <ac:spMk id="21" creationId="{D6225593-B9FF-9B21-0F14-1FFA697E97CD}"/>
          </ac:spMkLst>
        </pc:spChg>
        <pc:spChg chg="add mod">
          <ac:chgData name="ALI TEKIN GUNER" userId="8a3bfaf7-3db6-4045-837e-88d2495fba61" providerId="ADAL" clId="{FB2B180D-E745-482B-8A5E-E7622A4722F7}" dt="2023-05-30T19:09:31.243" v="6153"/>
          <ac:spMkLst>
            <pc:docMk/>
            <pc:sldMk cId="1461249531" sldId="1291"/>
            <ac:spMk id="22" creationId="{D51D14B4-F3B8-5B7A-5CB0-A3F9B65E98FB}"/>
          </ac:spMkLst>
        </pc:spChg>
        <pc:picChg chg="add mod ord modCrop">
          <ac:chgData name="ALI TEKIN GUNER" userId="8a3bfaf7-3db6-4045-837e-88d2495fba61" providerId="ADAL" clId="{FB2B180D-E745-482B-8A5E-E7622A4722F7}" dt="2023-05-30T19:11:08.163" v="6211" actId="1076"/>
          <ac:picMkLst>
            <pc:docMk/>
            <pc:sldMk cId="1461249531" sldId="1291"/>
            <ac:picMk id="8" creationId="{AF78AD2C-0A14-2A4C-177E-D37CD1414729}"/>
          </ac:picMkLst>
        </pc:picChg>
        <pc:picChg chg="add mod">
          <ac:chgData name="ALI TEKIN GUNER" userId="8a3bfaf7-3db6-4045-837e-88d2495fba61" providerId="ADAL" clId="{FB2B180D-E745-482B-8A5E-E7622A4722F7}" dt="2023-05-30T19:11:19.470" v="6214" actId="732"/>
          <ac:picMkLst>
            <pc:docMk/>
            <pc:sldMk cId="1461249531" sldId="1291"/>
            <ac:picMk id="9" creationId="{0831751D-FE12-8351-F1FE-939B5CB0B5BC}"/>
          </ac:picMkLst>
        </pc:picChg>
        <pc:picChg chg="add mod">
          <ac:chgData name="ALI TEKIN GUNER" userId="8a3bfaf7-3db6-4045-837e-88d2495fba61" providerId="ADAL" clId="{FB2B180D-E745-482B-8A5E-E7622A4722F7}" dt="2023-05-30T19:10:58.803" v="6208" actId="1036"/>
          <ac:picMkLst>
            <pc:docMk/>
            <pc:sldMk cId="1461249531" sldId="1291"/>
            <ac:picMk id="14" creationId="{64D2A8D6-00F6-362E-D372-7D867C2CBD70}"/>
          </ac:picMkLst>
        </pc:picChg>
        <pc:picChg chg="add mod">
          <ac:chgData name="ALI TEKIN GUNER" userId="8a3bfaf7-3db6-4045-837e-88d2495fba61" providerId="ADAL" clId="{FB2B180D-E745-482B-8A5E-E7622A4722F7}" dt="2023-05-30T19:10:58.803" v="6208" actId="1036"/>
          <ac:picMkLst>
            <pc:docMk/>
            <pc:sldMk cId="1461249531" sldId="1291"/>
            <ac:picMk id="16" creationId="{731FC749-5BC9-842A-B3BA-D21A893817CB}"/>
          </ac:picMkLst>
        </pc:picChg>
        <pc:picChg chg="add mod">
          <ac:chgData name="ALI TEKIN GUNER" userId="8a3bfaf7-3db6-4045-837e-88d2495fba61" providerId="ADAL" clId="{FB2B180D-E745-482B-8A5E-E7622A4722F7}" dt="2023-05-30T19:09:31.243" v="6153"/>
          <ac:picMkLst>
            <pc:docMk/>
            <pc:sldMk cId="1461249531" sldId="1291"/>
            <ac:picMk id="18" creationId="{35BFB825-FE13-A0D2-76E3-1F8AA8652F40}"/>
          </ac:picMkLst>
        </pc:picChg>
        <pc:picChg chg="add mod">
          <ac:chgData name="ALI TEKIN GUNER" userId="8a3bfaf7-3db6-4045-837e-88d2495fba61" providerId="ADAL" clId="{FB2B180D-E745-482B-8A5E-E7622A4722F7}" dt="2023-05-30T19:09:31.243" v="6153"/>
          <ac:picMkLst>
            <pc:docMk/>
            <pc:sldMk cId="1461249531" sldId="1291"/>
            <ac:picMk id="20" creationId="{4F68E734-936F-DF51-1061-0B5906BBB114}"/>
          </ac:picMkLst>
        </pc:picChg>
        <pc:cxnChg chg="add del">
          <ac:chgData name="ALI TEKIN GUNER" userId="8a3bfaf7-3db6-4045-837e-88d2495fba61" providerId="ADAL" clId="{FB2B180D-E745-482B-8A5E-E7622A4722F7}" dt="2023-05-30T18:30:26.808" v="5680" actId="26606"/>
          <ac:cxnSpMkLst>
            <pc:docMk/>
            <pc:sldMk cId="1461249531" sldId="1291"/>
            <ac:cxnSpMk id="15" creationId="{9C21570E-E159-49A6-9891-FA397B7A92D3}"/>
          </ac:cxnSpMkLst>
        </pc:cxnChg>
        <pc:cxnChg chg="add mod">
          <ac:chgData name="ALI TEKIN GUNER" userId="8a3bfaf7-3db6-4045-837e-88d2495fba61" providerId="ADAL" clId="{FB2B180D-E745-482B-8A5E-E7622A4722F7}" dt="2023-05-30T19:10:58.803" v="6208" actId="1036"/>
          <ac:cxnSpMkLst>
            <pc:docMk/>
            <pc:sldMk cId="1461249531" sldId="1291"/>
            <ac:cxnSpMk id="24" creationId="{E97BE6E8-07D9-D9B4-31BD-41EFF8E3BC3C}"/>
          </ac:cxnSpMkLst>
        </pc:cxnChg>
      </pc:sldChg>
      <pc:sldChg chg="addSp modSp new mod">
        <pc:chgData name="ALI TEKIN GUNER" userId="8a3bfaf7-3db6-4045-837e-88d2495fba61" providerId="ADAL" clId="{FB2B180D-E745-482B-8A5E-E7622A4722F7}" dt="2023-05-30T18:35:52.882" v="5765" actId="123"/>
        <pc:sldMkLst>
          <pc:docMk/>
          <pc:sldMk cId="3998678808" sldId="1292"/>
        </pc:sldMkLst>
        <pc:spChg chg="mod">
          <ac:chgData name="ALI TEKIN GUNER" userId="8a3bfaf7-3db6-4045-837e-88d2495fba61" providerId="ADAL" clId="{FB2B180D-E745-482B-8A5E-E7622A4722F7}" dt="2023-05-30T18:26:23.462" v="5657" actId="20577"/>
          <ac:spMkLst>
            <pc:docMk/>
            <pc:sldMk cId="3998678808" sldId="1292"/>
            <ac:spMk id="2" creationId="{25F34D24-0D35-5ADF-3424-0EB0C24B9CDE}"/>
          </ac:spMkLst>
        </pc:spChg>
        <pc:spChg chg="mod">
          <ac:chgData name="ALI TEKIN GUNER" userId="8a3bfaf7-3db6-4045-837e-88d2495fba61" providerId="ADAL" clId="{FB2B180D-E745-482B-8A5E-E7622A4722F7}" dt="2023-05-30T18:32:26.772" v="5698" actId="14100"/>
          <ac:spMkLst>
            <pc:docMk/>
            <pc:sldMk cId="3998678808" sldId="1292"/>
            <ac:spMk id="3" creationId="{4DE4E7DC-C60A-0621-1284-EBB4E447639B}"/>
          </ac:spMkLst>
        </pc:spChg>
        <pc:spChg chg="add mod">
          <ac:chgData name="ALI TEKIN GUNER" userId="8a3bfaf7-3db6-4045-837e-88d2495fba61" providerId="ADAL" clId="{FB2B180D-E745-482B-8A5E-E7622A4722F7}" dt="2023-05-30T18:35:37.634" v="5759" actId="1076"/>
          <ac:spMkLst>
            <pc:docMk/>
            <pc:sldMk cId="3998678808" sldId="1292"/>
            <ac:spMk id="8" creationId="{1DBF0D3D-E466-B730-8BE8-76DB88C31BC6}"/>
          </ac:spMkLst>
        </pc:spChg>
        <pc:spChg chg="add mod">
          <ac:chgData name="ALI TEKIN GUNER" userId="8a3bfaf7-3db6-4045-837e-88d2495fba61" providerId="ADAL" clId="{FB2B180D-E745-482B-8A5E-E7622A4722F7}" dt="2023-05-30T18:35:41.505" v="5760" actId="1076"/>
          <ac:spMkLst>
            <pc:docMk/>
            <pc:sldMk cId="3998678808" sldId="1292"/>
            <ac:spMk id="9" creationId="{B727A911-9200-BEF3-33D1-4E93BC549548}"/>
          </ac:spMkLst>
        </pc:spChg>
        <pc:spChg chg="add mod">
          <ac:chgData name="ALI TEKIN GUNER" userId="8a3bfaf7-3db6-4045-837e-88d2495fba61" providerId="ADAL" clId="{FB2B180D-E745-482B-8A5E-E7622A4722F7}" dt="2023-05-30T18:35:41.505" v="5760" actId="1076"/>
          <ac:spMkLst>
            <pc:docMk/>
            <pc:sldMk cId="3998678808" sldId="1292"/>
            <ac:spMk id="15" creationId="{E12DD8A2-8FD6-F423-2084-F4B61EA0846A}"/>
          </ac:spMkLst>
        </pc:spChg>
        <pc:spChg chg="add mod">
          <ac:chgData name="ALI TEKIN GUNER" userId="8a3bfaf7-3db6-4045-837e-88d2495fba61" providerId="ADAL" clId="{FB2B180D-E745-482B-8A5E-E7622A4722F7}" dt="2023-05-30T18:35:52.882" v="5765" actId="123"/>
          <ac:spMkLst>
            <pc:docMk/>
            <pc:sldMk cId="3998678808" sldId="1292"/>
            <ac:spMk id="17" creationId="{C19CD80A-7BC7-D599-8D3D-E628631333DB}"/>
          </ac:spMkLst>
        </pc:spChg>
        <pc:picChg chg="add mod">
          <ac:chgData name="ALI TEKIN GUNER" userId="8a3bfaf7-3db6-4045-837e-88d2495fba61" providerId="ADAL" clId="{FB2B180D-E745-482B-8A5E-E7622A4722F7}" dt="2023-05-30T18:35:43.604" v="5761" actId="1076"/>
          <ac:picMkLst>
            <pc:docMk/>
            <pc:sldMk cId="3998678808" sldId="1292"/>
            <ac:picMk id="11" creationId="{22E328A7-CF44-1C4B-BC67-5C591B2B65F8}"/>
          </ac:picMkLst>
        </pc:picChg>
        <pc:picChg chg="add mod ord">
          <ac:chgData name="ALI TEKIN GUNER" userId="8a3bfaf7-3db6-4045-837e-88d2495fba61" providerId="ADAL" clId="{FB2B180D-E745-482B-8A5E-E7622A4722F7}" dt="2023-05-30T18:35:45.266" v="5762" actId="1076"/>
          <ac:picMkLst>
            <pc:docMk/>
            <pc:sldMk cId="3998678808" sldId="1292"/>
            <ac:picMk id="13" creationId="{E60FA900-118E-5E98-A910-36495D1B5610}"/>
          </ac:picMkLst>
        </pc:picChg>
        <pc:picChg chg="add mod">
          <ac:chgData name="ALI TEKIN GUNER" userId="8a3bfaf7-3db6-4045-837e-88d2495fba61" providerId="ADAL" clId="{FB2B180D-E745-482B-8A5E-E7622A4722F7}" dt="2023-05-30T18:35:50.037" v="5764" actId="1076"/>
          <ac:picMkLst>
            <pc:docMk/>
            <pc:sldMk cId="3998678808" sldId="1292"/>
            <ac:picMk id="19" creationId="{D16504BB-327B-1EDA-0230-97DB0C0D39B6}"/>
          </ac:picMkLst>
        </pc:picChg>
      </pc:sldChg>
      <pc:sldChg chg="modSp add mod">
        <pc:chgData name="ALI TEKIN GUNER" userId="8a3bfaf7-3db6-4045-837e-88d2495fba61" providerId="ADAL" clId="{FB2B180D-E745-482B-8A5E-E7622A4722F7}" dt="2023-06-01T12:04:33.140" v="6268" actId="123"/>
        <pc:sldMkLst>
          <pc:docMk/>
          <pc:sldMk cId="3473523888" sldId="1293"/>
        </pc:sldMkLst>
        <pc:spChg chg="mod">
          <ac:chgData name="ALI TEKIN GUNER" userId="8a3bfaf7-3db6-4045-837e-88d2495fba61" providerId="ADAL" clId="{FB2B180D-E745-482B-8A5E-E7622A4722F7}" dt="2023-05-30T18:41:25.693" v="5801" actId="20577"/>
          <ac:spMkLst>
            <pc:docMk/>
            <pc:sldMk cId="3473523888" sldId="1293"/>
            <ac:spMk id="5" creationId="{F61F17A8-E7AD-AB14-E55A-9C4D34FE3782}"/>
          </ac:spMkLst>
        </pc:spChg>
        <pc:spChg chg="mod">
          <ac:chgData name="ALI TEKIN GUNER" userId="8a3bfaf7-3db6-4045-837e-88d2495fba61" providerId="ADAL" clId="{FB2B180D-E745-482B-8A5E-E7622A4722F7}" dt="2023-06-01T12:04:33.140" v="6268" actId="123"/>
          <ac:spMkLst>
            <pc:docMk/>
            <pc:sldMk cId="3473523888" sldId="1293"/>
            <ac:spMk id="6" creationId="{D574DC4E-EA7A-92EF-7B06-2F4A6C945982}"/>
          </ac:spMkLst>
        </pc:spChg>
      </pc:sldChg>
      <pc:sldChg chg="addSp delSp modSp new mod modClrScheme chgLayout">
        <pc:chgData name="ALI TEKIN GUNER" userId="8a3bfaf7-3db6-4045-837e-88d2495fba61" providerId="ADAL" clId="{FB2B180D-E745-482B-8A5E-E7622A4722F7}" dt="2023-06-01T12:04:41.151" v="6270" actId="14100"/>
        <pc:sldMkLst>
          <pc:docMk/>
          <pc:sldMk cId="624184955" sldId="1294"/>
        </pc:sldMkLst>
        <pc:spChg chg="del">
          <ac:chgData name="ALI TEKIN GUNER" userId="8a3bfaf7-3db6-4045-837e-88d2495fba61" providerId="ADAL" clId="{FB2B180D-E745-482B-8A5E-E7622A4722F7}" dt="2023-05-30T18:53:01.177" v="5867" actId="700"/>
          <ac:spMkLst>
            <pc:docMk/>
            <pc:sldMk cId="624184955" sldId="1294"/>
            <ac:spMk id="2" creationId="{6703228D-FDBD-6808-5336-6C0ACB6A729D}"/>
          </ac:spMkLst>
        </pc:spChg>
        <pc:spChg chg="del">
          <ac:chgData name="ALI TEKIN GUNER" userId="8a3bfaf7-3db6-4045-837e-88d2495fba61" providerId="ADAL" clId="{FB2B180D-E745-482B-8A5E-E7622A4722F7}" dt="2023-05-30T18:53:01.177" v="5867" actId="700"/>
          <ac:spMkLst>
            <pc:docMk/>
            <pc:sldMk cId="624184955" sldId="1294"/>
            <ac:spMk id="3" creationId="{826E3F32-321C-D962-19A5-1978C829C3E0}"/>
          </ac:spMkLst>
        </pc:spChg>
        <pc:spChg chg="mod ord">
          <ac:chgData name="ALI TEKIN GUNER" userId="8a3bfaf7-3db6-4045-837e-88d2495fba61" providerId="ADAL" clId="{FB2B180D-E745-482B-8A5E-E7622A4722F7}" dt="2023-05-30T18:53:01.177" v="5867" actId="700"/>
          <ac:spMkLst>
            <pc:docMk/>
            <pc:sldMk cId="624184955" sldId="1294"/>
            <ac:spMk id="4" creationId="{C170252F-F0C6-B780-C443-F53FBF1120FA}"/>
          </ac:spMkLst>
        </pc:spChg>
        <pc:spChg chg="mod ord">
          <ac:chgData name="ALI TEKIN GUNER" userId="8a3bfaf7-3db6-4045-837e-88d2495fba61" providerId="ADAL" clId="{FB2B180D-E745-482B-8A5E-E7622A4722F7}" dt="2023-05-30T18:53:01.177" v="5867" actId="700"/>
          <ac:spMkLst>
            <pc:docMk/>
            <pc:sldMk cId="624184955" sldId="1294"/>
            <ac:spMk id="5" creationId="{33A1E8EA-8AD8-4448-BED5-109380EDC971}"/>
          </ac:spMkLst>
        </pc:spChg>
        <pc:spChg chg="mod ord">
          <ac:chgData name="ALI TEKIN GUNER" userId="8a3bfaf7-3db6-4045-837e-88d2495fba61" providerId="ADAL" clId="{FB2B180D-E745-482B-8A5E-E7622A4722F7}" dt="2023-05-30T18:53:01.177" v="5867" actId="700"/>
          <ac:spMkLst>
            <pc:docMk/>
            <pc:sldMk cId="624184955" sldId="1294"/>
            <ac:spMk id="6" creationId="{68251F8E-E0BB-2CFC-1BA8-A6AFFFB19B3D}"/>
          </ac:spMkLst>
        </pc:spChg>
        <pc:spChg chg="add mod">
          <ac:chgData name="ALI TEKIN GUNER" userId="8a3bfaf7-3db6-4045-837e-88d2495fba61" providerId="ADAL" clId="{FB2B180D-E745-482B-8A5E-E7622A4722F7}" dt="2023-06-01T12:04:41.151" v="6270" actId="14100"/>
          <ac:spMkLst>
            <pc:docMk/>
            <pc:sldMk cId="624184955" sldId="1294"/>
            <ac:spMk id="8" creationId="{7680EA82-F39C-589D-39D5-A3B986E1B733}"/>
          </ac:spMkLst>
        </pc:spChg>
        <pc:spChg chg="add mod">
          <ac:chgData name="ALI TEKIN GUNER" userId="8a3bfaf7-3db6-4045-837e-88d2495fba61" providerId="ADAL" clId="{FB2B180D-E745-482B-8A5E-E7622A4722F7}" dt="2023-05-30T18:57:52.042" v="5955" actId="1076"/>
          <ac:spMkLst>
            <pc:docMk/>
            <pc:sldMk cId="624184955" sldId="1294"/>
            <ac:spMk id="10" creationId="{6C4193DB-1212-D440-76E1-0181F92287B0}"/>
          </ac:spMkLst>
        </pc:spChg>
        <pc:spChg chg="add mod">
          <ac:chgData name="ALI TEKIN GUNER" userId="8a3bfaf7-3db6-4045-837e-88d2495fba61" providerId="ADAL" clId="{FB2B180D-E745-482B-8A5E-E7622A4722F7}" dt="2023-05-30T18:58:14.190" v="5961" actId="1076"/>
          <ac:spMkLst>
            <pc:docMk/>
            <pc:sldMk cId="624184955" sldId="1294"/>
            <ac:spMk id="13" creationId="{3578C577-069E-9532-633E-737E71A2CD89}"/>
          </ac:spMkLst>
        </pc:spChg>
        <pc:picChg chg="add del mod">
          <ac:chgData name="ALI TEKIN GUNER" userId="8a3bfaf7-3db6-4045-837e-88d2495fba61" providerId="ADAL" clId="{FB2B180D-E745-482B-8A5E-E7622A4722F7}" dt="2023-05-30T18:56:47.374" v="5930"/>
          <ac:picMkLst>
            <pc:docMk/>
            <pc:sldMk cId="624184955" sldId="1294"/>
            <ac:picMk id="11" creationId="{A68D9036-E8CC-0B42-6D60-93C20D6F2480}"/>
          </ac:picMkLst>
        </pc:picChg>
        <pc:picChg chg="add mod">
          <ac:chgData name="ALI TEKIN GUNER" userId="8a3bfaf7-3db6-4045-837e-88d2495fba61" providerId="ADAL" clId="{FB2B180D-E745-482B-8A5E-E7622A4722F7}" dt="2023-05-30T18:56:35.693" v="5926" actId="14100"/>
          <ac:picMkLst>
            <pc:docMk/>
            <pc:sldMk cId="624184955" sldId="1294"/>
            <ac:picMk id="5122" creationId="{107F9A5D-CA9C-2748-DD0D-6E08044C6896}"/>
          </ac:picMkLst>
        </pc:picChg>
        <pc:picChg chg="add mod">
          <ac:chgData name="ALI TEKIN GUNER" userId="8a3bfaf7-3db6-4045-837e-88d2495fba61" providerId="ADAL" clId="{FB2B180D-E745-482B-8A5E-E7622A4722F7}" dt="2023-05-30T18:57:29.733" v="5946" actId="1076"/>
          <ac:picMkLst>
            <pc:docMk/>
            <pc:sldMk cId="624184955" sldId="1294"/>
            <ac:picMk id="5124" creationId="{9ECB2AFF-0E0B-9FCE-86CF-BC7CE7E5684F}"/>
          </ac:picMkLst>
        </pc:picChg>
        <pc:picChg chg="add mod">
          <ac:chgData name="ALI TEKIN GUNER" userId="8a3bfaf7-3db6-4045-837e-88d2495fba61" providerId="ADAL" clId="{FB2B180D-E745-482B-8A5E-E7622A4722F7}" dt="2023-05-30T18:57:46.099" v="5953" actId="14100"/>
          <ac:picMkLst>
            <pc:docMk/>
            <pc:sldMk cId="624184955" sldId="1294"/>
            <ac:picMk id="5126" creationId="{708348B8-8B6E-82B9-107D-3FD52CC18CB3}"/>
          </ac:picMkLst>
        </pc:picChg>
      </pc:sldChg>
      <pc:sldChg chg="addSp delSp modSp new del mod modClrScheme chgLayout">
        <pc:chgData name="ALI TEKIN GUNER" userId="8a3bfaf7-3db6-4045-837e-88d2495fba61" providerId="ADAL" clId="{FB2B180D-E745-482B-8A5E-E7622A4722F7}" dt="2023-05-30T19:11:34.775" v="6218" actId="47"/>
        <pc:sldMkLst>
          <pc:docMk/>
          <pc:sldMk cId="2130087899" sldId="1295"/>
        </pc:sldMkLst>
        <pc:spChg chg="del">
          <ac:chgData name="ALI TEKIN GUNER" userId="8a3bfaf7-3db6-4045-837e-88d2495fba61" providerId="ADAL" clId="{FB2B180D-E745-482B-8A5E-E7622A4722F7}" dt="2023-05-30T19:02:05.058" v="5964" actId="700"/>
          <ac:spMkLst>
            <pc:docMk/>
            <pc:sldMk cId="2130087899" sldId="1295"/>
            <ac:spMk id="2" creationId="{E329AC41-69F8-331D-483A-178D2462BDBA}"/>
          </ac:spMkLst>
        </pc:spChg>
        <pc:spChg chg="del">
          <ac:chgData name="ALI TEKIN GUNER" userId="8a3bfaf7-3db6-4045-837e-88d2495fba61" providerId="ADAL" clId="{FB2B180D-E745-482B-8A5E-E7622A4722F7}" dt="2023-05-30T19:02:05.058" v="5964" actId="700"/>
          <ac:spMkLst>
            <pc:docMk/>
            <pc:sldMk cId="2130087899" sldId="1295"/>
            <ac:spMk id="3" creationId="{B69D8F93-9392-4A76-5D4E-3B9A0DFF9CEC}"/>
          </ac:spMkLst>
        </pc:spChg>
        <pc:spChg chg="mod ord">
          <ac:chgData name="ALI TEKIN GUNER" userId="8a3bfaf7-3db6-4045-837e-88d2495fba61" providerId="ADAL" clId="{FB2B180D-E745-482B-8A5E-E7622A4722F7}" dt="2023-05-30T19:02:05.058" v="5964" actId="700"/>
          <ac:spMkLst>
            <pc:docMk/>
            <pc:sldMk cId="2130087899" sldId="1295"/>
            <ac:spMk id="4" creationId="{BD9673E2-1549-1EDD-DD6E-BE61A7FFDE54}"/>
          </ac:spMkLst>
        </pc:spChg>
        <pc:spChg chg="mod ord">
          <ac:chgData name="ALI TEKIN GUNER" userId="8a3bfaf7-3db6-4045-837e-88d2495fba61" providerId="ADAL" clId="{FB2B180D-E745-482B-8A5E-E7622A4722F7}" dt="2023-05-30T19:02:05.058" v="5964" actId="700"/>
          <ac:spMkLst>
            <pc:docMk/>
            <pc:sldMk cId="2130087899" sldId="1295"/>
            <ac:spMk id="5" creationId="{3CE44228-2040-E071-61A7-5C762039BBC8}"/>
          </ac:spMkLst>
        </pc:spChg>
        <pc:spChg chg="mod ord">
          <ac:chgData name="ALI TEKIN GUNER" userId="8a3bfaf7-3db6-4045-837e-88d2495fba61" providerId="ADAL" clId="{FB2B180D-E745-482B-8A5E-E7622A4722F7}" dt="2023-05-30T19:02:05.058" v="5964" actId="700"/>
          <ac:spMkLst>
            <pc:docMk/>
            <pc:sldMk cId="2130087899" sldId="1295"/>
            <ac:spMk id="6" creationId="{3C5E0404-3D89-C911-3459-5D44D02EE782}"/>
          </ac:spMkLst>
        </pc:spChg>
        <pc:spChg chg="add del mod">
          <ac:chgData name="ALI TEKIN GUNER" userId="8a3bfaf7-3db6-4045-837e-88d2495fba61" providerId="ADAL" clId="{FB2B180D-E745-482B-8A5E-E7622A4722F7}" dt="2023-05-30T19:09:29.955" v="6152" actId="21"/>
          <ac:spMkLst>
            <pc:docMk/>
            <pc:sldMk cId="2130087899" sldId="1295"/>
            <ac:spMk id="8" creationId="{3F88EDE6-F28A-5181-8B0C-6F6FEBA4B5A7}"/>
          </ac:spMkLst>
        </pc:spChg>
        <pc:spChg chg="add del mod">
          <ac:chgData name="ALI TEKIN GUNER" userId="8a3bfaf7-3db6-4045-837e-88d2495fba61" providerId="ADAL" clId="{FB2B180D-E745-482B-8A5E-E7622A4722F7}" dt="2023-05-30T19:09:29.955" v="6152" actId="21"/>
          <ac:spMkLst>
            <pc:docMk/>
            <pc:sldMk cId="2130087899" sldId="1295"/>
            <ac:spMk id="10" creationId="{459B57C3-1B32-A2AD-4396-E9675A43E5D6}"/>
          </ac:spMkLst>
        </pc:spChg>
        <pc:spChg chg="add del mod">
          <ac:chgData name="ALI TEKIN GUNER" userId="8a3bfaf7-3db6-4045-837e-88d2495fba61" providerId="ADAL" clId="{FB2B180D-E745-482B-8A5E-E7622A4722F7}" dt="2023-05-30T19:09:29.955" v="6152" actId="21"/>
          <ac:spMkLst>
            <pc:docMk/>
            <pc:sldMk cId="2130087899" sldId="1295"/>
            <ac:spMk id="12" creationId="{36756200-9758-C7C5-74B7-FD5CED22C055}"/>
          </ac:spMkLst>
        </pc:spChg>
        <pc:spChg chg="add del mod">
          <ac:chgData name="ALI TEKIN GUNER" userId="8a3bfaf7-3db6-4045-837e-88d2495fba61" providerId="ADAL" clId="{FB2B180D-E745-482B-8A5E-E7622A4722F7}" dt="2023-05-30T19:09:29.955" v="6152" actId="21"/>
          <ac:spMkLst>
            <pc:docMk/>
            <pc:sldMk cId="2130087899" sldId="1295"/>
            <ac:spMk id="21" creationId="{20A84BFB-0E62-B96A-1D6B-11A7DEE46193}"/>
          </ac:spMkLst>
        </pc:spChg>
        <pc:spChg chg="add del mod">
          <ac:chgData name="ALI TEKIN GUNER" userId="8a3bfaf7-3db6-4045-837e-88d2495fba61" providerId="ADAL" clId="{FB2B180D-E745-482B-8A5E-E7622A4722F7}" dt="2023-05-30T19:09:29.955" v="6152" actId="21"/>
          <ac:spMkLst>
            <pc:docMk/>
            <pc:sldMk cId="2130087899" sldId="1295"/>
            <ac:spMk id="22" creationId="{A3609D06-0073-5FFC-D3DD-87A3A19AEE4B}"/>
          </ac:spMkLst>
        </pc:spChg>
        <pc:picChg chg="add del mod">
          <ac:chgData name="ALI TEKIN GUNER" userId="8a3bfaf7-3db6-4045-837e-88d2495fba61" providerId="ADAL" clId="{FB2B180D-E745-482B-8A5E-E7622A4722F7}" dt="2023-05-30T19:09:29.955" v="6152" actId="21"/>
          <ac:picMkLst>
            <pc:docMk/>
            <pc:sldMk cId="2130087899" sldId="1295"/>
            <ac:picMk id="14" creationId="{3B0E3D13-8C3B-FC40-FB50-29AD932C8AE9}"/>
          </ac:picMkLst>
        </pc:picChg>
        <pc:picChg chg="add del mod">
          <ac:chgData name="ALI TEKIN GUNER" userId="8a3bfaf7-3db6-4045-837e-88d2495fba61" providerId="ADAL" clId="{FB2B180D-E745-482B-8A5E-E7622A4722F7}" dt="2023-05-30T19:09:29.955" v="6152" actId="21"/>
          <ac:picMkLst>
            <pc:docMk/>
            <pc:sldMk cId="2130087899" sldId="1295"/>
            <ac:picMk id="16" creationId="{7DA0F333-3265-FF8B-2919-A10DAEAE7A66}"/>
          </ac:picMkLst>
        </pc:picChg>
        <pc:picChg chg="add del mod">
          <ac:chgData name="ALI TEKIN GUNER" userId="8a3bfaf7-3db6-4045-837e-88d2495fba61" providerId="ADAL" clId="{FB2B180D-E745-482B-8A5E-E7622A4722F7}" dt="2023-05-30T19:09:29.955" v="6152" actId="21"/>
          <ac:picMkLst>
            <pc:docMk/>
            <pc:sldMk cId="2130087899" sldId="1295"/>
            <ac:picMk id="18" creationId="{0E966B2B-00BE-C5EF-9687-880B6797F56C}"/>
          </ac:picMkLst>
        </pc:picChg>
        <pc:picChg chg="add del mod modCrop">
          <ac:chgData name="ALI TEKIN GUNER" userId="8a3bfaf7-3db6-4045-837e-88d2495fba61" providerId="ADAL" clId="{FB2B180D-E745-482B-8A5E-E7622A4722F7}" dt="2023-05-30T19:09:29.955" v="6152" actId="21"/>
          <ac:picMkLst>
            <pc:docMk/>
            <pc:sldMk cId="2130087899" sldId="1295"/>
            <ac:picMk id="20" creationId="{A38EEE0B-87BB-39C9-88A6-FAE1447801C9}"/>
          </ac:picMkLst>
        </pc:picChg>
        <pc:picChg chg="add del mod">
          <ac:chgData name="ALI TEKIN GUNER" userId="8a3bfaf7-3db6-4045-837e-88d2495fba61" providerId="ADAL" clId="{FB2B180D-E745-482B-8A5E-E7622A4722F7}" dt="2023-05-30T19:09:29.955" v="6152" actId="21"/>
          <ac:picMkLst>
            <pc:docMk/>
            <pc:sldMk cId="2130087899" sldId="1295"/>
            <ac:picMk id="6146" creationId="{8D8D4463-2EB7-3362-F5C7-10C620DF7850}"/>
          </ac:picMkLst>
        </pc:picChg>
      </pc:sldChg>
      <pc:sldChg chg="modSp mod">
        <pc:chgData name="ALI TEKIN GUNER" userId="8a3bfaf7-3db6-4045-837e-88d2495fba61" providerId="ADAL" clId="{FB2B180D-E745-482B-8A5E-E7622A4722F7}" dt="2023-06-01T12:00:24.060" v="6225" actId="123"/>
        <pc:sldMkLst>
          <pc:docMk/>
          <pc:sldMk cId="3415336866" sldId="1295"/>
        </pc:sldMkLst>
        <pc:spChg chg="mod">
          <ac:chgData name="ALI TEKIN GUNER" userId="8a3bfaf7-3db6-4045-837e-88d2495fba61" providerId="ADAL" clId="{FB2B180D-E745-482B-8A5E-E7622A4722F7}" dt="2023-06-01T11:59:39.700" v="6224" actId="20577"/>
          <ac:spMkLst>
            <pc:docMk/>
            <pc:sldMk cId="3415336866" sldId="1295"/>
            <ac:spMk id="7" creationId="{6ECF0B85-9CF4-46A5-74C8-26E29EF32AC3}"/>
          </ac:spMkLst>
        </pc:spChg>
        <pc:spChg chg="mod">
          <ac:chgData name="ALI TEKIN GUNER" userId="8a3bfaf7-3db6-4045-837e-88d2495fba61" providerId="ADAL" clId="{FB2B180D-E745-482B-8A5E-E7622A4722F7}" dt="2023-06-01T12:00:24.060" v="6225" actId="123"/>
          <ac:spMkLst>
            <pc:docMk/>
            <pc:sldMk cId="3415336866" sldId="1295"/>
            <ac:spMk id="9" creationId="{FE95AF82-49B4-DC94-74A6-C1044290D92C}"/>
          </ac:spMkLst>
        </pc:spChg>
      </pc:sldChg>
      <pc:sldChg chg="modSp mod">
        <pc:chgData name="ALI TEKIN GUNER" userId="8a3bfaf7-3db6-4045-837e-88d2495fba61" providerId="ADAL" clId="{FB2B180D-E745-482B-8A5E-E7622A4722F7}" dt="2023-06-01T12:00:30.536" v="6226" actId="123"/>
        <pc:sldMkLst>
          <pc:docMk/>
          <pc:sldMk cId="2843519493" sldId="1296"/>
        </pc:sldMkLst>
        <pc:spChg chg="mod">
          <ac:chgData name="ALI TEKIN GUNER" userId="8a3bfaf7-3db6-4045-837e-88d2495fba61" providerId="ADAL" clId="{FB2B180D-E745-482B-8A5E-E7622A4722F7}" dt="2023-06-01T12:00:30.536" v="6226" actId="123"/>
          <ac:spMkLst>
            <pc:docMk/>
            <pc:sldMk cId="2843519493" sldId="1296"/>
            <ac:spMk id="8" creationId="{82318544-AF8B-E2A0-9E09-5C082437D20D}"/>
          </ac:spMkLst>
        </pc:spChg>
      </pc:sldChg>
      <pc:sldChg chg="modSp mod">
        <pc:chgData name="ALI TEKIN GUNER" userId="8a3bfaf7-3db6-4045-837e-88d2495fba61" providerId="ADAL" clId="{FB2B180D-E745-482B-8A5E-E7622A4722F7}" dt="2023-06-01T12:04:52.673" v="6271" actId="123"/>
        <pc:sldMkLst>
          <pc:docMk/>
          <pc:sldMk cId="2853435681" sldId="1297"/>
        </pc:sldMkLst>
        <pc:spChg chg="mod">
          <ac:chgData name="ALI TEKIN GUNER" userId="8a3bfaf7-3db6-4045-837e-88d2495fba61" providerId="ADAL" clId="{FB2B180D-E745-482B-8A5E-E7622A4722F7}" dt="2023-06-01T12:04:52.673" v="6271" actId="123"/>
          <ac:spMkLst>
            <pc:docMk/>
            <pc:sldMk cId="2853435681" sldId="1297"/>
            <ac:spMk id="6" creationId="{A47FC986-B013-5738-3CB6-EA6CB42F28FF}"/>
          </ac:spMkLst>
        </pc:spChg>
      </pc:sldChg>
      <pc:sldChg chg="modSp mod">
        <pc:chgData name="ALI TEKIN GUNER" userId="8a3bfaf7-3db6-4045-837e-88d2495fba61" providerId="ADAL" clId="{FB2B180D-E745-482B-8A5E-E7622A4722F7}" dt="2023-06-01T12:05:01.201" v="6272" actId="14100"/>
        <pc:sldMkLst>
          <pc:docMk/>
          <pc:sldMk cId="4294528195" sldId="1299"/>
        </pc:sldMkLst>
        <pc:spChg chg="mod">
          <ac:chgData name="ALI TEKIN GUNER" userId="8a3bfaf7-3db6-4045-837e-88d2495fba61" providerId="ADAL" clId="{FB2B180D-E745-482B-8A5E-E7622A4722F7}" dt="2023-06-01T12:05:01.201" v="6272" actId="14100"/>
          <ac:spMkLst>
            <pc:docMk/>
            <pc:sldMk cId="4294528195" sldId="1299"/>
            <ac:spMk id="8" creationId="{3F49B57C-E57D-AEA2-C0B2-5B5A799DE500}"/>
          </ac:spMkLst>
        </pc:spChg>
      </pc:sldChg>
      <pc:sldChg chg="addSp delSp modSp new mod modClrScheme chgLayout">
        <pc:chgData name="ALI TEKIN GUNER" userId="8a3bfaf7-3db6-4045-837e-88d2495fba61" providerId="ADAL" clId="{FB2B180D-E745-482B-8A5E-E7622A4722F7}" dt="2023-06-01T14:02:26.438" v="6389" actId="113"/>
        <pc:sldMkLst>
          <pc:docMk/>
          <pc:sldMk cId="1604588039" sldId="1300"/>
        </pc:sldMkLst>
        <pc:spChg chg="del">
          <ac:chgData name="ALI TEKIN GUNER" userId="8a3bfaf7-3db6-4045-837e-88d2495fba61" providerId="ADAL" clId="{FB2B180D-E745-482B-8A5E-E7622A4722F7}" dt="2023-06-01T13:56:56.483" v="6275" actId="700"/>
          <ac:spMkLst>
            <pc:docMk/>
            <pc:sldMk cId="1604588039" sldId="1300"/>
            <ac:spMk id="2" creationId="{9F55B628-3DED-88F7-C97E-5C78E6424E06}"/>
          </ac:spMkLst>
        </pc:spChg>
        <pc:spChg chg="del">
          <ac:chgData name="ALI TEKIN GUNER" userId="8a3bfaf7-3db6-4045-837e-88d2495fba61" providerId="ADAL" clId="{FB2B180D-E745-482B-8A5E-E7622A4722F7}" dt="2023-06-01T13:56:56.483" v="6275" actId="700"/>
          <ac:spMkLst>
            <pc:docMk/>
            <pc:sldMk cId="1604588039" sldId="1300"/>
            <ac:spMk id="3" creationId="{3E706384-7F6A-C188-B1E9-3694DDCC8B7D}"/>
          </ac:spMkLst>
        </pc:spChg>
        <pc:spChg chg="del">
          <ac:chgData name="ALI TEKIN GUNER" userId="8a3bfaf7-3db6-4045-837e-88d2495fba61" providerId="ADAL" clId="{FB2B180D-E745-482B-8A5E-E7622A4722F7}" dt="2023-06-01T13:56:56.483" v="6275" actId="700"/>
          <ac:spMkLst>
            <pc:docMk/>
            <pc:sldMk cId="1604588039" sldId="1300"/>
            <ac:spMk id="4" creationId="{AAEFEC89-3AF9-4B77-89A9-6A966CF02D86}"/>
          </ac:spMkLst>
        </pc:spChg>
        <pc:spChg chg="mod ord">
          <ac:chgData name="ALI TEKIN GUNER" userId="8a3bfaf7-3db6-4045-837e-88d2495fba61" providerId="ADAL" clId="{FB2B180D-E745-482B-8A5E-E7622A4722F7}" dt="2023-06-01T13:56:56.483" v="6275" actId="700"/>
          <ac:spMkLst>
            <pc:docMk/>
            <pc:sldMk cId="1604588039" sldId="1300"/>
            <ac:spMk id="5" creationId="{75785B5B-1413-1FAD-77D2-F258A9B2E696}"/>
          </ac:spMkLst>
        </pc:spChg>
        <pc:spChg chg="mod ord">
          <ac:chgData name="ALI TEKIN GUNER" userId="8a3bfaf7-3db6-4045-837e-88d2495fba61" providerId="ADAL" clId="{FB2B180D-E745-482B-8A5E-E7622A4722F7}" dt="2023-06-01T13:56:56.483" v="6275" actId="700"/>
          <ac:spMkLst>
            <pc:docMk/>
            <pc:sldMk cId="1604588039" sldId="1300"/>
            <ac:spMk id="6" creationId="{7233EC75-AB91-C9EE-9EF0-8C43D4E97305}"/>
          </ac:spMkLst>
        </pc:spChg>
        <pc:spChg chg="mod ord">
          <ac:chgData name="ALI TEKIN GUNER" userId="8a3bfaf7-3db6-4045-837e-88d2495fba61" providerId="ADAL" clId="{FB2B180D-E745-482B-8A5E-E7622A4722F7}" dt="2023-06-01T13:56:56.483" v="6275" actId="700"/>
          <ac:spMkLst>
            <pc:docMk/>
            <pc:sldMk cId="1604588039" sldId="1300"/>
            <ac:spMk id="7" creationId="{F25A273A-AA3A-BAA1-5DA2-EA32F9902296}"/>
          </ac:spMkLst>
        </pc:spChg>
        <pc:spChg chg="add mod">
          <ac:chgData name="ALI TEKIN GUNER" userId="8a3bfaf7-3db6-4045-837e-88d2495fba61" providerId="ADAL" clId="{FB2B180D-E745-482B-8A5E-E7622A4722F7}" dt="2023-06-01T14:00:20.703" v="6384" actId="20577"/>
          <ac:spMkLst>
            <pc:docMk/>
            <pc:sldMk cId="1604588039" sldId="1300"/>
            <ac:spMk id="9" creationId="{9EA716E0-F7B3-E785-E7E4-79BEC76A7E31}"/>
          </ac:spMkLst>
        </pc:spChg>
        <pc:graphicFrameChg chg="add mod">
          <ac:chgData name="ALI TEKIN GUNER" userId="8a3bfaf7-3db6-4045-837e-88d2495fba61" providerId="ADAL" clId="{FB2B180D-E745-482B-8A5E-E7622A4722F7}" dt="2023-06-01T14:02:26.438" v="6389" actId="113"/>
          <ac:graphicFrameMkLst>
            <pc:docMk/>
            <pc:sldMk cId="1604588039" sldId="1300"/>
            <ac:graphicFrameMk id="8" creationId="{DAF3973E-FF49-3383-E225-E4B7CA522D31}"/>
          </ac:graphicFrameMkLst>
        </pc:graphicFrameChg>
      </pc:sldChg>
    </pc:docChg>
  </pc:docChgLst>
  <pc:docChgLst>
    <pc:chgData name="ALI TEKIN GUNER" userId="8a3bfaf7-3db6-4045-837e-88d2495fba61" providerId="ADAL" clId="{FC682C12-D56E-4D12-927A-4017DA861772}"/>
    <pc:docChg chg="undo custSel modSld">
      <pc:chgData name="ALI TEKIN GUNER" userId="8a3bfaf7-3db6-4045-837e-88d2495fba61" providerId="ADAL" clId="{FC682C12-D56E-4D12-927A-4017DA861772}" dt="2023-06-01T10:11:13.979" v="310"/>
      <pc:docMkLst>
        <pc:docMk/>
      </pc:docMkLst>
      <pc:sldChg chg="modSp mod">
        <pc:chgData name="ALI TEKIN GUNER" userId="8a3bfaf7-3db6-4045-837e-88d2495fba61" providerId="ADAL" clId="{FC682C12-D56E-4D12-927A-4017DA861772}" dt="2023-06-01T09:24:22.224" v="3" actId="113"/>
        <pc:sldMkLst>
          <pc:docMk/>
          <pc:sldMk cId="2348173625" sldId="1261"/>
        </pc:sldMkLst>
        <pc:spChg chg="mod">
          <ac:chgData name="ALI TEKIN GUNER" userId="8a3bfaf7-3db6-4045-837e-88d2495fba61" providerId="ADAL" clId="{FC682C12-D56E-4D12-927A-4017DA861772}" dt="2023-06-01T09:24:22.224" v="3" actId="113"/>
          <ac:spMkLst>
            <pc:docMk/>
            <pc:sldMk cId="2348173625" sldId="1261"/>
            <ac:spMk id="9" creationId="{42CE0722-1A96-810A-1BAF-DEE26F2DE761}"/>
          </ac:spMkLst>
        </pc:spChg>
      </pc:sldChg>
      <pc:sldChg chg="modSp mod">
        <pc:chgData name="ALI TEKIN GUNER" userId="8a3bfaf7-3db6-4045-837e-88d2495fba61" providerId="ADAL" clId="{FC682C12-D56E-4D12-927A-4017DA861772}" dt="2023-06-01T09:25:25.610" v="5" actId="207"/>
        <pc:sldMkLst>
          <pc:docMk/>
          <pc:sldMk cId="3469441626" sldId="1262"/>
        </pc:sldMkLst>
        <pc:spChg chg="mod">
          <ac:chgData name="ALI TEKIN GUNER" userId="8a3bfaf7-3db6-4045-837e-88d2495fba61" providerId="ADAL" clId="{FC682C12-D56E-4D12-927A-4017DA861772}" dt="2023-06-01T09:25:25.610" v="5" actId="207"/>
          <ac:spMkLst>
            <pc:docMk/>
            <pc:sldMk cId="3469441626" sldId="1262"/>
            <ac:spMk id="3" creationId="{45EDB14B-37FB-E826-AB51-28E16E1BD662}"/>
          </ac:spMkLst>
        </pc:spChg>
      </pc:sldChg>
      <pc:sldChg chg="modAnim">
        <pc:chgData name="ALI TEKIN GUNER" userId="8a3bfaf7-3db6-4045-837e-88d2495fba61" providerId="ADAL" clId="{FC682C12-D56E-4D12-927A-4017DA861772}" dt="2023-06-01T09:27:39.243" v="7"/>
        <pc:sldMkLst>
          <pc:docMk/>
          <pc:sldMk cId="4219346581" sldId="1266"/>
        </pc:sldMkLst>
      </pc:sldChg>
      <pc:sldChg chg="addSp modSp mod modAnim">
        <pc:chgData name="ALI TEKIN GUNER" userId="8a3bfaf7-3db6-4045-837e-88d2495fba61" providerId="ADAL" clId="{FC682C12-D56E-4D12-927A-4017DA861772}" dt="2023-06-01T09:36:28.439" v="57"/>
        <pc:sldMkLst>
          <pc:docMk/>
          <pc:sldMk cId="4178459216" sldId="1268"/>
        </pc:sldMkLst>
        <pc:spChg chg="mod">
          <ac:chgData name="ALI TEKIN GUNER" userId="8a3bfaf7-3db6-4045-837e-88d2495fba61" providerId="ADAL" clId="{FC682C12-D56E-4D12-927A-4017DA861772}" dt="2023-06-01T09:35:42.389" v="44" actId="14100"/>
          <ac:spMkLst>
            <pc:docMk/>
            <pc:sldMk cId="4178459216" sldId="1268"/>
            <ac:spMk id="3" creationId="{EDAD17FC-DEFF-A81A-9D15-D246D9B0808B}"/>
          </ac:spMkLst>
        </pc:spChg>
        <pc:spChg chg="mod">
          <ac:chgData name="ALI TEKIN GUNER" userId="8a3bfaf7-3db6-4045-837e-88d2495fba61" providerId="ADAL" clId="{FC682C12-D56E-4D12-927A-4017DA861772}" dt="2023-06-01T09:36:02.438" v="49" actId="20577"/>
          <ac:spMkLst>
            <pc:docMk/>
            <pc:sldMk cId="4178459216" sldId="1268"/>
            <ac:spMk id="8" creationId="{ABC41B02-7A4B-1E85-E7C5-21466A060CC1}"/>
          </ac:spMkLst>
        </pc:spChg>
        <pc:spChg chg="add mod">
          <ac:chgData name="ALI TEKIN GUNER" userId="8a3bfaf7-3db6-4045-837e-88d2495fba61" providerId="ADAL" clId="{FC682C12-D56E-4D12-927A-4017DA861772}" dt="2023-06-01T09:36:07.042" v="51" actId="1076"/>
          <ac:spMkLst>
            <pc:docMk/>
            <pc:sldMk cId="4178459216" sldId="1268"/>
            <ac:spMk id="10" creationId="{D2A29893-12E1-4B99-33FD-F12B99E2AF85}"/>
          </ac:spMkLst>
        </pc:spChg>
      </pc:sldChg>
      <pc:sldChg chg="modAnim">
        <pc:chgData name="ALI TEKIN GUNER" userId="8a3bfaf7-3db6-4045-837e-88d2495fba61" providerId="ADAL" clId="{FC682C12-D56E-4D12-927A-4017DA861772}" dt="2023-06-01T09:30:10.068" v="21"/>
        <pc:sldMkLst>
          <pc:docMk/>
          <pc:sldMk cId="3638098423" sldId="1277"/>
        </pc:sldMkLst>
      </pc:sldChg>
      <pc:sldChg chg="modSp modAnim">
        <pc:chgData name="ALI TEKIN GUNER" userId="8a3bfaf7-3db6-4045-837e-88d2495fba61" providerId="ADAL" clId="{FC682C12-D56E-4D12-927A-4017DA861772}" dt="2023-06-01T09:31:47.285" v="29" actId="20577"/>
        <pc:sldMkLst>
          <pc:docMk/>
          <pc:sldMk cId="2571844097" sldId="1278"/>
        </pc:sldMkLst>
        <pc:spChg chg="mod">
          <ac:chgData name="ALI TEKIN GUNER" userId="8a3bfaf7-3db6-4045-837e-88d2495fba61" providerId="ADAL" clId="{FC682C12-D56E-4D12-927A-4017DA861772}" dt="2023-06-01T09:31:47.285" v="29" actId="20577"/>
          <ac:spMkLst>
            <pc:docMk/>
            <pc:sldMk cId="2571844097" sldId="1278"/>
            <ac:spMk id="17" creationId="{9438709B-390B-2214-6D88-DB4391CE9F07}"/>
          </ac:spMkLst>
        </pc:spChg>
      </pc:sldChg>
      <pc:sldChg chg="delSp modSp mod modAnim">
        <pc:chgData name="ALI TEKIN GUNER" userId="8a3bfaf7-3db6-4045-837e-88d2495fba61" providerId="ADAL" clId="{FC682C12-D56E-4D12-927A-4017DA861772}" dt="2023-06-01T09:56:07.345" v="125" actId="1076"/>
        <pc:sldMkLst>
          <pc:docMk/>
          <pc:sldMk cId="4081693354" sldId="1279"/>
        </pc:sldMkLst>
        <pc:spChg chg="mod">
          <ac:chgData name="ALI TEKIN GUNER" userId="8a3bfaf7-3db6-4045-837e-88d2495fba61" providerId="ADAL" clId="{FC682C12-D56E-4D12-927A-4017DA861772}" dt="2023-06-01T09:56:07.345" v="125" actId="1076"/>
          <ac:spMkLst>
            <pc:docMk/>
            <pc:sldMk cId="4081693354" sldId="1279"/>
            <ac:spMk id="24" creationId="{463487CC-9E7D-5737-8570-CBF96ACF7B9B}"/>
          </ac:spMkLst>
        </pc:spChg>
        <pc:spChg chg="del">
          <ac:chgData name="ALI TEKIN GUNER" userId="8a3bfaf7-3db6-4045-837e-88d2495fba61" providerId="ADAL" clId="{FC682C12-D56E-4D12-927A-4017DA861772}" dt="2023-06-01T09:56:02.559" v="124" actId="478"/>
          <ac:spMkLst>
            <pc:docMk/>
            <pc:sldMk cId="4081693354" sldId="1279"/>
            <ac:spMk id="26" creationId="{A5FA3047-476B-FCB9-BF6D-AB3F66B1F6B4}"/>
          </ac:spMkLst>
        </pc:spChg>
      </pc:sldChg>
      <pc:sldChg chg="addSp modSp mod modAnim">
        <pc:chgData name="ALI TEKIN GUNER" userId="8a3bfaf7-3db6-4045-837e-88d2495fba61" providerId="ADAL" clId="{FC682C12-D56E-4D12-927A-4017DA861772}" dt="2023-06-01T09:41:03.440" v="103"/>
        <pc:sldMkLst>
          <pc:docMk/>
          <pc:sldMk cId="3541483933" sldId="1280"/>
        </pc:sldMkLst>
        <pc:spChg chg="mod">
          <ac:chgData name="ALI TEKIN GUNER" userId="8a3bfaf7-3db6-4045-837e-88d2495fba61" providerId="ADAL" clId="{FC682C12-D56E-4D12-927A-4017DA861772}" dt="2023-06-01T09:38:11.755" v="75" actId="14100"/>
          <ac:spMkLst>
            <pc:docMk/>
            <pc:sldMk cId="3541483933" sldId="1280"/>
            <ac:spMk id="3" creationId="{00C0FCEA-292F-939B-2CE2-6BB6C37D1EB7}"/>
          </ac:spMkLst>
        </pc:spChg>
        <pc:spChg chg="add mod">
          <ac:chgData name="ALI TEKIN GUNER" userId="8a3bfaf7-3db6-4045-837e-88d2495fba61" providerId="ADAL" clId="{FC682C12-D56E-4D12-927A-4017DA861772}" dt="2023-06-01T09:38:00.542" v="74" actId="1076"/>
          <ac:spMkLst>
            <pc:docMk/>
            <pc:sldMk cId="3541483933" sldId="1280"/>
            <ac:spMk id="9" creationId="{75DCBE9B-5911-975F-5EF5-24FCF2CF3642}"/>
          </ac:spMkLst>
        </pc:spChg>
        <pc:spChg chg="mod">
          <ac:chgData name="ALI TEKIN GUNER" userId="8a3bfaf7-3db6-4045-837e-88d2495fba61" providerId="ADAL" clId="{FC682C12-D56E-4D12-927A-4017DA861772}" dt="2023-06-01T09:39:50.263" v="90" actId="164"/>
          <ac:spMkLst>
            <pc:docMk/>
            <pc:sldMk cId="3541483933" sldId="1280"/>
            <ac:spMk id="20" creationId="{6C623C73-3145-28FD-4C4E-3850332EBF6F}"/>
          </ac:spMkLst>
        </pc:spChg>
        <pc:spChg chg="mod">
          <ac:chgData name="ALI TEKIN GUNER" userId="8a3bfaf7-3db6-4045-837e-88d2495fba61" providerId="ADAL" clId="{FC682C12-D56E-4D12-927A-4017DA861772}" dt="2023-06-01T09:40:04.269" v="93" actId="164"/>
          <ac:spMkLst>
            <pc:docMk/>
            <pc:sldMk cId="3541483933" sldId="1280"/>
            <ac:spMk id="28" creationId="{AA39AB65-65F7-C6D9-D6C9-D4702599876E}"/>
          </ac:spMkLst>
        </pc:spChg>
        <pc:spChg chg="mod">
          <ac:chgData name="ALI TEKIN GUNER" userId="8a3bfaf7-3db6-4045-837e-88d2495fba61" providerId="ADAL" clId="{FC682C12-D56E-4D12-927A-4017DA861772}" dt="2023-06-01T09:40:07.907" v="94" actId="164"/>
          <ac:spMkLst>
            <pc:docMk/>
            <pc:sldMk cId="3541483933" sldId="1280"/>
            <ac:spMk id="29" creationId="{2487CD3C-E454-D912-9740-84BFDBD89C6A}"/>
          </ac:spMkLst>
        </pc:spChg>
        <pc:spChg chg="mod">
          <ac:chgData name="ALI TEKIN GUNER" userId="8a3bfaf7-3db6-4045-837e-88d2495fba61" providerId="ADAL" clId="{FC682C12-D56E-4D12-927A-4017DA861772}" dt="2023-06-01T09:40:36.235" v="95" actId="164"/>
          <ac:spMkLst>
            <pc:docMk/>
            <pc:sldMk cId="3541483933" sldId="1280"/>
            <ac:spMk id="32" creationId="{B6B704A0-1F57-C9CB-A907-CBA715C65800}"/>
          </ac:spMkLst>
        </pc:spChg>
        <pc:spChg chg="mod">
          <ac:chgData name="ALI TEKIN GUNER" userId="8a3bfaf7-3db6-4045-837e-88d2495fba61" providerId="ADAL" clId="{FC682C12-D56E-4D12-927A-4017DA861772}" dt="2023-06-01T09:40:36.235" v="95" actId="164"/>
          <ac:spMkLst>
            <pc:docMk/>
            <pc:sldMk cId="3541483933" sldId="1280"/>
            <ac:spMk id="35" creationId="{2FAD1322-BDA2-A970-8EC0-277F423F2D86}"/>
          </ac:spMkLst>
        </pc:spChg>
        <pc:spChg chg="mod">
          <ac:chgData name="ALI TEKIN GUNER" userId="8a3bfaf7-3db6-4045-837e-88d2495fba61" providerId="ADAL" clId="{FC682C12-D56E-4D12-927A-4017DA861772}" dt="2023-06-01T09:38:47.832" v="80" actId="164"/>
          <ac:spMkLst>
            <pc:docMk/>
            <pc:sldMk cId="3541483933" sldId="1280"/>
            <ac:spMk id="37" creationId="{FABD5065-B216-57E2-67C8-3B2DBBF8081D}"/>
          </ac:spMkLst>
        </pc:spChg>
        <pc:spChg chg="mod">
          <ac:chgData name="ALI TEKIN GUNER" userId="8a3bfaf7-3db6-4045-837e-88d2495fba61" providerId="ADAL" clId="{FC682C12-D56E-4D12-927A-4017DA861772}" dt="2023-06-01T09:40:36.235" v="95" actId="164"/>
          <ac:spMkLst>
            <pc:docMk/>
            <pc:sldMk cId="3541483933" sldId="1280"/>
            <ac:spMk id="41" creationId="{E0DAB094-D759-CB32-E391-D42D7ED4D8BF}"/>
          </ac:spMkLst>
        </pc:spChg>
        <pc:grpChg chg="add mod ord">
          <ac:chgData name="ALI TEKIN GUNER" userId="8a3bfaf7-3db6-4045-837e-88d2495fba61" providerId="ADAL" clId="{FC682C12-D56E-4D12-927A-4017DA861772}" dt="2023-06-01T09:39:02.449" v="82" actId="167"/>
          <ac:grpSpMkLst>
            <pc:docMk/>
            <pc:sldMk cId="3541483933" sldId="1280"/>
            <ac:grpSpMk id="10" creationId="{7D42A201-3B33-1301-2C25-1F03977A4248}"/>
          </ac:grpSpMkLst>
        </pc:grpChg>
        <pc:grpChg chg="add mod">
          <ac:chgData name="ALI TEKIN GUNER" userId="8a3bfaf7-3db6-4045-837e-88d2495fba61" providerId="ADAL" clId="{FC682C12-D56E-4D12-927A-4017DA861772}" dt="2023-06-01T09:39:50.263" v="90" actId="164"/>
          <ac:grpSpMkLst>
            <pc:docMk/>
            <pc:sldMk cId="3541483933" sldId="1280"/>
            <ac:grpSpMk id="11" creationId="{5A387F77-314C-2292-2036-75B8F7299D1C}"/>
          </ac:grpSpMkLst>
        </pc:grpChg>
        <pc:grpChg chg="add mod">
          <ac:chgData name="ALI TEKIN GUNER" userId="8a3bfaf7-3db6-4045-837e-88d2495fba61" providerId="ADAL" clId="{FC682C12-D56E-4D12-927A-4017DA861772}" dt="2023-06-01T09:40:04.269" v="93" actId="164"/>
          <ac:grpSpMkLst>
            <pc:docMk/>
            <pc:sldMk cId="3541483933" sldId="1280"/>
            <ac:grpSpMk id="12" creationId="{2635162D-D3A0-613C-2B7B-654299B11D17}"/>
          </ac:grpSpMkLst>
        </pc:grpChg>
        <pc:grpChg chg="add mod">
          <ac:chgData name="ALI TEKIN GUNER" userId="8a3bfaf7-3db6-4045-837e-88d2495fba61" providerId="ADAL" clId="{FC682C12-D56E-4D12-927A-4017DA861772}" dt="2023-06-01T09:40:07.907" v="94" actId="164"/>
          <ac:grpSpMkLst>
            <pc:docMk/>
            <pc:sldMk cId="3541483933" sldId="1280"/>
            <ac:grpSpMk id="13" creationId="{124C49E0-5F4B-6487-05BB-6CFF394B157E}"/>
          </ac:grpSpMkLst>
        </pc:grpChg>
        <pc:grpChg chg="add mod">
          <ac:chgData name="ALI TEKIN GUNER" userId="8a3bfaf7-3db6-4045-837e-88d2495fba61" providerId="ADAL" clId="{FC682C12-D56E-4D12-927A-4017DA861772}" dt="2023-06-01T09:40:36.235" v="95" actId="164"/>
          <ac:grpSpMkLst>
            <pc:docMk/>
            <pc:sldMk cId="3541483933" sldId="1280"/>
            <ac:grpSpMk id="15" creationId="{FB371498-B1B8-5B30-EE4D-33AE274E66B9}"/>
          </ac:grpSpMkLst>
        </pc:grpChg>
        <pc:picChg chg="mod">
          <ac:chgData name="ALI TEKIN GUNER" userId="8a3bfaf7-3db6-4045-837e-88d2495fba61" providerId="ADAL" clId="{FC682C12-D56E-4D12-927A-4017DA861772}" dt="2023-06-01T09:38:47.832" v="80" actId="164"/>
          <ac:picMkLst>
            <pc:docMk/>
            <pc:sldMk cId="3541483933" sldId="1280"/>
            <ac:picMk id="8" creationId="{F463B8C8-DE30-4913-1B0E-9FCAF26676F4}"/>
          </ac:picMkLst>
        </pc:picChg>
        <pc:picChg chg="mod">
          <ac:chgData name="ALI TEKIN GUNER" userId="8a3bfaf7-3db6-4045-837e-88d2495fba61" providerId="ADAL" clId="{FC682C12-D56E-4D12-927A-4017DA861772}" dt="2023-06-01T09:39:50.263" v="90" actId="164"/>
          <ac:picMkLst>
            <pc:docMk/>
            <pc:sldMk cId="3541483933" sldId="1280"/>
            <ac:picMk id="22" creationId="{C3AACBBE-739A-7CDF-9E93-A3DF0C21EA4E}"/>
          </ac:picMkLst>
        </pc:picChg>
        <pc:picChg chg="mod">
          <ac:chgData name="ALI TEKIN GUNER" userId="8a3bfaf7-3db6-4045-837e-88d2495fba61" providerId="ADAL" clId="{FC682C12-D56E-4D12-927A-4017DA861772}" dt="2023-06-01T09:39:50.263" v="90" actId="164"/>
          <ac:picMkLst>
            <pc:docMk/>
            <pc:sldMk cId="3541483933" sldId="1280"/>
            <ac:picMk id="24" creationId="{73C40928-439A-7F7B-7A2D-F8062A473B8F}"/>
          </ac:picMkLst>
        </pc:picChg>
        <pc:picChg chg="mod">
          <ac:chgData name="ALI TEKIN GUNER" userId="8a3bfaf7-3db6-4045-837e-88d2495fba61" providerId="ADAL" clId="{FC682C12-D56E-4D12-927A-4017DA861772}" dt="2023-06-01T09:40:04.269" v="93" actId="164"/>
          <ac:picMkLst>
            <pc:docMk/>
            <pc:sldMk cId="3541483933" sldId="1280"/>
            <ac:picMk id="26" creationId="{9924B966-DD91-FDCC-8407-02922B7DF825}"/>
          </ac:picMkLst>
        </pc:picChg>
        <pc:picChg chg="mod">
          <ac:chgData name="ALI TEKIN GUNER" userId="8a3bfaf7-3db6-4045-837e-88d2495fba61" providerId="ADAL" clId="{FC682C12-D56E-4D12-927A-4017DA861772}" dt="2023-06-01T09:40:07.907" v="94" actId="164"/>
          <ac:picMkLst>
            <pc:docMk/>
            <pc:sldMk cId="3541483933" sldId="1280"/>
            <ac:picMk id="31" creationId="{B3DEC4A7-6575-4BC1-EAC8-C184A569AE47}"/>
          </ac:picMkLst>
        </pc:picChg>
        <pc:picChg chg="mod">
          <ac:chgData name="ALI TEKIN GUNER" userId="8a3bfaf7-3db6-4045-837e-88d2495fba61" providerId="ADAL" clId="{FC682C12-D56E-4D12-927A-4017DA861772}" dt="2023-06-01T09:40:36.235" v="95" actId="164"/>
          <ac:picMkLst>
            <pc:docMk/>
            <pc:sldMk cId="3541483933" sldId="1280"/>
            <ac:picMk id="34" creationId="{65398F36-AC29-D439-B85D-F0684BF819E6}"/>
          </ac:picMkLst>
        </pc:picChg>
        <pc:picChg chg="mod">
          <ac:chgData name="ALI TEKIN GUNER" userId="8a3bfaf7-3db6-4045-837e-88d2495fba61" providerId="ADAL" clId="{FC682C12-D56E-4D12-927A-4017DA861772}" dt="2023-06-01T09:38:47.832" v="80" actId="164"/>
          <ac:picMkLst>
            <pc:docMk/>
            <pc:sldMk cId="3541483933" sldId="1280"/>
            <ac:picMk id="38" creationId="{6CE24515-71DC-7518-089A-45D738F69255}"/>
          </ac:picMkLst>
        </pc:picChg>
      </pc:sldChg>
      <pc:sldChg chg="modSp mod modAnim">
        <pc:chgData name="ALI TEKIN GUNER" userId="8a3bfaf7-3db6-4045-837e-88d2495fba61" providerId="ADAL" clId="{FC682C12-D56E-4D12-927A-4017DA861772}" dt="2023-06-01T09:57:16.671" v="136"/>
        <pc:sldMkLst>
          <pc:docMk/>
          <pc:sldMk cId="1758543239" sldId="1281"/>
        </pc:sldMkLst>
        <pc:spChg chg="mod">
          <ac:chgData name="ALI TEKIN GUNER" userId="8a3bfaf7-3db6-4045-837e-88d2495fba61" providerId="ADAL" clId="{FC682C12-D56E-4D12-927A-4017DA861772}" dt="2023-06-01T09:56:40.201" v="127" actId="1076"/>
          <ac:spMkLst>
            <pc:docMk/>
            <pc:sldMk cId="1758543239" sldId="1281"/>
            <ac:spMk id="7" creationId="{361785F2-AB27-AF29-AA15-44EE83367B27}"/>
          </ac:spMkLst>
        </pc:spChg>
        <pc:picChg chg="mod">
          <ac:chgData name="ALI TEKIN GUNER" userId="8a3bfaf7-3db6-4045-837e-88d2495fba61" providerId="ADAL" clId="{FC682C12-D56E-4D12-927A-4017DA861772}" dt="2023-06-01T09:57:06.293" v="133" actId="1076"/>
          <ac:picMkLst>
            <pc:docMk/>
            <pc:sldMk cId="1758543239" sldId="1281"/>
            <ac:picMk id="16" creationId="{3D9C4D04-81A9-1BFD-B6A4-11787EB0B694}"/>
          </ac:picMkLst>
        </pc:picChg>
      </pc:sldChg>
      <pc:sldChg chg="modAnim">
        <pc:chgData name="ALI TEKIN GUNER" userId="8a3bfaf7-3db6-4045-837e-88d2495fba61" providerId="ADAL" clId="{FC682C12-D56E-4D12-927A-4017DA861772}" dt="2023-06-01T09:58:15.905" v="140"/>
        <pc:sldMkLst>
          <pc:docMk/>
          <pc:sldMk cId="2490594368" sldId="1282"/>
        </pc:sldMkLst>
      </pc:sldChg>
      <pc:sldChg chg="modAnim">
        <pc:chgData name="ALI TEKIN GUNER" userId="8a3bfaf7-3db6-4045-837e-88d2495fba61" providerId="ADAL" clId="{FC682C12-D56E-4D12-927A-4017DA861772}" dt="2023-06-01T10:01:01.533" v="172"/>
        <pc:sldMkLst>
          <pc:docMk/>
          <pc:sldMk cId="1403642103" sldId="1283"/>
        </pc:sldMkLst>
      </pc:sldChg>
      <pc:sldChg chg="modSp mod modAnim">
        <pc:chgData name="ALI TEKIN GUNER" userId="8a3bfaf7-3db6-4045-837e-88d2495fba61" providerId="ADAL" clId="{FC682C12-D56E-4D12-927A-4017DA861772}" dt="2023-06-01T09:29:17.884" v="15"/>
        <pc:sldMkLst>
          <pc:docMk/>
          <pc:sldMk cId="723270486" sldId="1284"/>
        </pc:sldMkLst>
        <pc:spChg chg="mod">
          <ac:chgData name="ALI TEKIN GUNER" userId="8a3bfaf7-3db6-4045-837e-88d2495fba61" providerId="ADAL" clId="{FC682C12-D56E-4D12-927A-4017DA861772}" dt="2023-06-01T09:28:07.846" v="9" actId="20577"/>
          <ac:spMkLst>
            <pc:docMk/>
            <pc:sldMk cId="723270486" sldId="1284"/>
            <ac:spMk id="7" creationId="{64040AEB-BA2D-A629-3CA8-790F69E0D9E1}"/>
          </ac:spMkLst>
        </pc:spChg>
      </pc:sldChg>
      <pc:sldChg chg="addSp modSp mod modAnim">
        <pc:chgData name="ALI TEKIN GUNER" userId="8a3bfaf7-3db6-4045-837e-88d2495fba61" providerId="ADAL" clId="{FC682C12-D56E-4D12-927A-4017DA861772}" dt="2023-06-01T10:00:15.739" v="168"/>
        <pc:sldMkLst>
          <pc:docMk/>
          <pc:sldMk cId="271362370" sldId="1285"/>
        </pc:sldMkLst>
        <pc:spChg chg="mod">
          <ac:chgData name="ALI TEKIN GUNER" userId="8a3bfaf7-3db6-4045-837e-88d2495fba61" providerId="ADAL" clId="{FC682C12-D56E-4D12-927A-4017DA861772}" dt="2023-06-01T09:58:40.445" v="143" actId="164"/>
          <ac:spMkLst>
            <pc:docMk/>
            <pc:sldMk cId="271362370" sldId="1285"/>
            <ac:spMk id="18" creationId="{11472DE3-EEA4-D12D-1136-AD8958DFDACE}"/>
          </ac:spMkLst>
        </pc:spChg>
        <pc:spChg chg="mod">
          <ac:chgData name="ALI TEKIN GUNER" userId="8a3bfaf7-3db6-4045-837e-88d2495fba61" providerId="ADAL" clId="{FC682C12-D56E-4D12-927A-4017DA861772}" dt="2023-06-01T09:59:32.855" v="160" actId="20577"/>
          <ac:spMkLst>
            <pc:docMk/>
            <pc:sldMk cId="271362370" sldId="1285"/>
            <ac:spMk id="19" creationId="{5681A94B-F1FA-9A74-F8CB-4D3C99FE29F3}"/>
          </ac:spMkLst>
        </pc:spChg>
        <pc:spChg chg="mod">
          <ac:chgData name="ALI TEKIN GUNER" userId="8a3bfaf7-3db6-4045-837e-88d2495fba61" providerId="ADAL" clId="{FC682C12-D56E-4D12-927A-4017DA861772}" dt="2023-06-01T09:58:47.161" v="146" actId="14100"/>
          <ac:spMkLst>
            <pc:docMk/>
            <pc:sldMk cId="271362370" sldId="1285"/>
            <ac:spMk id="23" creationId="{7CB826BC-E3FA-6AEB-BC9D-00DE80A10E75}"/>
          </ac:spMkLst>
        </pc:spChg>
        <pc:grpChg chg="add mod">
          <ac:chgData name="ALI TEKIN GUNER" userId="8a3bfaf7-3db6-4045-837e-88d2495fba61" providerId="ADAL" clId="{FC682C12-D56E-4D12-927A-4017DA861772}" dt="2023-06-01T09:58:43.158" v="145" actId="14100"/>
          <ac:grpSpMkLst>
            <pc:docMk/>
            <pc:sldMk cId="271362370" sldId="1285"/>
            <ac:grpSpMk id="7" creationId="{18DDB0CF-8370-8B84-6690-7959993FFDA1}"/>
          </ac:grpSpMkLst>
        </pc:grpChg>
        <pc:picChg chg="mod">
          <ac:chgData name="ALI TEKIN GUNER" userId="8a3bfaf7-3db6-4045-837e-88d2495fba61" providerId="ADAL" clId="{FC682C12-D56E-4D12-927A-4017DA861772}" dt="2023-06-01T09:58:40.445" v="143" actId="164"/>
          <ac:picMkLst>
            <pc:docMk/>
            <pc:sldMk cId="271362370" sldId="1285"/>
            <ac:picMk id="8" creationId="{8E5C80F6-7F9D-0B4B-A4A1-D420391E03EF}"/>
          </ac:picMkLst>
        </pc:picChg>
        <pc:picChg chg="mod">
          <ac:chgData name="ALI TEKIN GUNER" userId="8a3bfaf7-3db6-4045-837e-88d2495fba61" providerId="ADAL" clId="{FC682C12-D56E-4D12-927A-4017DA861772}" dt="2023-06-01T09:59:06.283" v="151" actId="1076"/>
          <ac:picMkLst>
            <pc:docMk/>
            <pc:sldMk cId="271362370" sldId="1285"/>
            <ac:picMk id="13" creationId="{0F66A040-D749-FAC3-0BFE-063BB67B4D5F}"/>
          </ac:picMkLst>
        </pc:picChg>
      </pc:sldChg>
      <pc:sldChg chg="addSp modSp modAnim">
        <pc:chgData name="ALI TEKIN GUNER" userId="8a3bfaf7-3db6-4045-837e-88d2495fba61" providerId="ADAL" clId="{FC682C12-D56E-4D12-927A-4017DA861772}" dt="2023-06-01T10:05:12.294" v="211"/>
        <pc:sldMkLst>
          <pc:docMk/>
          <pc:sldMk cId="4138836537" sldId="1287"/>
        </pc:sldMkLst>
        <pc:spChg chg="mod">
          <ac:chgData name="ALI TEKIN GUNER" userId="8a3bfaf7-3db6-4045-837e-88d2495fba61" providerId="ADAL" clId="{FC682C12-D56E-4D12-927A-4017DA861772}" dt="2023-06-01T10:04:13.008" v="193" actId="164"/>
          <ac:spMkLst>
            <pc:docMk/>
            <pc:sldMk cId="4138836537" sldId="1287"/>
            <ac:spMk id="13" creationId="{D5C3E26E-B17C-4F17-A80C-025AF96D5B56}"/>
          </ac:spMkLst>
        </pc:spChg>
        <pc:grpChg chg="add mod">
          <ac:chgData name="ALI TEKIN GUNER" userId="8a3bfaf7-3db6-4045-837e-88d2495fba61" providerId="ADAL" clId="{FC682C12-D56E-4D12-927A-4017DA861772}" dt="2023-06-01T10:04:13.008" v="193" actId="164"/>
          <ac:grpSpMkLst>
            <pc:docMk/>
            <pc:sldMk cId="4138836537" sldId="1287"/>
            <ac:grpSpMk id="2" creationId="{3C1EFCC2-FA0F-BE37-59AA-DF0EC30A0E0C}"/>
          </ac:grpSpMkLst>
        </pc:grpChg>
        <pc:picChg chg="mod">
          <ac:chgData name="ALI TEKIN GUNER" userId="8a3bfaf7-3db6-4045-837e-88d2495fba61" providerId="ADAL" clId="{FC682C12-D56E-4D12-927A-4017DA861772}" dt="2023-06-01T10:04:13.008" v="193" actId="164"/>
          <ac:picMkLst>
            <pc:docMk/>
            <pc:sldMk cId="4138836537" sldId="1287"/>
            <ac:picMk id="12" creationId="{1E9931A2-34FF-FECB-20F1-09E3C6442137}"/>
          </ac:picMkLst>
        </pc:picChg>
        <pc:picChg chg="mod">
          <ac:chgData name="ALI TEKIN GUNER" userId="8a3bfaf7-3db6-4045-837e-88d2495fba61" providerId="ADAL" clId="{FC682C12-D56E-4D12-927A-4017DA861772}" dt="2023-06-01T10:04:13.008" v="193" actId="164"/>
          <ac:picMkLst>
            <pc:docMk/>
            <pc:sldMk cId="4138836537" sldId="1287"/>
            <ac:picMk id="15" creationId="{3A69E19A-A6D4-BE1D-AE8B-7144E66A7CA8}"/>
          </ac:picMkLst>
        </pc:picChg>
      </pc:sldChg>
      <pc:sldChg chg="addSp modSp modAnim">
        <pc:chgData name="ALI TEKIN GUNER" userId="8a3bfaf7-3db6-4045-837e-88d2495fba61" providerId="ADAL" clId="{FC682C12-D56E-4D12-927A-4017DA861772}" dt="2023-06-01T10:03:51.834" v="188"/>
        <pc:sldMkLst>
          <pc:docMk/>
          <pc:sldMk cId="4260739580" sldId="1288"/>
        </pc:sldMkLst>
        <pc:spChg chg="mod">
          <ac:chgData name="ALI TEKIN GUNER" userId="8a3bfaf7-3db6-4045-837e-88d2495fba61" providerId="ADAL" clId="{FC682C12-D56E-4D12-927A-4017DA861772}" dt="2023-06-01T10:03:15.910" v="176" actId="164"/>
          <ac:spMkLst>
            <pc:docMk/>
            <pc:sldMk cId="4260739580" sldId="1288"/>
            <ac:spMk id="9" creationId="{8A02F08F-05B7-D143-C849-1FA8F445469D}"/>
          </ac:spMkLst>
        </pc:spChg>
        <pc:grpChg chg="add mod">
          <ac:chgData name="ALI TEKIN GUNER" userId="8a3bfaf7-3db6-4045-837e-88d2495fba61" providerId="ADAL" clId="{FC682C12-D56E-4D12-927A-4017DA861772}" dt="2023-06-01T10:03:15.910" v="176" actId="164"/>
          <ac:grpSpMkLst>
            <pc:docMk/>
            <pc:sldMk cId="4260739580" sldId="1288"/>
            <ac:grpSpMk id="2" creationId="{02DD5583-132C-32E8-4645-9F7F51BCED53}"/>
          </ac:grpSpMkLst>
        </pc:grpChg>
        <pc:picChg chg="mod">
          <ac:chgData name="ALI TEKIN GUNER" userId="8a3bfaf7-3db6-4045-837e-88d2495fba61" providerId="ADAL" clId="{FC682C12-D56E-4D12-927A-4017DA861772}" dt="2023-06-01T10:03:15.910" v="176" actId="164"/>
          <ac:picMkLst>
            <pc:docMk/>
            <pc:sldMk cId="4260739580" sldId="1288"/>
            <ac:picMk id="13" creationId="{0EE90519-89ED-BB37-39F5-59437321E09F}"/>
          </ac:picMkLst>
        </pc:picChg>
        <pc:picChg chg="mod">
          <ac:chgData name="ALI TEKIN GUNER" userId="8a3bfaf7-3db6-4045-837e-88d2495fba61" providerId="ADAL" clId="{FC682C12-D56E-4D12-927A-4017DA861772}" dt="2023-06-01T10:03:15.910" v="176" actId="164"/>
          <ac:picMkLst>
            <pc:docMk/>
            <pc:sldMk cId="4260739580" sldId="1288"/>
            <ac:picMk id="15" creationId="{0D546705-BD87-3395-77FC-C96B7B1D3268}"/>
          </ac:picMkLst>
        </pc:picChg>
      </pc:sldChg>
      <pc:sldChg chg="modAnim">
        <pc:chgData name="ALI TEKIN GUNER" userId="8a3bfaf7-3db6-4045-837e-88d2495fba61" providerId="ADAL" clId="{FC682C12-D56E-4D12-927A-4017DA861772}" dt="2023-06-01T10:06:46.678" v="243"/>
        <pc:sldMkLst>
          <pc:docMk/>
          <pc:sldMk cId="1461249531" sldId="1291"/>
        </pc:sldMkLst>
      </pc:sldChg>
      <pc:sldChg chg="addSp modSp modAnim">
        <pc:chgData name="ALI TEKIN GUNER" userId="8a3bfaf7-3db6-4045-837e-88d2495fba61" providerId="ADAL" clId="{FC682C12-D56E-4D12-927A-4017DA861772}" dt="2023-06-01T10:07:48.150" v="251"/>
        <pc:sldMkLst>
          <pc:docMk/>
          <pc:sldMk cId="3998678808" sldId="1292"/>
        </pc:sldMkLst>
        <pc:spChg chg="mod">
          <ac:chgData name="ALI TEKIN GUNER" userId="8a3bfaf7-3db6-4045-837e-88d2495fba61" providerId="ADAL" clId="{FC682C12-D56E-4D12-927A-4017DA861772}" dt="2023-06-01T10:07:31.180" v="246" actId="164"/>
          <ac:spMkLst>
            <pc:docMk/>
            <pc:sldMk cId="3998678808" sldId="1292"/>
            <ac:spMk id="9" creationId="{B727A911-9200-BEF3-33D1-4E93BC549548}"/>
          </ac:spMkLst>
        </pc:spChg>
        <pc:grpChg chg="add mod">
          <ac:chgData name="ALI TEKIN GUNER" userId="8a3bfaf7-3db6-4045-837e-88d2495fba61" providerId="ADAL" clId="{FC682C12-D56E-4D12-927A-4017DA861772}" dt="2023-06-01T10:07:31.180" v="246" actId="164"/>
          <ac:grpSpMkLst>
            <pc:docMk/>
            <pc:sldMk cId="3998678808" sldId="1292"/>
            <ac:grpSpMk id="7" creationId="{2AEA310F-751A-E50B-FEB8-7BF4D5ADF31C}"/>
          </ac:grpSpMkLst>
        </pc:grpChg>
        <pc:picChg chg="mod">
          <ac:chgData name="ALI TEKIN GUNER" userId="8a3bfaf7-3db6-4045-837e-88d2495fba61" providerId="ADAL" clId="{FC682C12-D56E-4D12-927A-4017DA861772}" dt="2023-06-01T10:07:31.180" v="246" actId="164"/>
          <ac:picMkLst>
            <pc:docMk/>
            <pc:sldMk cId="3998678808" sldId="1292"/>
            <ac:picMk id="11" creationId="{22E328A7-CF44-1C4B-BC67-5C591B2B65F8}"/>
          </ac:picMkLst>
        </pc:picChg>
        <pc:picChg chg="mod">
          <ac:chgData name="ALI TEKIN GUNER" userId="8a3bfaf7-3db6-4045-837e-88d2495fba61" providerId="ADAL" clId="{FC682C12-D56E-4D12-927A-4017DA861772}" dt="2023-06-01T10:07:31.180" v="246" actId="164"/>
          <ac:picMkLst>
            <pc:docMk/>
            <pc:sldMk cId="3998678808" sldId="1292"/>
            <ac:picMk id="13" creationId="{E60FA900-118E-5E98-A910-36495D1B5610}"/>
          </ac:picMkLst>
        </pc:picChg>
      </pc:sldChg>
      <pc:sldChg chg="modAnim">
        <pc:chgData name="ALI TEKIN GUNER" userId="8a3bfaf7-3db6-4045-837e-88d2495fba61" providerId="ADAL" clId="{FC682C12-D56E-4D12-927A-4017DA861772}" dt="2023-06-01T10:05:27.921" v="213"/>
        <pc:sldMkLst>
          <pc:docMk/>
          <pc:sldMk cId="3473523888" sldId="1293"/>
        </pc:sldMkLst>
      </pc:sldChg>
      <pc:sldChg chg="modSp mod">
        <pc:chgData name="ALI TEKIN GUNER" userId="8a3bfaf7-3db6-4045-837e-88d2495fba61" providerId="ADAL" clId="{FC682C12-D56E-4D12-927A-4017DA861772}" dt="2023-06-01T10:08:33.816" v="267" actId="20577"/>
        <pc:sldMkLst>
          <pc:docMk/>
          <pc:sldMk cId="3415336866" sldId="1295"/>
        </pc:sldMkLst>
        <pc:spChg chg="mod">
          <ac:chgData name="ALI TEKIN GUNER" userId="8a3bfaf7-3db6-4045-837e-88d2495fba61" providerId="ADAL" clId="{FC682C12-D56E-4D12-927A-4017DA861772}" dt="2023-06-01T10:08:33.816" v="267" actId="20577"/>
          <ac:spMkLst>
            <pc:docMk/>
            <pc:sldMk cId="3415336866" sldId="1295"/>
            <ac:spMk id="9" creationId="{FE95AF82-49B4-DC94-74A6-C1044290D92C}"/>
          </ac:spMkLst>
        </pc:spChg>
      </pc:sldChg>
      <pc:sldChg chg="addSp modSp mod modAnim">
        <pc:chgData name="ALI TEKIN GUNER" userId="8a3bfaf7-3db6-4045-837e-88d2495fba61" providerId="ADAL" clId="{FC682C12-D56E-4D12-927A-4017DA861772}" dt="2023-06-01T10:09:28.223" v="285"/>
        <pc:sldMkLst>
          <pc:docMk/>
          <pc:sldMk cId="2843519493" sldId="1296"/>
        </pc:sldMkLst>
        <pc:spChg chg="mod">
          <ac:chgData name="ALI TEKIN GUNER" userId="8a3bfaf7-3db6-4045-837e-88d2495fba61" providerId="ADAL" clId="{FC682C12-D56E-4D12-927A-4017DA861772}" dt="2023-06-01T10:09:00.402" v="272" actId="164"/>
          <ac:spMkLst>
            <pc:docMk/>
            <pc:sldMk cId="2843519493" sldId="1296"/>
            <ac:spMk id="15" creationId="{0FDDBD4A-9D46-65F8-B11A-7A8B6B5575DE}"/>
          </ac:spMkLst>
        </pc:spChg>
        <pc:grpChg chg="add mod">
          <ac:chgData name="ALI TEKIN GUNER" userId="8a3bfaf7-3db6-4045-837e-88d2495fba61" providerId="ADAL" clId="{FC682C12-D56E-4D12-927A-4017DA861772}" dt="2023-06-01T10:09:00.402" v="272" actId="164"/>
          <ac:grpSpMkLst>
            <pc:docMk/>
            <pc:sldMk cId="2843519493" sldId="1296"/>
            <ac:grpSpMk id="2" creationId="{BC6A6412-D4EB-6B33-95EF-C0151B2587C9}"/>
          </ac:grpSpMkLst>
        </pc:grpChg>
        <pc:picChg chg="mod">
          <ac:chgData name="ALI TEKIN GUNER" userId="8a3bfaf7-3db6-4045-837e-88d2495fba61" providerId="ADAL" clId="{FC682C12-D56E-4D12-927A-4017DA861772}" dt="2023-06-01T10:08:51.825" v="270" actId="1076"/>
          <ac:picMkLst>
            <pc:docMk/>
            <pc:sldMk cId="2843519493" sldId="1296"/>
            <ac:picMk id="13" creationId="{2F91581A-7A58-3D6F-D5BF-20DA0820687F}"/>
          </ac:picMkLst>
        </pc:picChg>
        <pc:picChg chg="mod">
          <ac:chgData name="ALI TEKIN GUNER" userId="8a3bfaf7-3db6-4045-837e-88d2495fba61" providerId="ADAL" clId="{FC682C12-D56E-4D12-927A-4017DA861772}" dt="2023-06-01T10:09:00.402" v="272" actId="164"/>
          <ac:picMkLst>
            <pc:docMk/>
            <pc:sldMk cId="2843519493" sldId="1296"/>
            <ac:picMk id="17" creationId="{EB5D56F9-3F53-9D87-EA85-7F98B8254B6F}"/>
          </ac:picMkLst>
        </pc:picChg>
      </pc:sldChg>
      <pc:sldChg chg="modAnim">
        <pc:chgData name="ALI TEKIN GUNER" userId="8a3bfaf7-3db6-4045-837e-88d2495fba61" providerId="ADAL" clId="{FC682C12-D56E-4D12-927A-4017DA861772}" dt="2023-06-01T10:10:12.326" v="290"/>
        <pc:sldMkLst>
          <pc:docMk/>
          <pc:sldMk cId="2091522511" sldId="1298"/>
        </pc:sldMkLst>
      </pc:sldChg>
      <pc:sldChg chg="addSp delSp modSp mod modAnim">
        <pc:chgData name="ALI TEKIN GUNER" userId="8a3bfaf7-3db6-4045-837e-88d2495fba61" providerId="ADAL" clId="{FC682C12-D56E-4D12-927A-4017DA861772}" dt="2023-06-01T10:11:13.979" v="310"/>
        <pc:sldMkLst>
          <pc:docMk/>
          <pc:sldMk cId="4294528195" sldId="1299"/>
        </pc:sldMkLst>
        <pc:spChg chg="mod topLvl">
          <ac:chgData name="ALI TEKIN GUNER" userId="8a3bfaf7-3db6-4045-837e-88d2495fba61" providerId="ADAL" clId="{FC682C12-D56E-4D12-927A-4017DA861772}" dt="2023-06-01T10:10:43.723" v="296" actId="165"/>
          <ac:spMkLst>
            <pc:docMk/>
            <pc:sldMk cId="4294528195" sldId="1299"/>
            <ac:spMk id="12" creationId="{AF650B82-E92E-1B01-CE41-B3DAA7E4FCDD}"/>
          </ac:spMkLst>
        </pc:spChg>
        <pc:spChg chg="mod">
          <ac:chgData name="ALI TEKIN GUNER" userId="8a3bfaf7-3db6-4045-837e-88d2495fba61" providerId="ADAL" clId="{FC682C12-D56E-4D12-927A-4017DA861772}" dt="2023-06-01T10:10:54.836" v="301" actId="164"/>
          <ac:spMkLst>
            <pc:docMk/>
            <pc:sldMk cId="4294528195" sldId="1299"/>
            <ac:spMk id="13" creationId="{A82D22EB-58E2-B7AF-90BF-245B36D002AD}"/>
          </ac:spMkLst>
        </pc:spChg>
        <pc:grpChg chg="add del mod">
          <ac:chgData name="ALI TEKIN GUNER" userId="8a3bfaf7-3db6-4045-837e-88d2495fba61" providerId="ADAL" clId="{FC682C12-D56E-4D12-927A-4017DA861772}" dt="2023-06-01T10:10:43.723" v="296" actId="165"/>
          <ac:grpSpMkLst>
            <pc:docMk/>
            <pc:sldMk cId="4294528195" sldId="1299"/>
            <ac:grpSpMk id="2" creationId="{4CB2426E-6BAC-29B0-22DE-9303297B0758}"/>
          </ac:grpSpMkLst>
        </pc:grpChg>
        <pc:grpChg chg="add mod">
          <ac:chgData name="ALI TEKIN GUNER" userId="8a3bfaf7-3db6-4045-837e-88d2495fba61" providerId="ADAL" clId="{FC682C12-D56E-4D12-927A-4017DA861772}" dt="2023-06-01T10:10:54.836" v="301" actId="164"/>
          <ac:grpSpMkLst>
            <pc:docMk/>
            <pc:sldMk cId="4294528195" sldId="1299"/>
            <ac:grpSpMk id="3" creationId="{973B874D-D632-D3F2-90A2-3546815BC06C}"/>
          </ac:grpSpMkLst>
        </pc:grpChg>
        <pc:picChg chg="mod topLvl">
          <ac:chgData name="ALI TEKIN GUNER" userId="8a3bfaf7-3db6-4045-837e-88d2495fba61" providerId="ADAL" clId="{FC682C12-D56E-4D12-927A-4017DA861772}" dt="2023-06-01T10:10:54.836" v="301" actId="164"/>
          <ac:picMkLst>
            <pc:docMk/>
            <pc:sldMk cId="4294528195" sldId="1299"/>
            <ac:picMk id="10" creationId="{12282D47-6B63-4AA9-E1A5-0D23CB8554E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8CEC69-D92F-46D1-AFF8-3FD8943F2F75}"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tr-TR"/>
        </a:p>
      </dgm:t>
    </dgm:pt>
    <dgm:pt modelId="{A6EA025A-B6CD-4810-9E30-6B087F076DF9}">
      <dgm:prSet phldrT="[Metin]"/>
      <dgm:spPr/>
      <dgm:t>
        <a:bodyPr/>
        <a:lstStyle/>
        <a:p>
          <a:r>
            <a:rPr lang="tr-TR" b="1" dirty="0"/>
            <a:t>BİYOMEKANİK</a:t>
          </a:r>
        </a:p>
      </dgm:t>
    </dgm:pt>
    <dgm:pt modelId="{DF65E116-8EF5-4558-AAAC-B830DAF402F4}" type="parTrans" cxnId="{2BD8F1F8-B8BB-4726-B842-18E72E4D993A}">
      <dgm:prSet/>
      <dgm:spPr/>
      <dgm:t>
        <a:bodyPr/>
        <a:lstStyle/>
        <a:p>
          <a:endParaRPr lang="tr-TR"/>
        </a:p>
      </dgm:t>
    </dgm:pt>
    <dgm:pt modelId="{1651EAD5-818F-4F59-B378-7DD6C2DD42C5}" type="sibTrans" cxnId="{2BD8F1F8-B8BB-4726-B842-18E72E4D993A}">
      <dgm:prSet/>
      <dgm:spPr/>
      <dgm:t>
        <a:bodyPr/>
        <a:lstStyle/>
        <a:p>
          <a:endParaRPr lang="tr-TR"/>
        </a:p>
      </dgm:t>
    </dgm:pt>
    <dgm:pt modelId="{407B67E0-8A49-411B-AEC2-2EA33A866AF6}" type="asst">
      <dgm:prSet phldrT="[Metin]"/>
      <dgm:spPr/>
      <dgm:t>
        <a:bodyPr/>
        <a:lstStyle/>
        <a:p>
          <a:r>
            <a:rPr lang="tr-TR" b="0" dirty="0" err="1"/>
            <a:t>Biyostatik</a:t>
          </a:r>
          <a:endParaRPr lang="tr-TR" b="0" dirty="0"/>
        </a:p>
      </dgm:t>
    </dgm:pt>
    <dgm:pt modelId="{8A856F3A-6B6A-4C73-8EC1-C83EF4735EF1}" type="parTrans" cxnId="{C0FBB46D-33C2-4555-9875-0BC682237550}">
      <dgm:prSet/>
      <dgm:spPr/>
      <dgm:t>
        <a:bodyPr/>
        <a:lstStyle/>
        <a:p>
          <a:endParaRPr lang="tr-TR"/>
        </a:p>
      </dgm:t>
    </dgm:pt>
    <dgm:pt modelId="{33D8A840-833A-415C-88EA-03E1882F6868}" type="sibTrans" cxnId="{C0FBB46D-33C2-4555-9875-0BC682237550}">
      <dgm:prSet/>
      <dgm:spPr/>
      <dgm:t>
        <a:bodyPr/>
        <a:lstStyle/>
        <a:p>
          <a:endParaRPr lang="tr-TR"/>
        </a:p>
      </dgm:t>
    </dgm:pt>
    <dgm:pt modelId="{4A568619-46CF-4660-8121-8E74F9EF6ED1}" type="asst">
      <dgm:prSet phldrT="[Metin]"/>
      <dgm:spPr/>
      <dgm:t>
        <a:bodyPr/>
        <a:lstStyle/>
        <a:p>
          <a:r>
            <a:rPr lang="tr-TR" b="1" dirty="0" err="1"/>
            <a:t>Biyodinamik</a:t>
          </a:r>
          <a:endParaRPr lang="tr-TR" b="1" dirty="0"/>
        </a:p>
      </dgm:t>
    </dgm:pt>
    <dgm:pt modelId="{24A299F3-A411-416F-9265-14733BCF4E00}" type="parTrans" cxnId="{1DAC1FF5-D0A0-45C1-BDC8-D9138A5E1563}">
      <dgm:prSet/>
      <dgm:spPr/>
      <dgm:t>
        <a:bodyPr/>
        <a:lstStyle/>
        <a:p>
          <a:endParaRPr lang="tr-TR"/>
        </a:p>
      </dgm:t>
    </dgm:pt>
    <dgm:pt modelId="{2F1968B0-4C05-49A8-B3E1-2A9A59729A6E}" type="sibTrans" cxnId="{1DAC1FF5-D0A0-45C1-BDC8-D9138A5E1563}">
      <dgm:prSet/>
      <dgm:spPr/>
      <dgm:t>
        <a:bodyPr/>
        <a:lstStyle/>
        <a:p>
          <a:endParaRPr lang="tr-TR"/>
        </a:p>
      </dgm:t>
    </dgm:pt>
    <dgm:pt modelId="{C0AA08AA-BED5-4385-8BFE-1E1186A90223}" type="asst">
      <dgm:prSet phldrT="[Metin]"/>
      <dgm:spPr/>
      <dgm:t>
        <a:bodyPr/>
        <a:lstStyle/>
        <a:p>
          <a:r>
            <a:rPr lang="tr-TR" b="1" dirty="0" err="1"/>
            <a:t>Biyokinetik</a:t>
          </a:r>
          <a:endParaRPr lang="tr-TR" b="1" dirty="0"/>
        </a:p>
      </dgm:t>
    </dgm:pt>
    <dgm:pt modelId="{4749A399-89B8-410A-B2F0-304486C065A8}" type="parTrans" cxnId="{72ED6391-54BF-4A8A-9B6B-DE4D2B374229}">
      <dgm:prSet/>
      <dgm:spPr/>
      <dgm:t>
        <a:bodyPr/>
        <a:lstStyle/>
        <a:p>
          <a:endParaRPr lang="tr-TR"/>
        </a:p>
      </dgm:t>
    </dgm:pt>
    <dgm:pt modelId="{DBCDAF86-E9F4-42F6-9532-6595E7742440}" type="sibTrans" cxnId="{72ED6391-54BF-4A8A-9B6B-DE4D2B374229}">
      <dgm:prSet/>
      <dgm:spPr/>
      <dgm:t>
        <a:bodyPr/>
        <a:lstStyle/>
        <a:p>
          <a:endParaRPr lang="tr-TR"/>
        </a:p>
      </dgm:t>
    </dgm:pt>
    <dgm:pt modelId="{307C246F-29BA-4462-AF26-C88B71ADBF85}" type="asst">
      <dgm:prSet phldrT="[Metin]"/>
      <dgm:spPr/>
      <dgm:t>
        <a:bodyPr/>
        <a:lstStyle/>
        <a:p>
          <a:r>
            <a:rPr lang="tr-TR" b="1" dirty="0" err="1"/>
            <a:t>Biyokinematik</a:t>
          </a:r>
          <a:endParaRPr lang="tr-TR" b="1" dirty="0"/>
        </a:p>
      </dgm:t>
    </dgm:pt>
    <dgm:pt modelId="{7620DF7D-D9A4-4E4E-A383-ADE5630C5D1D}" type="parTrans" cxnId="{A1DC0CBB-DFF1-4E2E-81F6-918EEA595E8A}">
      <dgm:prSet/>
      <dgm:spPr/>
      <dgm:t>
        <a:bodyPr/>
        <a:lstStyle/>
        <a:p>
          <a:endParaRPr lang="tr-TR"/>
        </a:p>
      </dgm:t>
    </dgm:pt>
    <dgm:pt modelId="{24469FF6-52F8-44B5-9197-32E1D0AF5CC0}" type="sibTrans" cxnId="{A1DC0CBB-DFF1-4E2E-81F6-918EEA595E8A}">
      <dgm:prSet/>
      <dgm:spPr/>
      <dgm:t>
        <a:bodyPr/>
        <a:lstStyle/>
        <a:p>
          <a:endParaRPr lang="tr-TR"/>
        </a:p>
      </dgm:t>
    </dgm:pt>
    <dgm:pt modelId="{29B4E7E2-E75A-4EFD-B842-CF9BF74FAB76}">
      <dgm:prSet phldrT="[Metin]"/>
      <dgm:spPr/>
      <dgm:t>
        <a:bodyPr/>
        <a:lstStyle/>
        <a:p>
          <a:r>
            <a:rPr lang="tr-TR" dirty="0"/>
            <a:t>Katı cisim mekaniği</a:t>
          </a:r>
        </a:p>
      </dgm:t>
    </dgm:pt>
    <dgm:pt modelId="{75CE164A-DD2C-49EB-ABF5-9934784F1605}" type="parTrans" cxnId="{5435ED90-7640-4539-B5F0-29D99DD98F6A}">
      <dgm:prSet/>
      <dgm:spPr/>
      <dgm:t>
        <a:bodyPr/>
        <a:lstStyle/>
        <a:p>
          <a:endParaRPr lang="tr-TR"/>
        </a:p>
      </dgm:t>
    </dgm:pt>
    <dgm:pt modelId="{B44EDD1F-B1AA-4703-88EF-072AF989120E}" type="sibTrans" cxnId="{5435ED90-7640-4539-B5F0-29D99DD98F6A}">
      <dgm:prSet/>
      <dgm:spPr/>
      <dgm:t>
        <a:bodyPr/>
        <a:lstStyle/>
        <a:p>
          <a:endParaRPr lang="tr-TR"/>
        </a:p>
      </dgm:t>
    </dgm:pt>
    <dgm:pt modelId="{A432CED4-0359-46E4-B4B1-5E7030C5DC39}" type="asst">
      <dgm:prSet phldrT="[Metin]"/>
      <dgm:spPr/>
      <dgm:t>
        <a:bodyPr/>
        <a:lstStyle/>
        <a:p>
          <a:r>
            <a:rPr lang="tr-TR" dirty="0"/>
            <a:t>Akışkanlar mekaniği</a:t>
          </a:r>
        </a:p>
      </dgm:t>
    </dgm:pt>
    <dgm:pt modelId="{01A70911-4C84-44C9-B458-2BA540905647}" type="parTrans" cxnId="{CD4EB9CE-C10C-4D4D-BE59-3ED8D2CC910F}">
      <dgm:prSet/>
      <dgm:spPr/>
      <dgm:t>
        <a:bodyPr/>
        <a:lstStyle/>
        <a:p>
          <a:endParaRPr lang="tr-TR"/>
        </a:p>
      </dgm:t>
    </dgm:pt>
    <dgm:pt modelId="{7E9679A0-9451-4CF7-A085-C1A9F3153F3A}" type="sibTrans" cxnId="{CD4EB9CE-C10C-4D4D-BE59-3ED8D2CC910F}">
      <dgm:prSet/>
      <dgm:spPr/>
      <dgm:t>
        <a:bodyPr/>
        <a:lstStyle/>
        <a:p>
          <a:endParaRPr lang="tr-TR"/>
        </a:p>
      </dgm:t>
    </dgm:pt>
    <dgm:pt modelId="{F218A27D-DBD8-495A-AA2E-09E23F7BFD59}" type="pres">
      <dgm:prSet presAssocID="{EC8CEC69-D92F-46D1-AFF8-3FD8943F2F75}" presName="hierChild1" presStyleCnt="0">
        <dgm:presLayoutVars>
          <dgm:chPref val="1"/>
          <dgm:dir/>
          <dgm:animOne val="branch"/>
          <dgm:animLvl val="lvl"/>
          <dgm:resizeHandles/>
        </dgm:presLayoutVars>
      </dgm:prSet>
      <dgm:spPr/>
    </dgm:pt>
    <dgm:pt modelId="{CA63DD5B-9C56-434B-A597-0BDF3FCD4972}" type="pres">
      <dgm:prSet presAssocID="{A6EA025A-B6CD-4810-9E30-6B087F076DF9}" presName="hierRoot1" presStyleCnt="0"/>
      <dgm:spPr/>
    </dgm:pt>
    <dgm:pt modelId="{79586DDD-87E8-43A2-8D8A-5820C294696A}" type="pres">
      <dgm:prSet presAssocID="{A6EA025A-B6CD-4810-9E30-6B087F076DF9}" presName="composite" presStyleCnt="0"/>
      <dgm:spPr/>
    </dgm:pt>
    <dgm:pt modelId="{3469510F-6151-4887-9964-62AEBF79F242}" type="pres">
      <dgm:prSet presAssocID="{A6EA025A-B6CD-4810-9E30-6B087F076DF9}" presName="background" presStyleLbl="node0" presStyleIdx="0" presStyleCnt="1"/>
      <dgm:spPr/>
    </dgm:pt>
    <dgm:pt modelId="{0EDB00EE-1A9E-479F-84D1-489FF0986B2D}" type="pres">
      <dgm:prSet presAssocID="{A6EA025A-B6CD-4810-9E30-6B087F076DF9}" presName="text" presStyleLbl="fgAcc0" presStyleIdx="0" presStyleCnt="1">
        <dgm:presLayoutVars>
          <dgm:chPref val="3"/>
        </dgm:presLayoutVars>
      </dgm:prSet>
      <dgm:spPr/>
    </dgm:pt>
    <dgm:pt modelId="{5835E64D-0964-410A-AD75-EBB583E53295}" type="pres">
      <dgm:prSet presAssocID="{A6EA025A-B6CD-4810-9E30-6B087F076DF9}" presName="hierChild2" presStyleCnt="0"/>
      <dgm:spPr/>
    </dgm:pt>
    <dgm:pt modelId="{D7E9B6D4-9E03-4D32-AA0D-FB793198635F}" type="pres">
      <dgm:prSet presAssocID="{75CE164A-DD2C-49EB-ABF5-9934784F1605}" presName="Name10" presStyleLbl="parChTrans1D2" presStyleIdx="0" presStyleCnt="2"/>
      <dgm:spPr/>
    </dgm:pt>
    <dgm:pt modelId="{070F31ED-B363-44C0-BFF4-06616BECF0AB}" type="pres">
      <dgm:prSet presAssocID="{29B4E7E2-E75A-4EFD-B842-CF9BF74FAB76}" presName="hierRoot2" presStyleCnt="0"/>
      <dgm:spPr/>
    </dgm:pt>
    <dgm:pt modelId="{D738F3EC-7EAA-44C6-9972-CA19226728F0}" type="pres">
      <dgm:prSet presAssocID="{29B4E7E2-E75A-4EFD-B842-CF9BF74FAB76}" presName="composite2" presStyleCnt="0"/>
      <dgm:spPr/>
    </dgm:pt>
    <dgm:pt modelId="{B15FEC6C-5200-489C-A844-805E0C87AD05}" type="pres">
      <dgm:prSet presAssocID="{29B4E7E2-E75A-4EFD-B842-CF9BF74FAB76}" presName="background2" presStyleLbl="node2" presStyleIdx="0" presStyleCnt="1"/>
      <dgm:spPr/>
    </dgm:pt>
    <dgm:pt modelId="{4432F449-8BB2-4A4B-9B01-FF4764E84533}" type="pres">
      <dgm:prSet presAssocID="{29B4E7E2-E75A-4EFD-B842-CF9BF74FAB76}" presName="text2" presStyleLbl="fgAcc2" presStyleIdx="0" presStyleCnt="2">
        <dgm:presLayoutVars>
          <dgm:chPref val="3"/>
        </dgm:presLayoutVars>
      </dgm:prSet>
      <dgm:spPr/>
    </dgm:pt>
    <dgm:pt modelId="{43DFD39B-3879-4A44-ADD8-83ED7A3F240D}" type="pres">
      <dgm:prSet presAssocID="{29B4E7E2-E75A-4EFD-B842-CF9BF74FAB76}" presName="hierChild3" presStyleCnt="0"/>
      <dgm:spPr/>
    </dgm:pt>
    <dgm:pt modelId="{EAB6D7A0-2D7D-4C05-A582-8EA92A991144}" type="pres">
      <dgm:prSet presAssocID="{8A856F3A-6B6A-4C73-8EC1-C83EF4735EF1}" presName="Name17" presStyleLbl="parChTrans1D3" presStyleIdx="0" presStyleCnt="2"/>
      <dgm:spPr/>
    </dgm:pt>
    <dgm:pt modelId="{A23F4ECC-A86E-482B-A891-1CB5C5C363BE}" type="pres">
      <dgm:prSet presAssocID="{407B67E0-8A49-411B-AEC2-2EA33A866AF6}" presName="hierRoot3" presStyleCnt="0"/>
      <dgm:spPr/>
    </dgm:pt>
    <dgm:pt modelId="{92D9199E-0DEF-4550-8AD7-8D3B59697FA1}" type="pres">
      <dgm:prSet presAssocID="{407B67E0-8A49-411B-AEC2-2EA33A866AF6}" presName="composite3" presStyleCnt="0"/>
      <dgm:spPr/>
    </dgm:pt>
    <dgm:pt modelId="{81E63504-A10B-412F-B77C-F329578B813B}" type="pres">
      <dgm:prSet presAssocID="{407B67E0-8A49-411B-AEC2-2EA33A866AF6}" presName="background3" presStyleLbl="asst2" presStyleIdx="0" presStyleCnt="4"/>
      <dgm:spPr/>
    </dgm:pt>
    <dgm:pt modelId="{6E78051E-76DD-4B8B-9E27-D269393D3100}" type="pres">
      <dgm:prSet presAssocID="{407B67E0-8A49-411B-AEC2-2EA33A866AF6}" presName="text3" presStyleLbl="fgAcc3" presStyleIdx="0" presStyleCnt="2">
        <dgm:presLayoutVars>
          <dgm:chPref val="3"/>
        </dgm:presLayoutVars>
      </dgm:prSet>
      <dgm:spPr/>
    </dgm:pt>
    <dgm:pt modelId="{D9F5E800-CCB4-446C-8D23-4819952D3AF0}" type="pres">
      <dgm:prSet presAssocID="{407B67E0-8A49-411B-AEC2-2EA33A866AF6}" presName="hierChild4" presStyleCnt="0"/>
      <dgm:spPr/>
    </dgm:pt>
    <dgm:pt modelId="{29D9ECC6-EEBF-4CB2-875F-EB71DEC5F716}" type="pres">
      <dgm:prSet presAssocID="{24A299F3-A411-416F-9265-14733BCF4E00}" presName="Name17" presStyleLbl="parChTrans1D3" presStyleIdx="1" presStyleCnt="2"/>
      <dgm:spPr/>
    </dgm:pt>
    <dgm:pt modelId="{48C16219-F8A1-44AF-B34A-5F1663400043}" type="pres">
      <dgm:prSet presAssocID="{4A568619-46CF-4660-8121-8E74F9EF6ED1}" presName="hierRoot3" presStyleCnt="0"/>
      <dgm:spPr/>
    </dgm:pt>
    <dgm:pt modelId="{DDD1A166-6AE6-4D47-ADE4-FBB4AE00B725}" type="pres">
      <dgm:prSet presAssocID="{4A568619-46CF-4660-8121-8E74F9EF6ED1}" presName="composite3" presStyleCnt="0"/>
      <dgm:spPr/>
    </dgm:pt>
    <dgm:pt modelId="{1371776D-FE4F-4D9B-8CA1-31B125419A12}" type="pres">
      <dgm:prSet presAssocID="{4A568619-46CF-4660-8121-8E74F9EF6ED1}" presName="background3" presStyleLbl="asst2" presStyleIdx="1" presStyleCnt="4"/>
      <dgm:spPr/>
    </dgm:pt>
    <dgm:pt modelId="{BC5C49E2-0D1C-4DC2-8DEC-74DB3781ADD9}" type="pres">
      <dgm:prSet presAssocID="{4A568619-46CF-4660-8121-8E74F9EF6ED1}" presName="text3" presStyleLbl="fgAcc3" presStyleIdx="1" presStyleCnt="2">
        <dgm:presLayoutVars>
          <dgm:chPref val="3"/>
        </dgm:presLayoutVars>
      </dgm:prSet>
      <dgm:spPr/>
    </dgm:pt>
    <dgm:pt modelId="{D57F961D-D080-4963-BADB-B7AA8C6196C2}" type="pres">
      <dgm:prSet presAssocID="{4A568619-46CF-4660-8121-8E74F9EF6ED1}" presName="hierChild4" presStyleCnt="0"/>
      <dgm:spPr/>
    </dgm:pt>
    <dgm:pt modelId="{31AA779D-5311-4ACD-B1EB-F4ACB06E803C}" type="pres">
      <dgm:prSet presAssocID="{4749A399-89B8-410A-B2F0-304486C065A8}" presName="Name23" presStyleLbl="parChTrans1D4" presStyleIdx="0" presStyleCnt="2"/>
      <dgm:spPr/>
    </dgm:pt>
    <dgm:pt modelId="{A9EC33BF-E92F-456E-9628-DEC1D6B0D64D}" type="pres">
      <dgm:prSet presAssocID="{C0AA08AA-BED5-4385-8BFE-1E1186A90223}" presName="hierRoot4" presStyleCnt="0"/>
      <dgm:spPr/>
    </dgm:pt>
    <dgm:pt modelId="{2110E494-FCB3-41C0-8E96-254FA45B1461}" type="pres">
      <dgm:prSet presAssocID="{C0AA08AA-BED5-4385-8BFE-1E1186A90223}" presName="composite4" presStyleCnt="0"/>
      <dgm:spPr/>
    </dgm:pt>
    <dgm:pt modelId="{BEF74D59-5725-4E7F-A96F-24EB468B2955}" type="pres">
      <dgm:prSet presAssocID="{C0AA08AA-BED5-4385-8BFE-1E1186A90223}" presName="background4" presStyleLbl="asst2" presStyleIdx="2" presStyleCnt="4"/>
      <dgm:spPr/>
    </dgm:pt>
    <dgm:pt modelId="{CBC89F25-556A-4D12-A1F8-43E96B98272B}" type="pres">
      <dgm:prSet presAssocID="{C0AA08AA-BED5-4385-8BFE-1E1186A90223}" presName="text4" presStyleLbl="fgAcc4" presStyleIdx="0" presStyleCnt="2">
        <dgm:presLayoutVars>
          <dgm:chPref val="3"/>
        </dgm:presLayoutVars>
      </dgm:prSet>
      <dgm:spPr/>
    </dgm:pt>
    <dgm:pt modelId="{BF456805-EA4A-4CBB-909A-5A5A29002BF2}" type="pres">
      <dgm:prSet presAssocID="{C0AA08AA-BED5-4385-8BFE-1E1186A90223}" presName="hierChild5" presStyleCnt="0"/>
      <dgm:spPr/>
    </dgm:pt>
    <dgm:pt modelId="{BAD9C0AE-EB36-43E6-B899-B08923078F17}" type="pres">
      <dgm:prSet presAssocID="{7620DF7D-D9A4-4E4E-A383-ADE5630C5D1D}" presName="Name23" presStyleLbl="parChTrans1D4" presStyleIdx="1" presStyleCnt="2"/>
      <dgm:spPr/>
    </dgm:pt>
    <dgm:pt modelId="{745E4E9A-0BC5-41F0-A42D-71BAF364D4A7}" type="pres">
      <dgm:prSet presAssocID="{307C246F-29BA-4462-AF26-C88B71ADBF85}" presName="hierRoot4" presStyleCnt="0"/>
      <dgm:spPr/>
    </dgm:pt>
    <dgm:pt modelId="{DEB4E7AC-04B6-4AD9-AE6A-9E6E806BF7A8}" type="pres">
      <dgm:prSet presAssocID="{307C246F-29BA-4462-AF26-C88B71ADBF85}" presName="composite4" presStyleCnt="0"/>
      <dgm:spPr/>
    </dgm:pt>
    <dgm:pt modelId="{E5E474DE-F9E7-471F-9FFC-AF8CBE7BC72E}" type="pres">
      <dgm:prSet presAssocID="{307C246F-29BA-4462-AF26-C88B71ADBF85}" presName="background4" presStyleLbl="asst2" presStyleIdx="3" presStyleCnt="4"/>
      <dgm:spPr/>
    </dgm:pt>
    <dgm:pt modelId="{637C6117-D710-431C-AC09-6F89A76A5235}" type="pres">
      <dgm:prSet presAssocID="{307C246F-29BA-4462-AF26-C88B71ADBF85}" presName="text4" presStyleLbl="fgAcc4" presStyleIdx="1" presStyleCnt="2">
        <dgm:presLayoutVars>
          <dgm:chPref val="3"/>
        </dgm:presLayoutVars>
      </dgm:prSet>
      <dgm:spPr/>
    </dgm:pt>
    <dgm:pt modelId="{6D1BC60A-B1C1-405D-BABF-0FBCB33A0C1E}" type="pres">
      <dgm:prSet presAssocID="{307C246F-29BA-4462-AF26-C88B71ADBF85}" presName="hierChild5" presStyleCnt="0"/>
      <dgm:spPr/>
    </dgm:pt>
    <dgm:pt modelId="{C37D46C0-8A48-4320-BA59-03E71F6F59F5}" type="pres">
      <dgm:prSet presAssocID="{01A70911-4C84-44C9-B458-2BA540905647}" presName="Name10" presStyleLbl="parChTrans1D2" presStyleIdx="1" presStyleCnt="2"/>
      <dgm:spPr/>
    </dgm:pt>
    <dgm:pt modelId="{4192E326-0B4F-41A1-8506-29D240A56F7A}" type="pres">
      <dgm:prSet presAssocID="{A432CED4-0359-46E4-B4B1-5E7030C5DC39}" presName="hierRoot2" presStyleCnt="0"/>
      <dgm:spPr/>
    </dgm:pt>
    <dgm:pt modelId="{3BFE20BC-2A0D-4E43-B9AE-E0C82AB7F7F5}" type="pres">
      <dgm:prSet presAssocID="{A432CED4-0359-46E4-B4B1-5E7030C5DC39}" presName="composite2" presStyleCnt="0"/>
      <dgm:spPr/>
    </dgm:pt>
    <dgm:pt modelId="{9EDCD592-B0BB-406D-BDF6-032A7DFB3F73}" type="pres">
      <dgm:prSet presAssocID="{A432CED4-0359-46E4-B4B1-5E7030C5DC39}" presName="background2" presStyleLbl="asst1" presStyleIdx="0" presStyleCnt="1"/>
      <dgm:spPr/>
    </dgm:pt>
    <dgm:pt modelId="{AC124B67-DC21-44BF-B79E-2AD8D487E310}" type="pres">
      <dgm:prSet presAssocID="{A432CED4-0359-46E4-B4B1-5E7030C5DC39}" presName="text2" presStyleLbl="fgAcc2" presStyleIdx="1" presStyleCnt="2">
        <dgm:presLayoutVars>
          <dgm:chPref val="3"/>
        </dgm:presLayoutVars>
      </dgm:prSet>
      <dgm:spPr/>
    </dgm:pt>
    <dgm:pt modelId="{9E5DCAB6-6002-4D80-B667-9AD5599DA2DD}" type="pres">
      <dgm:prSet presAssocID="{A432CED4-0359-46E4-B4B1-5E7030C5DC39}" presName="hierChild3" presStyleCnt="0"/>
      <dgm:spPr/>
    </dgm:pt>
  </dgm:ptLst>
  <dgm:cxnLst>
    <dgm:cxn modelId="{8247B810-0EAC-44CD-A1BC-BBCB95F9F944}" type="presOf" srcId="{A432CED4-0359-46E4-B4B1-5E7030C5DC39}" destId="{AC124B67-DC21-44BF-B79E-2AD8D487E310}" srcOrd="0" destOrd="0" presId="urn:microsoft.com/office/officeart/2005/8/layout/hierarchy1"/>
    <dgm:cxn modelId="{51FC0361-8BC1-40CE-AE9C-2299E1FBA8D6}" type="presOf" srcId="{29B4E7E2-E75A-4EFD-B842-CF9BF74FAB76}" destId="{4432F449-8BB2-4A4B-9B01-FF4764E84533}" srcOrd="0" destOrd="0" presId="urn:microsoft.com/office/officeart/2005/8/layout/hierarchy1"/>
    <dgm:cxn modelId="{C0FBB46D-33C2-4555-9875-0BC682237550}" srcId="{29B4E7E2-E75A-4EFD-B842-CF9BF74FAB76}" destId="{407B67E0-8A49-411B-AEC2-2EA33A866AF6}" srcOrd="0" destOrd="0" parTransId="{8A856F3A-6B6A-4C73-8EC1-C83EF4735EF1}" sibTransId="{33D8A840-833A-415C-88EA-03E1882F6868}"/>
    <dgm:cxn modelId="{6A5E0A73-F589-4045-AED1-E580E74F4ADA}" type="presOf" srcId="{A6EA025A-B6CD-4810-9E30-6B087F076DF9}" destId="{0EDB00EE-1A9E-479F-84D1-489FF0986B2D}" srcOrd="0" destOrd="0" presId="urn:microsoft.com/office/officeart/2005/8/layout/hierarchy1"/>
    <dgm:cxn modelId="{06D1FD57-F143-475A-A030-F261D113D7EB}" type="presOf" srcId="{407B67E0-8A49-411B-AEC2-2EA33A866AF6}" destId="{6E78051E-76DD-4B8B-9E27-D269393D3100}" srcOrd="0" destOrd="0" presId="urn:microsoft.com/office/officeart/2005/8/layout/hierarchy1"/>
    <dgm:cxn modelId="{A2D57D7A-3DF7-4FC1-8CC2-CCA5494BC943}" type="presOf" srcId="{24A299F3-A411-416F-9265-14733BCF4E00}" destId="{29D9ECC6-EEBF-4CB2-875F-EB71DEC5F716}" srcOrd="0" destOrd="0" presId="urn:microsoft.com/office/officeart/2005/8/layout/hierarchy1"/>
    <dgm:cxn modelId="{4CC08680-5792-406C-AD76-BCEBFDE811A8}" type="presOf" srcId="{75CE164A-DD2C-49EB-ABF5-9934784F1605}" destId="{D7E9B6D4-9E03-4D32-AA0D-FB793198635F}" srcOrd="0" destOrd="0" presId="urn:microsoft.com/office/officeart/2005/8/layout/hierarchy1"/>
    <dgm:cxn modelId="{A8DF6887-8B96-4CDE-8D74-3F0A82B9415F}" type="presOf" srcId="{EC8CEC69-D92F-46D1-AFF8-3FD8943F2F75}" destId="{F218A27D-DBD8-495A-AA2E-09E23F7BFD59}" srcOrd="0" destOrd="0" presId="urn:microsoft.com/office/officeart/2005/8/layout/hierarchy1"/>
    <dgm:cxn modelId="{5435ED90-7640-4539-B5F0-29D99DD98F6A}" srcId="{A6EA025A-B6CD-4810-9E30-6B087F076DF9}" destId="{29B4E7E2-E75A-4EFD-B842-CF9BF74FAB76}" srcOrd="0" destOrd="0" parTransId="{75CE164A-DD2C-49EB-ABF5-9934784F1605}" sibTransId="{B44EDD1F-B1AA-4703-88EF-072AF989120E}"/>
    <dgm:cxn modelId="{72ED6391-54BF-4A8A-9B6B-DE4D2B374229}" srcId="{4A568619-46CF-4660-8121-8E74F9EF6ED1}" destId="{C0AA08AA-BED5-4385-8BFE-1E1186A90223}" srcOrd="0" destOrd="0" parTransId="{4749A399-89B8-410A-B2F0-304486C065A8}" sibTransId="{DBCDAF86-E9F4-42F6-9532-6595E7742440}"/>
    <dgm:cxn modelId="{B4984491-1CAD-409A-A082-66A69D1A010F}" type="presOf" srcId="{7620DF7D-D9A4-4E4E-A383-ADE5630C5D1D}" destId="{BAD9C0AE-EB36-43E6-B899-B08923078F17}" srcOrd="0" destOrd="0" presId="urn:microsoft.com/office/officeart/2005/8/layout/hierarchy1"/>
    <dgm:cxn modelId="{F01261B5-2FC6-40E4-8954-C49F8218CF9C}" type="presOf" srcId="{01A70911-4C84-44C9-B458-2BA540905647}" destId="{C37D46C0-8A48-4320-BA59-03E71F6F59F5}" srcOrd="0" destOrd="0" presId="urn:microsoft.com/office/officeart/2005/8/layout/hierarchy1"/>
    <dgm:cxn modelId="{A1DC0CBB-DFF1-4E2E-81F6-918EEA595E8A}" srcId="{4A568619-46CF-4660-8121-8E74F9EF6ED1}" destId="{307C246F-29BA-4462-AF26-C88B71ADBF85}" srcOrd="1" destOrd="0" parTransId="{7620DF7D-D9A4-4E4E-A383-ADE5630C5D1D}" sibTransId="{24469FF6-52F8-44B5-9197-32E1D0AF5CC0}"/>
    <dgm:cxn modelId="{28DA34C8-488C-4300-B498-9069BECD9F70}" type="presOf" srcId="{8A856F3A-6B6A-4C73-8EC1-C83EF4735EF1}" destId="{EAB6D7A0-2D7D-4C05-A582-8EA92A991144}" srcOrd="0" destOrd="0" presId="urn:microsoft.com/office/officeart/2005/8/layout/hierarchy1"/>
    <dgm:cxn modelId="{CD4EB9CE-C10C-4D4D-BE59-3ED8D2CC910F}" srcId="{A6EA025A-B6CD-4810-9E30-6B087F076DF9}" destId="{A432CED4-0359-46E4-B4B1-5E7030C5DC39}" srcOrd="1" destOrd="0" parTransId="{01A70911-4C84-44C9-B458-2BA540905647}" sibTransId="{7E9679A0-9451-4CF7-A085-C1A9F3153F3A}"/>
    <dgm:cxn modelId="{248EB4D0-37ED-4016-A62B-54611C8DF6DE}" type="presOf" srcId="{4A568619-46CF-4660-8121-8E74F9EF6ED1}" destId="{BC5C49E2-0D1C-4DC2-8DEC-74DB3781ADD9}" srcOrd="0" destOrd="0" presId="urn:microsoft.com/office/officeart/2005/8/layout/hierarchy1"/>
    <dgm:cxn modelId="{1DCB04D2-6720-4355-83B7-B915A104E729}" type="presOf" srcId="{C0AA08AA-BED5-4385-8BFE-1E1186A90223}" destId="{CBC89F25-556A-4D12-A1F8-43E96B98272B}" srcOrd="0" destOrd="0" presId="urn:microsoft.com/office/officeart/2005/8/layout/hierarchy1"/>
    <dgm:cxn modelId="{4DD43CED-6EA1-4941-880C-EF86C6E2F4FE}" type="presOf" srcId="{307C246F-29BA-4462-AF26-C88B71ADBF85}" destId="{637C6117-D710-431C-AC09-6F89A76A5235}" srcOrd="0" destOrd="0" presId="urn:microsoft.com/office/officeart/2005/8/layout/hierarchy1"/>
    <dgm:cxn modelId="{401568F4-23BD-44EA-A22B-531116337BDD}" type="presOf" srcId="{4749A399-89B8-410A-B2F0-304486C065A8}" destId="{31AA779D-5311-4ACD-B1EB-F4ACB06E803C}" srcOrd="0" destOrd="0" presId="urn:microsoft.com/office/officeart/2005/8/layout/hierarchy1"/>
    <dgm:cxn modelId="{1DAC1FF5-D0A0-45C1-BDC8-D9138A5E1563}" srcId="{29B4E7E2-E75A-4EFD-B842-CF9BF74FAB76}" destId="{4A568619-46CF-4660-8121-8E74F9EF6ED1}" srcOrd="1" destOrd="0" parTransId="{24A299F3-A411-416F-9265-14733BCF4E00}" sibTransId="{2F1968B0-4C05-49A8-B3E1-2A9A59729A6E}"/>
    <dgm:cxn modelId="{2BD8F1F8-B8BB-4726-B842-18E72E4D993A}" srcId="{EC8CEC69-D92F-46D1-AFF8-3FD8943F2F75}" destId="{A6EA025A-B6CD-4810-9E30-6B087F076DF9}" srcOrd="0" destOrd="0" parTransId="{DF65E116-8EF5-4558-AAAC-B830DAF402F4}" sibTransId="{1651EAD5-818F-4F59-B378-7DD6C2DD42C5}"/>
    <dgm:cxn modelId="{579B4CE4-E5EA-4052-964E-C5B4A459F4FE}" type="presParOf" srcId="{F218A27D-DBD8-495A-AA2E-09E23F7BFD59}" destId="{CA63DD5B-9C56-434B-A597-0BDF3FCD4972}" srcOrd="0" destOrd="0" presId="urn:microsoft.com/office/officeart/2005/8/layout/hierarchy1"/>
    <dgm:cxn modelId="{9D0BFCAD-C30F-4EBB-8F89-4804405BE5E4}" type="presParOf" srcId="{CA63DD5B-9C56-434B-A597-0BDF3FCD4972}" destId="{79586DDD-87E8-43A2-8D8A-5820C294696A}" srcOrd="0" destOrd="0" presId="urn:microsoft.com/office/officeart/2005/8/layout/hierarchy1"/>
    <dgm:cxn modelId="{D543FC3C-C6E2-437C-BC86-11EEFBE142E9}" type="presParOf" srcId="{79586DDD-87E8-43A2-8D8A-5820C294696A}" destId="{3469510F-6151-4887-9964-62AEBF79F242}" srcOrd="0" destOrd="0" presId="urn:microsoft.com/office/officeart/2005/8/layout/hierarchy1"/>
    <dgm:cxn modelId="{1FF55D0B-CD2F-4053-883F-DF75E5BE54A9}" type="presParOf" srcId="{79586DDD-87E8-43A2-8D8A-5820C294696A}" destId="{0EDB00EE-1A9E-479F-84D1-489FF0986B2D}" srcOrd="1" destOrd="0" presId="urn:microsoft.com/office/officeart/2005/8/layout/hierarchy1"/>
    <dgm:cxn modelId="{1E391A44-5B48-490D-84C9-09E2F003E3F4}" type="presParOf" srcId="{CA63DD5B-9C56-434B-A597-0BDF3FCD4972}" destId="{5835E64D-0964-410A-AD75-EBB583E53295}" srcOrd="1" destOrd="0" presId="urn:microsoft.com/office/officeart/2005/8/layout/hierarchy1"/>
    <dgm:cxn modelId="{A9E28789-C3F8-4616-B93C-FC1A0B55FC6A}" type="presParOf" srcId="{5835E64D-0964-410A-AD75-EBB583E53295}" destId="{D7E9B6D4-9E03-4D32-AA0D-FB793198635F}" srcOrd="0" destOrd="0" presId="urn:microsoft.com/office/officeart/2005/8/layout/hierarchy1"/>
    <dgm:cxn modelId="{B484C325-9538-4387-B99B-4374EFED57BD}" type="presParOf" srcId="{5835E64D-0964-410A-AD75-EBB583E53295}" destId="{070F31ED-B363-44C0-BFF4-06616BECF0AB}" srcOrd="1" destOrd="0" presId="urn:microsoft.com/office/officeart/2005/8/layout/hierarchy1"/>
    <dgm:cxn modelId="{1BD59DF5-2D76-41A7-A566-862611683C18}" type="presParOf" srcId="{070F31ED-B363-44C0-BFF4-06616BECF0AB}" destId="{D738F3EC-7EAA-44C6-9972-CA19226728F0}" srcOrd="0" destOrd="0" presId="urn:microsoft.com/office/officeart/2005/8/layout/hierarchy1"/>
    <dgm:cxn modelId="{5DBC610C-4167-4C52-A949-B0449DD5C4A9}" type="presParOf" srcId="{D738F3EC-7EAA-44C6-9972-CA19226728F0}" destId="{B15FEC6C-5200-489C-A844-805E0C87AD05}" srcOrd="0" destOrd="0" presId="urn:microsoft.com/office/officeart/2005/8/layout/hierarchy1"/>
    <dgm:cxn modelId="{FF76C303-66DF-4BCC-8CB1-6633E19213D5}" type="presParOf" srcId="{D738F3EC-7EAA-44C6-9972-CA19226728F0}" destId="{4432F449-8BB2-4A4B-9B01-FF4764E84533}" srcOrd="1" destOrd="0" presId="urn:microsoft.com/office/officeart/2005/8/layout/hierarchy1"/>
    <dgm:cxn modelId="{477780B6-9B3E-4A1B-964B-746540BD6A47}" type="presParOf" srcId="{070F31ED-B363-44C0-BFF4-06616BECF0AB}" destId="{43DFD39B-3879-4A44-ADD8-83ED7A3F240D}" srcOrd="1" destOrd="0" presId="urn:microsoft.com/office/officeart/2005/8/layout/hierarchy1"/>
    <dgm:cxn modelId="{C6DA4A23-76E5-43B9-A7BC-BAEE2EF0F9BE}" type="presParOf" srcId="{43DFD39B-3879-4A44-ADD8-83ED7A3F240D}" destId="{EAB6D7A0-2D7D-4C05-A582-8EA92A991144}" srcOrd="0" destOrd="0" presId="urn:microsoft.com/office/officeart/2005/8/layout/hierarchy1"/>
    <dgm:cxn modelId="{4B433825-FA1B-443E-940B-E2C944F7BF34}" type="presParOf" srcId="{43DFD39B-3879-4A44-ADD8-83ED7A3F240D}" destId="{A23F4ECC-A86E-482B-A891-1CB5C5C363BE}" srcOrd="1" destOrd="0" presId="urn:microsoft.com/office/officeart/2005/8/layout/hierarchy1"/>
    <dgm:cxn modelId="{38D6DC23-4000-43B0-BF1A-4E14B940C393}" type="presParOf" srcId="{A23F4ECC-A86E-482B-A891-1CB5C5C363BE}" destId="{92D9199E-0DEF-4550-8AD7-8D3B59697FA1}" srcOrd="0" destOrd="0" presId="urn:microsoft.com/office/officeart/2005/8/layout/hierarchy1"/>
    <dgm:cxn modelId="{902EC6FC-FE70-48F5-AEE8-639A61F1E888}" type="presParOf" srcId="{92D9199E-0DEF-4550-8AD7-8D3B59697FA1}" destId="{81E63504-A10B-412F-B77C-F329578B813B}" srcOrd="0" destOrd="0" presId="urn:microsoft.com/office/officeart/2005/8/layout/hierarchy1"/>
    <dgm:cxn modelId="{71E3E73E-0CE6-4F57-94C1-19D4A2CF5A78}" type="presParOf" srcId="{92D9199E-0DEF-4550-8AD7-8D3B59697FA1}" destId="{6E78051E-76DD-4B8B-9E27-D269393D3100}" srcOrd="1" destOrd="0" presId="urn:microsoft.com/office/officeart/2005/8/layout/hierarchy1"/>
    <dgm:cxn modelId="{A7759956-F31D-4BFF-B226-A5A6FBC71BE9}" type="presParOf" srcId="{A23F4ECC-A86E-482B-A891-1CB5C5C363BE}" destId="{D9F5E800-CCB4-446C-8D23-4819952D3AF0}" srcOrd="1" destOrd="0" presId="urn:microsoft.com/office/officeart/2005/8/layout/hierarchy1"/>
    <dgm:cxn modelId="{F094F16B-C886-4974-A4B5-2662AFC5B20C}" type="presParOf" srcId="{43DFD39B-3879-4A44-ADD8-83ED7A3F240D}" destId="{29D9ECC6-EEBF-4CB2-875F-EB71DEC5F716}" srcOrd="2" destOrd="0" presId="urn:microsoft.com/office/officeart/2005/8/layout/hierarchy1"/>
    <dgm:cxn modelId="{ADB8C835-9729-45D4-915A-73CCAE0C029B}" type="presParOf" srcId="{43DFD39B-3879-4A44-ADD8-83ED7A3F240D}" destId="{48C16219-F8A1-44AF-B34A-5F1663400043}" srcOrd="3" destOrd="0" presId="urn:microsoft.com/office/officeart/2005/8/layout/hierarchy1"/>
    <dgm:cxn modelId="{AA015152-F239-4A41-8078-AEEC1DA5AFC6}" type="presParOf" srcId="{48C16219-F8A1-44AF-B34A-5F1663400043}" destId="{DDD1A166-6AE6-4D47-ADE4-FBB4AE00B725}" srcOrd="0" destOrd="0" presId="urn:microsoft.com/office/officeart/2005/8/layout/hierarchy1"/>
    <dgm:cxn modelId="{D39197F0-D1E8-4F2D-8557-ACA55385CE3F}" type="presParOf" srcId="{DDD1A166-6AE6-4D47-ADE4-FBB4AE00B725}" destId="{1371776D-FE4F-4D9B-8CA1-31B125419A12}" srcOrd="0" destOrd="0" presId="urn:microsoft.com/office/officeart/2005/8/layout/hierarchy1"/>
    <dgm:cxn modelId="{11344DDD-8F75-4947-8E49-615455ECA82D}" type="presParOf" srcId="{DDD1A166-6AE6-4D47-ADE4-FBB4AE00B725}" destId="{BC5C49E2-0D1C-4DC2-8DEC-74DB3781ADD9}" srcOrd="1" destOrd="0" presId="urn:microsoft.com/office/officeart/2005/8/layout/hierarchy1"/>
    <dgm:cxn modelId="{0C332241-38ED-4586-A986-9CA4346A4ACC}" type="presParOf" srcId="{48C16219-F8A1-44AF-B34A-5F1663400043}" destId="{D57F961D-D080-4963-BADB-B7AA8C6196C2}" srcOrd="1" destOrd="0" presId="urn:microsoft.com/office/officeart/2005/8/layout/hierarchy1"/>
    <dgm:cxn modelId="{2118D521-8590-4101-AE1E-3B1300AE58B4}" type="presParOf" srcId="{D57F961D-D080-4963-BADB-B7AA8C6196C2}" destId="{31AA779D-5311-4ACD-B1EB-F4ACB06E803C}" srcOrd="0" destOrd="0" presId="urn:microsoft.com/office/officeart/2005/8/layout/hierarchy1"/>
    <dgm:cxn modelId="{5CB536F8-885F-4145-A2EA-D5314698C8BF}" type="presParOf" srcId="{D57F961D-D080-4963-BADB-B7AA8C6196C2}" destId="{A9EC33BF-E92F-456E-9628-DEC1D6B0D64D}" srcOrd="1" destOrd="0" presId="urn:microsoft.com/office/officeart/2005/8/layout/hierarchy1"/>
    <dgm:cxn modelId="{89FC4FF1-42CF-44B3-B9F2-011630F875C0}" type="presParOf" srcId="{A9EC33BF-E92F-456E-9628-DEC1D6B0D64D}" destId="{2110E494-FCB3-41C0-8E96-254FA45B1461}" srcOrd="0" destOrd="0" presId="urn:microsoft.com/office/officeart/2005/8/layout/hierarchy1"/>
    <dgm:cxn modelId="{084DE303-643E-4B0A-8869-B45986D2C19A}" type="presParOf" srcId="{2110E494-FCB3-41C0-8E96-254FA45B1461}" destId="{BEF74D59-5725-4E7F-A96F-24EB468B2955}" srcOrd="0" destOrd="0" presId="urn:microsoft.com/office/officeart/2005/8/layout/hierarchy1"/>
    <dgm:cxn modelId="{4094FC4A-6ABF-43C3-B357-F2FCAFE76FC1}" type="presParOf" srcId="{2110E494-FCB3-41C0-8E96-254FA45B1461}" destId="{CBC89F25-556A-4D12-A1F8-43E96B98272B}" srcOrd="1" destOrd="0" presId="urn:microsoft.com/office/officeart/2005/8/layout/hierarchy1"/>
    <dgm:cxn modelId="{EB33745C-88D4-42E0-AD71-E77E5F423EB9}" type="presParOf" srcId="{A9EC33BF-E92F-456E-9628-DEC1D6B0D64D}" destId="{BF456805-EA4A-4CBB-909A-5A5A29002BF2}" srcOrd="1" destOrd="0" presId="urn:microsoft.com/office/officeart/2005/8/layout/hierarchy1"/>
    <dgm:cxn modelId="{2DFCC6E3-17B5-418C-86A3-70393E58322C}" type="presParOf" srcId="{D57F961D-D080-4963-BADB-B7AA8C6196C2}" destId="{BAD9C0AE-EB36-43E6-B899-B08923078F17}" srcOrd="2" destOrd="0" presId="urn:microsoft.com/office/officeart/2005/8/layout/hierarchy1"/>
    <dgm:cxn modelId="{6AF212EA-7601-422C-9252-7E13F6268F41}" type="presParOf" srcId="{D57F961D-D080-4963-BADB-B7AA8C6196C2}" destId="{745E4E9A-0BC5-41F0-A42D-71BAF364D4A7}" srcOrd="3" destOrd="0" presId="urn:microsoft.com/office/officeart/2005/8/layout/hierarchy1"/>
    <dgm:cxn modelId="{B2AB551D-0AB7-48D8-B7CA-5CEE5CDECB43}" type="presParOf" srcId="{745E4E9A-0BC5-41F0-A42D-71BAF364D4A7}" destId="{DEB4E7AC-04B6-4AD9-AE6A-9E6E806BF7A8}" srcOrd="0" destOrd="0" presId="urn:microsoft.com/office/officeart/2005/8/layout/hierarchy1"/>
    <dgm:cxn modelId="{35415578-112D-410F-9D3B-4AB682A19326}" type="presParOf" srcId="{DEB4E7AC-04B6-4AD9-AE6A-9E6E806BF7A8}" destId="{E5E474DE-F9E7-471F-9FFC-AF8CBE7BC72E}" srcOrd="0" destOrd="0" presId="urn:microsoft.com/office/officeart/2005/8/layout/hierarchy1"/>
    <dgm:cxn modelId="{D22F7277-27A6-4884-9E41-110CD68AB807}" type="presParOf" srcId="{DEB4E7AC-04B6-4AD9-AE6A-9E6E806BF7A8}" destId="{637C6117-D710-431C-AC09-6F89A76A5235}" srcOrd="1" destOrd="0" presId="urn:microsoft.com/office/officeart/2005/8/layout/hierarchy1"/>
    <dgm:cxn modelId="{5F09F542-E773-48B8-B7C4-25658A5717BD}" type="presParOf" srcId="{745E4E9A-0BC5-41F0-A42D-71BAF364D4A7}" destId="{6D1BC60A-B1C1-405D-BABF-0FBCB33A0C1E}" srcOrd="1" destOrd="0" presId="urn:microsoft.com/office/officeart/2005/8/layout/hierarchy1"/>
    <dgm:cxn modelId="{D850DF80-884F-44C4-99FC-1F12485FBCA8}" type="presParOf" srcId="{5835E64D-0964-410A-AD75-EBB583E53295}" destId="{C37D46C0-8A48-4320-BA59-03E71F6F59F5}" srcOrd="2" destOrd="0" presId="urn:microsoft.com/office/officeart/2005/8/layout/hierarchy1"/>
    <dgm:cxn modelId="{C9E776D4-B8DA-4506-A0EA-63BD080FC98C}" type="presParOf" srcId="{5835E64D-0964-410A-AD75-EBB583E53295}" destId="{4192E326-0B4F-41A1-8506-29D240A56F7A}" srcOrd="3" destOrd="0" presId="urn:microsoft.com/office/officeart/2005/8/layout/hierarchy1"/>
    <dgm:cxn modelId="{739DA0C9-1A00-442F-9133-C633A449F252}" type="presParOf" srcId="{4192E326-0B4F-41A1-8506-29D240A56F7A}" destId="{3BFE20BC-2A0D-4E43-B9AE-E0C82AB7F7F5}" srcOrd="0" destOrd="0" presId="urn:microsoft.com/office/officeart/2005/8/layout/hierarchy1"/>
    <dgm:cxn modelId="{4F82627B-2328-43B0-BCAD-C2FE355C0C81}" type="presParOf" srcId="{3BFE20BC-2A0D-4E43-B9AE-E0C82AB7F7F5}" destId="{9EDCD592-B0BB-406D-BDF6-032A7DFB3F73}" srcOrd="0" destOrd="0" presId="urn:microsoft.com/office/officeart/2005/8/layout/hierarchy1"/>
    <dgm:cxn modelId="{30070302-44D7-416C-B8A7-095502B8AC49}" type="presParOf" srcId="{3BFE20BC-2A0D-4E43-B9AE-E0C82AB7F7F5}" destId="{AC124B67-DC21-44BF-B79E-2AD8D487E310}" srcOrd="1" destOrd="0" presId="urn:microsoft.com/office/officeart/2005/8/layout/hierarchy1"/>
    <dgm:cxn modelId="{AEE22A3D-3301-4546-8699-F03818FCAB3F}" type="presParOf" srcId="{4192E326-0B4F-41A1-8506-29D240A56F7A}" destId="{9E5DCAB6-6002-4D80-B667-9AD5599DA2D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D46C0-8A48-4320-BA59-03E71F6F59F5}">
      <dsp:nvSpPr>
        <dsp:cNvPr id="0" name=""/>
        <dsp:cNvSpPr/>
      </dsp:nvSpPr>
      <dsp:spPr>
        <a:xfrm>
          <a:off x="3358925" y="1080005"/>
          <a:ext cx="1038529" cy="494245"/>
        </a:xfrm>
        <a:custGeom>
          <a:avLst/>
          <a:gdLst/>
          <a:ahLst/>
          <a:cxnLst/>
          <a:rect l="0" t="0" r="0" b="0"/>
          <a:pathLst>
            <a:path>
              <a:moveTo>
                <a:pt x="0" y="0"/>
              </a:moveTo>
              <a:lnTo>
                <a:pt x="0" y="336814"/>
              </a:lnTo>
              <a:lnTo>
                <a:pt x="1038529" y="336814"/>
              </a:lnTo>
              <a:lnTo>
                <a:pt x="1038529" y="49424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D9C0AE-EB36-43E6-B899-B08923078F17}">
      <dsp:nvSpPr>
        <dsp:cNvPr id="0" name=""/>
        <dsp:cNvSpPr/>
      </dsp:nvSpPr>
      <dsp:spPr>
        <a:xfrm>
          <a:off x="3358925" y="4226750"/>
          <a:ext cx="1038529" cy="494245"/>
        </a:xfrm>
        <a:custGeom>
          <a:avLst/>
          <a:gdLst/>
          <a:ahLst/>
          <a:cxnLst/>
          <a:rect l="0" t="0" r="0" b="0"/>
          <a:pathLst>
            <a:path>
              <a:moveTo>
                <a:pt x="0" y="0"/>
              </a:moveTo>
              <a:lnTo>
                <a:pt x="0" y="336814"/>
              </a:lnTo>
              <a:lnTo>
                <a:pt x="1038529" y="336814"/>
              </a:lnTo>
              <a:lnTo>
                <a:pt x="1038529" y="494245"/>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A779D-5311-4ACD-B1EB-F4ACB06E803C}">
      <dsp:nvSpPr>
        <dsp:cNvPr id="0" name=""/>
        <dsp:cNvSpPr/>
      </dsp:nvSpPr>
      <dsp:spPr>
        <a:xfrm>
          <a:off x="2320395" y="4226750"/>
          <a:ext cx="1038529" cy="494245"/>
        </a:xfrm>
        <a:custGeom>
          <a:avLst/>
          <a:gdLst/>
          <a:ahLst/>
          <a:cxnLst/>
          <a:rect l="0" t="0" r="0" b="0"/>
          <a:pathLst>
            <a:path>
              <a:moveTo>
                <a:pt x="1038529" y="0"/>
              </a:moveTo>
              <a:lnTo>
                <a:pt x="1038529" y="336814"/>
              </a:lnTo>
              <a:lnTo>
                <a:pt x="0" y="336814"/>
              </a:lnTo>
              <a:lnTo>
                <a:pt x="0" y="494245"/>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D9ECC6-EEBF-4CB2-875F-EB71DEC5F716}">
      <dsp:nvSpPr>
        <dsp:cNvPr id="0" name=""/>
        <dsp:cNvSpPr/>
      </dsp:nvSpPr>
      <dsp:spPr>
        <a:xfrm>
          <a:off x="2320395" y="2653378"/>
          <a:ext cx="1038529" cy="494245"/>
        </a:xfrm>
        <a:custGeom>
          <a:avLst/>
          <a:gdLst/>
          <a:ahLst/>
          <a:cxnLst/>
          <a:rect l="0" t="0" r="0" b="0"/>
          <a:pathLst>
            <a:path>
              <a:moveTo>
                <a:pt x="0" y="0"/>
              </a:moveTo>
              <a:lnTo>
                <a:pt x="0" y="336814"/>
              </a:lnTo>
              <a:lnTo>
                <a:pt x="1038529" y="336814"/>
              </a:lnTo>
              <a:lnTo>
                <a:pt x="1038529" y="49424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6D7A0-2D7D-4C05-A582-8EA92A991144}">
      <dsp:nvSpPr>
        <dsp:cNvPr id="0" name=""/>
        <dsp:cNvSpPr/>
      </dsp:nvSpPr>
      <dsp:spPr>
        <a:xfrm>
          <a:off x="1281865" y="2653378"/>
          <a:ext cx="1038529" cy="494245"/>
        </a:xfrm>
        <a:custGeom>
          <a:avLst/>
          <a:gdLst/>
          <a:ahLst/>
          <a:cxnLst/>
          <a:rect l="0" t="0" r="0" b="0"/>
          <a:pathLst>
            <a:path>
              <a:moveTo>
                <a:pt x="1038529" y="0"/>
              </a:moveTo>
              <a:lnTo>
                <a:pt x="1038529" y="336814"/>
              </a:lnTo>
              <a:lnTo>
                <a:pt x="0" y="336814"/>
              </a:lnTo>
              <a:lnTo>
                <a:pt x="0" y="49424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E9B6D4-9E03-4D32-AA0D-FB793198635F}">
      <dsp:nvSpPr>
        <dsp:cNvPr id="0" name=""/>
        <dsp:cNvSpPr/>
      </dsp:nvSpPr>
      <dsp:spPr>
        <a:xfrm>
          <a:off x="2320395" y="1080005"/>
          <a:ext cx="1038529" cy="494245"/>
        </a:xfrm>
        <a:custGeom>
          <a:avLst/>
          <a:gdLst/>
          <a:ahLst/>
          <a:cxnLst/>
          <a:rect l="0" t="0" r="0" b="0"/>
          <a:pathLst>
            <a:path>
              <a:moveTo>
                <a:pt x="1038529" y="0"/>
              </a:moveTo>
              <a:lnTo>
                <a:pt x="1038529" y="336814"/>
              </a:lnTo>
              <a:lnTo>
                <a:pt x="0" y="336814"/>
              </a:lnTo>
              <a:lnTo>
                <a:pt x="0" y="49424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69510F-6151-4887-9964-62AEBF79F242}">
      <dsp:nvSpPr>
        <dsp:cNvPr id="0" name=""/>
        <dsp:cNvSpPr/>
      </dsp:nvSpPr>
      <dsp:spPr>
        <a:xfrm>
          <a:off x="2509218" y="879"/>
          <a:ext cx="1699412" cy="107912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DB00EE-1A9E-479F-84D1-489FF0986B2D}">
      <dsp:nvSpPr>
        <dsp:cNvPr id="0" name=""/>
        <dsp:cNvSpPr/>
      </dsp:nvSpPr>
      <dsp:spPr>
        <a:xfrm>
          <a:off x="2698042" y="180261"/>
          <a:ext cx="1699412" cy="107912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b="1" kern="1200" dirty="0"/>
            <a:t>BİYOMEKANİK</a:t>
          </a:r>
        </a:p>
      </dsp:txBody>
      <dsp:txXfrm>
        <a:off x="2729649" y="211868"/>
        <a:ext cx="1636198" cy="1015912"/>
      </dsp:txXfrm>
    </dsp:sp>
    <dsp:sp modelId="{B15FEC6C-5200-489C-A844-805E0C87AD05}">
      <dsp:nvSpPr>
        <dsp:cNvPr id="0" name=""/>
        <dsp:cNvSpPr/>
      </dsp:nvSpPr>
      <dsp:spPr>
        <a:xfrm>
          <a:off x="1470689" y="1574251"/>
          <a:ext cx="1699412" cy="107912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32F449-8BB2-4A4B-9B01-FF4764E84533}">
      <dsp:nvSpPr>
        <dsp:cNvPr id="0" name=""/>
        <dsp:cNvSpPr/>
      </dsp:nvSpPr>
      <dsp:spPr>
        <a:xfrm>
          <a:off x="1659512" y="1753634"/>
          <a:ext cx="1699412" cy="1079126"/>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a:t>Katı cisim mekaniği</a:t>
          </a:r>
        </a:p>
      </dsp:txBody>
      <dsp:txXfrm>
        <a:off x="1691119" y="1785241"/>
        <a:ext cx="1636198" cy="1015912"/>
      </dsp:txXfrm>
    </dsp:sp>
    <dsp:sp modelId="{81E63504-A10B-412F-B77C-F329578B813B}">
      <dsp:nvSpPr>
        <dsp:cNvPr id="0" name=""/>
        <dsp:cNvSpPr/>
      </dsp:nvSpPr>
      <dsp:spPr>
        <a:xfrm>
          <a:off x="432159" y="3147624"/>
          <a:ext cx="1699412" cy="107912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8051E-76DD-4B8B-9E27-D269393D3100}">
      <dsp:nvSpPr>
        <dsp:cNvPr id="0" name=""/>
        <dsp:cNvSpPr/>
      </dsp:nvSpPr>
      <dsp:spPr>
        <a:xfrm>
          <a:off x="620983" y="3327006"/>
          <a:ext cx="1699412" cy="1079126"/>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b="0" kern="1200" dirty="0" err="1"/>
            <a:t>Biyostatik</a:t>
          </a:r>
          <a:endParaRPr lang="tr-TR" sz="1900" b="0" kern="1200" dirty="0"/>
        </a:p>
      </dsp:txBody>
      <dsp:txXfrm>
        <a:off x="652590" y="3358613"/>
        <a:ext cx="1636198" cy="1015912"/>
      </dsp:txXfrm>
    </dsp:sp>
    <dsp:sp modelId="{1371776D-FE4F-4D9B-8CA1-31B125419A12}">
      <dsp:nvSpPr>
        <dsp:cNvPr id="0" name=""/>
        <dsp:cNvSpPr/>
      </dsp:nvSpPr>
      <dsp:spPr>
        <a:xfrm>
          <a:off x="2509218" y="3147624"/>
          <a:ext cx="1699412" cy="107912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5C49E2-0D1C-4DC2-8DEC-74DB3781ADD9}">
      <dsp:nvSpPr>
        <dsp:cNvPr id="0" name=""/>
        <dsp:cNvSpPr/>
      </dsp:nvSpPr>
      <dsp:spPr>
        <a:xfrm>
          <a:off x="2698042" y="3327006"/>
          <a:ext cx="1699412" cy="1079126"/>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b="1" kern="1200" dirty="0" err="1"/>
            <a:t>Biyodinamik</a:t>
          </a:r>
          <a:endParaRPr lang="tr-TR" sz="1900" b="1" kern="1200" dirty="0"/>
        </a:p>
      </dsp:txBody>
      <dsp:txXfrm>
        <a:off x="2729649" y="3358613"/>
        <a:ext cx="1636198" cy="1015912"/>
      </dsp:txXfrm>
    </dsp:sp>
    <dsp:sp modelId="{BEF74D59-5725-4E7F-A96F-24EB468B2955}">
      <dsp:nvSpPr>
        <dsp:cNvPr id="0" name=""/>
        <dsp:cNvSpPr/>
      </dsp:nvSpPr>
      <dsp:spPr>
        <a:xfrm>
          <a:off x="1470689" y="4720996"/>
          <a:ext cx="1699412" cy="107912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C89F25-556A-4D12-A1F8-43E96B98272B}">
      <dsp:nvSpPr>
        <dsp:cNvPr id="0" name=""/>
        <dsp:cNvSpPr/>
      </dsp:nvSpPr>
      <dsp:spPr>
        <a:xfrm>
          <a:off x="1659512" y="4900379"/>
          <a:ext cx="1699412" cy="107912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b="1" kern="1200" dirty="0" err="1"/>
            <a:t>Biyokinetik</a:t>
          </a:r>
          <a:endParaRPr lang="tr-TR" sz="1900" b="1" kern="1200" dirty="0"/>
        </a:p>
      </dsp:txBody>
      <dsp:txXfrm>
        <a:off x="1691119" y="4931986"/>
        <a:ext cx="1636198" cy="1015912"/>
      </dsp:txXfrm>
    </dsp:sp>
    <dsp:sp modelId="{E5E474DE-F9E7-471F-9FFC-AF8CBE7BC72E}">
      <dsp:nvSpPr>
        <dsp:cNvPr id="0" name=""/>
        <dsp:cNvSpPr/>
      </dsp:nvSpPr>
      <dsp:spPr>
        <a:xfrm>
          <a:off x="3547748" y="4720996"/>
          <a:ext cx="1699412" cy="107912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7C6117-D710-431C-AC09-6F89A76A5235}">
      <dsp:nvSpPr>
        <dsp:cNvPr id="0" name=""/>
        <dsp:cNvSpPr/>
      </dsp:nvSpPr>
      <dsp:spPr>
        <a:xfrm>
          <a:off x="3736572" y="4900379"/>
          <a:ext cx="1699412" cy="107912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b="1" kern="1200" dirty="0" err="1"/>
            <a:t>Biyokinematik</a:t>
          </a:r>
          <a:endParaRPr lang="tr-TR" sz="1900" b="1" kern="1200" dirty="0"/>
        </a:p>
      </dsp:txBody>
      <dsp:txXfrm>
        <a:off x="3768179" y="4931986"/>
        <a:ext cx="1636198" cy="1015912"/>
      </dsp:txXfrm>
    </dsp:sp>
    <dsp:sp modelId="{9EDCD592-B0BB-406D-BDF6-032A7DFB3F73}">
      <dsp:nvSpPr>
        <dsp:cNvPr id="0" name=""/>
        <dsp:cNvSpPr/>
      </dsp:nvSpPr>
      <dsp:spPr>
        <a:xfrm>
          <a:off x="3547748" y="1574251"/>
          <a:ext cx="1699412" cy="107912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124B67-DC21-44BF-B79E-2AD8D487E310}">
      <dsp:nvSpPr>
        <dsp:cNvPr id="0" name=""/>
        <dsp:cNvSpPr/>
      </dsp:nvSpPr>
      <dsp:spPr>
        <a:xfrm>
          <a:off x="3736572" y="1753634"/>
          <a:ext cx="1699412" cy="1079126"/>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a:t>Akışkanlar mekaniği</a:t>
          </a:r>
        </a:p>
      </dsp:txBody>
      <dsp:txXfrm>
        <a:off x="3768179" y="1785241"/>
        <a:ext cx="1636198" cy="10159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r>
              <a:rPr lang="tr-TR"/>
              <a:t>Mühendislik Mekaniği Ders Notları -Prof.Dr. Mehmet Zor</a:t>
            </a:r>
          </a:p>
        </p:txBody>
      </p:sp>
      <p:sp>
        <p:nvSpPr>
          <p:cNvPr id="3" name="Veri Yer Tutucusu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r>
              <a:rPr lang="tr-TR"/>
              <a:t>15 Temmuz 2017</a:t>
            </a:r>
          </a:p>
        </p:txBody>
      </p:sp>
      <p:sp>
        <p:nvSpPr>
          <p:cNvPr id="4" name="Altbilgi Yer Tutucusu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r>
              <a:rPr lang="tr-TR"/>
              <a:t>Statik Ders Notları - Prof.Dr. Mehmet Zor</a:t>
            </a:r>
          </a:p>
        </p:txBody>
      </p:sp>
      <p:sp>
        <p:nvSpPr>
          <p:cNvPr id="5" name="Slayt Numarası Yer Tutucusu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46051FD6-E4C9-4338-98C7-07D132E3A765}" type="slidenum">
              <a:rPr lang="tr-TR" smtClean="0"/>
              <a:t>‹#›</a:t>
            </a:fld>
            <a:endParaRPr lang="tr-TR"/>
          </a:p>
        </p:txBody>
      </p:sp>
    </p:spTree>
    <p:extLst>
      <p:ext uri="{BB962C8B-B14F-4D97-AF65-F5344CB8AC3E}">
        <p14:creationId xmlns:p14="http://schemas.microsoft.com/office/powerpoint/2010/main" val="244164978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r>
              <a:rPr lang="tr-TR"/>
              <a:t>Mühendislik Mekaniği Ders Notları -Prof.Dr. Mehmet Zor</a:t>
            </a:r>
          </a:p>
        </p:txBody>
      </p:sp>
      <p:sp>
        <p:nvSpPr>
          <p:cNvPr id="3" name="Veri Yer Tutucusu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r>
              <a:rPr lang="tr-TR"/>
              <a:t>15 Temmuz 2017</a:t>
            </a:r>
          </a:p>
        </p:txBody>
      </p:sp>
      <p:sp>
        <p:nvSpPr>
          <p:cNvPr id="4" name="Slayt Görüntüsü Yer Tutucusu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tr-TR"/>
          </a:p>
        </p:txBody>
      </p:sp>
      <p:sp>
        <p:nvSpPr>
          <p:cNvPr id="5" name="Not Yer Tutucusu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r>
              <a:rPr lang="tr-TR"/>
              <a:t>Statik Ders Notları - Prof.Dr. Mehmet Zor</a:t>
            </a:r>
          </a:p>
        </p:txBody>
      </p:sp>
      <p:sp>
        <p:nvSpPr>
          <p:cNvPr id="7" name="Slayt Numarası Yer Tutucusu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9F0ADF7-B50A-4D0C-9693-838BD8FCEA46}" type="slidenum">
              <a:rPr lang="tr-TR" smtClean="0"/>
              <a:pPr/>
              <a:t>‹#›</a:t>
            </a:fld>
            <a:endParaRPr lang="tr-TR"/>
          </a:p>
        </p:txBody>
      </p:sp>
    </p:spTree>
    <p:extLst>
      <p:ext uri="{BB962C8B-B14F-4D97-AF65-F5344CB8AC3E}">
        <p14:creationId xmlns:p14="http://schemas.microsoft.com/office/powerpoint/2010/main" val="15345847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Üst Bilgi Yer Tutucusu 3"/>
          <p:cNvSpPr>
            <a:spLocks noGrp="1"/>
          </p:cNvSpPr>
          <p:nvPr>
            <p:ph type="hdr" sz="quarter"/>
          </p:nvPr>
        </p:nvSpPr>
        <p:spPr/>
        <p:txBody>
          <a:bodyPr/>
          <a:lstStyle/>
          <a:p>
            <a:r>
              <a:rPr lang="tr-TR"/>
              <a:t>Mühendislik Mekaniği Ders Notları -Prof.Dr. Mehmet Zor</a:t>
            </a:r>
          </a:p>
        </p:txBody>
      </p:sp>
      <p:sp>
        <p:nvSpPr>
          <p:cNvPr id="5" name="Veri Yer Tutucusu 4"/>
          <p:cNvSpPr>
            <a:spLocks noGrp="1"/>
          </p:cNvSpPr>
          <p:nvPr>
            <p:ph type="dt" idx="1"/>
          </p:nvPr>
        </p:nvSpPr>
        <p:spPr/>
        <p:txBody>
          <a:bodyPr/>
          <a:lstStyle/>
          <a:p>
            <a:r>
              <a:rPr lang="tr-TR"/>
              <a:t>15 Temmuz 2017</a:t>
            </a:r>
          </a:p>
        </p:txBody>
      </p:sp>
      <p:sp>
        <p:nvSpPr>
          <p:cNvPr id="6" name="Slayt Numarası Yer Tutucusu 5"/>
          <p:cNvSpPr>
            <a:spLocks noGrp="1"/>
          </p:cNvSpPr>
          <p:nvPr>
            <p:ph type="sldNum" sz="quarter" idx="5"/>
          </p:nvPr>
        </p:nvSpPr>
        <p:spPr/>
        <p:txBody>
          <a:bodyPr/>
          <a:lstStyle/>
          <a:p>
            <a:fld id="{F9F0ADF7-B50A-4D0C-9693-838BD8FCEA46}" type="slidenum">
              <a:rPr lang="tr-TR" smtClean="0"/>
              <a:pPr/>
              <a:t>2</a:t>
            </a:fld>
            <a:endParaRPr lang="tr-TR"/>
          </a:p>
        </p:txBody>
      </p:sp>
    </p:spTree>
    <p:extLst>
      <p:ext uri="{BB962C8B-B14F-4D97-AF65-F5344CB8AC3E}">
        <p14:creationId xmlns:p14="http://schemas.microsoft.com/office/powerpoint/2010/main" val="1371641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b="1" spc="-50" baseline="0">
                <a:solidFill>
                  <a:schemeClr val="tx1">
                    <a:lumMod val="85000"/>
                    <a:lumOff val="15000"/>
                  </a:schemeClr>
                </a:solidFill>
              </a:defRPr>
            </a:lvl1pPr>
          </a:lstStyle>
          <a:p>
            <a:r>
              <a:rPr lang="tr-TR" dirty="0"/>
              <a:t>Asıl başlık stilini düzenlemek için tıklayın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EA47398-1A11-4B20-82F5-11A9BF180A6A}" type="datetime1">
              <a:rPr lang="tr-TR" smtClean="0"/>
              <a:t>13.12.2024</a:t>
            </a:fld>
            <a:endParaRPr lang="tr-TR"/>
          </a:p>
        </p:txBody>
      </p:sp>
      <p:sp>
        <p:nvSpPr>
          <p:cNvPr id="5" name="Footer Placeholder 4"/>
          <p:cNvSpPr>
            <a:spLocks noGrp="1"/>
          </p:cNvSpPr>
          <p:nvPr>
            <p:ph type="ftr" sz="quarter" idx="11"/>
          </p:nvPr>
        </p:nvSpPr>
        <p:spPr/>
        <p:txBody>
          <a:bodyPr/>
          <a:lstStyle/>
          <a:p>
            <a:r>
              <a:rPr lang="tr-TR"/>
              <a:t>DR. ALİ TEKİN GÜNER - BİYOMEKANİK</a:t>
            </a:r>
          </a:p>
        </p:txBody>
      </p:sp>
      <p:sp>
        <p:nvSpPr>
          <p:cNvPr id="6" name="Slide Number Placeholder 5"/>
          <p:cNvSpPr>
            <a:spLocks noGrp="1"/>
          </p:cNvSpPr>
          <p:nvPr>
            <p:ph type="sldNum" sz="quarter" idx="12"/>
          </p:nvPr>
        </p:nvSpPr>
        <p:spPr/>
        <p:txBody>
          <a:bodyPr/>
          <a:lstStyle/>
          <a:p>
            <a:fld id="{60FF87A7-9A7A-4B3D-9625-8440EC4947F9}" type="slidenum">
              <a:rPr lang="tr-TR" smtClean="0"/>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841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BDB2091-F529-48E2-B856-010727B670C5}" type="datetime1">
              <a:rPr lang="tr-TR" smtClean="0"/>
              <a:t>13.12.2024</a:t>
            </a:fld>
            <a:endParaRPr lang="tr-TR"/>
          </a:p>
        </p:txBody>
      </p:sp>
      <p:sp>
        <p:nvSpPr>
          <p:cNvPr id="5" name="Footer Placeholder 4"/>
          <p:cNvSpPr>
            <a:spLocks noGrp="1"/>
          </p:cNvSpPr>
          <p:nvPr>
            <p:ph type="ftr" sz="quarter" idx="11"/>
          </p:nvPr>
        </p:nvSpPr>
        <p:spPr/>
        <p:txBody>
          <a:bodyPr/>
          <a:lstStyle/>
          <a:p>
            <a:r>
              <a:rPr lang="tr-TR"/>
              <a:t>DR. ALİ TEKİN GÜNER - BİYOMEKANİK</a:t>
            </a:r>
          </a:p>
        </p:txBody>
      </p:sp>
      <p:sp>
        <p:nvSpPr>
          <p:cNvPr id="6" name="Slide Number Placeholder 5"/>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523641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C1A6F0A-1988-41B4-90E2-69FCC40BF781}" type="datetime1">
              <a:rPr lang="tr-TR" smtClean="0"/>
              <a:t>13.12.2024</a:t>
            </a:fld>
            <a:endParaRPr lang="tr-TR"/>
          </a:p>
        </p:txBody>
      </p:sp>
      <p:sp>
        <p:nvSpPr>
          <p:cNvPr id="5" name="Footer Placeholder 4"/>
          <p:cNvSpPr>
            <a:spLocks noGrp="1"/>
          </p:cNvSpPr>
          <p:nvPr>
            <p:ph type="ftr" sz="quarter" idx="11"/>
          </p:nvPr>
        </p:nvSpPr>
        <p:spPr/>
        <p:txBody>
          <a:bodyPr/>
          <a:lstStyle/>
          <a:p>
            <a:r>
              <a:rPr lang="tr-TR"/>
              <a:t>DR. ALİ TEKİN GÜNER - BİYOMEKANİK</a:t>
            </a:r>
          </a:p>
        </p:txBody>
      </p:sp>
      <p:sp>
        <p:nvSpPr>
          <p:cNvPr id="6" name="Slide Number Placeholder 5"/>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2447301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2"/>
                </a:solidFill>
              </a:defRPr>
            </a:lvl1pPr>
          </a:lstStyle>
          <a:p>
            <a:r>
              <a:rPr lang="tr-TR" dirty="0"/>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B6F511-F24F-40AA-8E2C-847B05845A97}" type="datetime1">
              <a:rPr lang="tr-TR" smtClean="0"/>
              <a:t>13.12.2024</a:t>
            </a:fld>
            <a:endParaRPr lang="tr-TR"/>
          </a:p>
        </p:txBody>
      </p:sp>
      <p:sp>
        <p:nvSpPr>
          <p:cNvPr id="5" name="Footer Placeholder 4"/>
          <p:cNvSpPr>
            <a:spLocks noGrp="1"/>
          </p:cNvSpPr>
          <p:nvPr>
            <p:ph type="ftr" sz="quarter" idx="11"/>
          </p:nvPr>
        </p:nvSpPr>
        <p:spPr/>
        <p:txBody>
          <a:bodyPr/>
          <a:lstStyle/>
          <a:p>
            <a:r>
              <a:rPr lang="tr-TR"/>
              <a:t>DR. ALİ TEKİN GÜNER - BİYOMEKANİK</a:t>
            </a:r>
          </a:p>
        </p:txBody>
      </p:sp>
      <p:sp>
        <p:nvSpPr>
          <p:cNvPr id="6" name="Slide Number Placeholder 5"/>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1933649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1">
                <a:solidFill>
                  <a:schemeClr val="tx1">
                    <a:lumMod val="85000"/>
                    <a:lumOff val="15000"/>
                  </a:schemeClr>
                </a:solidFill>
              </a:defRPr>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CDA57A3-C7A3-4ACF-B011-4AF56C2B77BA}" type="datetime1">
              <a:rPr lang="tr-TR" smtClean="0"/>
              <a:t>13.12.2024</a:t>
            </a:fld>
            <a:endParaRPr lang="tr-TR"/>
          </a:p>
        </p:txBody>
      </p:sp>
      <p:sp>
        <p:nvSpPr>
          <p:cNvPr id="5" name="Footer Placeholder 4"/>
          <p:cNvSpPr>
            <a:spLocks noGrp="1"/>
          </p:cNvSpPr>
          <p:nvPr>
            <p:ph type="ftr" sz="quarter" idx="11"/>
          </p:nvPr>
        </p:nvSpPr>
        <p:spPr/>
        <p:txBody>
          <a:bodyPr/>
          <a:lstStyle/>
          <a:p>
            <a:r>
              <a:rPr lang="tr-TR"/>
              <a:t>DR. ALİ TEKİN GÜNER - BİYOMEKANİK</a:t>
            </a:r>
          </a:p>
        </p:txBody>
      </p:sp>
      <p:sp>
        <p:nvSpPr>
          <p:cNvPr id="6" name="Slide Number Placeholder 5"/>
          <p:cNvSpPr>
            <a:spLocks noGrp="1"/>
          </p:cNvSpPr>
          <p:nvPr>
            <p:ph type="sldNum" sz="quarter" idx="12"/>
          </p:nvPr>
        </p:nvSpPr>
        <p:spPr/>
        <p:txBody>
          <a:bodyPr/>
          <a:lstStyle/>
          <a:p>
            <a:fld id="{60FF87A7-9A7A-4B3D-9625-8440EC4947F9}" type="slidenum">
              <a:rPr lang="tr-TR" smtClean="0"/>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323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251521" y="134412"/>
            <a:ext cx="8712965" cy="702300"/>
          </a:xfrm>
        </p:spPr>
        <p:txBody>
          <a:bodyPr/>
          <a:lstStyle>
            <a:lvl1pPr>
              <a:defRPr sz="3600"/>
            </a:lvl1pPr>
          </a:lstStyle>
          <a:p>
            <a:r>
              <a:rPr lang="tr-TR" dirty="0"/>
              <a:t>Asıl başlık stilini düzenlemek için tıklayın</a:t>
            </a:r>
            <a:endParaRPr lang="en-US" dirty="0"/>
          </a:p>
        </p:txBody>
      </p:sp>
      <p:sp>
        <p:nvSpPr>
          <p:cNvPr id="3" name="Content Placeholder 2"/>
          <p:cNvSpPr>
            <a:spLocks noGrp="1"/>
          </p:cNvSpPr>
          <p:nvPr>
            <p:ph sz="half" idx="1"/>
          </p:nvPr>
        </p:nvSpPr>
        <p:spPr>
          <a:xfrm>
            <a:off x="251521" y="908720"/>
            <a:ext cx="4274759" cy="5256584"/>
          </a:xfrm>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Content Placeholder 3"/>
          <p:cNvSpPr>
            <a:spLocks noGrp="1"/>
          </p:cNvSpPr>
          <p:nvPr>
            <p:ph sz="half" idx="2"/>
          </p:nvPr>
        </p:nvSpPr>
        <p:spPr>
          <a:xfrm>
            <a:off x="4663439" y="908720"/>
            <a:ext cx="4301047" cy="5256584"/>
          </a:xfrm>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Date Placeholder 4"/>
          <p:cNvSpPr>
            <a:spLocks noGrp="1"/>
          </p:cNvSpPr>
          <p:nvPr>
            <p:ph type="dt" sz="half" idx="10"/>
          </p:nvPr>
        </p:nvSpPr>
        <p:spPr/>
        <p:txBody>
          <a:bodyPr/>
          <a:lstStyle/>
          <a:p>
            <a:fld id="{29A0A7CF-2BCE-4824-963B-4D53D9B5507A}" type="datetime1">
              <a:rPr lang="tr-TR" smtClean="0"/>
              <a:t>13.12.2024</a:t>
            </a:fld>
            <a:endParaRPr lang="tr-TR"/>
          </a:p>
        </p:txBody>
      </p:sp>
      <p:sp>
        <p:nvSpPr>
          <p:cNvPr id="6" name="Footer Placeholder 5"/>
          <p:cNvSpPr>
            <a:spLocks noGrp="1"/>
          </p:cNvSpPr>
          <p:nvPr>
            <p:ph type="ftr" sz="quarter" idx="11"/>
          </p:nvPr>
        </p:nvSpPr>
        <p:spPr/>
        <p:txBody>
          <a:bodyPr/>
          <a:lstStyle/>
          <a:p>
            <a:r>
              <a:rPr lang="tr-TR"/>
              <a:t>DR. ALİ TEKİN GÜNER - BİYOMEKANİK</a:t>
            </a:r>
          </a:p>
        </p:txBody>
      </p:sp>
      <p:sp>
        <p:nvSpPr>
          <p:cNvPr id="7" name="Slide Number Placeholder 6"/>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14032162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251521" y="44624"/>
            <a:ext cx="8712965" cy="736282"/>
          </a:xfrm>
        </p:spPr>
        <p:txBody>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251521" y="908720"/>
            <a:ext cx="4274759"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tıklayın</a:t>
            </a:r>
          </a:p>
        </p:txBody>
      </p:sp>
      <p:sp>
        <p:nvSpPr>
          <p:cNvPr id="4" name="Content Placeholder 3"/>
          <p:cNvSpPr>
            <a:spLocks noGrp="1"/>
          </p:cNvSpPr>
          <p:nvPr>
            <p:ph sz="half" idx="2"/>
          </p:nvPr>
        </p:nvSpPr>
        <p:spPr>
          <a:xfrm>
            <a:off x="251521" y="1772817"/>
            <a:ext cx="4274759" cy="4464496"/>
          </a:xfrm>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Text Placeholder 4"/>
          <p:cNvSpPr>
            <a:spLocks noGrp="1"/>
          </p:cNvSpPr>
          <p:nvPr>
            <p:ph type="body" sz="quarter" idx="3"/>
          </p:nvPr>
        </p:nvSpPr>
        <p:spPr>
          <a:xfrm>
            <a:off x="4663440" y="908720"/>
            <a:ext cx="4301046"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63440" y="1772817"/>
            <a:ext cx="4301046" cy="4464496"/>
          </a:xfrm>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Date Placeholder 6"/>
          <p:cNvSpPr>
            <a:spLocks noGrp="1"/>
          </p:cNvSpPr>
          <p:nvPr>
            <p:ph type="dt" sz="half" idx="10"/>
          </p:nvPr>
        </p:nvSpPr>
        <p:spPr/>
        <p:txBody>
          <a:bodyPr/>
          <a:lstStyle/>
          <a:p>
            <a:fld id="{BE9EADD1-2B99-4506-9593-A5673E587F9A}" type="datetime1">
              <a:rPr lang="tr-TR" smtClean="0"/>
              <a:t>13.12.2024</a:t>
            </a:fld>
            <a:endParaRPr lang="tr-TR"/>
          </a:p>
        </p:txBody>
      </p:sp>
      <p:sp>
        <p:nvSpPr>
          <p:cNvPr id="8" name="Footer Placeholder 7"/>
          <p:cNvSpPr>
            <a:spLocks noGrp="1"/>
          </p:cNvSpPr>
          <p:nvPr>
            <p:ph type="ftr" sz="quarter" idx="11"/>
          </p:nvPr>
        </p:nvSpPr>
        <p:spPr/>
        <p:txBody>
          <a:bodyPr/>
          <a:lstStyle/>
          <a:p>
            <a:r>
              <a:rPr lang="tr-TR"/>
              <a:t>DR. ALİ TEKİN GÜNER - BİYOMEKANİK</a:t>
            </a:r>
          </a:p>
        </p:txBody>
      </p:sp>
      <p:sp>
        <p:nvSpPr>
          <p:cNvPr id="9" name="Slide Number Placeholder 8"/>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2479060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Date Placeholder 2"/>
          <p:cNvSpPr>
            <a:spLocks noGrp="1"/>
          </p:cNvSpPr>
          <p:nvPr>
            <p:ph type="dt" sz="half" idx="10"/>
          </p:nvPr>
        </p:nvSpPr>
        <p:spPr/>
        <p:txBody>
          <a:bodyPr/>
          <a:lstStyle/>
          <a:p>
            <a:fld id="{FD566764-BCDD-4CDC-97FB-4B0826C8C1E9}" type="datetime1">
              <a:rPr lang="tr-TR" smtClean="0"/>
              <a:t>13.12.2024</a:t>
            </a:fld>
            <a:endParaRPr lang="tr-TR"/>
          </a:p>
        </p:txBody>
      </p:sp>
      <p:sp>
        <p:nvSpPr>
          <p:cNvPr id="4" name="Footer Placeholder 3"/>
          <p:cNvSpPr>
            <a:spLocks noGrp="1"/>
          </p:cNvSpPr>
          <p:nvPr>
            <p:ph type="ftr" sz="quarter" idx="11"/>
          </p:nvPr>
        </p:nvSpPr>
        <p:spPr/>
        <p:txBody>
          <a:bodyPr/>
          <a:lstStyle/>
          <a:p>
            <a:r>
              <a:rPr lang="tr-TR"/>
              <a:t>DR. ALİ TEKİN GÜNER - BİYOMEKANİK</a:t>
            </a:r>
          </a:p>
        </p:txBody>
      </p:sp>
      <p:sp>
        <p:nvSpPr>
          <p:cNvPr id="5" name="Slide Number Placeholder 4"/>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11435835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1CF03FC-97D7-4C1B-9BF3-455E8ECED99F}" type="datetime1">
              <a:rPr lang="tr-TR" smtClean="0"/>
              <a:t>13.12.2024</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r>
              <a:rPr lang="tr-TR"/>
              <a:t>DR. ALİ TEKİN GÜNER - BİYOMEKANİK</a:t>
            </a:r>
          </a:p>
        </p:txBody>
      </p:sp>
      <p:sp>
        <p:nvSpPr>
          <p:cNvPr id="9" name="Slide Number Placeholder 8"/>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248447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188640"/>
            <a:ext cx="2400300" cy="2691719"/>
          </a:xfrm>
        </p:spPr>
        <p:txBody>
          <a:bodyPr anchor="b">
            <a:normAutofit/>
          </a:bodyPr>
          <a:lstStyle>
            <a:lvl1pPr>
              <a:defRPr sz="3600" b="0">
                <a:solidFill>
                  <a:srgbClr val="FFFFFF"/>
                </a:solidFill>
              </a:defRPr>
            </a:lvl1pPr>
          </a:lstStyle>
          <a:p>
            <a:r>
              <a:rPr lang="tr-TR" dirty="0"/>
              <a:t>Asıl başlık stilini düzenlemek için tıklayın</a:t>
            </a:r>
            <a:endParaRPr lang="en-US" dirty="0"/>
          </a:p>
        </p:txBody>
      </p:sp>
      <p:sp>
        <p:nvSpPr>
          <p:cNvPr id="3" name="Content Placeholder 2"/>
          <p:cNvSpPr>
            <a:spLocks noGrp="1"/>
          </p:cNvSpPr>
          <p:nvPr>
            <p:ph idx="1"/>
          </p:nvPr>
        </p:nvSpPr>
        <p:spPr>
          <a:xfrm>
            <a:off x="3324959" y="188640"/>
            <a:ext cx="5639527" cy="611656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10EC5CD-D1E6-44C9-8CBE-0A324FC702CA}" type="datetime1">
              <a:rPr lang="tr-TR" smtClean="0"/>
              <a:t>13.12.2024</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tr-TR"/>
              <a:t>DR. ALİ TEKİN GÜNER - BİYOMEKANİK</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0FF87A7-9A7A-4B3D-9625-8440EC4947F9}" type="slidenum">
              <a:rPr lang="tr-TR" smtClean="0"/>
              <a:pPr/>
              <a:t>‹#›</a:t>
            </a:fld>
            <a:endParaRPr lang="tr-TR"/>
          </a:p>
        </p:txBody>
      </p:sp>
    </p:spTree>
    <p:extLst>
      <p:ext uri="{BB962C8B-B14F-4D97-AF65-F5344CB8AC3E}">
        <p14:creationId xmlns:p14="http://schemas.microsoft.com/office/powerpoint/2010/main" val="39002498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düzenlemek için tıklayın</a:t>
            </a:r>
          </a:p>
        </p:txBody>
      </p:sp>
      <p:sp>
        <p:nvSpPr>
          <p:cNvPr id="5" name="Date Placeholder 4"/>
          <p:cNvSpPr>
            <a:spLocks noGrp="1"/>
          </p:cNvSpPr>
          <p:nvPr>
            <p:ph type="dt" sz="half" idx="10"/>
          </p:nvPr>
        </p:nvSpPr>
        <p:spPr/>
        <p:txBody>
          <a:bodyPr/>
          <a:lstStyle/>
          <a:p>
            <a:fld id="{30143816-8CF1-48CA-9E79-4B92CFAEF98A}" type="datetime1">
              <a:rPr lang="tr-TR" smtClean="0"/>
              <a:t>13.12.2024</a:t>
            </a:fld>
            <a:endParaRPr lang="tr-TR"/>
          </a:p>
        </p:txBody>
      </p:sp>
      <p:sp>
        <p:nvSpPr>
          <p:cNvPr id="6" name="Footer Placeholder 5"/>
          <p:cNvSpPr>
            <a:spLocks noGrp="1"/>
          </p:cNvSpPr>
          <p:nvPr>
            <p:ph type="ftr" sz="quarter" idx="11"/>
          </p:nvPr>
        </p:nvSpPr>
        <p:spPr/>
        <p:txBody>
          <a:bodyPr/>
          <a:lstStyle/>
          <a:p>
            <a:r>
              <a:rPr lang="tr-TR"/>
              <a:t>DR. ALİ TEKİN GÜNER - BİYOMEKANİK</a:t>
            </a:r>
          </a:p>
        </p:txBody>
      </p:sp>
      <p:sp>
        <p:nvSpPr>
          <p:cNvPr id="7" name="Slide Number Placeholder 6"/>
          <p:cNvSpPr>
            <a:spLocks noGrp="1"/>
          </p:cNvSpPr>
          <p:nvPr>
            <p:ph type="sldNum" sz="quarter" idx="12"/>
          </p:nvPr>
        </p:nvSpPr>
        <p:spPr/>
        <p:txBody>
          <a:bodyPr/>
          <a:lstStyle/>
          <a:p>
            <a:fld id="{60FF87A7-9A7A-4B3D-9625-8440EC4947F9}" type="slidenum">
              <a:rPr lang="tr-TR" smtClean="0"/>
              <a:pPr/>
              <a:t>‹#›</a:t>
            </a:fld>
            <a:endParaRPr lang="tr-TR"/>
          </a:p>
        </p:txBody>
      </p:sp>
    </p:spTree>
    <p:extLst>
      <p:ext uri="{BB962C8B-B14F-4D97-AF65-F5344CB8AC3E}">
        <p14:creationId xmlns:p14="http://schemas.microsoft.com/office/powerpoint/2010/main" val="4162847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1520" y="44624"/>
            <a:ext cx="8712966" cy="766132"/>
          </a:xfrm>
          <a:prstGeom prst="rect">
            <a:avLst/>
          </a:prstGeom>
        </p:spPr>
        <p:txBody>
          <a:bodyPr vert="horz" lIns="91440" tIns="45720" rIns="91440" bIns="45720" rtlCol="0" anchor="b">
            <a:noAutofit/>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251520" y="895699"/>
            <a:ext cx="8712967" cy="5273527"/>
          </a:xfrm>
          <a:prstGeom prst="rect">
            <a:avLst/>
          </a:prstGeom>
        </p:spPr>
        <p:txBody>
          <a:bodyPr vert="horz" lIns="0" tIns="45720" rIns="0" bIns="45720" rtlCol="0">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a:off x="251521" y="6459786"/>
            <a:ext cx="2425644" cy="365125"/>
          </a:xfrm>
          <a:prstGeom prst="rect">
            <a:avLst/>
          </a:prstGeom>
        </p:spPr>
        <p:txBody>
          <a:bodyPr vert="horz" lIns="91440" tIns="45720" rIns="91440" bIns="45720" rtlCol="0" anchor="ctr"/>
          <a:lstStyle>
            <a:lvl1pPr algn="l">
              <a:defRPr sz="900">
                <a:solidFill>
                  <a:srgbClr val="FFFFFF"/>
                </a:solidFill>
              </a:defRPr>
            </a:lvl1pPr>
          </a:lstStyle>
          <a:p>
            <a:fld id="{7C55F9CF-8B5E-488F-ACE1-95C61015DD1D}" type="datetime1">
              <a:rPr lang="tr-TR" smtClean="0"/>
              <a:t>13.12.2024</a:t>
            </a:fld>
            <a:endParaRPr lang="tr-TR"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tr-TR"/>
              <a:t>DR. ALİ TEKİN GÜNER - BİYOMEKANİK</a:t>
            </a:r>
          </a:p>
        </p:txBody>
      </p:sp>
      <p:sp>
        <p:nvSpPr>
          <p:cNvPr id="6" name="Slide Number Placeholder 5"/>
          <p:cNvSpPr>
            <a:spLocks noGrp="1"/>
          </p:cNvSpPr>
          <p:nvPr>
            <p:ph type="sldNum" sz="quarter" idx="4"/>
          </p:nvPr>
        </p:nvSpPr>
        <p:spPr>
          <a:xfrm>
            <a:off x="7425344" y="6459786"/>
            <a:ext cx="1539142" cy="365125"/>
          </a:xfrm>
          <a:prstGeom prst="rect">
            <a:avLst/>
          </a:prstGeom>
        </p:spPr>
        <p:txBody>
          <a:bodyPr vert="horz" lIns="91440" tIns="45720" rIns="91440" bIns="45720" rtlCol="0" anchor="ctr"/>
          <a:lstStyle>
            <a:lvl1pPr algn="r">
              <a:defRPr sz="1050">
                <a:solidFill>
                  <a:srgbClr val="FFFFFF"/>
                </a:solidFill>
              </a:defRPr>
            </a:lvl1pPr>
          </a:lstStyle>
          <a:p>
            <a:fld id="{60FF87A7-9A7A-4B3D-9625-8440EC4947F9}" type="slidenum">
              <a:rPr lang="tr-TR" smtClean="0"/>
              <a:pPr/>
              <a:t>‹#›</a:t>
            </a:fld>
            <a:endParaRPr lang="tr-TR"/>
          </a:p>
        </p:txBody>
      </p:sp>
      <p:cxnSp>
        <p:nvCxnSpPr>
          <p:cNvPr id="10" name="Straight Connector 9"/>
          <p:cNvCxnSpPr>
            <a:cxnSpLocks/>
          </p:cNvCxnSpPr>
          <p:nvPr userDrawn="1"/>
        </p:nvCxnSpPr>
        <p:spPr>
          <a:xfrm>
            <a:off x="251520" y="836712"/>
            <a:ext cx="871296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646351"/>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dt="0"/>
  <p:txStyles>
    <p:titleStyle>
      <a:lvl1pPr algn="l" defTabSz="914400" rtl="0" eaLnBrk="1" latinLnBrk="0" hangingPunct="1">
        <a:lnSpc>
          <a:spcPct val="85000"/>
        </a:lnSpc>
        <a:spcBef>
          <a:spcPct val="0"/>
        </a:spcBef>
        <a:buNone/>
        <a:defRPr sz="4000" b="1" kern="1200" spc="-50" baseline="0">
          <a:solidFill>
            <a:schemeClr val="accent2"/>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60.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7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7.png"/><Relationship Id="rId5" Type="http://schemas.openxmlformats.org/officeDocument/2006/relationships/image" Target="../media/image45.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gif"/><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2" Type="http://schemas.openxmlformats.org/officeDocument/2006/relationships/image" Target="../media/image69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9.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gif"/><Relationship Id="rId1" Type="http://schemas.openxmlformats.org/officeDocument/2006/relationships/slideLayout" Target="../slideLayouts/slideLayout7.xml"/><Relationship Id="rId4" Type="http://schemas.openxmlformats.org/officeDocument/2006/relationships/image" Target="../media/image83.jpeg"/></Relationships>
</file>

<file path=ppt/slides/_rels/slide38.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2.jpeg"/><Relationship Id="rId1" Type="http://schemas.openxmlformats.org/officeDocument/2006/relationships/slideLayout" Target="../slideLayouts/slideLayout7.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45.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What Are Biomechanics? (And Why Do They Matter?) - Competitive Edge">
            <a:extLst>
              <a:ext uri="{FF2B5EF4-FFF2-40B4-BE49-F238E27FC236}">
                <a16:creationId xmlns:a16="http://schemas.microsoft.com/office/drawing/2014/main" id="{9908F96C-CB23-F069-05C8-950FF334B2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 t="6028" r="56"/>
          <a:stretch/>
        </p:blipFill>
        <p:spPr bwMode="auto">
          <a:xfrm>
            <a:off x="831215" y="-4382"/>
            <a:ext cx="7557209" cy="4750518"/>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4">
            <a:extLst>
              <a:ext uri="{FF2B5EF4-FFF2-40B4-BE49-F238E27FC236}">
                <a16:creationId xmlns:a16="http://schemas.microsoft.com/office/drawing/2014/main" id="{FF95F618-C7AC-8A6C-76FD-C5F4A4380C89}"/>
              </a:ext>
            </a:extLst>
          </p:cNvPr>
          <p:cNvSpPr>
            <a:spLocks noGrp="1"/>
          </p:cNvSpPr>
          <p:nvPr>
            <p:ph type="ctrTitle"/>
          </p:nvPr>
        </p:nvSpPr>
        <p:spPr>
          <a:xfrm>
            <a:off x="303414" y="3501008"/>
            <a:ext cx="6808922" cy="2387600"/>
          </a:xfrm>
        </p:spPr>
        <p:txBody>
          <a:bodyPr>
            <a:normAutofit/>
          </a:bodyPr>
          <a:lstStyle/>
          <a:p>
            <a:pPr algn="l"/>
            <a:r>
              <a:rPr lang="tr-TR" sz="5700" b="1" dirty="0"/>
              <a:t>Biyomekanik</a:t>
            </a:r>
          </a:p>
        </p:txBody>
      </p:sp>
      <p:sp>
        <p:nvSpPr>
          <p:cNvPr id="6" name="Alt Başlık 5">
            <a:extLst>
              <a:ext uri="{FF2B5EF4-FFF2-40B4-BE49-F238E27FC236}">
                <a16:creationId xmlns:a16="http://schemas.microsoft.com/office/drawing/2014/main" id="{14A479CD-8A51-6E38-CA84-DD17C74C7BAB}"/>
              </a:ext>
            </a:extLst>
          </p:cNvPr>
          <p:cNvSpPr>
            <a:spLocks noGrp="1"/>
          </p:cNvSpPr>
          <p:nvPr>
            <p:ph type="subTitle" idx="1"/>
          </p:nvPr>
        </p:nvSpPr>
        <p:spPr>
          <a:xfrm>
            <a:off x="303414" y="5716345"/>
            <a:ext cx="8445050" cy="592975"/>
          </a:xfrm>
        </p:spPr>
        <p:txBody>
          <a:bodyPr anchor="ctr">
            <a:normAutofit/>
          </a:bodyPr>
          <a:lstStyle/>
          <a:p>
            <a:pPr algn="l"/>
            <a:r>
              <a:rPr lang="tr-TR" sz="2000" b="1" dirty="0">
                <a:cs typeface="Aparajita" panose="020B0604020202020204" pitchFamily="34" charset="0"/>
              </a:rPr>
              <a:t>Dr. Öğr. Üyesi Ali Tekin GÜNER</a:t>
            </a:r>
          </a:p>
        </p:txBody>
      </p:sp>
      <p:sp>
        <p:nvSpPr>
          <p:cNvPr id="2" name="Alt Bilgi Yer Tutucusu 1">
            <a:extLst>
              <a:ext uri="{FF2B5EF4-FFF2-40B4-BE49-F238E27FC236}">
                <a16:creationId xmlns:a16="http://schemas.microsoft.com/office/drawing/2014/main" id="{AB55AE1A-3D64-A646-6211-D7BCF37596C0}"/>
              </a:ext>
            </a:extLst>
          </p:cNvPr>
          <p:cNvSpPr>
            <a:spLocks noGrp="1"/>
          </p:cNvSpPr>
          <p:nvPr>
            <p:ph type="ftr" sz="quarter" idx="11"/>
          </p:nvPr>
        </p:nvSpPr>
        <p:spPr/>
        <p:txBody>
          <a:bodyPr/>
          <a:lstStyle/>
          <a:p>
            <a:r>
              <a:rPr lang="tr-TR" dirty="0"/>
              <a:t>PAMUKKALE ÜNİVERSİTESİ BİYOMEDİKAL MÜHENDİSLİĞİ BÖLÜMÜ</a:t>
            </a:r>
          </a:p>
        </p:txBody>
      </p:sp>
    </p:spTree>
    <p:extLst>
      <p:ext uri="{BB962C8B-B14F-4D97-AF65-F5344CB8AC3E}">
        <p14:creationId xmlns:p14="http://schemas.microsoft.com/office/powerpoint/2010/main" val="7092185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9B9DB7-290C-1266-8575-931499744874}"/>
              </a:ext>
            </a:extLst>
          </p:cNvPr>
          <p:cNvSpPr>
            <a:spLocks noGrp="1"/>
          </p:cNvSpPr>
          <p:nvPr>
            <p:ph type="title"/>
          </p:nvPr>
        </p:nvSpPr>
        <p:spPr/>
        <p:txBody>
          <a:bodyPr/>
          <a:lstStyle/>
          <a:p>
            <a:r>
              <a:rPr lang="tr-TR" dirty="0"/>
              <a:t>Düzgün doğrusal hareket</a:t>
            </a:r>
          </a:p>
        </p:txBody>
      </p:sp>
      <p:sp>
        <p:nvSpPr>
          <p:cNvPr id="8" name="İçerik Yer Tutucusu 7">
            <a:extLst>
              <a:ext uri="{FF2B5EF4-FFF2-40B4-BE49-F238E27FC236}">
                <a16:creationId xmlns:a16="http://schemas.microsoft.com/office/drawing/2014/main" id="{EF546F6D-603B-FC87-246D-5365064100E6}"/>
              </a:ext>
            </a:extLst>
          </p:cNvPr>
          <p:cNvSpPr>
            <a:spLocks noGrp="1"/>
          </p:cNvSpPr>
          <p:nvPr>
            <p:ph idx="1"/>
          </p:nvPr>
        </p:nvSpPr>
        <p:spPr>
          <a:xfrm>
            <a:off x="251520" y="874190"/>
            <a:ext cx="5040560" cy="5273527"/>
          </a:xfrm>
        </p:spPr>
        <p:txBody>
          <a:bodyPr/>
          <a:lstStyle/>
          <a:p>
            <a:pPr algn="just"/>
            <a:r>
              <a:rPr lang="tr-TR" dirty="0"/>
              <a:t>Doğrusal bir yörüngede hareket eden bir cisim, eşit zaman aralıklarında eşit yollar alıyorsa düzgün doğrusal hareket yapıyor demektir.</a:t>
            </a:r>
          </a:p>
        </p:txBody>
      </p:sp>
      <p:sp>
        <p:nvSpPr>
          <p:cNvPr id="4" name="Alt Bilgi Yer Tutucusu 3">
            <a:extLst>
              <a:ext uri="{FF2B5EF4-FFF2-40B4-BE49-F238E27FC236}">
                <a16:creationId xmlns:a16="http://schemas.microsoft.com/office/drawing/2014/main" id="{921FE918-A112-45B4-BD01-599D91579E46}"/>
              </a:ext>
            </a:extLst>
          </p:cNvPr>
          <p:cNvSpPr>
            <a:spLocks noGrp="1"/>
          </p:cNvSpPr>
          <p:nvPr>
            <p:ph type="ftr" sz="quarter" idx="11"/>
          </p:nvPr>
        </p:nvSpPr>
        <p:spPr/>
        <p:txBody>
          <a:bodyPr/>
          <a:lstStyle/>
          <a:p>
            <a:r>
              <a:rPr lang="tr-TR"/>
              <a:t>DR. ALİ TEKİN GÜNER - BİYOMEKANİK</a:t>
            </a:r>
          </a:p>
        </p:txBody>
      </p:sp>
      <p:sp>
        <p:nvSpPr>
          <p:cNvPr id="5" name="Slayt Numarası Yer Tutucusu 4">
            <a:extLst>
              <a:ext uri="{FF2B5EF4-FFF2-40B4-BE49-F238E27FC236}">
                <a16:creationId xmlns:a16="http://schemas.microsoft.com/office/drawing/2014/main" id="{9354AF60-90B7-799C-04B0-27C845621141}"/>
              </a:ext>
            </a:extLst>
          </p:cNvPr>
          <p:cNvSpPr>
            <a:spLocks noGrp="1"/>
          </p:cNvSpPr>
          <p:nvPr>
            <p:ph type="sldNum" sz="quarter" idx="12"/>
          </p:nvPr>
        </p:nvSpPr>
        <p:spPr/>
        <p:txBody>
          <a:bodyPr/>
          <a:lstStyle/>
          <a:p>
            <a:fld id="{60FF87A7-9A7A-4B3D-9625-8440EC4947F9}" type="slidenum">
              <a:rPr lang="tr-TR" smtClean="0"/>
              <a:pPr/>
              <a:t>10</a:t>
            </a:fld>
            <a:endParaRPr lang="tr-TR"/>
          </a:p>
        </p:txBody>
      </p:sp>
      <p:pic>
        <p:nvPicPr>
          <p:cNvPr id="10" name="Resim 9">
            <a:extLst>
              <a:ext uri="{FF2B5EF4-FFF2-40B4-BE49-F238E27FC236}">
                <a16:creationId xmlns:a16="http://schemas.microsoft.com/office/drawing/2014/main" id="{49404963-68BC-A314-F0C6-4226316D59A1}"/>
              </a:ext>
            </a:extLst>
          </p:cNvPr>
          <p:cNvPicPr>
            <a:picLocks noChangeAspect="1"/>
          </p:cNvPicPr>
          <p:nvPr/>
        </p:nvPicPr>
        <p:blipFill>
          <a:blip r:embed="rId2"/>
          <a:stretch>
            <a:fillRect/>
          </a:stretch>
        </p:blipFill>
        <p:spPr>
          <a:xfrm>
            <a:off x="5441052" y="906358"/>
            <a:ext cx="3451427" cy="2276156"/>
          </a:xfrm>
          <a:prstGeom prst="rect">
            <a:avLst/>
          </a:prstGeom>
        </p:spPr>
      </p:pic>
      <p:sp>
        <p:nvSpPr>
          <p:cNvPr id="12" name="Metin kutusu 11">
            <a:extLst>
              <a:ext uri="{FF2B5EF4-FFF2-40B4-BE49-F238E27FC236}">
                <a16:creationId xmlns:a16="http://schemas.microsoft.com/office/drawing/2014/main" id="{C21805BB-EC24-8AE7-58B9-0FD5CC02EAC8}"/>
              </a:ext>
            </a:extLst>
          </p:cNvPr>
          <p:cNvSpPr txBox="1"/>
          <p:nvPr/>
        </p:nvSpPr>
        <p:spPr>
          <a:xfrm>
            <a:off x="293497" y="2245682"/>
            <a:ext cx="4767336" cy="2585323"/>
          </a:xfrm>
          <a:prstGeom prst="rect">
            <a:avLst/>
          </a:prstGeom>
          <a:noFill/>
        </p:spPr>
        <p:txBody>
          <a:bodyPr wrap="square">
            <a:spAutoFit/>
          </a:bodyPr>
          <a:lstStyle/>
          <a:p>
            <a:pPr algn="just"/>
            <a:r>
              <a:rPr lang="tr-TR" b="1" dirty="0">
                <a:solidFill>
                  <a:schemeClr val="accent2"/>
                </a:solidFill>
              </a:rPr>
              <a:t>Yol (</a:t>
            </a:r>
            <a:r>
              <a:rPr lang="tr-TR" b="1" i="1" dirty="0">
                <a:solidFill>
                  <a:schemeClr val="accent2"/>
                </a:solidFill>
                <a:latin typeface="Times New Roman" panose="02020603050405020304" pitchFamily="18" charset="0"/>
                <a:cs typeface="Times New Roman" panose="02020603050405020304" pitchFamily="18" charset="0"/>
              </a:rPr>
              <a:t>x</a:t>
            </a:r>
            <a:r>
              <a:rPr lang="tr-TR" b="1" dirty="0">
                <a:solidFill>
                  <a:schemeClr val="accent2"/>
                </a:solidFill>
              </a:rPr>
              <a:t>): </a:t>
            </a:r>
            <a:r>
              <a:rPr lang="tr-TR" dirty="0"/>
              <a:t>Hareket eden cismin gözlem başlangıcı ve sonunda bulunduğu noktalar arasındaki yörüngenin uzunluğu kadardır. </a:t>
            </a:r>
            <a:r>
              <a:rPr lang="sv-SE" dirty="0"/>
              <a:t>Birimleri: mm, cm, </a:t>
            </a:r>
            <a:r>
              <a:rPr lang="sv-SE" b="1" dirty="0"/>
              <a:t>m</a:t>
            </a:r>
            <a:r>
              <a:rPr lang="sv-SE" dirty="0"/>
              <a:t>, km,mil vb.</a:t>
            </a:r>
            <a:endParaRPr lang="tr-TR" dirty="0"/>
          </a:p>
          <a:p>
            <a:pPr algn="just"/>
            <a:endParaRPr lang="tr-TR" b="1" dirty="0">
              <a:solidFill>
                <a:schemeClr val="accent2"/>
              </a:solidFill>
            </a:endParaRPr>
          </a:p>
          <a:p>
            <a:pPr algn="just"/>
            <a:r>
              <a:rPr lang="tr-TR" b="1" dirty="0">
                <a:solidFill>
                  <a:schemeClr val="accent2"/>
                </a:solidFill>
              </a:rPr>
              <a:t>Hız (</a:t>
            </a:r>
            <a:r>
              <a:rPr lang="tr-TR" b="1" i="1" dirty="0">
                <a:solidFill>
                  <a:schemeClr val="accent2"/>
                </a:solidFill>
                <a:latin typeface="Times New Roman" panose="02020603050405020304" pitchFamily="18" charset="0"/>
                <a:cs typeface="Times New Roman" panose="02020603050405020304" pitchFamily="18" charset="0"/>
              </a:rPr>
              <a:t>v</a:t>
            </a:r>
            <a:r>
              <a:rPr lang="tr-TR" b="1" dirty="0">
                <a:solidFill>
                  <a:schemeClr val="accent2"/>
                </a:solidFill>
              </a:rPr>
              <a:t>): </a:t>
            </a:r>
            <a:r>
              <a:rPr lang="tr-TR" dirty="0"/>
              <a:t>Doğrusal yer değiştirmenin birim zaman içinde meydana gelen miktarıdır. Büyüklüğü ve yönü belirtilmiştir. Birimleri: </a:t>
            </a:r>
            <a:r>
              <a:rPr lang="tr-TR" b="1" dirty="0"/>
              <a:t>m/s</a:t>
            </a:r>
            <a:r>
              <a:rPr lang="tr-TR" dirty="0"/>
              <a:t>; km/h, mm/s; cm/s; vb.</a:t>
            </a:r>
          </a:p>
        </p:txBody>
      </p:sp>
      <mc:AlternateContent xmlns:mc="http://schemas.openxmlformats.org/markup-compatibility/2006" xmlns:a14="http://schemas.microsoft.com/office/drawing/2010/main">
        <mc:Choice Requires="a14">
          <p:sp>
            <p:nvSpPr>
              <p:cNvPr id="13" name="Metin kutusu 12">
                <a:extLst>
                  <a:ext uri="{FF2B5EF4-FFF2-40B4-BE49-F238E27FC236}">
                    <a16:creationId xmlns:a16="http://schemas.microsoft.com/office/drawing/2014/main" id="{30D308E8-D266-EF14-5D9A-B74BC4CAD6BB}"/>
                  </a:ext>
                </a:extLst>
              </p:cNvPr>
              <p:cNvSpPr txBox="1"/>
              <p:nvPr/>
            </p:nvSpPr>
            <p:spPr>
              <a:xfrm>
                <a:off x="749569" y="4910066"/>
                <a:ext cx="2070182" cy="574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𝐻𝚤𝑧</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tr-TR" b="0" i="1" smtClean="0">
                              <a:latin typeface="Cambria Math" panose="02040503050406030204" pitchFamily="18" charset="0"/>
                            </a:rPr>
                            <m:t>𝑦𝑜𝑙</m:t>
                          </m:r>
                        </m:num>
                        <m:den>
                          <m:r>
                            <a:rPr lang="tr-TR" b="0" i="1" smtClean="0">
                              <a:latin typeface="Cambria Math" panose="02040503050406030204" pitchFamily="18" charset="0"/>
                            </a:rPr>
                            <m:t>𝑔𝑒</m:t>
                          </m:r>
                          <m:r>
                            <a:rPr lang="tr-TR" b="0" i="1" smtClean="0">
                              <a:latin typeface="Cambria Math" panose="02040503050406030204" pitchFamily="18" charset="0"/>
                            </a:rPr>
                            <m:t>ç</m:t>
                          </m:r>
                          <m:r>
                            <a:rPr lang="tr-TR" b="0" i="1" smtClean="0">
                              <a:latin typeface="Cambria Math" panose="02040503050406030204" pitchFamily="18" charset="0"/>
                            </a:rPr>
                            <m:t>𝑒𝑛</m:t>
                          </m:r>
                          <m:r>
                            <a:rPr lang="tr-TR" b="0" i="1" smtClean="0">
                              <a:latin typeface="Cambria Math" panose="02040503050406030204" pitchFamily="18" charset="0"/>
                            </a:rPr>
                            <m:t> </m:t>
                          </m:r>
                          <m:r>
                            <a:rPr lang="tr-TR" b="0" i="1" smtClean="0">
                              <a:latin typeface="Cambria Math" panose="02040503050406030204" pitchFamily="18" charset="0"/>
                            </a:rPr>
                            <m:t>𝑧𝑎𝑚𝑎𝑛</m:t>
                          </m:r>
                        </m:den>
                      </m:f>
                    </m:oMath>
                  </m:oMathPara>
                </a14:m>
                <a:endParaRPr lang="tr-TR" dirty="0"/>
              </a:p>
            </p:txBody>
          </p:sp>
        </mc:Choice>
        <mc:Fallback xmlns="">
          <p:sp>
            <p:nvSpPr>
              <p:cNvPr id="13" name="Metin kutusu 12">
                <a:extLst>
                  <a:ext uri="{FF2B5EF4-FFF2-40B4-BE49-F238E27FC236}">
                    <a16:creationId xmlns:a16="http://schemas.microsoft.com/office/drawing/2014/main" id="{30D308E8-D266-EF14-5D9A-B74BC4CAD6BB}"/>
                  </a:ext>
                </a:extLst>
              </p:cNvPr>
              <p:cNvSpPr txBox="1">
                <a:spLocks noRot="1" noChangeAspect="1" noMove="1" noResize="1" noEditPoints="1" noAdjustHandles="1" noChangeArrowheads="1" noChangeShapeType="1" noTextEdit="1"/>
              </p:cNvSpPr>
              <p:nvPr/>
            </p:nvSpPr>
            <p:spPr>
              <a:xfrm>
                <a:off x="749569" y="4910066"/>
                <a:ext cx="2070182" cy="574516"/>
              </a:xfrm>
              <a:prstGeom prst="rect">
                <a:avLst/>
              </a:prstGeom>
              <a:blipFill>
                <a:blip r:embed="rId3"/>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 name="Metin kutusu 13">
                <a:extLst>
                  <a:ext uri="{FF2B5EF4-FFF2-40B4-BE49-F238E27FC236}">
                    <a16:creationId xmlns:a16="http://schemas.microsoft.com/office/drawing/2014/main" id="{9A4C1B49-12F1-6762-4256-0AADCF3F0DC7}"/>
                  </a:ext>
                </a:extLst>
              </p:cNvPr>
              <p:cNvSpPr txBox="1"/>
              <p:nvPr/>
            </p:nvSpPr>
            <p:spPr>
              <a:xfrm>
                <a:off x="827584" y="5691440"/>
                <a:ext cx="2187074" cy="4743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𝑣</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tr-TR" b="0" i="1" smtClean="0">
                              <a:latin typeface="Cambria Math" panose="02040503050406030204" pitchFamily="18" charset="0"/>
                            </a:rPr>
                            <m:t>𝑥</m:t>
                          </m:r>
                        </m:num>
                        <m:den>
                          <m:r>
                            <a:rPr lang="tr-TR" b="0" i="1" smtClean="0">
                              <a:latin typeface="Cambria Math" panose="02040503050406030204" pitchFamily="18" charset="0"/>
                            </a:rPr>
                            <m:t>𝑡</m:t>
                          </m:r>
                        </m:den>
                      </m:f>
                      <m:r>
                        <a:rPr lang="tr-TR" b="0" i="1" smtClean="0">
                          <a:latin typeface="Cambria Math" panose="02040503050406030204" pitchFamily="18" charset="0"/>
                        </a:rPr>
                        <m:t>    </m:t>
                      </m:r>
                      <m:r>
                        <a:rPr lang="tr-TR" b="0" i="1" smtClean="0">
                          <a:latin typeface="Cambria Math" panose="02040503050406030204" pitchFamily="18" charset="0"/>
                          <a:ea typeface="Cambria Math" panose="02040503050406030204" pitchFamily="18" charset="0"/>
                        </a:rPr>
                        <m:t>→    </m:t>
                      </m:r>
                      <m:r>
                        <a:rPr lang="tr-TR" b="0" i="1" smtClean="0">
                          <a:latin typeface="Cambria Math" panose="02040503050406030204" pitchFamily="18" charset="0"/>
                          <a:ea typeface="Cambria Math" panose="02040503050406030204" pitchFamily="18" charset="0"/>
                        </a:rPr>
                        <m:t>𝑥</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𝑣</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𝑡</m:t>
                      </m:r>
                      <m:r>
                        <a:rPr lang="tr-TR" b="0" i="1" smtClean="0">
                          <a:latin typeface="Cambria Math" panose="02040503050406030204" pitchFamily="18" charset="0"/>
                        </a:rPr>
                        <m:t> </m:t>
                      </m:r>
                    </m:oMath>
                  </m:oMathPara>
                </a14:m>
                <a:endParaRPr lang="tr-TR" dirty="0"/>
              </a:p>
            </p:txBody>
          </p:sp>
        </mc:Choice>
        <mc:Fallback xmlns="">
          <p:sp>
            <p:nvSpPr>
              <p:cNvPr id="14" name="Metin kutusu 13">
                <a:extLst>
                  <a:ext uri="{FF2B5EF4-FFF2-40B4-BE49-F238E27FC236}">
                    <a16:creationId xmlns:a16="http://schemas.microsoft.com/office/drawing/2014/main" id="{9A4C1B49-12F1-6762-4256-0AADCF3F0DC7}"/>
                  </a:ext>
                </a:extLst>
              </p:cNvPr>
              <p:cNvSpPr txBox="1">
                <a:spLocks noRot="1" noChangeAspect="1" noMove="1" noResize="1" noEditPoints="1" noAdjustHandles="1" noChangeArrowheads="1" noChangeShapeType="1" noTextEdit="1"/>
              </p:cNvSpPr>
              <p:nvPr/>
            </p:nvSpPr>
            <p:spPr>
              <a:xfrm>
                <a:off x="827584" y="5691440"/>
                <a:ext cx="2187074" cy="474361"/>
              </a:xfrm>
              <a:prstGeom prst="rect">
                <a:avLst/>
              </a:prstGeom>
              <a:blipFill>
                <a:blip r:embed="rId4"/>
                <a:stretch>
                  <a:fillRect/>
                </a:stretch>
              </a:blipFill>
            </p:spPr>
            <p:txBody>
              <a:bodyPr/>
              <a:lstStyle/>
              <a:p>
                <a:r>
                  <a:rPr lang="tr-TR">
                    <a:noFill/>
                  </a:rPr>
                  <a:t> </a:t>
                </a:r>
              </a:p>
            </p:txBody>
          </p:sp>
        </mc:Fallback>
      </mc:AlternateContent>
      <p:pic>
        <p:nvPicPr>
          <p:cNvPr id="18" name="Resim 17">
            <a:extLst>
              <a:ext uri="{FF2B5EF4-FFF2-40B4-BE49-F238E27FC236}">
                <a16:creationId xmlns:a16="http://schemas.microsoft.com/office/drawing/2014/main" id="{B3E46956-E2C2-C0A9-6608-93E97DAECE09}"/>
              </a:ext>
            </a:extLst>
          </p:cNvPr>
          <p:cNvPicPr>
            <a:picLocks noChangeAspect="1"/>
          </p:cNvPicPr>
          <p:nvPr/>
        </p:nvPicPr>
        <p:blipFill>
          <a:blip r:embed="rId5"/>
          <a:stretch>
            <a:fillRect/>
          </a:stretch>
        </p:blipFill>
        <p:spPr>
          <a:xfrm>
            <a:off x="5441053" y="3563005"/>
            <a:ext cx="3452659" cy="2466185"/>
          </a:xfrm>
          <a:prstGeom prst="rect">
            <a:avLst/>
          </a:prstGeom>
        </p:spPr>
      </p:pic>
      <mc:AlternateContent xmlns:mc="http://schemas.openxmlformats.org/markup-compatibility/2006" xmlns:a14="http://schemas.microsoft.com/office/drawing/2010/main">
        <mc:Choice Requires="a14">
          <p:sp>
            <p:nvSpPr>
              <p:cNvPr id="19" name="Metin kutusu 18">
                <a:extLst>
                  <a:ext uri="{FF2B5EF4-FFF2-40B4-BE49-F238E27FC236}">
                    <a16:creationId xmlns:a16="http://schemas.microsoft.com/office/drawing/2014/main" id="{F230D8FD-497C-BF99-13F5-91DD2198DAFC}"/>
                  </a:ext>
                </a:extLst>
              </p:cNvPr>
              <p:cNvSpPr txBox="1"/>
              <p:nvPr/>
            </p:nvSpPr>
            <p:spPr>
              <a:xfrm>
                <a:off x="7944411" y="5197324"/>
                <a:ext cx="10033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𝑣</m:t>
                      </m:r>
                      <m:r>
                        <a:rPr lang="en-US" i="1" smtClean="0">
                          <a:latin typeface="Cambria Math" panose="02040503050406030204" pitchFamily="18" charset="0"/>
                        </a:rPr>
                        <m:t>=</m:t>
                      </m:r>
                      <m:r>
                        <a:rPr lang="tr-TR" i="1" smtClean="0">
                          <a:latin typeface="Cambria Math" panose="02040503050406030204" pitchFamily="18" charset="0"/>
                        </a:rPr>
                        <m:t>𝑡</m:t>
                      </m:r>
                      <m:r>
                        <a:rPr lang="tr-TR" b="0" i="1" smtClean="0">
                          <a:latin typeface="Cambria Math" panose="02040503050406030204" pitchFamily="18" charset="0"/>
                        </a:rPr>
                        <m:t>𝑎𝑛</m:t>
                      </m:r>
                      <m:r>
                        <a:rPr lang="tr-TR" b="0" i="1" smtClean="0">
                          <a:latin typeface="Cambria Math" panose="02040503050406030204" pitchFamily="18" charset="0"/>
                          <a:ea typeface="Cambria Math" panose="02040503050406030204" pitchFamily="18" charset="0"/>
                        </a:rPr>
                        <m:t>𝛼</m:t>
                      </m:r>
                    </m:oMath>
                  </m:oMathPara>
                </a14:m>
                <a:endParaRPr lang="tr-TR" dirty="0"/>
              </a:p>
            </p:txBody>
          </p:sp>
        </mc:Choice>
        <mc:Fallback xmlns="">
          <p:sp>
            <p:nvSpPr>
              <p:cNvPr id="19" name="Metin kutusu 18">
                <a:extLst>
                  <a:ext uri="{FF2B5EF4-FFF2-40B4-BE49-F238E27FC236}">
                    <a16:creationId xmlns:a16="http://schemas.microsoft.com/office/drawing/2014/main" id="{F230D8FD-497C-BF99-13F5-91DD2198DAFC}"/>
                  </a:ext>
                </a:extLst>
              </p:cNvPr>
              <p:cNvSpPr txBox="1">
                <a:spLocks noRot="1" noChangeAspect="1" noMove="1" noResize="1" noEditPoints="1" noAdjustHandles="1" noChangeArrowheads="1" noChangeShapeType="1" noTextEdit="1"/>
              </p:cNvSpPr>
              <p:nvPr/>
            </p:nvSpPr>
            <p:spPr>
              <a:xfrm>
                <a:off x="7944411" y="5197324"/>
                <a:ext cx="1003352" cy="276999"/>
              </a:xfrm>
              <a:prstGeom prst="rect">
                <a:avLst/>
              </a:prstGeom>
              <a:blipFill>
                <a:blip r:embed="rId6"/>
                <a:stretch>
                  <a:fillRect l="-1818" r="-1818" b="-4444"/>
                </a:stretch>
              </a:blipFill>
            </p:spPr>
            <p:txBody>
              <a:bodyPr/>
              <a:lstStyle/>
              <a:p>
                <a:r>
                  <a:rPr lang="tr-TR">
                    <a:noFill/>
                  </a:rPr>
                  <a:t> </a:t>
                </a:r>
              </a:p>
            </p:txBody>
          </p:sp>
        </mc:Fallback>
      </mc:AlternateContent>
      <p:sp>
        <p:nvSpPr>
          <p:cNvPr id="6" name="Konuşma Balonu: Köşeleri Yuvarlanmış Dikdörtgen 5">
            <a:extLst>
              <a:ext uri="{FF2B5EF4-FFF2-40B4-BE49-F238E27FC236}">
                <a16:creationId xmlns:a16="http://schemas.microsoft.com/office/drawing/2014/main" id="{519156B0-BD82-7D5E-739B-D9182F2C2519}"/>
              </a:ext>
            </a:extLst>
          </p:cNvPr>
          <p:cNvSpPr/>
          <p:nvPr/>
        </p:nvSpPr>
        <p:spPr>
          <a:xfrm>
            <a:off x="386280" y="3430331"/>
            <a:ext cx="1593432" cy="216024"/>
          </a:xfrm>
          <a:prstGeom prst="wedgeRoundRectCallout">
            <a:avLst>
              <a:gd name="adj1" fmla="val -41114"/>
              <a:gd name="adj2" fmla="val -77859"/>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1100" dirty="0"/>
              <a:t>SI birim sistemindeki</a:t>
            </a:r>
          </a:p>
        </p:txBody>
      </p:sp>
      <p:sp>
        <p:nvSpPr>
          <p:cNvPr id="7" name="Konuşma Balonu: Köşeleri Yuvarlanmış Dikdörtgen 6">
            <a:extLst>
              <a:ext uri="{FF2B5EF4-FFF2-40B4-BE49-F238E27FC236}">
                <a16:creationId xmlns:a16="http://schemas.microsoft.com/office/drawing/2014/main" id="{92402C17-C5B0-A429-7A88-181415C78F3D}"/>
              </a:ext>
            </a:extLst>
          </p:cNvPr>
          <p:cNvSpPr/>
          <p:nvPr/>
        </p:nvSpPr>
        <p:spPr>
          <a:xfrm>
            <a:off x="2961394" y="4609098"/>
            <a:ext cx="1593432" cy="216024"/>
          </a:xfrm>
          <a:prstGeom prst="wedgeRoundRectCallout">
            <a:avLst>
              <a:gd name="adj1" fmla="val -32803"/>
              <a:gd name="adj2" fmla="val -10413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1100" dirty="0"/>
              <a:t>SI birim sistemindeki</a:t>
            </a:r>
          </a:p>
        </p:txBody>
      </p:sp>
    </p:spTree>
    <p:extLst>
      <p:ext uri="{BB962C8B-B14F-4D97-AF65-F5344CB8AC3E}">
        <p14:creationId xmlns:p14="http://schemas.microsoft.com/office/powerpoint/2010/main" val="30725120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ilgi Yer Tutucusu 4">
            <a:extLst>
              <a:ext uri="{FF2B5EF4-FFF2-40B4-BE49-F238E27FC236}">
                <a16:creationId xmlns:a16="http://schemas.microsoft.com/office/drawing/2014/main" id="{4A9F0F83-29EE-BBC0-FFE0-B1BBB4659CAC}"/>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04D661D3-4D4C-C9F6-B483-E0AD7B8A085E}"/>
              </a:ext>
            </a:extLst>
          </p:cNvPr>
          <p:cNvSpPr>
            <a:spLocks noGrp="1"/>
          </p:cNvSpPr>
          <p:nvPr>
            <p:ph type="sldNum" sz="quarter" idx="12"/>
          </p:nvPr>
        </p:nvSpPr>
        <p:spPr/>
        <p:txBody>
          <a:bodyPr/>
          <a:lstStyle/>
          <a:p>
            <a:fld id="{60FF87A7-9A7A-4B3D-9625-8440EC4947F9}" type="slidenum">
              <a:rPr lang="tr-TR" smtClean="0"/>
              <a:pPr/>
              <a:t>11</a:t>
            </a:fld>
            <a:endParaRPr lang="tr-TR"/>
          </a:p>
        </p:txBody>
      </p:sp>
      <p:sp>
        <p:nvSpPr>
          <p:cNvPr id="8" name="Metin kutusu 7">
            <a:extLst>
              <a:ext uri="{FF2B5EF4-FFF2-40B4-BE49-F238E27FC236}">
                <a16:creationId xmlns:a16="http://schemas.microsoft.com/office/drawing/2014/main" id="{38745922-E203-1440-FB90-060A9B59F6DA}"/>
              </a:ext>
            </a:extLst>
          </p:cNvPr>
          <p:cNvSpPr txBox="1"/>
          <p:nvPr/>
        </p:nvSpPr>
        <p:spPr>
          <a:xfrm>
            <a:off x="5220072" y="332984"/>
            <a:ext cx="3384375" cy="2126864"/>
          </a:xfrm>
          <a:prstGeom prst="rect">
            <a:avLst/>
          </a:prstGeom>
          <a:noFill/>
        </p:spPr>
        <p:txBody>
          <a:bodyPr wrap="square">
            <a:spAutoFit/>
          </a:bodyPr>
          <a:lstStyle/>
          <a:p>
            <a:pPr algn="just">
              <a:lnSpc>
                <a:spcPct val="150000"/>
              </a:lnSpc>
            </a:pPr>
            <a:r>
              <a:rPr lang="tr-TR" b="1" dirty="0">
                <a:solidFill>
                  <a:schemeClr val="accent2"/>
                </a:solidFill>
              </a:rPr>
              <a:t>Örnek: </a:t>
            </a:r>
            <a:r>
              <a:rPr lang="tr-TR" dirty="0"/>
              <a:t>Bir bisikletli 1500 metrelik parkuru 1 dakika 40 saniyede tamamlıyor. </a:t>
            </a:r>
          </a:p>
          <a:p>
            <a:pPr algn="just">
              <a:lnSpc>
                <a:spcPct val="150000"/>
              </a:lnSpc>
            </a:pPr>
            <a:r>
              <a:rPr lang="tr-TR" dirty="0"/>
              <a:t>Buna göre bisikletlinin hızını hesaplayınız. </a:t>
            </a:r>
          </a:p>
        </p:txBody>
      </p:sp>
      <p:sp>
        <p:nvSpPr>
          <p:cNvPr id="10" name="Metin kutusu 9">
            <a:extLst>
              <a:ext uri="{FF2B5EF4-FFF2-40B4-BE49-F238E27FC236}">
                <a16:creationId xmlns:a16="http://schemas.microsoft.com/office/drawing/2014/main" id="{650E161D-67EF-EF9A-BC54-5B3C617BF3F6}"/>
              </a:ext>
            </a:extLst>
          </p:cNvPr>
          <p:cNvSpPr txBox="1"/>
          <p:nvPr/>
        </p:nvSpPr>
        <p:spPr>
          <a:xfrm>
            <a:off x="431727" y="2866822"/>
            <a:ext cx="4572000" cy="2784737"/>
          </a:xfrm>
          <a:prstGeom prst="rect">
            <a:avLst/>
          </a:prstGeom>
          <a:noFill/>
        </p:spPr>
        <p:txBody>
          <a:bodyPr wrap="square">
            <a:spAutoFit/>
          </a:bodyPr>
          <a:lstStyle/>
          <a:p>
            <a:pPr>
              <a:lnSpc>
                <a:spcPct val="200000"/>
              </a:lnSpc>
            </a:pPr>
            <a:r>
              <a:rPr lang="tr-TR" b="1" dirty="0">
                <a:solidFill>
                  <a:schemeClr val="accent2"/>
                </a:solidFill>
              </a:rPr>
              <a:t>Çözüm:</a:t>
            </a:r>
          </a:p>
          <a:p>
            <a:pPr>
              <a:lnSpc>
                <a:spcPct val="200000"/>
              </a:lnSpc>
            </a:pPr>
            <a:r>
              <a:rPr lang="tr-TR" dirty="0"/>
              <a:t>Alınan Yol = 1500 m</a:t>
            </a:r>
          </a:p>
          <a:p>
            <a:pPr>
              <a:lnSpc>
                <a:spcPct val="200000"/>
              </a:lnSpc>
            </a:pPr>
            <a:r>
              <a:rPr lang="tr-TR" dirty="0"/>
              <a:t>Geçen Zaman = 1 min 40 s = 60 s + 40 s = 100 s</a:t>
            </a:r>
          </a:p>
          <a:p>
            <a:pPr>
              <a:lnSpc>
                <a:spcPct val="200000"/>
              </a:lnSpc>
            </a:pPr>
            <a:r>
              <a:rPr lang="tr-TR" dirty="0"/>
              <a:t>Hız = Alınan Yol / Geçen Zaman</a:t>
            </a:r>
          </a:p>
          <a:p>
            <a:pPr>
              <a:lnSpc>
                <a:spcPct val="200000"/>
              </a:lnSpc>
            </a:pPr>
            <a:r>
              <a:rPr lang="tr-TR" dirty="0"/>
              <a:t>Hız = 1500 m / 100 s = 15 m/s </a:t>
            </a:r>
          </a:p>
        </p:txBody>
      </p:sp>
      <p:pic>
        <p:nvPicPr>
          <p:cNvPr id="1028" name="Picture 4" descr="Pist Yarışları | Bisiklopedi - Bisiklet Ansiklopedisi">
            <a:extLst>
              <a:ext uri="{FF2B5EF4-FFF2-40B4-BE49-F238E27FC236}">
                <a16:creationId xmlns:a16="http://schemas.microsoft.com/office/drawing/2014/main" id="{3D6DD9C0-C589-63E3-7417-447D45038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332984"/>
            <a:ext cx="4644380" cy="2265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346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B9A93FA8-9CBA-9211-D4C3-5F1AC6CE986B}"/>
              </a:ext>
            </a:extLst>
          </p:cNvPr>
          <p:cNvSpPr>
            <a:spLocks noGrp="1"/>
          </p:cNvSpPr>
          <p:nvPr>
            <p:ph type="ftr" sz="quarter" idx="11"/>
          </p:nvPr>
        </p:nvSpPr>
        <p:spPr/>
        <p:txBody>
          <a:bodyPr/>
          <a:lstStyle/>
          <a:p>
            <a:r>
              <a:rPr lang="tr-TR"/>
              <a:t>DR. ALİ TEKİN GÜNER - BİYOMEKANİK</a:t>
            </a:r>
          </a:p>
        </p:txBody>
      </p:sp>
      <p:sp>
        <p:nvSpPr>
          <p:cNvPr id="4" name="Slayt Numarası Yer Tutucusu 3">
            <a:extLst>
              <a:ext uri="{FF2B5EF4-FFF2-40B4-BE49-F238E27FC236}">
                <a16:creationId xmlns:a16="http://schemas.microsoft.com/office/drawing/2014/main" id="{B07F8F6C-7FC7-9C86-2810-1A3260B72858}"/>
              </a:ext>
            </a:extLst>
          </p:cNvPr>
          <p:cNvSpPr>
            <a:spLocks noGrp="1"/>
          </p:cNvSpPr>
          <p:nvPr>
            <p:ph type="sldNum" sz="quarter" idx="12"/>
          </p:nvPr>
        </p:nvSpPr>
        <p:spPr/>
        <p:txBody>
          <a:bodyPr/>
          <a:lstStyle/>
          <a:p>
            <a:fld id="{60FF87A7-9A7A-4B3D-9625-8440EC4947F9}" type="slidenum">
              <a:rPr lang="tr-TR" smtClean="0"/>
              <a:pPr/>
              <a:t>12</a:t>
            </a:fld>
            <a:endParaRPr lang="tr-TR"/>
          </a:p>
        </p:txBody>
      </p:sp>
      <p:pic>
        <p:nvPicPr>
          <p:cNvPr id="6" name="Resim 5">
            <a:extLst>
              <a:ext uri="{FF2B5EF4-FFF2-40B4-BE49-F238E27FC236}">
                <a16:creationId xmlns:a16="http://schemas.microsoft.com/office/drawing/2014/main" id="{F38D477A-BB51-C67E-1A84-D4F6FA070F7E}"/>
              </a:ext>
            </a:extLst>
          </p:cNvPr>
          <p:cNvPicPr>
            <a:picLocks noChangeAspect="1"/>
          </p:cNvPicPr>
          <p:nvPr/>
        </p:nvPicPr>
        <p:blipFill>
          <a:blip r:embed="rId2"/>
          <a:stretch>
            <a:fillRect/>
          </a:stretch>
        </p:blipFill>
        <p:spPr>
          <a:xfrm>
            <a:off x="3203848" y="2414198"/>
            <a:ext cx="4176464" cy="1755437"/>
          </a:xfrm>
          <a:prstGeom prst="rect">
            <a:avLst/>
          </a:prstGeom>
        </p:spPr>
      </p:pic>
      <p:sp>
        <p:nvSpPr>
          <p:cNvPr id="7" name="Metin kutusu 6">
            <a:extLst>
              <a:ext uri="{FF2B5EF4-FFF2-40B4-BE49-F238E27FC236}">
                <a16:creationId xmlns:a16="http://schemas.microsoft.com/office/drawing/2014/main" id="{64040AEB-BA2D-A629-3CA8-790F69E0D9E1}"/>
              </a:ext>
            </a:extLst>
          </p:cNvPr>
          <p:cNvSpPr txBox="1"/>
          <p:nvPr/>
        </p:nvSpPr>
        <p:spPr>
          <a:xfrm>
            <a:off x="2570632" y="332656"/>
            <a:ext cx="6120680" cy="1354217"/>
          </a:xfrm>
          <a:prstGeom prst="rect">
            <a:avLst/>
          </a:prstGeom>
          <a:noFill/>
        </p:spPr>
        <p:txBody>
          <a:bodyPr wrap="square">
            <a:spAutoFit/>
          </a:bodyPr>
          <a:lstStyle/>
          <a:p>
            <a:pPr algn="just">
              <a:spcAft>
                <a:spcPts val="1200"/>
              </a:spcAft>
            </a:pPr>
            <a:r>
              <a:rPr lang="tr-TR" b="1" dirty="0">
                <a:solidFill>
                  <a:schemeClr val="accent2"/>
                </a:solidFill>
              </a:rPr>
              <a:t>Örnek: </a:t>
            </a:r>
            <a:r>
              <a:rPr lang="tr-TR" dirty="0"/>
              <a:t>  2004-2012 yılları arasında Fenerbahçe’de forma giyen Alex de </a:t>
            </a:r>
            <a:r>
              <a:rPr lang="tr-TR" dirty="0" err="1"/>
              <a:t>Souza</a:t>
            </a:r>
            <a:r>
              <a:rPr lang="tr-TR" dirty="0"/>
              <a:t> topu 29 metre uzaklıktan kaleye şutluyor. </a:t>
            </a:r>
          </a:p>
          <a:p>
            <a:pPr algn="just">
              <a:spcAft>
                <a:spcPts val="1200"/>
              </a:spcAft>
            </a:pPr>
            <a:r>
              <a:rPr lang="tr-TR" dirty="0"/>
              <a:t>Topun ilk hızının yatay bileşeni 18 m/s ve uçuş süresi 2 s olduğuna göre, top yere değmeden kaleye ulaşabilir mi? </a:t>
            </a:r>
          </a:p>
        </p:txBody>
      </p:sp>
      <p:pic>
        <p:nvPicPr>
          <p:cNvPr id="10" name="Resim 9">
            <a:extLst>
              <a:ext uri="{FF2B5EF4-FFF2-40B4-BE49-F238E27FC236}">
                <a16:creationId xmlns:a16="http://schemas.microsoft.com/office/drawing/2014/main" id="{72906785-2275-F14F-EB1A-E3B775900318}"/>
              </a:ext>
            </a:extLst>
          </p:cNvPr>
          <p:cNvPicPr>
            <a:picLocks noChangeAspect="1"/>
          </p:cNvPicPr>
          <p:nvPr/>
        </p:nvPicPr>
        <p:blipFill>
          <a:blip r:embed="rId3"/>
          <a:stretch>
            <a:fillRect/>
          </a:stretch>
        </p:blipFill>
        <p:spPr>
          <a:xfrm>
            <a:off x="467544" y="332656"/>
            <a:ext cx="1944216" cy="2461228"/>
          </a:xfrm>
          <a:prstGeom prst="rect">
            <a:avLst/>
          </a:prstGeom>
        </p:spPr>
      </p:pic>
      <p:sp>
        <p:nvSpPr>
          <p:cNvPr id="11" name="Metin kutusu 10">
            <a:extLst>
              <a:ext uri="{FF2B5EF4-FFF2-40B4-BE49-F238E27FC236}">
                <a16:creationId xmlns:a16="http://schemas.microsoft.com/office/drawing/2014/main" id="{9F28C2E5-F869-ABA9-042F-EF959E409B56}"/>
              </a:ext>
            </a:extLst>
          </p:cNvPr>
          <p:cNvSpPr txBox="1"/>
          <p:nvPr/>
        </p:nvSpPr>
        <p:spPr>
          <a:xfrm>
            <a:off x="2585864" y="1758148"/>
            <a:ext cx="6090592" cy="584775"/>
          </a:xfrm>
          <a:prstGeom prst="rect">
            <a:avLst/>
          </a:prstGeom>
          <a:noFill/>
        </p:spPr>
        <p:txBody>
          <a:bodyPr wrap="square">
            <a:spAutoFit/>
          </a:bodyPr>
          <a:lstStyle/>
          <a:p>
            <a:pPr algn="just"/>
            <a:r>
              <a:rPr lang="tr-TR" sz="1600" b="1" dirty="0">
                <a:solidFill>
                  <a:schemeClr val="accent2"/>
                </a:solidFill>
              </a:rPr>
              <a:t>Çözüm:</a:t>
            </a:r>
            <a:r>
              <a:rPr lang="tr-TR" sz="1600" dirty="0"/>
              <a:t> Problemi dikkatlice okuduktan sonra, ilk adım, problemin durumunu, bilinen veya verilen tüm verileri göstererek çizmektir: </a:t>
            </a:r>
          </a:p>
        </p:txBody>
      </p:sp>
      <mc:AlternateContent xmlns:mc="http://schemas.openxmlformats.org/markup-compatibility/2006" xmlns:a14="http://schemas.microsoft.com/office/drawing/2010/main">
        <mc:Choice Requires="a14">
          <p:sp>
            <p:nvSpPr>
              <p:cNvPr id="13" name="Metin kutusu 12">
                <a:extLst>
                  <a:ext uri="{FF2B5EF4-FFF2-40B4-BE49-F238E27FC236}">
                    <a16:creationId xmlns:a16="http://schemas.microsoft.com/office/drawing/2014/main" id="{7C34C951-5C5B-9474-05D2-C577E4EF0A78}"/>
                  </a:ext>
                </a:extLst>
              </p:cNvPr>
              <p:cNvSpPr txBox="1"/>
              <p:nvPr/>
            </p:nvSpPr>
            <p:spPr>
              <a:xfrm>
                <a:off x="2650885" y="4254499"/>
                <a:ext cx="5625776" cy="1754326"/>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tr-TR" b="0" i="1" smtClean="0">
                          <a:latin typeface="Cambria Math" panose="02040503050406030204" pitchFamily="18" charset="0"/>
                          <a:ea typeface="Cambria Math" panose="02040503050406030204" pitchFamily="18" charset="0"/>
                        </a:rPr>
                        <m:t>𝑥</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𝑣</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𝑡</m:t>
                      </m:r>
                    </m:oMath>
                  </m:oMathPara>
                </a14:m>
                <a:endParaRPr lang="tr-TR" b="0" i="1" dirty="0">
                  <a:latin typeface="Cambria Math" panose="02040503050406030204" pitchFamily="18" charset="0"/>
                  <a:ea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tr-TR" i="1">
                          <a:latin typeface="Cambria Math" panose="02040503050406030204" pitchFamily="18" charset="0"/>
                          <a:ea typeface="Cambria Math" panose="02040503050406030204" pitchFamily="18" charset="0"/>
                        </a:rPr>
                        <m:t>𝑥</m:t>
                      </m:r>
                      <m:r>
                        <a:rPr lang="tr-TR" i="1">
                          <a:latin typeface="Cambria Math" panose="02040503050406030204" pitchFamily="18" charset="0"/>
                          <a:ea typeface="Cambria Math" panose="02040503050406030204" pitchFamily="18" charset="0"/>
                        </a:rPr>
                        <m:t>=</m:t>
                      </m:r>
                      <m:r>
                        <a:rPr lang="tr-TR" b="0" i="0" smtClean="0">
                          <a:latin typeface="Cambria Math" panose="02040503050406030204" pitchFamily="18" charset="0"/>
                          <a:ea typeface="Cambria Math" panose="02040503050406030204" pitchFamily="18" charset="0"/>
                        </a:rPr>
                        <m:t>18 . 2</m:t>
                      </m:r>
                    </m:oMath>
                  </m:oMathPara>
                </a14:m>
                <a:endParaRPr lang="tr-TR" b="0" dirty="0">
                  <a:ea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tr-TR" i="1" smtClean="0">
                          <a:latin typeface="Cambria Math" panose="02040503050406030204" pitchFamily="18" charset="0"/>
                          <a:ea typeface="Cambria Math" panose="02040503050406030204" pitchFamily="18" charset="0"/>
                        </a:rPr>
                        <m:t>𝑥</m:t>
                      </m:r>
                      <m:r>
                        <a:rPr lang="tr-TR" i="1" smtClean="0">
                          <a:latin typeface="Cambria Math" panose="02040503050406030204" pitchFamily="18" charset="0"/>
                          <a:ea typeface="Cambria Math" panose="02040503050406030204" pitchFamily="18" charset="0"/>
                        </a:rPr>
                        <m:t>=</m:t>
                      </m:r>
                      <m:r>
                        <a:rPr lang="tr-TR" b="0" i="0" smtClean="0">
                          <a:latin typeface="Cambria Math" panose="02040503050406030204" pitchFamily="18" charset="0"/>
                          <a:ea typeface="Cambria Math" panose="02040503050406030204" pitchFamily="18" charset="0"/>
                        </a:rPr>
                        <m:t>36 </m:t>
                      </m:r>
                      <m:r>
                        <m:rPr>
                          <m:sty m:val="p"/>
                        </m:rPr>
                        <a:rPr lang="tr-TR" b="0" i="0" smtClean="0">
                          <a:latin typeface="Cambria Math" panose="02040503050406030204" pitchFamily="18" charset="0"/>
                          <a:ea typeface="Cambria Math" panose="02040503050406030204" pitchFamily="18" charset="0"/>
                        </a:rPr>
                        <m:t>m</m:t>
                      </m:r>
                    </m:oMath>
                  </m:oMathPara>
                </a14:m>
                <a:endParaRPr lang="tr-TR" b="0" dirty="0">
                  <a:ea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tr-TR" i="1" smtClean="0">
                          <a:latin typeface="Cambria Math" panose="02040503050406030204" pitchFamily="18" charset="0"/>
                          <a:ea typeface="Cambria Math" panose="02040503050406030204" pitchFamily="18" charset="0"/>
                        </a:rPr>
                        <m:t>𝑥</m:t>
                      </m:r>
                      <m:r>
                        <a:rPr lang="tr-TR" b="0" i="0" smtClean="0">
                          <a:latin typeface="Cambria Math" panose="02040503050406030204" pitchFamily="18" charset="0"/>
                          <a:ea typeface="Cambria Math" panose="02040503050406030204" pitchFamily="18" charset="0"/>
                        </a:rPr>
                        <m:t>&gt;29 </m:t>
                      </m:r>
                      <m:r>
                        <m:rPr>
                          <m:sty m:val="p"/>
                        </m:rPr>
                        <a:rPr lang="tr-TR" b="0" i="0" smtClean="0">
                          <a:latin typeface="Cambria Math" panose="02040503050406030204" pitchFamily="18" charset="0"/>
                          <a:ea typeface="Cambria Math" panose="02040503050406030204" pitchFamily="18" charset="0"/>
                        </a:rPr>
                        <m:t>oldu</m:t>
                      </m:r>
                      <m:r>
                        <a:rPr lang="tr-TR" b="0" i="0" smtClean="0">
                          <a:latin typeface="Cambria Math" panose="02040503050406030204" pitchFamily="18" charset="0"/>
                          <a:ea typeface="Cambria Math" panose="02040503050406030204" pitchFamily="18" charset="0"/>
                        </a:rPr>
                        <m:t>ğ</m:t>
                      </m:r>
                      <m:r>
                        <m:rPr>
                          <m:sty m:val="p"/>
                        </m:rPr>
                        <a:rPr lang="tr-TR" b="0" i="0" smtClean="0">
                          <a:latin typeface="Cambria Math" panose="02040503050406030204" pitchFamily="18" charset="0"/>
                          <a:ea typeface="Cambria Math" panose="02040503050406030204" pitchFamily="18" charset="0"/>
                        </a:rPr>
                        <m:t>una</m:t>
                      </m:r>
                      <m:r>
                        <a:rPr lang="tr-TR" b="0" i="0" smtClean="0">
                          <a:latin typeface="Cambria Math" panose="02040503050406030204" pitchFamily="18" charset="0"/>
                          <a:ea typeface="Cambria Math" panose="02040503050406030204" pitchFamily="18" charset="0"/>
                        </a:rPr>
                        <m:t> </m:t>
                      </m:r>
                      <m:r>
                        <m:rPr>
                          <m:sty m:val="p"/>
                        </m:rPr>
                        <a:rPr lang="tr-TR" b="0" i="0" smtClean="0">
                          <a:latin typeface="Cambria Math" panose="02040503050406030204" pitchFamily="18" charset="0"/>
                          <a:ea typeface="Cambria Math" panose="02040503050406030204" pitchFamily="18" charset="0"/>
                        </a:rPr>
                        <m:t>g</m:t>
                      </m:r>
                      <m:r>
                        <a:rPr lang="tr-TR" b="0" i="0" smtClean="0">
                          <a:latin typeface="Cambria Math" panose="02040503050406030204" pitchFamily="18" charset="0"/>
                          <a:ea typeface="Cambria Math" panose="02040503050406030204" pitchFamily="18" charset="0"/>
                        </a:rPr>
                        <m:t>ö</m:t>
                      </m:r>
                      <m:r>
                        <m:rPr>
                          <m:sty m:val="p"/>
                        </m:rPr>
                        <a:rPr lang="tr-TR" b="0" i="0" smtClean="0">
                          <a:latin typeface="Cambria Math" panose="02040503050406030204" pitchFamily="18" charset="0"/>
                          <a:ea typeface="Cambria Math" panose="02040503050406030204" pitchFamily="18" charset="0"/>
                        </a:rPr>
                        <m:t>re</m:t>
                      </m:r>
                      <m:r>
                        <a:rPr lang="tr-TR" b="0" i="0" smtClean="0">
                          <a:latin typeface="Cambria Math" panose="02040503050406030204" pitchFamily="18" charset="0"/>
                          <a:ea typeface="Cambria Math" panose="02040503050406030204" pitchFamily="18" charset="0"/>
                        </a:rPr>
                        <m:t> </m:t>
                      </m:r>
                      <m:r>
                        <m:rPr>
                          <m:sty m:val="p"/>
                        </m:rPr>
                        <a:rPr lang="tr-TR" b="0" i="0" smtClean="0">
                          <a:latin typeface="Cambria Math" panose="02040503050406030204" pitchFamily="18" charset="0"/>
                          <a:ea typeface="Cambria Math" panose="02040503050406030204" pitchFamily="18" charset="0"/>
                        </a:rPr>
                        <m:t>top</m:t>
                      </m:r>
                      <m:r>
                        <a:rPr lang="tr-TR" b="0" i="0" smtClean="0">
                          <a:latin typeface="Cambria Math" panose="02040503050406030204" pitchFamily="18" charset="0"/>
                          <a:ea typeface="Cambria Math" panose="02040503050406030204" pitchFamily="18" charset="0"/>
                        </a:rPr>
                        <m:t> </m:t>
                      </m:r>
                      <m:r>
                        <m:rPr>
                          <m:sty m:val="p"/>
                        </m:rPr>
                        <a:rPr lang="tr-TR" b="0" i="0" smtClean="0">
                          <a:latin typeface="Cambria Math" panose="02040503050406030204" pitchFamily="18" charset="0"/>
                          <a:ea typeface="Cambria Math" panose="02040503050406030204" pitchFamily="18" charset="0"/>
                        </a:rPr>
                        <m:t>yere</m:t>
                      </m:r>
                      <m:r>
                        <a:rPr lang="tr-TR" b="0" i="0" smtClean="0">
                          <a:latin typeface="Cambria Math" panose="02040503050406030204" pitchFamily="18" charset="0"/>
                          <a:ea typeface="Cambria Math" panose="02040503050406030204" pitchFamily="18" charset="0"/>
                        </a:rPr>
                        <m:t> </m:t>
                      </m:r>
                      <m:r>
                        <m:rPr>
                          <m:sty m:val="p"/>
                        </m:rPr>
                        <a:rPr lang="tr-TR" b="0" i="0" smtClean="0">
                          <a:latin typeface="Cambria Math" panose="02040503050406030204" pitchFamily="18" charset="0"/>
                          <a:ea typeface="Cambria Math" panose="02040503050406030204" pitchFamily="18" charset="0"/>
                        </a:rPr>
                        <m:t>de</m:t>
                      </m:r>
                      <m:r>
                        <a:rPr lang="tr-TR" b="0" i="0" smtClean="0">
                          <a:latin typeface="Cambria Math" panose="02040503050406030204" pitchFamily="18" charset="0"/>
                          <a:ea typeface="Cambria Math" panose="02040503050406030204" pitchFamily="18" charset="0"/>
                        </a:rPr>
                        <m:t>ğ</m:t>
                      </m:r>
                      <m:r>
                        <m:rPr>
                          <m:sty m:val="p"/>
                        </m:rPr>
                        <a:rPr lang="tr-TR" b="0" i="0" smtClean="0">
                          <a:latin typeface="Cambria Math" panose="02040503050406030204" pitchFamily="18" charset="0"/>
                          <a:ea typeface="Cambria Math" panose="02040503050406030204" pitchFamily="18" charset="0"/>
                        </a:rPr>
                        <m:t>meden</m:t>
                      </m:r>
                      <m:r>
                        <a:rPr lang="tr-TR" b="0" i="0" smtClean="0">
                          <a:latin typeface="Cambria Math" panose="02040503050406030204" pitchFamily="18" charset="0"/>
                          <a:ea typeface="Cambria Math" panose="02040503050406030204" pitchFamily="18" charset="0"/>
                        </a:rPr>
                        <m:t> </m:t>
                      </m:r>
                      <m:r>
                        <m:rPr>
                          <m:sty m:val="p"/>
                        </m:rPr>
                        <a:rPr lang="tr-TR" b="0" i="0" smtClean="0">
                          <a:latin typeface="Cambria Math" panose="02040503050406030204" pitchFamily="18" charset="0"/>
                          <a:ea typeface="Cambria Math" panose="02040503050406030204" pitchFamily="18" charset="0"/>
                        </a:rPr>
                        <m:t>kaleye</m:t>
                      </m:r>
                      <m:r>
                        <a:rPr lang="tr-TR" b="0" i="0" smtClean="0">
                          <a:latin typeface="Cambria Math" panose="02040503050406030204" pitchFamily="18" charset="0"/>
                          <a:ea typeface="Cambria Math" panose="02040503050406030204" pitchFamily="18" charset="0"/>
                        </a:rPr>
                        <m:t> </m:t>
                      </m:r>
                      <m:r>
                        <m:rPr>
                          <m:sty m:val="p"/>
                        </m:rPr>
                        <a:rPr lang="tr-TR" b="0" i="0" smtClean="0">
                          <a:latin typeface="Cambria Math" panose="02040503050406030204" pitchFamily="18" charset="0"/>
                          <a:ea typeface="Cambria Math" panose="02040503050406030204" pitchFamily="18" charset="0"/>
                        </a:rPr>
                        <m:t>ula</m:t>
                      </m:r>
                      <m:r>
                        <a:rPr lang="tr-TR" b="0" i="0" smtClean="0">
                          <a:latin typeface="Cambria Math" panose="02040503050406030204" pitchFamily="18" charset="0"/>
                          <a:ea typeface="Cambria Math" panose="02040503050406030204" pitchFamily="18" charset="0"/>
                        </a:rPr>
                        <m:t>ş</m:t>
                      </m:r>
                      <m:r>
                        <a:rPr lang="tr-TR" b="0" i="0" smtClean="0">
                          <a:latin typeface="Cambria Math" panose="02040503050406030204" pitchFamily="18" charset="0"/>
                          <a:ea typeface="Cambria Math" panose="02040503050406030204" pitchFamily="18" charset="0"/>
                        </a:rPr>
                        <m:t>𝚤</m:t>
                      </m:r>
                      <m:r>
                        <m:rPr>
                          <m:sty m:val="p"/>
                        </m:rPr>
                        <a:rPr lang="tr-TR" b="0" i="0" smtClean="0">
                          <a:latin typeface="Cambria Math" panose="02040503050406030204" pitchFamily="18" charset="0"/>
                          <a:ea typeface="Cambria Math" panose="02040503050406030204" pitchFamily="18" charset="0"/>
                        </a:rPr>
                        <m:t>r</m:t>
                      </m:r>
                      <m:r>
                        <a:rPr lang="tr-TR" b="0" i="0" smtClean="0">
                          <a:latin typeface="Cambria Math" panose="02040503050406030204" pitchFamily="18" charset="0"/>
                          <a:ea typeface="Cambria Math" panose="02040503050406030204" pitchFamily="18" charset="0"/>
                        </a:rPr>
                        <m:t>.</m:t>
                      </m:r>
                    </m:oMath>
                  </m:oMathPara>
                </a14:m>
                <a:endParaRPr lang="tr-TR" b="0" dirty="0">
                  <a:ea typeface="Cambria Math" panose="02040503050406030204" pitchFamily="18" charset="0"/>
                </a:endParaRPr>
              </a:p>
            </p:txBody>
          </p:sp>
        </mc:Choice>
        <mc:Fallback xmlns="">
          <p:sp>
            <p:nvSpPr>
              <p:cNvPr id="13" name="Metin kutusu 12">
                <a:extLst>
                  <a:ext uri="{FF2B5EF4-FFF2-40B4-BE49-F238E27FC236}">
                    <a16:creationId xmlns:a16="http://schemas.microsoft.com/office/drawing/2014/main" id="{7C34C951-5C5B-9474-05D2-C577E4EF0A78}"/>
                  </a:ext>
                </a:extLst>
              </p:cNvPr>
              <p:cNvSpPr txBox="1">
                <a:spLocks noRot="1" noChangeAspect="1" noMove="1" noResize="1" noEditPoints="1" noAdjustHandles="1" noChangeArrowheads="1" noChangeShapeType="1" noTextEdit="1"/>
              </p:cNvSpPr>
              <p:nvPr/>
            </p:nvSpPr>
            <p:spPr>
              <a:xfrm>
                <a:off x="2650885" y="4254499"/>
                <a:ext cx="5625776" cy="1754326"/>
              </a:xfrm>
              <a:prstGeom prst="rect">
                <a:avLst/>
              </a:prstGeom>
              <a:blipFill>
                <a:blip r:embed="rId4"/>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723270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left)">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left)">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wipe(left)">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wipe(left)">
                                      <p:cBhvr>
                                        <p:cTn id="3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3E195C53-9191-DBFA-82A6-B35CBFF135B1}"/>
              </a:ext>
            </a:extLst>
          </p:cNvPr>
          <p:cNvSpPr>
            <a:spLocks noGrp="1"/>
          </p:cNvSpPr>
          <p:nvPr>
            <p:ph type="ftr" sz="quarter" idx="11"/>
          </p:nvPr>
        </p:nvSpPr>
        <p:spPr/>
        <p:txBody>
          <a:bodyPr/>
          <a:lstStyle/>
          <a:p>
            <a:r>
              <a:rPr lang="tr-TR"/>
              <a:t>DR. ALİ TEKİN GÜNER - BİYOMEKANİK</a:t>
            </a:r>
          </a:p>
        </p:txBody>
      </p:sp>
      <p:sp>
        <p:nvSpPr>
          <p:cNvPr id="4" name="Slayt Numarası Yer Tutucusu 3">
            <a:extLst>
              <a:ext uri="{FF2B5EF4-FFF2-40B4-BE49-F238E27FC236}">
                <a16:creationId xmlns:a16="http://schemas.microsoft.com/office/drawing/2014/main" id="{F1B07E19-3F7A-598F-BF5C-ABEEA10911B0}"/>
              </a:ext>
            </a:extLst>
          </p:cNvPr>
          <p:cNvSpPr>
            <a:spLocks noGrp="1"/>
          </p:cNvSpPr>
          <p:nvPr>
            <p:ph type="sldNum" sz="quarter" idx="12"/>
          </p:nvPr>
        </p:nvSpPr>
        <p:spPr/>
        <p:txBody>
          <a:bodyPr/>
          <a:lstStyle/>
          <a:p>
            <a:fld id="{60FF87A7-9A7A-4B3D-9625-8440EC4947F9}" type="slidenum">
              <a:rPr lang="tr-TR" smtClean="0"/>
              <a:pPr/>
              <a:t>13</a:t>
            </a:fld>
            <a:endParaRPr lang="tr-TR"/>
          </a:p>
        </p:txBody>
      </p:sp>
      <p:sp>
        <p:nvSpPr>
          <p:cNvPr id="6" name="Metin kutusu 5">
            <a:extLst>
              <a:ext uri="{FF2B5EF4-FFF2-40B4-BE49-F238E27FC236}">
                <a16:creationId xmlns:a16="http://schemas.microsoft.com/office/drawing/2014/main" id="{DD098AB9-2B33-1AF9-4AF7-EC1A5F8E4632}"/>
              </a:ext>
            </a:extLst>
          </p:cNvPr>
          <p:cNvSpPr txBox="1"/>
          <p:nvPr/>
        </p:nvSpPr>
        <p:spPr>
          <a:xfrm>
            <a:off x="3851920" y="402796"/>
            <a:ext cx="4752528" cy="1754326"/>
          </a:xfrm>
          <a:prstGeom prst="rect">
            <a:avLst/>
          </a:prstGeom>
          <a:noFill/>
        </p:spPr>
        <p:txBody>
          <a:bodyPr wrap="square">
            <a:spAutoFit/>
          </a:bodyPr>
          <a:lstStyle/>
          <a:p>
            <a:pPr algn="just"/>
            <a:r>
              <a:rPr lang="tr-TR" b="1" dirty="0">
                <a:solidFill>
                  <a:schemeClr val="accent2"/>
                </a:solidFill>
              </a:rPr>
              <a:t>Örnek: </a:t>
            </a:r>
            <a:r>
              <a:rPr lang="tr-TR" dirty="0"/>
              <a:t>Bir yüzücü bir nehirden yüzerek karşı tarafa geçecektir. Yüzücünün hızı 2 m/s ve akıntının hızı 0,5 m/s ise, bileşke hızı ne olur? Nehrin kıyıları birbirinden 50 m uzaktaysa, diğer tarafa geçmek için gerçekte ne kadar mesafe yüzmesi gerekecek?</a:t>
            </a:r>
          </a:p>
        </p:txBody>
      </p:sp>
      <p:pic>
        <p:nvPicPr>
          <p:cNvPr id="12" name="Resim 11">
            <a:extLst>
              <a:ext uri="{FF2B5EF4-FFF2-40B4-BE49-F238E27FC236}">
                <a16:creationId xmlns:a16="http://schemas.microsoft.com/office/drawing/2014/main" id="{62C6EFF3-75F1-19E5-51E5-85240A1CBD24}"/>
              </a:ext>
            </a:extLst>
          </p:cNvPr>
          <p:cNvPicPr>
            <a:picLocks noChangeAspect="1"/>
          </p:cNvPicPr>
          <p:nvPr/>
        </p:nvPicPr>
        <p:blipFill>
          <a:blip r:embed="rId2"/>
          <a:stretch>
            <a:fillRect/>
          </a:stretch>
        </p:blipFill>
        <p:spPr>
          <a:xfrm>
            <a:off x="395536" y="404664"/>
            <a:ext cx="3300792" cy="2161233"/>
          </a:xfrm>
          <a:prstGeom prst="rect">
            <a:avLst/>
          </a:prstGeom>
        </p:spPr>
      </p:pic>
      <p:sp>
        <p:nvSpPr>
          <p:cNvPr id="13" name="Metin kutusu 12">
            <a:extLst>
              <a:ext uri="{FF2B5EF4-FFF2-40B4-BE49-F238E27FC236}">
                <a16:creationId xmlns:a16="http://schemas.microsoft.com/office/drawing/2014/main" id="{C2C993CF-215C-5EDF-1CCB-7FF569AB0329}"/>
              </a:ext>
            </a:extLst>
          </p:cNvPr>
          <p:cNvSpPr txBox="1"/>
          <p:nvPr/>
        </p:nvSpPr>
        <p:spPr>
          <a:xfrm>
            <a:off x="431727" y="2866822"/>
            <a:ext cx="4572000" cy="568745"/>
          </a:xfrm>
          <a:prstGeom prst="rect">
            <a:avLst/>
          </a:prstGeom>
          <a:noFill/>
        </p:spPr>
        <p:txBody>
          <a:bodyPr wrap="square">
            <a:spAutoFit/>
          </a:bodyPr>
          <a:lstStyle/>
          <a:p>
            <a:pPr>
              <a:lnSpc>
                <a:spcPct val="200000"/>
              </a:lnSpc>
            </a:pPr>
            <a:r>
              <a:rPr lang="tr-TR" b="1" dirty="0">
                <a:solidFill>
                  <a:schemeClr val="accent2"/>
                </a:solidFill>
              </a:rPr>
              <a:t>Çözüm:</a:t>
            </a:r>
          </a:p>
        </p:txBody>
      </p:sp>
      <p:pic>
        <p:nvPicPr>
          <p:cNvPr id="15" name="Resim 14">
            <a:extLst>
              <a:ext uri="{FF2B5EF4-FFF2-40B4-BE49-F238E27FC236}">
                <a16:creationId xmlns:a16="http://schemas.microsoft.com/office/drawing/2014/main" id="{360B4A46-6AAA-CD1F-E2B9-A6EE994C16BD}"/>
              </a:ext>
            </a:extLst>
          </p:cNvPr>
          <p:cNvPicPr>
            <a:picLocks noChangeAspect="1"/>
          </p:cNvPicPr>
          <p:nvPr/>
        </p:nvPicPr>
        <p:blipFill>
          <a:blip r:embed="rId3"/>
          <a:stretch>
            <a:fillRect/>
          </a:stretch>
        </p:blipFill>
        <p:spPr>
          <a:xfrm>
            <a:off x="395536" y="3645024"/>
            <a:ext cx="4271392" cy="2205949"/>
          </a:xfrm>
          <a:prstGeom prst="rect">
            <a:avLst/>
          </a:prstGeom>
        </p:spPr>
      </p:pic>
      <mc:AlternateContent xmlns:mc="http://schemas.openxmlformats.org/markup-compatibility/2006" xmlns:a14="http://schemas.microsoft.com/office/drawing/2010/main">
        <mc:Choice Requires="a14">
          <p:sp>
            <p:nvSpPr>
              <p:cNvPr id="16" name="Metin kutusu 15">
                <a:extLst>
                  <a:ext uri="{FF2B5EF4-FFF2-40B4-BE49-F238E27FC236}">
                    <a16:creationId xmlns:a16="http://schemas.microsoft.com/office/drawing/2014/main" id="{B556C469-9310-FAA4-5680-CC5EF94185AA}"/>
                  </a:ext>
                </a:extLst>
              </p:cNvPr>
              <p:cNvSpPr txBox="1"/>
              <p:nvPr/>
            </p:nvSpPr>
            <p:spPr>
              <a:xfrm>
                <a:off x="5286154" y="2322557"/>
                <a:ext cx="2120132" cy="4078552"/>
              </a:xfrm>
              <a:prstGeom prst="rect">
                <a:avLst/>
              </a:prstGeom>
              <a:noFill/>
            </p:spPr>
            <p:txBody>
              <a:bodyPr wrap="none" lIns="0" tIns="0" rIns="0" bIns="0" rtlCol="0">
                <a:spAutoFit/>
              </a:bodyPr>
              <a:lstStyle/>
              <a:p>
                <a:pPr>
                  <a:lnSpc>
                    <a:spcPct val="150000"/>
                  </a:lnSpc>
                </a:pPr>
                <a:r>
                  <a:rPr lang="tr-TR" i="1" dirty="0">
                    <a:latin typeface="Cambria Math" panose="02040503050406030204" pitchFamily="18" charset="0"/>
                  </a:rPr>
                  <a:t>Pisagor teoreminden;</a:t>
                </a:r>
              </a:p>
              <a:p>
                <a:pPr>
                  <a:lnSpc>
                    <a:spcPct val="150000"/>
                  </a:lnSpc>
                </a:pPr>
                <a14:m>
                  <m:oMathPara xmlns:m="http://schemas.openxmlformats.org/officeDocument/2006/math">
                    <m:oMathParaPr>
                      <m:jc m:val="centerGroup"/>
                    </m:oMathParaPr>
                    <m:oMath xmlns:m="http://schemas.openxmlformats.org/officeDocument/2006/math">
                      <m:sSup>
                        <m:sSupPr>
                          <m:ctrlPr>
                            <a:rPr lang="tr-TR" i="1" smtClean="0">
                              <a:latin typeface="Cambria Math" panose="02040503050406030204" pitchFamily="18" charset="0"/>
                            </a:rPr>
                          </m:ctrlPr>
                        </m:sSupPr>
                        <m:e>
                          <m:r>
                            <a:rPr lang="tr-TR" b="0" i="1" smtClean="0">
                              <a:latin typeface="Cambria Math" panose="02040503050406030204" pitchFamily="18" charset="0"/>
                            </a:rPr>
                            <m:t>𝑅</m:t>
                          </m:r>
                        </m:e>
                        <m:sup>
                          <m:r>
                            <a:rPr lang="tr-TR" i="1" smtClean="0">
                              <a:latin typeface="Cambria Math" panose="02040503050406030204" pitchFamily="18" charset="0"/>
                            </a:rPr>
                            <m:t>2</m:t>
                          </m:r>
                        </m:sup>
                      </m:sSup>
                      <m:r>
                        <a:rPr lang="tr-TR" b="0" i="1" smtClean="0">
                          <a:latin typeface="Cambria Math" panose="02040503050406030204" pitchFamily="18" charset="0"/>
                        </a:rPr>
                        <m:t>=</m:t>
                      </m:r>
                      <m:sSup>
                        <m:sSupPr>
                          <m:ctrlPr>
                            <a:rPr lang="tr-TR" b="0" i="1" smtClean="0">
                              <a:latin typeface="Cambria Math" panose="02040503050406030204" pitchFamily="18" charset="0"/>
                            </a:rPr>
                          </m:ctrlPr>
                        </m:sSupPr>
                        <m:e>
                          <m:r>
                            <a:rPr lang="tr-TR" b="0" i="1" smtClean="0">
                              <a:latin typeface="Cambria Math" panose="02040503050406030204" pitchFamily="18" charset="0"/>
                            </a:rPr>
                            <m:t>2</m:t>
                          </m:r>
                        </m:e>
                        <m:sup>
                          <m:r>
                            <a:rPr lang="tr-TR" b="0" i="1" smtClean="0">
                              <a:latin typeface="Cambria Math" panose="02040503050406030204" pitchFamily="18" charset="0"/>
                            </a:rPr>
                            <m:t>2</m:t>
                          </m:r>
                        </m:sup>
                      </m:sSup>
                      <m:r>
                        <a:rPr lang="tr-TR" b="0" i="0" smtClean="0">
                          <a:latin typeface="Cambria Math" panose="02040503050406030204" pitchFamily="18" charset="0"/>
                        </a:rPr>
                        <m:t>+</m:t>
                      </m:r>
                      <m:sSup>
                        <m:sSupPr>
                          <m:ctrlPr>
                            <a:rPr lang="tr-TR" b="0" i="1" smtClean="0">
                              <a:latin typeface="Cambria Math" panose="02040503050406030204" pitchFamily="18" charset="0"/>
                            </a:rPr>
                          </m:ctrlPr>
                        </m:sSupPr>
                        <m:e>
                          <m:r>
                            <a:rPr lang="tr-TR" b="0" i="1" smtClean="0">
                              <a:latin typeface="Cambria Math" panose="02040503050406030204" pitchFamily="18" charset="0"/>
                            </a:rPr>
                            <m:t>(0,5)</m:t>
                          </m:r>
                        </m:e>
                        <m:sup>
                          <m:r>
                            <a:rPr lang="tr-TR" b="0" i="1" smtClean="0">
                              <a:latin typeface="Cambria Math" panose="02040503050406030204" pitchFamily="18" charset="0"/>
                            </a:rPr>
                            <m:t>2</m:t>
                          </m:r>
                        </m:sup>
                      </m:sSup>
                    </m:oMath>
                  </m:oMathPara>
                </a14:m>
                <a:endParaRPr lang="tr-TR" b="0" dirty="0"/>
              </a:p>
              <a:p>
                <a:pPr>
                  <a:lnSpc>
                    <a:spcPct val="150000"/>
                  </a:lnSpc>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𝑅</m:t>
                      </m:r>
                      <m:r>
                        <a:rPr lang="tr-TR" b="0" i="1" smtClean="0">
                          <a:latin typeface="Cambria Math" panose="02040503050406030204" pitchFamily="18" charset="0"/>
                        </a:rPr>
                        <m:t>=</m:t>
                      </m:r>
                      <m:rad>
                        <m:radPr>
                          <m:degHide m:val="on"/>
                          <m:ctrlPr>
                            <a:rPr lang="tr-TR" b="0" i="1" smtClean="0">
                              <a:latin typeface="Cambria Math" panose="02040503050406030204" pitchFamily="18" charset="0"/>
                            </a:rPr>
                          </m:ctrlPr>
                        </m:radPr>
                        <m:deg/>
                        <m:e>
                          <m:sSup>
                            <m:sSupPr>
                              <m:ctrlPr>
                                <a:rPr lang="tr-TR" i="1">
                                  <a:latin typeface="Cambria Math" panose="02040503050406030204" pitchFamily="18" charset="0"/>
                                </a:rPr>
                              </m:ctrlPr>
                            </m:sSupPr>
                            <m:e>
                              <m:r>
                                <a:rPr lang="tr-TR" i="1">
                                  <a:latin typeface="Cambria Math" panose="02040503050406030204" pitchFamily="18" charset="0"/>
                                </a:rPr>
                                <m:t>2</m:t>
                              </m:r>
                            </m:e>
                            <m:sup>
                              <m:r>
                                <a:rPr lang="tr-TR" i="1">
                                  <a:latin typeface="Cambria Math" panose="02040503050406030204" pitchFamily="18" charset="0"/>
                                </a:rPr>
                                <m:t>2</m:t>
                              </m:r>
                            </m:sup>
                          </m:sSup>
                          <m:r>
                            <a:rPr lang="tr-TR">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(0,5)</m:t>
                              </m:r>
                            </m:e>
                            <m:sup>
                              <m:r>
                                <a:rPr lang="tr-TR" i="1">
                                  <a:latin typeface="Cambria Math" panose="02040503050406030204" pitchFamily="18" charset="0"/>
                                </a:rPr>
                                <m:t>2</m:t>
                              </m:r>
                            </m:sup>
                          </m:sSup>
                        </m:e>
                      </m:rad>
                    </m:oMath>
                  </m:oMathPara>
                </a14:m>
                <a:endParaRPr lang="tr-TR" b="0" dirty="0"/>
              </a:p>
              <a:p>
                <a:pPr>
                  <a:lnSpc>
                    <a:spcPct val="150000"/>
                  </a:lnSpc>
                </a:pPr>
                <a14:m>
                  <m:oMathPara xmlns:m="http://schemas.openxmlformats.org/officeDocument/2006/math">
                    <m:oMathParaPr>
                      <m:jc m:val="centerGroup"/>
                    </m:oMathParaPr>
                    <m:oMath xmlns:m="http://schemas.openxmlformats.org/officeDocument/2006/math">
                      <m:r>
                        <a:rPr lang="tr-TR" b="0" i="1" smtClean="0">
                          <a:solidFill>
                            <a:schemeClr val="accent2"/>
                          </a:solidFill>
                          <a:latin typeface="Cambria Math" panose="02040503050406030204" pitchFamily="18" charset="0"/>
                        </a:rPr>
                        <m:t>𝑅</m:t>
                      </m:r>
                      <m:r>
                        <a:rPr lang="tr-TR" b="0" i="1" smtClean="0">
                          <a:solidFill>
                            <a:schemeClr val="accent2"/>
                          </a:solidFill>
                          <a:latin typeface="Cambria Math" panose="02040503050406030204" pitchFamily="18" charset="0"/>
                        </a:rPr>
                        <m:t>=</m:t>
                      </m:r>
                      <m:r>
                        <a:rPr lang="tr-TR" b="0" i="0" smtClean="0">
                          <a:solidFill>
                            <a:schemeClr val="accent2"/>
                          </a:solidFill>
                          <a:latin typeface="Cambria Math" panose="02040503050406030204" pitchFamily="18" charset="0"/>
                        </a:rPr>
                        <m:t>2,06 </m:t>
                      </m:r>
                      <m:r>
                        <m:rPr>
                          <m:sty m:val="p"/>
                        </m:rPr>
                        <a:rPr lang="tr-TR" b="0" i="0" smtClean="0">
                          <a:solidFill>
                            <a:schemeClr val="accent2"/>
                          </a:solidFill>
                          <a:latin typeface="Cambria Math" panose="02040503050406030204" pitchFamily="18" charset="0"/>
                        </a:rPr>
                        <m:t>m</m:t>
                      </m:r>
                      <m:r>
                        <a:rPr lang="tr-TR" b="0" i="0" smtClean="0">
                          <a:solidFill>
                            <a:schemeClr val="accent2"/>
                          </a:solidFill>
                          <a:latin typeface="Cambria Math" panose="02040503050406030204" pitchFamily="18" charset="0"/>
                        </a:rPr>
                        <m:t>/</m:t>
                      </m:r>
                      <m:r>
                        <m:rPr>
                          <m:sty m:val="p"/>
                        </m:rPr>
                        <a:rPr lang="tr-TR" b="0" i="0" smtClean="0">
                          <a:solidFill>
                            <a:schemeClr val="accent2"/>
                          </a:solidFill>
                          <a:latin typeface="Cambria Math" panose="02040503050406030204" pitchFamily="18" charset="0"/>
                        </a:rPr>
                        <m:t>s</m:t>
                      </m:r>
                    </m:oMath>
                  </m:oMathPara>
                </a14:m>
                <a:endParaRPr lang="tr-TR" b="0" dirty="0">
                  <a:solidFill>
                    <a:schemeClr val="accent2"/>
                  </a:solidFill>
                </a:endParaRPr>
              </a:p>
              <a:p>
                <a:pPr>
                  <a:lnSpc>
                    <a:spcPct val="150000"/>
                  </a:lnSpc>
                </a:pPr>
                <a:endParaRPr lang="tr-TR" dirty="0">
                  <a:solidFill>
                    <a:schemeClr val="accent2"/>
                  </a:solidFill>
                </a:endParaRPr>
              </a:p>
              <a:p>
                <a:pPr>
                  <a:lnSpc>
                    <a:spcPct val="150000"/>
                  </a:lnSpc>
                </a:pPr>
                <a14:m>
                  <m:oMathPara xmlns:m="http://schemas.openxmlformats.org/officeDocument/2006/math">
                    <m:oMathParaPr>
                      <m:jc m:val="centerGroup"/>
                    </m:oMathParaPr>
                    <m:oMath xmlns:m="http://schemas.openxmlformats.org/officeDocument/2006/math">
                      <m:r>
                        <a:rPr lang="tr-TR" b="0" i="1" smtClean="0">
                          <a:solidFill>
                            <a:schemeClr val="tx1"/>
                          </a:solidFill>
                          <a:latin typeface="Cambria Math" panose="02040503050406030204" pitchFamily="18" charset="0"/>
                        </a:rPr>
                        <m:t>𝑡𝑎𝑛</m:t>
                      </m:r>
                      <m:r>
                        <a:rPr lang="tr-TR" b="0" i="1" smtClean="0">
                          <a:solidFill>
                            <a:schemeClr val="tx1"/>
                          </a:solidFill>
                          <a:latin typeface="Cambria Math" panose="02040503050406030204" pitchFamily="18" charset="0"/>
                          <a:ea typeface="Cambria Math" panose="02040503050406030204" pitchFamily="18" charset="0"/>
                        </a:rPr>
                        <m:t>∝ =</m:t>
                      </m:r>
                      <m:f>
                        <m:fPr>
                          <m:ctrlPr>
                            <a:rPr lang="tr-TR" b="0" i="1" smtClean="0">
                              <a:solidFill>
                                <a:schemeClr val="tx1"/>
                              </a:solidFill>
                              <a:latin typeface="Cambria Math" panose="02040503050406030204" pitchFamily="18" charset="0"/>
                              <a:ea typeface="Cambria Math" panose="02040503050406030204" pitchFamily="18" charset="0"/>
                            </a:rPr>
                          </m:ctrlPr>
                        </m:fPr>
                        <m:num>
                          <m:r>
                            <a:rPr lang="tr-TR" b="0" i="1" smtClean="0">
                              <a:solidFill>
                                <a:schemeClr val="tx1"/>
                              </a:solidFill>
                              <a:latin typeface="Cambria Math" panose="02040503050406030204" pitchFamily="18" charset="0"/>
                              <a:ea typeface="Cambria Math" panose="02040503050406030204" pitchFamily="18" charset="0"/>
                            </a:rPr>
                            <m:t>0,5</m:t>
                          </m:r>
                        </m:num>
                        <m:den>
                          <m:r>
                            <a:rPr lang="tr-TR" b="0" i="1" smtClean="0">
                              <a:solidFill>
                                <a:schemeClr val="tx1"/>
                              </a:solidFill>
                              <a:latin typeface="Cambria Math" panose="02040503050406030204" pitchFamily="18" charset="0"/>
                              <a:ea typeface="Cambria Math" panose="02040503050406030204" pitchFamily="18" charset="0"/>
                            </a:rPr>
                            <m:t>2</m:t>
                          </m:r>
                        </m:den>
                      </m:f>
                    </m:oMath>
                  </m:oMathPara>
                </a14:m>
                <a:endParaRPr lang="tr-TR" b="0" dirty="0">
                  <a:solidFill>
                    <a:schemeClr val="tx1"/>
                  </a:solidFill>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func>
                        <m:funcPr>
                          <m:ctrlPr>
                            <a:rPr lang="tr-TR" b="0" i="1" smtClean="0">
                              <a:solidFill>
                                <a:schemeClr val="tx1"/>
                              </a:solidFill>
                              <a:latin typeface="Cambria Math" panose="02040503050406030204" pitchFamily="18" charset="0"/>
                            </a:rPr>
                          </m:ctrlPr>
                        </m:funcPr>
                        <m:fName>
                          <m:sSup>
                            <m:sSupPr>
                              <m:ctrlPr>
                                <a:rPr lang="tr-TR" b="0" i="1" smtClean="0">
                                  <a:solidFill>
                                    <a:schemeClr val="tx1"/>
                                  </a:solidFill>
                                  <a:latin typeface="Cambria Math" panose="02040503050406030204" pitchFamily="18" charset="0"/>
                                </a:rPr>
                              </m:ctrlPr>
                            </m:sSupPr>
                            <m:e>
                              <m:r>
                                <a:rPr lang="tr-TR" i="1">
                                  <a:solidFill>
                                    <a:schemeClr val="tx1"/>
                                  </a:solidFill>
                                  <a:latin typeface="Cambria Math" panose="02040503050406030204" pitchFamily="18" charset="0"/>
                                  <a:ea typeface="Cambria Math" panose="02040503050406030204" pitchFamily="18" charset="0"/>
                                </a:rPr>
                                <m:t>∝</m:t>
                              </m:r>
                              <m:r>
                                <a:rPr lang="tr-TR" b="0" i="1" smtClean="0">
                                  <a:solidFill>
                                    <a:schemeClr val="tx1"/>
                                  </a:solidFill>
                                  <a:latin typeface="Cambria Math" panose="02040503050406030204" pitchFamily="18" charset="0"/>
                                  <a:ea typeface="Cambria Math" panose="02040503050406030204" pitchFamily="18" charset="0"/>
                                </a:rPr>
                                <m:t> </m:t>
                              </m:r>
                              <m:r>
                                <a:rPr lang="tr-TR" i="1">
                                  <a:solidFill>
                                    <a:schemeClr val="tx1"/>
                                  </a:solidFill>
                                  <a:latin typeface="Cambria Math" panose="02040503050406030204" pitchFamily="18" charset="0"/>
                                  <a:ea typeface="Cambria Math" panose="02040503050406030204" pitchFamily="18" charset="0"/>
                                </a:rPr>
                                <m:t>=</m:t>
                              </m:r>
                              <m:r>
                                <m:rPr>
                                  <m:sty m:val="p"/>
                                </m:rPr>
                                <a:rPr lang="tr-TR" b="0" i="0" smtClean="0">
                                  <a:solidFill>
                                    <a:schemeClr val="tx1"/>
                                  </a:solidFill>
                                  <a:latin typeface="Cambria Math" panose="02040503050406030204" pitchFamily="18" charset="0"/>
                                </a:rPr>
                                <m:t>tan</m:t>
                              </m:r>
                            </m:e>
                            <m:sup>
                              <m:r>
                                <a:rPr lang="tr-TR" b="0" i="1" smtClean="0">
                                  <a:solidFill>
                                    <a:schemeClr val="tx1"/>
                                  </a:solidFill>
                                  <a:latin typeface="Cambria Math" panose="02040503050406030204" pitchFamily="18" charset="0"/>
                                </a:rPr>
                                <m:t>−1</m:t>
                              </m:r>
                            </m:sup>
                          </m:sSup>
                        </m:fName>
                        <m:e>
                          <m:r>
                            <a:rPr lang="tr-TR" b="0" i="1" smtClean="0">
                              <a:solidFill>
                                <a:schemeClr val="tx1"/>
                              </a:solidFill>
                              <a:latin typeface="Cambria Math" panose="02040503050406030204" pitchFamily="18" charset="0"/>
                              <a:ea typeface="Cambria Math" panose="02040503050406030204" pitchFamily="18" charset="0"/>
                            </a:rPr>
                            <m:t>0,25</m:t>
                          </m:r>
                        </m:e>
                      </m:func>
                    </m:oMath>
                  </m:oMathPara>
                </a14:m>
                <a:endParaRPr lang="tr-TR" b="0" dirty="0">
                  <a:solidFill>
                    <a:schemeClr val="tx1"/>
                  </a:solidFill>
                </a:endParaRPr>
              </a:p>
              <a:p>
                <a:pPr>
                  <a:lnSpc>
                    <a:spcPct val="150000"/>
                  </a:lnSpc>
                </a:pPr>
                <a14:m>
                  <m:oMathPara xmlns:m="http://schemas.openxmlformats.org/officeDocument/2006/math">
                    <m:oMathParaPr>
                      <m:jc m:val="centerGroup"/>
                    </m:oMathParaPr>
                    <m:oMath xmlns:m="http://schemas.openxmlformats.org/officeDocument/2006/math">
                      <m:r>
                        <a:rPr lang="tr-TR" i="1" smtClean="0">
                          <a:solidFill>
                            <a:schemeClr val="accent2"/>
                          </a:solidFill>
                          <a:latin typeface="Cambria Math" panose="02040503050406030204" pitchFamily="18" charset="0"/>
                          <a:ea typeface="Cambria Math" panose="02040503050406030204" pitchFamily="18" charset="0"/>
                        </a:rPr>
                        <m:t>∝</m:t>
                      </m:r>
                      <m:r>
                        <a:rPr lang="tr-TR" b="0" i="1" smtClean="0">
                          <a:solidFill>
                            <a:schemeClr val="accent2"/>
                          </a:solidFill>
                          <a:latin typeface="Cambria Math" panose="02040503050406030204" pitchFamily="18" charset="0"/>
                          <a:ea typeface="Cambria Math" panose="02040503050406030204" pitchFamily="18" charset="0"/>
                        </a:rPr>
                        <m:t> </m:t>
                      </m:r>
                      <m:r>
                        <a:rPr lang="tr-TR" i="1">
                          <a:solidFill>
                            <a:schemeClr val="accent2"/>
                          </a:solidFill>
                          <a:latin typeface="Cambria Math" panose="02040503050406030204" pitchFamily="18" charset="0"/>
                          <a:ea typeface="Cambria Math" panose="02040503050406030204" pitchFamily="18" charset="0"/>
                        </a:rPr>
                        <m:t>=</m:t>
                      </m:r>
                      <m:r>
                        <a:rPr lang="tr-TR" b="0" i="1" smtClean="0">
                          <a:solidFill>
                            <a:schemeClr val="accent2"/>
                          </a:solidFill>
                          <a:latin typeface="Cambria Math" panose="02040503050406030204" pitchFamily="18" charset="0"/>
                          <a:ea typeface="Cambria Math" panose="02040503050406030204" pitchFamily="18" charset="0"/>
                        </a:rPr>
                        <m:t>14,04°</m:t>
                      </m:r>
                    </m:oMath>
                  </m:oMathPara>
                </a14:m>
                <a:endParaRPr lang="tr-TR" b="0" dirty="0">
                  <a:solidFill>
                    <a:schemeClr val="accent2"/>
                  </a:solidFill>
                </a:endParaRPr>
              </a:p>
              <a:p>
                <a:endParaRPr lang="tr-TR" b="0" dirty="0"/>
              </a:p>
            </p:txBody>
          </p:sp>
        </mc:Choice>
        <mc:Fallback xmlns="">
          <p:sp>
            <p:nvSpPr>
              <p:cNvPr id="16" name="Metin kutusu 15">
                <a:extLst>
                  <a:ext uri="{FF2B5EF4-FFF2-40B4-BE49-F238E27FC236}">
                    <a16:creationId xmlns:a16="http://schemas.microsoft.com/office/drawing/2014/main" id="{B556C469-9310-FAA4-5680-CC5EF94185AA}"/>
                  </a:ext>
                </a:extLst>
              </p:cNvPr>
              <p:cNvSpPr txBox="1">
                <a:spLocks noRot="1" noChangeAspect="1" noMove="1" noResize="1" noEditPoints="1" noAdjustHandles="1" noChangeArrowheads="1" noChangeShapeType="1" noTextEdit="1"/>
              </p:cNvSpPr>
              <p:nvPr/>
            </p:nvSpPr>
            <p:spPr>
              <a:xfrm>
                <a:off x="5286154" y="2322557"/>
                <a:ext cx="2120132" cy="4078552"/>
              </a:xfrm>
              <a:prstGeom prst="rect">
                <a:avLst/>
              </a:prstGeom>
              <a:blipFill>
                <a:blip r:embed="rId4"/>
                <a:stretch>
                  <a:fillRect l="-6609" r="-6609"/>
                </a:stretch>
              </a:blipFill>
            </p:spPr>
            <p:txBody>
              <a:bodyPr/>
              <a:lstStyle/>
              <a:p>
                <a:r>
                  <a:rPr lang="tr-TR">
                    <a:noFill/>
                  </a:rPr>
                  <a:t> </a:t>
                </a:r>
              </a:p>
            </p:txBody>
          </p:sp>
        </mc:Fallback>
      </mc:AlternateContent>
    </p:spTree>
    <p:extLst>
      <p:ext uri="{BB962C8B-B14F-4D97-AF65-F5344CB8AC3E}">
        <p14:creationId xmlns:p14="http://schemas.microsoft.com/office/powerpoint/2010/main" val="36380984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wipe(left)">
                                      <p:cBhvr>
                                        <p:cTn id="19" dur="500"/>
                                        <p:tgtEl>
                                          <p:spTgt spid="1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xEl>
                                              <p:pRg st="1" end="1"/>
                                            </p:txEl>
                                          </p:spTgt>
                                        </p:tgtEl>
                                        <p:attrNameLst>
                                          <p:attrName>style.visibility</p:attrName>
                                        </p:attrNameLst>
                                      </p:cBhvr>
                                      <p:to>
                                        <p:strVal val="visible"/>
                                      </p:to>
                                    </p:set>
                                    <p:animEffect transition="in" filter="wipe(left)">
                                      <p:cBhvr>
                                        <p:cTn id="24" dur="500"/>
                                        <p:tgtEl>
                                          <p:spTgt spid="1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wipe(left)">
                                      <p:cBhvr>
                                        <p:cTn id="29" dur="500"/>
                                        <p:tgtEl>
                                          <p:spTgt spid="1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
                                            <p:txEl>
                                              <p:pRg st="3" end="3"/>
                                            </p:txEl>
                                          </p:spTgt>
                                        </p:tgtEl>
                                        <p:attrNameLst>
                                          <p:attrName>style.visibility</p:attrName>
                                        </p:attrNameLst>
                                      </p:cBhvr>
                                      <p:to>
                                        <p:strVal val="visible"/>
                                      </p:to>
                                    </p:set>
                                    <p:animEffect transition="in" filter="wipe(left)">
                                      <p:cBhvr>
                                        <p:cTn id="34" dur="500"/>
                                        <p:tgtEl>
                                          <p:spTgt spid="1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xEl>
                                              <p:pRg st="5" end="5"/>
                                            </p:txEl>
                                          </p:spTgt>
                                        </p:tgtEl>
                                        <p:attrNameLst>
                                          <p:attrName>style.visibility</p:attrName>
                                        </p:attrNameLst>
                                      </p:cBhvr>
                                      <p:to>
                                        <p:strVal val="visible"/>
                                      </p:to>
                                    </p:set>
                                    <p:animEffect transition="in" filter="wipe(left)">
                                      <p:cBhvr>
                                        <p:cTn id="39" dur="500"/>
                                        <p:tgtEl>
                                          <p:spTgt spid="1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xEl>
                                              <p:pRg st="6" end="6"/>
                                            </p:txEl>
                                          </p:spTgt>
                                        </p:tgtEl>
                                        <p:attrNameLst>
                                          <p:attrName>style.visibility</p:attrName>
                                        </p:attrNameLst>
                                      </p:cBhvr>
                                      <p:to>
                                        <p:strVal val="visible"/>
                                      </p:to>
                                    </p:set>
                                    <p:animEffect transition="in" filter="wipe(left)">
                                      <p:cBhvr>
                                        <p:cTn id="44" dur="500"/>
                                        <p:tgtEl>
                                          <p:spTgt spid="1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6">
                                            <p:txEl>
                                              <p:pRg st="7" end="7"/>
                                            </p:txEl>
                                          </p:spTgt>
                                        </p:tgtEl>
                                        <p:attrNameLst>
                                          <p:attrName>style.visibility</p:attrName>
                                        </p:attrNameLst>
                                      </p:cBhvr>
                                      <p:to>
                                        <p:strVal val="visible"/>
                                      </p:to>
                                    </p:set>
                                    <p:animEffect transition="in" filter="wipe(left)">
                                      <p:cBhvr>
                                        <p:cTn id="49"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3E195C53-9191-DBFA-82A6-B35CBFF135B1}"/>
              </a:ext>
            </a:extLst>
          </p:cNvPr>
          <p:cNvSpPr>
            <a:spLocks noGrp="1"/>
          </p:cNvSpPr>
          <p:nvPr>
            <p:ph type="ftr" sz="quarter" idx="11"/>
          </p:nvPr>
        </p:nvSpPr>
        <p:spPr/>
        <p:txBody>
          <a:bodyPr/>
          <a:lstStyle/>
          <a:p>
            <a:r>
              <a:rPr lang="tr-TR"/>
              <a:t>DR. ALİ TEKİN GÜNER - BİYOMEKANİK</a:t>
            </a:r>
          </a:p>
        </p:txBody>
      </p:sp>
      <p:sp>
        <p:nvSpPr>
          <p:cNvPr id="4" name="Slayt Numarası Yer Tutucusu 3">
            <a:extLst>
              <a:ext uri="{FF2B5EF4-FFF2-40B4-BE49-F238E27FC236}">
                <a16:creationId xmlns:a16="http://schemas.microsoft.com/office/drawing/2014/main" id="{F1B07E19-3F7A-598F-BF5C-ABEEA10911B0}"/>
              </a:ext>
            </a:extLst>
          </p:cNvPr>
          <p:cNvSpPr>
            <a:spLocks noGrp="1"/>
          </p:cNvSpPr>
          <p:nvPr>
            <p:ph type="sldNum" sz="quarter" idx="12"/>
          </p:nvPr>
        </p:nvSpPr>
        <p:spPr/>
        <p:txBody>
          <a:bodyPr/>
          <a:lstStyle/>
          <a:p>
            <a:fld id="{60FF87A7-9A7A-4B3D-9625-8440EC4947F9}" type="slidenum">
              <a:rPr lang="tr-TR" smtClean="0"/>
              <a:pPr/>
              <a:t>14</a:t>
            </a:fld>
            <a:endParaRPr lang="tr-TR"/>
          </a:p>
        </p:txBody>
      </p:sp>
      <p:sp>
        <p:nvSpPr>
          <p:cNvPr id="6" name="Metin kutusu 5">
            <a:extLst>
              <a:ext uri="{FF2B5EF4-FFF2-40B4-BE49-F238E27FC236}">
                <a16:creationId xmlns:a16="http://schemas.microsoft.com/office/drawing/2014/main" id="{DD098AB9-2B33-1AF9-4AF7-EC1A5F8E4632}"/>
              </a:ext>
            </a:extLst>
          </p:cNvPr>
          <p:cNvSpPr txBox="1"/>
          <p:nvPr/>
        </p:nvSpPr>
        <p:spPr>
          <a:xfrm>
            <a:off x="3851920" y="402796"/>
            <a:ext cx="4738639" cy="1754326"/>
          </a:xfrm>
          <a:prstGeom prst="rect">
            <a:avLst/>
          </a:prstGeom>
          <a:noFill/>
        </p:spPr>
        <p:txBody>
          <a:bodyPr wrap="square">
            <a:spAutoFit/>
          </a:bodyPr>
          <a:lstStyle/>
          <a:p>
            <a:pPr algn="just"/>
            <a:r>
              <a:rPr lang="tr-TR" b="1" dirty="0">
                <a:solidFill>
                  <a:schemeClr val="accent2"/>
                </a:solidFill>
              </a:rPr>
              <a:t>Örnek: </a:t>
            </a:r>
            <a:r>
              <a:rPr lang="tr-TR" dirty="0"/>
              <a:t>Bir yüzücü bir nehirden yüzerek karşı tarafa geçecektir. Yüzücünün hızı 2 m/s ve akıntının hızı 0,5 m/s ise, bileşke hızı ne olur? Nehrin kıyıları birbirinden 50 m uzaktaysa, diğer tarafa geçmek için gerçekte ne kadar mesafe yüzmesi gerekecek?</a:t>
            </a:r>
          </a:p>
        </p:txBody>
      </p:sp>
      <p:pic>
        <p:nvPicPr>
          <p:cNvPr id="12" name="Resim 11">
            <a:extLst>
              <a:ext uri="{FF2B5EF4-FFF2-40B4-BE49-F238E27FC236}">
                <a16:creationId xmlns:a16="http://schemas.microsoft.com/office/drawing/2014/main" id="{62C6EFF3-75F1-19E5-51E5-85240A1CBD24}"/>
              </a:ext>
            </a:extLst>
          </p:cNvPr>
          <p:cNvPicPr>
            <a:picLocks noChangeAspect="1"/>
          </p:cNvPicPr>
          <p:nvPr/>
        </p:nvPicPr>
        <p:blipFill>
          <a:blip r:embed="rId2"/>
          <a:stretch>
            <a:fillRect/>
          </a:stretch>
        </p:blipFill>
        <p:spPr>
          <a:xfrm>
            <a:off x="395536" y="404664"/>
            <a:ext cx="3300792" cy="2161233"/>
          </a:xfrm>
          <a:prstGeom prst="rect">
            <a:avLst/>
          </a:prstGeom>
        </p:spPr>
      </p:pic>
      <p:sp>
        <p:nvSpPr>
          <p:cNvPr id="13" name="Metin kutusu 12">
            <a:extLst>
              <a:ext uri="{FF2B5EF4-FFF2-40B4-BE49-F238E27FC236}">
                <a16:creationId xmlns:a16="http://schemas.microsoft.com/office/drawing/2014/main" id="{C2C993CF-215C-5EDF-1CCB-7FF569AB0329}"/>
              </a:ext>
            </a:extLst>
          </p:cNvPr>
          <p:cNvSpPr txBox="1"/>
          <p:nvPr/>
        </p:nvSpPr>
        <p:spPr>
          <a:xfrm>
            <a:off x="431727" y="2866822"/>
            <a:ext cx="4572000" cy="568745"/>
          </a:xfrm>
          <a:prstGeom prst="rect">
            <a:avLst/>
          </a:prstGeom>
          <a:noFill/>
        </p:spPr>
        <p:txBody>
          <a:bodyPr wrap="square">
            <a:spAutoFit/>
          </a:bodyPr>
          <a:lstStyle/>
          <a:p>
            <a:pPr>
              <a:lnSpc>
                <a:spcPct val="200000"/>
              </a:lnSpc>
            </a:pPr>
            <a:r>
              <a:rPr lang="tr-TR" b="1" dirty="0">
                <a:solidFill>
                  <a:schemeClr val="accent2"/>
                </a:solidFill>
              </a:rPr>
              <a:t>Çözüm:</a:t>
            </a:r>
          </a:p>
        </p:txBody>
      </p:sp>
      <p:pic>
        <p:nvPicPr>
          <p:cNvPr id="10" name="Resim 9">
            <a:extLst>
              <a:ext uri="{FF2B5EF4-FFF2-40B4-BE49-F238E27FC236}">
                <a16:creationId xmlns:a16="http://schemas.microsoft.com/office/drawing/2014/main" id="{06821EBC-18EB-E35B-33C2-5E58DE4A3929}"/>
              </a:ext>
            </a:extLst>
          </p:cNvPr>
          <p:cNvPicPr>
            <a:picLocks noChangeAspect="1"/>
          </p:cNvPicPr>
          <p:nvPr/>
        </p:nvPicPr>
        <p:blipFill>
          <a:blip r:embed="rId3"/>
          <a:stretch>
            <a:fillRect/>
          </a:stretch>
        </p:blipFill>
        <p:spPr>
          <a:xfrm>
            <a:off x="1281433" y="3337997"/>
            <a:ext cx="1728192" cy="2725807"/>
          </a:xfrm>
          <a:prstGeom prst="rect">
            <a:avLst/>
          </a:prstGeom>
        </p:spPr>
      </p:pic>
      <p:sp>
        <p:nvSpPr>
          <p:cNvPr id="14" name="Metin kutusu 13">
            <a:extLst>
              <a:ext uri="{FF2B5EF4-FFF2-40B4-BE49-F238E27FC236}">
                <a16:creationId xmlns:a16="http://schemas.microsoft.com/office/drawing/2014/main" id="{69031746-9C82-A643-1ADF-B8F114BA88D5}"/>
              </a:ext>
            </a:extLst>
          </p:cNvPr>
          <p:cNvSpPr txBox="1"/>
          <p:nvPr/>
        </p:nvSpPr>
        <p:spPr>
          <a:xfrm>
            <a:off x="3654153" y="3147183"/>
            <a:ext cx="4936405" cy="923330"/>
          </a:xfrm>
          <a:prstGeom prst="rect">
            <a:avLst/>
          </a:prstGeom>
          <a:noFill/>
        </p:spPr>
        <p:txBody>
          <a:bodyPr wrap="square">
            <a:spAutoFit/>
          </a:bodyPr>
          <a:lstStyle/>
          <a:p>
            <a:pPr algn="just"/>
            <a:r>
              <a:rPr lang="tr-TR" dirty="0"/>
              <a:t>Yüzücü bileşke hızı yönünde düz bir çizgide hareket ediyorsa, kosinüs ilişkisi onun bileşke yer değiştirmesini hesaplamak için kullanılabilir:</a:t>
            </a:r>
          </a:p>
        </p:txBody>
      </p:sp>
      <mc:AlternateContent xmlns:mc="http://schemas.openxmlformats.org/markup-compatibility/2006" xmlns:a14="http://schemas.microsoft.com/office/drawing/2010/main">
        <mc:Choice Requires="a14">
          <p:sp>
            <p:nvSpPr>
              <p:cNvPr id="17" name="Metin kutusu 16">
                <a:extLst>
                  <a:ext uri="{FF2B5EF4-FFF2-40B4-BE49-F238E27FC236}">
                    <a16:creationId xmlns:a16="http://schemas.microsoft.com/office/drawing/2014/main" id="{9438709B-390B-2214-6D88-DB4391CE9F07}"/>
                  </a:ext>
                </a:extLst>
              </p:cNvPr>
              <p:cNvSpPr txBox="1"/>
              <p:nvPr/>
            </p:nvSpPr>
            <p:spPr>
              <a:xfrm>
                <a:off x="3995936" y="4381373"/>
                <a:ext cx="1375697" cy="1663917"/>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50=</m:t>
                      </m:r>
                      <m:r>
                        <a:rPr lang="tr-TR" b="0" i="1" smtClean="0">
                          <a:latin typeface="Cambria Math" panose="02040503050406030204" pitchFamily="18" charset="0"/>
                        </a:rPr>
                        <m:t>𝐷</m:t>
                      </m:r>
                      <m:r>
                        <a:rPr lang="tr-TR" b="0" i="1" smtClean="0">
                          <a:latin typeface="Cambria Math" panose="02040503050406030204" pitchFamily="18" charset="0"/>
                        </a:rPr>
                        <m:t> </m:t>
                      </m:r>
                      <m:r>
                        <a:rPr lang="tr-TR" b="0" i="1" smtClean="0">
                          <a:latin typeface="Cambria Math" panose="02040503050406030204" pitchFamily="18" charset="0"/>
                        </a:rPr>
                        <m:t>𝑐𝑜𝑠</m:t>
                      </m:r>
                      <m:r>
                        <a:rPr lang="tr-TR" b="0" i="1" smtClean="0">
                          <a:latin typeface="Cambria Math" panose="02040503050406030204" pitchFamily="18" charset="0"/>
                          <a:ea typeface="Cambria Math" panose="02040503050406030204" pitchFamily="18" charset="0"/>
                        </a:rPr>
                        <m:t>𝛼</m:t>
                      </m:r>
                    </m:oMath>
                  </m:oMathPara>
                </a14:m>
                <a:endParaRPr lang="tr-TR" b="0" dirty="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ea typeface="Cambria Math" panose="02040503050406030204" pitchFamily="18" charset="0"/>
                        </a:rPr>
                        <m:t>𝐷</m:t>
                      </m:r>
                      <m:r>
                        <a:rPr lang="tr-TR" b="0" i="1" smtClean="0">
                          <a:latin typeface="Cambria Math" panose="02040503050406030204" pitchFamily="18" charset="0"/>
                          <a:ea typeface="Cambria Math" panose="02040503050406030204" pitchFamily="18" charset="0"/>
                        </a:rPr>
                        <m:t>=</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50</m:t>
                          </m:r>
                        </m:num>
                        <m:den>
                          <m:r>
                            <a:rPr lang="tr-TR" b="0" i="1" smtClean="0">
                              <a:latin typeface="Cambria Math" panose="02040503050406030204" pitchFamily="18" charset="0"/>
                              <a:ea typeface="Cambria Math" panose="02040503050406030204" pitchFamily="18" charset="0"/>
                            </a:rPr>
                            <m:t>𝑐𝑜𝑠</m:t>
                          </m:r>
                          <m:r>
                            <a:rPr lang="tr-TR" b="0" i="1" smtClean="0">
                              <a:latin typeface="Cambria Math" panose="02040503050406030204" pitchFamily="18" charset="0"/>
                              <a:ea typeface="Cambria Math" panose="02040503050406030204" pitchFamily="18" charset="0"/>
                            </a:rPr>
                            <m:t>14,4°</m:t>
                          </m:r>
                        </m:den>
                      </m:f>
                    </m:oMath>
                  </m:oMathPara>
                </a14:m>
                <a:endParaRPr lang="tr-TR" b="0" i="1" dirty="0">
                  <a:latin typeface="Cambria Math" panose="02040503050406030204" pitchFamily="18" charset="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tr-TR" b="0" i="1" smtClean="0">
                          <a:solidFill>
                            <a:schemeClr val="accent2"/>
                          </a:solidFill>
                          <a:latin typeface="Cambria Math" panose="02040503050406030204" pitchFamily="18" charset="0"/>
                          <a:ea typeface="Cambria Math" panose="02040503050406030204" pitchFamily="18" charset="0"/>
                        </a:rPr>
                        <m:t>𝐷</m:t>
                      </m:r>
                      <m:r>
                        <a:rPr lang="tr-TR" b="0" i="1" smtClean="0">
                          <a:solidFill>
                            <a:schemeClr val="accent2"/>
                          </a:solidFill>
                          <a:latin typeface="Cambria Math" panose="02040503050406030204" pitchFamily="18" charset="0"/>
                          <a:ea typeface="Cambria Math" panose="02040503050406030204" pitchFamily="18" charset="0"/>
                        </a:rPr>
                        <m:t>=</m:t>
                      </m:r>
                      <m:r>
                        <a:rPr lang="tr-TR" b="0" i="0" smtClean="0">
                          <a:solidFill>
                            <a:schemeClr val="accent2"/>
                          </a:solidFill>
                          <a:latin typeface="Cambria Math" panose="02040503050406030204" pitchFamily="18" charset="0"/>
                          <a:ea typeface="Cambria Math" panose="02040503050406030204" pitchFamily="18" charset="0"/>
                        </a:rPr>
                        <m:t>51,62 </m:t>
                      </m:r>
                      <m:r>
                        <m:rPr>
                          <m:sty m:val="p"/>
                        </m:rPr>
                        <a:rPr lang="tr-TR" b="0" i="0" smtClean="0">
                          <a:solidFill>
                            <a:schemeClr val="accent2"/>
                          </a:solidFill>
                          <a:latin typeface="Cambria Math" panose="02040503050406030204" pitchFamily="18" charset="0"/>
                          <a:ea typeface="Cambria Math" panose="02040503050406030204" pitchFamily="18" charset="0"/>
                        </a:rPr>
                        <m:t>m</m:t>
                      </m:r>
                    </m:oMath>
                  </m:oMathPara>
                </a14:m>
                <a:endParaRPr lang="tr-TR" b="0" dirty="0">
                  <a:ea typeface="Cambria Math" panose="02040503050406030204" pitchFamily="18" charset="0"/>
                </a:endParaRPr>
              </a:p>
            </p:txBody>
          </p:sp>
        </mc:Choice>
        <mc:Fallback xmlns="">
          <p:sp>
            <p:nvSpPr>
              <p:cNvPr id="17" name="Metin kutusu 16">
                <a:extLst>
                  <a:ext uri="{FF2B5EF4-FFF2-40B4-BE49-F238E27FC236}">
                    <a16:creationId xmlns:a16="http://schemas.microsoft.com/office/drawing/2014/main" id="{9438709B-390B-2214-6D88-DB4391CE9F07}"/>
                  </a:ext>
                </a:extLst>
              </p:cNvPr>
              <p:cNvSpPr txBox="1">
                <a:spLocks noRot="1" noChangeAspect="1" noMove="1" noResize="1" noEditPoints="1" noAdjustHandles="1" noChangeArrowheads="1" noChangeShapeType="1" noTextEdit="1"/>
              </p:cNvSpPr>
              <p:nvPr/>
            </p:nvSpPr>
            <p:spPr>
              <a:xfrm>
                <a:off x="3995936" y="4381373"/>
                <a:ext cx="1375697" cy="1663917"/>
              </a:xfrm>
              <a:prstGeom prst="rect">
                <a:avLst/>
              </a:prstGeom>
              <a:blipFill>
                <a:blip r:embed="rId4"/>
                <a:stretch>
                  <a:fillRect/>
                </a:stretch>
              </a:blipFill>
            </p:spPr>
            <p:txBody>
              <a:bodyPr/>
              <a:lstStyle/>
              <a:p>
                <a:r>
                  <a:rPr lang="tr-TR">
                    <a:noFill/>
                  </a:rPr>
                  <a:t> </a:t>
                </a:r>
              </a:p>
            </p:txBody>
          </p:sp>
        </mc:Fallback>
      </mc:AlternateContent>
      <p:sp>
        <p:nvSpPr>
          <p:cNvPr id="18" name="Metin kutusu 17">
            <a:extLst>
              <a:ext uri="{FF2B5EF4-FFF2-40B4-BE49-F238E27FC236}">
                <a16:creationId xmlns:a16="http://schemas.microsoft.com/office/drawing/2014/main" id="{2638B75D-8591-2779-35DF-09B19F9588DD}"/>
              </a:ext>
            </a:extLst>
          </p:cNvPr>
          <p:cNvSpPr txBox="1"/>
          <p:nvPr/>
        </p:nvSpPr>
        <p:spPr>
          <a:xfrm>
            <a:off x="1979712" y="4381373"/>
            <a:ext cx="549857" cy="253916"/>
          </a:xfrm>
          <a:prstGeom prst="rect">
            <a:avLst/>
          </a:prstGeom>
          <a:noFill/>
        </p:spPr>
        <p:txBody>
          <a:bodyPr wrap="square" rtlCol="0">
            <a:spAutoFit/>
          </a:bodyPr>
          <a:lstStyle/>
          <a:p>
            <a:r>
              <a:rPr lang="tr-TR" sz="1050" dirty="0"/>
              <a:t>14,4˚</a:t>
            </a:r>
          </a:p>
        </p:txBody>
      </p:sp>
    </p:spTree>
    <p:extLst>
      <p:ext uri="{BB962C8B-B14F-4D97-AF65-F5344CB8AC3E}">
        <p14:creationId xmlns:p14="http://schemas.microsoft.com/office/powerpoint/2010/main" val="25718440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left)">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wipe(left)">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wipe(left)">
                                      <p:cBhvr>
                                        <p:cTn id="22"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52B361A7-70B5-9B60-64B0-5032988AB36D}"/>
              </a:ext>
            </a:extLst>
          </p:cNvPr>
          <p:cNvSpPr>
            <a:spLocks noGrp="1"/>
          </p:cNvSpPr>
          <p:nvPr>
            <p:ph type="title"/>
          </p:nvPr>
        </p:nvSpPr>
        <p:spPr/>
        <p:txBody>
          <a:bodyPr/>
          <a:lstStyle/>
          <a:p>
            <a:r>
              <a:rPr lang="tr-TR" dirty="0"/>
              <a:t>Düzgün </a:t>
            </a:r>
            <a:r>
              <a:rPr lang="tr-TR" u="sng" dirty="0"/>
              <a:t>değişen</a:t>
            </a:r>
            <a:r>
              <a:rPr lang="tr-TR" dirty="0"/>
              <a:t> doğrusal hareket</a:t>
            </a:r>
          </a:p>
        </p:txBody>
      </p:sp>
      <p:sp>
        <p:nvSpPr>
          <p:cNvPr id="6" name="İçerik Yer Tutucusu 5">
            <a:extLst>
              <a:ext uri="{FF2B5EF4-FFF2-40B4-BE49-F238E27FC236}">
                <a16:creationId xmlns:a16="http://schemas.microsoft.com/office/drawing/2014/main" id="{E64986B2-CB7D-2CB1-3C47-783C4B08F4B8}"/>
              </a:ext>
            </a:extLst>
          </p:cNvPr>
          <p:cNvSpPr>
            <a:spLocks noGrp="1"/>
          </p:cNvSpPr>
          <p:nvPr>
            <p:ph idx="1"/>
          </p:nvPr>
        </p:nvSpPr>
        <p:spPr/>
        <p:txBody>
          <a:bodyPr/>
          <a:lstStyle/>
          <a:p>
            <a:pPr algn="just"/>
            <a:r>
              <a:rPr lang="tr-TR" dirty="0"/>
              <a:t>Doğrusal bir yörünge üzerinde hareket eden maddesel bir noktanın hızı eşit zaman aralıklarında eşit ölçüde değişiyorsa, böyle harekete </a:t>
            </a:r>
            <a:r>
              <a:rPr lang="tr-TR" b="1" dirty="0">
                <a:solidFill>
                  <a:schemeClr val="accent2"/>
                </a:solidFill>
              </a:rPr>
              <a:t>düzgün değişen doğrusal hareket </a:t>
            </a:r>
            <a:r>
              <a:rPr lang="tr-TR" dirty="0"/>
              <a:t>denir.</a:t>
            </a:r>
          </a:p>
          <a:p>
            <a:pPr algn="just"/>
            <a:r>
              <a:rPr lang="tr-TR" b="1" dirty="0">
                <a:solidFill>
                  <a:schemeClr val="accent2"/>
                </a:solidFill>
              </a:rPr>
              <a:t>İvme (a): </a:t>
            </a:r>
            <a:r>
              <a:rPr lang="tr-TR" dirty="0"/>
              <a:t>Birim zamanda hızda meydana gelen değişim miktarına ivme denir. Düzgün doğrusal harekette hız sabit olduğundan ivme sıfırdır. Düzgün değişen harekette hız düzgün değiştiği için ivme sabittir. Birimleri: </a:t>
            </a:r>
            <a:r>
              <a:rPr lang="tr-TR" b="1" dirty="0"/>
              <a:t>m/s</a:t>
            </a:r>
            <a:r>
              <a:rPr lang="tr-TR" b="1" baseline="30000" dirty="0"/>
              <a:t>2</a:t>
            </a:r>
            <a:r>
              <a:rPr lang="tr-TR" dirty="0"/>
              <a:t>, km/s</a:t>
            </a:r>
            <a:r>
              <a:rPr lang="tr-TR" baseline="30000" dirty="0"/>
              <a:t>2</a:t>
            </a:r>
            <a:r>
              <a:rPr lang="tr-TR" dirty="0"/>
              <a:t> , km/h</a:t>
            </a:r>
            <a:r>
              <a:rPr lang="tr-TR" baseline="30000" dirty="0"/>
              <a:t>2</a:t>
            </a:r>
            <a:r>
              <a:rPr lang="tr-TR" dirty="0"/>
              <a:t> vb.</a:t>
            </a:r>
          </a:p>
          <a:p>
            <a:pPr algn="just"/>
            <a:endParaRPr lang="tr-TR" baseline="30000" dirty="0"/>
          </a:p>
          <a:p>
            <a:pPr algn="just"/>
            <a:endParaRPr lang="tr-TR" baseline="30000" dirty="0"/>
          </a:p>
          <a:p>
            <a:pPr marL="0" indent="0" algn="just">
              <a:buNone/>
            </a:pPr>
            <a:r>
              <a:rPr lang="tr-TR" dirty="0"/>
              <a:t>Eğer hız artıyorsa ivme ve hız aynı yönlüdür. İvme pozitiftir (+).</a:t>
            </a:r>
          </a:p>
          <a:p>
            <a:pPr marL="0" indent="0" algn="just">
              <a:buNone/>
            </a:pPr>
            <a:r>
              <a:rPr lang="tr-TR" dirty="0"/>
              <a:t>Eğer hız azalıyorsa ivme ile hız </a:t>
            </a:r>
            <a:r>
              <a:rPr lang="tr-TR" u="sng" dirty="0"/>
              <a:t>ters</a:t>
            </a:r>
            <a:r>
              <a:rPr lang="tr-TR" dirty="0"/>
              <a:t> yönlüdür. İvme negatiftir (-).</a:t>
            </a:r>
          </a:p>
        </p:txBody>
      </p:sp>
      <p:sp>
        <p:nvSpPr>
          <p:cNvPr id="3" name="Alt Bilgi Yer Tutucusu 2">
            <a:extLst>
              <a:ext uri="{FF2B5EF4-FFF2-40B4-BE49-F238E27FC236}">
                <a16:creationId xmlns:a16="http://schemas.microsoft.com/office/drawing/2014/main" id="{3F633BDB-7D38-C512-1E61-A279BAB7C747}"/>
              </a:ext>
            </a:extLst>
          </p:cNvPr>
          <p:cNvSpPr>
            <a:spLocks noGrp="1"/>
          </p:cNvSpPr>
          <p:nvPr>
            <p:ph type="ftr" sz="quarter" idx="11"/>
          </p:nvPr>
        </p:nvSpPr>
        <p:spPr/>
        <p:txBody>
          <a:bodyPr/>
          <a:lstStyle/>
          <a:p>
            <a:r>
              <a:rPr lang="tr-TR"/>
              <a:t>DR. ALİ TEKİN GÜNER - BİYOMEKANİK</a:t>
            </a:r>
          </a:p>
        </p:txBody>
      </p:sp>
      <p:sp>
        <p:nvSpPr>
          <p:cNvPr id="4" name="Slayt Numarası Yer Tutucusu 3">
            <a:extLst>
              <a:ext uri="{FF2B5EF4-FFF2-40B4-BE49-F238E27FC236}">
                <a16:creationId xmlns:a16="http://schemas.microsoft.com/office/drawing/2014/main" id="{736574C6-16CA-7C27-3A38-6B2A9D7E2038}"/>
              </a:ext>
            </a:extLst>
          </p:cNvPr>
          <p:cNvSpPr>
            <a:spLocks noGrp="1"/>
          </p:cNvSpPr>
          <p:nvPr>
            <p:ph type="sldNum" sz="quarter" idx="12"/>
          </p:nvPr>
        </p:nvSpPr>
        <p:spPr/>
        <p:txBody>
          <a:bodyPr/>
          <a:lstStyle/>
          <a:p>
            <a:fld id="{60FF87A7-9A7A-4B3D-9625-8440EC4947F9}" type="slidenum">
              <a:rPr lang="tr-TR" smtClean="0"/>
              <a:pPr/>
              <a:t>15</a:t>
            </a:fld>
            <a:endParaRPr lang="tr-TR"/>
          </a:p>
        </p:txBody>
      </p:sp>
      <p:sp>
        <p:nvSpPr>
          <p:cNvPr id="9" name="Konuşma Balonu: Köşeleri Yuvarlanmış Dikdörtgen 8">
            <a:extLst>
              <a:ext uri="{FF2B5EF4-FFF2-40B4-BE49-F238E27FC236}">
                <a16:creationId xmlns:a16="http://schemas.microsoft.com/office/drawing/2014/main" id="{4CF2020D-469B-85AE-713E-5D9E057881AD}"/>
              </a:ext>
            </a:extLst>
          </p:cNvPr>
          <p:cNvSpPr/>
          <p:nvPr/>
        </p:nvSpPr>
        <p:spPr>
          <a:xfrm>
            <a:off x="6228184" y="3441649"/>
            <a:ext cx="1593432" cy="216024"/>
          </a:xfrm>
          <a:prstGeom prst="wedgeRoundRectCallout">
            <a:avLst>
              <a:gd name="adj1" fmla="val -32011"/>
              <a:gd name="adj2" fmla="val -118728"/>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1100" dirty="0"/>
              <a:t>SI birim sistemindeki</a:t>
            </a:r>
          </a:p>
        </p:txBody>
      </p:sp>
    </p:spTree>
    <p:extLst>
      <p:ext uri="{BB962C8B-B14F-4D97-AF65-F5344CB8AC3E}">
        <p14:creationId xmlns:p14="http://schemas.microsoft.com/office/powerpoint/2010/main" val="5747008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8">
            <a:extLst>
              <a:ext uri="{FF2B5EF4-FFF2-40B4-BE49-F238E27FC236}">
                <a16:creationId xmlns:a16="http://schemas.microsoft.com/office/drawing/2014/main" id="{5374952F-4ED8-6097-15E5-C15B238FD4BA}"/>
              </a:ext>
            </a:extLst>
          </p:cNvPr>
          <p:cNvSpPr>
            <a:spLocks noGrp="1"/>
          </p:cNvSpPr>
          <p:nvPr>
            <p:ph type="title"/>
          </p:nvPr>
        </p:nvSpPr>
        <p:spPr/>
        <p:txBody>
          <a:bodyPr/>
          <a:lstStyle/>
          <a:p>
            <a:r>
              <a:rPr lang="tr-TR" sz="3200" dirty="0"/>
              <a:t>Hız, İvme, Alınan Yol ve Zaman Grafikleri</a:t>
            </a:r>
          </a:p>
        </p:txBody>
      </p:sp>
      <p:sp>
        <p:nvSpPr>
          <p:cNvPr id="5" name="Alt Bilgi Yer Tutucusu 4">
            <a:extLst>
              <a:ext uri="{FF2B5EF4-FFF2-40B4-BE49-F238E27FC236}">
                <a16:creationId xmlns:a16="http://schemas.microsoft.com/office/drawing/2014/main" id="{D12B0091-24DB-5A7D-795C-53DAB9AEB1C8}"/>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D5085280-35F4-EEFC-183E-AD86D24E0A90}"/>
              </a:ext>
            </a:extLst>
          </p:cNvPr>
          <p:cNvSpPr>
            <a:spLocks noGrp="1"/>
          </p:cNvSpPr>
          <p:nvPr>
            <p:ph type="sldNum" sz="quarter" idx="12"/>
          </p:nvPr>
        </p:nvSpPr>
        <p:spPr/>
        <p:txBody>
          <a:bodyPr/>
          <a:lstStyle/>
          <a:p>
            <a:fld id="{60FF87A7-9A7A-4B3D-9625-8440EC4947F9}" type="slidenum">
              <a:rPr lang="tr-TR" smtClean="0"/>
              <a:pPr/>
              <a:t>16</a:t>
            </a:fld>
            <a:endParaRPr lang="tr-TR"/>
          </a:p>
        </p:txBody>
      </p:sp>
      <p:pic>
        <p:nvPicPr>
          <p:cNvPr id="10" name="Resim 9">
            <a:extLst>
              <a:ext uri="{FF2B5EF4-FFF2-40B4-BE49-F238E27FC236}">
                <a16:creationId xmlns:a16="http://schemas.microsoft.com/office/drawing/2014/main" id="{8AD47BC3-1C24-7AF7-F337-241747B487B1}"/>
              </a:ext>
            </a:extLst>
          </p:cNvPr>
          <p:cNvPicPr>
            <a:picLocks noChangeAspect="1"/>
          </p:cNvPicPr>
          <p:nvPr/>
        </p:nvPicPr>
        <p:blipFill>
          <a:blip r:embed="rId2">
            <a:duotone>
              <a:prstClr val="black"/>
              <a:schemeClr val="accent1">
                <a:tint val="45000"/>
                <a:satMod val="400000"/>
              </a:schemeClr>
            </a:duotone>
          </a:blip>
          <a:stretch>
            <a:fillRect/>
          </a:stretch>
        </p:blipFill>
        <p:spPr>
          <a:xfrm>
            <a:off x="349679" y="1628800"/>
            <a:ext cx="5238160" cy="1668095"/>
          </a:xfrm>
          <a:prstGeom prst="rect">
            <a:avLst/>
          </a:prstGeom>
        </p:spPr>
      </p:pic>
      <p:sp>
        <p:nvSpPr>
          <p:cNvPr id="11" name="Metin kutusu 10">
            <a:extLst>
              <a:ext uri="{FF2B5EF4-FFF2-40B4-BE49-F238E27FC236}">
                <a16:creationId xmlns:a16="http://schemas.microsoft.com/office/drawing/2014/main" id="{41007A72-5A18-B784-20F3-BC89870CD453}"/>
              </a:ext>
            </a:extLst>
          </p:cNvPr>
          <p:cNvSpPr txBox="1"/>
          <p:nvPr/>
        </p:nvSpPr>
        <p:spPr>
          <a:xfrm>
            <a:off x="5724128" y="1768985"/>
            <a:ext cx="2324812" cy="1200329"/>
          </a:xfrm>
          <a:prstGeom prst="rect">
            <a:avLst/>
          </a:prstGeom>
          <a:noFill/>
        </p:spPr>
        <p:txBody>
          <a:bodyPr wrap="square">
            <a:spAutoFit/>
          </a:bodyPr>
          <a:lstStyle/>
          <a:p>
            <a:r>
              <a:rPr lang="tr-TR" dirty="0"/>
              <a:t>Düzgün değişen(hızlanan) doğrusal hareketin grafikleri</a:t>
            </a:r>
          </a:p>
        </p:txBody>
      </p:sp>
      <p:sp>
        <p:nvSpPr>
          <p:cNvPr id="13" name="Metin kutusu 12">
            <a:extLst>
              <a:ext uri="{FF2B5EF4-FFF2-40B4-BE49-F238E27FC236}">
                <a16:creationId xmlns:a16="http://schemas.microsoft.com/office/drawing/2014/main" id="{3FA4B74D-D664-9A13-94F4-D2C130B75FEF}"/>
              </a:ext>
            </a:extLst>
          </p:cNvPr>
          <p:cNvSpPr txBox="1"/>
          <p:nvPr/>
        </p:nvSpPr>
        <p:spPr>
          <a:xfrm>
            <a:off x="5724128" y="4032182"/>
            <a:ext cx="2446954" cy="1200329"/>
          </a:xfrm>
          <a:prstGeom prst="rect">
            <a:avLst/>
          </a:prstGeom>
          <a:noFill/>
        </p:spPr>
        <p:txBody>
          <a:bodyPr wrap="square">
            <a:spAutoFit/>
          </a:bodyPr>
          <a:lstStyle/>
          <a:p>
            <a:r>
              <a:rPr lang="tr-TR" dirty="0"/>
              <a:t>Düzgün değişen(yavaşlayan)  doğrusal hareketin grafikleri</a:t>
            </a:r>
          </a:p>
        </p:txBody>
      </p:sp>
      <p:pic>
        <p:nvPicPr>
          <p:cNvPr id="15" name="Resim 14">
            <a:extLst>
              <a:ext uri="{FF2B5EF4-FFF2-40B4-BE49-F238E27FC236}">
                <a16:creationId xmlns:a16="http://schemas.microsoft.com/office/drawing/2014/main" id="{A2B2C1DF-4F66-5D2E-7D09-C05B807B0690}"/>
              </a:ext>
            </a:extLst>
          </p:cNvPr>
          <p:cNvPicPr>
            <a:picLocks noChangeAspect="1"/>
          </p:cNvPicPr>
          <p:nvPr/>
        </p:nvPicPr>
        <p:blipFill>
          <a:blip r:embed="rId3">
            <a:duotone>
              <a:prstClr val="black"/>
              <a:schemeClr val="accent3">
                <a:tint val="45000"/>
                <a:satMod val="400000"/>
              </a:schemeClr>
            </a:duotone>
          </a:blip>
          <a:stretch>
            <a:fillRect/>
          </a:stretch>
        </p:blipFill>
        <p:spPr>
          <a:xfrm>
            <a:off x="312478" y="3861048"/>
            <a:ext cx="5272131" cy="1542598"/>
          </a:xfrm>
          <a:prstGeom prst="rect">
            <a:avLst/>
          </a:prstGeom>
        </p:spPr>
      </p:pic>
    </p:spTree>
    <p:extLst>
      <p:ext uri="{BB962C8B-B14F-4D97-AF65-F5344CB8AC3E}">
        <p14:creationId xmlns:p14="http://schemas.microsoft.com/office/powerpoint/2010/main" val="21162498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2EB40E-869A-E80D-9F22-6FB548A65C32}"/>
              </a:ext>
            </a:extLst>
          </p:cNvPr>
          <p:cNvSpPr>
            <a:spLocks noGrp="1"/>
          </p:cNvSpPr>
          <p:nvPr>
            <p:ph type="title"/>
          </p:nvPr>
        </p:nvSpPr>
        <p:spPr/>
        <p:txBody>
          <a:bodyPr/>
          <a:lstStyle/>
          <a:p>
            <a:r>
              <a:rPr lang="tr-TR" sz="3200" dirty="0"/>
              <a:t>Hız, İvme, Alınan Yol ve Zaman Arasındaki Bağıntılar</a:t>
            </a:r>
          </a:p>
        </p:txBody>
      </p:sp>
      <p:sp>
        <p:nvSpPr>
          <p:cNvPr id="3" name="İçerik Yer Tutucusu 2">
            <a:extLst>
              <a:ext uri="{FF2B5EF4-FFF2-40B4-BE49-F238E27FC236}">
                <a16:creationId xmlns:a16="http://schemas.microsoft.com/office/drawing/2014/main" id="{EDAD17FC-DEFF-A81A-9D15-D246D9B0808B}"/>
              </a:ext>
            </a:extLst>
          </p:cNvPr>
          <p:cNvSpPr>
            <a:spLocks noGrp="1"/>
          </p:cNvSpPr>
          <p:nvPr>
            <p:ph idx="1"/>
          </p:nvPr>
        </p:nvSpPr>
        <p:spPr>
          <a:xfrm>
            <a:off x="251961" y="908721"/>
            <a:ext cx="8712967" cy="610936"/>
          </a:xfrm>
        </p:spPr>
        <p:txBody>
          <a:bodyPr>
            <a:normAutofit/>
          </a:bodyPr>
          <a:lstStyle/>
          <a:p>
            <a:r>
              <a:rPr lang="tr-TR" dirty="0"/>
              <a:t>Bir nesnenin ilk hızı yoksa t zaman içinde kazanacağı hız:  </a:t>
            </a:r>
            <a:r>
              <a:rPr lang="tr-TR" i="1" dirty="0">
                <a:latin typeface="Times New Roman" panose="02020603050405020304" pitchFamily="18" charset="0"/>
                <a:cs typeface="Times New Roman" panose="02020603050405020304" pitchFamily="18" charset="0"/>
              </a:rPr>
              <a:t>v = a.t  </a:t>
            </a:r>
            <a:r>
              <a:rPr lang="tr-TR" dirty="0"/>
              <a:t>olur.</a:t>
            </a:r>
            <a:endParaRPr lang="tr-TR" dirty="0">
              <a:latin typeface="Times New Roman" panose="02020603050405020304" pitchFamily="18" charset="0"/>
              <a:cs typeface="Times New Roman" panose="02020603050405020304" pitchFamily="18" charset="0"/>
            </a:endParaRPr>
          </a:p>
        </p:txBody>
      </p:sp>
      <p:sp>
        <p:nvSpPr>
          <p:cNvPr id="5" name="Alt Bilgi Yer Tutucusu 4">
            <a:extLst>
              <a:ext uri="{FF2B5EF4-FFF2-40B4-BE49-F238E27FC236}">
                <a16:creationId xmlns:a16="http://schemas.microsoft.com/office/drawing/2014/main" id="{8E10F5F3-E145-8CC3-EB62-E42731E451C1}"/>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2302CBC9-CF46-93E0-5B96-52389E680B3D}"/>
              </a:ext>
            </a:extLst>
          </p:cNvPr>
          <p:cNvSpPr>
            <a:spLocks noGrp="1"/>
          </p:cNvSpPr>
          <p:nvPr>
            <p:ph type="sldNum" sz="quarter" idx="12"/>
          </p:nvPr>
        </p:nvSpPr>
        <p:spPr/>
        <p:txBody>
          <a:bodyPr/>
          <a:lstStyle/>
          <a:p>
            <a:fld id="{60FF87A7-9A7A-4B3D-9625-8440EC4947F9}" type="slidenum">
              <a:rPr lang="tr-TR" smtClean="0"/>
              <a:pPr/>
              <a:t>17</a:t>
            </a:fld>
            <a:endParaRPr lang="tr-TR"/>
          </a:p>
        </p:txBody>
      </p:sp>
      <p:sp>
        <p:nvSpPr>
          <p:cNvPr id="8" name="Metin kutusu 7">
            <a:extLst>
              <a:ext uri="{FF2B5EF4-FFF2-40B4-BE49-F238E27FC236}">
                <a16:creationId xmlns:a16="http://schemas.microsoft.com/office/drawing/2014/main" id="{ABC41B02-7A4B-1E85-E7C5-21466A060CC1}"/>
              </a:ext>
            </a:extLst>
          </p:cNvPr>
          <p:cNvSpPr txBox="1"/>
          <p:nvPr/>
        </p:nvSpPr>
        <p:spPr>
          <a:xfrm>
            <a:off x="3681755" y="1651920"/>
            <a:ext cx="4880428" cy="923330"/>
          </a:xfrm>
          <a:prstGeom prst="rect">
            <a:avLst/>
          </a:prstGeom>
          <a:noFill/>
        </p:spPr>
        <p:txBody>
          <a:bodyPr wrap="square">
            <a:spAutoFit/>
          </a:bodyPr>
          <a:lstStyle/>
          <a:p>
            <a:pPr algn="just"/>
            <a:r>
              <a:rPr lang="tr-TR" dirty="0"/>
              <a:t>İvme pozitif olduğuna göre yatay eksen zamanı </a:t>
            </a:r>
            <a:r>
              <a:rPr lang="tr-TR" i="1" dirty="0">
                <a:latin typeface="Times New Roman" panose="02020603050405020304" pitchFamily="18" charset="0"/>
                <a:cs typeface="Times New Roman" panose="02020603050405020304" pitchFamily="18" charset="0"/>
              </a:rPr>
              <a:t>t</a:t>
            </a:r>
            <a:r>
              <a:rPr lang="tr-TR" dirty="0"/>
              <a:t>, dikey eksen  hızı </a:t>
            </a:r>
            <a:r>
              <a:rPr lang="tr-TR" i="1" dirty="0">
                <a:latin typeface="Times New Roman" panose="02020603050405020304" pitchFamily="18" charset="0"/>
                <a:cs typeface="Times New Roman" panose="02020603050405020304" pitchFamily="18" charset="0"/>
              </a:rPr>
              <a:t>v</a:t>
            </a:r>
            <a:r>
              <a:rPr lang="tr-TR" dirty="0"/>
              <a:t>  gösterecek  olursa; </a:t>
            </a:r>
            <a:r>
              <a:rPr lang="tr-TR" i="1" dirty="0">
                <a:latin typeface="Times New Roman" panose="02020603050405020304" pitchFamily="18" charset="0"/>
                <a:cs typeface="Times New Roman" panose="02020603050405020304" pitchFamily="18" charset="0"/>
              </a:rPr>
              <a:t>v = a . t  </a:t>
            </a:r>
            <a:r>
              <a:rPr lang="tr-TR" dirty="0"/>
              <a:t>denklemi şekildeki diyagramı verir. </a:t>
            </a:r>
          </a:p>
        </p:txBody>
      </p:sp>
      <mc:AlternateContent xmlns:mc="http://schemas.openxmlformats.org/markup-compatibility/2006" xmlns:a14="http://schemas.microsoft.com/office/drawing/2010/main">
        <mc:Choice Requires="a14">
          <p:sp>
            <p:nvSpPr>
              <p:cNvPr id="14" name="Metin kutusu 13">
                <a:extLst>
                  <a:ext uri="{FF2B5EF4-FFF2-40B4-BE49-F238E27FC236}">
                    <a16:creationId xmlns:a16="http://schemas.microsoft.com/office/drawing/2014/main" id="{AE316008-4683-D723-7BC9-7AB8AC151751}"/>
                  </a:ext>
                </a:extLst>
              </p:cNvPr>
              <p:cNvSpPr txBox="1"/>
              <p:nvPr/>
            </p:nvSpPr>
            <p:spPr>
              <a:xfrm>
                <a:off x="3681755" y="4077072"/>
                <a:ext cx="5040558" cy="10374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rPr>
                        <m:t>𝑣</m:t>
                      </m:r>
                      <m:r>
                        <a:rPr lang="tr-TR" b="0" i="1" smtClean="0">
                          <a:latin typeface="Cambria Math" panose="02040503050406030204" pitchFamily="18" charset="0"/>
                        </a:rPr>
                        <m:t>=</m:t>
                      </m:r>
                      <m:r>
                        <a:rPr lang="tr-TR" b="0" i="1" smtClean="0">
                          <a:latin typeface="Cambria Math" panose="02040503050406030204" pitchFamily="18" charset="0"/>
                        </a:rPr>
                        <m:t>𝑎</m:t>
                      </m:r>
                      <m:r>
                        <a:rPr lang="tr-TR" b="0" i="1" smtClean="0">
                          <a:latin typeface="Cambria Math" panose="02040503050406030204" pitchFamily="18" charset="0"/>
                        </a:rPr>
                        <m:t> .</m:t>
                      </m:r>
                      <m:r>
                        <a:rPr lang="tr-TR" i="1" smtClean="0">
                          <a:latin typeface="Cambria Math" panose="02040503050406030204" pitchFamily="18" charset="0"/>
                        </a:rPr>
                        <m:t>𝑡</m:t>
                      </m:r>
                      <m:r>
                        <a:rPr lang="tr-TR" b="0" i="1" smtClean="0">
                          <a:latin typeface="Cambria Math" panose="02040503050406030204" pitchFamily="18" charset="0"/>
                        </a:rPr>
                        <m:t>  </m:t>
                      </m:r>
                      <m:r>
                        <a:rPr lang="tr-TR" b="0" i="1" smtClean="0">
                          <a:latin typeface="Cambria Math" panose="02040503050406030204" pitchFamily="18" charset="0"/>
                        </a:rPr>
                        <m:t>𝑑𝑒𝑛𝑘𝑙𝑒𝑚𝑑𝑒</m:t>
                      </m:r>
                      <m:r>
                        <a:rPr lang="tr-TR" b="0" i="1" smtClean="0">
                          <a:latin typeface="Cambria Math" panose="02040503050406030204" pitchFamily="18" charset="0"/>
                        </a:rPr>
                        <m:t> </m:t>
                      </m:r>
                      <m:r>
                        <a:rPr lang="tr-TR" b="0" i="1" smtClean="0">
                          <a:latin typeface="Cambria Math" panose="02040503050406030204" pitchFamily="18" charset="0"/>
                        </a:rPr>
                        <m:t>𝑦𝑒𝑟𝑖𝑛𝑒</m:t>
                      </m:r>
                      <m:r>
                        <a:rPr lang="tr-TR" b="0" i="1" smtClean="0">
                          <a:latin typeface="Cambria Math" panose="02040503050406030204" pitchFamily="18" charset="0"/>
                        </a:rPr>
                        <m:t> </m:t>
                      </m:r>
                      <m:r>
                        <a:rPr lang="tr-TR" b="0" i="1" smtClean="0">
                          <a:latin typeface="Cambria Math" panose="02040503050406030204" pitchFamily="18" charset="0"/>
                        </a:rPr>
                        <m:t>𝑦𝑎𝑧𝚤𝑙𝚤𝑟𝑠𝑎</m:t>
                      </m:r>
                    </m:oMath>
                  </m:oMathPara>
                </a14:m>
                <a:endParaRPr lang="tr-TR" b="0" i="1" dirty="0">
                  <a:latin typeface="Cambria Math" panose="02040503050406030204" pitchFamily="18" charset="0"/>
                </a:endParaRPr>
              </a:p>
              <a:p>
                <a:endParaRPr lang="tr-TR" b="0" i="1" dirty="0">
                  <a:latin typeface="Cambria Math" panose="02040503050406030204" pitchFamily="18" charset="0"/>
                  <a:ea typeface="Cambria Math" panose="02040503050406030204" pitchFamily="18" charset="0"/>
                </a:endParaRPr>
              </a:p>
              <a:p>
                <a:pPr algn="ctr"/>
                <a14:m>
                  <m:oMath xmlns:m="http://schemas.openxmlformats.org/officeDocument/2006/math">
                    <m:r>
                      <a:rPr lang="tr-TR" b="0" i="1" smtClean="0">
                        <a:latin typeface="Cambria Math" panose="02040503050406030204" pitchFamily="18" charset="0"/>
                        <a:ea typeface="Cambria Math" panose="02040503050406030204" pitchFamily="18" charset="0"/>
                      </a:rPr>
                      <m:t>𝑥</m:t>
                    </m:r>
                    <m:r>
                      <a:rPr lang="tr-TR" b="0" i="1" smtClean="0">
                        <a:latin typeface="Cambria Math" panose="02040503050406030204" pitchFamily="18" charset="0"/>
                        <a:ea typeface="Cambria Math" panose="02040503050406030204" pitchFamily="18" charset="0"/>
                      </a:rPr>
                      <m:t>=</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1</m:t>
                        </m:r>
                      </m:num>
                      <m:den>
                        <m:r>
                          <a:rPr lang="tr-TR" b="0" i="1" smtClean="0">
                            <a:latin typeface="Cambria Math" panose="02040503050406030204" pitchFamily="18" charset="0"/>
                            <a:ea typeface="Cambria Math" panose="02040503050406030204" pitchFamily="18" charset="0"/>
                          </a:rPr>
                          <m:t>2</m:t>
                        </m:r>
                      </m:den>
                    </m:f>
                    <m:r>
                      <a:rPr lang="tr-TR" b="0" i="1" smtClean="0">
                        <a:latin typeface="Cambria Math" panose="02040503050406030204" pitchFamily="18" charset="0"/>
                        <a:ea typeface="Cambria Math" panose="02040503050406030204" pitchFamily="18" charset="0"/>
                      </a:rPr>
                      <m:t>𝑎</m:t>
                    </m:r>
                  </m:oMath>
                </a14:m>
                <a:r>
                  <a:rPr lang="tr-TR" dirty="0"/>
                  <a:t> </a:t>
                </a:r>
                <a14:m>
                  <m:oMath xmlns:m="http://schemas.openxmlformats.org/officeDocument/2006/math">
                    <m:sSup>
                      <m:sSupPr>
                        <m:ctrlPr>
                          <a:rPr lang="tr-TR" b="0" i="1" smtClean="0">
                            <a:latin typeface="Cambria Math" panose="02040503050406030204" pitchFamily="18" charset="0"/>
                          </a:rPr>
                        </m:ctrlPr>
                      </m:sSupPr>
                      <m:e>
                        <m:r>
                          <a:rPr lang="tr-TR" b="0" i="1" smtClean="0">
                            <a:latin typeface="Cambria Math" panose="02040503050406030204" pitchFamily="18" charset="0"/>
                          </a:rPr>
                          <m:t>𝑡</m:t>
                        </m:r>
                      </m:e>
                      <m:sup>
                        <m:r>
                          <a:rPr lang="tr-TR" b="0" i="1" smtClean="0">
                            <a:latin typeface="Cambria Math" panose="02040503050406030204" pitchFamily="18" charset="0"/>
                          </a:rPr>
                          <m:t>2</m:t>
                        </m:r>
                      </m:sup>
                    </m:sSup>
                    <m:r>
                      <a:rPr lang="tr-TR" b="0" i="1" smtClean="0">
                        <a:latin typeface="Cambria Math" panose="02040503050406030204" pitchFamily="18" charset="0"/>
                      </a:rPr>
                      <m:t>   </m:t>
                    </m:r>
                    <m:r>
                      <a:rPr lang="tr-TR" b="0" i="1" smtClean="0">
                        <a:latin typeface="Cambria Math" panose="02040503050406030204" pitchFamily="18" charset="0"/>
                      </a:rPr>
                      <m:t>𝑒𝑙𝑑𝑒</m:t>
                    </m:r>
                    <m:r>
                      <a:rPr lang="tr-TR" b="0" i="1" smtClean="0">
                        <a:latin typeface="Cambria Math" panose="02040503050406030204" pitchFamily="18" charset="0"/>
                      </a:rPr>
                      <m:t> </m:t>
                    </m:r>
                    <m:r>
                      <a:rPr lang="tr-TR" b="0" i="1" smtClean="0">
                        <a:latin typeface="Cambria Math" panose="02040503050406030204" pitchFamily="18" charset="0"/>
                      </a:rPr>
                      <m:t>𝑒𝑑𝑖𝑙𝑖𝑟</m:t>
                    </m:r>
                    <m:r>
                      <a:rPr lang="tr-TR" b="0" i="1" smtClean="0">
                        <a:latin typeface="Cambria Math" panose="02040503050406030204" pitchFamily="18" charset="0"/>
                      </a:rPr>
                      <m:t>. </m:t>
                    </m:r>
                  </m:oMath>
                </a14:m>
                <a:endParaRPr lang="tr-TR" dirty="0"/>
              </a:p>
            </p:txBody>
          </p:sp>
        </mc:Choice>
        <mc:Fallback xmlns="">
          <p:sp>
            <p:nvSpPr>
              <p:cNvPr id="14" name="Metin kutusu 13">
                <a:extLst>
                  <a:ext uri="{FF2B5EF4-FFF2-40B4-BE49-F238E27FC236}">
                    <a16:creationId xmlns:a16="http://schemas.microsoft.com/office/drawing/2014/main" id="{AE316008-4683-D723-7BC9-7AB8AC151751}"/>
                  </a:ext>
                </a:extLst>
              </p:cNvPr>
              <p:cNvSpPr txBox="1">
                <a:spLocks noRot="1" noChangeAspect="1" noMove="1" noResize="1" noEditPoints="1" noAdjustHandles="1" noChangeArrowheads="1" noChangeShapeType="1" noTextEdit="1"/>
              </p:cNvSpPr>
              <p:nvPr/>
            </p:nvSpPr>
            <p:spPr>
              <a:xfrm>
                <a:off x="3681755" y="4077072"/>
                <a:ext cx="5040558" cy="1037463"/>
              </a:xfrm>
              <a:prstGeom prst="rect">
                <a:avLst/>
              </a:prstGeom>
              <a:blipFill>
                <a:blip r:embed="rId2"/>
                <a:stretch>
                  <a:fillRect b="-58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Metin kutusu 8">
                <a:extLst>
                  <a:ext uri="{FF2B5EF4-FFF2-40B4-BE49-F238E27FC236}">
                    <a16:creationId xmlns:a16="http://schemas.microsoft.com/office/drawing/2014/main" id="{C7752FCD-CE72-3CF5-66A7-6728DD51036F}"/>
                  </a:ext>
                </a:extLst>
              </p:cNvPr>
              <p:cNvSpPr txBox="1"/>
              <p:nvPr/>
            </p:nvSpPr>
            <p:spPr>
              <a:xfrm>
                <a:off x="3779912" y="3253360"/>
                <a:ext cx="4572000" cy="610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𝑥</m:t>
                      </m:r>
                      <m:r>
                        <a:rPr lang="en-US" i="1" smtClean="0">
                          <a:latin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r>
                            <a:rPr lang="tr-TR" i="1">
                              <a:latin typeface="Cambria Math" panose="02040503050406030204" pitchFamily="18" charset="0"/>
                              <a:ea typeface="Cambria Math" panose="02040503050406030204" pitchFamily="18" charset="0"/>
                            </a:rPr>
                            <m:t>1</m:t>
                          </m:r>
                        </m:num>
                        <m:den>
                          <m:r>
                            <a:rPr lang="tr-TR" i="1">
                              <a:latin typeface="Cambria Math" panose="02040503050406030204" pitchFamily="18" charset="0"/>
                              <a:ea typeface="Cambria Math" panose="02040503050406030204" pitchFamily="18" charset="0"/>
                            </a:rPr>
                            <m:t>2</m:t>
                          </m:r>
                        </m:den>
                      </m:f>
                      <m:r>
                        <a:rPr lang="tr-TR" i="1" smtClean="0">
                          <a:latin typeface="Cambria Math" panose="02040503050406030204" pitchFamily="18" charset="0"/>
                        </a:rPr>
                        <m:t>𝑣𝑡</m:t>
                      </m:r>
                    </m:oMath>
                  </m:oMathPara>
                </a14:m>
                <a:endParaRPr lang="tr-TR" dirty="0"/>
              </a:p>
            </p:txBody>
          </p:sp>
        </mc:Choice>
        <mc:Fallback xmlns="">
          <p:sp>
            <p:nvSpPr>
              <p:cNvPr id="9" name="Metin kutusu 8">
                <a:extLst>
                  <a:ext uri="{FF2B5EF4-FFF2-40B4-BE49-F238E27FC236}">
                    <a16:creationId xmlns:a16="http://schemas.microsoft.com/office/drawing/2014/main" id="{C7752FCD-CE72-3CF5-66A7-6728DD51036F}"/>
                  </a:ext>
                </a:extLst>
              </p:cNvPr>
              <p:cNvSpPr txBox="1">
                <a:spLocks noRot="1" noChangeAspect="1" noMove="1" noResize="1" noEditPoints="1" noAdjustHandles="1" noChangeArrowheads="1" noChangeShapeType="1" noTextEdit="1"/>
              </p:cNvSpPr>
              <p:nvPr/>
            </p:nvSpPr>
            <p:spPr>
              <a:xfrm>
                <a:off x="3779912" y="3253360"/>
                <a:ext cx="4572000" cy="610936"/>
              </a:xfrm>
              <a:prstGeom prst="rect">
                <a:avLst/>
              </a:prstGeom>
              <a:blipFill>
                <a:blip r:embed="rId3"/>
                <a:stretch>
                  <a:fillRect/>
                </a:stretch>
              </a:blipFill>
            </p:spPr>
            <p:txBody>
              <a:bodyPr/>
              <a:lstStyle/>
              <a:p>
                <a:r>
                  <a:rPr lang="tr-TR">
                    <a:noFill/>
                  </a:rPr>
                  <a:t> </a:t>
                </a:r>
              </a:p>
            </p:txBody>
          </p:sp>
        </mc:Fallback>
      </mc:AlternateContent>
      <p:pic>
        <p:nvPicPr>
          <p:cNvPr id="16" name="Resim 15">
            <a:extLst>
              <a:ext uri="{FF2B5EF4-FFF2-40B4-BE49-F238E27FC236}">
                <a16:creationId xmlns:a16="http://schemas.microsoft.com/office/drawing/2014/main" id="{4E35F801-EE20-1C98-98F7-9B995036CC72}"/>
              </a:ext>
            </a:extLst>
          </p:cNvPr>
          <p:cNvPicPr>
            <a:picLocks noChangeAspect="1"/>
          </p:cNvPicPr>
          <p:nvPr/>
        </p:nvPicPr>
        <p:blipFill>
          <a:blip r:embed="rId4"/>
          <a:stretch>
            <a:fillRect/>
          </a:stretch>
        </p:blipFill>
        <p:spPr>
          <a:xfrm>
            <a:off x="539552" y="1720255"/>
            <a:ext cx="2809356" cy="2409380"/>
          </a:xfrm>
          <a:prstGeom prst="rect">
            <a:avLst/>
          </a:prstGeom>
        </p:spPr>
      </p:pic>
      <p:sp>
        <p:nvSpPr>
          <p:cNvPr id="10" name="Metin kutusu 9">
            <a:extLst>
              <a:ext uri="{FF2B5EF4-FFF2-40B4-BE49-F238E27FC236}">
                <a16:creationId xmlns:a16="http://schemas.microsoft.com/office/drawing/2014/main" id="{D2A29893-12E1-4B99-33FD-F12B99E2AF85}"/>
              </a:ext>
            </a:extLst>
          </p:cNvPr>
          <p:cNvSpPr txBox="1"/>
          <p:nvPr/>
        </p:nvSpPr>
        <p:spPr>
          <a:xfrm>
            <a:off x="3719258" y="2863558"/>
            <a:ext cx="4614420" cy="369332"/>
          </a:xfrm>
          <a:prstGeom prst="rect">
            <a:avLst/>
          </a:prstGeom>
          <a:noFill/>
        </p:spPr>
        <p:txBody>
          <a:bodyPr wrap="square">
            <a:spAutoFit/>
          </a:bodyPr>
          <a:lstStyle/>
          <a:p>
            <a:r>
              <a:rPr lang="tr-TR" dirty="0"/>
              <a:t>Taralı olan gidilen yol miktarıdır:</a:t>
            </a:r>
            <a:endParaRPr lang="tr-TR" i="1" dirty="0">
              <a:latin typeface="Cambria Math" panose="02040503050406030204" pitchFamily="18" charset="0"/>
            </a:endParaRPr>
          </a:p>
        </p:txBody>
      </p:sp>
    </p:spTree>
    <p:extLst>
      <p:ext uri="{BB962C8B-B14F-4D97-AF65-F5344CB8AC3E}">
        <p14:creationId xmlns:p14="http://schemas.microsoft.com/office/powerpoint/2010/main" val="4178459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4"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 9">
            <a:extLst>
              <a:ext uri="{FF2B5EF4-FFF2-40B4-BE49-F238E27FC236}">
                <a16:creationId xmlns:a16="http://schemas.microsoft.com/office/drawing/2014/main" id="{7D42A201-3B33-1301-2C25-1F03977A4248}"/>
              </a:ext>
            </a:extLst>
          </p:cNvPr>
          <p:cNvGrpSpPr/>
          <p:nvPr/>
        </p:nvGrpSpPr>
        <p:grpSpPr>
          <a:xfrm>
            <a:off x="103923" y="900451"/>
            <a:ext cx="3862557" cy="3672087"/>
            <a:chOff x="103923" y="900451"/>
            <a:chExt cx="3862557" cy="3672087"/>
          </a:xfrm>
        </p:grpSpPr>
        <p:pic>
          <p:nvPicPr>
            <p:cNvPr id="8" name="Resim 7">
              <a:extLst>
                <a:ext uri="{FF2B5EF4-FFF2-40B4-BE49-F238E27FC236}">
                  <a16:creationId xmlns:a16="http://schemas.microsoft.com/office/drawing/2014/main" id="{F463B8C8-DE30-4913-1B0E-9FCAF26676F4}"/>
                </a:ext>
              </a:extLst>
            </p:cNvPr>
            <p:cNvPicPr>
              <a:picLocks noChangeAspect="1"/>
            </p:cNvPicPr>
            <p:nvPr/>
          </p:nvPicPr>
          <p:blipFill>
            <a:blip r:embed="rId2"/>
            <a:stretch>
              <a:fillRect/>
            </a:stretch>
          </p:blipFill>
          <p:spPr>
            <a:xfrm>
              <a:off x="103923" y="900451"/>
              <a:ext cx="3862557" cy="3672087"/>
            </a:xfrm>
            <a:prstGeom prst="rect">
              <a:avLst/>
            </a:prstGeom>
          </p:spPr>
        </p:pic>
        <p:sp>
          <p:nvSpPr>
            <p:cNvPr id="37" name="Metin kutusu 36">
              <a:extLst>
                <a:ext uri="{FF2B5EF4-FFF2-40B4-BE49-F238E27FC236}">
                  <a16:creationId xmlns:a16="http://schemas.microsoft.com/office/drawing/2014/main" id="{FABD5065-B216-57E2-67C8-3B2DBBF8081D}"/>
                </a:ext>
              </a:extLst>
            </p:cNvPr>
            <p:cNvSpPr txBox="1"/>
            <p:nvPr/>
          </p:nvSpPr>
          <p:spPr>
            <a:xfrm>
              <a:off x="1736237" y="3738518"/>
              <a:ext cx="685411" cy="338554"/>
            </a:xfrm>
            <a:prstGeom prst="rect">
              <a:avLst/>
            </a:prstGeom>
            <a:noFill/>
          </p:spPr>
          <p:txBody>
            <a:bodyPr wrap="square">
              <a:spAutoFit/>
            </a:bodyPr>
            <a:lstStyle/>
            <a:p>
              <a:r>
                <a:rPr lang="tr-TR" sz="1600" i="1" dirty="0">
                  <a:solidFill>
                    <a:schemeClr val="tx2">
                      <a:lumMod val="75000"/>
                    </a:schemeClr>
                  </a:solidFill>
                  <a:latin typeface="Times New Roman" panose="02020603050405020304" pitchFamily="18" charset="0"/>
                  <a:cs typeface="Times New Roman" panose="02020603050405020304" pitchFamily="18" charset="0"/>
                </a:rPr>
                <a:t>v</a:t>
              </a:r>
              <a:r>
                <a:rPr lang="tr-TR" sz="1600" i="1" baseline="-25000" dirty="0">
                  <a:solidFill>
                    <a:schemeClr val="tx2">
                      <a:lumMod val="75000"/>
                    </a:schemeClr>
                  </a:solidFill>
                  <a:latin typeface="Times New Roman" panose="02020603050405020304" pitchFamily="18" charset="0"/>
                  <a:cs typeface="Times New Roman" panose="02020603050405020304" pitchFamily="18" charset="0"/>
                </a:rPr>
                <a:t>0 </a:t>
              </a:r>
              <a:r>
                <a:rPr lang="tr-TR" sz="1600" i="1" dirty="0">
                  <a:solidFill>
                    <a:schemeClr val="tx2">
                      <a:lumMod val="75000"/>
                    </a:schemeClr>
                  </a:solidFill>
                  <a:latin typeface="Times New Roman" panose="02020603050405020304" pitchFamily="18" charset="0"/>
                  <a:cs typeface="Times New Roman" panose="02020603050405020304" pitchFamily="18" charset="0"/>
                </a:rPr>
                <a:t>t</a:t>
              </a:r>
            </a:p>
          </p:txBody>
        </p:sp>
        <p:pic>
          <p:nvPicPr>
            <p:cNvPr id="38" name="Resim 37">
              <a:extLst>
                <a:ext uri="{FF2B5EF4-FFF2-40B4-BE49-F238E27FC236}">
                  <a16:creationId xmlns:a16="http://schemas.microsoft.com/office/drawing/2014/main" id="{6CE24515-71DC-7518-089A-45D738F69255}"/>
                </a:ext>
              </a:extLst>
            </p:cNvPr>
            <p:cNvPicPr>
              <a:picLocks noChangeAspect="1"/>
            </p:cNvPicPr>
            <p:nvPr/>
          </p:nvPicPr>
          <p:blipFill rotWithShape="1">
            <a:blip r:embed="rId3">
              <a:clrChange>
                <a:clrFrom>
                  <a:srgbClr val="FFFFFF"/>
                </a:clrFrom>
                <a:clrTo>
                  <a:srgbClr val="FFFFFF">
                    <a:alpha val="0"/>
                  </a:srgbClr>
                </a:clrTo>
              </a:clrChange>
              <a:duotone>
                <a:prstClr val="black"/>
                <a:schemeClr val="accent2">
                  <a:tint val="45000"/>
                  <a:satMod val="400000"/>
                </a:schemeClr>
              </a:duotone>
              <a:alphaModFix amt="85000"/>
            </a:blip>
            <a:srcRect t="3831"/>
            <a:stretch/>
          </p:blipFill>
          <p:spPr>
            <a:xfrm>
              <a:off x="1619672" y="2924263"/>
              <a:ext cx="981891" cy="541885"/>
            </a:xfrm>
            <a:prstGeom prst="rect">
              <a:avLst/>
            </a:prstGeom>
          </p:spPr>
        </p:pic>
      </p:grpSp>
      <p:sp>
        <p:nvSpPr>
          <p:cNvPr id="39" name="Dikdörtgen 38">
            <a:extLst>
              <a:ext uri="{FF2B5EF4-FFF2-40B4-BE49-F238E27FC236}">
                <a16:creationId xmlns:a16="http://schemas.microsoft.com/office/drawing/2014/main" id="{AB398903-2665-7BB1-A8CB-F012A53FEABE}"/>
              </a:ext>
            </a:extLst>
          </p:cNvPr>
          <p:cNvSpPr/>
          <p:nvPr/>
        </p:nvSpPr>
        <p:spPr>
          <a:xfrm>
            <a:off x="4716016" y="1133796"/>
            <a:ext cx="1224136" cy="350988"/>
          </a:xfrm>
          <a:prstGeom prst="rect">
            <a:avLst/>
          </a:prstGeom>
          <a:solidFill>
            <a:srgbClr val="E0F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F0892816-DB52-CA69-2C4C-677C9615974D}"/>
              </a:ext>
            </a:extLst>
          </p:cNvPr>
          <p:cNvSpPr>
            <a:spLocks noGrp="1"/>
          </p:cNvSpPr>
          <p:nvPr>
            <p:ph type="title"/>
          </p:nvPr>
        </p:nvSpPr>
        <p:spPr/>
        <p:txBody>
          <a:bodyPr/>
          <a:lstStyle/>
          <a:p>
            <a:r>
              <a:rPr lang="tr-TR" sz="3200" dirty="0"/>
              <a:t>Hız, İvme, Alınan Yol ve Zaman Arasındaki Bağıntılar</a:t>
            </a:r>
          </a:p>
        </p:txBody>
      </p:sp>
      <p:sp>
        <p:nvSpPr>
          <p:cNvPr id="5" name="Alt Bilgi Yer Tutucusu 4">
            <a:extLst>
              <a:ext uri="{FF2B5EF4-FFF2-40B4-BE49-F238E27FC236}">
                <a16:creationId xmlns:a16="http://schemas.microsoft.com/office/drawing/2014/main" id="{C5B66A21-E035-AAF8-1C9C-5D9E2AF6823D}"/>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106178F8-0365-9F61-0B31-352E606CE5BD}"/>
              </a:ext>
            </a:extLst>
          </p:cNvPr>
          <p:cNvSpPr>
            <a:spLocks noGrp="1"/>
          </p:cNvSpPr>
          <p:nvPr>
            <p:ph type="sldNum" sz="quarter" idx="12"/>
          </p:nvPr>
        </p:nvSpPr>
        <p:spPr/>
        <p:txBody>
          <a:bodyPr/>
          <a:lstStyle/>
          <a:p>
            <a:fld id="{60FF87A7-9A7A-4B3D-9625-8440EC4947F9}" type="slidenum">
              <a:rPr lang="tr-TR" smtClean="0"/>
              <a:pPr/>
              <a:t>18</a:t>
            </a:fld>
            <a:endParaRPr lang="tr-TR"/>
          </a:p>
        </p:txBody>
      </p:sp>
      <p:pic>
        <p:nvPicPr>
          <p:cNvPr id="14" name="Resim 13">
            <a:extLst>
              <a:ext uri="{FF2B5EF4-FFF2-40B4-BE49-F238E27FC236}">
                <a16:creationId xmlns:a16="http://schemas.microsoft.com/office/drawing/2014/main" id="{89F890B9-1D5D-5547-4527-A86BD125F616}"/>
              </a:ext>
            </a:extLst>
          </p:cNvPr>
          <p:cNvPicPr>
            <a:picLocks noChangeAspect="1"/>
          </p:cNvPicPr>
          <p:nvPr/>
        </p:nvPicPr>
        <p:blipFill>
          <a:blip r:embed="rId4"/>
          <a:stretch>
            <a:fillRect/>
          </a:stretch>
        </p:blipFill>
        <p:spPr>
          <a:xfrm>
            <a:off x="5148065" y="1923552"/>
            <a:ext cx="1728192" cy="321427"/>
          </a:xfrm>
          <a:prstGeom prst="rect">
            <a:avLst/>
          </a:prstGeom>
        </p:spPr>
      </p:pic>
      <p:sp>
        <p:nvSpPr>
          <p:cNvPr id="3" name="İçerik Yer Tutucusu 2">
            <a:extLst>
              <a:ext uri="{FF2B5EF4-FFF2-40B4-BE49-F238E27FC236}">
                <a16:creationId xmlns:a16="http://schemas.microsoft.com/office/drawing/2014/main" id="{00C0FCEA-292F-939B-2CE2-6BB6C37D1EB7}"/>
              </a:ext>
            </a:extLst>
          </p:cNvPr>
          <p:cNvSpPr>
            <a:spLocks noGrp="1"/>
          </p:cNvSpPr>
          <p:nvPr>
            <p:ph idx="1"/>
          </p:nvPr>
        </p:nvSpPr>
        <p:spPr>
          <a:xfrm>
            <a:off x="3275856" y="828920"/>
            <a:ext cx="5572981" cy="712645"/>
          </a:xfrm>
        </p:spPr>
        <p:txBody>
          <a:bodyPr>
            <a:normAutofit/>
          </a:bodyPr>
          <a:lstStyle/>
          <a:p>
            <a:pPr algn="just"/>
            <a:r>
              <a:rPr lang="tr-TR" sz="1400" i="1" dirty="0">
                <a:solidFill>
                  <a:schemeClr val="tx1"/>
                </a:solidFill>
                <a:latin typeface="Times New Roman" panose="02020603050405020304" pitchFamily="18" charset="0"/>
                <a:cs typeface="Times New Roman" panose="02020603050405020304" pitchFamily="18" charset="0"/>
              </a:rPr>
              <a:t>v</a:t>
            </a:r>
            <a:r>
              <a:rPr lang="tr-TR" sz="1400" i="1" baseline="-25000" dirty="0">
                <a:solidFill>
                  <a:schemeClr val="tx1"/>
                </a:solidFill>
                <a:latin typeface="Times New Roman" panose="02020603050405020304" pitchFamily="18" charset="0"/>
                <a:cs typeface="Times New Roman" panose="02020603050405020304" pitchFamily="18" charset="0"/>
              </a:rPr>
              <a:t>0</a:t>
            </a:r>
            <a:r>
              <a:rPr lang="tr-TR" sz="1400" dirty="0">
                <a:solidFill>
                  <a:schemeClr val="tx1"/>
                </a:solidFill>
              </a:rPr>
              <a:t> başlangıç hızıyla başlayan bir nesnenin </a:t>
            </a:r>
            <a:r>
              <a:rPr lang="tr-TR" sz="1400" dirty="0"/>
              <a:t>t zaman sonundaki hızı bulmak içi ilk hızla toplarsak      </a:t>
            </a:r>
            <a:r>
              <a:rPr lang="tr-TR" sz="1600" i="1" dirty="0">
                <a:latin typeface="Times New Roman" panose="02020603050405020304" pitchFamily="18" charset="0"/>
                <a:cs typeface="Times New Roman" panose="02020603050405020304" pitchFamily="18" charset="0"/>
              </a:rPr>
              <a:t>v</a:t>
            </a:r>
            <a:r>
              <a:rPr lang="tr-TR" sz="1600" i="1" baseline="-25000" dirty="0">
                <a:latin typeface="Times New Roman" panose="02020603050405020304" pitchFamily="18" charset="0"/>
                <a:cs typeface="Times New Roman" panose="02020603050405020304" pitchFamily="18" charset="0"/>
              </a:rPr>
              <a:t>1</a:t>
            </a:r>
            <a:r>
              <a:rPr lang="tr-TR" sz="1600" i="1" dirty="0">
                <a:latin typeface="Times New Roman" panose="02020603050405020304" pitchFamily="18" charset="0"/>
                <a:cs typeface="Times New Roman" panose="02020603050405020304" pitchFamily="18" charset="0"/>
              </a:rPr>
              <a:t> = v</a:t>
            </a:r>
            <a:r>
              <a:rPr lang="tr-TR" sz="1600" i="1" baseline="-25000" dirty="0">
                <a:latin typeface="Times New Roman" panose="02020603050405020304" pitchFamily="18" charset="0"/>
                <a:cs typeface="Times New Roman" panose="02020603050405020304" pitchFamily="18" charset="0"/>
              </a:rPr>
              <a:t>0</a:t>
            </a:r>
            <a:r>
              <a:rPr lang="tr-TR" sz="1600" i="1" dirty="0">
                <a:latin typeface="Times New Roman" panose="02020603050405020304" pitchFamily="18" charset="0"/>
                <a:cs typeface="Times New Roman" panose="02020603050405020304" pitchFamily="18" charset="0"/>
              </a:rPr>
              <a:t> + a.t   </a:t>
            </a:r>
            <a:r>
              <a:rPr lang="tr-TR" sz="1400" i="1" dirty="0">
                <a:latin typeface="Times New Roman" panose="02020603050405020304" pitchFamily="18" charset="0"/>
                <a:cs typeface="Times New Roman" panose="02020603050405020304" pitchFamily="18" charset="0"/>
              </a:rPr>
              <a:t> elde edilir</a:t>
            </a:r>
            <a:r>
              <a:rPr lang="tr-TR" sz="1400" dirty="0"/>
              <a:t>.</a:t>
            </a:r>
          </a:p>
        </p:txBody>
      </p:sp>
      <p:grpSp>
        <p:nvGrpSpPr>
          <p:cNvPr id="11" name="Grup 10">
            <a:extLst>
              <a:ext uri="{FF2B5EF4-FFF2-40B4-BE49-F238E27FC236}">
                <a16:creationId xmlns:a16="http://schemas.microsoft.com/office/drawing/2014/main" id="{5A387F77-314C-2292-2036-75B8F7299D1C}"/>
              </a:ext>
            </a:extLst>
          </p:cNvPr>
          <p:cNvGrpSpPr/>
          <p:nvPr/>
        </p:nvGrpSpPr>
        <p:grpSpPr>
          <a:xfrm>
            <a:off x="4087407" y="2276872"/>
            <a:ext cx="4877081" cy="2216605"/>
            <a:chOff x="4087407" y="2276872"/>
            <a:chExt cx="4877081" cy="2216605"/>
          </a:xfrm>
        </p:grpSpPr>
        <p:sp>
          <p:nvSpPr>
            <p:cNvPr id="20" name="Metin kutusu 19">
              <a:extLst>
                <a:ext uri="{FF2B5EF4-FFF2-40B4-BE49-F238E27FC236}">
                  <a16:creationId xmlns:a16="http://schemas.microsoft.com/office/drawing/2014/main" id="{6C623C73-3145-28FD-4C4E-3850332EBF6F}"/>
                </a:ext>
              </a:extLst>
            </p:cNvPr>
            <p:cNvSpPr txBox="1"/>
            <p:nvPr/>
          </p:nvSpPr>
          <p:spPr>
            <a:xfrm>
              <a:off x="4087407" y="2276872"/>
              <a:ext cx="4877081" cy="1938992"/>
            </a:xfrm>
            <a:prstGeom prst="rect">
              <a:avLst/>
            </a:prstGeom>
            <a:noFill/>
          </p:spPr>
          <p:txBody>
            <a:bodyPr wrap="square">
              <a:spAutoFit/>
            </a:bodyPr>
            <a:lstStyle/>
            <a:p>
              <a:r>
                <a:rPr lang="tr-TR" sz="1400" dirty="0"/>
                <a:t>Mavi dikdörtgenin yüksekliği </a:t>
              </a:r>
              <a:r>
                <a:rPr lang="tr-TR" i="1" dirty="0">
                  <a:latin typeface="Times New Roman" panose="02020603050405020304" pitchFamily="18" charset="0"/>
                  <a:cs typeface="Times New Roman" panose="02020603050405020304" pitchFamily="18" charset="0"/>
                </a:rPr>
                <a:t>v</a:t>
              </a:r>
              <a:r>
                <a:rPr lang="tr-TR" i="1" baseline="-25000" dirty="0">
                  <a:latin typeface="Times New Roman" panose="02020603050405020304" pitchFamily="18" charset="0"/>
                  <a:cs typeface="Times New Roman" panose="02020603050405020304" pitchFamily="18" charset="0"/>
                </a:rPr>
                <a:t>0</a:t>
              </a:r>
              <a:r>
                <a:rPr lang="tr-TR" dirty="0"/>
                <a:t> </a:t>
              </a:r>
              <a:r>
                <a:rPr lang="tr-TR" sz="1400" dirty="0"/>
                <a:t>ve genişliği </a:t>
              </a:r>
              <a:r>
                <a:rPr lang="tr-TR" i="1" dirty="0">
                  <a:latin typeface="Times New Roman" panose="02020603050405020304" pitchFamily="18" charset="0"/>
                  <a:cs typeface="Times New Roman" panose="02020603050405020304" pitchFamily="18" charset="0"/>
                </a:rPr>
                <a:t>t</a:t>
              </a:r>
              <a:r>
                <a:rPr lang="tr-TR" sz="1400" dirty="0"/>
                <a:t> olduğundan mavi dikdörtgenin alanı </a:t>
              </a:r>
              <a:r>
                <a:rPr lang="tr-TR" i="1" dirty="0">
                  <a:latin typeface="Times New Roman" panose="02020603050405020304" pitchFamily="18" charset="0"/>
                  <a:cs typeface="Times New Roman" panose="02020603050405020304" pitchFamily="18" charset="0"/>
                </a:rPr>
                <a:t>v</a:t>
              </a:r>
              <a:r>
                <a:rPr lang="tr-TR" i="1" baseline="-25000" dirty="0">
                  <a:latin typeface="Times New Roman" panose="02020603050405020304" pitchFamily="18" charset="0"/>
                  <a:cs typeface="Times New Roman" panose="02020603050405020304" pitchFamily="18" charset="0"/>
                </a:rPr>
                <a:t>0 </a:t>
              </a:r>
              <a:r>
                <a:rPr lang="tr-TR" i="1" dirty="0">
                  <a:latin typeface="Times New Roman" panose="02020603050405020304" pitchFamily="18" charset="0"/>
                  <a:cs typeface="Times New Roman" panose="02020603050405020304" pitchFamily="18" charset="0"/>
                </a:rPr>
                <a:t>t </a:t>
              </a:r>
              <a:r>
                <a:rPr lang="tr-TR" sz="1400" dirty="0"/>
                <a:t>’</a:t>
              </a:r>
              <a:r>
                <a:rPr lang="tr-TR" sz="1400" dirty="0" err="1"/>
                <a:t>dir</a:t>
              </a:r>
              <a:r>
                <a:rPr lang="tr-TR" sz="1400" dirty="0"/>
                <a:t>.</a:t>
              </a:r>
            </a:p>
            <a:p>
              <a:endParaRPr lang="tr-TR" sz="1400" dirty="0"/>
            </a:p>
            <a:p>
              <a:pPr algn="just"/>
              <a:r>
                <a:rPr lang="tr-TR" sz="1400" dirty="0"/>
                <a:t>Kırmızı üçgenin alanı ise                       </a:t>
              </a:r>
              <a:r>
                <a:rPr lang="tr-TR" sz="1400" dirty="0" err="1"/>
                <a:t>dir</a:t>
              </a:r>
              <a:r>
                <a:rPr lang="tr-TR" sz="1400" dirty="0"/>
                <a:t>. </a:t>
              </a:r>
            </a:p>
            <a:p>
              <a:endParaRPr lang="tr-TR" sz="1400" dirty="0"/>
            </a:p>
            <a:p>
              <a:r>
                <a:rPr lang="tr-TR" sz="1400" dirty="0"/>
                <a:t>Toplam alan ikisinin toplamı olacaktır:</a:t>
              </a:r>
            </a:p>
            <a:p>
              <a:endParaRPr lang="tr-TR" sz="1400" dirty="0"/>
            </a:p>
            <a:p>
              <a:endParaRPr lang="tr-TR" sz="1400" dirty="0"/>
            </a:p>
          </p:txBody>
        </p:sp>
        <p:pic>
          <p:nvPicPr>
            <p:cNvPr id="22" name="Resim 21">
              <a:extLst>
                <a:ext uri="{FF2B5EF4-FFF2-40B4-BE49-F238E27FC236}">
                  <a16:creationId xmlns:a16="http://schemas.microsoft.com/office/drawing/2014/main" id="{C3AACBBE-739A-7CDF-9E93-A3DF0C21EA4E}"/>
                </a:ext>
              </a:extLst>
            </p:cNvPr>
            <p:cNvPicPr>
              <a:picLocks noChangeAspect="1"/>
            </p:cNvPicPr>
            <p:nvPr/>
          </p:nvPicPr>
          <p:blipFill rotWithShape="1">
            <a:blip r:embed="rId3"/>
            <a:srcRect t="3831"/>
            <a:stretch/>
          </p:blipFill>
          <p:spPr>
            <a:xfrm>
              <a:off x="6022389" y="2935567"/>
              <a:ext cx="981891" cy="541885"/>
            </a:xfrm>
            <a:prstGeom prst="rect">
              <a:avLst/>
            </a:prstGeom>
          </p:spPr>
        </p:pic>
        <p:pic>
          <p:nvPicPr>
            <p:cNvPr id="24" name="Resim 23">
              <a:extLst>
                <a:ext uri="{FF2B5EF4-FFF2-40B4-BE49-F238E27FC236}">
                  <a16:creationId xmlns:a16="http://schemas.microsoft.com/office/drawing/2014/main" id="{73C40928-439A-7F7B-7A2D-F8062A473B8F}"/>
                </a:ext>
              </a:extLst>
            </p:cNvPr>
            <p:cNvPicPr>
              <a:picLocks noChangeAspect="1"/>
            </p:cNvPicPr>
            <p:nvPr/>
          </p:nvPicPr>
          <p:blipFill>
            <a:blip r:embed="rId5"/>
            <a:stretch>
              <a:fillRect/>
            </a:stretch>
          </p:blipFill>
          <p:spPr>
            <a:xfrm>
              <a:off x="4676951" y="3789040"/>
              <a:ext cx="2411540" cy="704437"/>
            </a:xfrm>
            <a:prstGeom prst="rect">
              <a:avLst/>
            </a:prstGeom>
          </p:spPr>
        </p:pic>
      </p:grpSp>
      <p:grpSp>
        <p:nvGrpSpPr>
          <p:cNvPr id="12" name="Grup 11">
            <a:extLst>
              <a:ext uri="{FF2B5EF4-FFF2-40B4-BE49-F238E27FC236}">
                <a16:creationId xmlns:a16="http://schemas.microsoft.com/office/drawing/2014/main" id="{2635162D-D3A0-613C-2B7B-654299B11D17}"/>
              </a:ext>
            </a:extLst>
          </p:cNvPr>
          <p:cNvGrpSpPr/>
          <p:nvPr/>
        </p:nvGrpSpPr>
        <p:grpSpPr>
          <a:xfrm>
            <a:off x="406134" y="4447263"/>
            <a:ext cx="6692350" cy="637921"/>
            <a:chOff x="406134" y="4447263"/>
            <a:chExt cx="6692350" cy="637921"/>
          </a:xfrm>
        </p:grpSpPr>
        <p:pic>
          <p:nvPicPr>
            <p:cNvPr id="26" name="Resim 25">
              <a:extLst>
                <a:ext uri="{FF2B5EF4-FFF2-40B4-BE49-F238E27FC236}">
                  <a16:creationId xmlns:a16="http://schemas.microsoft.com/office/drawing/2014/main" id="{9924B966-DD91-FDCC-8407-02922B7DF825}"/>
                </a:ext>
              </a:extLst>
            </p:cNvPr>
            <p:cNvPicPr>
              <a:picLocks noChangeAspect="1"/>
            </p:cNvPicPr>
            <p:nvPr/>
          </p:nvPicPr>
          <p:blipFill>
            <a:blip r:embed="rId6"/>
            <a:stretch>
              <a:fillRect/>
            </a:stretch>
          </p:blipFill>
          <p:spPr>
            <a:xfrm>
              <a:off x="4644008" y="4447263"/>
              <a:ext cx="2454476" cy="637921"/>
            </a:xfrm>
            <a:prstGeom prst="rect">
              <a:avLst/>
            </a:prstGeom>
          </p:spPr>
        </p:pic>
        <p:sp>
          <p:nvSpPr>
            <p:cNvPr id="28" name="Metin kutusu 27">
              <a:extLst>
                <a:ext uri="{FF2B5EF4-FFF2-40B4-BE49-F238E27FC236}">
                  <a16:creationId xmlns:a16="http://schemas.microsoft.com/office/drawing/2014/main" id="{AA39AB65-65F7-C6D9-D6C9-D4702599876E}"/>
                </a:ext>
              </a:extLst>
            </p:cNvPr>
            <p:cNvSpPr txBox="1"/>
            <p:nvPr/>
          </p:nvSpPr>
          <p:spPr>
            <a:xfrm>
              <a:off x="406134" y="4662234"/>
              <a:ext cx="4082253" cy="276999"/>
            </a:xfrm>
            <a:prstGeom prst="rect">
              <a:avLst/>
            </a:prstGeom>
            <a:noFill/>
          </p:spPr>
          <p:txBody>
            <a:bodyPr wrap="square">
              <a:spAutoFit/>
            </a:bodyPr>
            <a:lstStyle/>
            <a:p>
              <a:pPr algn="r"/>
              <a:r>
                <a:rPr lang="tr-TR" sz="1200" b="0" i="0" dirty="0">
                  <a:solidFill>
                    <a:srgbClr val="21242C"/>
                  </a:solidFill>
                  <a:effectLst/>
                  <a:latin typeface="Lato" panose="020F0502020204030203" pitchFamily="34" charset="0"/>
                </a:rPr>
                <a:t>½ t çarpanını parantez içine dağıtırsak:</a:t>
              </a:r>
              <a:endParaRPr lang="tr-TR" sz="1200" dirty="0"/>
            </a:p>
          </p:txBody>
        </p:sp>
      </p:grpSp>
      <p:grpSp>
        <p:nvGrpSpPr>
          <p:cNvPr id="13" name="Grup 12">
            <a:extLst>
              <a:ext uri="{FF2B5EF4-FFF2-40B4-BE49-F238E27FC236}">
                <a16:creationId xmlns:a16="http://schemas.microsoft.com/office/drawing/2014/main" id="{124C49E0-5F4B-6487-05BB-6CFF394B157E}"/>
              </a:ext>
            </a:extLst>
          </p:cNvPr>
          <p:cNvGrpSpPr/>
          <p:nvPr/>
        </p:nvGrpSpPr>
        <p:grpSpPr>
          <a:xfrm>
            <a:off x="657656" y="5032110"/>
            <a:ext cx="5889337" cy="637920"/>
            <a:chOff x="657656" y="5032110"/>
            <a:chExt cx="5889337" cy="637920"/>
          </a:xfrm>
        </p:grpSpPr>
        <p:sp>
          <p:nvSpPr>
            <p:cNvPr id="29" name="Metin kutusu 28">
              <a:extLst>
                <a:ext uri="{FF2B5EF4-FFF2-40B4-BE49-F238E27FC236}">
                  <a16:creationId xmlns:a16="http://schemas.microsoft.com/office/drawing/2014/main" id="{2487CD3C-E454-D912-9740-84BFDBD89C6A}"/>
                </a:ext>
              </a:extLst>
            </p:cNvPr>
            <p:cNvSpPr txBox="1"/>
            <p:nvPr/>
          </p:nvSpPr>
          <p:spPr>
            <a:xfrm>
              <a:off x="657656" y="5218062"/>
              <a:ext cx="3830732" cy="276999"/>
            </a:xfrm>
            <a:prstGeom prst="rect">
              <a:avLst/>
            </a:prstGeom>
            <a:noFill/>
          </p:spPr>
          <p:txBody>
            <a:bodyPr wrap="square">
              <a:spAutoFit/>
            </a:bodyPr>
            <a:lstStyle/>
            <a:p>
              <a:pPr algn="r"/>
              <a:r>
                <a:rPr lang="tr-TR" sz="1200" b="0" i="0" dirty="0">
                  <a:solidFill>
                    <a:srgbClr val="21242C"/>
                  </a:solidFill>
                  <a:effectLst/>
                  <a:latin typeface="Lato" panose="020F0502020204030203" pitchFamily="34" charset="0"/>
                </a:rPr>
                <a:t>V</a:t>
              </a:r>
              <a:r>
                <a:rPr lang="tr-TR" sz="1200" b="0" i="0" baseline="-25000" dirty="0">
                  <a:solidFill>
                    <a:srgbClr val="21242C"/>
                  </a:solidFill>
                  <a:effectLst/>
                  <a:latin typeface="Lato" panose="020F0502020204030203" pitchFamily="34" charset="0"/>
                </a:rPr>
                <a:t>0</a:t>
              </a:r>
              <a:r>
                <a:rPr lang="tr-TR" sz="1200" b="0" i="0" dirty="0">
                  <a:solidFill>
                    <a:srgbClr val="21242C"/>
                  </a:solidFill>
                  <a:effectLst/>
                  <a:latin typeface="Lato" panose="020F0502020204030203" pitchFamily="34" charset="0"/>
                </a:rPr>
                <a:t> terimlerini birleştirerek sadeleştirdiğimizde:</a:t>
              </a:r>
              <a:endParaRPr lang="tr-TR" sz="1200" dirty="0"/>
            </a:p>
          </p:txBody>
        </p:sp>
        <p:pic>
          <p:nvPicPr>
            <p:cNvPr id="31" name="Resim 30">
              <a:extLst>
                <a:ext uri="{FF2B5EF4-FFF2-40B4-BE49-F238E27FC236}">
                  <a16:creationId xmlns:a16="http://schemas.microsoft.com/office/drawing/2014/main" id="{B3DEC4A7-6575-4BC1-EAC8-C184A569AE47}"/>
                </a:ext>
              </a:extLst>
            </p:cNvPr>
            <p:cNvPicPr>
              <a:picLocks noChangeAspect="1"/>
            </p:cNvPicPr>
            <p:nvPr/>
          </p:nvPicPr>
          <p:blipFill>
            <a:blip r:embed="rId7"/>
            <a:stretch>
              <a:fillRect/>
            </a:stretch>
          </p:blipFill>
          <p:spPr>
            <a:xfrm>
              <a:off x="4716016" y="5032110"/>
              <a:ext cx="1830977" cy="637920"/>
            </a:xfrm>
            <a:prstGeom prst="rect">
              <a:avLst/>
            </a:prstGeom>
          </p:spPr>
        </p:pic>
      </p:grpSp>
      <p:sp>
        <p:nvSpPr>
          <p:cNvPr id="40" name="Konuşma Balonu: Köşeleri Yuvarlanmış Dikdörtgen 39">
            <a:extLst>
              <a:ext uri="{FF2B5EF4-FFF2-40B4-BE49-F238E27FC236}">
                <a16:creationId xmlns:a16="http://schemas.microsoft.com/office/drawing/2014/main" id="{9A652295-BE14-74AE-C39C-3020E898A254}"/>
              </a:ext>
            </a:extLst>
          </p:cNvPr>
          <p:cNvSpPr/>
          <p:nvPr/>
        </p:nvSpPr>
        <p:spPr>
          <a:xfrm>
            <a:off x="7164288" y="1196752"/>
            <a:ext cx="1368152" cy="216024"/>
          </a:xfrm>
          <a:prstGeom prst="wedgeRoundRectCallout">
            <a:avLst>
              <a:gd name="adj1" fmla="val -64621"/>
              <a:gd name="adj2" fmla="val -16555"/>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1100" dirty="0"/>
              <a:t>1. Kinematik formül</a:t>
            </a:r>
          </a:p>
        </p:txBody>
      </p:sp>
      <p:grpSp>
        <p:nvGrpSpPr>
          <p:cNvPr id="15" name="Grup 14">
            <a:extLst>
              <a:ext uri="{FF2B5EF4-FFF2-40B4-BE49-F238E27FC236}">
                <a16:creationId xmlns:a16="http://schemas.microsoft.com/office/drawing/2014/main" id="{FB371498-B1B8-5B30-EE4D-33AE274E66B9}"/>
              </a:ext>
            </a:extLst>
          </p:cNvPr>
          <p:cNvGrpSpPr/>
          <p:nvPr/>
        </p:nvGrpSpPr>
        <p:grpSpPr>
          <a:xfrm>
            <a:off x="871286" y="5708033"/>
            <a:ext cx="7786812" cy="533775"/>
            <a:chOff x="871286" y="5708033"/>
            <a:chExt cx="7786812" cy="533775"/>
          </a:xfrm>
        </p:grpSpPr>
        <p:sp>
          <p:nvSpPr>
            <p:cNvPr id="32" name="Metin kutusu 31">
              <a:extLst>
                <a:ext uri="{FF2B5EF4-FFF2-40B4-BE49-F238E27FC236}">
                  <a16:creationId xmlns:a16="http://schemas.microsoft.com/office/drawing/2014/main" id="{B6B704A0-1F57-C9CB-A907-CBA715C65800}"/>
                </a:ext>
              </a:extLst>
            </p:cNvPr>
            <p:cNvSpPr txBox="1"/>
            <p:nvPr/>
          </p:nvSpPr>
          <p:spPr>
            <a:xfrm>
              <a:off x="871286" y="5785519"/>
              <a:ext cx="3617102" cy="276999"/>
            </a:xfrm>
            <a:prstGeom prst="rect">
              <a:avLst/>
            </a:prstGeom>
            <a:noFill/>
          </p:spPr>
          <p:txBody>
            <a:bodyPr wrap="square">
              <a:spAutoFit/>
            </a:bodyPr>
            <a:lstStyle/>
            <a:p>
              <a:pPr algn="r"/>
              <a:r>
                <a:rPr lang="tr-TR" sz="1200" b="0" i="0" dirty="0">
                  <a:solidFill>
                    <a:srgbClr val="21242C"/>
                  </a:solidFill>
                  <a:effectLst/>
                  <a:latin typeface="Lato" panose="020F0502020204030203" pitchFamily="34" charset="0"/>
                </a:rPr>
                <a:t>Son olarak ½t parantezine alırsak:</a:t>
              </a:r>
              <a:endParaRPr lang="tr-TR" sz="1200" dirty="0"/>
            </a:p>
          </p:txBody>
        </p:sp>
        <p:pic>
          <p:nvPicPr>
            <p:cNvPr id="34" name="Resim 33">
              <a:extLst>
                <a:ext uri="{FF2B5EF4-FFF2-40B4-BE49-F238E27FC236}">
                  <a16:creationId xmlns:a16="http://schemas.microsoft.com/office/drawing/2014/main" id="{65398F36-AC29-D439-B85D-F0684BF819E6}"/>
                </a:ext>
              </a:extLst>
            </p:cNvPr>
            <p:cNvPicPr>
              <a:picLocks noChangeAspect="1"/>
            </p:cNvPicPr>
            <p:nvPr/>
          </p:nvPicPr>
          <p:blipFill>
            <a:blip r:embed="rId8">
              <a:duotone>
                <a:prstClr val="black"/>
                <a:schemeClr val="accent3">
                  <a:tint val="45000"/>
                  <a:satMod val="400000"/>
                </a:schemeClr>
              </a:duotone>
            </a:blip>
            <a:stretch>
              <a:fillRect/>
            </a:stretch>
          </p:blipFill>
          <p:spPr>
            <a:xfrm>
              <a:off x="4716016" y="5708033"/>
              <a:ext cx="1486944" cy="533775"/>
            </a:xfrm>
            <a:prstGeom prst="rect">
              <a:avLst/>
            </a:prstGeom>
          </p:spPr>
        </p:pic>
        <p:sp>
          <p:nvSpPr>
            <p:cNvPr id="35" name="Metin kutusu 34">
              <a:extLst>
                <a:ext uri="{FF2B5EF4-FFF2-40B4-BE49-F238E27FC236}">
                  <a16:creationId xmlns:a16="http://schemas.microsoft.com/office/drawing/2014/main" id="{2FAD1322-BDA2-A970-8EC0-277F423F2D86}"/>
                </a:ext>
              </a:extLst>
            </p:cNvPr>
            <p:cNvSpPr txBox="1"/>
            <p:nvPr/>
          </p:nvSpPr>
          <p:spPr>
            <a:xfrm>
              <a:off x="6241704" y="5800800"/>
              <a:ext cx="1693574" cy="276999"/>
            </a:xfrm>
            <a:prstGeom prst="rect">
              <a:avLst/>
            </a:prstGeom>
            <a:noFill/>
          </p:spPr>
          <p:txBody>
            <a:bodyPr wrap="square">
              <a:spAutoFit/>
            </a:bodyPr>
            <a:lstStyle/>
            <a:p>
              <a:r>
                <a:rPr lang="tr-TR" sz="1200" dirty="0">
                  <a:solidFill>
                    <a:srgbClr val="21242C"/>
                  </a:solidFill>
                  <a:latin typeface="Lato" panose="020F0502020204030203" pitchFamily="34" charset="0"/>
                </a:rPr>
                <a:t>e</a:t>
              </a:r>
              <a:r>
                <a:rPr lang="tr-TR" sz="1200" b="0" i="0" dirty="0">
                  <a:solidFill>
                    <a:srgbClr val="21242C"/>
                  </a:solidFill>
                  <a:effectLst/>
                  <a:latin typeface="Lato" panose="020F0502020204030203" pitchFamily="34" charset="0"/>
                </a:rPr>
                <a:t>lde edilir.</a:t>
              </a:r>
              <a:endParaRPr lang="tr-TR" sz="1200" dirty="0"/>
            </a:p>
          </p:txBody>
        </p:sp>
        <p:sp>
          <p:nvSpPr>
            <p:cNvPr id="41" name="Konuşma Balonu: Köşeleri Yuvarlanmış Dikdörtgen 40">
              <a:extLst>
                <a:ext uri="{FF2B5EF4-FFF2-40B4-BE49-F238E27FC236}">
                  <a16:creationId xmlns:a16="http://schemas.microsoft.com/office/drawing/2014/main" id="{E0DAB094-D759-CB32-E391-D42D7ED4D8BF}"/>
                </a:ext>
              </a:extLst>
            </p:cNvPr>
            <p:cNvSpPr/>
            <p:nvPr/>
          </p:nvSpPr>
          <p:spPr>
            <a:xfrm>
              <a:off x="7289946" y="5758896"/>
              <a:ext cx="1368152" cy="216024"/>
            </a:xfrm>
            <a:prstGeom prst="wedgeRoundRectCallout">
              <a:avLst>
                <a:gd name="adj1" fmla="val -64621"/>
                <a:gd name="adj2" fmla="val -16555"/>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1100" dirty="0"/>
                <a:t>2. Kinematik formül</a:t>
              </a:r>
            </a:p>
          </p:txBody>
        </p:sp>
      </p:grpSp>
      <p:sp>
        <p:nvSpPr>
          <p:cNvPr id="9" name="Metin kutusu 8">
            <a:extLst>
              <a:ext uri="{FF2B5EF4-FFF2-40B4-BE49-F238E27FC236}">
                <a16:creationId xmlns:a16="http://schemas.microsoft.com/office/drawing/2014/main" id="{75DCBE9B-5911-975F-5EF5-24FCF2CF3642}"/>
              </a:ext>
            </a:extLst>
          </p:cNvPr>
          <p:cNvSpPr txBox="1"/>
          <p:nvPr/>
        </p:nvSpPr>
        <p:spPr>
          <a:xfrm>
            <a:off x="3345531" y="1658516"/>
            <a:ext cx="5618955" cy="523220"/>
          </a:xfrm>
          <a:prstGeom prst="rect">
            <a:avLst/>
          </a:prstGeom>
          <a:noFill/>
        </p:spPr>
        <p:txBody>
          <a:bodyPr wrap="square">
            <a:spAutoFit/>
          </a:bodyPr>
          <a:lstStyle/>
          <a:p>
            <a:pPr algn="just"/>
            <a:r>
              <a:rPr lang="tr-TR" sz="1400" dirty="0">
                <a:solidFill>
                  <a:schemeClr val="tx1"/>
                </a:solidFill>
              </a:rPr>
              <a:t>Hız-zaman grafiğini dikkate alırsak, yine grafiğinin altındaki alan yer değiştirmeyi verecektir.</a:t>
            </a:r>
          </a:p>
        </p:txBody>
      </p:sp>
    </p:spTree>
    <p:extLst>
      <p:ext uri="{BB962C8B-B14F-4D97-AF65-F5344CB8AC3E}">
        <p14:creationId xmlns:p14="http://schemas.microsoft.com/office/powerpoint/2010/main" val="35414839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build="p"/>
      <p:bldP spid="40"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ilgi Yer Tutucusu 3">
            <a:extLst>
              <a:ext uri="{FF2B5EF4-FFF2-40B4-BE49-F238E27FC236}">
                <a16:creationId xmlns:a16="http://schemas.microsoft.com/office/drawing/2014/main" id="{3B3A9EA9-CA21-1AC0-20C4-72598F7F13CC}"/>
              </a:ext>
            </a:extLst>
          </p:cNvPr>
          <p:cNvSpPr>
            <a:spLocks noGrp="1"/>
          </p:cNvSpPr>
          <p:nvPr>
            <p:ph type="ftr" sz="quarter" idx="11"/>
          </p:nvPr>
        </p:nvSpPr>
        <p:spPr/>
        <p:txBody>
          <a:bodyPr/>
          <a:lstStyle/>
          <a:p>
            <a:r>
              <a:rPr lang="tr-TR"/>
              <a:t>DR. ALİ TEKİN GÜNER - BİYOMEKANİK</a:t>
            </a:r>
          </a:p>
        </p:txBody>
      </p:sp>
      <p:sp>
        <p:nvSpPr>
          <p:cNvPr id="5" name="Slayt Numarası Yer Tutucusu 4">
            <a:extLst>
              <a:ext uri="{FF2B5EF4-FFF2-40B4-BE49-F238E27FC236}">
                <a16:creationId xmlns:a16="http://schemas.microsoft.com/office/drawing/2014/main" id="{143717AB-6FE6-6407-70D0-5CBA10B87716}"/>
              </a:ext>
            </a:extLst>
          </p:cNvPr>
          <p:cNvSpPr>
            <a:spLocks noGrp="1"/>
          </p:cNvSpPr>
          <p:nvPr>
            <p:ph type="sldNum" sz="quarter" idx="12"/>
          </p:nvPr>
        </p:nvSpPr>
        <p:spPr/>
        <p:txBody>
          <a:bodyPr/>
          <a:lstStyle/>
          <a:p>
            <a:fld id="{60FF87A7-9A7A-4B3D-9625-8440EC4947F9}" type="slidenum">
              <a:rPr lang="tr-TR" smtClean="0"/>
              <a:pPr/>
              <a:t>19</a:t>
            </a:fld>
            <a:endParaRPr lang="tr-TR"/>
          </a:p>
        </p:txBody>
      </p:sp>
      <p:sp>
        <p:nvSpPr>
          <p:cNvPr id="7" name="Metin kutusu 6">
            <a:extLst>
              <a:ext uri="{FF2B5EF4-FFF2-40B4-BE49-F238E27FC236}">
                <a16:creationId xmlns:a16="http://schemas.microsoft.com/office/drawing/2014/main" id="{CE5C5D82-02F0-5654-9B21-8A4813C153BE}"/>
              </a:ext>
            </a:extLst>
          </p:cNvPr>
          <p:cNvSpPr txBox="1"/>
          <p:nvPr/>
        </p:nvSpPr>
        <p:spPr>
          <a:xfrm>
            <a:off x="467544" y="332656"/>
            <a:ext cx="8280920" cy="646331"/>
          </a:xfrm>
          <a:prstGeom prst="rect">
            <a:avLst/>
          </a:prstGeom>
          <a:noFill/>
        </p:spPr>
        <p:txBody>
          <a:bodyPr wrap="square">
            <a:spAutoFit/>
          </a:bodyPr>
          <a:lstStyle/>
          <a:p>
            <a:pPr algn="just"/>
            <a:r>
              <a:rPr lang="tr-TR" b="1" dirty="0">
                <a:solidFill>
                  <a:schemeClr val="accent2"/>
                </a:solidFill>
              </a:rPr>
              <a:t>Örnek: </a:t>
            </a:r>
            <a:r>
              <a:rPr lang="tr-TR" dirty="0"/>
              <a:t>Bir futbol topu sahada yuvarlanıyor. t = 0'da topun anlık hızı 4 m/s'dir.</a:t>
            </a:r>
            <a:br>
              <a:rPr lang="tr-TR" dirty="0"/>
            </a:br>
            <a:r>
              <a:rPr lang="tr-TR" dirty="0"/>
              <a:t>Topun ivmesi -0,3 m/s</a:t>
            </a:r>
            <a:r>
              <a:rPr lang="tr-TR" baseline="30000" dirty="0"/>
              <a:t>2</a:t>
            </a:r>
            <a:r>
              <a:rPr lang="tr-TR" dirty="0"/>
              <a:t> sabit ise, topun tamamen durması ne kadar sürer?</a:t>
            </a:r>
          </a:p>
        </p:txBody>
      </p:sp>
      <p:pic>
        <p:nvPicPr>
          <p:cNvPr id="9" name="Resim 8">
            <a:extLst>
              <a:ext uri="{FF2B5EF4-FFF2-40B4-BE49-F238E27FC236}">
                <a16:creationId xmlns:a16="http://schemas.microsoft.com/office/drawing/2014/main" id="{D111C0C2-E8D6-269C-0965-B549B8468CAB}"/>
              </a:ext>
            </a:extLst>
          </p:cNvPr>
          <p:cNvPicPr>
            <a:picLocks noChangeAspect="1"/>
          </p:cNvPicPr>
          <p:nvPr/>
        </p:nvPicPr>
        <p:blipFill>
          <a:blip r:embed="rId2"/>
          <a:stretch>
            <a:fillRect/>
          </a:stretch>
        </p:blipFill>
        <p:spPr>
          <a:xfrm>
            <a:off x="373698" y="2350342"/>
            <a:ext cx="3510216" cy="2797694"/>
          </a:xfrm>
          <a:prstGeom prst="rect">
            <a:avLst/>
          </a:prstGeom>
        </p:spPr>
      </p:pic>
      <p:sp>
        <p:nvSpPr>
          <p:cNvPr id="11" name="Metin kutusu 10">
            <a:extLst>
              <a:ext uri="{FF2B5EF4-FFF2-40B4-BE49-F238E27FC236}">
                <a16:creationId xmlns:a16="http://schemas.microsoft.com/office/drawing/2014/main" id="{0F672275-C64E-0DB0-0059-A8F549B0F49E}"/>
              </a:ext>
            </a:extLst>
          </p:cNvPr>
          <p:cNvSpPr txBox="1"/>
          <p:nvPr/>
        </p:nvSpPr>
        <p:spPr>
          <a:xfrm>
            <a:off x="395536" y="1124744"/>
            <a:ext cx="3366201" cy="1077218"/>
          </a:xfrm>
          <a:prstGeom prst="rect">
            <a:avLst/>
          </a:prstGeom>
          <a:noFill/>
        </p:spPr>
        <p:txBody>
          <a:bodyPr wrap="square">
            <a:spAutoFit/>
          </a:bodyPr>
          <a:lstStyle/>
          <a:p>
            <a:r>
              <a:rPr lang="tr-TR" sz="1600" b="1" dirty="0">
                <a:solidFill>
                  <a:schemeClr val="accent2"/>
                </a:solidFill>
              </a:rPr>
              <a:t>Çözüm:</a:t>
            </a:r>
            <a:r>
              <a:rPr lang="tr-TR" sz="1600" dirty="0"/>
              <a:t> Problemi dikkatlice okuduktan sonra, ilk adım, problemin durumunu, bilinen veya verilen tüm verileri göstererek çizmektir: </a:t>
            </a:r>
          </a:p>
        </p:txBody>
      </p:sp>
      <p:sp>
        <p:nvSpPr>
          <p:cNvPr id="13" name="Metin kutusu 12">
            <a:extLst>
              <a:ext uri="{FF2B5EF4-FFF2-40B4-BE49-F238E27FC236}">
                <a16:creationId xmlns:a16="http://schemas.microsoft.com/office/drawing/2014/main" id="{7774D741-888F-0861-EA92-04BBCAC75F82}"/>
              </a:ext>
            </a:extLst>
          </p:cNvPr>
          <p:cNvSpPr txBox="1"/>
          <p:nvPr/>
        </p:nvSpPr>
        <p:spPr>
          <a:xfrm>
            <a:off x="4383100" y="1130355"/>
            <a:ext cx="4572000" cy="584775"/>
          </a:xfrm>
          <a:prstGeom prst="rect">
            <a:avLst/>
          </a:prstGeom>
          <a:noFill/>
        </p:spPr>
        <p:txBody>
          <a:bodyPr wrap="square">
            <a:spAutoFit/>
          </a:bodyPr>
          <a:lstStyle/>
          <a:p>
            <a:r>
              <a:rPr lang="tr-TR" sz="1600" dirty="0"/>
              <a:t>Bir sonraki adım, bilinmeyen değeri bulmak için kullanılacak uygun formülü belirlemektir:</a:t>
            </a:r>
          </a:p>
        </p:txBody>
      </p:sp>
      <p:pic>
        <p:nvPicPr>
          <p:cNvPr id="17" name="Resim 16">
            <a:extLst>
              <a:ext uri="{FF2B5EF4-FFF2-40B4-BE49-F238E27FC236}">
                <a16:creationId xmlns:a16="http://schemas.microsoft.com/office/drawing/2014/main" id="{9715183D-2812-7317-28D6-BC4E7FD502E5}"/>
              </a:ext>
            </a:extLst>
          </p:cNvPr>
          <p:cNvPicPr>
            <a:picLocks noChangeAspect="1"/>
          </p:cNvPicPr>
          <p:nvPr/>
        </p:nvPicPr>
        <p:blipFill>
          <a:blip r:embed="rId3"/>
          <a:stretch>
            <a:fillRect/>
          </a:stretch>
        </p:blipFill>
        <p:spPr>
          <a:xfrm>
            <a:off x="5270800" y="3436628"/>
            <a:ext cx="2031752" cy="581566"/>
          </a:xfrm>
          <a:prstGeom prst="rect">
            <a:avLst/>
          </a:prstGeom>
        </p:spPr>
      </p:pic>
      <p:pic>
        <p:nvPicPr>
          <p:cNvPr id="19" name="Resim 18">
            <a:extLst>
              <a:ext uri="{FF2B5EF4-FFF2-40B4-BE49-F238E27FC236}">
                <a16:creationId xmlns:a16="http://schemas.microsoft.com/office/drawing/2014/main" id="{EADEBF1B-DACC-37D0-FC13-0AB4DF6DD57A}"/>
              </a:ext>
            </a:extLst>
          </p:cNvPr>
          <p:cNvPicPr>
            <a:picLocks noChangeAspect="1"/>
          </p:cNvPicPr>
          <p:nvPr/>
        </p:nvPicPr>
        <p:blipFill>
          <a:blip r:embed="rId4"/>
          <a:stretch>
            <a:fillRect/>
          </a:stretch>
        </p:blipFill>
        <p:spPr>
          <a:xfrm>
            <a:off x="5705112" y="4281650"/>
            <a:ext cx="1247298" cy="515502"/>
          </a:xfrm>
          <a:prstGeom prst="rect">
            <a:avLst/>
          </a:prstGeom>
        </p:spPr>
      </p:pic>
      <p:pic>
        <p:nvPicPr>
          <p:cNvPr id="21" name="Resim 20">
            <a:extLst>
              <a:ext uri="{FF2B5EF4-FFF2-40B4-BE49-F238E27FC236}">
                <a16:creationId xmlns:a16="http://schemas.microsoft.com/office/drawing/2014/main" id="{7B22C2E3-17C3-438B-2A0C-81124B44BA59}"/>
              </a:ext>
            </a:extLst>
          </p:cNvPr>
          <p:cNvPicPr>
            <a:picLocks noChangeAspect="1"/>
          </p:cNvPicPr>
          <p:nvPr/>
        </p:nvPicPr>
        <p:blipFill>
          <a:blip r:embed="rId5"/>
          <a:stretch>
            <a:fillRect/>
          </a:stretch>
        </p:blipFill>
        <p:spPr>
          <a:xfrm>
            <a:off x="5724087" y="5053220"/>
            <a:ext cx="1247298" cy="464012"/>
          </a:xfrm>
          <a:prstGeom prst="rect">
            <a:avLst/>
          </a:prstGeom>
        </p:spPr>
      </p:pic>
      <p:sp>
        <p:nvSpPr>
          <p:cNvPr id="22" name="Metin kutusu 21">
            <a:extLst>
              <a:ext uri="{FF2B5EF4-FFF2-40B4-BE49-F238E27FC236}">
                <a16:creationId xmlns:a16="http://schemas.microsoft.com/office/drawing/2014/main" id="{1205FD06-9F3D-67B0-D24F-1CB92D757884}"/>
              </a:ext>
            </a:extLst>
          </p:cNvPr>
          <p:cNvSpPr txBox="1"/>
          <p:nvPr/>
        </p:nvSpPr>
        <p:spPr>
          <a:xfrm>
            <a:off x="4357932" y="2681453"/>
            <a:ext cx="4572000" cy="584775"/>
          </a:xfrm>
          <a:prstGeom prst="rect">
            <a:avLst/>
          </a:prstGeom>
          <a:noFill/>
        </p:spPr>
        <p:txBody>
          <a:bodyPr wrap="square">
            <a:spAutoFit/>
          </a:bodyPr>
          <a:lstStyle/>
          <a:p>
            <a:r>
              <a:rPr lang="tr-TR" sz="1600" dirty="0"/>
              <a:t>Bilinen değerler yerlerine yazılıp denklem sadeleştirilir:</a:t>
            </a:r>
          </a:p>
        </p:txBody>
      </p:sp>
      <p:sp>
        <p:nvSpPr>
          <p:cNvPr id="24" name="Metin kutusu 23">
            <a:extLst>
              <a:ext uri="{FF2B5EF4-FFF2-40B4-BE49-F238E27FC236}">
                <a16:creationId xmlns:a16="http://schemas.microsoft.com/office/drawing/2014/main" id="{463487CC-9E7D-5737-8570-CBF96ACF7B9B}"/>
              </a:ext>
            </a:extLst>
          </p:cNvPr>
          <p:cNvSpPr txBox="1"/>
          <p:nvPr/>
        </p:nvSpPr>
        <p:spPr>
          <a:xfrm>
            <a:off x="4436717" y="1943323"/>
            <a:ext cx="1872208" cy="369332"/>
          </a:xfrm>
          <a:prstGeom prst="rect">
            <a:avLst/>
          </a:prstGeom>
          <a:noFill/>
        </p:spPr>
        <p:txBody>
          <a:bodyPr wrap="square">
            <a:spAutoFit/>
          </a:bodyPr>
          <a:lstStyle/>
          <a:p>
            <a:r>
              <a:rPr lang="tr-TR" sz="1800" i="1" dirty="0">
                <a:latin typeface="Times New Roman" panose="02020603050405020304" pitchFamily="18" charset="0"/>
                <a:cs typeface="Times New Roman" panose="02020603050405020304" pitchFamily="18" charset="0"/>
              </a:rPr>
              <a:t>v</a:t>
            </a:r>
            <a:r>
              <a:rPr lang="tr-TR" sz="1800" i="1" baseline="-25000" dirty="0">
                <a:latin typeface="Times New Roman" panose="02020603050405020304" pitchFamily="18" charset="0"/>
                <a:cs typeface="Times New Roman" panose="02020603050405020304" pitchFamily="18" charset="0"/>
              </a:rPr>
              <a:t>1</a:t>
            </a:r>
            <a:r>
              <a:rPr lang="tr-TR" sz="1800" i="1" dirty="0">
                <a:latin typeface="Times New Roman" panose="02020603050405020304" pitchFamily="18" charset="0"/>
                <a:cs typeface="Times New Roman" panose="02020603050405020304" pitchFamily="18" charset="0"/>
              </a:rPr>
              <a:t> = v</a:t>
            </a:r>
            <a:r>
              <a:rPr lang="tr-TR" sz="1800" i="1" baseline="-25000" dirty="0">
                <a:latin typeface="Times New Roman" panose="02020603050405020304" pitchFamily="18" charset="0"/>
                <a:cs typeface="Times New Roman" panose="02020603050405020304" pitchFamily="18" charset="0"/>
              </a:rPr>
              <a:t>0</a:t>
            </a:r>
            <a:r>
              <a:rPr lang="tr-TR" sz="1800" i="1" dirty="0">
                <a:latin typeface="Times New Roman" panose="02020603050405020304" pitchFamily="18" charset="0"/>
                <a:cs typeface="Times New Roman" panose="02020603050405020304" pitchFamily="18" charset="0"/>
              </a:rPr>
              <a:t> + a.t  </a:t>
            </a:r>
            <a:endParaRPr lang="tr-TR" dirty="0"/>
          </a:p>
        </p:txBody>
      </p:sp>
      <mc:AlternateContent xmlns:mc="http://schemas.openxmlformats.org/markup-compatibility/2006" xmlns:a14="http://schemas.microsoft.com/office/drawing/2010/main">
        <mc:Choice Requires="a14">
          <p:sp>
            <p:nvSpPr>
              <p:cNvPr id="25" name="Metin kutusu 24">
                <a:extLst>
                  <a:ext uri="{FF2B5EF4-FFF2-40B4-BE49-F238E27FC236}">
                    <a16:creationId xmlns:a16="http://schemas.microsoft.com/office/drawing/2014/main" id="{997516AB-E245-2117-1DFD-F2C2EF3D20AA}"/>
                  </a:ext>
                </a:extLst>
              </p:cNvPr>
              <p:cNvSpPr txBox="1"/>
              <p:nvPr/>
            </p:nvSpPr>
            <p:spPr>
              <a:xfrm>
                <a:off x="6017436" y="1890686"/>
                <a:ext cx="3037780" cy="482953"/>
              </a:xfrm>
              <a:prstGeom prst="rect">
                <a:avLst/>
              </a:prstGeom>
              <a:noFill/>
            </p:spPr>
            <p:txBody>
              <a:bodyPr wrap="square">
                <a:spAutoFit/>
              </a:bodyPr>
              <a:lstStyle/>
              <a:p>
                <a:r>
                  <a:rPr lang="tr-TR" i="1" dirty="0">
                    <a:latin typeface="Times New Roman" panose="02020603050405020304" pitchFamily="18" charset="0"/>
                    <a:cs typeface="Times New Roman" panose="02020603050405020304" pitchFamily="18" charset="0"/>
                  </a:rPr>
                  <a:t>a</a:t>
                </a:r>
                <a:r>
                  <a:rPr lang="tr-TR" dirty="0">
                    <a:cs typeface="Times New Roman" panose="02020603050405020304" pitchFamily="18" charset="0"/>
                  </a:rPr>
                  <a:t>’yı çekersek: </a:t>
                </a:r>
                <a14:m>
                  <m:oMath xmlns:m="http://schemas.openxmlformats.org/officeDocument/2006/math">
                    <m:r>
                      <m:rPr>
                        <m:nor/>
                      </m:rPr>
                      <a:rPr lang="tr-TR" b="0" i="1" dirty="0" smtClean="0">
                        <a:latin typeface="Times New Roman" panose="02020603050405020304" pitchFamily="18" charset="0"/>
                        <a:cs typeface="Times New Roman" panose="02020603050405020304" pitchFamily="18" charset="0"/>
                      </a:rPr>
                      <m:t>a</m:t>
                    </m:r>
                    <m:r>
                      <a:rPr lang="en-US" i="1" smtClean="0">
                        <a:latin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r>
                          <m:rPr>
                            <m:nor/>
                          </m:rPr>
                          <a:rPr lang="tr-TR" i="1" dirty="0">
                            <a:latin typeface="Times New Roman" panose="02020603050405020304" pitchFamily="18" charset="0"/>
                            <a:cs typeface="Times New Roman" panose="02020603050405020304" pitchFamily="18" charset="0"/>
                          </a:rPr>
                          <m:t>v</m:t>
                        </m:r>
                        <m:r>
                          <m:rPr>
                            <m:nor/>
                          </m:rPr>
                          <a:rPr lang="tr-TR" i="1" baseline="-25000" dirty="0">
                            <a:latin typeface="Times New Roman" panose="02020603050405020304" pitchFamily="18" charset="0"/>
                            <a:cs typeface="Times New Roman" panose="02020603050405020304" pitchFamily="18" charset="0"/>
                          </a:rPr>
                          <m:t>1</m:t>
                        </m:r>
                        <m:r>
                          <m:rPr>
                            <m:nor/>
                          </m:rPr>
                          <a:rPr lang="tr-TR" i="1" dirty="0">
                            <a:latin typeface="Times New Roman" panose="02020603050405020304" pitchFamily="18" charset="0"/>
                            <a:cs typeface="Times New Roman" panose="02020603050405020304" pitchFamily="18" charset="0"/>
                          </a:rPr>
                          <m:t> </m:t>
                        </m:r>
                        <m:r>
                          <m:rPr>
                            <m:nor/>
                          </m:rPr>
                          <a:rPr lang="tr-TR" b="0" i="1" dirty="0" smtClean="0">
                            <a:latin typeface="Times New Roman" panose="02020603050405020304" pitchFamily="18" charset="0"/>
                            <a:cs typeface="Times New Roman" panose="02020603050405020304" pitchFamily="18" charset="0"/>
                          </a:rPr>
                          <m:t>−</m:t>
                        </m:r>
                        <m:r>
                          <m:rPr>
                            <m:nor/>
                          </m:rPr>
                          <a:rPr lang="tr-TR" i="1" dirty="0">
                            <a:latin typeface="Times New Roman" panose="02020603050405020304" pitchFamily="18" charset="0"/>
                            <a:cs typeface="Times New Roman" panose="02020603050405020304" pitchFamily="18" charset="0"/>
                          </a:rPr>
                          <m:t> </m:t>
                        </m:r>
                        <m:r>
                          <m:rPr>
                            <m:nor/>
                          </m:rPr>
                          <a:rPr lang="tr-TR" i="1" dirty="0">
                            <a:latin typeface="Times New Roman" panose="02020603050405020304" pitchFamily="18" charset="0"/>
                            <a:cs typeface="Times New Roman" panose="02020603050405020304" pitchFamily="18" charset="0"/>
                          </a:rPr>
                          <m:t>v</m:t>
                        </m:r>
                        <m:r>
                          <m:rPr>
                            <m:nor/>
                          </m:rPr>
                          <a:rPr lang="tr-TR" i="1" baseline="-25000" dirty="0">
                            <a:latin typeface="Times New Roman" panose="02020603050405020304" pitchFamily="18" charset="0"/>
                            <a:cs typeface="Times New Roman" panose="02020603050405020304" pitchFamily="18" charset="0"/>
                          </a:rPr>
                          <m:t>0</m:t>
                        </m:r>
                      </m:num>
                      <m:den>
                        <m:r>
                          <a:rPr lang="tr-TR" b="0" i="1" smtClean="0">
                            <a:latin typeface="Cambria Math" panose="02040503050406030204" pitchFamily="18" charset="0"/>
                            <a:ea typeface="Cambria Math" panose="02040503050406030204" pitchFamily="18" charset="0"/>
                          </a:rPr>
                          <m:t>𝑡</m:t>
                        </m:r>
                      </m:den>
                    </m:f>
                  </m:oMath>
                </a14:m>
                <a:r>
                  <a:rPr lang="tr-TR" dirty="0"/>
                  <a:t>  olur.</a:t>
                </a:r>
              </a:p>
            </p:txBody>
          </p:sp>
        </mc:Choice>
        <mc:Fallback xmlns="">
          <p:sp>
            <p:nvSpPr>
              <p:cNvPr id="25" name="Metin kutusu 24">
                <a:extLst>
                  <a:ext uri="{FF2B5EF4-FFF2-40B4-BE49-F238E27FC236}">
                    <a16:creationId xmlns:a16="http://schemas.microsoft.com/office/drawing/2014/main" id="{997516AB-E245-2117-1DFD-F2C2EF3D20AA}"/>
                  </a:ext>
                </a:extLst>
              </p:cNvPr>
              <p:cNvSpPr txBox="1">
                <a:spLocks noRot="1" noChangeAspect="1" noMove="1" noResize="1" noEditPoints="1" noAdjustHandles="1" noChangeArrowheads="1" noChangeShapeType="1" noTextEdit="1"/>
              </p:cNvSpPr>
              <p:nvPr/>
            </p:nvSpPr>
            <p:spPr>
              <a:xfrm>
                <a:off x="6017436" y="1890686"/>
                <a:ext cx="3037780" cy="482953"/>
              </a:xfrm>
              <a:prstGeom prst="rect">
                <a:avLst/>
              </a:prstGeom>
              <a:blipFill>
                <a:blip r:embed="rId6"/>
                <a:stretch>
                  <a:fillRect l="-1606" b="-7595"/>
                </a:stretch>
              </a:blipFill>
            </p:spPr>
            <p:txBody>
              <a:bodyPr/>
              <a:lstStyle/>
              <a:p>
                <a:r>
                  <a:rPr lang="tr-TR">
                    <a:noFill/>
                  </a:rPr>
                  <a:t> </a:t>
                </a:r>
              </a:p>
            </p:txBody>
          </p:sp>
        </mc:Fallback>
      </mc:AlternateContent>
      <p:sp>
        <p:nvSpPr>
          <p:cNvPr id="27" name="Konuşma Balonu: Köşeleri Yuvarlanmış Dikdörtgen 26">
            <a:extLst>
              <a:ext uri="{FF2B5EF4-FFF2-40B4-BE49-F238E27FC236}">
                <a16:creationId xmlns:a16="http://schemas.microsoft.com/office/drawing/2014/main" id="{52DF74CC-1B08-17FD-86E9-D4ECD532F58A}"/>
              </a:ext>
            </a:extLst>
          </p:cNvPr>
          <p:cNvSpPr/>
          <p:nvPr/>
        </p:nvSpPr>
        <p:spPr>
          <a:xfrm>
            <a:off x="2920886" y="2290369"/>
            <a:ext cx="1368152" cy="216024"/>
          </a:xfrm>
          <a:prstGeom prst="wedgeRoundRectCallout">
            <a:avLst>
              <a:gd name="adj1" fmla="val 56127"/>
              <a:gd name="adj2" fmla="val -33486"/>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1100" dirty="0"/>
              <a:t>1. Kinematik formül</a:t>
            </a:r>
          </a:p>
        </p:txBody>
      </p:sp>
      <p:sp>
        <p:nvSpPr>
          <p:cNvPr id="28" name="Konuşma Balonu: Köşeleri Yuvarlanmış Dikdörtgen 27">
            <a:extLst>
              <a:ext uri="{FF2B5EF4-FFF2-40B4-BE49-F238E27FC236}">
                <a16:creationId xmlns:a16="http://schemas.microsoft.com/office/drawing/2014/main" id="{A2CF1B7B-AD87-4EDA-175E-0D80A4DBEF2A}"/>
              </a:ext>
            </a:extLst>
          </p:cNvPr>
          <p:cNvSpPr/>
          <p:nvPr/>
        </p:nvSpPr>
        <p:spPr>
          <a:xfrm>
            <a:off x="3964372" y="3933898"/>
            <a:ext cx="1368152" cy="216024"/>
          </a:xfrm>
          <a:prstGeom prst="wedgeRoundRectCallout">
            <a:avLst>
              <a:gd name="adj1" fmla="val 44542"/>
              <a:gd name="adj2" fmla="val -92746"/>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100" dirty="0"/>
              <a:t>(-) işareti unutma ! </a:t>
            </a:r>
          </a:p>
        </p:txBody>
      </p:sp>
    </p:spTree>
    <p:extLst>
      <p:ext uri="{BB962C8B-B14F-4D97-AF65-F5344CB8AC3E}">
        <p14:creationId xmlns:p14="http://schemas.microsoft.com/office/powerpoint/2010/main" val="4081693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2" grpId="0"/>
      <p:bldP spid="24" grpId="0"/>
      <p:bldP spid="25" grpId="0"/>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72DD4713-AA5C-23F6-53CB-AD577ACBB6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93" r="-2" b="-2"/>
          <a:stretch/>
        </p:blipFill>
        <p:spPr>
          <a:xfrm>
            <a:off x="4283282" y="-5065"/>
            <a:ext cx="4860717" cy="6340512"/>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solidFill>
            <a:srgbClr val="FFFFFF">
              <a:shade val="85000"/>
            </a:srgbClr>
          </a:solidFill>
        </p:spPr>
      </p:pic>
      <p:sp>
        <p:nvSpPr>
          <p:cNvPr id="6" name="Slayt Numarası Yer Tutucusu 5">
            <a:extLst>
              <a:ext uri="{FF2B5EF4-FFF2-40B4-BE49-F238E27FC236}">
                <a16:creationId xmlns:a16="http://schemas.microsoft.com/office/drawing/2014/main" id="{5AE94C94-279A-7F87-152B-BECE3E4F9C5D}"/>
              </a:ext>
            </a:extLst>
          </p:cNvPr>
          <p:cNvSpPr>
            <a:spLocks noGrp="1"/>
          </p:cNvSpPr>
          <p:nvPr>
            <p:ph type="sldNum" sz="quarter" idx="12"/>
          </p:nvPr>
        </p:nvSpPr>
        <p:spPr>
          <a:xfrm>
            <a:off x="603504" y="599325"/>
            <a:ext cx="411480" cy="548640"/>
          </a:xfrm>
          <a:prstGeom prst="ellipse">
            <a:avLst/>
          </a:prstGeom>
          <a:solidFill>
            <a:srgbClr val="413852"/>
          </a:solidFill>
        </p:spPr>
        <p:txBody>
          <a:bodyPr vert="horz" lIns="91440" tIns="45720" rIns="91440" bIns="45720" rtlCol="0" anchor="ctr">
            <a:normAutofit/>
          </a:bodyPr>
          <a:lstStyle/>
          <a:p>
            <a:pPr algn="ctr">
              <a:spcAft>
                <a:spcPts val="600"/>
              </a:spcAft>
              <a:defRPr/>
            </a:pPr>
            <a:fld id="{60FF87A7-9A7A-4B3D-9625-8440EC4947F9}" type="slidenum">
              <a:rPr lang="en-US" sz="1300">
                <a:solidFill>
                  <a:srgbClr val="FFFFFF"/>
                </a:solidFill>
                <a:latin typeface="Calibri" panose="020F0502020204030204"/>
              </a:rPr>
              <a:pPr algn="ctr">
                <a:spcAft>
                  <a:spcPts val="600"/>
                </a:spcAft>
                <a:defRPr/>
              </a:pPr>
              <a:t>2</a:t>
            </a:fld>
            <a:endParaRPr lang="en-US" sz="1300">
              <a:solidFill>
                <a:srgbClr val="FFFFFF"/>
              </a:solidFill>
              <a:latin typeface="Calibri" panose="020F0502020204030204"/>
            </a:endParaRPr>
          </a:p>
        </p:txBody>
      </p:sp>
      <p:sp>
        <p:nvSpPr>
          <p:cNvPr id="7" name="Metin kutusu 6">
            <a:extLst>
              <a:ext uri="{FF2B5EF4-FFF2-40B4-BE49-F238E27FC236}">
                <a16:creationId xmlns:a16="http://schemas.microsoft.com/office/drawing/2014/main" id="{06E4C9FA-558C-25F0-D5CA-8A4777F9932C}"/>
              </a:ext>
            </a:extLst>
          </p:cNvPr>
          <p:cNvSpPr txBox="1"/>
          <p:nvPr/>
        </p:nvSpPr>
        <p:spPr>
          <a:xfrm>
            <a:off x="603504" y="2871982"/>
            <a:ext cx="3586843" cy="3181684"/>
          </a:xfrm>
          <a:prstGeom prst="rect">
            <a:avLst/>
          </a:prstGeom>
        </p:spPr>
        <p:txBody>
          <a:bodyPr vert="horz" lIns="91440" tIns="45720" rIns="91440" bIns="45720" rtlCol="0" anchor="t">
            <a:normAutofit/>
          </a:bodyPr>
          <a:lstStyle/>
          <a:p>
            <a:pPr>
              <a:lnSpc>
                <a:spcPct val="90000"/>
              </a:lnSpc>
              <a:spcAft>
                <a:spcPts val="600"/>
              </a:spcAft>
            </a:pPr>
            <a:r>
              <a:rPr lang="en-US" sz="2000" b="1" i="0" dirty="0">
                <a:effectLst/>
              </a:rPr>
              <a:t>Dr. Öğr. </a:t>
            </a:r>
            <a:r>
              <a:rPr lang="en-US" sz="2000" b="1" i="0" dirty="0" err="1">
                <a:effectLst/>
              </a:rPr>
              <a:t>Üyesi</a:t>
            </a:r>
            <a:r>
              <a:rPr lang="en-US" sz="2000" b="1" i="0" dirty="0">
                <a:effectLst/>
              </a:rPr>
              <a:t> Ali Tekin GÜNER</a:t>
            </a:r>
            <a:br>
              <a:rPr lang="en-US" sz="2000" b="1" i="0" dirty="0">
                <a:effectLst/>
              </a:rPr>
            </a:br>
            <a:r>
              <a:rPr lang="en-US" sz="2000" b="0" i="1" dirty="0" err="1">
                <a:effectLst/>
              </a:rPr>
              <a:t>Makine</a:t>
            </a:r>
            <a:r>
              <a:rPr lang="en-US" sz="2000" b="0" i="1" dirty="0">
                <a:effectLst/>
              </a:rPr>
              <a:t> </a:t>
            </a:r>
            <a:r>
              <a:rPr lang="en-US" sz="2000" b="0" i="1" dirty="0" err="1">
                <a:effectLst/>
              </a:rPr>
              <a:t>Mühendisi</a:t>
            </a:r>
            <a:endParaRPr lang="tr-TR" sz="2000" b="0" i="1" dirty="0">
              <a:effectLst/>
            </a:endParaRPr>
          </a:p>
          <a:p>
            <a:pPr>
              <a:lnSpc>
                <a:spcPct val="90000"/>
              </a:lnSpc>
              <a:spcAft>
                <a:spcPts val="600"/>
              </a:spcAft>
            </a:pPr>
            <a:br>
              <a:rPr lang="en-US" sz="1600" b="0" i="1" dirty="0">
                <a:effectLst/>
              </a:rPr>
            </a:br>
            <a:r>
              <a:rPr lang="tr-TR" sz="1600" b="0" i="1" dirty="0">
                <a:effectLst/>
              </a:rPr>
              <a:t>Pamukkale Üniversitesi</a:t>
            </a:r>
            <a:br>
              <a:rPr lang="tr-TR" sz="1600" b="0" i="1" dirty="0">
                <a:effectLst/>
              </a:rPr>
            </a:br>
            <a:r>
              <a:rPr lang="en-US" sz="1600" b="0" i="1" dirty="0" err="1">
                <a:effectLst/>
              </a:rPr>
              <a:t>Teknoloji</a:t>
            </a:r>
            <a:r>
              <a:rPr lang="en-US" sz="1600" b="0" i="1" dirty="0">
                <a:effectLst/>
              </a:rPr>
              <a:t> </a:t>
            </a:r>
            <a:r>
              <a:rPr lang="en-US" sz="1600" b="0" i="1" dirty="0" err="1">
                <a:effectLst/>
              </a:rPr>
              <a:t>Fakültesi</a:t>
            </a:r>
            <a:r>
              <a:rPr lang="en-US" sz="1600" b="0" i="1" dirty="0">
                <a:effectLst/>
              </a:rPr>
              <a:t> </a:t>
            </a:r>
            <a:br>
              <a:rPr lang="en-US" sz="1600" i="1" dirty="0"/>
            </a:br>
            <a:r>
              <a:rPr lang="tr-TR" sz="1600" i="1" dirty="0"/>
              <a:t>B</a:t>
            </a:r>
            <a:r>
              <a:rPr lang="en-US" sz="1600" b="0" i="1" dirty="0" err="1">
                <a:effectLst/>
              </a:rPr>
              <a:t>iyomedikal</a:t>
            </a:r>
            <a:r>
              <a:rPr lang="en-US" sz="1600" b="0" i="1" dirty="0">
                <a:effectLst/>
              </a:rPr>
              <a:t> </a:t>
            </a:r>
            <a:r>
              <a:rPr lang="en-US" sz="1600" b="0" i="1" dirty="0" err="1">
                <a:effectLst/>
              </a:rPr>
              <a:t>Mühendisliği</a:t>
            </a:r>
            <a:r>
              <a:rPr lang="en-US" sz="1600" b="0" i="1" dirty="0">
                <a:effectLst/>
              </a:rPr>
              <a:t> </a:t>
            </a:r>
            <a:r>
              <a:rPr lang="en-US" sz="1600" b="0" i="1" dirty="0" err="1">
                <a:effectLst/>
              </a:rPr>
              <a:t>Bölümü</a:t>
            </a:r>
            <a:r>
              <a:rPr lang="en-US" sz="1600" b="0" i="1" dirty="0">
                <a:effectLst/>
              </a:rPr>
              <a:t> </a:t>
            </a:r>
            <a:endParaRPr lang="tr-TR" sz="1600" b="0" i="1" dirty="0">
              <a:effectLst/>
            </a:endParaRPr>
          </a:p>
          <a:p>
            <a:pPr>
              <a:lnSpc>
                <a:spcPct val="90000"/>
              </a:lnSpc>
              <a:spcAft>
                <a:spcPts val="600"/>
              </a:spcAft>
            </a:pPr>
            <a:br>
              <a:rPr lang="en-US" sz="1600" b="0" i="1" dirty="0">
                <a:effectLst/>
              </a:rPr>
            </a:br>
            <a:r>
              <a:rPr lang="en-US" sz="1600" b="1" i="0" dirty="0">
                <a:effectLst/>
              </a:rPr>
              <a:t>E-</a:t>
            </a:r>
            <a:r>
              <a:rPr lang="en-US" sz="1600" b="1" i="0" dirty="0" err="1">
                <a:effectLst/>
              </a:rPr>
              <a:t>posta</a:t>
            </a:r>
            <a:r>
              <a:rPr lang="en-US" sz="1600" b="1" i="0" dirty="0">
                <a:effectLst/>
              </a:rPr>
              <a:t>: </a:t>
            </a:r>
            <a:r>
              <a:rPr lang="en-US" sz="1600" b="0" i="0" dirty="0">
                <a:effectLst/>
              </a:rPr>
              <a:t>alitekinguner@pau.edu.tr</a:t>
            </a:r>
            <a:br>
              <a:rPr lang="en-US" sz="1600" b="0" i="0" dirty="0">
                <a:effectLst/>
              </a:rPr>
            </a:br>
            <a:r>
              <a:rPr lang="en-US" sz="1600" b="1" i="0" dirty="0">
                <a:effectLst/>
              </a:rPr>
              <a:t>Tel: </a:t>
            </a:r>
            <a:r>
              <a:rPr lang="en-US" sz="1600" b="0" i="0" dirty="0">
                <a:effectLst/>
              </a:rPr>
              <a:t>(0258) 296 4171</a:t>
            </a:r>
            <a:endParaRPr lang="en-US" sz="1600" dirty="0"/>
          </a:p>
        </p:txBody>
      </p:sp>
      <p:sp>
        <p:nvSpPr>
          <p:cNvPr id="2" name="Alt Bilgi Yer Tutucusu 1">
            <a:extLst>
              <a:ext uri="{FF2B5EF4-FFF2-40B4-BE49-F238E27FC236}">
                <a16:creationId xmlns:a16="http://schemas.microsoft.com/office/drawing/2014/main" id="{A1E2B9DD-C2B3-4789-9847-19DDC76C25F6}"/>
              </a:ext>
            </a:extLst>
          </p:cNvPr>
          <p:cNvSpPr>
            <a:spLocks noGrp="1"/>
          </p:cNvSpPr>
          <p:nvPr>
            <p:ph type="ftr" sz="quarter" idx="11"/>
          </p:nvPr>
        </p:nvSpPr>
        <p:spPr/>
        <p:txBody>
          <a:bodyPr/>
          <a:lstStyle/>
          <a:p>
            <a:r>
              <a:rPr lang="tr-TR"/>
              <a:t>DR. ALİ TEKİN GÜNER - BİYOMEKANİK</a:t>
            </a:r>
          </a:p>
        </p:txBody>
      </p:sp>
    </p:spTree>
    <p:extLst>
      <p:ext uri="{BB962C8B-B14F-4D97-AF65-F5344CB8AC3E}">
        <p14:creationId xmlns:p14="http://schemas.microsoft.com/office/powerpoint/2010/main" val="21747518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AAAF73E4-6479-80C8-C386-5653ED5A4EC5}"/>
              </a:ext>
            </a:extLst>
          </p:cNvPr>
          <p:cNvSpPr/>
          <p:nvPr/>
        </p:nvSpPr>
        <p:spPr>
          <a:xfrm>
            <a:off x="342446" y="1628799"/>
            <a:ext cx="2016224" cy="559789"/>
          </a:xfrm>
          <a:prstGeom prst="rect">
            <a:avLst/>
          </a:prstGeom>
          <a:solidFill>
            <a:srgbClr val="E0F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9E431160-9978-373D-E451-2DD7617F9836}"/>
              </a:ext>
            </a:extLst>
          </p:cNvPr>
          <p:cNvSpPr>
            <a:spLocks noGrp="1"/>
          </p:cNvSpPr>
          <p:nvPr>
            <p:ph type="title"/>
          </p:nvPr>
        </p:nvSpPr>
        <p:spPr/>
        <p:txBody>
          <a:bodyPr/>
          <a:lstStyle/>
          <a:p>
            <a:r>
              <a:rPr lang="tr-TR" sz="3200" dirty="0"/>
              <a:t>Hız, İvme, Alınan Yol ve Zaman Arasındaki Bağıntılar</a:t>
            </a:r>
          </a:p>
        </p:txBody>
      </p:sp>
      <p:sp>
        <p:nvSpPr>
          <p:cNvPr id="5" name="Alt Bilgi Yer Tutucusu 4">
            <a:extLst>
              <a:ext uri="{FF2B5EF4-FFF2-40B4-BE49-F238E27FC236}">
                <a16:creationId xmlns:a16="http://schemas.microsoft.com/office/drawing/2014/main" id="{5A8D6CDB-42E2-2662-B7FB-208FCCA56341}"/>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5473258B-BDE9-3961-B6AD-9F279B9AF4F0}"/>
              </a:ext>
            </a:extLst>
          </p:cNvPr>
          <p:cNvSpPr>
            <a:spLocks noGrp="1"/>
          </p:cNvSpPr>
          <p:nvPr>
            <p:ph type="sldNum" sz="quarter" idx="12"/>
          </p:nvPr>
        </p:nvSpPr>
        <p:spPr/>
        <p:txBody>
          <a:bodyPr/>
          <a:lstStyle/>
          <a:p>
            <a:fld id="{60FF87A7-9A7A-4B3D-9625-8440EC4947F9}" type="slidenum">
              <a:rPr lang="tr-TR" smtClean="0"/>
              <a:pPr/>
              <a:t>20</a:t>
            </a:fld>
            <a:endParaRPr lang="tr-TR"/>
          </a:p>
        </p:txBody>
      </p:sp>
      <mc:AlternateContent xmlns:mc="http://schemas.openxmlformats.org/markup-compatibility/2006" xmlns:a14="http://schemas.microsoft.com/office/drawing/2010/main">
        <mc:Choice Requires="a14">
          <p:sp>
            <p:nvSpPr>
              <p:cNvPr id="7" name="İçerik Yer Tutucusu 6">
                <a:extLst>
                  <a:ext uri="{FF2B5EF4-FFF2-40B4-BE49-F238E27FC236}">
                    <a16:creationId xmlns:a16="http://schemas.microsoft.com/office/drawing/2014/main" id="{361785F2-AB27-AF29-AA15-44EE83367B27}"/>
                  </a:ext>
                </a:extLst>
              </p:cNvPr>
              <p:cNvSpPr txBox="1">
                <a:spLocks noGrp="1"/>
              </p:cNvSpPr>
              <p:nvPr>
                <p:ph idx="1"/>
              </p:nvPr>
            </p:nvSpPr>
            <p:spPr>
              <a:xfrm>
                <a:off x="250825" y="895350"/>
                <a:ext cx="8713788" cy="1293239"/>
              </a:xfrm>
              <a:prstGeom prst="rect">
                <a:avLst/>
              </a:prstGeom>
              <a:noFill/>
            </p:spPr>
            <p:txBody>
              <a:bodyPr wrap="square">
                <a:spAutoFit/>
              </a:bodyPr>
              <a:lstStyle/>
              <a:p>
                <a:r>
                  <a:rPr lang="tr-TR" dirty="0"/>
                  <a:t>İlk hızın sıfır olmadığını dikkate alarak </a:t>
                </a:r>
                <a14:m>
                  <m:oMath xmlns:m="http://schemas.openxmlformats.org/officeDocument/2006/math">
                    <m:r>
                      <a:rPr lang="tr-TR" i="1">
                        <a:latin typeface="Cambria Math" panose="02040503050406030204" pitchFamily="18" charset="0"/>
                        <a:ea typeface="Cambria Math" panose="02040503050406030204" pitchFamily="18" charset="0"/>
                      </a:rPr>
                      <m:t>𝑥</m:t>
                    </m:r>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r>
                          <a:rPr lang="tr-TR" i="1">
                            <a:latin typeface="Cambria Math" panose="02040503050406030204" pitchFamily="18" charset="0"/>
                            <a:ea typeface="Cambria Math" panose="02040503050406030204" pitchFamily="18" charset="0"/>
                          </a:rPr>
                          <m:t>1</m:t>
                        </m:r>
                      </m:num>
                      <m:den>
                        <m:r>
                          <a:rPr lang="tr-TR" i="1">
                            <a:latin typeface="Cambria Math" panose="02040503050406030204" pitchFamily="18" charset="0"/>
                            <a:ea typeface="Cambria Math" panose="02040503050406030204" pitchFamily="18" charset="0"/>
                          </a:rPr>
                          <m:t>2</m:t>
                        </m:r>
                      </m:den>
                    </m:f>
                    <m:r>
                      <a:rPr lang="tr-TR" i="1">
                        <a:latin typeface="Cambria Math" panose="02040503050406030204" pitchFamily="18" charset="0"/>
                        <a:ea typeface="Cambria Math" panose="02040503050406030204" pitchFamily="18" charset="0"/>
                      </a:rPr>
                      <m:t>𝑎</m:t>
                    </m:r>
                  </m:oMath>
                </a14:m>
                <a:r>
                  <a:rPr lang="tr-TR" dirty="0"/>
                  <a:t> </a:t>
                </a:r>
                <a14:m>
                  <m:oMath xmlns:m="http://schemas.openxmlformats.org/officeDocument/2006/math">
                    <m:sSup>
                      <m:sSupPr>
                        <m:ctrlPr>
                          <a:rPr lang="tr-TR" i="1">
                            <a:latin typeface="Cambria Math" panose="02040503050406030204" pitchFamily="18" charset="0"/>
                          </a:rPr>
                        </m:ctrlPr>
                      </m:sSupPr>
                      <m:e>
                        <m:r>
                          <a:rPr lang="tr-TR" b="0" i="1" smtClean="0">
                            <a:latin typeface="Cambria Math" panose="02040503050406030204" pitchFamily="18" charset="0"/>
                          </a:rPr>
                          <m:t>𝑡</m:t>
                        </m:r>
                      </m:e>
                      <m:sup>
                        <m:r>
                          <a:rPr lang="tr-TR" i="1">
                            <a:latin typeface="Cambria Math" panose="02040503050406030204" pitchFamily="18" charset="0"/>
                          </a:rPr>
                          <m:t>2</m:t>
                        </m:r>
                      </m:sup>
                    </m:sSup>
                  </m:oMath>
                </a14:m>
                <a:r>
                  <a:rPr lang="tr-TR" dirty="0"/>
                  <a:t> formülüne </a:t>
                </a:r>
                <a14:m>
                  <m:oMath xmlns:m="http://schemas.openxmlformats.org/officeDocument/2006/math">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𝑥</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𝑣</m:t>
                        </m:r>
                      </m:e>
                      <m:sub>
                        <m:r>
                          <a:rPr lang="tr-TR" i="1">
                            <a:latin typeface="Cambria Math" panose="02040503050406030204" pitchFamily="18" charset="0"/>
                            <a:ea typeface="Cambria Math" panose="02040503050406030204" pitchFamily="18" charset="0"/>
                          </a:rPr>
                          <m:t>0</m:t>
                        </m:r>
                      </m:sub>
                    </m:sSub>
                    <m:r>
                      <a:rPr lang="tr-TR" i="1">
                        <a:latin typeface="Cambria Math" panose="02040503050406030204" pitchFamily="18" charset="0"/>
                        <a:ea typeface="Cambria Math" panose="02040503050406030204" pitchFamily="18" charset="0"/>
                      </a:rPr>
                      <m:t>𝑡</m:t>
                    </m:r>
                  </m:oMath>
                </a14:m>
                <a:r>
                  <a:rPr lang="tr-TR" dirty="0"/>
                  <a:t>’</a:t>
                </a:r>
                <a:r>
                  <a:rPr lang="tr-TR" dirty="0" err="1"/>
                  <a:t>yi</a:t>
                </a:r>
                <a:r>
                  <a:rPr lang="tr-TR" dirty="0"/>
                  <a:t> eklersek:</a:t>
                </a:r>
              </a:p>
              <a:p>
                <a:r>
                  <a:rPr lang="tr-TR" dirty="0"/>
                  <a:t> </a:t>
                </a:r>
                <a14:m>
                  <m:oMath xmlns:m="http://schemas.openxmlformats.org/officeDocument/2006/math">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𝑥</m:t>
                    </m:r>
                    <m:r>
                      <a:rPr lang="tr-TR" b="0" i="1" smtClean="0">
                        <a:latin typeface="Cambria Math" panose="02040503050406030204" pitchFamily="18" charset="0"/>
                        <a:ea typeface="Cambria Math" panose="02040503050406030204" pitchFamily="18" charset="0"/>
                      </a:rPr>
                      <m:t>=</m:t>
                    </m:r>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𝑣</m:t>
                        </m:r>
                      </m:e>
                      <m:sub>
                        <m:r>
                          <a:rPr lang="tr-TR" b="0" i="1" smtClean="0">
                            <a:latin typeface="Cambria Math" panose="02040503050406030204" pitchFamily="18" charset="0"/>
                            <a:ea typeface="Cambria Math" panose="02040503050406030204" pitchFamily="18" charset="0"/>
                          </a:rPr>
                          <m:t>0</m:t>
                        </m:r>
                      </m:sub>
                    </m:sSub>
                    <m:r>
                      <a:rPr lang="tr-TR" b="0" i="1" smtClean="0">
                        <a:latin typeface="Cambria Math" panose="02040503050406030204" pitchFamily="18" charset="0"/>
                        <a:ea typeface="Cambria Math" panose="02040503050406030204" pitchFamily="18" charset="0"/>
                      </a:rPr>
                      <m:t>𝑡</m:t>
                    </m:r>
                    <m:r>
                      <a:rPr lang="tr-TR" b="0" i="1" smtClean="0">
                        <a:latin typeface="Cambria Math" panose="02040503050406030204" pitchFamily="18" charset="0"/>
                        <a:ea typeface="Cambria Math" panose="02040503050406030204" pitchFamily="18" charset="0"/>
                      </a:rPr>
                      <m:t>+ </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1</m:t>
                        </m:r>
                      </m:num>
                      <m:den>
                        <m:r>
                          <a:rPr lang="tr-TR" b="0" i="1" smtClean="0">
                            <a:latin typeface="Cambria Math" panose="02040503050406030204" pitchFamily="18" charset="0"/>
                            <a:ea typeface="Cambria Math" panose="02040503050406030204" pitchFamily="18" charset="0"/>
                          </a:rPr>
                          <m:t>2</m:t>
                        </m:r>
                      </m:den>
                    </m:f>
                    <m:r>
                      <a:rPr lang="tr-TR" b="0" i="1" smtClean="0">
                        <a:latin typeface="Cambria Math" panose="02040503050406030204" pitchFamily="18" charset="0"/>
                        <a:ea typeface="Cambria Math" panose="02040503050406030204" pitchFamily="18" charset="0"/>
                      </a:rPr>
                      <m:t>𝑎</m:t>
                    </m:r>
                  </m:oMath>
                </a14:m>
                <a:r>
                  <a:rPr lang="tr-TR" dirty="0"/>
                  <a:t> </a:t>
                </a:r>
                <a14:m>
                  <m:oMath xmlns:m="http://schemas.openxmlformats.org/officeDocument/2006/math">
                    <m:sSup>
                      <m:sSupPr>
                        <m:ctrlPr>
                          <a:rPr lang="tr-TR" b="0" i="1" smtClean="0">
                            <a:latin typeface="Cambria Math" panose="02040503050406030204" pitchFamily="18" charset="0"/>
                          </a:rPr>
                        </m:ctrlPr>
                      </m:sSupPr>
                      <m:e>
                        <m:r>
                          <a:rPr lang="tr-TR" b="0" i="1" smtClean="0">
                            <a:latin typeface="Cambria Math" panose="02040503050406030204" pitchFamily="18" charset="0"/>
                          </a:rPr>
                          <m:t>𝑡</m:t>
                        </m:r>
                      </m:e>
                      <m:sup>
                        <m:r>
                          <a:rPr lang="tr-TR" b="0" i="1" smtClean="0">
                            <a:latin typeface="Cambria Math" panose="02040503050406030204" pitchFamily="18" charset="0"/>
                          </a:rPr>
                          <m:t>2</m:t>
                        </m:r>
                      </m:sup>
                    </m:sSup>
                    <m:r>
                      <a:rPr lang="tr-TR" b="0" i="1" smtClean="0">
                        <a:latin typeface="Cambria Math" panose="02040503050406030204" pitchFamily="18" charset="0"/>
                      </a:rPr>
                      <m:t>  </m:t>
                    </m:r>
                    <m:r>
                      <a:rPr lang="tr-TR" b="0" i="1" smtClean="0">
                        <a:latin typeface="Cambria Math" panose="02040503050406030204" pitchFamily="18" charset="0"/>
                      </a:rPr>
                      <m:t>𝑒𝑙𝑑𝑒</m:t>
                    </m:r>
                    <m:r>
                      <a:rPr lang="tr-TR" b="0" i="1" smtClean="0">
                        <a:latin typeface="Cambria Math" panose="02040503050406030204" pitchFamily="18" charset="0"/>
                      </a:rPr>
                      <m:t> </m:t>
                    </m:r>
                    <m:r>
                      <a:rPr lang="tr-TR" b="0" i="1" smtClean="0">
                        <a:latin typeface="Cambria Math" panose="02040503050406030204" pitchFamily="18" charset="0"/>
                      </a:rPr>
                      <m:t>𝑒𝑑𝑖𝑙𝑖𝑟</m:t>
                    </m:r>
                    <m:r>
                      <a:rPr lang="tr-TR" b="0" i="1" smtClean="0">
                        <a:latin typeface="Cambria Math" panose="02040503050406030204" pitchFamily="18" charset="0"/>
                      </a:rPr>
                      <m:t>. </m:t>
                    </m:r>
                  </m:oMath>
                </a14:m>
                <a:endParaRPr lang="tr-TR" dirty="0"/>
              </a:p>
            </p:txBody>
          </p:sp>
        </mc:Choice>
        <mc:Fallback xmlns="">
          <p:sp>
            <p:nvSpPr>
              <p:cNvPr id="7" name="İçerik Yer Tutucusu 6">
                <a:extLst>
                  <a:ext uri="{FF2B5EF4-FFF2-40B4-BE49-F238E27FC236}">
                    <a16:creationId xmlns:a16="http://schemas.microsoft.com/office/drawing/2014/main" id="{361785F2-AB27-AF29-AA15-44EE83367B27}"/>
                  </a:ext>
                </a:extLst>
              </p:cNvPr>
              <p:cNvSpPr txBox="1">
                <a:spLocks noGrp="1" noRot="1" noChangeAspect="1" noMove="1" noResize="1" noEditPoints="1" noAdjustHandles="1" noChangeArrowheads="1" noChangeShapeType="1" noTextEdit="1"/>
              </p:cNvSpPr>
              <p:nvPr>
                <p:ph idx="1"/>
              </p:nvPr>
            </p:nvSpPr>
            <p:spPr>
              <a:xfrm>
                <a:off x="250825" y="895350"/>
                <a:ext cx="8713788" cy="1293239"/>
              </a:xfrm>
              <a:prstGeom prst="rect">
                <a:avLst/>
              </a:prstGeom>
              <a:blipFill>
                <a:blip r:embed="rId2"/>
                <a:stretch>
                  <a:fillRect l="-699" b="-472"/>
                </a:stretch>
              </a:blipFill>
            </p:spPr>
            <p:txBody>
              <a:bodyPr/>
              <a:lstStyle/>
              <a:p>
                <a:r>
                  <a:rPr lang="tr-TR">
                    <a:noFill/>
                  </a:rPr>
                  <a:t> </a:t>
                </a:r>
              </a:p>
            </p:txBody>
          </p:sp>
        </mc:Fallback>
      </mc:AlternateContent>
      <p:sp>
        <p:nvSpPr>
          <p:cNvPr id="9" name="Konuşma Balonu: Köşeleri Yuvarlanmış Dikdörtgen 8">
            <a:extLst>
              <a:ext uri="{FF2B5EF4-FFF2-40B4-BE49-F238E27FC236}">
                <a16:creationId xmlns:a16="http://schemas.microsoft.com/office/drawing/2014/main" id="{E075E534-65DD-9783-BFBD-C22636B0ED68}"/>
              </a:ext>
            </a:extLst>
          </p:cNvPr>
          <p:cNvSpPr/>
          <p:nvPr/>
        </p:nvSpPr>
        <p:spPr>
          <a:xfrm>
            <a:off x="4067944" y="1763764"/>
            <a:ext cx="1368152" cy="216024"/>
          </a:xfrm>
          <a:prstGeom prst="wedgeRoundRectCallout">
            <a:avLst>
              <a:gd name="adj1" fmla="val -64621"/>
              <a:gd name="adj2" fmla="val -16555"/>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1100" dirty="0"/>
              <a:t>3. Kinematik formül</a:t>
            </a:r>
          </a:p>
        </p:txBody>
      </p:sp>
      <p:sp>
        <p:nvSpPr>
          <p:cNvPr id="11" name="Metin kutusu 10">
            <a:extLst>
              <a:ext uri="{FF2B5EF4-FFF2-40B4-BE49-F238E27FC236}">
                <a16:creationId xmlns:a16="http://schemas.microsoft.com/office/drawing/2014/main" id="{6A20CD7D-3512-E63B-A25C-6CCEA36B0E2F}"/>
              </a:ext>
            </a:extLst>
          </p:cNvPr>
          <p:cNvSpPr txBox="1"/>
          <p:nvPr/>
        </p:nvSpPr>
        <p:spPr>
          <a:xfrm>
            <a:off x="250824" y="2782669"/>
            <a:ext cx="8712965" cy="369332"/>
          </a:xfrm>
          <a:prstGeom prst="rect">
            <a:avLst/>
          </a:prstGeom>
          <a:noFill/>
        </p:spPr>
        <p:txBody>
          <a:bodyPr wrap="square">
            <a:spAutoFit/>
          </a:bodyPr>
          <a:lstStyle/>
          <a:p>
            <a:r>
              <a:rPr lang="tr-TR" b="0" i="0" dirty="0">
                <a:solidFill>
                  <a:srgbClr val="21242C"/>
                </a:solidFill>
                <a:effectLst/>
                <a:latin typeface="Lato" panose="020F0502020204030203" pitchFamily="34" charset="0"/>
              </a:rPr>
              <a:t>Dördüncü kinematik formülü elde etmek için, ikinci kinematik formülle başlayacağız:</a:t>
            </a:r>
            <a:endParaRPr lang="tr-TR" dirty="0"/>
          </a:p>
        </p:txBody>
      </p:sp>
      <p:pic>
        <p:nvPicPr>
          <p:cNvPr id="12" name="Resim 11">
            <a:extLst>
              <a:ext uri="{FF2B5EF4-FFF2-40B4-BE49-F238E27FC236}">
                <a16:creationId xmlns:a16="http://schemas.microsoft.com/office/drawing/2014/main" id="{D43B01F3-F87E-38D6-FFA6-A5EE291739EF}"/>
              </a:ext>
            </a:extLst>
          </p:cNvPr>
          <p:cNvPicPr>
            <a:picLocks noChangeAspect="1"/>
          </p:cNvPicPr>
          <p:nvPr/>
        </p:nvPicPr>
        <p:blipFill>
          <a:blip r:embed="rId3"/>
          <a:stretch>
            <a:fillRect/>
          </a:stretch>
        </p:blipFill>
        <p:spPr>
          <a:xfrm>
            <a:off x="342446" y="3308705"/>
            <a:ext cx="1486944" cy="533775"/>
          </a:xfrm>
          <a:prstGeom prst="rect">
            <a:avLst/>
          </a:prstGeom>
        </p:spPr>
      </p:pic>
      <p:pic>
        <p:nvPicPr>
          <p:cNvPr id="16" name="Resim 15">
            <a:extLst>
              <a:ext uri="{FF2B5EF4-FFF2-40B4-BE49-F238E27FC236}">
                <a16:creationId xmlns:a16="http://schemas.microsoft.com/office/drawing/2014/main" id="{3D9C4D04-81A9-1BFD-B6A4-11787EB0B694}"/>
              </a:ext>
            </a:extLst>
          </p:cNvPr>
          <p:cNvPicPr>
            <a:picLocks noChangeAspect="1"/>
          </p:cNvPicPr>
          <p:nvPr/>
        </p:nvPicPr>
        <p:blipFill>
          <a:blip r:embed="rId4"/>
          <a:stretch>
            <a:fillRect/>
          </a:stretch>
        </p:blipFill>
        <p:spPr>
          <a:xfrm>
            <a:off x="179512" y="3860639"/>
            <a:ext cx="8496944" cy="2325546"/>
          </a:xfrm>
          <a:prstGeom prst="rect">
            <a:avLst/>
          </a:prstGeom>
        </p:spPr>
      </p:pic>
    </p:spTree>
    <p:extLst>
      <p:ext uri="{BB962C8B-B14F-4D97-AF65-F5344CB8AC3E}">
        <p14:creationId xmlns:p14="http://schemas.microsoft.com/office/powerpoint/2010/main" val="1758543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EB22EB-D475-99D0-F4A7-53CDF64B3FC9}"/>
              </a:ext>
            </a:extLst>
          </p:cNvPr>
          <p:cNvSpPr>
            <a:spLocks noGrp="1"/>
          </p:cNvSpPr>
          <p:nvPr>
            <p:ph type="title"/>
          </p:nvPr>
        </p:nvSpPr>
        <p:spPr/>
        <p:txBody>
          <a:bodyPr/>
          <a:lstStyle/>
          <a:p>
            <a:r>
              <a:rPr lang="tr-TR" sz="3200" dirty="0"/>
              <a:t>Hız, İvme, Alınan Yol ve Zaman Arasındaki Bağıntılar</a:t>
            </a:r>
          </a:p>
        </p:txBody>
      </p:sp>
      <p:sp>
        <p:nvSpPr>
          <p:cNvPr id="5" name="Alt Bilgi Yer Tutucusu 4">
            <a:extLst>
              <a:ext uri="{FF2B5EF4-FFF2-40B4-BE49-F238E27FC236}">
                <a16:creationId xmlns:a16="http://schemas.microsoft.com/office/drawing/2014/main" id="{253F679B-2058-DED6-31DE-CC81C0D116FE}"/>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6B8EA670-F2FB-785D-28FE-42C358532154}"/>
              </a:ext>
            </a:extLst>
          </p:cNvPr>
          <p:cNvSpPr>
            <a:spLocks noGrp="1"/>
          </p:cNvSpPr>
          <p:nvPr>
            <p:ph type="sldNum" sz="quarter" idx="12"/>
          </p:nvPr>
        </p:nvSpPr>
        <p:spPr/>
        <p:txBody>
          <a:bodyPr/>
          <a:lstStyle/>
          <a:p>
            <a:fld id="{60FF87A7-9A7A-4B3D-9625-8440EC4947F9}" type="slidenum">
              <a:rPr lang="tr-TR" smtClean="0"/>
              <a:pPr/>
              <a:t>21</a:t>
            </a:fld>
            <a:endParaRPr lang="tr-TR"/>
          </a:p>
        </p:txBody>
      </p:sp>
      <p:pic>
        <p:nvPicPr>
          <p:cNvPr id="8" name="Resim 7">
            <a:extLst>
              <a:ext uri="{FF2B5EF4-FFF2-40B4-BE49-F238E27FC236}">
                <a16:creationId xmlns:a16="http://schemas.microsoft.com/office/drawing/2014/main" id="{9D625503-70BE-8428-891E-8790028E2517}"/>
              </a:ext>
            </a:extLst>
          </p:cNvPr>
          <p:cNvPicPr>
            <a:picLocks noChangeAspect="1"/>
          </p:cNvPicPr>
          <p:nvPr/>
        </p:nvPicPr>
        <p:blipFill rotWithShape="1">
          <a:blip r:embed="rId2"/>
          <a:srcRect r="33348"/>
          <a:stretch/>
        </p:blipFill>
        <p:spPr>
          <a:xfrm>
            <a:off x="251520" y="980728"/>
            <a:ext cx="3312368" cy="1241071"/>
          </a:xfrm>
          <a:prstGeom prst="rect">
            <a:avLst/>
          </a:prstGeom>
        </p:spPr>
      </p:pic>
      <p:pic>
        <p:nvPicPr>
          <p:cNvPr id="10" name="Resim 9">
            <a:extLst>
              <a:ext uri="{FF2B5EF4-FFF2-40B4-BE49-F238E27FC236}">
                <a16:creationId xmlns:a16="http://schemas.microsoft.com/office/drawing/2014/main" id="{8E6D4459-C72A-3E8A-0001-054DB7417AA4}"/>
              </a:ext>
            </a:extLst>
          </p:cNvPr>
          <p:cNvPicPr>
            <a:picLocks noChangeAspect="1"/>
          </p:cNvPicPr>
          <p:nvPr/>
        </p:nvPicPr>
        <p:blipFill>
          <a:blip r:embed="rId3"/>
          <a:stretch>
            <a:fillRect/>
          </a:stretch>
        </p:blipFill>
        <p:spPr>
          <a:xfrm>
            <a:off x="251520" y="2577609"/>
            <a:ext cx="6665384" cy="458552"/>
          </a:xfrm>
          <a:prstGeom prst="rect">
            <a:avLst/>
          </a:prstGeom>
        </p:spPr>
      </p:pic>
      <p:pic>
        <p:nvPicPr>
          <p:cNvPr id="12" name="Resim 11">
            <a:extLst>
              <a:ext uri="{FF2B5EF4-FFF2-40B4-BE49-F238E27FC236}">
                <a16:creationId xmlns:a16="http://schemas.microsoft.com/office/drawing/2014/main" id="{6FC19F4B-75A8-4092-8BB2-EEE748911B5F}"/>
              </a:ext>
            </a:extLst>
          </p:cNvPr>
          <p:cNvPicPr>
            <a:picLocks noChangeAspect="1"/>
          </p:cNvPicPr>
          <p:nvPr/>
        </p:nvPicPr>
        <p:blipFill>
          <a:blip r:embed="rId4">
            <a:duotone>
              <a:prstClr val="black"/>
              <a:schemeClr val="accent3">
                <a:tint val="45000"/>
                <a:satMod val="400000"/>
              </a:schemeClr>
            </a:duotone>
          </a:blip>
          <a:stretch>
            <a:fillRect/>
          </a:stretch>
        </p:blipFill>
        <p:spPr>
          <a:xfrm>
            <a:off x="259184" y="3431095"/>
            <a:ext cx="2232248" cy="584408"/>
          </a:xfrm>
          <a:prstGeom prst="rect">
            <a:avLst/>
          </a:prstGeom>
        </p:spPr>
      </p:pic>
      <p:sp>
        <p:nvSpPr>
          <p:cNvPr id="13" name="Konuşma Balonu: Köşeleri Yuvarlanmış Dikdörtgen 12">
            <a:extLst>
              <a:ext uri="{FF2B5EF4-FFF2-40B4-BE49-F238E27FC236}">
                <a16:creationId xmlns:a16="http://schemas.microsoft.com/office/drawing/2014/main" id="{0BFD5ECB-EA47-7AAB-C559-DBB895EA6909}"/>
              </a:ext>
            </a:extLst>
          </p:cNvPr>
          <p:cNvSpPr/>
          <p:nvPr/>
        </p:nvSpPr>
        <p:spPr>
          <a:xfrm>
            <a:off x="2879812" y="3605816"/>
            <a:ext cx="1368152" cy="216024"/>
          </a:xfrm>
          <a:prstGeom prst="wedgeRoundRectCallout">
            <a:avLst>
              <a:gd name="adj1" fmla="val -64621"/>
              <a:gd name="adj2" fmla="val -16555"/>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1100" dirty="0"/>
              <a:t>4. Kinematik formül</a:t>
            </a:r>
          </a:p>
        </p:txBody>
      </p:sp>
    </p:spTree>
    <p:extLst>
      <p:ext uri="{BB962C8B-B14F-4D97-AF65-F5344CB8AC3E}">
        <p14:creationId xmlns:p14="http://schemas.microsoft.com/office/powerpoint/2010/main" val="2490594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ilgi Yer Tutucusu 4">
            <a:extLst>
              <a:ext uri="{FF2B5EF4-FFF2-40B4-BE49-F238E27FC236}">
                <a16:creationId xmlns:a16="http://schemas.microsoft.com/office/drawing/2014/main" id="{2BE23F17-2E0A-EA25-048E-5B3D05C43E71}"/>
              </a:ext>
            </a:extLst>
          </p:cNvPr>
          <p:cNvSpPr>
            <a:spLocks noGrp="1"/>
          </p:cNvSpPr>
          <p:nvPr>
            <p:ph type="ftr" sz="quarter" idx="11"/>
          </p:nvPr>
        </p:nvSpPr>
        <p:spPr>
          <a:xfrm>
            <a:off x="2771800" y="6459786"/>
            <a:ext cx="3617103" cy="365125"/>
          </a:xfrm>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7ED3AA4D-8684-F238-3DA4-B6755A1AE983}"/>
              </a:ext>
            </a:extLst>
          </p:cNvPr>
          <p:cNvSpPr>
            <a:spLocks noGrp="1"/>
          </p:cNvSpPr>
          <p:nvPr>
            <p:ph type="sldNum" sz="quarter" idx="12"/>
          </p:nvPr>
        </p:nvSpPr>
        <p:spPr>
          <a:xfrm>
            <a:off x="7432505" y="6459786"/>
            <a:ext cx="1539142" cy="365125"/>
          </a:xfrm>
        </p:spPr>
        <p:txBody>
          <a:bodyPr/>
          <a:lstStyle/>
          <a:p>
            <a:fld id="{60FF87A7-9A7A-4B3D-9625-8440EC4947F9}" type="slidenum">
              <a:rPr lang="tr-TR" smtClean="0"/>
              <a:pPr/>
              <a:t>22</a:t>
            </a:fld>
            <a:endParaRPr lang="tr-TR"/>
          </a:p>
        </p:txBody>
      </p:sp>
      <p:sp>
        <p:nvSpPr>
          <p:cNvPr id="3" name="İçerik Yer Tutucusu 2">
            <a:extLst>
              <a:ext uri="{FF2B5EF4-FFF2-40B4-BE49-F238E27FC236}">
                <a16:creationId xmlns:a16="http://schemas.microsoft.com/office/drawing/2014/main" id="{13B46889-F40F-7A72-D25A-BEB306FF9EDB}"/>
              </a:ext>
            </a:extLst>
          </p:cNvPr>
          <p:cNvSpPr>
            <a:spLocks noGrp="1"/>
          </p:cNvSpPr>
          <p:nvPr>
            <p:ph idx="4294967295"/>
          </p:nvPr>
        </p:nvSpPr>
        <p:spPr>
          <a:xfrm>
            <a:off x="250701" y="260649"/>
            <a:ext cx="8713787" cy="1512168"/>
          </a:xfrm>
        </p:spPr>
        <p:txBody>
          <a:bodyPr/>
          <a:lstStyle/>
          <a:p>
            <a:pPr algn="just"/>
            <a:r>
              <a:rPr lang="tr-TR" b="1" dirty="0">
                <a:solidFill>
                  <a:schemeClr val="accent2"/>
                </a:solidFill>
              </a:rPr>
              <a:t>Soru: </a:t>
            </a:r>
            <a:r>
              <a:rPr lang="tr-TR" dirty="0"/>
              <a:t>Bir voleybol topu, tavan yüksekliği 10 m olduğu bir spor salonunda oyuncu tarafından dikey olarak havalandırılır.</a:t>
            </a:r>
          </a:p>
          <a:p>
            <a:pPr algn="just"/>
            <a:r>
              <a:rPr lang="tr-TR" dirty="0"/>
              <a:t>Topun ilk hızı 15 m/s ise top tavana temas eder mi?</a:t>
            </a:r>
          </a:p>
        </p:txBody>
      </p:sp>
      <p:sp>
        <p:nvSpPr>
          <p:cNvPr id="10" name="Metin kutusu 9">
            <a:extLst>
              <a:ext uri="{FF2B5EF4-FFF2-40B4-BE49-F238E27FC236}">
                <a16:creationId xmlns:a16="http://schemas.microsoft.com/office/drawing/2014/main" id="{AF314B67-C8AA-0D05-62C3-0558D4F36064}"/>
              </a:ext>
            </a:extLst>
          </p:cNvPr>
          <p:cNvSpPr txBox="1"/>
          <p:nvPr/>
        </p:nvSpPr>
        <p:spPr>
          <a:xfrm>
            <a:off x="294491" y="1669994"/>
            <a:ext cx="4572000" cy="369332"/>
          </a:xfrm>
          <a:prstGeom prst="rect">
            <a:avLst/>
          </a:prstGeom>
          <a:noFill/>
        </p:spPr>
        <p:txBody>
          <a:bodyPr wrap="square">
            <a:spAutoFit/>
          </a:bodyPr>
          <a:lstStyle/>
          <a:p>
            <a:r>
              <a:rPr lang="tr-TR" b="1" dirty="0">
                <a:solidFill>
                  <a:schemeClr val="accent2"/>
                </a:solidFill>
              </a:rPr>
              <a:t>Çözüm:</a:t>
            </a:r>
            <a:endParaRPr lang="tr-TR" dirty="0"/>
          </a:p>
        </p:txBody>
      </p:sp>
      <p:sp>
        <p:nvSpPr>
          <p:cNvPr id="12" name="Metin kutusu 11">
            <a:extLst>
              <a:ext uri="{FF2B5EF4-FFF2-40B4-BE49-F238E27FC236}">
                <a16:creationId xmlns:a16="http://schemas.microsoft.com/office/drawing/2014/main" id="{B6307502-0978-90E7-B86A-4536A3F393C5}"/>
              </a:ext>
            </a:extLst>
          </p:cNvPr>
          <p:cNvSpPr txBox="1"/>
          <p:nvPr/>
        </p:nvSpPr>
        <p:spPr>
          <a:xfrm>
            <a:off x="3499041" y="1772816"/>
            <a:ext cx="5112568" cy="923330"/>
          </a:xfrm>
          <a:prstGeom prst="rect">
            <a:avLst/>
          </a:prstGeom>
          <a:noFill/>
        </p:spPr>
        <p:txBody>
          <a:bodyPr wrap="square">
            <a:spAutoFit/>
          </a:bodyPr>
          <a:lstStyle/>
          <a:p>
            <a:r>
              <a:rPr lang="tr-TR" dirty="0"/>
              <a:t>Topun kat edeceği yolu hesaplamamız gerekir.</a:t>
            </a:r>
          </a:p>
          <a:p>
            <a:endParaRPr lang="tr-TR" dirty="0"/>
          </a:p>
          <a:p>
            <a:r>
              <a:rPr lang="tr-TR" dirty="0"/>
              <a:t>Bunun için 4. formülü kullanabiliriz:</a:t>
            </a:r>
          </a:p>
        </p:txBody>
      </p:sp>
      <p:pic>
        <p:nvPicPr>
          <p:cNvPr id="13" name="Resim 12">
            <a:extLst>
              <a:ext uri="{FF2B5EF4-FFF2-40B4-BE49-F238E27FC236}">
                <a16:creationId xmlns:a16="http://schemas.microsoft.com/office/drawing/2014/main" id="{0F66A040-D749-FAC3-0BFE-063BB67B4D5F}"/>
              </a:ext>
            </a:extLst>
          </p:cNvPr>
          <p:cNvPicPr>
            <a:picLocks noChangeAspect="1"/>
          </p:cNvPicPr>
          <p:nvPr/>
        </p:nvPicPr>
        <p:blipFill>
          <a:blip r:embed="rId2">
            <a:duotone>
              <a:prstClr val="black"/>
              <a:schemeClr val="accent3">
                <a:tint val="45000"/>
                <a:satMod val="400000"/>
              </a:schemeClr>
            </a:duotone>
          </a:blip>
          <a:stretch>
            <a:fillRect/>
          </a:stretch>
        </p:blipFill>
        <p:spPr>
          <a:xfrm>
            <a:off x="3615191" y="2774670"/>
            <a:ext cx="1746448" cy="457224"/>
          </a:xfrm>
          <a:prstGeom prst="rect">
            <a:avLst/>
          </a:prstGeom>
        </p:spPr>
      </p:pic>
      <mc:AlternateContent xmlns:mc="http://schemas.openxmlformats.org/markup-compatibility/2006" xmlns:a14="http://schemas.microsoft.com/office/drawing/2010/main">
        <mc:Choice Requires="a14">
          <p:sp>
            <p:nvSpPr>
              <p:cNvPr id="19" name="Metin kutusu 18">
                <a:extLst>
                  <a:ext uri="{FF2B5EF4-FFF2-40B4-BE49-F238E27FC236}">
                    <a16:creationId xmlns:a16="http://schemas.microsoft.com/office/drawing/2014/main" id="{5681A94B-F1FA-9A74-F8CB-4D3C99FE29F3}"/>
                  </a:ext>
                </a:extLst>
              </p:cNvPr>
              <p:cNvSpPr txBox="1"/>
              <p:nvPr/>
            </p:nvSpPr>
            <p:spPr>
              <a:xfrm>
                <a:off x="3643057" y="3744322"/>
                <a:ext cx="3597139" cy="2492990"/>
              </a:xfrm>
              <a:prstGeom prst="rect">
                <a:avLst/>
              </a:prstGeom>
              <a:noFill/>
            </p:spPr>
            <p:txBody>
              <a:bodyPr wrap="none" lIns="0" tIns="0" rIns="0" bIns="0" rtlCol="0">
                <a:spAutoFit/>
              </a:bodyPr>
              <a:lstStyle/>
              <a:p>
                <a:pPr>
                  <a:lnSpc>
                    <a:spcPct val="200000"/>
                  </a:lnSpc>
                </a:pPr>
                <a14:m>
                  <m:oMathPara xmlns:m="http://schemas.openxmlformats.org/officeDocument/2006/math">
                    <m:oMathParaPr>
                      <m:jc m:val="left"/>
                    </m:oMathParaPr>
                    <m:oMath xmlns:m="http://schemas.openxmlformats.org/officeDocument/2006/math">
                      <m:sSup>
                        <m:sSupPr>
                          <m:ctrlPr>
                            <a:rPr lang="tr-TR" i="1" smtClean="0">
                              <a:latin typeface="Cambria Math" panose="02040503050406030204" pitchFamily="18" charset="0"/>
                            </a:rPr>
                          </m:ctrlPr>
                        </m:sSupPr>
                        <m:e>
                          <m:r>
                            <a:rPr lang="tr-TR" b="0" i="1" smtClean="0">
                              <a:latin typeface="Cambria Math" panose="02040503050406030204" pitchFamily="18" charset="0"/>
                            </a:rPr>
                            <m:t>0</m:t>
                          </m:r>
                        </m:e>
                        <m:sup>
                          <m:r>
                            <a:rPr lang="tr-TR" b="0" i="1" smtClean="0">
                              <a:latin typeface="Cambria Math" panose="02040503050406030204" pitchFamily="18" charset="0"/>
                            </a:rPr>
                            <m:t>2</m:t>
                          </m:r>
                        </m:sup>
                      </m:sSup>
                      <m:r>
                        <a:rPr lang="tr-TR" b="0" i="1" smtClean="0">
                          <a:latin typeface="Cambria Math" panose="02040503050406030204" pitchFamily="18" charset="0"/>
                        </a:rPr>
                        <m:t>=</m:t>
                      </m:r>
                      <m:sSup>
                        <m:sSupPr>
                          <m:ctrlPr>
                            <a:rPr lang="tr-TR" b="0" i="1" smtClean="0">
                              <a:latin typeface="Cambria Math" panose="02040503050406030204" pitchFamily="18" charset="0"/>
                            </a:rPr>
                          </m:ctrlPr>
                        </m:sSupPr>
                        <m:e>
                          <m:r>
                            <a:rPr lang="tr-TR" b="0" i="1" smtClean="0">
                              <a:latin typeface="Cambria Math" panose="02040503050406030204" pitchFamily="18" charset="0"/>
                            </a:rPr>
                            <m:t>15</m:t>
                          </m:r>
                        </m:e>
                        <m:sup>
                          <m:r>
                            <a:rPr lang="tr-TR" b="0" i="1" smtClean="0">
                              <a:latin typeface="Cambria Math" panose="02040503050406030204" pitchFamily="18" charset="0"/>
                            </a:rPr>
                            <m:t>2</m:t>
                          </m:r>
                        </m:sup>
                      </m:sSup>
                      <m:r>
                        <a:rPr lang="tr-TR" b="0" i="1" smtClean="0">
                          <a:latin typeface="Cambria Math" panose="02040503050406030204" pitchFamily="18" charset="0"/>
                        </a:rPr>
                        <m:t>+2 </m:t>
                      </m:r>
                      <m:d>
                        <m:dPr>
                          <m:ctrlPr>
                            <a:rPr lang="tr-TR" b="0" i="1" smtClean="0">
                              <a:latin typeface="Cambria Math" panose="02040503050406030204" pitchFamily="18" charset="0"/>
                            </a:rPr>
                          </m:ctrlPr>
                        </m:dPr>
                        <m:e>
                          <m:r>
                            <a:rPr lang="tr-TR" b="0" i="1" smtClean="0">
                              <a:latin typeface="Cambria Math" panose="02040503050406030204" pitchFamily="18" charset="0"/>
                            </a:rPr>
                            <m:t>−</m:t>
                          </m:r>
                          <m:r>
                            <a:rPr lang="tr-TR" b="0" i="1" smtClean="0">
                              <a:latin typeface="Cambria Math" panose="02040503050406030204" pitchFamily="18" charset="0"/>
                              <a:ea typeface="Cambria Math" panose="02040503050406030204" pitchFamily="18" charset="0"/>
                            </a:rPr>
                            <m:t>9,81</m:t>
                          </m:r>
                        </m:e>
                      </m:d>
                      <m:r>
                        <a:rPr lang="tr-TR" b="0" i="1" smtClean="0">
                          <a:latin typeface="Cambria Math" panose="02040503050406030204" pitchFamily="18" charset="0"/>
                          <a:ea typeface="Cambria Math" panose="02040503050406030204" pitchFamily="18" charset="0"/>
                        </a:rPr>
                        <m:t> ∆</m:t>
                      </m:r>
                      <m:r>
                        <a:rPr lang="tr-TR" b="0" i="1" smtClean="0">
                          <a:latin typeface="Cambria Math" panose="02040503050406030204" pitchFamily="18" charset="0"/>
                          <a:ea typeface="Cambria Math" panose="02040503050406030204" pitchFamily="18" charset="0"/>
                        </a:rPr>
                        <m:t>𝑥</m:t>
                      </m:r>
                    </m:oMath>
                  </m:oMathPara>
                </a14:m>
                <a:endParaRPr lang="tr-TR" b="0" i="1" dirty="0">
                  <a:latin typeface="Cambria Math" panose="02040503050406030204" pitchFamily="18" charset="0"/>
                  <a:ea typeface="Cambria Math" panose="02040503050406030204" pitchFamily="18" charset="0"/>
                </a:endParaRPr>
              </a:p>
              <a:p>
                <a:pPr>
                  <a:lnSpc>
                    <a:spcPct val="200000"/>
                  </a:lnSpc>
                </a:pPr>
                <a14:m>
                  <m:oMathPara xmlns:m="http://schemas.openxmlformats.org/officeDocument/2006/math">
                    <m:oMathParaPr>
                      <m:jc m:val="left"/>
                    </m:oMathParaPr>
                    <m:oMath xmlns:m="http://schemas.openxmlformats.org/officeDocument/2006/math">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𝑥</m:t>
                      </m:r>
                      <m:r>
                        <a:rPr lang="tr-TR" b="0" i="1" smtClean="0">
                          <a:latin typeface="Cambria Math" panose="02040503050406030204" pitchFamily="18" charset="0"/>
                          <a:ea typeface="Cambria Math" panose="02040503050406030204" pitchFamily="18" charset="0"/>
                        </a:rPr>
                        <m:t>≅11,47 </m:t>
                      </m:r>
                      <m:r>
                        <a:rPr lang="tr-TR" b="0" i="1" smtClean="0">
                          <a:latin typeface="Cambria Math" panose="02040503050406030204" pitchFamily="18" charset="0"/>
                          <a:ea typeface="Cambria Math" panose="02040503050406030204" pitchFamily="18" charset="0"/>
                        </a:rPr>
                        <m:t>𝑚</m:t>
                      </m:r>
                    </m:oMath>
                  </m:oMathPara>
                </a14:m>
                <a:endParaRPr lang="tr-TR" b="0" dirty="0">
                  <a:ea typeface="Cambria Math" panose="02040503050406030204" pitchFamily="18" charset="0"/>
                </a:endParaRPr>
              </a:p>
              <a:p>
                <a:pPr>
                  <a:lnSpc>
                    <a:spcPct val="200000"/>
                  </a:lnSpc>
                </a:pPr>
                <a14:m>
                  <m:oMathPara xmlns:m="http://schemas.openxmlformats.org/officeDocument/2006/math">
                    <m:oMathParaPr>
                      <m:jc m:val="left"/>
                    </m:oMathParaPr>
                    <m:oMath xmlns:m="http://schemas.openxmlformats.org/officeDocument/2006/math">
                      <m:r>
                        <a:rPr lang="tr-TR" b="0" i="1" smtClean="0">
                          <a:latin typeface="Cambria Math" panose="02040503050406030204" pitchFamily="18" charset="0"/>
                          <a:ea typeface="Cambria Math" panose="02040503050406030204" pitchFamily="18" charset="0"/>
                        </a:rPr>
                        <m:t>11,47 </m:t>
                      </m:r>
                      <m:r>
                        <a:rPr lang="tr-TR" b="0" i="1" smtClean="0">
                          <a:latin typeface="Cambria Math" panose="02040503050406030204" pitchFamily="18" charset="0"/>
                          <a:ea typeface="Cambria Math" panose="02040503050406030204" pitchFamily="18" charset="0"/>
                        </a:rPr>
                        <m:t>𝑚</m:t>
                      </m:r>
                      <m:r>
                        <a:rPr lang="tr-TR" b="0" i="1" smtClean="0">
                          <a:latin typeface="Cambria Math" panose="02040503050406030204" pitchFamily="18" charset="0"/>
                          <a:ea typeface="Cambria Math" panose="02040503050406030204" pitchFamily="18" charset="0"/>
                        </a:rPr>
                        <m:t>&gt;10</m:t>
                      </m:r>
                      <m:r>
                        <a:rPr lang="tr-TR" b="0" i="1" smtClean="0">
                          <a:latin typeface="Cambria Math" panose="02040503050406030204" pitchFamily="18" charset="0"/>
                          <a:ea typeface="Cambria Math" panose="02040503050406030204" pitchFamily="18" charset="0"/>
                        </a:rPr>
                        <m:t>𝑚</m:t>
                      </m:r>
                      <m:r>
                        <a:rPr lang="tr-TR" b="0" i="1" smtClean="0">
                          <a:latin typeface="Cambria Math" panose="02040503050406030204" pitchFamily="18" charset="0"/>
                          <a:ea typeface="Cambria Math" panose="02040503050406030204" pitchFamily="18" charset="0"/>
                        </a:rPr>
                        <m:t> (</m:t>
                      </m:r>
                      <m:r>
                        <a:rPr lang="tr-TR" b="0" i="1" smtClean="0">
                          <a:latin typeface="Cambria Math" panose="02040503050406030204" pitchFamily="18" charset="0"/>
                          <a:ea typeface="Cambria Math" panose="02040503050406030204" pitchFamily="18" charset="0"/>
                        </a:rPr>
                        <m:t>𝑡𝑎𝑣𝑎𝑛</m:t>
                      </m:r>
                      <m:r>
                        <a:rPr lang="tr-TR" b="0" i="1" smtClean="0">
                          <a:latin typeface="Cambria Math" panose="02040503050406030204" pitchFamily="18" charset="0"/>
                          <a:ea typeface="Cambria Math" panose="02040503050406030204" pitchFamily="18" charset="0"/>
                        </a:rPr>
                        <m:t> </m:t>
                      </m:r>
                      <m:r>
                        <a:rPr lang="tr-TR" b="0" i="1" smtClean="0">
                          <a:latin typeface="Cambria Math" panose="02040503050406030204" pitchFamily="18" charset="0"/>
                          <a:ea typeface="Cambria Math" panose="02040503050406030204" pitchFamily="18" charset="0"/>
                        </a:rPr>
                        <m:t>𝑦</m:t>
                      </m:r>
                      <m:r>
                        <a:rPr lang="tr-TR" b="0" i="1" smtClean="0">
                          <a:latin typeface="Cambria Math" panose="02040503050406030204" pitchFamily="18" charset="0"/>
                          <a:ea typeface="Cambria Math" panose="02040503050406030204" pitchFamily="18" charset="0"/>
                        </a:rPr>
                        <m:t>ü</m:t>
                      </m:r>
                      <m:r>
                        <a:rPr lang="tr-TR" b="0" i="1" smtClean="0">
                          <a:latin typeface="Cambria Math" panose="02040503050406030204" pitchFamily="18" charset="0"/>
                          <a:ea typeface="Cambria Math" panose="02040503050406030204" pitchFamily="18" charset="0"/>
                        </a:rPr>
                        <m:t>𝑘𝑠𝑒𝑘𝑙𝑖</m:t>
                      </m:r>
                      <m:r>
                        <a:rPr lang="tr-TR" b="0" i="1" smtClean="0">
                          <a:latin typeface="Cambria Math" panose="02040503050406030204" pitchFamily="18" charset="0"/>
                          <a:ea typeface="Cambria Math" panose="02040503050406030204" pitchFamily="18" charset="0"/>
                        </a:rPr>
                        <m:t>ğ</m:t>
                      </m:r>
                      <m:r>
                        <a:rPr lang="tr-TR" b="0" i="1" smtClean="0">
                          <a:latin typeface="Cambria Math" panose="02040503050406030204" pitchFamily="18" charset="0"/>
                          <a:ea typeface="Cambria Math" panose="02040503050406030204" pitchFamily="18" charset="0"/>
                        </a:rPr>
                        <m:t>𝑖</m:t>
                      </m:r>
                      <m:r>
                        <a:rPr lang="tr-TR" b="0" i="1" smtClean="0">
                          <a:latin typeface="Cambria Math" panose="02040503050406030204" pitchFamily="18" charset="0"/>
                          <a:ea typeface="Cambria Math" panose="02040503050406030204" pitchFamily="18" charset="0"/>
                        </a:rPr>
                        <m:t>)</m:t>
                      </m:r>
                    </m:oMath>
                  </m:oMathPara>
                </a14:m>
                <a:endParaRPr lang="tr-TR" b="0" dirty="0">
                  <a:ea typeface="Cambria Math" panose="02040503050406030204" pitchFamily="18" charset="0"/>
                </a:endParaRPr>
              </a:p>
              <a:p>
                <a:pPr>
                  <a:lnSpc>
                    <a:spcPct val="200000"/>
                  </a:lnSpc>
                </a:pPr>
                <a:r>
                  <a:rPr lang="tr-TR" b="0" dirty="0">
                    <a:solidFill>
                      <a:schemeClr val="accent2"/>
                    </a:solidFill>
                    <a:ea typeface="Cambria Math" panose="02040503050406030204" pitchFamily="18" charset="0"/>
                  </a:rPr>
                  <a:t>Dolayısıyla top tavana çarpar.</a:t>
                </a:r>
              </a:p>
              <a:p>
                <a:endParaRPr lang="tr-TR" b="0" dirty="0">
                  <a:ea typeface="Cambria Math" panose="02040503050406030204" pitchFamily="18" charset="0"/>
                </a:endParaRPr>
              </a:p>
            </p:txBody>
          </p:sp>
        </mc:Choice>
        <mc:Fallback xmlns="">
          <p:sp>
            <p:nvSpPr>
              <p:cNvPr id="19" name="Metin kutusu 18">
                <a:extLst>
                  <a:ext uri="{FF2B5EF4-FFF2-40B4-BE49-F238E27FC236}">
                    <a16:creationId xmlns:a16="http://schemas.microsoft.com/office/drawing/2014/main" id="{5681A94B-F1FA-9A74-F8CB-4D3C99FE29F3}"/>
                  </a:ext>
                </a:extLst>
              </p:cNvPr>
              <p:cNvSpPr txBox="1">
                <a:spLocks noRot="1" noChangeAspect="1" noMove="1" noResize="1" noEditPoints="1" noAdjustHandles="1" noChangeArrowheads="1" noChangeShapeType="1" noTextEdit="1"/>
              </p:cNvSpPr>
              <p:nvPr/>
            </p:nvSpPr>
            <p:spPr>
              <a:xfrm>
                <a:off x="3643057" y="3744322"/>
                <a:ext cx="3597139" cy="2492990"/>
              </a:xfrm>
              <a:prstGeom prst="rect">
                <a:avLst/>
              </a:prstGeom>
              <a:blipFill>
                <a:blip r:embed="rId3"/>
                <a:stretch>
                  <a:fillRect l="-4068"/>
                </a:stretch>
              </a:blipFill>
            </p:spPr>
            <p:txBody>
              <a:bodyPr/>
              <a:lstStyle/>
              <a:p>
                <a:r>
                  <a:rPr lang="tr-TR">
                    <a:noFill/>
                  </a:rPr>
                  <a:t> </a:t>
                </a:r>
              </a:p>
            </p:txBody>
          </p:sp>
        </mc:Fallback>
      </mc:AlternateContent>
      <p:sp>
        <p:nvSpPr>
          <p:cNvPr id="21" name="Metin kutusu 20">
            <a:extLst>
              <a:ext uri="{FF2B5EF4-FFF2-40B4-BE49-F238E27FC236}">
                <a16:creationId xmlns:a16="http://schemas.microsoft.com/office/drawing/2014/main" id="{7A6FBF3A-EB89-DF41-F539-76A45A6E547B}"/>
              </a:ext>
            </a:extLst>
          </p:cNvPr>
          <p:cNvSpPr txBox="1"/>
          <p:nvPr/>
        </p:nvSpPr>
        <p:spPr>
          <a:xfrm>
            <a:off x="3530423" y="3347700"/>
            <a:ext cx="5670376" cy="369332"/>
          </a:xfrm>
          <a:prstGeom prst="rect">
            <a:avLst/>
          </a:prstGeom>
          <a:noFill/>
        </p:spPr>
        <p:txBody>
          <a:bodyPr wrap="square">
            <a:spAutoFit/>
          </a:bodyPr>
          <a:lstStyle/>
          <a:p>
            <a:r>
              <a:rPr lang="tr-TR" dirty="0"/>
              <a:t>Top en üst noktaya geldiğinde hızı sıfır olacaktır. </a:t>
            </a:r>
          </a:p>
        </p:txBody>
      </p:sp>
      <p:grpSp>
        <p:nvGrpSpPr>
          <p:cNvPr id="7" name="Grup 6">
            <a:extLst>
              <a:ext uri="{FF2B5EF4-FFF2-40B4-BE49-F238E27FC236}">
                <a16:creationId xmlns:a16="http://schemas.microsoft.com/office/drawing/2014/main" id="{18DDB0CF-8370-8B84-6690-7959993FFDA1}"/>
              </a:ext>
            </a:extLst>
          </p:cNvPr>
          <p:cNvGrpSpPr/>
          <p:nvPr/>
        </p:nvGrpSpPr>
        <p:grpSpPr>
          <a:xfrm>
            <a:off x="281879" y="2079928"/>
            <a:ext cx="2964940" cy="3077264"/>
            <a:chOff x="281879" y="2079928"/>
            <a:chExt cx="2964940" cy="3077264"/>
          </a:xfrm>
        </p:grpSpPr>
        <p:pic>
          <p:nvPicPr>
            <p:cNvPr id="8" name="Resim 7">
              <a:extLst>
                <a:ext uri="{FF2B5EF4-FFF2-40B4-BE49-F238E27FC236}">
                  <a16:creationId xmlns:a16="http://schemas.microsoft.com/office/drawing/2014/main" id="{8E5C80F6-7F9D-0B4B-A4A1-D420391E03EF}"/>
                </a:ext>
              </a:extLst>
            </p:cNvPr>
            <p:cNvPicPr>
              <a:picLocks noChangeAspect="1"/>
            </p:cNvPicPr>
            <p:nvPr/>
          </p:nvPicPr>
          <p:blipFill rotWithShape="1">
            <a:blip r:embed="rId4"/>
            <a:srcRect t="19758"/>
            <a:stretch/>
          </p:blipFill>
          <p:spPr>
            <a:xfrm>
              <a:off x="294491" y="3435577"/>
              <a:ext cx="2952328" cy="1721615"/>
            </a:xfrm>
            <a:prstGeom prst="rect">
              <a:avLst/>
            </a:prstGeom>
          </p:spPr>
        </p:pic>
        <mc:AlternateContent xmlns:mc="http://schemas.openxmlformats.org/markup-compatibility/2006" xmlns:a14="http://schemas.microsoft.com/office/drawing/2010/main">
          <mc:Choice Requires="a14">
            <p:sp>
              <p:nvSpPr>
                <p:cNvPr id="18" name="Metin kutusu 17">
                  <a:extLst>
                    <a:ext uri="{FF2B5EF4-FFF2-40B4-BE49-F238E27FC236}">
                      <a16:creationId xmlns:a16="http://schemas.microsoft.com/office/drawing/2014/main" id="{11472DE3-EEA4-D12D-1136-AD8958DFDACE}"/>
                    </a:ext>
                  </a:extLst>
                </p:cNvPr>
                <p:cNvSpPr txBox="1"/>
                <p:nvPr/>
              </p:nvSpPr>
              <p:spPr>
                <a:xfrm>
                  <a:off x="1071868" y="2492896"/>
                  <a:ext cx="1682833" cy="830997"/>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𝑣</m:t>
                            </m:r>
                          </m:e>
                          <m:sub>
                            <m:r>
                              <a:rPr lang="tr-TR" b="0" i="1" smtClean="0">
                                <a:latin typeface="Cambria Math" panose="02040503050406030204" pitchFamily="18" charset="0"/>
                              </a:rPr>
                              <m:t>0</m:t>
                            </m:r>
                          </m:sub>
                        </m:sSub>
                        <m:r>
                          <a:rPr lang="tr-TR" b="0" i="1" smtClean="0">
                            <a:latin typeface="Cambria Math" panose="02040503050406030204" pitchFamily="18" charset="0"/>
                          </a:rPr>
                          <m:t>=15 </m:t>
                        </m:r>
                        <m:r>
                          <a:rPr lang="tr-TR" b="0" i="1" smtClean="0">
                            <a:latin typeface="Cambria Math" panose="02040503050406030204" pitchFamily="18" charset="0"/>
                          </a:rPr>
                          <m:t>𝑚</m:t>
                        </m:r>
                        <m:r>
                          <a:rPr lang="tr-TR" b="0" i="1" smtClean="0">
                            <a:latin typeface="Cambria Math" panose="02040503050406030204" pitchFamily="18" charset="0"/>
                          </a:rPr>
                          <m:t>/</m:t>
                        </m:r>
                        <m:r>
                          <a:rPr lang="tr-TR" b="0" i="1" smtClean="0">
                            <a:latin typeface="Cambria Math" panose="02040503050406030204" pitchFamily="18" charset="0"/>
                          </a:rPr>
                          <m:t>𝑠</m:t>
                        </m:r>
                      </m:oMath>
                      <m:oMath xmlns:m="http://schemas.openxmlformats.org/officeDocument/2006/math">
                        <m:r>
                          <a:rPr lang="tr-TR" b="0" i="1" smtClean="0">
                            <a:latin typeface="Cambria Math" panose="02040503050406030204" pitchFamily="18" charset="0"/>
                          </a:rPr>
                          <m:t>𝑎</m:t>
                        </m:r>
                        <m:r>
                          <a:rPr lang="tr-TR" b="0" i="1" smtClean="0">
                            <a:latin typeface="Cambria Math" panose="02040503050406030204" pitchFamily="18" charset="0"/>
                          </a:rPr>
                          <m:t>=−9,81 </m:t>
                        </m:r>
                        <m:r>
                          <a:rPr lang="tr-TR" b="0" i="1" smtClean="0">
                            <a:latin typeface="Cambria Math" panose="02040503050406030204" pitchFamily="18" charset="0"/>
                          </a:rPr>
                          <m:t>𝑚</m:t>
                        </m:r>
                        <m:r>
                          <a:rPr lang="tr-TR" b="0" i="1" smtClean="0">
                            <a:latin typeface="Cambria Math" panose="02040503050406030204" pitchFamily="18" charset="0"/>
                          </a:rPr>
                          <m:t>/</m:t>
                        </m:r>
                        <m:sSup>
                          <m:sSupPr>
                            <m:ctrlPr>
                              <a:rPr lang="tr-TR" b="0" i="1" smtClean="0">
                                <a:latin typeface="Cambria Math" panose="02040503050406030204" pitchFamily="18" charset="0"/>
                              </a:rPr>
                            </m:ctrlPr>
                          </m:sSupPr>
                          <m:e>
                            <m:r>
                              <a:rPr lang="tr-TR" b="0" i="1" smtClean="0">
                                <a:latin typeface="Cambria Math" panose="02040503050406030204" pitchFamily="18" charset="0"/>
                              </a:rPr>
                              <m:t>𝑠</m:t>
                            </m:r>
                          </m:e>
                          <m:sup>
                            <m:r>
                              <a:rPr lang="tr-TR" b="0" i="1" smtClean="0">
                                <a:latin typeface="Cambria Math" panose="02040503050406030204" pitchFamily="18" charset="0"/>
                              </a:rPr>
                              <m:t>2</m:t>
                            </m:r>
                          </m:sup>
                        </m:sSup>
                      </m:oMath>
                    </m:oMathPara>
                  </a14:m>
                  <a:endParaRPr lang="tr-TR" b="0" dirty="0"/>
                </a:p>
              </p:txBody>
            </p:sp>
          </mc:Choice>
          <mc:Fallback xmlns="">
            <p:sp>
              <p:nvSpPr>
                <p:cNvPr id="18" name="Metin kutusu 17">
                  <a:extLst>
                    <a:ext uri="{FF2B5EF4-FFF2-40B4-BE49-F238E27FC236}">
                      <a16:creationId xmlns:a16="http://schemas.microsoft.com/office/drawing/2014/main" id="{11472DE3-EEA4-D12D-1136-AD8958DFDACE}"/>
                    </a:ext>
                  </a:extLst>
                </p:cNvPr>
                <p:cNvSpPr txBox="1">
                  <a:spLocks noRot="1" noChangeAspect="1" noMove="1" noResize="1" noEditPoints="1" noAdjustHandles="1" noChangeArrowheads="1" noChangeShapeType="1" noTextEdit="1"/>
                </p:cNvSpPr>
                <p:nvPr/>
              </p:nvSpPr>
              <p:spPr>
                <a:xfrm>
                  <a:off x="1071868" y="2492896"/>
                  <a:ext cx="1682833" cy="830997"/>
                </a:xfrm>
                <a:prstGeom prst="rect">
                  <a:avLst/>
                </a:prstGeom>
                <a:blipFill>
                  <a:blip r:embed="rId5"/>
                  <a:stretch>
                    <a:fillRect/>
                  </a:stretch>
                </a:blipFill>
              </p:spPr>
              <p:txBody>
                <a:bodyPr/>
                <a:lstStyle/>
                <a:p>
                  <a:r>
                    <a:rPr lang="tr-TR">
                      <a:noFill/>
                    </a:rPr>
                    <a:t> </a:t>
                  </a:r>
                </a:p>
              </p:txBody>
            </p:sp>
          </mc:Fallback>
        </mc:AlternateContent>
        <p:sp>
          <p:nvSpPr>
            <p:cNvPr id="23" name="Metin kutusu 22">
              <a:extLst>
                <a:ext uri="{FF2B5EF4-FFF2-40B4-BE49-F238E27FC236}">
                  <a16:creationId xmlns:a16="http://schemas.microsoft.com/office/drawing/2014/main" id="{7CB826BC-E3FA-6AEB-BC9D-00DE80A10E75}"/>
                </a:ext>
              </a:extLst>
            </p:cNvPr>
            <p:cNvSpPr txBox="1"/>
            <p:nvPr/>
          </p:nvSpPr>
          <p:spPr>
            <a:xfrm>
              <a:off x="281879" y="2079928"/>
              <a:ext cx="2777953" cy="369332"/>
            </a:xfrm>
            <a:prstGeom prst="rect">
              <a:avLst/>
            </a:prstGeom>
            <a:noFill/>
          </p:spPr>
          <p:txBody>
            <a:bodyPr wrap="square">
              <a:spAutoFit/>
            </a:bodyPr>
            <a:lstStyle/>
            <a:p>
              <a:r>
                <a:rPr lang="tr-TR" dirty="0"/>
                <a:t>Bilinenler:</a:t>
              </a:r>
            </a:p>
          </p:txBody>
        </p:sp>
      </p:grpSp>
      <p:sp>
        <p:nvSpPr>
          <p:cNvPr id="24" name="Konuşma Balonu: Köşeleri Yuvarlanmış Dikdörtgen 23">
            <a:extLst>
              <a:ext uri="{FF2B5EF4-FFF2-40B4-BE49-F238E27FC236}">
                <a16:creationId xmlns:a16="http://schemas.microsoft.com/office/drawing/2014/main" id="{A8BAF386-B26A-2C54-CFCA-704AB9420CBC}"/>
              </a:ext>
            </a:extLst>
          </p:cNvPr>
          <p:cNvSpPr/>
          <p:nvPr/>
        </p:nvSpPr>
        <p:spPr>
          <a:xfrm>
            <a:off x="5148064" y="4368586"/>
            <a:ext cx="1512168" cy="212542"/>
          </a:xfrm>
          <a:prstGeom prst="wedgeRoundRectCallout">
            <a:avLst>
              <a:gd name="adj1" fmla="val -44462"/>
              <a:gd name="adj2" fmla="val -117399"/>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100" b="1" dirty="0"/>
              <a:t>(-) işaretini unutma ! </a:t>
            </a:r>
          </a:p>
        </p:txBody>
      </p:sp>
      <p:sp>
        <p:nvSpPr>
          <p:cNvPr id="2" name="Konuşma Balonu: Köşeleri Yuvarlanmış Dikdörtgen 1">
            <a:extLst>
              <a:ext uri="{FF2B5EF4-FFF2-40B4-BE49-F238E27FC236}">
                <a16:creationId xmlns:a16="http://schemas.microsoft.com/office/drawing/2014/main" id="{86364D14-5219-45FF-4051-243C7C96E58A}"/>
              </a:ext>
            </a:extLst>
          </p:cNvPr>
          <p:cNvSpPr/>
          <p:nvPr/>
        </p:nvSpPr>
        <p:spPr>
          <a:xfrm>
            <a:off x="5580112" y="2787258"/>
            <a:ext cx="1368152" cy="216024"/>
          </a:xfrm>
          <a:prstGeom prst="wedgeRoundRectCallout">
            <a:avLst>
              <a:gd name="adj1" fmla="val -64621"/>
              <a:gd name="adj2" fmla="val -16555"/>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1100" dirty="0"/>
              <a:t>4. Kinematik formül</a:t>
            </a:r>
          </a:p>
        </p:txBody>
      </p:sp>
    </p:spTree>
    <p:extLst>
      <p:ext uri="{BB962C8B-B14F-4D97-AF65-F5344CB8AC3E}">
        <p14:creationId xmlns:p14="http://schemas.microsoft.com/office/powerpoint/2010/main" val="271362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left)">
                                      <p:cBhvr>
                                        <p:cTn id="37" dur="5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xEl>
                                              <p:pRg st="1" end="1"/>
                                            </p:txEl>
                                          </p:spTgt>
                                        </p:tgtEl>
                                        <p:attrNameLst>
                                          <p:attrName>style.visibility</p:attrName>
                                        </p:attrNameLst>
                                      </p:cBhvr>
                                      <p:to>
                                        <p:strVal val="visible"/>
                                      </p:to>
                                    </p:set>
                                    <p:animEffect transition="in" filter="wipe(left)">
                                      <p:cBhvr>
                                        <p:cTn id="42" dur="500"/>
                                        <p:tgtEl>
                                          <p:spTgt spid="1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xEl>
                                              <p:pRg st="2" end="2"/>
                                            </p:txEl>
                                          </p:spTgt>
                                        </p:tgtEl>
                                        <p:attrNameLst>
                                          <p:attrName>style.visibility</p:attrName>
                                        </p:attrNameLst>
                                      </p:cBhvr>
                                      <p:to>
                                        <p:strVal val="visible"/>
                                      </p:to>
                                    </p:set>
                                    <p:animEffect transition="in" filter="wipe(left)">
                                      <p:cBhvr>
                                        <p:cTn id="47" dur="500"/>
                                        <p:tgtEl>
                                          <p:spTgt spid="1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
                                            <p:txEl>
                                              <p:pRg st="3" end="3"/>
                                            </p:txEl>
                                          </p:spTgt>
                                        </p:tgtEl>
                                        <p:attrNameLst>
                                          <p:attrName>style.visibility</p:attrName>
                                        </p:attrNameLst>
                                      </p:cBhvr>
                                      <p:to>
                                        <p:strVal val="visible"/>
                                      </p:to>
                                    </p:set>
                                    <p:animEffect transition="in" filter="wipe(left)">
                                      <p:cBhvr>
                                        <p:cTn id="52" dur="500"/>
                                        <p:tgtEl>
                                          <p:spTgt spid="19">
                                            <p:txEl>
                                              <p:pRg st="3" end="3"/>
                                            </p:txEl>
                                          </p:spTgt>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9" grpId="0" build="p"/>
      <p:bldP spid="21" grpId="0"/>
      <p:bldP spid="24"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C9D795-BC74-47C2-1DD8-EBB5DA85DF9F}"/>
              </a:ext>
            </a:extLst>
          </p:cNvPr>
          <p:cNvSpPr>
            <a:spLocks noGrp="1"/>
          </p:cNvSpPr>
          <p:nvPr>
            <p:ph type="title"/>
          </p:nvPr>
        </p:nvSpPr>
        <p:spPr/>
        <p:txBody>
          <a:bodyPr/>
          <a:lstStyle/>
          <a:p>
            <a:r>
              <a:rPr lang="tr-TR" dirty="0"/>
              <a:t>Doğrusal hareket kinematik formülleri özeti</a:t>
            </a:r>
          </a:p>
        </p:txBody>
      </p:sp>
      <p:sp>
        <p:nvSpPr>
          <p:cNvPr id="4" name="Alt Bilgi Yer Tutucusu 3">
            <a:extLst>
              <a:ext uri="{FF2B5EF4-FFF2-40B4-BE49-F238E27FC236}">
                <a16:creationId xmlns:a16="http://schemas.microsoft.com/office/drawing/2014/main" id="{D5B23F3D-BC83-30BD-68FE-D4962096F3B1}"/>
              </a:ext>
            </a:extLst>
          </p:cNvPr>
          <p:cNvSpPr>
            <a:spLocks noGrp="1"/>
          </p:cNvSpPr>
          <p:nvPr>
            <p:ph type="ftr" sz="quarter" idx="11"/>
          </p:nvPr>
        </p:nvSpPr>
        <p:spPr/>
        <p:txBody>
          <a:bodyPr/>
          <a:lstStyle/>
          <a:p>
            <a:r>
              <a:rPr lang="tr-TR"/>
              <a:t>DR. ALİ TEKİN GÜNER - BİYOMEKANİK</a:t>
            </a:r>
          </a:p>
        </p:txBody>
      </p:sp>
      <p:sp>
        <p:nvSpPr>
          <p:cNvPr id="5" name="Slayt Numarası Yer Tutucusu 4">
            <a:extLst>
              <a:ext uri="{FF2B5EF4-FFF2-40B4-BE49-F238E27FC236}">
                <a16:creationId xmlns:a16="http://schemas.microsoft.com/office/drawing/2014/main" id="{4C351FED-3D75-CE7C-A7B4-FDCED797E5BC}"/>
              </a:ext>
            </a:extLst>
          </p:cNvPr>
          <p:cNvSpPr>
            <a:spLocks noGrp="1"/>
          </p:cNvSpPr>
          <p:nvPr>
            <p:ph type="sldNum" sz="quarter" idx="12"/>
          </p:nvPr>
        </p:nvSpPr>
        <p:spPr/>
        <p:txBody>
          <a:bodyPr/>
          <a:lstStyle/>
          <a:p>
            <a:fld id="{60FF87A7-9A7A-4B3D-9625-8440EC4947F9}" type="slidenum">
              <a:rPr lang="tr-TR" smtClean="0"/>
              <a:pPr/>
              <a:t>23</a:t>
            </a:fld>
            <a:endParaRPr lang="tr-TR"/>
          </a:p>
        </p:txBody>
      </p:sp>
      <p:grpSp>
        <p:nvGrpSpPr>
          <p:cNvPr id="18" name="Grup 17">
            <a:extLst>
              <a:ext uri="{FF2B5EF4-FFF2-40B4-BE49-F238E27FC236}">
                <a16:creationId xmlns:a16="http://schemas.microsoft.com/office/drawing/2014/main" id="{ED8EB24E-DF00-EADA-8A56-1E2F95DA1332}"/>
              </a:ext>
            </a:extLst>
          </p:cNvPr>
          <p:cNvGrpSpPr/>
          <p:nvPr/>
        </p:nvGrpSpPr>
        <p:grpSpPr>
          <a:xfrm>
            <a:off x="323528" y="957328"/>
            <a:ext cx="3924587" cy="4154329"/>
            <a:chOff x="287372" y="862677"/>
            <a:chExt cx="3924587" cy="4154329"/>
          </a:xfrm>
        </p:grpSpPr>
        <p:sp>
          <p:nvSpPr>
            <p:cNvPr id="17" name="Metin kutusu 16">
              <a:extLst>
                <a:ext uri="{FF2B5EF4-FFF2-40B4-BE49-F238E27FC236}">
                  <a16:creationId xmlns:a16="http://schemas.microsoft.com/office/drawing/2014/main" id="{03258A08-1FB6-6416-CC0B-B44AA3BC28DA}"/>
                </a:ext>
              </a:extLst>
            </p:cNvPr>
            <p:cNvSpPr txBox="1"/>
            <p:nvPr/>
          </p:nvSpPr>
          <p:spPr>
            <a:xfrm>
              <a:off x="287372" y="862677"/>
              <a:ext cx="3924587" cy="4154329"/>
            </a:xfrm>
            <a:prstGeom prst="horizontalScroll">
              <a:avLst>
                <a:gd name="adj" fmla="val 5146"/>
              </a:avLst>
            </a:prstGeom>
            <a:solidFill>
              <a:srgbClr val="E0FFA5"/>
            </a:solidFill>
            <a:ln>
              <a:solidFill>
                <a:schemeClr val="accent3">
                  <a:lumMod val="50000"/>
                </a:schemeClr>
              </a:solidFill>
            </a:ln>
          </p:spPr>
          <p:txBody>
            <a:bodyPr wrap="square">
              <a:spAutoFit/>
            </a:bodyPr>
            <a:lstStyle/>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p:txBody>
        </p:sp>
        <p:pic>
          <p:nvPicPr>
            <p:cNvPr id="7" name="Resim 6">
              <a:extLst>
                <a:ext uri="{FF2B5EF4-FFF2-40B4-BE49-F238E27FC236}">
                  <a16:creationId xmlns:a16="http://schemas.microsoft.com/office/drawing/2014/main" id="{957EA0DD-B707-42D1-173B-BCCD9EAB24D5}"/>
                </a:ext>
              </a:extLst>
            </p:cNvPr>
            <p:cNvPicPr>
              <a:picLocks noChangeAspect="1"/>
            </p:cNvPicPr>
            <p:nvPr/>
          </p:nvPicPr>
          <p:blipFill>
            <a:blip r:embed="rId2">
              <a:duotone>
                <a:prstClr val="black"/>
                <a:schemeClr val="accent3">
                  <a:tint val="45000"/>
                  <a:satMod val="400000"/>
                </a:schemeClr>
              </a:duotone>
            </a:blip>
            <a:stretch>
              <a:fillRect/>
            </a:stretch>
          </p:blipFill>
          <p:spPr>
            <a:xfrm>
              <a:off x="539552" y="1128732"/>
              <a:ext cx="3573002" cy="3624339"/>
            </a:xfrm>
            <a:prstGeom prst="rect">
              <a:avLst/>
            </a:prstGeom>
          </p:spPr>
        </p:pic>
      </p:grpSp>
      <p:grpSp>
        <p:nvGrpSpPr>
          <p:cNvPr id="19" name="Grup 18">
            <a:extLst>
              <a:ext uri="{FF2B5EF4-FFF2-40B4-BE49-F238E27FC236}">
                <a16:creationId xmlns:a16="http://schemas.microsoft.com/office/drawing/2014/main" id="{A3923BCA-4BFB-91F2-934C-3D8D201304B5}"/>
              </a:ext>
            </a:extLst>
          </p:cNvPr>
          <p:cNvGrpSpPr/>
          <p:nvPr/>
        </p:nvGrpSpPr>
        <p:grpSpPr>
          <a:xfrm>
            <a:off x="4857755" y="1025112"/>
            <a:ext cx="3337160" cy="1940957"/>
            <a:chOff x="4779248" y="980728"/>
            <a:chExt cx="3337160" cy="1940957"/>
          </a:xfrm>
        </p:grpSpPr>
        <p:sp>
          <p:nvSpPr>
            <p:cNvPr id="16" name="Metin kutusu 15">
              <a:extLst>
                <a:ext uri="{FF2B5EF4-FFF2-40B4-BE49-F238E27FC236}">
                  <a16:creationId xmlns:a16="http://schemas.microsoft.com/office/drawing/2014/main" id="{4A834C03-756E-1079-3DC7-FD173BB5BDCA}"/>
                </a:ext>
              </a:extLst>
            </p:cNvPr>
            <p:cNvSpPr txBox="1"/>
            <p:nvPr/>
          </p:nvSpPr>
          <p:spPr>
            <a:xfrm>
              <a:off x="4779248" y="980728"/>
              <a:ext cx="3337160" cy="1940957"/>
            </a:xfrm>
            <a:prstGeom prst="horizontalScroll">
              <a:avLst>
                <a:gd name="adj" fmla="val 9101"/>
              </a:avLst>
            </a:prstGeom>
            <a:solidFill>
              <a:schemeClr val="accent2">
                <a:lumMod val="20000"/>
                <a:lumOff val="80000"/>
              </a:schemeClr>
            </a:solidFill>
            <a:ln>
              <a:solidFill>
                <a:schemeClr val="accent2"/>
              </a:solidFill>
            </a:ln>
          </p:spPr>
          <p:txBody>
            <a:bodyPr wrap="square">
              <a:spAutoFit/>
            </a:bodyPr>
            <a:lstStyle/>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p:txBody>
        </p:sp>
        <p:pic>
          <p:nvPicPr>
            <p:cNvPr id="9" name="Resim 8">
              <a:extLst>
                <a:ext uri="{FF2B5EF4-FFF2-40B4-BE49-F238E27FC236}">
                  <a16:creationId xmlns:a16="http://schemas.microsoft.com/office/drawing/2014/main" id="{B9292CE6-738B-3B52-28CB-245AC2DF27F5}"/>
                </a:ext>
              </a:extLst>
            </p:cNvPr>
            <p:cNvPicPr>
              <a:picLocks noChangeAspect="1"/>
            </p:cNvPicPr>
            <p:nvPr/>
          </p:nvPicPr>
          <p:blipFill>
            <a:blip r:embed="rId3">
              <a:clrChange>
                <a:clrFrom>
                  <a:srgbClr val="FFFFFF"/>
                </a:clrFrom>
                <a:clrTo>
                  <a:srgbClr val="FFFFFF">
                    <a:alpha val="0"/>
                  </a:srgbClr>
                </a:clrTo>
              </a:clrChange>
              <a:duotone>
                <a:prstClr val="black"/>
                <a:srgbClr val="D9C3A5">
                  <a:tint val="50000"/>
                  <a:satMod val="180000"/>
                </a:srgbClr>
              </a:duotone>
            </a:blip>
            <a:stretch>
              <a:fillRect/>
            </a:stretch>
          </p:blipFill>
          <p:spPr>
            <a:xfrm>
              <a:off x="5511724" y="1153594"/>
              <a:ext cx="1872208" cy="1595224"/>
            </a:xfrm>
            <a:prstGeom prst="rect">
              <a:avLst/>
            </a:prstGeom>
          </p:spPr>
        </p:pic>
      </p:grpSp>
      <p:sp>
        <p:nvSpPr>
          <p:cNvPr id="11" name="Metin kutusu 10">
            <a:extLst>
              <a:ext uri="{FF2B5EF4-FFF2-40B4-BE49-F238E27FC236}">
                <a16:creationId xmlns:a16="http://schemas.microsoft.com/office/drawing/2014/main" id="{79ECABE8-7A16-7660-1E34-363B3544A963}"/>
              </a:ext>
            </a:extLst>
          </p:cNvPr>
          <p:cNvSpPr txBox="1"/>
          <p:nvPr/>
        </p:nvSpPr>
        <p:spPr>
          <a:xfrm>
            <a:off x="4866531" y="3339531"/>
            <a:ext cx="3328384" cy="1605022"/>
          </a:xfrm>
          <a:prstGeom prst="horizontalScroll">
            <a:avLst>
              <a:gd name="adj" fmla="val 9101"/>
            </a:avLst>
          </a:prstGeom>
          <a:solidFill>
            <a:schemeClr val="accent2">
              <a:lumMod val="20000"/>
              <a:lumOff val="80000"/>
            </a:schemeClr>
          </a:solidFill>
          <a:ln>
            <a:solidFill>
              <a:schemeClr val="accent2"/>
            </a:solidFill>
          </a:ln>
        </p:spPr>
        <p:txBody>
          <a:bodyPr wrap="square">
            <a:spAutoFit/>
          </a:bodyPr>
          <a:lstStyle/>
          <a:p>
            <a:pPr algn="ctr"/>
            <a:r>
              <a:rPr lang="tr-TR" sz="1600" dirty="0"/>
              <a:t>Kinematik formüller sadece dikkate alınan zaman aralığında </a:t>
            </a:r>
            <a:r>
              <a:rPr lang="tr-TR" sz="1600" b="1" dirty="0"/>
              <a:t>ivme sabit ise </a:t>
            </a:r>
            <a:r>
              <a:rPr lang="tr-TR" sz="1600" dirty="0"/>
              <a:t>doğru olduğundan, bunları ivme değişirken kullanmamaya dikkat etmeliyiz. </a:t>
            </a:r>
          </a:p>
        </p:txBody>
      </p:sp>
      <p:sp>
        <p:nvSpPr>
          <p:cNvPr id="15" name="Metin kutusu 14">
            <a:extLst>
              <a:ext uri="{FF2B5EF4-FFF2-40B4-BE49-F238E27FC236}">
                <a16:creationId xmlns:a16="http://schemas.microsoft.com/office/drawing/2014/main" id="{52EDD35A-7715-C554-4EF7-7DF6AFB68884}"/>
              </a:ext>
            </a:extLst>
          </p:cNvPr>
          <p:cNvSpPr txBox="1"/>
          <p:nvPr/>
        </p:nvSpPr>
        <p:spPr>
          <a:xfrm>
            <a:off x="179512" y="5186978"/>
            <a:ext cx="8712966" cy="923330"/>
          </a:xfrm>
          <a:prstGeom prst="rect">
            <a:avLst/>
          </a:prstGeom>
          <a:noFill/>
        </p:spPr>
        <p:txBody>
          <a:bodyPr wrap="square">
            <a:spAutoFit/>
          </a:bodyPr>
          <a:lstStyle/>
          <a:p>
            <a:pPr algn="just"/>
            <a:r>
              <a:rPr lang="tr-TR" dirty="0"/>
              <a:t>Kinematik formüllerin sadece ivmenin sabit olduğu zaman aralıkları için geçerli olmasının, bu formüllerin uygulanabilirliğini önemli ölçüde kısıtladığı düşünülebilir. Ancak, hareketin en sık karşılaşılan formlarından birisi olan serbest düşüşte sabit ivme gözlemlenir. g=9,81 m/s</a:t>
            </a:r>
            <a:r>
              <a:rPr lang="tr-TR" baseline="30000" dirty="0"/>
              <a:t>2</a:t>
            </a:r>
          </a:p>
        </p:txBody>
      </p:sp>
    </p:spTree>
    <p:extLst>
      <p:ext uri="{BB962C8B-B14F-4D97-AF65-F5344CB8AC3E}">
        <p14:creationId xmlns:p14="http://schemas.microsoft.com/office/powerpoint/2010/main" val="14036421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00F863-204B-07B1-D8B7-984A0BC5D32B}"/>
              </a:ext>
            </a:extLst>
          </p:cNvPr>
          <p:cNvSpPr>
            <a:spLocks noGrp="1"/>
          </p:cNvSpPr>
          <p:nvPr>
            <p:ph type="title"/>
          </p:nvPr>
        </p:nvSpPr>
        <p:spPr/>
        <p:txBody>
          <a:bodyPr/>
          <a:lstStyle/>
          <a:p>
            <a:r>
              <a:rPr lang="tr-TR" dirty="0"/>
              <a:t>Dairesel hareket</a:t>
            </a:r>
          </a:p>
        </p:txBody>
      </p:sp>
      <p:sp>
        <p:nvSpPr>
          <p:cNvPr id="6" name="İçerik Yer Tutucusu 5">
            <a:extLst>
              <a:ext uri="{FF2B5EF4-FFF2-40B4-BE49-F238E27FC236}">
                <a16:creationId xmlns:a16="http://schemas.microsoft.com/office/drawing/2014/main" id="{538F4ED7-ED0E-28C4-1F32-84678E98995F}"/>
              </a:ext>
            </a:extLst>
          </p:cNvPr>
          <p:cNvSpPr>
            <a:spLocks noGrp="1"/>
          </p:cNvSpPr>
          <p:nvPr>
            <p:ph idx="1"/>
          </p:nvPr>
        </p:nvSpPr>
        <p:spPr>
          <a:xfrm>
            <a:off x="251521" y="895699"/>
            <a:ext cx="5040559" cy="5273527"/>
          </a:xfrm>
        </p:spPr>
        <p:txBody>
          <a:bodyPr/>
          <a:lstStyle/>
          <a:p>
            <a:pPr algn="just"/>
            <a:r>
              <a:rPr lang="tr-TR" b="1" dirty="0">
                <a:solidFill>
                  <a:schemeClr val="accent2"/>
                </a:solidFill>
              </a:rPr>
              <a:t>Dairesel hareket </a:t>
            </a:r>
            <a:r>
              <a:rPr lang="tr-TR" dirty="0"/>
              <a:t>sabit hızla r yarıçaplı bir yörüngede dolanan cismin hareketidir.</a:t>
            </a:r>
          </a:p>
          <a:p>
            <a:pPr algn="just"/>
            <a:r>
              <a:rPr lang="tr-TR" dirty="0"/>
              <a:t>İpe bağlı bir cismin hareketi, viraj dönen bir aracın dönüşü, Ay’ın Dünya etrafındaki hareketi düzgün dairesel harekettir.</a:t>
            </a:r>
          </a:p>
          <a:p>
            <a:pPr algn="just"/>
            <a:r>
              <a:rPr lang="tr-TR" dirty="0"/>
              <a:t>Cisim eşit zaman aralıklarında eşit yay parçaları kat ediyorsa (hızın büyüklüğü sabitse) hareketi </a:t>
            </a:r>
            <a:r>
              <a:rPr lang="tr-TR" b="1" dirty="0">
                <a:solidFill>
                  <a:schemeClr val="accent2"/>
                </a:solidFill>
              </a:rPr>
              <a:t>düzgün dairesel </a:t>
            </a:r>
            <a:r>
              <a:rPr lang="tr-TR" dirty="0"/>
              <a:t>harekettir.</a:t>
            </a:r>
          </a:p>
          <a:p>
            <a:pPr algn="just"/>
            <a:r>
              <a:rPr lang="tr-TR" dirty="0"/>
              <a:t>Yani daire üzerindeki harekette hızın ve kuvvetin büyüklüğü sabit ise cismin yaptığı hareket düzgün dairesel harekettir.</a:t>
            </a:r>
          </a:p>
        </p:txBody>
      </p:sp>
      <p:sp>
        <p:nvSpPr>
          <p:cNvPr id="4" name="Alt Bilgi Yer Tutucusu 3">
            <a:extLst>
              <a:ext uri="{FF2B5EF4-FFF2-40B4-BE49-F238E27FC236}">
                <a16:creationId xmlns:a16="http://schemas.microsoft.com/office/drawing/2014/main" id="{74B8BF53-D495-8B66-D1CF-9AFF6BDF83DD}"/>
              </a:ext>
            </a:extLst>
          </p:cNvPr>
          <p:cNvSpPr>
            <a:spLocks noGrp="1"/>
          </p:cNvSpPr>
          <p:nvPr>
            <p:ph type="ftr" sz="quarter" idx="11"/>
          </p:nvPr>
        </p:nvSpPr>
        <p:spPr/>
        <p:txBody>
          <a:bodyPr/>
          <a:lstStyle/>
          <a:p>
            <a:r>
              <a:rPr lang="tr-TR"/>
              <a:t>DR. ALİ TEKİN GÜNER - BİYOMEKANİK</a:t>
            </a:r>
          </a:p>
        </p:txBody>
      </p:sp>
      <p:sp>
        <p:nvSpPr>
          <p:cNvPr id="5" name="Slayt Numarası Yer Tutucusu 4">
            <a:extLst>
              <a:ext uri="{FF2B5EF4-FFF2-40B4-BE49-F238E27FC236}">
                <a16:creationId xmlns:a16="http://schemas.microsoft.com/office/drawing/2014/main" id="{AB8303F8-B8BE-BD3B-B8E6-8B63330B7677}"/>
              </a:ext>
            </a:extLst>
          </p:cNvPr>
          <p:cNvSpPr>
            <a:spLocks noGrp="1"/>
          </p:cNvSpPr>
          <p:nvPr>
            <p:ph type="sldNum" sz="quarter" idx="12"/>
          </p:nvPr>
        </p:nvSpPr>
        <p:spPr/>
        <p:txBody>
          <a:bodyPr/>
          <a:lstStyle/>
          <a:p>
            <a:fld id="{60FF87A7-9A7A-4B3D-9625-8440EC4947F9}" type="slidenum">
              <a:rPr lang="tr-TR" smtClean="0"/>
              <a:pPr/>
              <a:t>24</a:t>
            </a:fld>
            <a:endParaRPr lang="tr-TR"/>
          </a:p>
        </p:txBody>
      </p:sp>
      <p:pic>
        <p:nvPicPr>
          <p:cNvPr id="1026" name="Picture 2" descr="Angular velocity – Physics Lens">
            <a:extLst>
              <a:ext uri="{FF2B5EF4-FFF2-40B4-BE49-F238E27FC236}">
                <a16:creationId xmlns:a16="http://schemas.microsoft.com/office/drawing/2014/main" id="{DB881D83-A696-3D9A-BF00-3AB0A61AA3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75" t="17542" r="18333" b="18895"/>
          <a:stretch/>
        </p:blipFill>
        <p:spPr bwMode="auto">
          <a:xfrm>
            <a:off x="5367327" y="1080235"/>
            <a:ext cx="3617104"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8491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D74E3E-0541-A6A7-AB73-08D41B1B0BFD}"/>
              </a:ext>
            </a:extLst>
          </p:cNvPr>
          <p:cNvSpPr>
            <a:spLocks noGrp="1"/>
          </p:cNvSpPr>
          <p:nvPr>
            <p:ph type="title"/>
          </p:nvPr>
        </p:nvSpPr>
        <p:spPr/>
        <p:txBody>
          <a:bodyPr/>
          <a:lstStyle/>
          <a:p>
            <a:r>
              <a:rPr lang="tr-TR" dirty="0"/>
              <a:t>Dairesel hareketle ilgili temel kavramlar</a:t>
            </a:r>
          </a:p>
        </p:txBody>
      </p:sp>
      <p:sp>
        <p:nvSpPr>
          <p:cNvPr id="3" name="İçerik Yer Tutucusu 2">
            <a:extLst>
              <a:ext uri="{FF2B5EF4-FFF2-40B4-BE49-F238E27FC236}">
                <a16:creationId xmlns:a16="http://schemas.microsoft.com/office/drawing/2014/main" id="{44D3C936-D760-2303-2DA6-DA2CD7CB1E65}"/>
              </a:ext>
            </a:extLst>
          </p:cNvPr>
          <p:cNvSpPr>
            <a:spLocks noGrp="1"/>
          </p:cNvSpPr>
          <p:nvPr>
            <p:ph idx="1"/>
          </p:nvPr>
        </p:nvSpPr>
        <p:spPr/>
        <p:txBody>
          <a:bodyPr>
            <a:normAutofit/>
          </a:bodyPr>
          <a:lstStyle/>
          <a:p>
            <a:pPr algn="just"/>
            <a:r>
              <a:rPr lang="tr-TR" sz="1800" b="1" dirty="0">
                <a:solidFill>
                  <a:schemeClr val="accent2"/>
                </a:solidFill>
              </a:rPr>
              <a:t>Periyot: </a:t>
            </a:r>
            <a:r>
              <a:rPr lang="tr-TR" sz="1800" b="0" i="0" dirty="0">
                <a:solidFill>
                  <a:srgbClr val="3A3A3A"/>
                </a:solidFill>
                <a:effectLst/>
                <a:latin typeface="-apple-system"/>
              </a:rPr>
              <a:t>Düzgün çembersel hareket için periyot cismin hareketine başladığı noktaya tekrar dönmesi (bir devri tamamlaması) için geçen süredir.  </a:t>
            </a:r>
          </a:p>
          <a:p>
            <a:pPr algn="just"/>
            <a:r>
              <a:rPr lang="tr-TR" sz="1800" dirty="0"/>
              <a:t>Ay’ın periyodu 1 ay, Dünya’nın periyodu 365 gün 6 saattir. Periyod T ile gösterilir. Birimi zaman birimi olan </a:t>
            </a:r>
            <a:r>
              <a:rPr lang="tr-TR" sz="1800" b="1" dirty="0"/>
              <a:t>saniye (s), </a:t>
            </a:r>
            <a:r>
              <a:rPr lang="tr-TR" sz="1800" dirty="0"/>
              <a:t>dakika (min), saat (h) vb. olarak verilir.</a:t>
            </a:r>
          </a:p>
          <a:p>
            <a:pPr algn="just"/>
            <a:r>
              <a:rPr lang="tr-TR" sz="1800" b="0" i="0" dirty="0">
                <a:solidFill>
                  <a:srgbClr val="3A3A3A"/>
                </a:solidFill>
                <a:effectLst/>
                <a:latin typeface="-apple-system"/>
              </a:rPr>
              <a:t>Örneğin, aşağıda aynı yarıçaplı çember bir yörüngede hareket eden üç farklı cisim görülüyor. Bunların ilkinin (yeşilin) periyodu T = 4 s, ikincisinin (turuncunun) T = 2 s, üçüncüsünün (kırmızının) T = 1 s. </a:t>
            </a:r>
            <a:r>
              <a:rPr lang="tr-TR" sz="1800" b="1" i="0" dirty="0">
                <a:solidFill>
                  <a:srgbClr val="3A3A3A"/>
                </a:solidFill>
                <a:effectLst/>
                <a:latin typeface="-apple-system"/>
              </a:rPr>
              <a:t>Periyot azaldıkça dönme hareketinin hızlandığına</a:t>
            </a:r>
            <a:r>
              <a:rPr lang="tr-TR" sz="1800" b="0" i="0" dirty="0">
                <a:solidFill>
                  <a:srgbClr val="3A3A3A"/>
                </a:solidFill>
                <a:effectLst/>
                <a:latin typeface="-apple-system"/>
              </a:rPr>
              <a:t> dikkat edin. Kırmızı cisim turuncunun iki katı kadar hızlı dönüyor, turuncu da yeşilin iki katı hızlı dönüyor.</a:t>
            </a:r>
            <a:endParaRPr lang="tr-TR" sz="1800" dirty="0"/>
          </a:p>
        </p:txBody>
      </p:sp>
      <p:sp>
        <p:nvSpPr>
          <p:cNvPr id="5" name="Alt Bilgi Yer Tutucusu 4">
            <a:extLst>
              <a:ext uri="{FF2B5EF4-FFF2-40B4-BE49-F238E27FC236}">
                <a16:creationId xmlns:a16="http://schemas.microsoft.com/office/drawing/2014/main" id="{BE8254A9-5043-D502-34BE-04DA1033744D}"/>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68738131-42EA-AA75-D6DA-A355CFD0641D}"/>
              </a:ext>
            </a:extLst>
          </p:cNvPr>
          <p:cNvSpPr>
            <a:spLocks noGrp="1"/>
          </p:cNvSpPr>
          <p:nvPr>
            <p:ph type="sldNum" sz="quarter" idx="12"/>
          </p:nvPr>
        </p:nvSpPr>
        <p:spPr/>
        <p:txBody>
          <a:bodyPr/>
          <a:lstStyle/>
          <a:p>
            <a:fld id="{60FF87A7-9A7A-4B3D-9625-8440EC4947F9}" type="slidenum">
              <a:rPr lang="tr-TR" smtClean="0"/>
              <a:pPr/>
              <a:t>25</a:t>
            </a:fld>
            <a:endParaRPr lang="tr-TR"/>
          </a:p>
        </p:txBody>
      </p:sp>
      <p:pic>
        <p:nvPicPr>
          <p:cNvPr id="7" name="bandicam 2023-05-24 18-20-25-872">
            <a:hlinkClick r:id="" action="ppaction://media"/>
            <a:extLst>
              <a:ext uri="{FF2B5EF4-FFF2-40B4-BE49-F238E27FC236}">
                <a16:creationId xmlns:a16="http://schemas.microsoft.com/office/drawing/2014/main" id="{166BE49F-5C13-B8E8-154C-F59B3E744F35}"/>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6521"/>
          <a:stretch/>
        </p:blipFill>
        <p:spPr>
          <a:xfrm>
            <a:off x="1547664" y="4068921"/>
            <a:ext cx="5965482" cy="2185248"/>
          </a:xfrm>
          <a:prstGeom prst="rect">
            <a:avLst/>
          </a:prstGeom>
        </p:spPr>
      </p:pic>
    </p:spTree>
    <p:extLst>
      <p:ext uri="{BB962C8B-B14F-4D97-AF65-F5344CB8AC3E}">
        <p14:creationId xmlns:p14="http://schemas.microsoft.com/office/powerpoint/2010/main" val="3541853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9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C921C2-B40E-B4D9-A6A4-440BC2E03BF1}"/>
              </a:ext>
            </a:extLst>
          </p:cNvPr>
          <p:cNvSpPr>
            <a:spLocks noGrp="1"/>
          </p:cNvSpPr>
          <p:nvPr>
            <p:ph type="title"/>
          </p:nvPr>
        </p:nvSpPr>
        <p:spPr/>
        <p:txBody>
          <a:bodyPr/>
          <a:lstStyle/>
          <a:p>
            <a:r>
              <a:rPr lang="tr-TR" dirty="0"/>
              <a:t>Dairesel hareketle ilgili temel kavramlar</a:t>
            </a:r>
          </a:p>
        </p:txBody>
      </p:sp>
      <p:sp>
        <p:nvSpPr>
          <p:cNvPr id="3" name="İçerik Yer Tutucusu 2">
            <a:extLst>
              <a:ext uri="{FF2B5EF4-FFF2-40B4-BE49-F238E27FC236}">
                <a16:creationId xmlns:a16="http://schemas.microsoft.com/office/drawing/2014/main" id="{3A9C8319-F89B-56AF-F903-425ED20AED7A}"/>
              </a:ext>
            </a:extLst>
          </p:cNvPr>
          <p:cNvSpPr>
            <a:spLocks noGrp="1"/>
          </p:cNvSpPr>
          <p:nvPr>
            <p:ph idx="1"/>
          </p:nvPr>
        </p:nvSpPr>
        <p:spPr/>
        <p:txBody>
          <a:bodyPr>
            <a:normAutofit/>
          </a:bodyPr>
          <a:lstStyle/>
          <a:p>
            <a:r>
              <a:rPr lang="tr-TR" sz="1800" b="1" dirty="0">
                <a:solidFill>
                  <a:schemeClr val="accent2"/>
                </a:solidFill>
              </a:rPr>
              <a:t>Frekans: </a:t>
            </a:r>
            <a:r>
              <a:rPr lang="tr-TR" sz="1800" b="0" i="0" dirty="0">
                <a:solidFill>
                  <a:srgbClr val="3A3A3A"/>
                </a:solidFill>
                <a:effectLst/>
                <a:latin typeface="-apple-system"/>
              </a:rPr>
              <a:t>Periyodun düzgün çembersel harekette bir turun kaç saniyede tamamlandığı anlamına geldiğini biliyoruz. Frekans da bir saniyede kaç tur tamamlandığı anlamına gelir. Frekans matematiksel olarak </a:t>
            </a:r>
            <a:r>
              <a:rPr lang="tr-TR" sz="1800" b="1" i="0" dirty="0">
                <a:solidFill>
                  <a:srgbClr val="3A3A3A"/>
                </a:solidFill>
                <a:effectLst/>
                <a:latin typeface="-apple-system"/>
              </a:rPr>
              <a:t>f</a:t>
            </a:r>
            <a:r>
              <a:rPr lang="tr-TR" sz="1800" b="0" i="0" dirty="0">
                <a:solidFill>
                  <a:srgbClr val="3A3A3A"/>
                </a:solidFill>
                <a:effectLst/>
                <a:latin typeface="-apple-system"/>
              </a:rPr>
              <a:t> simgesiyle gösterilir, birimi s</a:t>
            </a:r>
            <a:r>
              <a:rPr lang="tr-TR" sz="1800" b="0" i="0" baseline="30000" dirty="0">
                <a:solidFill>
                  <a:srgbClr val="3A3A3A"/>
                </a:solidFill>
                <a:effectLst/>
                <a:latin typeface="-apple-system"/>
              </a:rPr>
              <a:t>-1</a:t>
            </a:r>
            <a:r>
              <a:rPr lang="tr-TR" sz="1800" b="0" i="0" dirty="0">
                <a:solidFill>
                  <a:srgbClr val="3A3A3A"/>
                </a:solidFill>
                <a:effectLst/>
                <a:latin typeface="-apple-system"/>
              </a:rPr>
              <a:t> yani 1/s yada 1/h, 1/gün vb. </a:t>
            </a:r>
            <a:r>
              <a:rPr lang="tr-TR" sz="1800" b="0" i="0" dirty="0" err="1">
                <a:solidFill>
                  <a:srgbClr val="3A3A3A"/>
                </a:solidFill>
                <a:effectLst/>
                <a:latin typeface="-apple-system"/>
              </a:rPr>
              <a:t>dir</a:t>
            </a:r>
            <a:r>
              <a:rPr lang="tr-TR" sz="1800" b="0" i="0" dirty="0">
                <a:solidFill>
                  <a:srgbClr val="3A3A3A"/>
                </a:solidFill>
                <a:effectLst/>
                <a:latin typeface="-apple-system"/>
              </a:rPr>
              <a:t>. </a:t>
            </a:r>
          </a:p>
          <a:p>
            <a:r>
              <a:rPr lang="tr-TR" sz="1800" b="0" i="0" dirty="0">
                <a:solidFill>
                  <a:srgbClr val="3A3A3A"/>
                </a:solidFill>
                <a:effectLst/>
                <a:latin typeface="-apple-system"/>
              </a:rPr>
              <a:t>1/s birimine özel bir isim verilir, </a:t>
            </a:r>
            <a:r>
              <a:rPr lang="tr-TR" sz="1800" b="1" i="0" dirty="0">
                <a:solidFill>
                  <a:srgbClr val="3A3A3A"/>
                </a:solidFill>
                <a:effectLst/>
                <a:latin typeface="-apple-system"/>
              </a:rPr>
              <a:t>Hertz (Hz)</a:t>
            </a:r>
            <a:r>
              <a:rPr lang="tr-TR" sz="1800" b="0" i="0" dirty="0">
                <a:solidFill>
                  <a:srgbClr val="3A3A3A"/>
                </a:solidFill>
                <a:effectLst/>
                <a:latin typeface="-apple-system"/>
              </a:rPr>
              <a:t> denir.</a:t>
            </a:r>
          </a:p>
          <a:p>
            <a:r>
              <a:rPr lang="tr-TR" sz="1800" b="0" i="0" dirty="0">
                <a:solidFill>
                  <a:srgbClr val="3A3A3A"/>
                </a:solidFill>
                <a:effectLst/>
                <a:latin typeface="-apple-system"/>
              </a:rPr>
              <a:t>Periyot ile frekans arasındaki ilişki şöyledir:</a:t>
            </a:r>
            <a:endParaRPr lang="tr-TR" sz="1800" dirty="0">
              <a:solidFill>
                <a:srgbClr val="3A3A3A"/>
              </a:solidFill>
              <a:latin typeface="-apple-system"/>
            </a:endParaRPr>
          </a:p>
          <a:p>
            <a:endParaRPr lang="tr-TR" sz="1800" b="0" i="0" dirty="0">
              <a:solidFill>
                <a:srgbClr val="3A3A3A"/>
              </a:solidFill>
              <a:effectLst/>
              <a:latin typeface="-apple-system"/>
            </a:endParaRPr>
          </a:p>
          <a:p>
            <a:r>
              <a:rPr lang="tr-TR" sz="1800" b="0" i="0" dirty="0">
                <a:solidFill>
                  <a:srgbClr val="3A3A3A"/>
                </a:solidFill>
                <a:effectLst/>
                <a:latin typeface="-apple-system"/>
              </a:rPr>
              <a:t>Yani periyot ile frekansın çarpımı bire eşittir. Buradan frekans:</a:t>
            </a:r>
            <a:endParaRPr lang="tr-TR" sz="1800" dirty="0"/>
          </a:p>
        </p:txBody>
      </p:sp>
      <p:sp>
        <p:nvSpPr>
          <p:cNvPr id="5" name="Alt Bilgi Yer Tutucusu 4">
            <a:extLst>
              <a:ext uri="{FF2B5EF4-FFF2-40B4-BE49-F238E27FC236}">
                <a16:creationId xmlns:a16="http://schemas.microsoft.com/office/drawing/2014/main" id="{D5F73DD7-1F28-E52B-3C0A-818B0D0EFD96}"/>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EE935E43-7CCE-B2A0-9236-493773647CD4}"/>
              </a:ext>
            </a:extLst>
          </p:cNvPr>
          <p:cNvSpPr>
            <a:spLocks noGrp="1"/>
          </p:cNvSpPr>
          <p:nvPr>
            <p:ph type="sldNum" sz="quarter" idx="12"/>
          </p:nvPr>
        </p:nvSpPr>
        <p:spPr/>
        <p:txBody>
          <a:bodyPr/>
          <a:lstStyle/>
          <a:p>
            <a:fld id="{60FF87A7-9A7A-4B3D-9625-8440EC4947F9}" type="slidenum">
              <a:rPr lang="tr-TR" smtClean="0"/>
              <a:pPr/>
              <a:t>26</a:t>
            </a:fld>
            <a:endParaRPr lang="tr-TR"/>
          </a:p>
        </p:txBody>
      </p:sp>
      <p:pic>
        <p:nvPicPr>
          <p:cNvPr id="8" name="Resim 7">
            <a:extLst>
              <a:ext uri="{FF2B5EF4-FFF2-40B4-BE49-F238E27FC236}">
                <a16:creationId xmlns:a16="http://schemas.microsoft.com/office/drawing/2014/main" id="{C09B1B57-91CB-84FB-3520-7E43BB7F0F8F}"/>
              </a:ext>
            </a:extLst>
          </p:cNvPr>
          <p:cNvPicPr>
            <a:picLocks noChangeAspect="1"/>
          </p:cNvPicPr>
          <p:nvPr/>
        </p:nvPicPr>
        <p:blipFill>
          <a:blip r:embed="rId4">
            <a:duotone>
              <a:prstClr val="black"/>
              <a:schemeClr val="accent3">
                <a:tint val="45000"/>
                <a:satMod val="400000"/>
              </a:schemeClr>
            </a:duotone>
          </a:blip>
          <a:stretch>
            <a:fillRect/>
          </a:stretch>
        </p:blipFill>
        <p:spPr>
          <a:xfrm>
            <a:off x="4559093" y="2466140"/>
            <a:ext cx="1392957" cy="616555"/>
          </a:xfrm>
          <a:prstGeom prst="rect">
            <a:avLst/>
          </a:prstGeom>
        </p:spPr>
      </p:pic>
      <p:pic>
        <p:nvPicPr>
          <p:cNvPr id="13" name="bandicam 2023-05-24 18-20-25-872">
            <a:hlinkClick r:id="" action="ppaction://media"/>
            <a:extLst>
              <a:ext uri="{FF2B5EF4-FFF2-40B4-BE49-F238E27FC236}">
                <a16:creationId xmlns:a16="http://schemas.microsoft.com/office/drawing/2014/main" id="{EA347A6E-B3B6-3A71-A808-F0E0AA12F05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6521"/>
          <a:stretch/>
        </p:blipFill>
        <p:spPr>
          <a:xfrm>
            <a:off x="107504" y="4068921"/>
            <a:ext cx="5965482" cy="2185248"/>
          </a:xfrm>
          <a:prstGeom prst="rect">
            <a:avLst/>
          </a:prstGeom>
        </p:spPr>
      </p:pic>
      <p:pic>
        <p:nvPicPr>
          <p:cNvPr id="10" name="Resim 9">
            <a:extLst>
              <a:ext uri="{FF2B5EF4-FFF2-40B4-BE49-F238E27FC236}">
                <a16:creationId xmlns:a16="http://schemas.microsoft.com/office/drawing/2014/main" id="{D6D9DA31-4298-D197-EBFC-9B643A11E60D}"/>
              </a:ext>
            </a:extLst>
          </p:cNvPr>
          <p:cNvPicPr>
            <a:picLocks noChangeAspect="1"/>
          </p:cNvPicPr>
          <p:nvPr/>
        </p:nvPicPr>
        <p:blipFill>
          <a:blip r:embed="rId6">
            <a:duotone>
              <a:prstClr val="black"/>
              <a:schemeClr val="accent1">
                <a:tint val="45000"/>
                <a:satMod val="400000"/>
              </a:schemeClr>
            </a:duotone>
          </a:blip>
          <a:stretch>
            <a:fillRect/>
          </a:stretch>
        </p:blipFill>
        <p:spPr>
          <a:xfrm>
            <a:off x="6381742" y="3356992"/>
            <a:ext cx="986933" cy="792088"/>
          </a:xfrm>
          <a:prstGeom prst="rect">
            <a:avLst/>
          </a:prstGeom>
        </p:spPr>
      </p:pic>
      <p:sp>
        <p:nvSpPr>
          <p:cNvPr id="15" name="Metin kutusu 14">
            <a:extLst>
              <a:ext uri="{FF2B5EF4-FFF2-40B4-BE49-F238E27FC236}">
                <a16:creationId xmlns:a16="http://schemas.microsoft.com/office/drawing/2014/main" id="{26B681F4-422F-DB68-736E-DAA8428C7EE7}"/>
              </a:ext>
            </a:extLst>
          </p:cNvPr>
          <p:cNvSpPr txBox="1"/>
          <p:nvPr/>
        </p:nvSpPr>
        <p:spPr>
          <a:xfrm>
            <a:off x="6350552" y="4509120"/>
            <a:ext cx="2648831" cy="1569660"/>
          </a:xfrm>
          <a:prstGeom prst="rect">
            <a:avLst/>
          </a:prstGeom>
          <a:noFill/>
        </p:spPr>
        <p:txBody>
          <a:bodyPr wrap="square">
            <a:spAutoFit/>
          </a:bodyPr>
          <a:lstStyle/>
          <a:p>
            <a:r>
              <a:rPr lang="tr-TR" sz="1600" b="1" i="0" dirty="0">
                <a:solidFill>
                  <a:srgbClr val="3A3A3A"/>
                </a:solidFill>
                <a:effectLst/>
                <a:latin typeface="-apple-system"/>
              </a:rPr>
              <a:t>Frekans arttıkça</a:t>
            </a:r>
            <a:r>
              <a:rPr lang="tr-TR" sz="1600" b="0" i="0" dirty="0">
                <a:solidFill>
                  <a:srgbClr val="3A3A3A"/>
                </a:solidFill>
                <a:effectLst/>
                <a:latin typeface="-apple-system"/>
              </a:rPr>
              <a:t> cismin daha hızlı döndüğünü fark etmelisiniz. Periyotta tam tersi oluyordu, </a:t>
            </a:r>
            <a:r>
              <a:rPr lang="tr-TR" sz="1600" b="1" i="0" dirty="0">
                <a:solidFill>
                  <a:srgbClr val="3A3A3A"/>
                </a:solidFill>
                <a:effectLst/>
                <a:latin typeface="-apple-system"/>
              </a:rPr>
              <a:t>periyot azaldıkça</a:t>
            </a:r>
            <a:r>
              <a:rPr lang="tr-TR" sz="1600" b="0" i="0" dirty="0">
                <a:solidFill>
                  <a:srgbClr val="3A3A3A"/>
                </a:solidFill>
                <a:effectLst/>
                <a:latin typeface="-apple-system"/>
              </a:rPr>
              <a:t> cisim daha hızlı dönüyordu</a:t>
            </a:r>
            <a:endParaRPr lang="tr-TR" sz="1600" dirty="0"/>
          </a:p>
        </p:txBody>
      </p:sp>
    </p:spTree>
    <p:extLst>
      <p:ext uri="{BB962C8B-B14F-4D97-AF65-F5344CB8AC3E}">
        <p14:creationId xmlns:p14="http://schemas.microsoft.com/office/powerpoint/2010/main" val="3124626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90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3"/>
                                        </p:tgtEl>
                                      </p:cBhvr>
                                    </p:cmd>
                                  </p:childTnLst>
                                </p:cTn>
                              </p:par>
                            </p:childTnLst>
                          </p:cTn>
                        </p:par>
                      </p:childTnLst>
                    </p:cTn>
                  </p:par>
                </p:childTnLst>
              </p:cTn>
              <p:nextCondLst>
                <p:cond evt="onClick" delay="0">
                  <p:tgtEl>
                    <p:spTgt spid="13"/>
                  </p:tgtEl>
                </p:cond>
              </p:nextCondLst>
            </p:seq>
            <p:video>
              <p:cMediaNode vol="80000">
                <p:cTn id="12" repeatCount="indefinite" fill="hold" display="0">
                  <p:stCondLst>
                    <p:cond delay="indefinite"/>
                  </p:stCondLst>
                </p:cTn>
                <p:tgtEl>
                  <p:spTgt spid="13"/>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F4AEDA-CE72-DD94-841F-20D662D05516}"/>
              </a:ext>
            </a:extLst>
          </p:cNvPr>
          <p:cNvSpPr>
            <a:spLocks noGrp="1"/>
          </p:cNvSpPr>
          <p:nvPr>
            <p:ph type="title"/>
          </p:nvPr>
        </p:nvSpPr>
        <p:spPr/>
        <p:txBody>
          <a:bodyPr/>
          <a:lstStyle/>
          <a:p>
            <a:r>
              <a:rPr lang="tr-TR" dirty="0"/>
              <a:t>Dairesel hareketle ilgili temel kavramlar</a:t>
            </a:r>
          </a:p>
        </p:txBody>
      </p:sp>
      <p:sp>
        <p:nvSpPr>
          <p:cNvPr id="3" name="İçerik Yer Tutucusu 2">
            <a:extLst>
              <a:ext uri="{FF2B5EF4-FFF2-40B4-BE49-F238E27FC236}">
                <a16:creationId xmlns:a16="http://schemas.microsoft.com/office/drawing/2014/main" id="{000E85A4-000B-C818-41BE-8A73E35D9249}"/>
              </a:ext>
            </a:extLst>
          </p:cNvPr>
          <p:cNvSpPr>
            <a:spLocks noGrp="1"/>
          </p:cNvSpPr>
          <p:nvPr>
            <p:ph idx="1"/>
          </p:nvPr>
        </p:nvSpPr>
        <p:spPr>
          <a:xfrm>
            <a:off x="251521" y="895699"/>
            <a:ext cx="4032448" cy="5273527"/>
          </a:xfrm>
        </p:spPr>
        <p:txBody>
          <a:bodyPr>
            <a:normAutofit/>
          </a:bodyPr>
          <a:lstStyle/>
          <a:p>
            <a:pPr algn="just"/>
            <a:r>
              <a:rPr lang="tr-TR" sz="1800" b="1" dirty="0">
                <a:solidFill>
                  <a:schemeClr val="accent2"/>
                </a:solidFill>
              </a:rPr>
              <a:t>Açı: </a:t>
            </a:r>
            <a:r>
              <a:rPr lang="tr-TR" sz="1800" b="1" i="0" dirty="0">
                <a:solidFill>
                  <a:srgbClr val="3A3A3A"/>
                </a:solidFill>
                <a:effectLst/>
                <a:latin typeface="-apple-system"/>
              </a:rPr>
              <a:t>Yay uzunluğunun yarıçapa oranı,</a:t>
            </a:r>
            <a:r>
              <a:rPr lang="tr-TR" sz="1800" b="0" i="0" dirty="0">
                <a:solidFill>
                  <a:srgbClr val="3A3A3A"/>
                </a:solidFill>
                <a:effectLst/>
                <a:latin typeface="-apple-system"/>
              </a:rPr>
              <a:t> açı olarak tanımlanabilir.</a:t>
            </a:r>
          </a:p>
          <a:p>
            <a:pPr algn="just"/>
            <a:endParaRPr lang="tr-TR" sz="1800" dirty="0">
              <a:solidFill>
                <a:srgbClr val="3A3A3A"/>
              </a:solidFill>
              <a:latin typeface="-apple-system"/>
            </a:endParaRPr>
          </a:p>
          <a:p>
            <a:pPr algn="just"/>
            <a:endParaRPr lang="tr-TR" sz="1600" b="0" i="0" dirty="0">
              <a:solidFill>
                <a:srgbClr val="3A3A3A"/>
              </a:solidFill>
              <a:effectLst/>
              <a:latin typeface="-apple-system"/>
            </a:endParaRPr>
          </a:p>
          <a:p>
            <a:pPr algn="just"/>
            <a:r>
              <a:rPr lang="tr-TR" sz="1600" b="0" i="0" dirty="0">
                <a:solidFill>
                  <a:srgbClr val="3A3A3A"/>
                </a:solidFill>
                <a:effectLst/>
                <a:latin typeface="-apple-system"/>
              </a:rPr>
              <a:t>Çemberin çevresinin uzunluğunun yarıçapa oranı </a:t>
            </a:r>
            <a:r>
              <a:rPr lang="tr-TR" sz="1600" b="1" i="0" dirty="0">
                <a:solidFill>
                  <a:srgbClr val="3A3A3A"/>
                </a:solidFill>
                <a:effectLst/>
                <a:latin typeface="-apple-system"/>
              </a:rPr>
              <a:t>tam açıyı</a:t>
            </a:r>
            <a:r>
              <a:rPr lang="tr-TR" sz="1600" b="0" i="0" dirty="0">
                <a:solidFill>
                  <a:srgbClr val="3A3A3A"/>
                </a:solidFill>
                <a:effectLst/>
                <a:latin typeface="-apple-system"/>
              </a:rPr>
              <a:t> tanımlamak için kullanılabilir. </a:t>
            </a:r>
          </a:p>
          <a:p>
            <a:pPr algn="just"/>
            <a:r>
              <a:rPr lang="tr-TR" sz="1600" b="0" i="0" dirty="0">
                <a:solidFill>
                  <a:srgbClr val="3A3A3A"/>
                </a:solidFill>
                <a:effectLst/>
                <a:latin typeface="-apple-system"/>
              </a:rPr>
              <a:t>Bu orana 2</a:t>
            </a:r>
            <a:r>
              <a:rPr lang="el-GR" sz="1600" b="0" i="0" dirty="0">
                <a:solidFill>
                  <a:srgbClr val="3A3A3A"/>
                </a:solidFill>
                <a:effectLst/>
                <a:latin typeface="-apple-system"/>
              </a:rPr>
              <a:t>π </a:t>
            </a:r>
            <a:r>
              <a:rPr lang="tr-TR" sz="1600" b="0" i="0" dirty="0">
                <a:solidFill>
                  <a:srgbClr val="3A3A3A"/>
                </a:solidFill>
                <a:effectLst/>
                <a:latin typeface="-apple-system"/>
              </a:rPr>
              <a:t>radyan, 360 derece veya 400 </a:t>
            </a:r>
            <a:r>
              <a:rPr lang="tr-TR" sz="1600" b="0" i="0" dirty="0" err="1">
                <a:solidFill>
                  <a:srgbClr val="3A3A3A"/>
                </a:solidFill>
                <a:effectLst/>
                <a:latin typeface="-apple-system"/>
              </a:rPr>
              <a:t>grad</a:t>
            </a:r>
            <a:r>
              <a:rPr lang="tr-TR" sz="1600" dirty="0">
                <a:solidFill>
                  <a:srgbClr val="3A3A3A"/>
                </a:solidFill>
                <a:latin typeface="-apple-system"/>
              </a:rPr>
              <a:t> </a:t>
            </a:r>
            <a:r>
              <a:rPr lang="tr-TR" sz="1600" b="0" i="0" dirty="0">
                <a:solidFill>
                  <a:srgbClr val="3A3A3A"/>
                </a:solidFill>
                <a:effectLst/>
                <a:latin typeface="-apple-system"/>
              </a:rPr>
              <a:t>diyebilirsiniz.</a:t>
            </a:r>
          </a:p>
          <a:p>
            <a:pPr algn="just"/>
            <a:endParaRPr lang="tr-TR" sz="1600" dirty="0">
              <a:solidFill>
                <a:srgbClr val="3A3A3A"/>
              </a:solidFill>
              <a:latin typeface="-apple-system"/>
            </a:endParaRPr>
          </a:p>
          <a:p>
            <a:pPr algn="just"/>
            <a:endParaRPr lang="tr-TR" sz="1800" dirty="0"/>
          </a:p>
        </p:txBody>
      </p:sp>
      <p:sp>
        <p:nvSpPr>
          <p:cNvPr id="5" name="Alt Bilgi Yer Tutucusu 4">
            <a:extLst>
              <a:ext uri="{FF2B5EF4-FFF2-40B4-BE49-F238E27FC236}">
                <a16:creationId xmlns:a16="http://schemas.microsoft.com/office/drawing/2014/main" id="{01D3261F-7617-F02E-AAE3-D719F6BD33CC}"/>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DABD7BF0-8B96-2524-D1C3-D096E40ABFF0}"/>
              </a:ext>
            </a:extLst>
          </p:cNvPr>
          <p:cNvSpPr>
            <a:spLocks noGrp="1"/>
          </p:cNvSpPr>
          <p:nvPr>
            <p:ph type="sldNum" sz="quarter" idx="12"/>
          </p:nvPr>
        </p:nvSpPr>
        <p:spPr/>
        <p:txBody>
          <a:bodyPr/>
          <a:lstStyle/>
          <a:p>
            <a:fld id="{60FF87A7-9A7A-4B3D-9625-8440EC4947F9}" type="slidenum">
              <a:rPr lang="tr-TR" smtClean="0"/>
              <a:pPr/>
              <a:t>27</a:t>
            </a:fld>
            <a:endParaRPr lang="tr-TR"/>
          </a:p>
        </p:txBody>
      </p:sp>
      <p:pic>
        <p:nvPicPr>
          <p:cNvPr id="2050" name="Picture 2" descr="Düzgün çembersel hareket açı tanımı">
            <a:extLst>
              <a:ext uri="{FF2B5EF4-FFF2-40B4-BE49-F238E27FC236}">
                <a16:creationId xmlns:a16="http://schemas.microsoft.com/office/drawing/2014/main" id="{B805D598-034E-ABDA-63B8-F7CF19446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748" y="1112352"/>
            <a:ext cx="4572000" cy="4533900"/>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8C9F8BF3-D1DD-5693-0AEB-709FBE45218A}"/>
              </a:ext>
            </a:extLst>
          </p:cNvPr>
          <p:cNvPicPr>
            <a:picLocks noChangeAspect="1"/>
          </p:cNvPicPr>
          <p:nvPr/>
        </p:nvPicPr>
        <p:blipFill>
          <a:blip r:embed="rId3"/>
          <a:stretch>
            <a:fillRect/>
          </a:stretch>
        </p:blipFill>
        <p:spPr>
          <a:xfrm>
            <a:off x="1043608" y="1628800"/>
            <a:ext cx="2640389" cy="880130"/>
          </a:xfrm>
          <a:prstGeom prst="rect">
            <a:avLst/>
          </a:prstGeom>
        </p:spPr>
      </p:pic>
      <p:pic>
        <p:nvPicPr>
          <p:cNvPr id="10" name="Resim 9">
            <a:extLst>
              <a:ext uri="{FF2B5EF4-FFF2-40B4-BE49-F238E27FC236}">
                <a16:creationId xmlns:a16="http://schemas.microsoft.com/office/drawing/2014/main" id="{734FDEB1-B693-6702-3B87-C7764DBF89D0}"/>
              </a:ext>
            </a:extLst>
          </p:cNvPr>
          <p:cNvPicPr>
            <a:picLocks noChangeAspect="1"/>
          </p:cNvPicPr>
          <p:nvPr/>
        </p:nvPicPr>
        <p:blipFill>
          <a:blip r:embed="rId4"/>
          <a:stretch>
            <a:fillRect/>
          </a:stretch>
        </p:blipFill>
        <p:spPr>
          <a:xfrm>
            <a:off x="679066" y="4149080"/>
            <a:ext cx="3177357" cy="883741"/>
          </a:xfrm>
          <a:prstGeom prst="rect">
            <a:avLst/>
          </a:prstGeom>
        </p:spPr>
      </p:pic>
    </p:spTree>
    <p:extLst>
      <p:ext uri="{BB962C8B-B14F-4D97-AF65-F5344CB8AC3E}">
        <p14:creationId xmlns:p14="http://schemas.microsoft.com/office/powerpoint/2010/main" val="607817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A95A39-5FCC-4713-12AD-ACA3273DBC41}"/>
              </a:ext>
            </a:extLst>
          </p:cNvPr>
          <p:cNvSpPr>
            <a:spLocks noGrp="1"/>
          </p:cNvSpPr>
          <p:nvPr>
            <p:ph type="title"/>
          </p:nvPr>
        </p:nvSpPr>
        <p:spPr/>
        <p:txBody>
          <a:bodyPr/>
          <a:lstStyle/>
          <a:p>
            <a:r>
              <a:rPr lang="tr-TR" dirty="0"/>
              <a:t>Dairesel hareketle ilgili temel kavramlar</a:t>
            </a:r>
          </a:p>
        </p:txBody>
      </p:sp>
      <p:sp>
        <p:nvSpPr>
          <p:cNvPr id="3" name="İçerik Yer Tutucusu 2">
            <a:extLst>
              <a:ext uri="{FF2B5EF4-FFF2-40B4-BE49-F238E27FC236}">
                <a16:creationId xmlns:a16="http://schemas.microsoft.com/office/drawing/2014/main" id="{D498FF36-0284-69FE-2BB4-D6F8396C9D72}"/>
              </a:ext>
            </a:extLst>
          </p:cNvPr>
          <p:cNvSpPr>
            <a:spLocks noGrp="1"/>
          </p:cNvSpPr>
          <p:nvPr>
            <p:ph idx="1"/>
          </p:nvPr>
        </p:nvSpPr>
        <p:spPr/>
        <p:txBody>
          <a:bodyPr>
            <a:normAutofit fontScale="92500" lnSpcReduction="20000"/>
          </a:bodyPr>
          <a:lstStyle/>
          <a:p>
            <a:pPr algn="just"/>
            <a:r>
              <a:rPr lang="tr-TR" b="1" dirty="0">
                <a:solidFill>
                  <a:schemeClr val="accent2"/>
                </a:solidFill>
              </a:rPr>
              <a:t>Açısal hız: </a:t>
            </a:r>
            <a:r>
              <a:rPr lang="tr-TR" b="0" i="0" dirty="0">
                <a:solidFill>
                  <a:srgbClr val="3A3A3A"/>
                </a:solidFill>
                <a:effectLst/>
                <a:latin typeface="-apple-system"/>
              </a:rPr>
              <a:t>Birim zamandaki açı değişimine açısal hız denir. Açısal hız  </a:t>
            </a:r>
            <a:r>
              <a:rPr lang="el-GR" b="1" i="0" dirty="0">
                <a:solidFill>
                  <a:srgbClr val="3A3A3A"/>
                </a:solidFill>
                <a:effectLst/>
                <a:latin typeface="-apple-system"/>
              </a:rPr>
              <a:t>ω</a:t>
            </a:r>
            <a:r>
              <a:rPr lang="el-GR" b="0" i="0" dirty="0">
                <a:solidFill>
                  <a:srgbClr val="3A3A3A"/>
                </a:solidFill>
                <a:effectLst/>
                <a:latin typeface="-apple-system"/>
              </a:rPr>
              <a:t> </a:t>
            </a:r>
            <a:r>
              <a:rPr lang="tr-TR" b="0" i="0" dirty="0">
                <a:solidFill>
                  <a:srgbClr val="3A3A3A"/>
                </a:solidFill>
                <a:effectLst/>
                <a:latin typeface="-apple-system"/>
              </a:rPr>
              <a:t>sembolüyle gösterilir. </a:t>
            </a:r>
          </a:p>
          <a:p>
            <a:pPr algn="just"/>
            <a:r>
              <a:rPr lang="tr-TR" b="0" i="0" dirty="0">
                <a:solidFill>
                  <a:srgbClr val="3A3A3A"/>
                </a:solidFill>
                <a:effectLst/>
                <a:latin typeface="-apple-system"/>
              </a:rPr>
              <a:t>Açısal hızın </a:t>
            </a:r>
            <a:r>
              <a:rPr lang="tr-TR" b="0" i="0" dirty="0" err="1">
                <a:solidFill>
                  <a:srgbClr val="3A3A3A"/>
                </a:solidFill>
                <a:effectLst/>
                <a:latin typeface="-apple-system"/>
              </a:rPr>
              <a:t>fomülü</a:t>
            </a:r>
            <a:r>
              <a:rPr lang="tr-TR" b="0" i="0" dirty="0">
                <a:solidFill>
                  <a:srgbClr val="3A3A3A"/>
                </a:solidFill>
                <a:effectLst/>
                <a:latin typeface="-apple-system"/>
              </a:rPr>
              <a:t>:</a:t>
            </a:r>
          </a:p>
          <a:p>
            <a:pPr algn="just"/>
            <a:endParaRPr lang="tr-TR" b="0" i="0" dirty="0">
              <a:solidFill>
                <a:srgbClr val="3A3A3A"/>
              </a:solidFill>
              <a:effectLst/>
              <a:latin typeface="-apple-system"/>
            </a:endParaRPr>
          </a:p>
          <a:p>
            <a:pPr algn="just"/>
            <a:r>
              <a:rPr lang="tr-TR" b="0" i="0" dirty="0">
                <a:solidFill>
                  <a:srgbClr val="3A3A3A"/>
                </a:solidFill>
                <a:effectLst/>
                <a:latin typeface="-apple-system"/>
              </a:rPr>
              <a:t>Çemberin çevresinin </a:t>
            </a:r>
            <a:r>
              <a:rPr lang="tr-TR" b="1" i="0" dirty="0">
                <a:solidFill>
                  <a:srgbClr val="3A3A3A"/>
                </a:solidFill>
                <a:effectLst/>
                <a:latin typeface="-apple-system"/>
              </a:rPr>
              <a:t>2</a:t>
            </a:r>
            <a:r>
              <a:rPr lang="el-GR" b="1" i="0" dirty="0">
                <a:solidFill>
                  <a:srgbClr val="3A3A3A"/>
                </a:solidFill>
                <a:effectLst/>
                <a:latin typeface="-apple-system"/>
              </a:rPr>
              <a:t>π</a:t>
            </a:r>
            <a:r>
              <a:rPr lang="tr-TR" b="1" i="0" dirty="0">
                <a:solidFill>
                  <a:srgbClr val="3A3A3A"/>
                </a:solidFill>
                <a:effectLst/>
                <a:latin typeface="-apple-system"/>
              </a:rPr>
              <a:t>r</a:t>
            </a:r>
            <a:r>
              <a:rPr lang="tr-TR" b="0" i="0" dirty="0">
                <a:solidFill>
                  <a:srgbClr val="3A3A3A"/>
                </a:solidFill>
                <a:effectLst/>
                <a:latin typeface="-apple-system"/>
              </a:rPr>
              <a:t> olduğunu biliyoruz. Bir tam tur çemberin 2</a:t>
            </a:r>
            <a:r>
              <a:rPr lang="el-GR" b="0" i="0" dirty="0">
                <a:solidFill>
                  <a:srgbClr val="3A3A3A"/>
                </a:solidFill>
                <a:effectLst/>
                <a:latin typeface="-apple-system"/>
              </a:rPr>
              <a:t>π </a:t>
            </a:r>
            <a:r>
              <a:rPr lang="tr-TR" b="0" i="0" dirty="0">
                <a:solidFill>
                  <a:srgbClr val="3A3A3A"/>
                </a:solidFill>
                <a:effectLst/>
                <a:latin typeface="-apple-system"/>
              </a:rPr>
              <a:t>açı taraması anlamına gelir, bu kadar açıyı bir periyotluk sürede tamamladığına göre:</a:t>
            </a:r>
          </a:p>
          <a:p>
            <a:pPr algn="just"/>
            <a:endParaRPr lang="tr-TR" dirty="0">
              <a:solidFill>
                <a:srgbClr val="3A3A3A"/>
              </a:solidFill>
              <a:latin typeface="-apple-system"/>
            </a:endParaRPr>
          </a:p>
          <a:p>
            <a:pPr algn="just"/>
            <a:endParaRPr lang="tr-TR" dirty="0">
              <a:solidFill>
                <a:srgbClr val="3A3A3A"/>
              </a:solidFill>
              <a:latin typeface="-apple-system"/>
            </a:endParaRPr>
          </a:p>
          <a:p>
            <a:pPr algn="just"/>
            <a:endParaRPr lang="tr-TR" b="0" i="0" dirty="0">
              <a:solidFill>
                <a:srgbClr val="3A3A3A"/>
              </a:solidFill>
              <a:effectLst/>
              <a:latin typeface="-apple-system"/>
            </a:endParaRPr>
          </a:p>
          <a:p>
            <a:pPr algn="just"/>
            <a:endParaRPr lang="tr-TR" dirty="0">
              <a:solidFill>
                <a:srgbClr val="3A3A3A"/>
              </a:solidFill>
              <a:latin typeface="-apple-system"/>
            </a:endParaRPr>
          </a:p>
          <a:p>
            <a:pPr algn="just"/>
            <a:r>
              <a:rPr lang="tr-TR" b="0" i="0" dirty="0">
                <a:solidFill>
                  <a:srgbClr val="3A3A3A"/>
                </a:solidFill>
                <a:effectLst/>
                <a:latin typeface="-apple-system"/>
              </a:rPr>
              <a:t>Açısal hızın birimi 1/s gibi görünüyor ve öyle aslında. Ama açıdan bahsettiğimizi belirtmek için radyan/saniye birimini kullanırız.</a:t>
            </a:r>
            <a:endParaRPr lang="tr-TR" dirty="0"/>
          </a:p>
        </p:txBody>
      </p:sp>
      <p:sp>
        <p:nvSpPr>
          <p:cNvPr id="5" name="Alt Bilgi Yer Tutucusu 4">
            <a:extLst>
              <a:ext uri="{FF2B5EF4-FFF2-40B4-BE49-F238E27FC236}">
                <a16:creationId xmlns:a16="http://schemas.microsoft.com/office/drawing/2014/main" id="{CE16062D-8194-A566-029C-5305D1818B4B}"/>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619160F9-C495-4F97-6D93-B2C55143D57B}"/>
              </a:ext>
            </a:extLst>
          </p:cNvPr>
          <p:cNvSpPr>
            <a:spLocks noGrp="1"/>
          </p:cNvSpPr>
          <p:nvPr>
            <p:ph type="sldNum" sz="quarter" idx="12"/>
          </p:nvPr>
        </p:nvSpPr>
        <p:spPr/>
        <p:txBody>
          <a:bodyPr/>
          <a:lstStyle/>
          <a:p>
            <a:fld id="{60FF87A7-9A7A-4B3D-9625-8440EC4947F9}" type="slidenum">
              <a:rPr lang="tr-TR" smtClean="0"/>
              <a:pPr/>
              <a:t>28</a:t>
            </a:fld>
            <a:endParaRPr lang="tr-TR"/>
          </a:p>
        </p:txBody>
      </p:sp>
      <p:pic>
        <p:nvPicPr>
          <p:cNvPr id="8" name="Resim 7">
            <a:extLst>
              <a:ext uri="{FF2B5EF4-FFF2-40B4-BE49-F238E27FC236}">
                <a16:creationId xmlns:a16="http://schemas.microsoft.com/office/drawing/2014/main" id="{8819FA53-2805-BC2C-6CC1-C278DCE63375}"/>
              </a:ext>
            </a:extLst>
          </p:cNvPr>
          <p:cNvPicPr>
            <a:picLocks noChangeAspect="1"/>
          </p:cNvPicPr>
          <p:nvPr/>
        </p:nvPicPr>
        <p:blipFill>
          <a:blip r:embed="rId2">
            <a:duotone>
              <a:prstClr val="black"/>
              <a:schemeClr val="accent1">
                <a:tint val="45000"/>
                <a:satMod val="400000"/>
              </a:schemeClr>
            </a:duotone>
          </a:blip>
          <a:stretch>
            <a:fillRect/>
          </a:stretch>
        </p:blipFill>
        <p:spPr>
          <a:xfrm>
            <a:off x="992851" y="3610938"/>
            <a:ext cx="1663345" cy="1138078"/>
          </a:xfrm>
          <a:prstGeom prst="rect">
            <a:avLst/>
          </a:prstGeom>
        </p:spPr>
      </p:pic>
      <p:pic>
        <p:nvPicPr>
          <p:cNvPr id="10" name="Resim 9">
            <a:extLst>
              <a:ext uri="{FF2B5EF4-FFF2-40B4-BE49-F238E27FC236}">
                <a16:creationId xmlns:a16="http://schemas.microsoft.com/office/drawing/2014/main" id="{093A7F3D-C35C-4923-11BD-A3FE42D4A5C0}"/>
              </a:ext>
            </a:extLst>
          </p:cNvPr>
          <p:cNvPicPr>
            <a:picLocks noChangeAspect="1"/>
          </p:cNvPicPr>
          <p:nvPr/>
        </p:nvPicPr>
        <p:blipFill>
          <a:blip r:embed="rId3"/>
          <a:stretch>
            <a:fillRect/>
          </a:stretch>
        </p:blipFill>
        <p:spPr>
          <a:xfrm>
            <a:off x="3674763" y="3581245"/>
            <a:ext cx="1296144" cy="999883"/>
          </a:xfrm>
          <a:prstGeom prst="rect">
            <a:avLst/>
          </a:prstGeom>
        </p:spPr>
      </p:pic>
      <p:sp>
        <p:nvSpPr>
          <p:cNvPr id="13" name="Ok: Sağ 12">
            <a:extLst>
              <a:ext uri="{FF2B5EF4-FFF2-40B4-BE49-F238E27FC236}">
                <a16:creationId xmlns:a16="http://schemas.microsoft.com/office/drawing/2014/main" id="{3B5B5E55-4EAA-4019-C0AE-D70EC8DC3E3D}"/>
              </a:ext>
            </a:extLst>
          </p:cNvPr>
          <p:cNvSpPr/>
          <p:nvPr/>
        </p:nvSpPr>
        <p:spPr>
          <a:xfrm>
            <a:off x="5114923" y="3984773"/>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Resim 14">
            <a:extLst>
              <a:ext uri="{FF2B5EF4-FFF2-40B4-BE49-F238E27FC236}">
                <a16:creationId xmlns:a16="http://schemas.microsoft.com/office/drawing/2014/main" id="{30D1B860-F2F4-2603-C00E-EBAFD362A4F2}"/>
              </a:ext>
            </a:extLst>
          </p:cNvPr>
          <p:cNvPicPr>
            <a:picLocks noChangeAspect="1"/>
          </p:cNvPicPr>
          <p:nvPr/>
        </p:nvPicPr>
        <p:blipFill>
          <a:blip r:embed="rId4"/>
          <a:stretch>
            <a:fillRect/>
          </a:stretch>
        </p:blipFill>
        <p:spPr>
          <a:xfrm>
            <a:off x="2411760" y="1412776"/>
            <a:ext cx="1663345" cy="965813"/>
          </a:xfrm>
          <a:prstGeom prst="rect">
            <a:avLst/>
          </a:prstGeom>
        </p:spPr>
      </p:pic>
      <p:pic>
        <p:nvPicPr>
          <p:cNvPr id="17" name="Resim 16">
            <a:extLst>
              <a:ext uri="{FF2B5EF4-FFF2-40B4-BE49-F238E27FC236}">
                <a16:creationId xmlns:a16="http://schemas.microsoft.com/office/drawing/2014/main" id="{3DED60C1-7DD4-A720-F6C8-E9141D8BCCA2}"/>
              </a:ext>
            </a:extLst>
          </p:cNvPr>
          <p:cNvPicPr>
            <a:picLocks noChangeAspect="1"/>
          </p:cNvPicPr>
          <p:nvPr/>
        </p:nvPicPr>
        <p:blipFill>
          <a:blip r:embed="rId5">
            <a:duotone>
              <a:prstClr val="black"/>
              <a:schemeClr val="accent1">
                <a:tint val="45000"/>
                <a:satMod val="400000"/>
              </a:schemeClr>
            </a:duotone>
          </a:blip>
          <a:stretch>
            <a:fillRect/>
          </a:stretch>
        </p:blipFill>
        <p:spPr>
          <a:xfrm>
            <a:off x="5729336" y="3739133"/>
            <a:ext cx="1696008" cy="707304"/>
          </a:xfrm>
          <a:prstGeom prst="rect">
            <a:avLst/>
          </a:prstGeom>
        </p:spPr>
      </p:pic>
    </p:spTree>
    <p:extLst>
      <p:ext uri="{BB962C8B-B14F-4D97-AF65-F5344CB8AC3E}">
        <p14:creationId xmlns:p14="http://schemas.microsoft.com/office/powerpoint/2010/main" val="3117008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üzgün çembersel hareket açısal hızın yönü saat yönünün tersi">
            <a:extLst>
              <a:ext uri="{FF2B5EF4-FFF2-40B4-BE49-F238E27FC236}">
                <a16:creationId xmlns:a16="http://schemas.microsoft.com/office/drawing/2014/main" id="{F28292D8-CE62-894A-9BF4-D175621859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83" t="3609" r="2550" b="4758"/>
          <a:stretch/>
        </p:blipFill>
        <p:spPr bwMode="auto">
          <a:xfrm rot="20059265">
            <a:off x="3554704" y="2601475"/>
            <a:ext cx="3200691" cy="3013553"/>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id="{DD5D2A95-A466-D21B-10EC-363899ED9A2C}"/>
              </a:ext>
            </a:extLst>
          </p:cNvPr>
          <p:cNvSpPr>
            <a:spLocks noGrp="1"/>
          </p:cNvSpPr>
          <p:nvPr>
            <p:ph type="title"/>
          </p:nvPr>
        </p:nvSpPr>
        <p:spPr/>
        <p:txBody>
          <a:bodyPr/>
          <a:lstStyle/>
          <a:p>
            <a:r>
              <a:rPr lang="tr-TR" dirty="0"/>
              <a:t>Dairesel hareketle ilgili temel kavramlar</a:t>
            </a:r>
          </a:p>
        </p:txBody>
      </p:sp>
      <p:sp>
        <p:nvSpPr>
          <p:cNvPr id="3" name="İçerik Yer Tutucusu 2">
            <a:extLst>
              <a:ext uri="{FF2B5EF4-FFF2-40B4-BE49-F238E27FC236}">
                <a16:creationId xmlns:a16="http://schemas.microsoft.com/office/drawing/2014/main" id="{414FED06-CE66-BA01-70DA-DFB02F237689}"/>
              </a:ext>
            </a:extLst>
          </p:cNvPr>
          <p:cNvSpPr>
            <a:spLocks noGrp="1"/>
          </p:cNvSpPr>
          <p:nvPr>
            <p:ph idx="1"/>
          </p:nvPr>
        </p:nvSpPr>
        <p:spPr/>
        <p:txBody>
          <a:bodyPr/>
          <a:lstStyle/>
          <a:p>
            <a:pPr algn="just"/>
            <a:r>
              <a:rPr lang="tr-TR" b="0" i="0" dirty="0">
                <a:solidFill>
                  <a:srgbClr val="3A3A3A"/>
                </a:solidFill>
                <a:effectLst/>
                <a:latin typeface="-apple-system"/>
              </a:rPr>
              <a:t>Açısal hızın önemli bir özelliği de vektör olmasıdır. </a:t>
            </a:r>
            <a:r>
              <a:rPr lang="tr-TR" b="1" i="0" dirty="0">
                <a:solidFill>
                  <a:srgbClr val="3A3A3A"/>
                </a:solidFill>
                <a:effectLst/>
                <a:latin typeface="-apple-system"/>
              </a:rPr>
              <a:t>Açısal hız vektörel bir büyüklüktür</a:t>
            </a:r>
            <a:r>
              <a:rPr lang="tr-TR" b="0" i="0" dirty="0">
                <a:solidFill>
                  <a:srgbClr val="3A3A3A"/>
                </a:solidFill>
                <a:effectLst/>
                <a:latin typeface="-apple-system"/>
              </a:rPr>
              <a:t>. Dönme hareketinin bir yönü var. Bir cisim </a:t>
            </a:r>
            <a:r>
              <a:rPr lang="tr-TR" b="1" i="0" dirty="0">
                <a:solidFill>
                  <a:srgbClr val="3A3A3A"/>
                </a:solidFill>
                <a:effectLst/>
                <a:latin typeface="-apple-system"/>
              </a:rPr>
              <a:t>saat yönünde</a:t>
            </a:r>
            <a:r>
              <a:rPr lang="tr-TR" b="0" i="0" dirty="0">
                <a:solidFill>
                  <a:srgbClr val="3A3A3A"/>
                </a:solidFill>
                <a:effectLst/>
                <a:latin typeface="-apple-system"/>
              </a:rPr>
              <a:t> ya da </a:t>
            </a:r>
            <a:r>
              <a:rPr lang="tr-TR" b="1" i="0" dirty="0">
                <a:solidFill>
                  <a:srgbClr val="3A3A3A"/>
                </a:solidFill>
                <a:effectLst/>
                <a:latin typeface="-apple-system"/>
              </a:rPr>
              <a:t>saat yönünün tersine</a:t>
            </a:r>
            <a:r>
              <a:rPr lang="tr-TR" b="0" i="0" dirty="0">
                <a:solidFill>
                  <a:srgbClr val="3A3A3A"/>
                </a:solidFill>
                <a:effectLst/>
                <a:latin typeface="-apple-system"/>
              </a:rPr>
              <a:t> doğru dönebilir. Açısal hız vektörünün yönü dönüş yönünü gösterir. Dönen cisimlerin açısal hız vektörlerinin yönü </a:t>
            </a:r>
            <a:r>
              <a:rPr lang="tr-TR" b="1" i="0" u="none" strike="noStrike" dirty="0">
                <a:solidFill>
                  <a:srgbClr val="018E27"/>
                </a:solidFill>
                <a:effectLst/>
                <a:latin typeface="-apple-system"/>
              </a:rPr>
              <a:t>sağ el kuralına</a:t>
            </a:r>
            <a:r>
              <a:rPr lang="tr-TR" b="0" i="0" dirty="0">
                <a:solidFill>
                  <a:srgbClr val="3A3A3A"/>
                </a:solidFill>
                <a:effectLst/>
                <a:latin typeface="-apple-system"/>
              </a:rPr>
              <a:t> göre bulunur.</a:t>
            </a:r>
            <a:endParaRPr lang="tr-TR" dirty="0"/>
          </a:p>
        </p:txBody>
      </p:sp>
      <p:sp>
        <p:nvSpPr>
          <p:cNvPr id="5" name="Alt Bilgi Yer Tutucusu 4">
            <a:extLst>
              <a:ext uri="{FF2B5EF4-FFF2-40B4-BE49-F238E27FC236}">
                <a16:creationId xmlns:a16="http://schemas.microsoft.com/office/drawing/2014/main" id="{4A8170C2-8335-1A43-191D-A61878C60C96}"/>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1CD183BC-E5AD-E47A-9B2D-5D77A6410BB7}"/>
              </a:ext>
            </a:extLst>
          </p:cNvPr>
          <p:cNvSpPr>
            <a:spLocks noGrp="1"/>
          </p:cNvSpPr>
          <p:nvPr>
            <p:ph type="sldNum" sz="quarter" idx="12"/>
          </p:nvPr>
        </p:nvSpPr>
        <p:spPr/>
        <p:txBody>
          <a:bodyPr/>
          <a:lstStyle/>
          <a:p>
            <a:fld id="{60FF87A7-9A7A-4B3D-9625-8440EC4947F9}" type="slidenum">
              <a:rPr lang="tr-TR" smtClean="0"/>
              <a:pPr/>
              <a:t>29</a:t>
            </a:fld>
            <a:endParaRPr lang="tr-TR"/>
          </a:p>
        </p:txBody>
      </p:sp>
      <p:pic>
        <p:nvPicPr>
          <p:cNvPr id="8" name="Resim 7">
            <a:extLst>
              <a:ext uri="{FF2B5EF4-FFF2-40B4-BE49-F238E27FC236}">
                <a16:creationId xmlns:a16="http://schemas.microsoft.com/office/drawing/2014/main" id="{C1F358CF-667F-F666-157D-A7B4087B2C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51817" y="2431687"/>
            <a:ext cx="2425643" cy="3728001"/>
          </a:xfrm>
          <a:prstGeom prst="rect">
            <a:avLst/>
          </a:prstGeom>
        </p:spPr>
      </p:pic>
    </p:spTree>
    <p:extLst>
      <p:ext uri="{BB962C8B-B14F-4D97-AF65-F5344CB8AC3E}">
        <p14:creationId xmlns:p14="http://schemas.microsoft.com/office/powerpoint/2010/main" val="4407531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CF651656-9D51-8BD4-F58B-B111F19B283A}"/>
              </a:ext>
            </a:extLst>
          </p:cNvPr>
          <p:cNvSpPr>
            <a:spLocks noGrp="1"/>
          </p:cNvSpPr>
          <p:nvPr>
            <p:ph type="title"/>
          </p:nvPr>
        </p:nvSpPr>
        <p:spPr/>
        <p:txBody>
          <a:bodyPr/>
          <a:lstStyle/>
          <a:p>
            <a:r>
              <a:rPr lang="tr-TR" dirty="0"/>
              <a:t>4. BÖLÜM</a:t>
            </a:r>
          </a:p>
        </p:txBody>
      </p:sp>
      <p:sp>
        <p:nvSpPr>
          <p:cNvPr id="8" name="Metin Yer Tutucusu 7">
            <a:extLst>
              <a:ext uri="{FF2B5EF4-FFF2-40B4-BE49-F238E27FC236}">
                <a16:creationId xmlns:a16="http://schemas.microsoft.com/office/drawing/2014/main" id="{2D0D5793-1103-A54B-DBF4-0B8CCCD3A4AD}"/>
              </a:ext>
            </a:extLst>
          </p:cNvPr>
          <p:cNvSpPr>
            <a:spLocks noGrp="1"/>
          </p:cNvSpPr>
          <p:nvPr>
            <p:ph type="body" sz="half" idx="2"/>
          </p:nvPr>
        </p:nvSpPr>
        <p:spPr/>
        <p:txBody>
          <a:bodyPr>
            <a:normAutofit/>
          </a:bodyPr>
          <a:lstStyle/>
          <a:p>
            <a:r>
              <a:rPr lang="tr-TR" dirty="0" err="1"/>
              <a:t>Biyodinamik</a:t>
            </a:r>
            <a:r>
              <a:rPr lang="tr-TR" dirty="0"/>
              <a:t> – İnsan hareketinde kinetik ve kinematik</a:t>
            </a:r>
          </a:p>
        </p:txBody>
      </p:sp>
      <p:sp>
        <p:nvSpPr>
          <p:cNvPr id="4" name="Alt Bilgi Yer Tutucusu 3">
            <a:extLst>
              <a:ext uri="{FF2B5EF4-FFF2-40B4-BE49-F238E27FC236}">
                <a16:creationId xmlns:a16="http://schemas.microsoft.com/office/drawing/2014/main" id="{8E9CAAA9-4914-EB3B-1A67-5C50EDEF865A}"/>
              </a:ext>
            </a:extLst>
          </p:cNvPr>
          <p:cNvSpPr>
            <a:spLocks noGrp="1"/>
          </p:cNvSpPr>
          <p:nvPr>
            <p:ph type="ftr" sz="quarter" idx="11"/>
          </p:nvPr>
        </p:nvSpPr>
        <p:spPr/>
        <p:txBody>
          <a:bodyPr/>
          <a:lstStyle/>
          <a:p>
            <a:r>
              <a:rPr lang="tr-TR"/>
              <a:t>DR. ALİ TEKİN GÜNER - BİYOMEKANİK</a:t>
            </a:r>
          </a:p>
        </p:txBody>
      </p:sp>
      <p:pic>
        <p:nvPicPr>
          <p:cNvPr id="2" name="Picture 2">
            <a:extLst>
              <a:ext uri="{FF2B5EF4-FFF2-40B4-BE49-F238E27FC236}">
                <a16:creationId xmlns:a16="http://schemas.microsoft.com/office/drawing/2014/main" id="{8759CF46-FE69-3963-47B7-262A343E480A}"/>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t="537" b="537"/>
          <a:stretch>
            <a:fillRect/>
          </a:stretch>
        </p:blipFill>
        <p:spPr bwMode="auto">
          <a:xfrm>
            <a:off x="0" y="-1285"/>
            <a:ext cx="9143989" cy="491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278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8C6049-45E5-C5BB-24D2-1C59DE75DC02}"/>
              </a:ext>
            </a:extLst>
          </p:cNvPr>
          <p:cNvSpPr>
            <a:spLocks noGrp="1"/>
          </p:cNvSpPr>
          <p:nvPr>
            <p:ph type="title"/>
          </p:nvPr>
        </p:nvSpPr>
        <p:spPr/>
        <p:txBody>
          <a:bodyPr/>
          <a:lstStyle/>
          <a:p>
            <a:r>
              <a:rPr lang="tr-TR" dirty="0"/>
              <a:t>Çizgisel hız ile açısal hız arasındaki ilişki </a:t>
            </a:r>
          </a:p>
        </p:txBody>
      </p:sp>
      <p:sp>
        <p:nvSpPr>
          <p:cNvPr id="3" name="İçerik Yer Tutucusu 2">
            <a:extLst>
              <a:ext uri="{FF2B5EF4-FFF2-40B4-BE49-F238E27FC236}">
                <a16:creationId xmlns:a16="http://schemas.microsoft.com/office/drawing/2014/main" id="{FBB73471-BF3D-5E0C-D324-F8C59A476C28}"/>
              </a:ext>
            </a:extLst>
          </p:cNvPr>
          <p:cNvSpPr>
            <a:spLocks noGrp="1"/>
          </p:cNvSpPr>
          <p:nvPr>
            <p:ph idx="1"/>
          </p:nvPr>
        </p:nvSpPr>
        <p:spPr>
          <a:xfrm>
            <a:off x="251520" y="895699"/>
            <a:ext cx="8712967" cy="1813221"/>
          </a:xfrm>
        </p:spPr>
        <p:txBody>
          <a:bodyPr>
            <a:normAutofit/>
          </a:bodyPr>
          <a:lstStyle/>
          <a:p>
            <a:pPr algn="just"/>
            <a:r>
              <a:rPr lang="tr-TR" sz="1800" b="0" i="0" dirty="0">
                <a:solidFill>
                  <a:srgbClr val="3A3A3A"/>
                </a:solidFill>
                <a:effectLst/>
                <a:latin typeface="-apple-system"/>
              </a:rPr>
              <a:t>Çizgisel hızın büyüklüğü, bir hareketlinin aldığı yolun geçen süreye oranıdır. </a:t>
            </a:r>
          </a:p>
          <a:p>
            <a:pPr algn="just"/>
            <a:r>
              <a:rPr lang="tr-TR" sz="1800" b="0" i="0" dirty="0">
                <a:solidFill>
                  <a:srgbClr val="3A3A3A"/>
                </a:solidFill>
                <a:effectLst/>
                <a:latin typeface="-apple-system"/>
              </a:rPr>
              <a:t>Düzgün çembersel hareket yapan bir cisim bir turda çemberin çevresi kadar yani </a:t>
            </a:r>
            <a:br>
              <a:rPr lang="tr-TR" sz="1800" b="0" i="0" dirty="0">
                <a:solidFill>
                  <a:srgbClr val="3A3A3A"/>
                </a:solidFill>
                <a:effectLst/>
                <a:latin typeface="-apple-system"/>
              </a:rPr>
            </a:br>
            <a:r>
              <a:rPr lang="tr-TR" sz="1800" b="1" i="0" dirty="0">
                <a:solidFill>
                  <a:srgbClr val="3A3A3A"/>
                </a:solidFill>
                <a:effectLst/>
                <a:latin typeface="-apple-system"/>
              </a:rPr>
              <a:t>S = 2</a:t>
            </a:r>
            <a:r>
              <a:rPr lang="el-GR" sz="1800" b="1" i="0" dirty="0">
                <a:solidFill>
                  <a:srgbClr val="3A3A3A"/>
                </a:solidFill>
                <a:effectLst/>
                <a:latin typeface="-apple-system"/>
              </a:rPr>
              <a:t>π</a:t>
            </a:r>
            <a:r>
              <a:rPr lang="tr-TR" sz="1800" b="1" i="0" dirty="0">
                <a:solidFill>
                  <a:srgbClr val="3A3A3A"/>
                </a:solidFill>
                <a:effectLst/>
                <a:latin typeface="-apple-system"/>
              </a:rPr>
              <a:t>r</a:t>
            </a:r>
            <a:r>
              <a:rPr lang="tr-TR" sz="1800" b="0" i="0" dirty="0">
                <a:solidFill>
                  <a:srgbClr val="3A3A3A"/>
                </a:solidFill>
                <a:effectLst/>
                <a:latin typeface="-apple-system"/>
              </a:rPr>
              <a:t> kadar yol alır. Bir turu tamamlama süresine de periyot demiştik. Öyleyse çizgisel sürat:</a:t>
            </a:r>
            <a:endParaRPr lang="tr-TR" sz="1800" dirty="0"/>
          </a:p>
        </p:txBody>
      </p:sp>
      <p:sp>
        <p:nvSpPr>
          <p:cNvPr id="5" name="Alt Bilgi Yer Tutucusu 4">
            <a:extLst>
              <a:ext uri="{FF2B5EF4-FFF2-40B4-BE49-F238E27FC236}">
                <a16:creationId xmlns:a16="http://schemas.microsoft.com/office/drawing/2014/main" id="{1C6F0A5D-62F1-E230-FA0B-E005135D301C}"/>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7EF3043B-DA98-B971-546A-814405DCC367}"/>
              </a:ext>
            </a:extLst>
          </p:cNvPr>
          <p:cNvSpPr>
            <a:spLocks noGrp="1"/>
          </p:cNvSpPr>
          <p:nvPr>
            <p:ph type="sldNum" sz="quarter" idx="12"/>
          </p:nvPr>
        </p:nvSpPr>
        <p:spPr/>
        <p:txBody>
          <a:bodyPr/>
          <a:lstStyle/>
          <a:p>
            <a:fld id="{60FF87A7-9A7A-4B3D-9625-8440EC4947F9}" type="slidenum">
              <a:rPr lang="tr-TR" smtClean="0"/>
              <a:pPr/>
              <a:t>30</a:t>
            </a:fld>
            <a:endParaRPr lang="tr-TR"/>
          </a:p>
        </p:txBody>
      </p:sp>
      <p:pic>
        <p:nvPicPr>
          <p:cNvPr id="8" name="Resim 7">
            <a:extLst>
              <a:ext uri="{FF2B5EF4-FFF2-40B4-BE49-F238E27FC236}">
                <a16:creationId xmlns:a16="http://schemas.microsoft.com/office/drawing/2014/main" id="{2A7B45A2-B734-2000-D43C-B7B6DF833E60}"/>
              </a:ext>
            </a:extLst>
          </p:cNvPr>
          <p:cNvPicPr>
            <a:picLocks noChangeAspect="1"/>
          </p:cNvPicPr>
          <p:nvPr/>
        </p:nvPicPr>
        <p:blipFill>
          <a:blip r:embed="rId2"/>
          <a:stretch>
            <a:fillRect/>
          </a:stretch>
        </p:blipFill>
        <p:spPr>
          <a:xfrm>
            <a:off x="3321003" y="2459902"/>
            <a:ext cx="1776611" cy="992600"/>
          </a:xfrm>
          <a:prstGeom prst="rect">
            <a:avLst/>
          </a:prstGeom>
        </p:spPr>
      </p:pic>
      <p:pic>
        <p:nvPicPr>
          <p:cNvPr id="10" name="Resim 9">
            <a:extLst>
              <a:ext uri="{FF2B5EF4-FFF2-40B4-BE49-F238E27FC236}">
                <a16:creationId xmlns:a16="http://schemas.microsoft.com/office/drawing/2014/main" id="{E2619955-C9F2-F2DB-D476-D3089108BF31}"/>
              </a:ext>
            </a:extLst>
          </p:cNvPr>
          <p:cNvPicPr>
            <a:picLocks noChangeAspect="1"/>
          </p:cNvPicPr>
          <p:nvPr/>
        </p:nvPicPr>
        <p:blipFill>
          <a:blip r:embed="rId3"/>
          <a:stretch>
            <a:fillRect/>
          </a:stretch>
        </p:blipFill>
        <p:spPr>
          <a:xfrm>
            <a:off x="584699" y="3704214"/>
            <a:ext cx="1224136" cy="766464"/>
          </a:xfrm>
          <a:prstGeom prst="rect">
            <a:avLst/>
          </a:prstGeom>
        </p:spPr>
      </p:pic>
      <p:sp>
        <p:nvSpPr>
          <p:cNvPr id="11" name="Serbest Form: Şekil 10">
            <a:extLst>
              <a:ext uri="{FF2B5EF4-FFF2-40B4-BE49-F238E27FC236}">
                <a16:creationId xmlns:a16="http://schemas.microsoft.com/office/drawing/2014/main" id="{B5CA2BF7-D51C-1FB7-AFF4-DFB677B4D9E9}"/>
              </a:ext>
            </a:extLst>
          </p:cNvPr>
          <p:cNvSpPr/>
          <p:nvPr/>
        </p:nvSpPr>
        <p:spPr>
          <a:xfrm>
            <a:off x="1473430" y="2400724"/>
            <a:ext cx="2774731" cy="1227548"/>
          </a:xfrm>
          <a:custGeom>
            <a:avLst/>
            <a:gdLst>
              <a:gd name="connsiteX0" fmla="*/ 2774731 w 2774731"/>
              <a:gd name="connsiteY0" fmla="*/ 48288 h 1227548"/>
              <a:gd name="connsiteX1" fmla="*/ 1608083 w 2774731"/>
              <a:gd name="connsiteY1" fmla="*/ 92431 h 1227548"/>
              <a:gd name="connsiteX2" fmla="*/ 283779 w 2774731"/>
              <a:gd name="connsiteY2" fmla="*/ 887013 h 1227548"/>
              <a:gd name="connsiteX3" fmla="*/ 0 w 2774731"/>
              <a:gd name="connsiteY3" fmla="*/ 1227548 h 1227548"/>
            </a:gdLst>
            <a:ahLst/>
            <a:cxnLst>
              <a:cxn ang="0">
                <a:pos x="connsiteX0" y="connsiteY0"/>
              </a:cxn>
              <a:cxn ang="0">
                <a:pos x="connsiteX1" y="connsiteY1"/>
              </a:cxn>
              <a:cxn ang="0">
                <a:pos x="connsiteX2" y="connsiteY2"/>
              </a:cxn>
              <a:cxn ang="0">
                <a:pos x="connsiteX3" y="connsiteY3"/>
              </a:cxn>
            </a:cxnLst>
            <a:rect l="l" t="t" r="r" b="b"/>
            <a:pathLst>
              <a:path w="2774731" h="1227548">
                <a:moveTo>
                  <a:pt x="2774731" y="48288"/>
                </a:moveTo>
                <a:cubicBezTo>
                  <a:pt x="2398986" y="466"/>
                  <a:pt x="2023242" y="-47356"/>
                  <a:pt x="1608083" y="92431"/>
                </a:cubicBezTo>
                <a:cubicBezTo>
                  <a:pt x="1192924" y="232218"/>
                  <a:pt x="551793" y="697827"/>
                  <a:pt x="283779" y="887013"/>
                </a:cubicBezTo>
                <a:cubicBezTo>
                  <a:pt x="15765" y="1076199"/>
                  <a:pt x="7882" y="1151873"/>
                  <a:pt x="0" y="1227548"/>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k: Sağ 11">
            <a:extLst>
              <a:ext uri="{FF2B5EF4-FFF2-40B4-BE49-F238E27FC236}">
                <a16:creationId xmlns:a16="http://schemas.microsoft.com/office/drawing/2014/main" id="{4F1D1EE2-903D-5D04-77EF-D68C2229BBD6}"/>
              </a:ext>
            </a:extLst>
          </p:cNvPr>
          <p:cNvSpPr/>
          <p:nvPr/>
        </p:nvSpPr>
        <p:spPr>
          <a:xfrm>
            <a:off x="1930224" y="3971891"/>
            <a:ext cx="7200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a:extLst>
              <a:ext uri="{FF2B5EF4-FFF2-40B4-BE49-F238E27FC236}">
                <a16:creationId xmlns:a16="http://schemas.microsoft.com/office/drawing/2014/main" id="{BE8E6081-ADC7-A873-5783-3D552D778518}"/>
              </a:ext>
            </a:extLst>
          </p:cNvPr>
          <p:cNvPicPr>
            <a:picLocks noChangeAspect="1"/>
          </p:cNvPicPr>
          <p:nvPr/>
        </p:nvPicPr>
        <p:blipFill rotWithShape="1">
          <a:blip r:embed="rId4"/>
          <a:srcRect r="33648"/>
          <a:stretch/>
        </p:blipFill>
        <p:spPr>
          <a:xfrm>
            <a:off x="2843809" y="3645024"/>
            <a:ext cx="1512168" cy="825654"/>
          </a:xfrm>
          <a:prstGeom prst="rect">
            <a:avLst/>
          </a:prstGeom>
        </p:spPr>
      </p:pic>
      <p:pic>
        <p:nvPicPr>
          <p:cNvPr id="4098" name="Picture 2" descr="Düzgün çembersel hareket çizgisel hız karşılaştırması">
            <a:extLst>
              <a:ext uri="{FF2B5EF4-FFF2-40B4-BE49-F238E27FC236}">
                <a16:creationId xmlns:a16="http://schemas.microsoft.com/office/drawing/2014/main" id="{0549E0C9-0DF7-3322-5D85-32306C83E2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2459902"/>
            <a:ext cx="2838770" cy="2845867"/>
          </a:xfrm>
          <a:prstGeom prst="rect">
            <a:avLst/>
          </a:prstGeom>
          <a:noFill/>
          <a:extLst>
            <a:ext uri="{909E8E84-426E-40DD-AFC4-6F175D3DCCD1}">
              <a14:hiddenFill xmlns:a14="http://schemas.microsoft.com/office/drawing/2010/main">
                <a:solidFill>
                  <a:srgbClr val="FFFFFF"/>
                </a:solidFill>
              </a14:hiddenFill>
            </a:ext>
          </a:extLst>
        </p:spPr>
      </p:pic>
      <p:sp>
        <p:nvSpPr>
          <p:cNvPr id="16" name="Metin kutusu 15">
            <a:extLst>
              <a:ext uri="{FF2B5EF4-FFF2-40B4-BE49-F238E27FC236}">
                <a16:creationId xmlns:a16="http://schemas.microsoft.com/office/drawing/2014/main" id="{8F669CBB-2BFE-3A3D-ED4E-ED56B8E22E79}"/>
              </a:ext>
            </a:extLst>
          </p:cNvPr>
          <p:cNvSpPr txBox="1"/>
          <p:nvPr/>
        </p:nvSpPr>
        <p:spPr>
          <a:xfrm>
            <a:off x="421528" y="5381711"/>
            <a:ext cx="8300943" cy="646331"/>
          </a:xfrm>
          <a:prstGeom prst="rect">
            <a:avLst/>
          </a:prstGeom>
          <a:noFill/>
        </p:spPr>
        <p:txBody>
          <a:bodyPr wrap="square">
            <a:spAutoFit/>
          </a:bodyPr>
          <a:lstStyle/>
          <a:p>
            <a:r>
              <a:rPr lang="tr-TR" b="0" i="0" dirty="0">
                <a:solidFill>
                  <a:srgbClr val="3A3A3A"/>
                </a:solidFill>
                <a:effectLst/>
                <a:latin typeface="-apple-system"/>
              </a:rPr>
              <a:t>Aynı açısal hızda düzgün çembersel hareket yapan bir cisim daha büyük bir yarıçapa çıkarsa çizgisel hızının büyüklüğü de aynı oranda artmak zorundadır. </a:t>
            </a:r>
            <a:endParaRPr lang="tr-TR" dirty="0"/>
          </a:p>
        </p:txBody>
      </p:sp>
      <p:pic>
        <p:nvPicPr>
          <p:cNvPr id="15" name="Resim 14">
            <a:extLst>
              <a:ext uri="{FF2B5EF4-FFF2-40B4-BE49-F238E27FC236}">
                <a16:creationId xmlns:a16="http://schemas.microsoft.com/office/drawing/2014/main" id="{3651AF8D-D475-D3B2-D983-AFFD82351EA0}"/>
              </a:ext>
            </a:extLst>
          </p:cNvPr>
          <p:cNvPicPr>
            <a:picLocks noChangeAspect="1"/>
          </p:cNvPicPr>
          <p:nvPr/>
        </p:nvPicPr>
        <p:blipFill>
          <a:blip r:embed="rId6">
            <a:duotone>
              <a:prstClr val="black"/>
              <a:schemeClr val="accent3">
                <a:tint val="45000"/>
                <a:satMod val="400000"/>
              </a:schemeClr>
            </a:duotone>
          </a:blip>
          <a:stretch>
            <a:fillRect/>
          </a:stretch>
        </p:blipFill>
        <p:spPr>
          <a:xfrm>
            <a:off x="3101360" y="4663529"/>
            <a:ext cx="1047759" cy="512965"/>
          </a:xfrm>
          <a:prstGeom prst="rect">
            <a:avLst/>
          </a:prstGeom>
        </p:spPr>
      </p:pic>
      <p:cxnSp>
        <p:nvCxnSpPr>
          <p:cNvPr id="18" name="Düz Ok Bağlayıcısı 17">
            <a:extLst>
              <a:ext uri="{FF2B5EF4-FFF2-40B4-BE49-F238E27FC236}">
                <a16:creationId xmlns:a16="http://schemas.microsoft.com/office/drawing/2014/main" id="{210EE557-0B6C-CBEF-75D3-6597C4C93803}"/>
              </a:ext>
            </a:extLst>
          </p:cNvPr>
          <p:cNvCxnSpPr>
            <a:cxnSpLocks/>
            <a:stCxn id="24" idx="1"/>
          </p:cNvCxnSpPr>
          <p:nvPr/>
        </p:nvCxnSpPr>
        <p:spPr>
          <a:xfrm>
            <a:off x="3806182" y="4470678"/>
            <a:ext cx="0" cy="300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Sol Ayraç 23">
            <a:extLst>
              <a:ext uri="{FF2B5EF4-FFF2-40B4-BE49-F238E27FC236}">
                <a16:creationId xmlns:a16="http://schemas.microsoft.com/office/drawing/2014/main" id="{1BBB3B30-B12F-F410-70F8-9DC129B9E958}"/>
              </a:ext>
            </a:extLst>
          </p:cNvPr>
          <p:cNvSpPr/>
          <p:nvPr/>
        </p:nvSpPr>
        <p:spPr>
          <a:xfrm rot="16200000">
            <a:off x="3716172" y="4147755"/>
            <a:ext cx="180020" cy="4658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32938754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ilgi Yer Tutucusu 4">
            <a:extLst>
              <a:ext uri="{FF2B5EF4-FFF2-40B4-BE49-F238E27FC236}">
                <a16:creationId xmlns:a16="http://schemas.microsoft.com/office/drawing/2014/main" id="{4063FB48-07D7-9647-0563-DB109F1E53AB}"/>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E816BD7B-0C24-9ED5-2881-98E10A1C1DED}"/>
              </a:ext>
            </a:extLst>
          </p:cNvPr>
          <p:cNvSpPr>
            <a:spLocks noGrp="1"/>
          </p:cNvSpPr>
          <p:nvPr>
            <p:ph type="sldNum" sz="quarter" idx="12"/>
          </p:nvPr>
        </p:nvSpPr>
        <p:spPr/>
        <p:txBody>
          <a:bodyPr/>
          <a:lstStyle/>
          <a:p>
            <a:fld id="{60FF87A7-9A7A-4B3D-9625-8440EC4947F9}" type="slidenum">
              <a:rPr lang="tr-TR" smtClean="0"/>
              <a:pPr/>
              <a:t>31</a:t>
            </a:fld>
            <a:endParaRPr lang="tr-TR"/>
          </a:p>
        </p:txBody>
      </p:sp>
      <p:sp>
        <p:nvSpPr>
          <p:cNvPr id="7" name="İçerik Yer Tutucusu 2">
            <a:extLst>
              <a:ext uri="{FF2B5EF4-FFF2-40B4-BE49-F238E27FC236}">
                <a16:creationId xmlns:a16="http://schemas.microsoft.com/office/drawing/2014/main" id="{0C244D44-48CA-0B8B-2856-EAA905DDB2D7}"/>
              </a:ext>
            </a:extLst>
          </p:cNvPr>
          <p:cNvSpPr txBox="1">
            <a:spLocks/>
          </p:cNvSpPr>
          <p:nvPr/>
        </p:nvSpPr>
        <p:spPr>
          <a:xfrm>
            <a:off x="251521" y="188641"/>
            <a:ext cx="8496944" cy="1584176"/>
          </a:xfrm>
          <a:prstGeom prst="rect">
            <a:avLst/>
          </a:prstGeom>
        </p:spPr>
        <p:txBody>
          <a:bodyPr vert="horz" lIns="0" tIns="45720" rIns="0" bIns="45720" rtlCol="0">
            <a:no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tr-TR" sz="1800" b="1" dirty="0">
                <a:solidFill>
                  <a:schemeClr val="accent2"/>
                </a:solidFill>
              </a:rPr>
              <a:t>Örnek: </a:t>
            </a:r>
            <a:r>
              <a:rPr lang="tr-TR" sz="1800" dirty="0"/>
              <a:t>Bir beyzbol sopasıyla arka arkaya iki vuruş yapılıyor. İlk topa sopanın dönme ekseninden 20 cm, ikinci topa sopanın dönme ekseninden 40 cm uzaklıktan vuruluyor. </a:t>
            </a:r>
          </a:p>
          <a:p>
            <a:r>
              <a:rPr lang="tr-TR" sz="1800" dirty="0"/>
              <a:t>Her iki topa da temas edildiği anda sopanın açısal hızı 30 </a:t>
            </a:r>
            <a:r>
              <a:rPr lang="tr-TR" sz="1800" dirty="0" err="1"/>
              <a:t>rad</a:t>
            </a:r>
            <a:r>
              <a:rPr lang="tr-TR" sz="1800" dirty="0"/>
              <a:t>/s ise, sopanın her iki temas noktasındaki doğrusal hızlarını hesaplayın.</a:t>
            </a:r>
          </a:p>
        </p:txBody>
      </p:sp>
      <p:sp>
        <p:nvSpPr>
          <p:cNvPr id="11" name="Metin kutusu 10">
            <a:extLst>
              <a:ext uri="{FF2B5EF4-FFF2-40B4-BE49-F238E27FC236}">
                <a16:creationId xmlns:a16="http://schemas.microsoft.com/office/drawing/2014/main" id="{005290F4-DB1D-0684-B1C6-33694351D4BB}"/>
              </a:ext>
            </a:extLst>
          </p:cNvPr>
          <p:cNvSpPr txBox="1"/>
          <p:nvPr/>
        </p:nvSpPr>
        <p:spPr>
          <a:xfrm>
            <a:off x="281257" y="1826400"/>
            <a:ext cx="4572000" cy="369332"/>
          </a:xfrm>
          <a:prstGeom prst="rect">
            <a:avLst/>
          </a:prstGeom>
          <a:noFill/>
        </p:spPr>
        <p:txBody>
          <a:bodyPr wrap="square">
            <a:spAutoFit/>
          </a:bodyPr>
          <a:lstStyle/>
          <a:p>
            <a:r>
              <a:rPr lang="tr-TR" sz="1800" b="1" dirty="0">
                <a:solidFill>
                  <a:schemeClr val="accent2"/>
                </a:solidFill>
              </a:rPr>
              <a:t>Çözüm: </a:t>
            </a:r>
            <a:endParaRPr lang="tr-TR" dirty="0"/>
          </a:p>
        </p:txBody>
      </p:sp>
      <p:grpSp>
        <p:nvGrpSpPr>
          <p:cNvPr id="2" name="Grup 1">
            <a:extLst>
              <a:ext uri="{FF2B5EF4-FFF2-40B4-BE49-F238E27FC236}">
                <a16:creationId xmlns:a16="http://schemas.microsoft.com/office/drawing/2014/main" id="{02DD5583-132C-32E8-4645-9F7F51BCED53}"/>
              </a:ext>
            </a:extLst>
          </p:cNvPr>
          <p:cNvGrpSpPr/>
          <p:nvPr/>
        </p:nvGrpSpPr>
        <p:grpSpPr>
          <a:xfrm>
            <a:off x="298065" y="1755420"/>
            <a:ext cx="6090141" cy="2129280"/>
            <a:chOff x="298065" y="1755420"/>
            <a:chExt cx="6090141" cy="2129280"/>
          </a:xfrm>
        </p:grpSpPr>
        <p:sp>
          <p:nvSpPr>
            <p:cNvPr id="9" name="Metin kutusu 8">
              <a:extLst>
                <a:ext uri="{FF2B5EF4-FFF2-40B4-BE49-F238E27FC236}">
                  <a16:creationId xmlns:a16="http://schemas.microsoft.com/office/drawing/2014/main" id="{8A02F08F-05B7-D143-C849-1FA8F445469D}"/>
                </a:ext>
              </a:extLst>
            </p:cNvPr>
            <p:cNvSpPr txBox="1"/>
            <p:nvPr/>
          </p:nvSpPr>
          <p:spPr>
            <a:xfrm>
              <a:off x="298065" y="2492896"/>
              <a:ext cx="1249599" cy="369332"/>
            </a:xfrm>
            <a:prstGeom prst="rect">
              <a:avLst/>
            </a:prstGeom>
            <a:noFill/>
          </p:spPr>
          <p:txBody>
            <a:bodyPr wrap="square">
              <a:spAutoFit/>
            </a:bodyPr>
            <a:lstStyle/>
            <a:p>
              <a:r>
                <a:rPr lang="tr-TR" sz="1800" dirty="0"/>
                <a:t>Verilenler:</a:t>
              </a:r>
              <a:endParaRPr lang="tr-TR" dirty="0"/>
            </a:p>
          </p:txBody>
        </p:sp>
        <p:pic>
          <p:nvPicPr>
            <p:cNvPr id="13" name="Resim 12">
              <a:extLst>
                <a:ext uri="{FF2B5EF4-FFF2-40B4-BE49-F238E27FC236}">
                  <a16:creationId xmlns:a16="http://schemas.microsoft.com/office/drawing/2014/main" id="{0EE90519-89ED-BB37-39F5-59437321E09F}"/>
                </a:ext>
              </a:extLst>
            </p:cNvPr>
            <p:cNvPicPr>
              <a:picLocks noChangeAspect="1"/>
            </p:cNvPicPr>
            <p:nvPr/>
          </p:nvPicPr>
          <p:blipFill>
            <a:blip r:embed="rId2"/>
            <a:stretch>
              <a:fillRect/>
            </a:stretch>
          </p:blipFill>
          <p:spPr>
            <a:xfrm>
              <a:off x="1562740" y="2222883"/>
              <a:ext cx="2228850" cy="1066800"/>
            </a:xfrm>
            <a:prstGeom prst="rect">
              <a:avLst/>
            </a:prstGeom>
          </p:spPr>
        </p:pic>
        <p:pic>
          <p:nvPicPr>
            <p:cNvPr id="15" name="Resim 14">
              <a:extLst>
                <a:ext uri="{FF2B5EF4-FFF2-40B4-BE49-F238E27FC236}">
                  <a16:creationId xmlns:a16="http://schemas.microsoft.com/office/drawing/2014/main" id="{0D546705-BD87-3395-77FC-C96B7B1D3268}"/>
                </a:ext>
              </a:extLst>
            </p:cNvPr>
            <p:cNvPicPr>
              <a:picLocks noChangeAspect="1"/>
            </p:cNvPicPr>
            <p:nvPr/>
          </p:nvPicPr>
          <p:blipFill>
            <a:blip r:embed="rId3"/>
            <a:stretch>
              <a:fillRect/>
            </a:stretch>
          </p:blipFill>
          <p:spPr>
            <a:xfrm>
              <a:off x="4159355" y="1755420"/>
              <a:ext cx="2228851" cy="2129280"/>
            </a:xfrm>
            <a:prstGeom prst="rect">
              <a:avLst/>
            </a:prstGeom>
          </p:spPr>
        </p:pic>
      </p:grpSp>
      <p:sp>
        <p:nvSpPr>
          <p:cNvPr id="17" name="Metin kutusu 16">
            <a:extLst>
              <a:ext uri="{FF2B5EF4-FFF2-40B4-BE49-F238E27FC236}">
                <a16:creationId xmlns:a16="http://schemas.microsoft.com/office/drawing/2014/main" id="{A97004DE-5DAA-2170-B2B6-2027B9A0C66D}"/>
              </a:ext>
            </a:extLst>
          </p:cNvPr>
          <p:cNvSpPr txBox="1"/>
          <p:nvPr/>
        </p:nvSpPr>
        <p:spPr>
          <a:xfrm>
            <a:off x="217653" y="3701572"/>
            <a:ext cx="4572000" cy="646331"/>
          </a:xfrm>
          <a:prstGeom prst="rect">
            <a:avLst/>
          </a:prstGeom>
          <a:noFill/>
        </p:spPr>
        <p:txBody>
          <a:bodyPr wrap="square">
            <a:spAutoFit/>
          </a:bodyPr>
          <a:lstStyle/>
          <a:p>
            <a:r>
              <a:rPr lang="tr-TR" dirty="0"/>
              <a:t>Kullanılacak formül, doğrusal ve açısal hızlarla ilgili denklemdir:</a:t>
            </a:r>
          </a:p>
        </p:txBody>
      </p:sp>
      <p:pic>
        <p:nvPicPr>
          <p:cNvPr id="19" name="Resim 18">
            <a:extLst>
              <a:ext uri="{FF2B5EF4-FFF2-40B4-BE49-F238E27FC236}">
                <a16:creationId xmlns:a16="http://schemas.microsoft.com/office/drawing/2014/main" id="{07E9E7A6-23E0-BF44-064C-5EFDD935858D}"/>
              </a:ext>
            </a:extLst>
          </p:cNvPr>
          <p:cNvPicPr>
            <a:picLocks noChangeAspect="1"/>
          </p:cNvPicPr>
          <p:nvPr/>
        </p:nvPicPr>
        <p:blipFill>
          <a:blip r:embed="rId4"/>
          <a:stretch>
            <a:fillRect/>
          </a:stretch>
        </p:blipFill>
        <p:spPr>
          <a:xfrm>
            <a:off x="281257" y="4377730"/>
            <a:ext cx="1080120" cy="449643"/>
          </a:xfrm>
          <a:prstGeom prst="rect">
            <a:avLst/>
          </a:prstGeom>
        </p:spPr>
      </p:pic>
      <p:pic>
        <p:nvPicPr>
          <p:cNvPr id="21" name="Resim 20">
            <a:extLst>
              <a:ext uri="{FF2B5EF4-FFF2-40B4-BE49-F238E27FC236}">
                <a16:creationId xmlns:a16="http://schemas.microsoft.com/office/drawing/2014/main" id="{3C20B076-E210-0278-207C-099ED52DB6B7}"/>
              </a:ext>
            </a:extLst>
          </p:cNvPr>
          <p:cNvPicPr>
            <a:picLocks noChangeAspect="1"/>
          </p:cNvPicPr>
          <p:nvPr/>
        </p:nvPicPr>
        <p:blipFill>
          <a:blip r:embed="rId5"/>
          <a:stretch>
            <a:fillRect/>
          </a:stretch>
        </p:blipFill>
        <p:spPr>
          <a:xfrm>
            <a:off x="242433" y="4859935"/>
            <a:ext cx="3412512" cy="441273"/>
          </a:xfrm>
          <a:prstGeom prst="rect">
            <a:avLst/>
          </a:prstGeom>
        </p:spPr>
      </p:pic>
      <p:pic>
        <p:nvPicPr>
          <p:cNvPr id="23" name="Resim 22">
            <a:extLst>
              <a:ext uri="{FF2B5EF4-FFF2-40B4-BE49-F238E27FC236}">
                <a16:creationId xmlns:a16="http://schemas.microsoft.com/office/drawing/2014/main" id="{B7C88AA4-A86E-1A49-E824-9B41324CD2E1}"/>
              </a:ext>
            </a:extLst>
          </p:cNvPr>
          <p:cNvPicPr>
            <a:picLocks noChangeAspect="1"/>
          </p:cNvPicPr>
          <p:nvPr/>
        </p:nvPicPr>
        <p:blipFill>
          <a:blip r:embed="rId6"/>
          <a:stretch>
            <a:fillRect/>
          </a:stretch>
        </p:blipFill>
        <p:spPr>
          <a:xfrm>
            <a:off x="285449" y="5465381"/>
            <a:ext cx="1603179" cy="483899"/>
          </a:xfrm>
          <a:prstGeom prst="rect">
            <a:avLst/>
          </a:prstGeom>
        </p:spPr>
      </p:pic>
      <p:pic>
        <p:nvPicPr>
          <p:cNvPr id="25" name="Resim 24">
            <a:extLst>
              <a:ext uri="{FF2B5EF4-FFF2-40B4-BE49-F238E27FC236}">
                <a16:creationId xmlns:a16="http://schemas.microsoft.com/office/drawing/2014/main" id="{018DAF22-F485-74AD-22BD-1025B86717E0}"/>
              </a:ext>
            </a:extLst>
          </p:cNvPr>
          <p:cNvPicPr>
            <a:picLocks noChangeAspect="1"/>
          </p:cNvPicPr>
          <p:nvPr/>
        </p:nvPicPr>
        <p:blipFill>
          <a:blip r:embed="rId7"/>
          <a:stretch>
            <a:fillRect/>
          </a:stretch>
        </p:blipFill>
        <p:spPr>
          <a:xfrm>
            <a:off x="4761425" y="4827373"/>
            <a:ext cx="3592420" cy="437338"/>
          </a:xfrm>
          <a:prstGeom prst="rect">
            <a:avLst/>
          </a:prstGeom>
        </p:spPr>
      </p:pic>
      <p:pic>
        <p:nvPicPr>
          <p:cNvPr id="27" name="Resim 26">
            <a:extLst>
              <a:ext uri="{FF2B5EF4-FFF2-40B4-BE49-F238E27FC236}">
                <a16:creationId xmlns:a16="http://schemas.microsoft.com/office/drawing/2014/main" id="{BD20D684-57EC-3C3E-C81F-9B0C22EC06F7}"/>
              </a:ext>
            </a:extLst>
          </p:cNvPr>
          <p:cNvPicPr>
            <a:picLocks noChangeAspect="1"/>
          </p:cNvPicPr>
          <p:nvPr/>
        </p:nvPicPr>
        <p:blipFill>
          <a:blip r:embed="rId8"/>
          <a:stretch>
            <a:fillRect/>
          </a:stretch>
        </p:blipFill>
        <p:spPr>
          <a:xfrm>
            <a:off x="4761424" y="5310247"/>
            <a:ext cx="2042823" cy="579997"/>
          </a:xfrm>
          <a:prstGeom prst="rect">
            <a:avLst/>
          </a:prstGeom>
        </p:spPr>
      </p:pic>
    </p:spTree>
    <p:extLst>
      <p:ext uri="{BB962C8B-B14F-4D97-AF65-F5344CB8AC3E}">
        <p14:creationId xmlns:p14="http://schemas.microsoft.com/office/powerpoint/2010/main" val="4260739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fltVal val="0"/>
                                          </p:val>
                                        </p:tav>
                                        <p:tav tm="100000">
                                          <p:val>
                                            <p:strVal val="#ppt_w"/>
                                          </p:val>
                                        </p:tav>
                                      </p:tavLst>
                                    </p:anim>
                                    <p:anim calcmode="lin" valueType="num">
                                      <p:cBhvr>
                                        <p:cTn id="45" dur="500" fill="hold"/>
                                        <p:tgtEl>
                                          <p:spTgt spid="27"/>
                                        </p:tgtEl>
                                        <p:attrNameLst>
                                          <p:attrName>ppt_h</p:attrName>
                                        </p:attrNameLst>
                                      </p:cBhvr>
                                      <p:tavLst>
                                        <p:tav tm="0">
                                          <p:val>
                                            <p:fltVal val="0"/>
                                          </p:val>
                                        </p:tav>
                                        <p:tav tm="100000">
                                          <p:val>
                                            <p:strVal val="#ppt_h"/>
                                          </p:val>
                                        </p:tav>
                                      </p:tavLst>
                                    </p:anim>
                                    <p:animEffect transition="in" filter="fade">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D95BA4-0FA0-2628-5265-6A4A6AD33438}"/>
              </a:ext>
            </a:extLst>
          </p:cNvPr>
          <p:cNvSpPr>
            <a:spLocks noGrp="1"/>
          </p:cNvSpPr>
          <p:nvPr>
            <p:ph type="title"/>
          </p:nvPr>
        </p:nvSpPr>
        <p:spPr/>
        <p:txBody>
          <a:bodyPr/>
          <a:lstStyle/>
          <a:p>
            <a:r>
              <a:rPr lang="tr-TR" dirty="0"/>
              <a:t>Açısal ivme</a:t>
            </a:r>
          </a:p>
        </p:txBody>
      </p:sp>
      <p:sp>
        <p:nvSpPr>
          <p:cNvPr id="3" name="İçerik Yer Tutucusu 2">
            <a:extLst>
              <a:ext uri="{FF2B5EF4-FFF2-40B4-BE49-F238E27FC236}">
                <a16:creationId xmlns:a16="http://schemas.microsoft.com/office/drawing/2014/main" id="{3DBBD657-DBE5-8D0B-3234-33DBF5126501}"/>
              </a:ext>
            </a:extLst>
          </p:cNvPr>
          <p:cNvSpPr>
            <a:spLocks noGrp="1"/>
          </p:cNvSpPr>
          <p:nvPr>
            <p:ph idx="1"/>
          </p:nvPr>
        </p:nvSpPr>
        <p:spPr/>
        <p:txBody>
          <a:bodyPr/>
          <a:lstStyle/>
          <a:p>
            <a:r>
              <a:rPr lang="tr-TR" dirty="0"/>
              <a:t>Açısal İvme, açısal hızın birim zamandaki değişimidir. </a:t>
            </a:r>
          </a:p>
          <a:p>
            <a:r>
              <a:rPr lang="tr-TR" dirty="0"/>
              <a:t>SI birim sistemindeki birimi: </a:t>
            </a:r>
            <a:r>
              <a:rPr lang="tr-TR" dirty="0" err="1"/>
              <a:t>rad</a:t>
            </a:r>
            <a:r>
              <a:rPr lang="tr-TR" dirty="0"/>
              <a:t>/s²’dir.</a:t>
            </a:r>
          </a:p>
          <a:p>
            <a:r>
              <a:rPr lang="tr-TR" dirty="0"/>
              <a:t>Genellikle Yunan harfi </a:t>
            </a:r>
            <a:r>
              <a:rPr lang="el-GR" b="1" dirty="0"/>
              <a:t>α</a:t>
            </a:r>
            <a:r>
              <a:rPr lang="tr-TR" dirty="0"/>
              <a:t> ile gösterilir.</a:t>
            </a:r>
          </a:p>
        </p:txBody>
      </p:sp>
      <p:sp>
        <p:nvSpPr>
          <p:cNvPr id="5" name="Alt Bilgi Yer Tutucusu 4">
            <a:extLst>
              <a:ext uri="{FF2B5EF4-FFF2-40B4-BE49-F238E27FC236}">
                <a16:creationId xmlns:a16="http://schemas.microsoft.com/office/drawing/2014/main" id="{68121439-21CA-D466-49BA-D5A7A4041B85}"/>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B7103032-8702-EF5E-DCA0-1C13AE1AAAB6}"/>
              </a:ext>
            </a:extLst>
          </p:cNvPr>
          <p:cNvSpPr>
            <a:spLocks noGrp="1"/>
          </p:cNvSpPr>
          <p:nvPr>
            <p:ph type="sldNum" sz="quarter" idx="12"/>
          </p:nvPr>
        </p:nvSpPr>
        <p:spPr/>
        <p:txBody>
          <a:bodyPr/>
          <a:lstStyle/>
          <a:p>
            <a:fld id="{60FF87A7-9A7A-4B3D-9625-8440EC4947F9}" type="slidenum">
              <a:rPr lang="tr-TR" smtClean="0"/>
              <a:pPr/>
              <a:t>32</a:t>
            </a:fld>
            <a:endParaRPr lang="tr-TR"/>
          </a:p>
        </p:txBody>
      </p:sp>
      <mc:AlternateContent xmlns:mc="http://schemas.openxmlformats.org/markup-compatibility/2006" xmlns:a14="http://schemas.microsoft.com/office/drawing/2010/main">
        <mc:Choice Requires="a14">
          <p:sp>
            <p:nvSpPr>
              <p:cNvPr id="15" name="Metin kutusu 14">
                <a:extLst>
                  <a:ext uri="{FF2B5EF4-FFF2-40B4-BE49-F238E27FC236}">
                    <a16:creationId xmlns:a16="http://schemas.microsoft.com/office/drawing/2014/main" id="{4420BCC7-17E7-9005-76E2-375B03A5A2CD}"/>
                  </a:ext>
                </a:extLst>
              </p:cNvPr>
              <p:cNvSpPr txBox="1"/>
              <p:nvPr/>
            </p:nvSpPr>
            <p:spPr>
              <a:xfrm>
                <a:off x="3923928" y="3356992"/>
                <a:ext cx="1153077" cy="693844"/>
              </a:xfrm>
              <a:prstGeom prst="rect">
                <a:avLst/>
              </a:prstGeom>
              <a:solidFill>
                <a:srgbClr val="E0FFA5"/>
              </a:solidFill>
              <a:ln w="76200">
                <a:solidFill>
                  <a:srgbClr val="E0FFA5"/>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sz="2400" i="1" smtClean="0">
                          <a:latin typeface="Cambria Math" panose="02040503050406030204" pitchFamily="18" charset="0"/>
                        </a:rPr>
                        <m:t>𝛼</m:t>
                      </m:r>
                      <m:r>
                        <a:rPr lang="tr-TR" sz="2400" i="0">
                          <a:latin typeface="Cambria Math" panose="02040503050406030204" pitchFamily="18" charset="0"/>
                        </a:rPr>
                        <m:t>=</m:t>
                      </m:r>
                      <m:f>
                        <m:fPr>
                          <m:ctrlPr>
                            <a:rPr lang="tr-TR" sz="2400" i="1">
                              <a:solidFill>
                                <a:srgbClr val="836967"/>
                              </a:solidFill>
                              <a:latin typeface="Cambria Math" panose="02040503050406030204" pitchFamily="18" charset="0"/>
                            </a:rPr>
                          </m:ctrlPr>
                        </m:fPr>
                        <m:num>
                          <m:r>
                            <m:rPr>
                              <m:sty m:val="p"/>
                            </m:rPr>
                            <a:rPr lang="tr-TR" sz="2400" i="0">
                              <a:latin typeface="Cambria Math" panose="02040503050406030204" pitchFamily="18" charset="0"/>
                            </a:rPr>
                            <m:t>Δ</m:t>
                          </m:r>
                          <m:r>
                            <a:rPr lang="tr-TR" sz="2400" i="1" smtClean="0">
                              <a:latin typeface="Cambria Math" panose="02040503050406030204" pitchFamily="18" charset="0"/>
                              <a:ea typeface="Cambria Math" panose="02040503050406030204" pitchFamily="18" charset="0"/>
                            </a:rPr>
                            <m:t>𝜔</m:t>
                          </m:r>
                        </m:num>
                        <m:den>
                          <m:r>
                            <m:rPr>
                              <m:sty m:val="p"/>
                            </m:rPr>
                            <a:rPr lang="tr-TR" sz="2400" i="0">
                              <a:latin typeface="Cambria Math" panose="02040503050406030204" pitchFamily="18" charset="0"/>
                            </a:rPr>
                            <m:t>Δ</m:t>
                          </m:r>
                          <m:r>
                            <a:rPr lang="tr-TR" sz="2400" i="1">
                              <a:latin typeface="Cambria Math" panose="02040503050406030204" pitchFamily="18" charset="0"/>
                            </a:rPr>
                            <m:t>𝑡</m:t>
                          </m:r>
                        </m:den>
                      </m:f>
                    </m:oMath>
                  </m:oMathPara>
                </a14:m>
                <a:endParaRPr lang="tr-TR" sz="2400" dirty="0"/>
              </a:p>
            </p:txBody>
          </p:sp>
        </mc:Choice>
        <mc:Fallback xmlns="">
          <p:sp>
            <p:nvSpPr>
              <p:cNvPr id="15" name="Metin kutusu 14">
                <a:extLst>
                  <a:ext uri="{FF2B5EF4-FFF2-40B4-BE49-F238E27FC236}">
                    <a16:creationId xmlns:a16="http://schemas.microsoft.com/office/drawing/2014/main" id="{4420BCC7-17E7-9005-76E2-375B03A5A2CD}"/>
                  </a:ext>
                </a:extLst>
              </p:cNvPr>
              <p:cNvSpPr txBox="1">
                <a:spLocks noRot="1" noChangeAspect="1" noMove="1" noResize="1" noEditPoints="1" noAdjustHandles="1" noChangeArrowheads="1" noChangeShapeType="1" noTextEdit="1"/>
              </p:cNvSpPr>
              <p:nvPr/>
            </p:nvSpPr>
            <p:spPr>
              <a:xfrm>
                <a:off x="3923928" y="3356992"/>
                <a:ext cx="1153077" cy="693844"/>
              </a:xfrm>
              <a:prstGeom prst="rect">
                <a:avLst/>
              </a:prstGeom>
              <a:blipFill>
                <a:blip r:embed="rId2"/>
                <a:stretch>
                  <a:fillRect/>
                </a:stretch>
              </a:blipFill>
              <a:ln w="76200">
                <a:solidFill>
                  <a:srgbClr val="E0FFA5"/>
                </a:solidFill>
              </a:ln>
            </p:spPr>
            <p:txBody>
              <a:bodyPr/>
              <a:lstStyle/>
              <a:p>
                <a:r>
                  <a:rPr lang="tr-TR">
                    <a:noFill/>
                  </a:rPr>
                  <a:t> </a:t>
                </a:r>
              </a:p>
            </p:txBody>
          </p:sp>
        </mc:Fallback>
      </mc:AlternateContent>
    </p:spTree>
    <p:extLst>
      <p:ext uri="{BB962C8B-B14F-4D97-AF65-F5344CB8AC3E}">
        <p14:creationId xmlns:p14="http://schemas.microsoft.com/office/powerpoint/2010/main" val="2295437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ilgi Yer Tutucusu 4">
            <a:extLst>
              <a:ext uri="{FF2B5EF4-FFF2-40B4-BE49-F238E27FC236}">
                <a16:creationId xmlns:a16="http://schemas.microsoft.com/office/drawing/2014/main" id="{E839A667-AD02-4ECA-C580-69E0AAB0A08E}"/>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7AF07BCB-3F74-A5AD-8A59-7195C5EC646D}"/>
              </a:ext>
            </a:extLst>
          </p:cNvPr>
          <p:cNvSpPr>
            <a:spLocks noGrp="1"/>
          </p:cNvSpPr>
          <p:nvPr>
            <p:ph type="sldNum" sz="quarter" idx="12"/>
          </p:nvPr>
        </p:nvSpPr>
        <p:spPr/>
        <p:txBody>
          <a:bodyPr/>
          <a:lstStyle/>
          <a:p>
            <a:fld id="{60FF87A7-9A7A-4B3D-9625-8440EC4947F9}" type="slidenum">
              <a:rPr lang="tr-TR" smtClean="0"/>
              <a:pPr/>
              <a:t>33</a:t>
            </a:fld>
            <a:endParaRPr lang="tr-TR"/>
          </a:p>
        </p:txBody>
      </p:sp>
      <p:sp>
        <p:nvSpPr>
          <p:cNvPr id="3" name="İçerik Yer Tutucusu 2">
            <a:extLst>
              <a:ext uri="{FF2B5EF4-FFF2-40B4-BE49-F238E27FC236}">
                <a16:creationId xmlns:a16="http://schemas.microsoft.com/office/drawing/2014/main" id="{F15A58D9-2990-66B5-81E8-0569F9AEE6BD}"/>
              </a:ext>
            </a:extLst>
          </p:cNvPr>
          <p:cNvSpPr>
            <a:spLocks noGrp="1"/>
          </p:cNvSpPr>
          <p:nvPr>
            <p:ph idx="4294967295"/>
          </p:nvPr>
        </p:nvSpPr>
        <p:spPr>
          <a:xfrm>
            <a:off x="251521" y="310575"/>
            <a:ext cx="8496944" cy="1441450"/>
          </a:xfrm>
        </p:spPr>
        <p:txBody>
          <a:bodyPr/>
          <a:lstStyle/>
          <a:p>
            <a:pPr algn="just"/>
            <a:r>
              <a:rPr lang="tr-TR" b="1" dirty="0">
                <a:solidFill>
                  <a:schemeClr val="accent2"/>
                </a:solidFill>
              </a:rPr>
              <a:t>Örnek: </a:t>
            </a:r>
            <a:r>
              <a:rPr lang="tr-TR" dirty="0"/>
              <a:t>Bir golf sopası ortalama 1,5 </a:t>
            </a:r>
            <a:r>
              <a:rPr lang="tr-TR" dirty="0" err="1"/>
              <a:t>rad</a:t>
            </a:r>
            <a:r>
              <a:rPr lang="tr-TR" dirty="0"/>
              <a:t>/s</a:t>
            </a:r>
            <a:r>
              <a:rPr lang="tr-TR" baseline="30000" dirty="0"/>
              <a:t>2</a:t>
            </a:r>
            <a:r>
              <a:rPr lang="tr-TR" dirty="0"/>
              <a:t> açısal ivme ile sallanıyor. 0,8 saniyelik bir vuruşun sonunda topa vuran sopanın açısal hızı nedir? (Hem radyan hem de derece tabanlı birimlerde yanıt verin.)</a:t>
            </a:r>
          </a:p>
        </p:txBody>
      </p:sp>
      <p:sp>
        <p:nvSpPr>
          <p:cNvPr id="8" name="Metin kutusu 7">
            <a:extLst>
              <a:ext uri="{FF2B5EF4-FFF2-40B4-BE49-F238E27FC236}">
                <a16:creationId xmlns:a16="http://schemas.microsoft.com/office/drawing/2014/main" id="{FC891C8D-3DBC-1456-5308-54081D26C826}"/>
              </a:ext>
            </a:extLst>
          </p:cNvPr>
          <p:cNvSpPr txBox="1"/>
          <p:nvPr/>
        </p:nvSpPr>
        <p:spPr>
          <a:xfrm>
            <a:off x="4690081" y="1556792"/>
            <a:ext cx="3636579" cy="646331"/>
          </a:xfrm>
          <a:prstGeom prst="rect">
            <a:avLst/>
          </a:prstGeom>
          <a:noFill/>
        </p:spPr>
        <p:txBody>
          <a:bodyPr wrap="square">
            <a:spAutoFit/>
          </a:bodyPr>
          <a:lstStyle/>
          <a:p>
            <a:r>
              <a:rPr lang="tr-TR" dirty="0"/>
              <a:t>Kullanılacak formül açısal ivme, açısal hız ve zaman ile ilgili denklemdir:</a:t>
            </a:r>
          </a:p>
        </p:txBody>
      </p:sp>
      <p:sp>
        <p:nvSpPr>
          <p:cNvPr id="10" name="Metin kutusu 9">
            <a:extLst>
              <a:ext uri="{FF2B5EF4-FFF2-40B4-BE49-F238E27FC236}">
                <a16:creationId xmlns:a16="http://schemas.microsoft.com/office/drawing/2014/main" id="{3814711B-9B4F-5451-9104-5D75FB4C75BD}"/>
              </a:ext>
            </a:extLst>
          </p:cNvPr>
          <p:cNvSpPr txBox="1"/>
          <p:nvPr/>
        </p:nvSpPr>
        <p:spPr>
          <a:xfrm>
            <a:off x="287349" y="1531694"/>
            <a:ext cx="4572000" cy="369332"/>
          </a:xfrm>
          <a:prstGeom prst="rect">
            <a:avLst/>
          </a:prstGeom>
          <a:noFill/>
        </p:spPr>
        <p:txBody>
          <a:bodyPr wrap="square">
            <a:spAutoFit/>
          </a:bodyPr>
          <a:lstStyle/>
          <a:p>
            <a:r>
              <a:rPr lang="tr-TR" b="1" dirty="0">
                <a:solidFill>
                  <a:schemeClr val="accent2"/>
                </a:solidFill>
              </a:rPr>
              <a:t>Çözüm: </a:t>
            </a:r>
            <a:endParaRPr lang="tr-TR" dirty="0"/>
          </a:p>
        </p:txBody>
      </p:sp>
      <p:grpSp>
        <p:nvGrpSpPr>
          <p:cNvPr id="2" name="Grup 1">
            <a:extLst>
              <a:ext uri="{FF2B5EF4-FFF2-40B4-BE49-F238E27FC236}">
                <a16:creationId xmlns:a16="http://schemas.microsoft.com/office/drawing/2014/main" id="{3C1EFCC2-FA0F-BE37-59AA-DF0EC30A0E0C}"/>
              </a:ext>
            </a:extLst>
          </p:cNvPr>
          <p:cNvGrpSpPr/>
          <p:nvPr/>
        </p:nvGrpSpPr>
        <p:grpSpPr>
          <a:xfrm>
            <a:off x="395536" y="1752025"/>
            <a:ext cx="3355766" cy="1855925"/>
            <a:chOff x="395536" y="1752025"/>
            <a:chExt cx="3355766" cy="1855925"/>
          </a:xfrm>
        </p:grpSpPr>
        <p:sp>
          <p:nvSpPr>
            <p:cNvPr id="13" name="Metin kutusu 12">
              <a:extLst>
                <a:ext uri="{FF2B5EF4-FFF2-40B4-BE49-F238E27FC236}">
                  <a16:creationId xmlns:a16="http://schemas.microsoft.com/office/drawing/2014/main" id="{D5C3E26E-B17C-4F17-A80C-025AF96D5B56}"/>
                </a:ext>
              </a:extLst>
            </p:cNvPr>
            <p:cNvSpPr txBox="1"/>
            <p:nvPr/>
          </p:nvSpPr>
          <p:spPr>
            <a:xfrm>
              <a:off x="395536" y="1920606"/>
              <a:ext cx="1505007" cy="369332"/>
            </a:xfrm>
            <a:prstGeom prst="rect">
              <a:avLst/>
            </a:prstGeom>
            <a:noFill/>
          </p:spPr>
          <p:txBody>
            <a:bodyPr wrap="square">
              <a:spAutoFit/>
            </a:bodyPr>
            <a:lstStyle/>
            <a:p>
              <a:r>
                <a:rPr lang="tr-TR" dirty="0"/>
                <a:t>Verilenler:</a:t>
              </a:r>
            </a:p>
          </p:txBody>
        </p:sp>
        <p:pic>
          <p:nvPicPr>
            <p:cNvPr id="15" name="Resim 14">
              <a:extLst>
                <a:ext uri="{FF2B5EF4-FFF2-40B4-BE49-F238E27FC236}">
                  <a16:creationId xmlns:a16="http://schemas.microsoft.com/office/drawing/2014/main" id="{3A69E19A-A6D4-BE1D-AE8B-7144E66A7CA8}"/>
                </a:ext>
              </a:extLst>
            </p:cNvPr>
            <p:cNvPicPr>
              <a:picLocks noChangeAspect="1"/>
            </p:cNvPicPr>
            <p:nvPr/>
          </p:nvPicPr>
          <p:blipFill>
            <a:blip r:embed="rId2"/>
            <a:stretch>
              <a:fillRect/>
            </a:stretch>
          </p:blipFill>
          <p:spPr>
            <a:xfrm>
              <a:off x="396340" y="2485691"/>
              <a:ext cx="1668215" cy="692252"/>
            </a:xfrm>
            <a:prstGeom prst="rect">
              <a:avLst/>
            </a:prstGeom>
          </p:spPr>
        </p:pic>
        <p:pic>
          <p:nvPicPr>
            <p:cNvPr id="12" name="Resim 11">
              <a:extLst>
                <a:ext uri="{FF2B5EF4-FFF2-40B4-BE49-F238E27FC236}">
                  <a16:creationId xmlns:a16="http://schemas.microsoft.com/office/drawing/2014/main" id="{1E9931A2-34FF-FECB-20F1-09E3C644213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36371" y="1752025"/>
              <a:ext cx="1814931" cy="1855925"/>
            </a:xfrm>
            <a:prstGeom prst="rect">
              <a:avLst/>
            </a:prstGeom>
          </p:spPr>
        </p:pic>
      </p:grpSp>
      <p:pic>
        <p:nvPicPr>
          <p:cNvPr id="17" name="Resim 16">
            <a:extLst>
              <a:ext uri="{FF2B5EF4-FFF2-40B4-BE49-F238E27FC236}">
                <a16:creationId xmlns:a16="http://schemas.microsoft.com/office/drawing/2014/main" id="{C1758E3C-AAE1-0EF3-9481-0B73B42C11E5}"/>
              </a:ext>
            </a:extLst>
          </p:cNvPr>
          <p:cNvPicPr>
            <a:picLocks noChangeAspect="1"/>
          </p:cNvPicPr>
          <p:nvPr/>
        </p:nvPicPr>
        <p:blipFill>
          <a:blip r:embed="rId4"/>
          <a:stretch>
            <a:fillRect/>
          </a:stretch>
        </p:blipFill>
        <p:spPr>
          <a:xfrm>
            <a:off x="5508104" y="2327257"/>
            <a:ext cx="1539925" cy="587001"/>
          </a:xfrm>
          <a:prstGeom prst="rect">
            <a:avLst/>
          </a:prstGeom>
        </p:spPr>
      </p:pic>
      <p:pic>
        <p:nvPicPr>
          <p:cNvPr id="19" name="Resim 18">
            <a:extLst>
              <a:ext uri="{FF2B5EF4-FFF2-40B4-BE49-F238E27FC236}">
                <a16:creationId xmlns:a16="http://schemas.microsoft.com/office/drawing/2014/main" id="{A7009AAD-38D1-CEA7-7239-040FF1E656EF}"/>
              </a:ext>
            </a:extLst>
          </p:cNvPr>
          <p:cNvPicPr>
            <a:picLocks noChangeAspect="1"/>
          </p:cNvPicPr>
          <p:nvPr/>
        </p:nvPicPr>
        <p:blipFill>
          <a:blip r:embed="rId5"/>
          <a:stretch>
            <a:fillRect/>
          </a:stretch>
        </p:blipFill>
        <p:spPr>
          <a:xfrm>
            <a:off x="4753095" y="2966884"/>
            <a:ext cx="2206217" cy="568762"/>
          </a:xfrm>
          <a:prstGeom prst="rect">
            <a:avLst/>
          </a:prstGeom>
        </p:spPr>
      </p:pic>
      <p:pic>
        <p:nvPicPr>
          <p:cNvPr id="21" name="Resim 20">
            <a:extLst>
              <a:ext uri="{FF2B5EF4-FFF2-40B4-BE49-F238E27FC236}">
                <a16:creationId xmlns:a16="http://schemas.microsoft.com/office/drawing/2014/main" id="{99FDA5C6-DAE2-A456-71B9-2A6649D014EE}"/>
              </a:ext>
            </a:extLst>
          </p:cNvPr>
          <p:cNvPicPr>
            <a:picLocks noChangeAspect="1"/>
          </p:cNvPicPr>
          <p:nvPr/>
        </p:nvPicPr>
        <p:blipFill>
          <a:blip r:embed="rId6"/>
          <a:stretch>
            <a:fillRect/>
          </a:stretch>
        </p:blipFill>
        <p:spPr>
          <a:xfrm>
            <a:off x="4737442" y="3643329"/>
            <a:ext cx="2206218" cy="610718"/>
          </a:xfrm>
          <a:prstGeom prst="rect">
            <a:avLst/>
          </a:prstGeom>
        </p:spPr>
      </p:pic>
      <p:pic>
        <p:nvPicPr>
          <p:cNvPr id="23" name="Resim 22">
            <a:extLst>
              <a:ext uri="{FF2B5EF4-FFF2-40B4-BE49-F238E27FC236}">
                <a16:creationId xmlns:a16="http://schemas.microsoft.com/office/drawing/2014/main" id="{0C879145-2B25-1F8B-D2C8-E0A709188204}"/>
              </a:ext>
            </a:extLst>
          </p:cNvPr>
          <p:cNvPicPr>
            <a:picLocks noChangeAspect="1"/>
          </p:cNvPicPr>
          <p:nvPr/>
        </p:nvPicPr>
        <p:blipFill>
          <a:blip r:embed="rId7"/>
          <a:stretch>
            <a:fillRect/>
          </a:stretch>
        </p:blipFill>
        <p:spPr>
          <a:xfrm>
            <a:off x="3938551" y="4292050"/>
            <a:ext cx="3080898" cy="527711"/>
          </a:xfrm>
          <a:prstGeom prst="rect">
            <a:avLst/>
          </a:prstGeom>
        </p:spPr>
      </p:pic>
      <p:pic>
        <p:nvPicPr>
          <p:cNvPr id="25" name="Resim 24">
            <a:extLst>
              <a:ext uri="{FF2B5EF4-FFF2-40B4-BE49-F238E27FC236}">
                <a16:creationId xmlns:a16="http://schemas.microsoft.com/office/drawing/2014/main" id="{6617B788-BD8D-12D8-E575-EBE611FD0B54}"/>
              </a:ext>
            </a:extLst>
          </p:cNvPr>
          <p:cNvPicPr>
            <a:picLocks noChangeAspect="1"/>
          </p:cNvPicPr>
          <p:nvPr/>
        </p:nvPicPr>
        <p:blipFill>
          <a:blip r:embed="rId8"/>
          <a:stretch>
            <a:fillRect/>
          </a:stretch>
        </p:blipFill>
        <p:spPr>
          <a:xfrm>
            <a:off x="5399712" y="4802420"/>
            <a:ext cx="1964060" cy="499064"/>
          </a:xfrm>
          <a:prstGeom prst="rect">
            <a:avLst/>
          </a:prstGeom>
        </p:spPr>
      </p:pic>
      <p:pic>
        <p:nvPicPr>
          <p:cNvPr id="27" name="Resim 26">
            <a:extLst>
              <a:ext uri="{FF2B5EF4-FFF2-40B4-BE49-F238E27FC236}">
                <a16:creationId xmlns:a16="http://schemas.microsoft.com/office/drawing/2014/main" id="{08944D8C-4656-9C7B-79B7-59A6C28B2D76}"/>
              </a:ext>
            </a:extLst>
          </p:cNvPr>
          <p:cNvPicPr>
            <a:picLocks noChangeAspect="1"/>
          </p:cNvPicPr>
          <p:nvPr/>
        </p:nvPicPr>
        <p:blipFill>
          <a:blip r:embed="rId9"/>
          <a:stretch>
            <a:fillRect/>
          </a:stretch>
        </p:blipFill>
        <p:spPr>
          <a:xfrm>
            <a:off x="5479000" y="5290887"/>
            <a:ext cx="3292549" cy="362028"/>
          </a:xfrm>
          <a:prstGeom prst="rect">
            <a:avLst/>
          </a:prstGeom>
        </p:spPr>
      </p:pic>
      <p:pic>
        <p:nvPicPr>
          <p:cNvPr id="29" name="Resim 28">
            <a:extLst>
              <a:ext uri="{FF2B5EF4-FFF2-40B4-BE49-F238E27FC236}">
                <a16:creationId xmlns:a16="http://schemas.microsoft.com/office/drawing/2014/main" id="{685D0876-1C75-28FD-85B4-DDE17B193DC7}"/>
              </a:ext>
            </a:extLst>
          </p:cNvPr>
          <p:cNvPicPr>
            <a:picLocks noChangeAspect="1"/>
          </p:cNvPicPr>
          <p:nvPr/>
        </p:nvPicPr>
        <p:blipFill>
          <a:blip r:embed="rId10"/>
          <a:stretch>
            <a:fillRect/>
          </a:stretch>
        </p:blipFill>
        <p:spPr>
          <a:xfrm>
            <a:off x="5489416" y="5744445"/>
            <a:ext cx="1905074" cy="451104"/>
          </a:xfrm>
          <a:prstGeom prst="rect">
            <a:avLst/>
          </a:prstGeom>
        </p:spPr>
      </p:pic>
      <mc:AlternateContent xmlns:mc="http://schemas.openxmlformats.org/markup-compatibility/2006" xmlns:a14="http://schemas.microsoft.com/office/drawing/2010/main">
        <mc:Choice Requires="a14">
          <p:sp>
            <p:nvSpPr>
              <p:cNvPr id="30" name="Metin kutusu 29">
                <a:extLst>
                  <a:ext uri="{FF2B5EF4-FFF2-40B4-BE49-F238E27FC236}">
                    <a16:creationId xmlns:a16="http://schemas.microsoft.com/office/drawing/2014/main" id="{81C6403A-AC32-A22A-F97E-1282451C2721}"/>
                  </a:ext>
                </a:extLst>
              </p:cNvPr>
              <p:cNvSpPr txBox="1"/>
              <p:nvPr/>
            </p:nvSpPr>
            <p:spPr>
              <a:xfrm>
                <a:off x="3658723" y="5354840"/>
                <a:ext cx="17409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360</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rPr>
                        <m:t>2</m:t>
                      </m:r>
                      <m:r>
                        <a:rPr lang="tr-TR" b="0" i="1" smtClean="0">
                          <a:latin typeface="Cambria Math" panose="02040503050406030204" pitchFamily="18" charset="0"/>
                          <a:ea typeface="Cambria Math" panose="02040503050406030204" pitchFamily="18" charset="0"/>
                        </a:rPr>
                        <m:t>𝜋</m:t>
                      </m:r>
                      <m:r>
                        <a:rPr lang="tr-TR" b="0" i="0" smtClean="0">
                          <a:latin typeface="Cambria Math" panose="02040503050406030204" pitchFamily="18" charset="0"/>
                          <a:ea typeface="Cambria Math" panose="02040503050406030204" pitchFamily="18" charset="0"/>
                        </a:rPr>
                        <m:t> </m:t>
                      </m:r>
                      <m:r>
                        <m:rPr>
                          <m:sty m:val="p"/>
                        </m:rPr>
                        <a:rPr lang="tr-TR" b="0" i="0" smtClean="0">
                          <a:latin typeface="Cambria Math" panose="02040503050406030204" pitchFamily="18" charset="0"/>
                          <a:ea typeface="Cambria Math" panose="02040503050406030204" pitchFamily="18" charset="0"/>
                        </a:rPr>
                        <m:t>rad</m:t>
                      </m:r>
                      <m:r>
                        <a:rPr lang="tr-TR" b="0" i="1" smtClean="0">
                          <a:latin typeface="Cambria Math" panose="02040503050406030204" pitchFamily="18" charset="0"/>
                          <a:ea typeface="Cambria Math" panose="02040503050406030204" pitchFamily="18" charset="0"/>
                        </a:rPr>
                        <m:t>→</m:t>
                      </m:r>
                    </m:oMath>
                  </m:oMathPara>
                </a14:m>
                <a:endParaRPr lang="tr-TR" dirty="0"/>
              </a:p>
            </p:txBody>
          </p:sp>
        </mc:Choice>
        <mc:Fallback xmlns="">
          <p:sp>
            <p:nvSpPr>
              <p:cNvPr id="30" name="Metin kutusu 29">
                <a:extLst>
                  <a:ext uri="{FF2B5EF4-FFF2-40B4-BE49-F238E27FC236}">
                    <a16:creationId xmlns:a16="http://schemas.microsoft.com/office/drawing/2014/main" id="{81C6403A-AC32-A22A-F97E-1282451C2721}"/>
                  </a:ext>
                </a:extLst>
              </p:cNvPr>
              <p:cNvSpPr txBox="1">
                <a:spLocks noRot="1" noChangeAspect="1" noMove="1" noResize="1" noEditPoints="1" noAdjustHandles="1" noChangeArrowheads="1" noChangeShapeType="1" noTextEdit="1"/>
              </p:cNvSpPr>
              <p:nvPr/>
            </p:nvSpPr>
            <p:spPr>
              <a:xfrm>
                <a:off x="3658723" y="5354840"/>
                <a:ext cx="1740989" cy="276999"/>
              </a:xfrm>
              <a:prstGeom prst="rect">
                <a:avLst/>
              </a:prstGeom>
              <a:blipFill>
                <a:blip r:embed="rId11"/>
                <a:stretch>
                  <a:fillRect l="-2448" r="-1399" b="-6522"/>
                </a:stretch>
              </a:blipFill>
            </p:spPr>
            <p:txBody>
              <a:bodyPr/>
              <a:lstStyle/>
              <a:p>
                <a:r>
                  <a:rPr lang="tr-TR">
                    <a:noFill/>
                  </a:rPr>
                  <a:t> </a:t>
                </a:r>
              </a:p>
            </p:txBody>
          </p:sp>
        </mc:Fallback>
      </mc:AlternateContent>
    </p:spTree>
    <p:extLst>
      <p:ext uri="{BB962C8B-B14F-4D97-AF65-F5344CB8AC3E}">
        <p14:creationId xmlns:p14="http://schemas.microsoft.com/office/powerpoint/2010/main" val="41388365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F61F17A8-E7AD-AB14-E55A-9C4D34FE3782}"/>
              </a:ext>
            </a:extLst>
          </p:cNvPr>
          <p:cNvSpPr>
            <a:spLocks noGrp="1"/>
          </p:cNvSpPr>
          <p:nvPr>
            <p:ph type="title"/>
          </p:nvPr>
        </p:nvSpPr>
        <p:spPr/>
        <p:txBody>
          <a:bodyPr/>
          <a:lstStyle/>
          <a:p>
            <a:r>
              <a:rPr lang="tr-TR" dirty="0"/>
              <a:t>Kinetik</a:t>
            </a:r>
          </a:p>
        </p:txBody>
      </p:sp>
      <p:sp>
        <p:nvSpPr>
          <p:cNvPr id="6" name="İçerik Yer Tutucusu 5">
            <a:extLst>
              <a:ext uri="{FF2B5EF4-FFF2-40B4-BE49-F238E27FC236}">
                <a16:creationId xmlns:a16="http://schemas.microsoft.com/office/drawing/2014/main" id="{D574DC4E-EA7A-92EF-7B06-2F4A6C945982}"/>
              </a:ext>
            </a:extLst>
          </p:cNvPr>
          <p:cNvSpPr>
            <a:spLocks noGrp="1"/>
          </p:cNvSpPr>
          <p:nvPr>
            <p:ph idx="1"/>
          </p:nvPr>
        </p:nvSpPr>
        <p:spPr>
          <a:xfrm>
            <a:off x="251520" y="895699"/>
            <a:ext cx="8568951" cy="5273527"/>
          </a:xfrm>
        </p:spPr>
        <p:txBody>
          <a:bodyPr>
            <a:normAutofit/>
          </a:bodyPr>
          <a:lstStyle/>
          <a:p>
            <a:pPr algn="just"/>
            <a:r>
              <a:rPr lang="tr-TR" sz="1800" dirty="0"/>
              <a:t>Kinetik, hareketi ona neden olan ve o hareketten doğan kuvvetleri de göz önüne alarak inceleyen bilim dalıdır.</a:t>
            </a:r>
          </a:p>
          <a:p>
            <a:pPr algn="just"/>
            <a:r>
              <a:rPr lang="tr-TR" sz="1800" dirty="0"/>
              <a:t>Kinematik büyüklüklere (konum, deplasman, hız, ivme, zaman, yol, yörünge) ek olarak </a:t>
            </a:r>
            <a:r>
              <a:rPr lang="tr-TR" sz="1800" b="1" dirty="0"/>
              <a:t>kuvvet</a:t>
            </a:r>
            <a:r>
              <a:rPr lang="tr-TR" sz="1800" dirty="0"/>
              <a:t>, </a:t>
            </a:r>
            <a:r>
              <a:rPr lang="tr-TR" sz="1800" b="1" dirty="0"/>
              <a:t>moment</a:t>
            </a:r>
            <a:r>
              <a:rPr lang="tr-TR" sz="1800" dirty="0"/>
              <a:t>, </a:t>
            </a:r>
            <a:r>
              <a:rPr lang="tr-TR" sz="1800" b="1" dirty="0"/>
              <a:t>kütle</a:t>
            </a:r>
            <a:r>
              <a:rPr lang="tr-TR" sz="1800" dirty="0"/>
              <a:t>, </a:t>
            </a:r>
            <a:r>
              <a:rPr lang="tr-TR" sz="1800" b="1" dirty="0"/>
              <a:t>eylemsizlik momenti </a:t>
            </a:r>
            <a:r>
              <a:rPr lang="tr-TR" sz="1800" dirty="0"/>
              <a:t>bağıntılar içerisinde yer alır. </a:t>
            </a:r>
          </a:p>
          <a:p>
            <a:pPr algn="just"/>
            <a:r>
              <a:rPr lang="tr-TR" sz="1800" dirty="0"/>
              <a:t>Kinetiği cisim üzerine etkiyen dengelenmiş kuvvetler ve/veya momentlerle onların yol açtığı hareket veya bu hareketteki değişimler arasındaki bağıntıları inceleyen mekanik dalı olarak da tanımlayabiliriz.</a:t>
            </a:r>
          </a:p>
          <a:p>
            <a:pPr algn="just"/>
            <a:r>
              <a:rPr lang="tr-TR" sz="1800" dirty="0"/>
              <a:t>Bu bölümde, lineer kinetik ile ilgili bazı önemli temel kavram ve ilkeleri tanıtacağız.</a:t>
            </a:r>
          </a:p>
        </p:txBody>
      </p:sp>
      <p:sp>
        <p:nvSpPr>
          <p:cNvPr id="3" name="Alt Bilgi Yer Tutucusu 2">
            <a:extLst>
              <a:ext uri="{FF2B5EF4-FFF2-40B4-BE49-F238E27FC236}">
                <a16:creationId xmlns:a16="http://schemas.microsoft.com/office/drawing/2014/main" id="{FE40F474-29C0-DA9B-BD3A-30DBCC99EE68}"/>
              </a:ext>
            </a:extLst>
          </p:cNvPr>
          <p:cNvSpPr>
            <a:spLocks noGrp="1"/>
          </p:cNvSpPr>
          <p:nvPr>
            <p:ph type="ftr" sz="quarter" idx="11"/>
          </p:nvPr>
        </p:nvSpPr>
        <p:spPr/>
        <p:txBody>
          <a:bodyPr/>
          <a:lstStyle/>
          <a:p>
            <a:r>
              <a:rPr lang="tr-TR"/>
              <a:t>DR. ALİ TEKİN GÜNER - BİYOMEKANİK</a:t>
            </a:r>
          </a:p>
        </p:txBody>
      </p:sp>
      <p:sp>
        <p:nvSpPr>
          <p:cNvPr id="4" name="Slayt Numarası Yer Tutucusu 3">
            <a:extLst>
              <a:ext uri="{FF2B5EF4-FFF2-40B4-BE49-F238E27FC236}">
                <a16:creationId xmlns:a16="http://schemas.microsoft.com/office/drawing/2014/main" id="{4FB91169-96FA-FE08-ED4C-1FC78E2A89F0}"/>
              </a:ext>
            </a:extLst>
          </p:cNvPr>
          <p:cNvSpPr>
            <a:spLocks noGrp="1"/>
          </p:cNvSpPr>
          <p:nvPr>
            <p:ph type="sldNum" sz="quarter" idx="12"/>
          </p:nvPr>
        </p:nvSpPr>
        <p:spPr/>
        <p:txBody>
          <a:bodyPr/>
          <a:lstStyle/>
          <a:p>
            <a:fld id="{60FF87A7-9A7A-4B3D-9625-8440EC4947F9}" type="slidenum">
              <a:rPr lang="tr-TR" smtClean="0"/>
              <a:pPr/>
              <a:t>34</a:t>
            </a:fld>
            <a:endParaRPr lang="tr-TR"/>
          </a:p>
        </p:txBody>
      </p:sp>
    </p:spTree>
    <p:extLst>
      <p:ext uri="{BB962C8B-B14F-4D97-AF65-F5344CB8AC3E}">
        <p14:creationId xmlns:p14="http://schemas.microsoft.com/office/powerpoint/2010/main" val="792205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F61F17A8-E7AD-AB14-E55A-9C4D34FE3782}"/>
              </a:ext>
            </a:extLst>
          </p:cNvPr>
          <p:cNvSpPr>
            <a:spLocks noGrp="1"/>
          </p:cNvSpPr>
          <p:nvPr>
            <p:ph type="title"/>
          </p:nvPr>
        </p:nvSpPr>
        <p:spPr/>
        <p:txBody>
          <a:bodyPr/>
          <a:lstStyle/>
          <a:p>
            <a:r>
              <a:rPr lang="tr-TR" dirty="0"/>
              <a:t>Newton’un hareket yasaları</a:t>
            </a:r>
          </a:p>
        </p:txBody>
      </p:sp>
      <p:sp>
        <p:nvSpPr>
          <p:cNvPr id="6" name="İçerik Yer Tutucusu 5">
            <a:extLst>
              <a:ext uri="{FF2B5EF4-FFF2-40B4-BE49-F238E27FC236}">
                <a16:creationId xmlns:a16="http://schemas.microsoft.com/office/drawing/2014/main" id="{D574DC4E-EA7A-92EF-7B06-2F4A6C945982}"/>
              </a:ext>
            </a:extLst>
          </p:cNvPr>
          <p:cNvSpPr>
            <a:spLocks noGrp="1"/>
          </p:cNvSpPr>
          <p:nvPr>
            <p:ph idx="1"/>
          </p:nvPr>
        </p:nvSpPr>
        <p:spPr>
          <a:xfrm>
            <a:off x="251521" y="980728"/>
            <a:ext cx="4824535" cy="5188498"/>
          </a:xfrm>
        </p:spPr>
        <p:txBody>
          <a:bodyPr>
            <a:normAutofit/>
          </a:bodyPr>
          <a:lstStyle/>
          <a:p>
            <a:pPr algn="just"/>
            <a:r>
              <a:rPr lang="tr-TR" sz="1800" b="1" dirty="0">
                <a:solidFill>
                  <a:schemeClr val="accent2"/>
                </a:solidFill>
              </a:rPr>
              <a:t>Newton'un hareket yasaları</a:t>
            </a:r>
            <a:r>
              <a:rPr lang="tr-TR" sz="1800" dirty="0"/>
              <a:t>, bir cisim üzerine etki eden kuvvetler ve cismin yaptığı hareket arasındaki ilişkileri ortaya koyan üç yasadır. </a:t>
            </a:r>
          </a:p>
          <a:p>
            <a:pPr algn="just"/>
            <a:r>
              <a:rPr lang="tr-TR" sz="1800" dirty="0"/>
              <a:t>İlk kez Isaac Newton tarafından 5 Temmuz 1687 tarihinde yayımlanan </a:t>
            </a:r>
            <a:r>
              <a:rPr lang="tr-TR" sz="1800" i="1" dirty="0" err="1"/>
              <a:t>Philosophiae</a:t>
            </a:r>
            <a:r>
              <a:rPr lang="tr-TR" sz="1800" i="1" dirty="0"/>
              <a:t> </a:t>
            </a:r>
            <a:r>
              <a:rPr lang="tr-TR" sz="1800" i="1" dirty="0" err="1"/>
              <a:t>Naturalis</a:t>
            </a:r>
            <a:r>
              <a:rPr lang="tr-TR" sz="1800" i="1" dirty="0"/>
              <a:t> </a:t>
            </a:r>
            <a:r>
              <a:rPr lang="tr-TR" sz="1800" i="1" dirty="0" err="1"/>
              <a:t>Principia</a:t>
            </a:r>
            <a:r>
              <a:rPr lang="tr-TR" sz="1800" i="1" dirty="0"/>
              <a:t> </a:t>
            </a:r>
            <a:r>
              <a:rPr lang="tr-TR" sz="1800" i="1" dirty="0" err="1"/>
              <a:t>Mathematica</a:t>
            </a:r>
            <a:r>
              <a:rPr lang="tr-TR" sz="1800" i="1" dirty="0"/>
              <a:t> (Doğal Felsefenin Matematiksel İlkeleri) </a:t>
            </a:r>
            <a:r>
              <a:rPr lang="tr-TR" sz="1800" dirty="0"/>
              <a:t>adlı çalışmada ortaya konmuştur. </a:t>
            </a:r>
          </a:p>
          <a:p>
            <a:pPr algn="just"/>
            <a:r>
              <a:rPr lang="tr-TR" sz="1800" dirty="0"/>
              <a:t>Bu yasalar klasik mekaniğin temelini oluşturmuştur.</a:t>
            </a:r>
          </a:p>
        </p:txBody>
      </p:sp>
      <p:sp>
        <p:nvSpPr>
          <p:cNvPr id="3" name="Alt Bilgi Yer Tutucusu 2">
            <a:extLst>
              <a:ext uri="{FF2B5EF4-FFF2-40B4-BE49-F238E27FC236}">
                <a16:creationId xmlns:a16="http://schemas.microsoft.com/office/drawing/2014/main" id="{FE40F474-29C0-DA9B-BD3A-30DBCC99EE68}"/>
              </a:ext>
            </a:extLst>
          </p:cNvPr>
          <p:cNvSpPr>
            <a:spLocks noGrp="1"/>
          </p:cNvSpPr>
          <p:nvPr>
            <p:ph type="ftr" sz="quarter" idx="11"/>
          </p:nvPr>
        </p:nvSpPr>
        <p:spPr/>
        <p:txBody>
          <a:bodyPr/>
          <a:lstStyle/>
          <a:p>
            <a:r>
              <a:rPr lang="tr-TR"/>
              <a:t>DR. ALİ TEKİN GÜNER - BİYOMEKANİK</a:t>
            </a:r>
          </a:p>
        </p:txBody>
      </p:sp>
      <p:sp>
        <p:nvSpPr>
          <p:cNvPr id="4" name="Slayt Numarası Yer Tutucusu 3">
            <a:extLst>
              <a:ext uri="{FF2B5EF4-FFF2-40B4-BE49-F238E27FC236}">
                <a16:creationId xmlns:a16="http://schemas.microsoft.com/office/drawing/2014/main" id="{4FB91169-96FA-FE08-ED4C-1FC78E2A89F0}"/>
              </a:ext>
            </a:extLst>
          </p:cNvPr>
          <p:cNvSpPr>
            <a:spLocks noGrp="1"/>
          </p:cNvSpPr>
          <p:nvPr>
            <p:ph type="sldNum" sz="quarter" idx="12"/>
          </p:nvPr>
        </p:nvSpPr>
        <p:spPr/>
        <p:txBody>
          <a:bodyPr/>
          <a:lstStyle/>
          <a:p>
            <a:fld id="{60FF87A7-9A7A-4B3D-9625-8440EC4947F9}" type="slidenum">
              <a:rPr lang="tr-TR" smtClean="0"/>
              <a:pPr/>
              <a:t>35</a:t>
            </a:fld>
            <a:endParaRPr lang="tr-TR"/>
          </a:p>
        </p:txBody>
      </p:sp>
      <p:pic>
        <p:nvPicPr>
          <p:cNvPr id="11" name="Resim 10" descr="metin, yazı tipi, kitap, el yazısı içeren bir resim&#10;&#10;Açıklama otomatik olarak oluşturuldu">
            <a:extLst>
              <a:ext uri="{FF2B5EF4-FFF2-40B4-BE49-F238E27FC236}">
                <a16:creationId xmlns:a16="http://schemas.microsoft.com/office/drawing/2014/main" id="{5D682151-5ECA-E13A-52CC-666F6DF144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043" y="1268760"/>
            <a:ext cx="3212435" cy="4450804"/>
          </a:xfrm>
          <a:prstGeom prst="rect">
            <a:avLst/>
          </a:prstGeom>
        </p:spPr>
      </p:pic>
    </p:spTree>
    <p:extLst>
      <p:ext uri="{BB962C8B-B14F-4D97-AF65-F5344CB8AC3E}">
        <p14:creationId xmlns:p14="http://schemas.microsoft.com/office/powerpoint/2010/main" val="3473523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AC9A4C-C5F0-1A65-6996-FE97C9B36E44}"/>
              </a:ext>
            </a:extLst>
          </p:cNvPr>
          <p:cNvSpPr>
            <a:spLocks noGrp="1"/>
          </p:cNvSpPr>
          <p:nvPr>
            <p:ph type="title"/>
          </p:nvPr>
        </p:nvSpPr>
        <p:spPr/>
        <p:txBody>
          <a:bodyPr/>
          <a:lstStyle/>
          <a:p>
            <a:r>
              <a:rPr lang="tr-TR" dirty="0"/>
              <a:t>1. Yasa: Eylemsizlik Yasası</a:t>
            </a:r>
          </a:p>
        </p:txBody>
      </p:sp>
      <p:sp>
        <p:nvSpPr>
          <p:cNvPr id="3" name="İçerik Yer Tutucusu 2">
            <a:extLst>
              <a:ext uri="{FF2B5EF4-FFF2-40B4-BE49-F238E27FC236}">
                <a16:creationId xmlns:a16="http://schemas.microsoft.com/office/drawing/2014/main" id="{E43E1ADF-3C3B-D410-6086-E4EE70BB549A}"/>
              </a:ext>
            </a:extLst>
          </p:cNvPr>
          <p:cNvSpPr>
            <a:spLocks noGrp="1"/>
          </p:cNvSpPr>
          <p:nvPr>
            <p:ph idx="1"/>
          </p:nvPr>
        </p:nvSpPr>
        <p:spPr/>
        <p:txBody>
          <a:bodyPr/>
          <a:lstStyle/>
          <a:p>
            <a:r>
              <a:rPr lang="tr-TR" sz="2000" b="1" spc="-55" dirty="0">
                <a:latin typeface="Tahoma"/>
                <a:cs typeface="Tahoma"/>
              </a:rPr>
              <a:t>Üzerine</a:t>
            </a:r>
            <a:r>
              <a:rPr lang="tr-TR" sz="2000" b="1" spc="-50" dirty="0">
                <a:latin typeface="Tahoma"/>
                <a:cs typeface="Tahoma"/>
              </a:rPr>
              <a:t> </a:t>
            </a:r>
            <a:r>
              <a:rPr lang="tr-TR" sz="2000" b="1" spc="-80" dirty="0">
                <a:latin typeface="Tahoma"/>
                <a:cs typeface="Tahoma"/>
              </a:rPr>
              <a:t>net</a:t>
            </a:r>
            <a:r>
              <a:rPr lang="tr-TR" sz="2000" b="1" spc="-50" dirty="0">
                <a:latin typeface="Tahoma"/>
                <a:cs typeface="Tahoma"/>
              </a:rPr>
              <a:t> </a:t>
            </a:r>
            <a:r>
              <a:rPr lang="tr-TR" sz="2000" b="1" spc="-45" dirty="0">
                <a:latin typeface="Tahoma"/>
                <a:cs typeface="Tahoma"/>
              </a:rPr>
              <a:t>ku</a:t>
            </a:r>
            <a:r>
              <a:rPr lang="tr-TR" sz="2000" b="1" spc="-25" dirty="0">
                <a:latin typeface="Tahoma"/>
                <a:cs typeface="Tahoma"/>
              </a:rPr>
              <a:t>v</a:t>
            </a:r>
            <a:r>
              <a:rPr lang="tr-TR" sz="2000" b="1" spc="-75" dirty="0">
                <a:latin typeface="Tahoma"/>
                <a:cs typeface="Tahoma"/>
              </a:rPr>
              <a:t>v</a:t>
            </a:r>
            <a:r>
              <a:rPr lang="tr-TR" sz="2000" b="1" spc="-95" dirty="0">
                <a:latin typeface="Tahoma"/>
                <a:cs typeface="Tahoma"/>
              </a:rPr>
              <a:t>et</a:t>
            </a:r>
            <a:r>
              <a:rPr lang="tr-TR" sz="2000" b="1" spc="-50" dirty="0">
                <a:latin typeface="Tahoma"/>
                <a:cs typeface="Tahoma"/>
              </a:rPr>
              <a:t> </a:t>
            </a:r>
            <a:r>
              <a:rPr lang="tr-TR" sz="2000" b="1" spc="-65" dirty="0">
                <a:latin typeface="Tahoma"/>
                <a:cs typeface="Tahoma"/>
              </a:rPr>
              <a:t>etkim</a:t>
            </a:r>
            <a:r>
              <a:rPr lang="tr-TR" sz="2000" b="1" spc="-80" dirty="0">
                <a:latin typeface="Tahoma"/>
                <a:cs typeface="Tahoma"/>
              </a:rPr>
              <a:t>e</a:t>
            </a:r>
            <a:r>
              <a:rPr lang="tr-TR" sz="2000" b="1" spc="-40" dirty="0">
                <a:latin typeface="Tahoma"/>
                <a:cs typeface="Tahoma"/>
              </a:rPr>
              <a:t>y</a:t>
            </a:r>
            <a:r>
              <a:rPr lang="tr-TR" sz="2000" b="1" spc="-85" dirty="0">
                <a:latin typeface="Tahoma"/>
                <a:cs typeface="Tahoma"/>
              </a:rPr>
              <a:t>en</a:t>
            </a:r>
            <a:r>
              <a:rPr lang="tr-TR" sz="2000" b="1" spc="-50" dirty="0">
                <a:latin typeface="Tahoma"/>
                <a:cs typeface="Tahoma"/>
              </a:rPr>
              <a:t> </a:t>
            </a:r>
            <a:r>
              <a:rPr lang="tr-TR" sz="2000" b="1" spc="-40" dirty="0">
                <a:latin typeface="Tahoma"/>
                <a:cs typeface="Tahoma"/>
              </a:rPr>
              <a:t>bir</a:t>
            </a:r>
            <a:r>
              <a:rPr lang="tr-TR" sz="2000" b="1" spc="-50" dirty="0">
                <a:latin typeface="Tahoma"/>
                <a:cs typeface="Tahoma"/>
              </a:rPr>
              <a:t> cisim </a:t>
            </a:r>
            <a:r>
              <a:rPr lang="tr-TR" sz="2000" b="1" spc="-75" dirty="0">
                <a:latin typeface="Tahoma"/>
                <a:cs typeface="Tahoma"/>
              </a:rPr>
              <a:t>ya</a:t>
            </a:r>
            <a:r>
              <a:rPr lang="tr-TR" sz="2000" b="1" spc="-50" dirty="0">
                <a:latin typeface="Tahoma"/>
                <a:cs typeface="Tahoma"/>
              </a:rPr>
              <a:t> </a:t>
            </a:r>
            <a:r>
              <a:rPr lang="tr-TR" sz="2000" b="1" spc="-55" dirty="0">
                <a:latin typeface="Tahoma"/>
                <a:cs typeface="Tahoma"/>
              </a:rPr>
              <a:t>ha</a:t>
            </a:r>
            <a:r>
              <a:rPr lang="tr-TR" sz="2000" b="1" spc="-50" dirty="0">
                <a:latin typeface="Tahoma"/>
                <a:cs typeface="Tahoma"/>
              </a:rPr>
              <a:t>r</a:t>
            </a:r>
            <a:r>
              <a:rPr lang="tr-TR" sz="2000" b="1" spc="-55" dirty="0">
                <a:latin typeface="Tahoma"/>
                <a:cs typeface="Tahoma"/>
              </a:rPr>
              <a:t>eketsizdi</a:t>
            </a:r>
            <a:r>
              <a:rPr lang="tr-TR" sz="2000" b="1" spc="-114" dirty="0">
                <a:latin typeface="Tahoma"/>
                <a:cs typeface="Tahoma"/>
              </a:rPr>
              <a:t>r</a:t>
            </a:r>
            <a:r>
              <a:rPr lang="tr-TR" sz="2000" b="1" spc="-80" dirty="0">
                <a:latin typeface="Tahoma"/>
                <a:cs typeface="Tahoma"/>
              </a:rPr>
              <a:t>,</a:t>
            </a:r>
            <a:r>
              <a:rPr lang="tr-TR" sz="2000" b="1" spc="-50" dirty="0">
                <a:latin typeface="Tahoma"/>
                <a:cs typeface="Tahoma"/>
              </a:rPr>
              <a:t> </a:t>
            </a:r>
            <a:r>
              <a:rPr lang="tr-TR" sz="2000" b="1" spc="-60" dirty="0">
                <a:latin typeface="Tahoma"/>
                <a:cs typeface="Tahoma"/>
              </a:rPr>
              <a:t>yahut</a:t>
            </a:r>
            <a:r>
              <a:rPr lang="tr-TR" sz="2000" b="1" spc="-30" dirty="0">
                <a:latin typeface="Tahoma"/>
                <a:cs typeface="Tahoma"/>
              </a:rPr>
              <a:t> </a:t>
            </a:r>
            <a:r>
              <a:rPr lang="tr-TR" sz="2000" b="1" spc="-95" dirty="0">
                <a:latin typeface="Tahoma"/>
                <a:cs typeface="Tahoma"/>
              </a:rPr>
              <a:t>da</a:t>
            </a:r>
            <a:r>
              <a:rPr lang="tr-TR" sz="2000" b="1" spc="-50" dirty="0">
                <a:latin typeface="Tahoma"/>
                <a:cs typeface="Tahoma"/>
              </a:rPr>
              <a:t> </a:t>
            </a:r>
            <a:r>
              <a:rPr lang="tr-TR" sz="2000" b="1" spc="-75" dirty="0">
                <a:latin typeface="Tahoma"/>
                <a:cs typeface="Tahoma"/>
              </a:rPr>
              <a:t>düzgün</a:t>
            </a:r>
            <a:r>
              <a:rPr lang="tr-TR" sz="2000" b="1" spc="-50" dirty="0">
                <a:latin typeface="Tahoma"/>
                <a:cs typeface="Tahoma"/>
              </a:rPr>
              <a:t> </a:t>
            </a:r>
            <a:r>
              <a:rPr lang="tr-TR" sz="2000" b="1" spc="-75" dirty="0">
                <a:latin typeface="Tahoma"/>
                <a:cs typeface="Tahoma"/>
              </a:rPr>
              <a:t>doğrusal</a:t>
            </a:r>
            <a:r>
              <a:rPr lang="tr-TR" sz="2000" b="1" spc="-50" dirty="0">
                <a:latin typeface="Tahoma"/>
                <a:cs typeface="Tahoma"/>
              </a:rPr>
              <a:t> </a:t>
            </a:r>
            <a:r>
              <a:rPr lang="tr-TR" sz="2000" b="1" spc="-55" dirty="0">
                <a:latin typeface="Tahoma"/>
                <a:cs typeface="Tahoma"/>
              </a:rPr>
              <a:t>ha</a:t>
            </a:r>
            <a:r>
              <a:rPr lang="tr-TR" sz="2000" b="1" spc="-50" dirty="0">
                <a:latin typeface="Tahoma"/>
                <a:cs typeface="Tahoma"/>
              </a:rPr>
              <a:t>r</a:t>
            </a:r>
            <a:r>
              <a:rPr lang="tr-TR" sz="2000" b="1" spc="-80" dirty="0">
                <a:latin typeface="Tahoma"/>
                <a:cs typeface="Tahoma"/>
              </a:rPr>
              <a:t>eket</a:t>
            </a:r>
            <a:r>
              <a:rPr lang="tr-TR" sz="2000" b="1" spc="-50" dirty="0">
                <a:latin typeface="Tahoma"/>
                <a:cs typeface="Tahoma"/>
              </a:rPr>
              <a:t> </a:t>
            </a:r>
            <a:r>
              <a:rPr lang="tr-TR" sz="2000" b="1" spc="-70" dirty="0">
                <a:latin typeface="Tahoma"/>
                <a:cs typeface="Tahoma"/>
              </a:rPr>
              <a:t>yapa</a:t>
            </a:r>
            <a:r>
              <a:rPr lang="tr-TR" sz="2000" b="1" spc="-114" dirty="0">
                <a:latin typeface="Tahoma"/>
                <a:cs typeface="Tahoma"/>
              </a:rPr>
              <a:t>r</a:t>
            </a:r>
            <a:r>
              <a:rPr lang="tr-TR" sz="2000" b="1" spc="-80" dirty="0">
                <a:latin typeface="Tahoma"/>
                <a:cs typeface="Tahoma"/>
              </a:rPr>
              <a:t>.</a:t>
            </a:r>
          </a:p>
          <a:p>
            <a:r>
              <a:rPr lang="tr-TR" sz="2000" dirty="0">
                <a:latin typeface="Tahoma"/>
                <a:cs typeface="Tahoma"/>
              </a:rPr>
              <a:t>Cisim üzerine çok sayıda kuvvet etkiyor olabilir, ama bunların bileşkesi sıfırsa, birinci yasa geçerlidir.</a:t>
            </a:r>
          </a:p>
          <a:p>
            <a:endParaRPr lang="tr-TR" dirty="0"/>
          </a:p>
        </p:txBody>
      </p:sp>
      <p:sp>
        <p:nvSpPr>
          <p:cNvPr id="5" name="Alt Bilgi Yer Tutucusu 4">
            <a:extLst>
              <a:ext uri="{FF2B5EF4-FFF2-40B4-BE49-F238E27FC236}">
                <a16:creationId xmlns:a16="http://schemas.microsoft.com/office/drawing/2014/main" id="{2AC32C9E-D6A9-6A6A-0450-F2BD30910C19}"/>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E9C45592-342B-1BFB-5AE3-C8065AA2EE57}"/>
              </a:ext>
            </a:extLst>
          </p:cNvPr>
          <p:cNvSpPr>
            <a:spLocks noGrp="1"/>
          </p:cNvSpPr>
          <p:nvPr>
            <p:ph type="sldNum" sz="quarter" idx="12"/>
          </p:nvPr>
        </p:nvSpPr>
        <p:spPr/>
        <p:txBody>
          <a:bodyPr/>
          <a:lstStyle/>
          <a:p>
            <a:fld id="{60FF87A7-9A7A-4B3D-9625-8440EC4947F9}" type="slidenum">
              <a:rPr lang="tr-TR" smtClean="0"/>
              <a:pPr/>
              <a:t>36</a:t>
            </a:fld>
            <a:endParaRPr lang="tr-TR"/>
          </a:p>
        </p:txBody>
      </p:sp>
      <p:pic>
        <p:nvPicPr>
          <p:cNvPr id="4098" name="Picture 2" descr="A stationary ball will stay stationary unless acted upon by a force.">
            <a:extLst>
              <a:ext uri="{FF2B5EF4-FFF2-40B4-BE49-F238E27FC236}">
                <a16:creationId xmlns:a16="http://schemas.microsoft.com/office/drawing/2014/main" id="{21BCEE4B-EC01-BC98-6ECC-D3E1EFE53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93864"/>
            <a:ext cx="4104456" cy="27363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ith no outside forces a moving ball will continue moving in the same speed and direction.">
            <a:extLst>
              <a:ext uri="{FF2B5EF4-FFF2-40B4-BE49-F238E27FC236}">
                <a16:creationId xmlns:a16="http://schemas.microsoft.com/office/drawing/2014/main" id="{80204D67-30FB-EC0D-49D0-6EF4539E3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59" y="2708920"/>
            <a:ext cx="4104457" cy="2736305"/>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a:extLst>
              <a:ext uri="{FF2B5EF4-FFF2-40B4-BE49-F238E27FC236}">
                <a16:creationId xmlns:a16="http://schemas.microsoft.com/office/drawing/2014/main" id="{21FAFB39-33A2-CCC0-FAA7-57857880D15D}"/>
              </a:ext>
            </a:extLst>
          </p:cNvPr>
          <p:cNvSpPr txBox="1"/>
          <p:nvPr/>
        </p:nvSpPr>
        <p:spPr>
          <a:xfrm>
            <a:off x="639664" y="5213783"/>
            <a:ext cx="2896121" cy="923330"/>
          </a:xfrm>
          <a:prstGeom prst="rect">
            <a:avLst/>
          </a:prstGeom>
          <a:noFill/>
        </p:spPr>
        <p:txBody>
          <a:bodyPr wrap="square">
            <a:spAutoFit/>
          </a:bodyPr>
          <a:lstStyle/>
          <a:p>
            <a:pPr algn="ctr"/>
            <a:r>
              <a:rPr lang="tr-TR" dirty="0"/>
              <a:t>Dış kuvvet olmadan duran bir nesne hareket etmeyecektir.</a:t>
            </a:r>
          </a:p>
        </p:txBody>
      </p:sp>
      <p:sp>
        <p:nvSpPr>
          <p:cNvPr id="10" name="Metin kutusu 9">
            <a:extLst>
              <a:ext uri="{FF2B5EF4-FFF2-40B4-BE49-F238E27FC236}">
                <a16:creationId xmlns:a16="http://schemas.microsoft.com/office/drawing/2014/main" id="{69EC7102-5302-EF9E-739D-B4C0CBEC5B4E}"/>
              </a:ext>
            </a:extLst>
          </p:cNvPr>
          <p:cNvSpPr txBox="1"/>
          <p:nvPr/>
        </p:nvSpPr>
        <p:spPr>
          <a:xfrm>
            <a:off x="4844234" y="5222931"/>
            <a:ext cx="3426698" cy="646331"/>
          </a:xfrm>
          <a:prstGeom prst="rect">
            <a:avLst/>
          </a:prstGeom>
          <a:noFill/>
        </p:spPr>
        <p:txBody>
          <a:bodyPr wrap="square">
            <a:spAutoFit/>
          </a:bodyPr>
          <a:lstStyle/>
          <a:p>
            <a:pPr algn="ctr"/>
            <a:r>
              <a:rPr lang="tr-TR" dirty="0"/>
              <a:t>Dış kuvvetler olmadan, hareket eden bir nesne durmaz.</a:t>
            </a:r>
          </a:p>
        </p:txBody>
      </p:sp>
    </p:spTree>
    <p:extLst>
      <p:ext uri="{BB962C8B-B14F-4D97-AF65-F5344CB8AC3E}">
        <p14:creationId xmlns:p14="http://schemas.microsoft.com/office/powerpoint/2010/main" val="37317634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ilgi Yer Tutucusu 4">
            <a:extLst>
              <a:ext uri="{FF2B5EF4-FFF2-40B4-BE49-F238E27FC236}">
                <a16:creationId xmlns:a16="http://schemas.microsoft.com/office/drawing/2014/main" id="{33A1E8EA-8AD8-4448-BED5-109380EDC971}"/>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68251F8E-E0BB-2CFC-1BA8-A6AFFFB19B3D}"/>
              </a:ext>
            </a:extLst>
          </p:cNvPr>
          <p:cNvSpPr>
            <a:spLocks noGrp="1"/>
          </p:cNvSpPr>
          <p:nvPr>
            <p:ph type="sldNum" sz="quarter" idx="12"/>
          </p:nvPr>
        </p:nvSpPr>
        <p:spPr/>
        <p:txBody>
          <a:bodyPr/>
          <a:lstStyle/>
          <a:p>
            <a:fld id="{60FF87A7-9A7A-4B3D-9625-8440EC4947F9}" type="slidenum">
              <a:rPr lang="tr-TR" smtClean="0"/>
              <a:pPr/>
              <a:t>37</a:t>
            </a:fld>
            <a:endParaRPr lang="tr-TR"/>
          </a:p>
        </p:txBody>
      </p:sp>
      <p:pic>
        <p:nvPicPr>
          <p:cNvPr id="5122" name="Picture 2" descr="A screwdriver dropped in space will continue in the same direction and speed forever.">
            <a:extLst>
              <a:ext uri="{FF2B5EF4-FFF2-40B4-BE49-F238E27FC236}">
                <a16:creationId xmlns:a16="http://schemas.microsoft.com/office/drawing/2014/main" id="{107F9A5D-CA9C-2748-DD0D-6E08044C6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3888432" cy="2592288"/>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a:extLst>
              <a:ext uri="{FF2B5EF4-FFF2-40B4-BE49-F238E27FC236}">
                <a16:creationId xmlns:a16="http://schemas.microsoft.com/office/drawing/2014/main" id="{7680EA82-F39C-589D-39D5-A3B986E1B733}"/>
              </a:ext>
            </a:extLst>
          </p:cNvPr>
          <p:cNvSpPr txBox="1"/>
          <p:nvPr/>
        </p:nvSpPr>
        <p:spPr>
          <a:xfrm>
            <a:off x="4860032" y="445314"/>
            <a:ext cx="3491880" cy="2031325"/>
          </a:xfrm>
          <a:prstGeom prst="rect">
            <a:avLst/>
          </a:prstGeom>
          <a:noFill/>
        </p:spPr>
        <p:txBody>
          <a:bodyPr wrap="square">
            <a:spAutoFit/>
          </a:bodyPr>
          <a:lstStyle/>
          <a:p>
            <a:r>
              <a:rPr lang="tr-TR" dirty="0"/>
              <a:t>Tornavidası uzaya fırlayan bir astronot, tornavidanın sonsuza kadar aynı hız ve yönde devam ettiğini görecektir. Boşlukta tornavidaya etki eden sürtünme kuvveti yoktur. Kuvvet olmadan bu nesne asla durmayacaktır.</a:t>
            </a:r>
          </a:p>
        </p:txBody>
      </p:sp>
      <p:sp>
        <p:nvSpPr>
          <p:cNvPr id="10" name="Metin kutusu 9">
            <a:extLst>
              <a:ext uri="{FF2B5EF4-FFF2-40B4-BE49-F238E27FC236}">
                <a16:creationId xmlns:a16="http://schemas.microsoft.com/office/drawing/2014/main" id="{6C4193DB-1212-D440-76E1-0181F92287B0}"/>
              </a:ext>
            </a:extLst>
          </p:cNvPr>
          <p:cNvSpPr txBox="1"/>
          <p:nvPr/>
        </p:nvSpPr>
        <p:spPr>
          <a:xfrm>
            <a:off x="3995936" y="3276251"/>
            <a:ext cx="4626260" cy="1200329"/>
          </a:xfrm>
          <a:prstGeom prst="rect">
            <a:avLst/>
          </a:prstGeom>
          <a:noFill/>
        </p:spPr>
        <p:txBody>
          <a:bodyPr wrap="square">
            <a:spAutoFit/>
          </a:bodyPr>
          <a:lstStyle/>
          <a:p>
            <a:r>
              <a:rPr lang="tr-TR" dirty="0"/>
              <a:t>Bir araba hızlı bir şekilde fren yaptığında, atalet (değişmeden kalma eğilimi) yolcuyu hareket halinde tutmaya çalıştığı için yolcu öne doğru savrulacaktır.</a:t>
            </a:r>
          </a:p>
        </p:txBody>
      </p:sp>
      <p:pic>
        <p:nvPicPr>
          <p:cNvPr id="5124" name="Picture 4" descr="A passenger in a car is thrown forward under braking.">
            <a:extLst>
              <a:ext uri="{FF2B5EF4-FFF2-40B4-BE49-F238E27FC236}">
                <a16:creationId xmlns:a16="http://schemas.microsoft.com/office/drawing/2014/main" id="{9ECB2AFF-0E0B-9FCE-86CF-BC7CE7E56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934662"/>
            <a:ext cx="2718048" cy="181203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 rider flys over the bikes handlebars when it suddenly stops.">
            <a:extLst>
              <a:ext uri="{FF2B5EF4-FFF2-40B4-BE49-F238E27FC236}">
                <a16:creationId xmlns:a16="http://schemas.microsoft.com/office/drawing/2014/main" id="{708348B8-8B6E-82B9-107D-3FD52CC18C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760" b="27321"/>
          <a:stretch/>
        </p:blipFill>
        <p:spPr bwMode="auto">
          <a:xfrm>
            <a:off x="611560" y="4746694"/>
            <a:ext cx="4021060" cy="1418610"/>
          </a:xfrm>
          <a:prstGeom prst="rect">
            <a:avLst/>
          </a:prstGeom>
          <a:noFill/>
          <a:extLst>
            <a:ext uri="{909E8E84-426E-40DD-AFC4-6F175D3DCCD1}">
              <a14:hiddenFill xmlns:a14="http://schemas.microsoft.com/office/drawing/2010/main">
                <a:solidFill>
                  <a:srgbClr val="FFFFFF"/>
                </a:solidFill>
              </a14:hiddenFill>
            </a:ext>
          </a:extLst>
        </p:spPr>
      </p:pic>
      <p:sp>
        <p:nvSpPr>
          <p:cNvPr id="13" name="Metin kutusu 12">
            <a:extLst>
              <a:ext uri="{FF2B5EF4-FFF2-40B4-BE49-F238E27FC236}">
                <a16:creationId xmlns:a16="http://schemas.microsoft.com/office/drawing/2014/main" id="{3578C577-069E-9532-633E-737E71A2CD89}"/>
              </a:ext>
            </a:extLst>
          </p:cNvPr>
          <p:cNvSpPr txBox="1"/>
          <p:nvPr/>
        </p:nvSpPr>
        <p:spPr>
          <a:xfrm>
            <a:off x="4965430" y="5006518"/>
            <a:ext cx="3281084" cy="923330"/>
          </a:xfrm>
          <a:prstGeom prst="rect">
            <a:avLst/>
          </a:prstGeom>
          <a:noFill/>
        </p:spPr>
        <p:txBody>
          <a:bodyPr wrap="square">
            <a:spAutoFit/>
          </a:bodyPr>
          <a:lstStyle/>
          <a:p>
            <a:r>
              <a:rPr lang="tr-TR" dirty="0"/>
              <a:t>Birinci yasa, bisikletiniz aniden durursa neden gidonun üzerinden uçacağınızı açıklar.</a:t>
            </a:r>
          </a:p>
        </p:txBody>
      </p:sp>
    </p:spTree>
    <p:extLst>
      <p:ext uri="{BB962C8B-B14F-4D97-AF65-F5344CB8AC3E}">
        <p14:creationId xmlns:p14="http://schemas.microsoft.com/office/powerpoint/2010/main" val="6241849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CF6F03-997D-46B0-207B-D34105A0C60E}"/>
              </a:ext>
            </a:extLst>
          </p:cNvPr>
          <p:cNvSpPr>
            <a:spLocks noGrp="1"/>
          </p:cNvSpPr>
          <p:nvPr>
            <p:ph type="title"/>
          </p:nvPr>
        </p:nvSpPr>
        <p:spPr/>
        <p:txBody>
          <a:bodyPr/>
          <a:lstStyle/>
          <a:p>
            <a:r>
              <a:rPr lang="tr-TR" dirty="0"/>
              <a:t>2. Yasa: İvme yasası</a:t>
            </a:r>
          </a:p>
        </p:txBody>
      </p:sp>
      <p:sp>
        <p:nvSpPr>
          <p:cNvPr id="3" name="İçerik Yer Tutucusu 2">
            <a:extLst>
              <a:ext uri="{FF2B5EF4-FFF2-40B4-BE49-F238E27FC236}">
                <a16:creationId xmlns:a16="http://schemas.microsoft.com/office/drawing/2014/main" id="{E9D34598-133D-CB26-12FF-185344A53B60}"/>
              </a:ext>
            </a:extLst>
          </p:cNvPr>
          <p:cNvSpPr>
            <a:spLocks noGrp="1"/>
          </p:cNvSpPr>
          <p:nvPr>
            <p:ph idx="1"/>
          </p:nvPr>
        </p:nvSpPr>
        <p:spPr>
          <a:xfrm>
            <a:off x="251520" y="836712"/>
            <a:ext cx="8712967" cy="711739"/>
          </a:xfrm>
        </p:spPr>
        <p:txBody>
          <a:bodyPr>
            <a:normAutofit fontScale="92500" lnSpcReduction="20000"/>
          </a:bodyPr>
          <a:lstStyle/>
          <a:p>
            <a:r>
              <a:rPr lang="tr-TR" sz="2000" b="1" spc="-20" dirty="0">
                <a:latin typeface="Tahoma"/>
                <a:cs typeface="Tahoma"/>
              </a:rPr>
              <a:t>Bir </a:t>
            </a:r>
            <a:r>
              <a:rPr lang="tr-TR" sz="2000" b="1" spc="-135" dirty="0">
                <a:latin typeface="Tahoma"/>
                <a:cs typeface="Tahoma"/>
              </a:rPr>
              <a:t> </a:t>
            </a:r>
            <a:r>
              <a:rPr lang="tr-TR" sz="2000" b="1" spc="-50" dirty="0">
                <a:latin typeface="Tahoma"/>
                <a:cs typeface="Tahoma"/>
              </a:rPr>
              <a:t>cisim,</a:t>
            </a:r>
            <a:r>
              <a:rPr lang="tr-TR" sz="2000" b="1" dirty="0">
                <a:latin typeface="Tahoma"/>
                <a:cs typeface="Tahoma"/>
              </a:rPr>
              <a:t> </a:t>
            </a:r>
            <a:r>
              <a:rPr lang="tr-TR" sz="2000" b="1" spc="-135" dirty="0">
                <a:latin typeface="Tahoma"/>
                <a:cs typeface="Tahoma"/>
              </a:rPr>
              <a:t> </a:t>
            </a:r>
            <a:r>
              <a:rPr lang="tr-TR" sz="2000" b="1" spc="-60" dirty="0">
                <a:latin typeface="Tahoma"/>
                <a:cs typeface="Tahoma"/>
              </a:rPr>
              <a:t>üzerine</a:t>
            </a:r>
            <a:r>
              <a:rPr lang="tr-TR" sz="2000" b="1" dirty="0">
                <a:latin typeface="Tahoma"/>
                <a:cs typeface="Tahoma"/>
              </a:rPr>
              <a:t> </a:t>
            </a:r>
            <a:r>
              <a:rPr lang="tr-TR" sz="2000" b="1" spc="-135" dirty="0">
                <a:latin typeface="Tahoma"/>
                <a:cs typeface="Tahoma"/>
              </a:rPr>
              <a:t> </a:t>
            </a:r>
            <a:r>
              <a:rPr lang="tr-TR" sz="2000" b="1" spc="-60" dirty="0">
                <a:latin typeface="Tahoma"/>
                <a:cs typeface="Tahoma"/>
              </a:rPr>
              <a:t>uygulanan</a:t>
            </a:r>
            <a:r>
              <a:rPr lang="tr-TR" sz="2000" b="1" dirty="0">
                <a:latin typeface="Tahoma"/>
                <a:cs typeface="Tahoma"/>
              </a:rPr>
              <a:t> </a:t>
            </a:r>
            <a:r>
              <a:rPr lang="tr-TR" sz="2000" b="1" spc="-135" dirty="0">
                <a:latin typeface="Tahoma"/>
                <a:cs typeface="Tahoma"/>
              </a:rPr>
              <a:t> </a:t>
            </a:r>
            <a:r>
              <a:rPr lang="tr-TR" sz="2000" b="1" spc="-80" dirty="0">
                <a:latin typeface="Tahoma"/>
                <a:cs typeface="Tahoma"/>
              </a:rPr>
              <a:t>net</a:t>
            </a:r>
            <a:r>
              <a:rPr lang="tr-TR" sz="2000" b="1" dirty="0">
                <a:latin typeface="Tahoma"/>
                <a:cs typeface="Tahoma"/>
              </a:rPr>
              <a:t> </a:t>
            </a:r>
            <a:r>
              <a:rPr lang="tr-TR" sz="2000" b="1" spc="-135" dirty="0">
                <a:latin typeface="Tahoma"/>
                <a:cs typeface="Tahoma"/>
              </a:rPr>
              <a:t> </a:t>
            </a:r>
            <a:r>
              <a:rPr lang="tr-TR" sz="2000" b="1" spc="-45" dirty="0">
                <a:latin typeface="Tahoma"/>
                <a:cs typeface="Tahoma"/>
              </a:rPr>
              <a:t>ku</a:t>
            </a:r>
            <a:r>
              <a:rPr lang="tr-TR" sz="2000" b="1" spc="-25" dirty="0">
                <a:latin typeface="Tahoma"/>
                <a:cs typeface="Tahoma"/>
              </a:rPr>
              <a:t>v</a:t>
            </a:r>
            <a:r>
              <a:rPr lang="tr-TR" sz="2000" b="1" spc="-75" dirty="0">
                <a:latin typeface="Tahoma"/>
                <a:cs typeface="Tahoma"/>
              </a:rPr>
              <a:t>vetle</a:t>
            </a:r>
            <a:r>
              <a:rPr lang="tr-TR" sz="2000" b="1" dirty="0">
                <a:latin typeface="Tahoma"/>
                <a:cs typeface="Tahoma"/>
              </a:rPr>
              <a:t> </a:t>
            </a:r>
            <a:r>
              <a:rPr lang="tr-TR" sz="2000" b="1" spc="-135" dirty="0">
                <a:latin typeface="Tahoma"/>
                <a:cs typeface="Tahoma"/>
              </a:rPr>
              <a:t> </a:t>
            </a:r>
            <a:r>
              <a:rPr lang="tr-TR" sz="2000" b="1" spc="-75" dirty="0">
                <a:latin typeface="Tahoma"/>
                <a:cs typeface="Tahoma"/>
              </a:rPr>
              <a:t>doğru</a:t>
            </a:r>
            <a:r>
              <a:rPr lang="tr-TR" sz="2000" b="1" dirty="0">
                <a:latin typeface="Tahoma"/>
                <a:cs typeface="Tahoma"/>
              </a:rPr>
              <a:t> </a:t>
            </a:r>
            <a:r>
              <a:rPr lang="tr-TR" sz="2000" b="1" spc="-135" dirty="0">
                <a:latin typeface="Tahoma"/>
                <a:cs typeface="Tahoma"/>
              </a:rPr>
              <a:t> </a:t>
            </a:r>
            <a:r>
              <a:rPr lang="tr-TR" sz="2000" b="1" spc="-30" dirty="0">
                <a:latin typeface="Tahoma"/>
                <a:cs typeface="Tahoma"/>
              </a:rPr>
              <a:t>orantılı</a:t>
            </a:r>
            <a:r>
              <a:rPr lang="tr-TR" sz="2000" b="1" dirty="0">
                <a:latin typeface="Tahoma"/>
                <a:cs typeface="Tahoma"/>
              </a:rPr>
              <a:t> </a:t>
            </a:r>
            <a:r>
              <a:rPr lang="tr-TR" sz="2000" b="1" spc="-135" dirty="0">
                <a:latin typeface="Tahoma"/>
                <a:cs typeface="Tahoma"/>
              </a:rPr>
              <a:t> </a:t>
            </a:r>
            <a:r>
              <a:rPr lang="tr-TR" sz="2000" b="1" spc="-75" dirty="0">
                <a:latin typeface="Tahoma"/>
                <a:cs typeface="Tahoma"/>
              </a:rPr>
              <a:t>v</a:t>
            </a:r>
            <a:r>
              <a:rPr lang="tr-TR" sz="2000" b="1" spc="-125" dirty="0">
                <a:latin typeface="Tahoma"/>
                <a:cs typeface="Tahoma"/>
              </a:rPr>
              <a:t>e</a:t>
            </a:r>
            <a:r>
              <a:rPr lang="tr-TR" sz="2000" b="1" spc="-65" dirty="0">
                <a:latin typeface="Tahoma"/>
                <a:cs typeface="Tahoma"/>
              </a:rPr>
              <a:t> </a:t>
            </a:r>
            <a:r>
              <a:rPr lang="tr-TR" sz="2000" b="1" spc="-55" dirty="0">
                <a:latin typeface="Tahoma"/>
                <a:cs typeface="Tahoma"/>
              </a:rPr>
              <a:t>onunla</a:t>
            </a:r>
            <a:r>
              <a:rPr lang="tr-TR" sz="2000" b="1" spc="135" dirty="0">
                <a:latin typeface="Tahoma"/>
                <a:cs typeface="Tahoma"/>
              </a:rPr>
              <a:t> </a:t>
            </a:r>
            <a:r>
              <a:rPr lang="tr-TR" sz="2000" b="1" spc="-45" dirty="0">
                <a:latin typeface="Tahoma"/>
                <a:cs typeface="Tahoma"/>
              </a:rPr>
              <a:t>aynı</a:t>
            </a:r>
            <a:r>
              <a:rPr lang="tr-TR" sz="2000" b="1" spc="135" dirty="0">
                <a:latin typeface="Tahoma"/>
                <a:cs typeface="Tahoma"/>
              </a:rPr>
              <a:t> </a:t>
            </a:r>
            <a:r>
              <a:rPr lang="tr-TR" sz="2000" b="1" spc="-70" dirty="0">
                <a:latin typeface="Tahoma"/>
                <a:cs typeface="Tahoma"/>
              </a:rPr>
              <a:t>yönde</a:t>
            </a:r>
            <a:r>
              <a:rPr lang="tr-TR" sz="2000" b="1" spc="135" dirty="0">
                <a:latin typeface="Tahoma"/>
                <a:cs typeface="Tahoma"/>
              </a:rPr>
              <a:t> </a:t>
            </a:r>
            <a:r>
              <a:rPr lang="tr-TR" sz="2000" b="1" spc="-40" dirty="0">
                <a:latin typeface="Tahoma"/>
                <a:cs typeface="Tahoma"/>
              </a:rPr>
              <a:t>bir</a:t>
            </a:r>
            <a:r>
              <a:rPr lang="tr-TR" sz="2000" b="1" spc="135" dirty="0">
                <a:latin typeface="Tahoma"/>
                <a:cs typeface="Tahoma"/>
              </a:rPr>
              <a:t> </a:t>
            </a:r>
            <a:r>
              <a:rPr lang="tr-TR" sz="2000" b="1" spc="-65" dirty="0">
                <a:latin typeface="Tahoma"/>
                <a:cs typeface="Tahoma"/>
              </a:rPr>
              <a:t>ivme</a:t>
            </a:r>
            <a:r>
              <a:rPr lang="tr-TR" sz="2000" b="1" spc="135" dirty="0">
                <a:latin typeface="Tahoma"/>
                <a:cs typeface="Tahoma"/>
              </a:rPr>
              <a:t> </a:t>
            </a:r>
            <a:r>
              <a:rPr lang="tr-TR" sz="2000" b="1" spc="-50" dirty="0">
                <a:latin typeface="Tahoma"/>
                <a:cs typeface="Tahoma"/>
              </a:rPr>
              <a:t>kazanı</a:t>
            </a:r>
            <a:r>
              <a:rPr lang="tr-TR" sz="2000" b="1" spc="-105" dirty="0">
                <a:latin typeface="Tahoma"/>
                <a:cs typeface="Tahoma"/>
              </a:rPr>
              <a:t>r</a:t>
            </a:r>
            <a:r>
              <a:rPr lang="tr-TR" sz="2000" b="1" spc="-80" dirty="0">
                <a:latin typeface="Tahoma"/>
                <a:cs typeface="Tahoma"/>
              </a:rPr>
              <a:t>.</a:t>
            </a:r>
            <a:r>
              <a:rPr lang="tr-TR" sz="2000" b="1" spc="140" dirty="0">
                <a:latin typeface="Tahoma"/>
                <a:cs typeface="Tahoma"/>
              </a:rPr>
              <a:t> </a:t>
            </a:r>
            <a:r>
              <a:rPr lang="tr-TR" sz="2000" b="1" spc="-50" dirty="0">
                <a:latin typeface="Tahoma"/>
                <a:cs typeface="Tahoma"/>
              </a:rPr>
              <a:t>Orantı</a:t>
            </a:r>
            <a:r>
              <a:rPr lang="tr-TR" sz="2000" b="1" spc="135" dirty="0">
                <a:latin typeface="Tahoma"/>
                <a:cs typeface="Tahoma"/>
              </a:rPr>
              <a:t> </a:t>
            </a:r>
            <a:r>
              <a:rPr lang="tr-TR" sz="2000" b="1" spc="-55" dirty="0">
                <a:latin typeface="Tahoma"/>
                <a:cs typeface="Tahoma"/>
              </a:rPr>
              <a:t>katsayısı</a:t>
            </a:r>
            <a:r>
              <a:rPr lang="tr-TR" sz="2000" b="1" spc="135" dirty="0">
                <a:latin typeface="Tahoma"/>
                <a:cs typeface="Tahoma"/>
              </a:rPr>
              <a:t> </a:t>
            </a:r>
            <a:r>
              <a:rPr lang="tr-TR" sz="2000" b="1" spc="-45" dirty="0">
                <a:latin typeface="Tahoma"/>
                <a:cs typeface="Tahoma"/>
              </a:rPr>
              <a:t>cismin</a:t>
            </a:r>
            <a:r>
              <a:rPr lang="tr-TR" sz="2000" b="1" spc="-25" dirty="0">
                <a:latin typeface="Tahoma"/>
                <a:cs typeface="Tahoma"/>
              </a:rPr>
              <a:t> </a:t>
            </a:r>
            <a:r>
              <a:rPr lang="tr-TR" sz="2000" b="1" spc="-45" dirty="0">
                <a:latin typeface="Tahoma"/>
                <a:cs typeface="Tahoma"/>
              </a:rPr>
              <a:t>kütlesi</a:t>
            </a:r>
            <a:r>
              <a:rPr lang="tr-TR" sz="2000" b="1" spc="-50" dirty="0">
                <a:latin typeface="Tahoma"/>
                <a:cs typeface="Tahoma"/>
              </a:rPr>
              <a:t> </a:t>
            </a:r>
            <a:r>
              <a:rPr lang="tr-TR" sz="2000" b="1" spc="-35" dirty="0">
                <a:latin typeface="Tahoma"/>
                <a:cs typeface="Tahoma"/>
              </a:rPr>
              <a:t>olu</a:t>
            </a:r>
            <a:r>
              <a:rPr lang="tr-TR" sz="2000" b="1" spc="-95" dirty="0">
                <a:latin typeface="Tahoma"/>
                <a:cs typeface="Tahoma"/>
              </a:rPr>
              <a:t>r</a:t>
            </a:r>
            <a:r>
              <a:rPr lang="tr-TR" sz="2000" b="1" spc="-80" dirty="0">
                <a:latin typeface="Tahoma"/>
                <a:cs typeface="Tahoma"/>
              </a:rPr>
              <a:t>.</a:t>
            </a:r>
            <a:endParaRPr lang="tr-TR" sz="2000" dirty="0">
              <a:latin typeface="Tahoma"/>
              <a:cs typeface="Tahoma"/>
            </a:endParaRPr>
          </a:p>
          <a:p>
            <a:endParaRPr lang="tr-TR" dirty="0"/>
          </a:p>
        </p:txBody>
      </p:sp>
      <p:sp>
        <p:nvSpPr>
          <p:cNvPr id="5" name="Alt Bilgi Yer Tutucusu 4">
            <a:extLst>
              <a:ext uri="{FF2B5EF4-FFF2-40B4-BE49-F238E27FC236}">
                <a16:creationId xmlns:a16="http://schemas.microsoft.com/office/drawing/2014/main" id="{44C3CA56-C38F-8871-E3FC-C3597D7C068B}"/>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F98424EC-395F-F5F4-B9E1-CAF13FB74E0F}"/>
              </a:ext>
            </a:extLst>
          </p:cNvPr>
          <p:cNvSpPr>
            <a:spLocks noGrp="1"/>
          </p:cNvSpPr>
          <p:nvPr>
            <p:ph type="sldNum" sz="quarter" idx="12"/>
          </p:nvPr>
        </p:nvSpPr>
        <p:spPr/>
        <p:txBody>
          <a:bodyPr/>
          <a:lstStyle/>
          <a:p>
            <a:fld id="{60FF87A7-9A7A-4B3D-9625-8440EC4947F9}" type="slidenum">
              <a:rPr lang="tr-TR" smtClean="0"/>
              <a:pPr/>
              <a:t>38</a:t>
            </a:fld>
            <a:endParaRPr lang="tr-TR"/>
          </a:p>
        </p:txBody>
      </p:sp>
      <p:pic>
        <p:nvPicPr>
          <p:cNvPr id="8" name="Resim 7">
            <a:extLst>
              <a:ext uri="{FF2B5EF4-FFF2-40B4-BE49-F238E27FC236}">
                <a16:creationId xmlns:a16="http://schemas.microsoft.com/office/drawing/2014/main" id="{AF78AD2C-0A14-2A4C-177E-D37CD1414729}"/>
              </a:ext>
            </a:extLst>
          </p:cNvPr>
          <p:cNvPicPr>
            <a:picLocks noChangeAspect="1"/>
          </p:cNvPicPr>
          <p:nvPr/>
        </p:nvPicPr>
        <p:blipFill rotWithShape="1">
          <a:blip r:embed="rId2">
            <a:duotone>
              <a:prstClr val="black"/>
              <a:schemeClr val="accent3">
                <a:tint val="45000"/>
                <a:satMod val="400000"/>
              </a:schemeClr>
            </a:duotone>
          </a:blip>
          <a:srcRect b="4668"/>
          <a:stretch/>
        </p:blipFill>
        <p:spPr>
          <a:xfrm>
            <a:off x="3419872" y="1609293"/>
            <a:ext cx="1800200" cy="648072"/>
          </a:xfrm>
          <a:prstGeom prst="rect">
            <a:avLst/>
          </a:prstGeom>
        </p:spPr>
      </p:pic>
      <p:pic>
        <p:nvPicPr>
          <p:cNvPr id="9" name="Picture 2" descr="Male and female skaters standing facing each other.">
            <a:extLst>
              <a:ext uri="{FF2B5EF4-FFF2-40B4-BE49-F238E27FC236}">
                <a16:creationId xmlns:a16="http://schemas.microsoft.com/office/drawing/2014/main" id="{0831751D-FE12-8351-F1FE-939B5CB0B5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38" r="17731" b="2456"/>
          <a:stretch/>
        </p:blipFill>
        <p:spPr bwMode="auto">
          <a:xfrm rot="154422">
            <a:off x="5478216" y="2860008"/>
            <a:ext cx="3020919" cy="3373554"/>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7D24A3DE-36FD-1215-93AC-F2BF6B77B5F9}"/>
              </a:ext>
            </a:extLst>
          </p:cNvPr>
          <p:cNvSpPr txBox="1"/>
          <p:nvPr/>
        </p:nvSpPr>
        <p:spPr>
          <a:xfrm>
            <a:off x="269815" y="2391080"/>
            <a:ext cx="8379101" cy="646331"/>
          </a:xfrm>
          <a:prstGeom prst="rect">
            <a:avLst/>
          </a:prstGeom>
          <a:noFill/>
        </p:spPr>
        <p:txBody>
          <a:bodyPr wrap="square">
            <a:spAutoFit/>
          </a:bodyPr>
          <a:lstStyle/>
          <a:p>
            <a:pPr algn="just"/>
            <a:r>
              <a:rPr lang="tr-TR" b="1" dirty="0">
                <a:solidFill>
                  <a:schemeClr val="accent2"/>
                </a:solidFill>
              </a:rPr>
              <a:t>Örnek: </a:t>
            </a:r>
            <a:r>
              <a:rPr lang="tr-TR" dirty="0"/>
              <a:t>57 kg ağırlığındaki kadın kaykaycı, 81 kg olan erkek kaykaycıyı 85 N kuvvetle itiyor. Her bir kaykaycının ivmesi ne olur?</a:t>
            </a:r>
          </a:p>
        </p:txBody>
      </p:sp>
      <p:sp>
        <p:nvSpPr>
          <p:cNvPr id="11" name="Metin kutusu 10">
            <a:extLst>
              <a:ext uri="{FF2B5EF4-FFF2-40B4-BE49-F238E27FC236}">
                <a16:creationId xmlns:a16="http://schemas.microsoft.com/office/drawing/2014/main" id="{D3340DCF-160D-F173-9404-5B6AB70BF36D}"/>
              </a:ext>
            </a:extLst>
          </p:cNvPr>
          <p:cNvSpPr txBox="1"/>
          <p:nvPr/>
        </p:nvSpPr>
        <p:spPr>
          <a:xfrm>
            <a:off x="269815" y="3111717"/>
            <a:ext cx="5134180" cy="923330"/>
          </a:xfrm>
          <a:prstGeom prst="rect">
            <a:avLst/>
          </a:prstGeom>
          <a:noFill/>
        </p:spPr>
        <p:txBody>
          <a:bodyPr wrap="square">
            <a:spAutoFit/>
          </a:bodyPr>
          <a:lstStyle/>
          <a:p>
            <a:pPr algn="just"/>
            <a:r>
              <a:rPr lang="tr-TR" b="1" dirty="0">
                <a:solidFill>
                  <a:schemeClr val="accent2"/>
                </a:solidFill>
              </a:rPr>
              <a:t>Çözüm: </a:t>
            </a:r>
            <a:r>
              <a:rPr lang="tr-TR" dirty="0"/>
              <a:t>Newton'un üçüncü yasasını kullanırsak, erkeğe etkiyen kuvvet kadınınkine eşit ve zıt yönde olmalıdır, yani -85 Newton olmalıdır.</a:t>
            </a:r>
          </a:p>
        </p:txBody>
      </p:sp>
      <p:pic>
        <p:nvPicPr>
          <p:cNvPr id="14" name="Resim 13">
            <a:extLst>
              <a:ext uri="{FF2B5EF4-FFF2-40B4-BE49-F238E27FC236}">
                <a16:creationId xmlns:a16="http://schemas.microsoft.com/office/drawing/2014/main" id="{64D2A8D6-00F6-362E-D372-7D867C2CBD70}"/>
              </a:ext>
            </a:extLst>
          </p:cNvPr>
          <p:cNvPicPr>
            <a:picLocks noChangeAspect="1"/>
          </p:cNvPicPr>
          <p:nvPr/>
        </p:nvPicPr>
        <p:blipFill>
          <a:blip r:embed="rId4"/>
          <a:stretch>
            <a:fillRect/>
          </a:stretch>
        </p:blipFill>
        <p:spPr>
          <a:xfrm>
            <a:off x="1006580" y="4206887"/>
            <a:ext cx="956188" cy="486683"/>
          </a:xfrm>
          <a:prstGeom prst="rect">
            <a:avLst/>
          </a:prstGeom>
        </p:spPr>
      </p:pic>
      <p:pic>
        <p:nvPicPr>
          <p:cNvPr id="16" name="Resim 15">
            <a:extLst>
              <a:ext uri="{FF2B5EF4-FFF2-40B4-BE49-F238E27FC236}">
                <a16:creationId xmlns:a16="http://schemas.microsoft.com/office/drawing/2014/main" id="{731FC749-5BC9-842A-B3BA-D21A893817CB}"/>
              </a:ext>
            </a:extLst>
          </p:cNvPr>
          <p:cNvPicPr>
            <a:picLocks noChangeAspect="1"/>
          </p:cNvPicPr>
          <p:nvPr/>
        </p:nvPicPr>
        <p:blipFill>
          <a:blip r:embed="rId5"/>
          <a:stretch>
            <a:fillRect/>
          </a:stretch>
        </p:blipFill>
        <p:spPr>
          <a:xfrm>
            <a:off x="2705910" y="4075716"/>
            <a:ext cx="1001994" cy="721436"/>
          </a:xfrm>
          <a:prstGeom prst="rect">
            <a:avLst/>
          </a:prstGeom>
        </p:spPr>
      </p:pic>
      <p:pic>
        <p:nvPicPr>
          <p:cNvPr id="18" name="Resim 17">
            <a:extLst>
              <a:ext uri="{FF2B5EF4-FFF2-40B4-BE49-F238E27FC236}">
                <a16:creationId xmlns:a16="http://schemas.microsoft.com/office/drawing/2014/main" id="{35BFB825-FE13-A0D2-76E3-1F8AA8652F40}"/>
              </a:ext>
            </a:extLst>
          </p:cNvPr>
          <p:cNvPicPr>
            <a:picLocks noChangeAspect="1"/>
          </p:cNvPicPr>
          <p:nvPr/>
        </p:nvPicPr>
        <p:blipFill>
          <a:blip r:embed="rId6"/>
          <a:stretch>
            <a:fillRect/>
          </a:stretch>
        </p:blipFill>
        <p:spPr>
          <a:xfrm>
            <a:off x="1536387" y="4844902"/>
            <a:ext cx="2610909" cy="744338"/>
          </a:xfrm>
          <a:prstGeom prst="rect">
            <a:avLst/>
          </a:prstGeom>
        </p:spPr>
      </p:pic>
      <p:pic>
        <p:nvPicPr>
          <p:cNvPr id="20" name="Resim 19">
            <a:extLst>
              <a:ext uri="{FF2B5EF4-FFF2-40B4-BE49-F238E27FC236}">
                <a16:creationId xmlns:a16="http://schemas.microsoft.com/office/drawing/2014/main" id="{4F68E734-936F-DF51-1061-0B5906BBB114}"/>
              </a:ext>
            </a:extLst>
          </p:cNvPr>
          <p:cNvPicPr>
            <a:picLocks noChangeAspect="1"/>
          </p:cNvPicPr>
          <p:nvPr/>
        </p:nvPicPr>
        <p:blipFill rotWithShape="1">
          <a:blip r:embed="rId7"/>
          <a:srcRect b="6451"/>
          <a:stretch/>
        </p:blipFill>
        <p:spPr>
          <a:xfrm>
            <a:off x="1568727" y="5603875"/>
            <a:ext cx="3168352" cy="705446"/>
          </a:xfrm>
          <a:prstGeom prst="rect">
            <a:avLst/>
          </a:prstGeom>
        </p:spPr>
      </p:pic>
      <p:sp>
        <p:nvSpPr>
          <p:cNvPr id="21" name="Metin kutusu 20">
            <a:extLst>
              <a:ext uri="{FF2B5EF4-FFF2-40B4-BE49-F238E27FC236}">
                <a16:creationId xmlns:a16="http://schemas.microsoft.com/office/drawing/2014/main" id="{D6225593-B9FF-9B21-0F14-1FFA697E97CD}"/>
              </a:ext>
            </a:extLst>
          </p:cNvPr>
          <p:cNvSpPr txBox="1"/>
          <p:nvPr/>
        </p:nvSpPr>
        <p:spPr>
          <a:xfrm>
            <a:off x="329969" y="5017165"/>
            <a:ext cx="1149033" cy="369332"/>
          </a:xfrm>
          <a:prstGeom prst="rect">
            <a:avLst/>
          </a:prstGeom>
          <a:noFill/>
        </p:spPr>
        <p:txBody>
          <a:bodyPr wrap="none" rtlCol="0">
            <a:spAutoFit/>
          </a:bodyPr>
          <a:lstStyle/>
          <a:p>
            <a:r>
              <a:rPr lang="tr-TR" dirty="0"/>
              <a:t>Kadın için:</a:t>
            </a:r>
          </a:p>
        </p:txBody>
      </p:sp>
      <p:sp>
        <p:nvSpPr>
          <p:cNvPr id="22" name="Metin kutusu 21">
            <a:extLst>
              <a:ext uri="{FF2B5EF4-FFF2-40B4-BE49-F238E27FC236}">
                <a16:creationId xmlns:a16="http://schemas.microsoft.com/office/drawing/2014/main" id="{D51D14B4-F3B8-5B7A-5CB0-A3F9B65E98FB}"/>
              </a:ext>
            </a:extLst>
          </p:cNvPr>
          <p:cNvSpPr txBox="1"/>
          <p:nvPr/>
        </p:nvSpPr>
        <p:spPr>
          <a:xfrm>
            <a:off x="360449" y="5765773"/>
            <a:ext cx="1134221" cy="369332"/>
          </a:xfrm>
          <a:prstGeom prst="rect">
            <a:avLst/>
          </a:prstGeom>
          <a:noFill/>
        </p:spPr>
        <p:txBody>
          <a:bodyPr wrap="none" rtlCol="0">
            <a:spAutoFit/>
          </a:bodyPr>
          <a:lstStyle/>
          <a:p>
            <a:r>
              <a:rPr lang="tr-TR" dirty="0"/>
              <a:t>Erkek için:</a:t>
            </a:r>
          </a:p>
        </p:txBody>
      </p:sp>
      <p:cxnSp>
        <p:nvCxnSpPr>
          <p:cNvPr id="24" name="Düz Ok Bağlayıcısı 23">
            <a:extLst>
              <a:ext uri="{FF2B5EF4-FFF2-40B4-BE49-F238E27FC236}">
                <a16:creationId xmlns:a16="http://schemas.microsoft.com/office/drawing/2014/main" id="{E97BE6E8-07D9-D9B4-31BD-41EFF8E3BC3C}"/>
              </a:ext>
            </a:extLst>
          </p:cNvPr>
          <p:cNvCxnSpPr/>
          <p:nvPr/>
        </p:nvCxnSpPr>
        <p:spPr>
          <a:xfrm>
            <a:off x="2046307" y="4468239"/>
            <a:ext cx="576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2495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1"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F34D24-0D35-5ADF-3424-0EB0C24B9CDE}"/>
              </a:ext>
            </a:extLst>
          </p:cNvPr>
          <p:cNvSpPr>
            <a:spLocks noGrp="1"/>
          </p:cNvSpPr>
          <p:nvPr>
            <p:ph type="title"/>
          </p:nvPr>
        </p:nvSpPr>
        <p:spPr/>
        <p:txBody>
          <a:bodyPr/>
          <a:lstStyle/>
          <a:p>
            <a:r>
              <a:rPr lang="tr-TR" dirty="0"/>
              <a:t>3. Yasa: Etki-tepki yasası</a:t>
            </a:r>
          </a:p>
        </p:txBody>
      </p:sp>
      <p:sp>
        <p:nvSpPr>
          <p:cNvPr id="3" name="İçerik Yer Tutucusu 2">
            <a:extLst>
              <a:ext uri="{FF2B5EF4-FFF2-40B4-BE49-F238E27FC236}">
                <a16:creationId xmlns:a16="http://schemas.microsoft.com/office/drawing/2014/main" id="{4DE4E7DC-C60A-0621-1284-EBB4E447639B}"/>
              </a:ext>
            </a:extLst>
          </p:cNvPr>
          <p:cNvSpPr>
            <a:spLocks noGrp="1"/>
          </p:cNvSpPr>
          <p:nvPr>
            <p:ph idx="1"/>
          </p:nvPr>
        </p:nvSpPr>
        <p:spPr>
          <a:xfrm>
            <a:off x="251520" y="895699"/>
            <a:ext cx="8712967" cy="949125"/>
          </a:xfrm>
        </p:spPr>
        <p:txBody>
          <a:bodyPr/>
          <a:lstStyle/>
          <a:p>
            <a:r>
              <a:rPr lang="tr-TR" sz="2000" b="1" spc="-20" dirty="0">
                <a:latin typeface="Tahoma"/>
                <a:cs typeface="Tahoma"/>
              </a:rPr>
              <a:t>Bir</a:t>
            </a:r>
            <a:r>
              <a:rPr lang="tr-TR" sz="2000" b="1" spc="-30" dirty="0">
                <a:latin typeface="Tahoma"/>
                <a:cs typeface="Tahoma"/>
              </a:rPr>
              <a:t> </a:t>
            </a:r>
            <a:r>
              <a:rPr lang="tr-TR" sz="2000" b="1" spc="-50" dirty="0">
                <a:latin typeface="Tahoma"/>
                <a:cs typeface="Tahoma"/>
              </a:rPr>
              <a:t>cisim</a:t>
            </a:r>
            <a:r>
              <a:rPr lang="tr-TR" sz="2000" b="1" spc="-30" dirty="0">
                <a:latin typeface="Tahoma"/>
                <a:cs typeface="Tahoma"/>
              </a:rPr>
              <a:t> </a:t>
            </a:r>
            <a:r>
              <a:rPr lang="tr-TR" sz="2000" b="1" spc="-70" dirty="0">
                <a:latin typeface="Tahoma"/>
                <a:cs typeface="Tahoma"/>
              </a:rPr>
              <a:t>diğer</a:t>
            </a:r>
            <a:r>
              <a:rPr lang="tr-TR" sz="2000" b="1" spc="-30" dirty="0">
                <a:latin typeface="Tahoma"/>
                <a:cs typeface="Tahoma"/>
              </a:rPr>
              <a:t> </a:t>
            </a:r>
            <a:r>
              <a:rPr lang="tr-TR" sz="2000" b="1" spc="-10" dirty="0">
                <a:latin typeface="Tahoma"/>
                <a:cs typeface="Tahoma"/>
              </a:rPr>
              <a:t>ikinci</a:t>
            </a:r>
            <a:r>
              <a:rPr lang="tr-TR" sz="2000" b="1" spc="-30" dirty="0">
                <a:latin typeface="Tahoma"/>
                <a:cs typeface="Tahoma"/>
              </a:rPr>
              <a:t> </a:t>
            </a:r>
            <a:r>
              <a:rPr lang="tr-TR" sz="2000" b="1" spc="-40" dirty="0">
                <a:latin typeface="Tahoma"/>
                <a:cs typeface="Tahoma"/>
              </a:rPr>
              <a:t>bir</a:t>
            </a:r>
            <a:r>
              <a:rPr lang="tr-TR" sz="2000" b="1" spc="-30" dirty="0">
                <a:latin typeface="Tahoma"/>
                <a:cs typeface="Tahoma"/>
              </a:rPr>
              <a:t> </a:t>
            </a:r>
            <a:r>
              <a:rPr lang="tr-TR" sz="2000" b="1" spc="-70" dirty="0">
                <a:latin typeface="Tahoma"/>
                <a:cs typeface="Tahoma"/>
              </a:rPr>
              <a:t>cisme</a:t>
            </a:r>
            <a:r>
              <a:rPr lang="tr-TR" sz="2000" b="1" spc="45" dirty="0">
                <a:latin typeface="Tahoma"/>
                <a:cs typeface="Tahoma"/>
              </a:rPr>
              <a:t> F </a:t>
            </a:r>
            <a:r>
              <a:rPr lang="tr-TR" sz="2000" b="1" spc="-45" dirty="0">
                <a:latin typeface="Tahoma"/>
                <a:cs typeface="Tahoma"/>
              </a:rPr>
              <a:t>ku</a:t>
            </a:r>
            <a:r>
              <a:rPr lang="tr-TR" sz="2000" b="1" spc="-25" dirty="0">
                <a:latin typeface="Tahoma"/>
                <a:cs typeface="Tahoma"/>
              </a:rPr>
              <a:t>v</a:t>
            </a:r>
            <a:r>
              <a:rPr lang="tr-TR" sz="2000" b="1" spc="-75" dirty="0">
                <a:latin typeface="Tahoma"/>
                <a:cs typeface="Tahoma"/>
              </a:rPr>
              <a:t>v</a:t>
            </a:r>
            <a:r>
              <a:rPr lang="tr-TR" sz="2000" b="1" spc="-60" dirty="0">
                <a:latin typeface="Tahoma"/>
                <a:cs typeface="Tahoma"/>
              </a:rPr>
              <a:t>eti</a:t>
            </a:r>
            <a:r>
              <a:rPr lang="tr-TR" sz="2000" b="1" spc="-30" dirty="0">
                <a:latin typeface="Tahoma"/>
                <a:cs typeface="Tahoma"/>
              </a:rPr>
              <a:t> </a:t>
            </a:r>
            <a:r>
              <a:rPr lang="tr-TR" sz="2000" b="1" spc="-45" dirty="0">
                <a:latin typeface="Tahoma"/>
                <a:cs typeface="Tahoma"/>
              </a:rPr>
              <a:t>uygulu</a:t>
            </a:r>
            <a:r>
              <a:rPr lang="tr-TR" sz="2000" b="1" spc="-55" dirty="0">
                <a:latin typeface="Tahoma"/>
                <a:cs typeface="Tahoma"/>
              </a:rPr>
              <a:t>y</a:t>
            </a:r>
            <a:r>
              <a:rPr lang="tr-TR" sz="2000" b="1" spc="-80" dirty="0">
                <a:latin typeface="Tahoma"/>
                <a:cs typeface="Tahoma"/>
              </a:rPr>
              <a:t>orsa,</a:t>
            </a:r>
            <a:r>
              <a:rPr lang="tr-TR" sz="2000" b="1" spc="-30" dirty="0">
                <a:latin typeface="Tahoma"/>
                <a:cs typeface="Tahoma"/>
              </a:rPr>
              <a:t> </a:t>
            </a:r>
            <a:r>
              <a:rPr lang="tr-TR" sz="2000" b="1" spc="-10" dirty="0">
                <a:latin typeface="Tahoma"/>
                <a:cs typeface="Tahoma"/>
              </a:rPr>
              <a:t>ikinci </a:t>
            </a:r>
            <a:r>
              <a:rPr lang="tr-TR" sz="2000" b="1" spc="-50" dirty="0">
                <a:latin typeface="Tahoma"/>
                <a:cs typeface="Tahoma"/>
              </a:rPr>
              <a:t>cisim </a:t>
            </a:r>
            <a:r>
              <a:rPr lang="tr-TR" sz="2000" b="1" spc="-105" dirty="0">
                <a:latin typeface="Tahoma"/>
                <a:cs typeface="Tahoma"/>
              </a:rPr>
              <a:t>de</a:t>
            </a:r>
            <a:r>
              <a:rPr lang="tr-TR" sz="2000" b="1" spc="-50" dirty="0">
                <a:latin typeface="Tahoma"/>
                <a:cs typeface="Tahoma"/>
              </a:rPr>
              <a:t> </a:t>
            </a:r>
            <a:r>
              <a:rPr lang="tr-TR" sz="2000" b="1" spc="-25" dirty="0">
                <a:latin typeface="Tahoma"/>
                <a:cs typeface="Tahoma"/>
              </a:rPr>
              <a:t>birinci</a:t>
            </a:r>
            <a:r>
              <a:rPr lang="tr-TR" sz="2000" b="1" spc="-45" dirty="0">
                <a:latin typeface="Tahoma"/>
                <a:cs typeface="Tahoma"/>
              </a:rPr>
              <a:t>y</a:t>
            </a:r>
            <a:r>
              <a:rPr lang="tr-TR" sz="2000" b="1" spc="-125" dirty="0">
                <a:latin typeface="Tahoma"/>
                <a:cs typeface="Tahoma"/>
              </a:rPr>
              <a:t>e</a:t>
            </a:r>
            <a:r>
              <a:rPr lang="tr-TR" sz="2000" b="1" spc="-50" dirty="0">
                <a:latin typeface="Tahoma"/>
                <a:cs typeface="Tahoma"/>
              </a:rPr>
              <a:t> </a:t>
            </a:r>
            <a:r>
              <a:rPr lang="tr-TR" sz="2000" b="1" spc="-75" dirty="0">
                <a:latin typeface="Tahoma"/>
                <a:cs typeface="Tahoma"/>
              </a:rPr>
              <a:t>eşit</a:t>
            </a:r>
            <a:r>
              <a:rPr lang="tr-TR" sz="2000" b="1" spc="-50" dirty="0">
                <a:latin typeface="Tahoma"/>
                <a:cs typeface="Tahoma"/>
              </a:rPr>
              <a:t> </a:t>
            </a:r>
            <a:r>
              <a:rPr lang="tr-TR" sz="2000" b="1" spc="-75" dirty="0">
                <a:latin typeface="Tahoma"/>
                <a:cs typeface="Tahoma"/>
              </a:rPr>
              <a:t>v</a:t>
            </a:r>
            <a:r>
              <a:rPr lang="tr-TR" sz="2000" b="1" spc="-125" dirty="0">
                <a:latin typeface="Tahoma"/>
                <a:cs typeface="Tahoma"/>
              </a:rPr>
              <a:t>e</a:t>
            </a:r>
            <a:r>
              <a:rPr lang="tr-TR" sz="2000" b="1" spc="-50" dirty="0">
                <a:latin typeface="Tahoma"/>
                <a:cs typeface="Tahoma"/>
              </a:rPr>
              <a:t> zıt </a:t>
            </a:r>
            <a:r>
              <a:rPr lang="tr-TR" sz="2000" b="1" spc="-70" dirty="0">
                <a:latin typeface="Tahoma"/>
                <a:cs typeface="Tahoma"/>
              </a:rPr>
              <a:t>yönde</a:t>
            </a:r>
            <a:r>
              <a:rPr lang="tr-TR" sz="2000" b="1" spc="-50" dirty="0">
                <a:latin typeface="Tahoma"/>
                <a:cs typeface="Tahoma"/>
              </a:rPr>
              <a:t> </a:t>
            </a:r>
            <a:r>
              <a:rPr lang="tr-TR" sz="2000" b="1" spc="-40" dirty="0">
                <a:latin typeface="Tahoma"/>
                <a:cs typeface="Tahoma"/>
              </a:rPr>
              <a:t>bir </a:t>
            </a:r>
            <a:r>
              <a:rPr lang="tr-TR" b="1" spc="25" dirty="0">
                <a:latin typeface="Tahoma"/>
                <a:cs typeface="Tahoma"/>
              </a:rPr>
              <a:t>F </a:t>
            </a:r>
            <a:r>
              <a:rPr lang="tr-TR" sz="2000" b="1" spc="-45" dirty="0">
                <a:latin typeface="Tahoma"/>
                <a:cs typeface="Tahoma"/>
              </a:rPr>
              <a:t>ku</a:t>
            </a:r>
            <a:r>
              <a:rPr lang="tr-TR" sz="2000" b="1" spc="-25" dirty="0">
                <a:latin typeface="Tahoma"/>
                <a:cs typeface="Tahoma"/>
              </a:rPr>
              <a:t>v</a:t>
            </a:r>
            <a:r>
              <a:rPr lang="tr-TR" sz="2000" b="1" spc="-75" dirty="0">
                <a:latin typeface="Tahoma"/>
                <a:cs typeface="Tahoma"/>
              </a:rPr>
              <a:t>v</a:t>
            </a:r>
            <a:r>
              <a:rPr lang="tr-TR" sz="2000" b="1" spc="-60" dirty="0">
                <a:latin typeface="Tahoma"/>
                <a:cs typeface="Tahoma"/>
              </a:rPr>
              <a:t>eti</a:t>
            </a:r>
            <a:r>
              <a:rPr lang="tr-TR" sz="2000" b="1" spc="-50" dirty="0">
                <a:latin typeface="Tahoma"/>
                <a:cs typeface="Tahoma"/>
              </a:rPr>
              <a:t> </a:t>
            </a:r>
            <a:r>
              <a:rPr lang="tr-TR" sz="2000" b="1" spc="-60" dirty="0">
                <a:latin typeface="Tahoma"/>
                <a:cs typeface="Tahoma"/>
              </a:rPr>
              <a:t>uygula</a:t>
            </a:r>
            <a:r>
              <a:rPr lang="tr-TR" sz="2000" b="1" spc="-110" dirty="0">
                <a:latin typeface="Tahoma"/>
                <a:cs typeface="Tahoma"/>
              </a:rPr>
              <a:t>r</a:t>
            </a:r>
            <a:r>
              <a:rPr lang="tr-TR" sz="2000" b="1" spc="-80" dirty="0">
                <a:latin typeface="Tahoma"/>
                <a:cs typeface="Tahoma"/>
              </a:rPr>
              <a:t>.</a:t>
            </a:r>
            <a:endParaRPr lang="tr-TR" sz="2000" dirty="0">
              <a:latin typeface="Tahoma"/>
              <a:cs typeface="Tahoma"/>
            </a:endParaRPr>
          </a:p>
        </p:txBody>
      </p:sp>
      <p:sp>
        <p:nvSpPr>
          <p:cNvPr id="5" name="Alt Bilgi Yer Tutucusu 4">
            <a:extLst>
              <a:ext uri="{FF2B5EF4-FFF2-40B4-BE49-F238E27FC236}">
                <a16:creationId xmlns:a16="http://schemas.microsoft.com/office/drawing/2014/main" id="{34072FC6-6B3F-2FB9-1452-66104EE7786E}"/>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7C9C9B0A-1D01-E4A4-A570-F2DB85E8A948}"/>
              </a:ext>
            </a:extLst>
          </p:cNvPr>
          <p:cNvSpPr>
            <a:spLocks noGrp="1"/>
          </p:cNvSpPr>
          <p:nvPr>
            <p:ph type="sldNum" sz="quarter" idx="12"/>
          </p:nvPr>
        </p:nvSpPr>
        <p:spPr/>
        <p:txBody>
          <a:bodyPr/>
          <a:lstStyle/>
          <a:p>
            <a:fld id="{60FF87A7-9A7A-4B3D-9625-8440EC4947F9}" type="slidenum">
              <a:rPr lang="tr-TR" smtClean="0"/>
              <a:pPr/>
              <a:t>39</a:t>
            </a:fld>
            <a:endParaRPr lang="tr-TR"/>
          </a:p>
        </p:txBody>
      </p:sp>
      <p:sp>
        <p:nvSpPr>
          <p:cNvPr id="8" name="Metin kutusu 7">
            <a:extLst>
              <a:ext uri="{FF2B5EF4-FFF2-40B4-BE49-F238E27FC236}">
                <a16:creationId xmlns:a16="http://schemas.microsoft.com/office/drawing/2014/main" id="{1DBF0D3D-E466-B730-8BE8-76DB88C31BC6}"/>
              </a:ext>
            </a:extLst>
          </p:cNvPr>
          <p:cNvSpPr txBox="1"/>
          <p:nvPr/>
        </p:nvSpPr>
        <p:spPr>
          <a:xfrm>
            <a:off x="242412" y="1929610"/>
            <a:ext cx="8357299" cy="923330"/>
          </a:xfrm>
          <a:prstGeom prst="rect">
            <a:avLst/>
          </a:prstGeom>
          <a:noFill/>
        </p:spPr>
        <p:txBody>
          <a:bodyPr wrap="square">
            <a:spAutoFit/>
          </a:bodyPr>
          <a:lstStyle/>
          <a:p>
            <a:r>
              <a:rPr lang="tr-TR" b="1" dirty="0">
                <a:solidFill>
                  <a:schemeClr val="accent2"/>
                </a:solidFill>
              </a:rPr>
              <a:t>Örnek: </a:t>
            </a:r>
            <a:r>
              <a:rPr lang="tr-TR" dirty="0"/>
              <a:t>90 kiloluk bir buz hokeyi oyuncusu 80 kiloluk bir oyuncuyla kafa kafaya çarpışır. Birinci oyuncu ikinci oyuncuya 450 </a:t>
            </a:r>
            <a:r>
              <a:rPr lang="tr-TR" dirty="0" err="1"/>
              <a:t>N'luk</a:t>
            </a:r>
            <a:r>
              <a:rPr lang="tr-TR" dirty="0"/>
              <a:t> bir kuvvet uygularsa, ikinci oyuncu birinci oyuncuya ne kadar kuvvet uygular?</a:t>
            </a:r>
          </a:p>
        </p:txBody>
      </p:sp>
      <p:grpSp>
        <p:nvGrpSpPr>
          <p:cNvPr id="7" name="Grup 6">
            <a:extLst>
              <a:ext uri="{FF2B5EF4-FFF2-40B4-BE49-F238E27FC236}">
                <a16:creationId xmlns:a16="http://schemas.microsoft.com/office/drawing/2014/main" id="{2AEA310F-751A-E50B-FEB8-7BF4D5ADF31C}"/>
              </a:ext>
            </a:extLst>
          </p:cNvPr>
          <p:cNvGrpSpPr/>
          <p:nvPr/>
        </p:nvGrpSpPr>
        <p:grpSpPr>
          <a:xfrm>
            <a:off x="242061" y="2569541"/>
            <a:ext cx="5346291" cy="2310554"/>
            <a:chOff x="242061" y="2569541"/>
            <a:chExt cx="5346291" cy="2310554"/>
          </a:xfrm>
        </p:grpSpPr>
        <p:pic>
          <p:nvPicPr>
            <p:cNvPr id="13" name="Resim 12">
              <a:extLst>
                <a:ext uri="{FF2B5EF4-FFF2-40B4-BE49-F238E27FC236}">
                  <a16:creationId xmlns:a16="http://schemas.microsoft.com/office/drawing/2014/main" id="{E60FA900-118E-5E98-A910-36495D1B5610}"/>
                </a:ext>
              </a:extLst>
            </p:cNvPr>
            <p:cNvPicPr>
              <a:picLocks noChangeAspect="1"/>
            </p:cNvPicPr>
            <p:nvPr/>
          </p:nvPicPr>
          <p:blipFill>
            <a:blip r:embed="rId2"/>
            <a:stretch>
              <a:fillRect/>
            </a:stretch>
          </p:blipFill>
          <p:spPr>
            <a:xfrm>
              <a:off x="2805749" y="2569541"/>
              <a:ext cx="2782603" cy="2310554"/>
            </a:xfrm>
            <a:prstGeom prst="rect">
              <a:avLst/>
            </a:prstGeom>
          </p:spPr>
        </p:pic>
        <p:sp>
          <p:nvSpPr>
            <p:cNvPr id="9" name="Metin kutusu 8">
              <a:extLst>
                <a:ext uri="{FF2B5EF4-FFF2-40B4-BE49-F238E27FC236}">
                  <a16:creationId xmlns:a16="http://schemas.microsoft.com/office/drawing/2014/main" id="{B727A911-9200-BEF3-33D1-4E93BC549548}"/>
                </a:ext>
              </a:extLst>
            </p:cNvPr>
            <p:cNvSpPr txBox="1"/>
            <p:nvPr/>
          </p:nvSpPr>
          <p:spPr>
            <a:xfrm>
              <a:off x="242061" y="2956205"/>
              <a:ext cx="2299606" cy="369332"/>
            </a:xfrm>
            <a:prstGeom prst="rect">
              <a:avLst/>
            </a:prstGeom>
            <a:noFill/>
          </p:spPr>
          <p:txBody>
            <a:bodyPr wrap="square">
              <a:spAutoFit/>
            </a:bodyPr>
            <a:lstStyle/>
            <a:p>
              <a:r>
                <a:rPr lang="tr-TR" b="1" dirty="0">
                  <a:solidFill>
                    <a:schemeClr val="accent2"/>
                  </a:solidFill>
                </a:rPr>
                <a:t>Çözüm: </a:t>
              </a:r>
              <a:endParaRPr lang="tr-TR" dirty="0"/>
            </a:p>
          </p:txBody>
        </p:sp>
        <p:pic>
          <p:nvPicPr>
            <p:cNvPr id="11" name="Resim 10">
              <a:extLst>
                <a:ext uri="{FF2B5EF4-FFF2-40B4-BE49-F238E27FC236}">
                  <a16:creationId xmlns:a16="http://schemas.microsoft.com/office/drawing/2014/main" id="{22E328A7-CF44-1C4B-BC67-5C591B2B65F8}"/>
                </a:ext>
              </a:extLst>
            </p:cNvPr>
            <p:cNvPicPr>
              <a:picLocks noChangeAspect="1"/>
            </p:cNvPicPr>
            <p:nvPr/>
          </p:nvPicPr>
          <p:blipFill>
            <a:blip r:embed="rId3"/>
            <a:stretch>
              <a:fillRect/>
            </a:stretch>
          </p:blipFill>
          <p:spPr>
            <a:xfrm>
              <a:off x="1263130" y="3378943"/>
              <a:ext cx="1278536" cy="877340"/>
            </a:xfrm>
            <a:prstGeom prst="rect">
              <a:avLst/>
            </a:prstGeom>
          </p:spPr>
        </p:pic>
      </p:grpSp>
      <p:sp>
        <p:nvSpPr>
          <p:cNvPr id="15" name="Metin kutusu 14">
            <a:extLst>
              <a:ext uri="{FF2B5EF4-FFF2-40B4-BE49-F238E27FC236}">
                <a16:creationId xmlns:a16="http://schemas.microsoft.com/office/drawing/2014/main" id="{E12DD8A2-8FD6-F423-2084-F4B61EA0846A}"/>
              </a:ext>
            </a:extLst>
          </p:cNvPr>
          <p:cNvSpPr txBox="1"/>
          <p:nvPr/>
        </p:nvSpPr>
        <p:spPr>
          <a:xfrm>
            <a:off x="1227450" y="2963678"/>
            <a:ext cx="1349896" cy="369332"/>
          </a:xfrm>
          <a:prstGeom prst="rect">
            <a:avLst/>
          </a:prstGeom>
          <a:noFill/>
        </p:spPr>
        <p:txBody>
          <a:bodyPr wrap="square">
            <a:spAutoFit/>
          </a:bodyPr>
          <a:lstStyle/>
          <a:p>
            <a:r>
              <a:rPr lang="tr-TR" dirty="0"/>
              <a:t>Verilenler: </a:t>
            </a:r>
          </a:p>
        </p:txBody>
      </p:sp>
      <p:sp>
        <p:nvSpPr>
          <p:cNvPr id="17" name="Metin kutusu 16">
            <a:extLst>
              <a:ext uri="{FF2B5EF4-FFF2-40B4-BE49-F238E27FC236}">
                <a16:creationId xmlns:a16="http://schemas.microsoft.com/office/drawing/2014/main" id="{C19CD80A-7BC7-D599-8D3D-E628631333DB}"/>
              </a:ext>
            </a:extLst>
          </p:cNvPr>
          <p:cNvSpPr txBox="1"/>
          <p:nvPr/>
        </p:nvSpPr>
        <p:spPr>
          <a:xfrm>
            <a:off x="323344" y="4738518"/>
            <a:ext cx="8569316" cy="1200329"/>
          </a:xfrm>
          <a:prstGeom prst="rect">
            <a:avLst/>
          </a:prstGeom>
          <a:noFill/>
        </p:spPr>
        <p:txBody>
          <a:bodyPr wrap="square">
            <a:spAutoFit/>
          </a:bodyPr>
          <a:lstStyle/>
          <a:p>
            <a:pPr algn="just"/>
            <a:r>
              <a:rPr lang="tr-TR" dirty="0"/>
              <a:t>Bu problem hesaplama gerektirmez. Newton'un üçüncü hareket yasasına göre, her etki için eşit ve zıt bir tepki vardır. Birinci oyuncunun ikinciye uyguladığı kuvvet 450 N büyüklüğünde ve pozitif yönlü ise, ikinci oyuncunun birinciye uyguladığı kuvvet 450 N büyüklüğünde ve negatif yönlüdür.</a:t>
            </a:r>
          </a:p>
        </p:txBody>
      </p:sp>
      <p:pic>
        <p:nvPicPr>
          <p:cNvPr id="19" name="Resim 18">
            <a:extLst>
              <a:ext uri="{FF2B5EF4-FFF2-40B4-BE49-F238E27FC236}">
                <a16:creationId xmlns:a16="http://schemas.microsoft.com/office/drawing/2014/main" id="{D16504BB-327B-1EDA-0230-97DB0C0D39B6}"/>
              </a:ext>
            </a:extLst>
          </p:cNvPr>
          <p:cNvPicPr>
            <a:picLocks noChangeAspect="1"/>
          </p:cNvPicPr>
          <p:nvPr/>
        </p:nvPicPr>
        <p:blipFill>
          <a:blip r:embed="rId4"/>
          <a:stretch>
            <a:fillRect/>
          </a:stretch>
        </p:blipFill>
        <p:spPr>
          <a:xfrm>
            <a:off x="3779912" y="5648334"/>
            <a:ext cx="1390650" cy="581025"/>
          </a:xfrm>
          <a:prstGeom prst="rect">
            <a:avLst/>
          </a:prstGeom>
        </p:spPr>
      </p:pic>
    </p:spTree>
    <p:extLst>
      <p:ext uri="{BB962C8B-B14F-4D97-AF65-F5344CB8AC3E}">
        <p14:creationId xmlns:p14="http://schemas.microsoft.com/office/powerpoint/2010/main" val="3998678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ilgi Yer Tutucusu 5">
            <a:extLst>
              <a:ext uri="{FF2B5EF4-FFF2-40B4-BE49-F238E27FC236}">
                <a16:creationId xmlns:a16="http://schemas.microsoft.com/office/drawing/2014/main" id="{7233EC75-AB91-C9EE-9EF0-8C43D4E97305}"/>
              </a:ext>
            </a:extLst>
          </p:cNvPr>
          <p:cNvSpPr>
            <a:spLocks noGrp="1"/>
          </p:cNvSpPr>
          <p:nvPr>
            <p:ph type="ftr" sz="quarter" idx="11"/>
          </p:nvPr>
        </p:nvSpPr>
        <p:spPr/>
        <p:txBody>
          <a:bodyPr/>
          <a:lstStyle/>
          <a:p>
            <a:r>
              <a:rPr lang="tr-TR"/>
              <a:t>DR. ALİ TEKİN GÜNER - BİYOMEKANİK</a:t>
            </a:r>
          </a:p>
        </p:txBody>
      </p:sp>
      <p:sp>
        <p:nvSpPr>
          <p:cNvPr id="7" name="Slayt Numarası Yer Tutucusu 6">
            <a:extLst>
              <a:ext uri="{FF2B5EF4-FFF2-40B4-BE49-F238E27FC236}">
                <a16:creationId xmlns:a16="http://schemas.microsoft.com/office/drawing/2014/main" id="{F25A273A-AA3A-BAA1-5DA2-EA32F9902296}"/>
              </a:ext>
            </a:extLst>
          </p:cNvPr>
          <p:cNvSpPr>
            <a:spLocks noGrp="1"/>
          </p:cNvSpPr>
          <p:nvPr>
            <p:ph type="sldNum" sz="quarter" idx="12"/>
          </p:nvPr>
        </p:nvSpPr>
        <p:spPr/>
        <p:txBody>
          <a:bodyPr/>
          <a:lstStyle/>
          <a:p>
            <a:fld id="{60FF87A7-9A7A-4B3D-9625-8440EC4947F9}" type="slidenum">
              <a:rPr lang="tr-TR" smtClean="0"/>
              <a:pPr/>
              <a:t>4</a:t>
            </a:fld>
            <a:endParaRPr lang="tr-TR"/>
          </a:p>
        </p:txBody>
      </p:sp>
      <p:graphicFrame>
        <p:nvGraphicFramePr>
          <p:cNvPr id="8" name="İçerik Yer Tutucusu 9">
            <a:extLst>
              <a:ext uri="{FF2B5EF4-FFF2-40B4-BE49-F238E27FC236}">
                <a16:creationId xmlns:a16="http://schemas.microsoft.com/office/drawing/2014/main" id="{DAF3973E-FF49-3383-E225-E4B7CA522D31}"/>
              </a:ext>
            </a:extLst>
          </p:cNvPr>
          <p:cNvGraphicFramePr>
            <a:graphicFrameLocks/>
          </p:cNvGraphicFramePr>
          <p:nvPr>
            <p:extLst>
              <p:ext uri="{D42A27DB-BD31-4B8C-83A1-F6EECF244321}">
                <p14:modId xmlns:p14="http://schemas.microsoft.com/office/powerpoint/2010/main" val="3685873586"/>
              </p:ext>
            </p:extLst>
          </p:nvPr>
        </p:nvGraphicFramePr>
        <p:xfrm>
          <a:off x="0" y="188640"/>
          <a:ext cx="5868144" cy="5980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Metin kutusu 8">
            <a:extLst>
              <a:ext uri="{FF2B5EF4-FFF2-40B4-BE49-F238E27FC236}">
                <a16:creationId xmlns:a16="http://schemas.microsoft.com/office/drawing/2014/main" id="{9EA716E0-F7B3-E785-E7E4-79BEC76A7E31}"/>
              </a:ext>
            </a:extLst>
          </p:cNvPr>
          <p:cNvSpPr txBox="1"/>
          <p:nvPr/>
        </p:nvSpPr>
        <p:spPr>
          <a:xfrm>
            <a:off x="5908854" y="332656"/>
            <a:ext cx="3032979" cy="5632311"/>
          </a:xfrm>
          <a:prstGeom prst="rect">
            <a:avLst/>
          </a:prstGeom>
          <a:noFill/>
        </p:spPr>
        <p:txBody>
          <a:bodyPr wrap="square">
            <a:spAutoFit/>
          </a:bodyPr>
          <a:lstStyle/>
          <a:p>
            <a:pPr lvl="0"/>
            <a:r>
              <a:rPr lang="tr-TR" altLang="tr-TR" sz="1800" b="1" u="sng" dirty="0">
                <a:effectLst>
                  <a:outerShdw blurRad="38100" dist="38100" dir="2700000" algn="tl">
                    <a:srgbClr val="000000">
                      <a:alpha val="43137"/>
                    </a:srgbClr>
                  </a:outerShdw>
                </a:effectLst>
                <a:latin typeface="Calibri" pitchFamily="34" charset="0"/>
                <a:cs typeface="Calibri" pitchFamily="34" charset="0"/>
              </a:rPr>
              <a:t>STATİK:</a:t>
            </a:r>
            <a:r>
              <a:rPr lang="tr-TR" altLang="tr-TR" sz="1800" b="1" dirty="0">
                <a:effectLst>
                  <a:outerShdw blurRad="38100" dist="38100" dir="2700000" algn="tl">
                    <a:srgbClr val="000000">
                      <a:alpha val="43137"/>
                    </a:srgbClr>
                  </a:outerShdw>
                </a:effectLst>
                <a:latin typeface="Calibri" pitchFamily="34" charset="0"/>
                <a:cs typeface="Calibri" pitchFamily="34" charset="0"/>
              </a:rPr>
              <a:t> </a:t>
            </a:r>
          </a:p>
          <a:p>
            <a:pPr lvl="0"/>
            <a:r>
              <a:rPr lang="tr-TR" altLang="tr-TR" sz="1800" dirty="0">
                <a:latin typeface="Calibri" pitchFamily="34" charset="0"/>
                <a:cs typeface="Calibri" pitchFamily="34" charset="0"/>
              </a:rPr>
              <a:t>Dinlenme veya hareket sırasında bir cismin veya insanın </a:t>
            </a:r>
            <a:r>
              <a:rPr lang="tr-TR" altLang="tr-TR" sz="1800" u="sng" dirty="0">
                <a:latin typeface="Calibri" pitchFamily="34" charset="0"/>
                <a:cs typeface="Calibri" pitchFamily="34" charset="0"/>
              </a:rPr>
              <a:t>denge</a:t>
            </a:r>
            <a:r>
              <a:rPr lang="tr-TR" altLang="tr-TR" sz="1800" dirty="0">
                <a:latin typeface="Calibri" pitchFamily="34" charset="0"/>
                <a:cs typeface="Calibri" pitchFamily="34" charset="0"/>
              </a:rPr>
              <a:t>deki</a:t>
            </a:r>
            <a:r>
              <a:rPr lang="tr-TR" altLang="tr-TR" sz="1800" u="sng" dirty="0">
                <a:latin typeface="Calibri" pitchFamily="34" charset="0"/>
                <a:cs typeface="Calibri" pitchFamily="34" charset="0"/>
              </a:rPr>
              <a:t> </a:t>
            </a:r>
            <a:r>
              <a:rPr lang="tr-TR" altLang="tr-TR" sz="1800" dirty="0">
                <a:latin typeface="Calibri" pitchFamily="34" charset="0"/>
                <a:cs typeface="Calibri" pitchFamily="34" charset="0"/>
              </a:rPr>
              <a:t>durumunu inceler. </a:t>
            </a:r>
            <a:endParaRPr lang="tr-TR" sz="1800" dirty="0">
              <a:latin typeface="Calibri" pitchFamily="34" charset="0"/>
              <a:cs typeface="Calibri" pitchFamily="34" charset="0"/>
            </a:endParaRPr>
          </a:p>
          <a:p>
            <a:pPr lvl="0"/>
            <a:endParaRPr lang="tr-TR" altLang="tr-TR" sz="1800" b="1" u="sng" dirty="0">
              <a:effectLst>
                <a:outerShdw blurRad="38100" dist="38100" dir="2700000" algn="tl">
                  <a:srgbClr val="000000">
                    <a:alpha val="43137"/>
                  </a:srgbClr>
                </a:outerShdw>
              </a:effectLst>
              <a:latin typeface="Calibri" pitchFamily="34" charset="0"/>
              <a:cs typeface="Calibri" pitchFamily="34" charset="0"/>
            </a:endParaRPr>
          </a:p>
          <a:p>
            <a:pPr lvl="0"/>
            <a:r>
              <a:rPr lang="tr-TR" altLang="tr-TR" sz="1800" b="1" u="sng" dirty="0">
                <a:effectLst>
                  <a:outerShdw blurRad="38100" dist="38100" dir="2700000" algn="tl">
                    <a:srgbClr val="000000">
                      <a:alpha val="43137"/>
                    </a:srgbClr>
                  </a:outerShdw>
                </a:effectLst>
                <a:latin typeface="Calibri" pitchFamily="34" charset="0"/>
                <a:cs typeface="Calibri" pitchFamily="34" charset="0"/>
              </a:rPr>
              <a:t>DİNAMİK: </a:t>
            </a:r>
          </a:p>
          <a:p>
            <a:pPr lvl="0"/>
            <a:r>
              <a:rPr lang="tr-TR" altLang="tr-TR" sz="1800" dirty="0">
                <a:latin typeface="Calibri" pitchFamily="34" charset="0"/>
                <a:cs typeface="Calibri" pitchFamily="34" charset="0"/>
              </a:rPr>
              <a:t>Dinamik, harekete sebep olan ve hareketi değiştiren unsurları inceler.</a:t>
            </a:r>
          </a:p>
          <a:p>
            <a:pPr lvl="0"/>
            <a:endParaRPr lang="tr-TR" dirty="0">
              <a:latin typeface="Calibri" pitchFamily="34" charset="0"/>
              <a:cs typeface="Calibri" pitchFamily="34" charset="0"/>
            </a:endParaRPr>
          </a:p>
          <a:p>
            <a:pPr marL="285750" lvl="0" indent="-285750">
              <a:buFont typeface="Arial" panose="020B0604020202020204" pitchFamily="34" charset="0"/>
              <a:buChar char="•"/>
            </a:pPr>
            <a:r>
              <a:rPr lang="tr-TR" sz="1800" b="1" u="sng" dirty="0">
                <a:effectLst>
                  <a:outerShdw blurRad="38100" dist="38100" dir="2700000" algn="tl">
                    <a:srgbClr val="000000">
                      <a:alpha val="43137"/>
                    </a:srgbClr>
                  </a:outerShdw>
                </a:effectLst>
                <a:latin typeface="Calibri" pitchFamily="34" charset="0"/>
                <a:cs typeface="Calibri" pitchFamily="34" charset="0"/>
              </a:rPr>
              <a:t>KİNETİK:</a:t>
            </a:r>
            <a:br>
              <a:rPr lang="tr-TR" sz="1800" b="1" u="sng" dirty="0">
                <a:effectLst>
                  <a:outerShdw blurRad="38100" dist="38100" dir="2700000" algn="tl">
                    <a:srgbClr val="000000">
                      <a:alpha val="43137"/>
                    </a:srgbClr>
                  </a:outerShdw>
                </a:effectLst>
                <a:latin typeface="Calibri" pitchFamily="34" charset="0"/>
                <a:cs typeface="Calibri" pitchFamily="34" charset="0"/>
              </a:rPr>
            </a:br>
            <a:r>
              <a:rPr lang="tr-TR" sz="1800" dirty="0">
                <a:latin typeface="Calibri" pitchFamily="34" charset="0"/>
                <a:cs typeface="Calibri" pitchFamily="34" charset="0"/>
              </a:rPr>
              <a:t>Hareketi doğuran kuvvetlerin incelenmesidir.</a:t>
            </a:r>
          </a:p>
          <a:p>
            <a:pPr marL="285750" lvl="0" indent="-285750">
              <a:buFont typeface="Arial" panose="020B0604020202020204" pitchFamily="34" charset="0"/>
              <a:buChar char="•"/>
            </a:pPr>
            <a:endParaRPr lang="tr-TR" sz="1800" dirty="0">
              <a:latin typeface="Calibri" pitchFamily="34" charset="0"/>
              <a:cs typeface="Calibri" pitchFamily="34" charset="0"/>
            </a:endParaRPr>
          </a:p>
          <a:p>
            <a:pPr marL="285750" lvl="0" indent="-285750">
              <a:buFont typeface="Arial" panose="020B0604020202020204" pitchFamily="34" charset="0"/>
              <a:buChar char="•"/>
            </a:pPr>
            <a:r>
              <a:rPr lang="tr-TR" altLang="tr-TR" sz="1800" b="1" u="sng" dirty="0">
                <a:effectLst>
                  <a:outerShdw blurRad="38100" dist="38100" dir="2700000" algn="tl">
                    <a:srgbClr val="000000">
                      <a:alpha val="43137"/>
                    </a:srgbClr>
                  </a:outerShdw>
                </a:effectLst>
                <a:latin typeface="Calibri" pitchFamily="34" charset="0"/>
                <a:cs typeface="Calibri" pitchFamily="34" charset="0"/>
              </a:rPr>
              <a:t>KİNEMATİK:</a:t>
            </a:r>
            <a:r>
              <a:rPr lang="tr-TR" altLang="tr-TR" sz="1800" dirty="0">
                <a:effectLst>
                  <a:outerShdw blurRad="38100" dist="38100" dir="2700000" algn="tl">
                    <a:srgbClr val="000000">
                      <a:alpha val="43137"/>
                    </a:srgbClr>
                  </a:outerShdw>
                </a:effectLst>
                <a:latin typeface="Calibri" pitchFamily="34" charset="0"/>
                <a:cs typeface="Calibri" pitchFamily="34" charset="0"/>
              </a:rPr>
              <a:t> </a:t>
            </a:r>
            <a:br>
              <a:rPr lang="tr-TR" altLang="tr-TR" sz="1800" dirty="0">
                <a:effectLst>
                  <a:outerShdw blurRad="38100" dist="38100" dir="2700000" algn="tl">
                    <a:srgbClr val="000000">
                      <a:alpha val="43137"/>
                    </a:srgbClr>
                  </a:outerShdw>
                </a:effectLst>
                <a:latin typeface="Calibri" pitchFamily="34" charset="0"/>
                <a:cs typeface="Calibri" pitchFamily="34" charset="0"/>
              </a:rPr>
            </a:br>
            <a:r>
              <a:rPr lang="tr-TR" altLang="tr-TR" dirty="0">
                <a:latin typeface="Calibri" pitchFamily="34" charset="0"/>
                <a:cs typeface="Calibri" pitchFamily="34" charset="0"/>
              </a:rPr>
              <a:t>H</a:t>
            </a:r>
            <a:r>
              <a:rPr lang="tr-TR" altLang="tr-TR" sz="1800" dirty="0">
                <a:latin typeface="Calibri" pitchFamily="34" charset="0"/>
                <a:cs typeface="Calibri" pitchFamily="34" charset="0"/>
              </a:rPr>
              <a:t>areketin geometrisinin, kuvvetin etkisinin göz önüne alınmadan incelenmesidir.</a:t>
            </a:r>
            <a:endParaRPr lang="tr-TR" sz="1800" dirty="0">
              <a:latin typeface="Calibri" pitchFamily="34" charset="0"/>
              <a:cs typeface="Calibri" pitchFamily="34" charset="0"/>
            </a:endParaRPr>
          </a:p>
        </p:txBody>
      </p:sp>
    </p:spTree>
    <p:extLst>
      <p:ext uri="{BB962C8B-B14F-4D97-AF65-F5344CB8AC3E}">
        <p14:creationId xmlns:p14="http://schemas.microsoft.com/office/powerpoint/2010/main" val="1604588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B5BA96-A669-8237-E206-A0195237B037}"/>
              </a:ext>
            </a:extLst>
          </p:cNvPr>
          <p:cNvSpPr>
            <a:spLocks noGrp="1"/>
          </p:cNvSpPr>
          <p:nvPr>
            <p:ph type="title"/>
          </p:nvPr>
        </p:nvSpPr>
        <p:spPr/>
        <p:txBody>
          <a:bodyPr/>
          <a:lstStyle/>
          <a:p>
            <a:r>
              <a:rPr lang="tr-TR" dirty="0"/>
              <a:t>Momentum</a:t>
            </a:r>
          </a:p>
        </p:txBody>
      </p:sp>
      <p:sp>
        <p:nvSpPr>
          <p:cNvPr id="3" name="İçerik Yer Tutucusu 2">
            <a:extLst>
              <a:ext uri="{FF2B5EF4-FFF2-40B4-BE49-F238E27FC236}">
                <a16:creationId xmlns:a16="http://schemas.microsoft.com/office/drawing/2014/main" id="{69E33192-7E6B-2600-4ED0-D2E2913CA85E}"/>
              </a:ext>
            </a:extLst>
          </p:cNvPr>
          <p:cNvSpPr>
            <a:spLocks noGrp="1"/>
          </p:cNvSpPr>
          <p:nvPr>
            <p:ph idx="1"/>
          </p:nvPr>
        </p:nvSpPr>
        <p:spPr>
          <a:xfrm>
            <a:off x="251520" y="895699"/>
            <a:ext cx="8712967" cy="365125"/>
          </a:xfrm>
        </p:spPr>
        <p:txBody>
          <a:bodyPr>
            <a:noAutofit/>
          </a:bodyPr>
          <a:lstStyle/>
          <a:p>
            <a:pPr marL="0" indent="0">
              <a:buNone/>
            </a:pPr>
            <a:r>
              <a:rPr lang="tr-TR" sz="1800" dirty="0"/>
              <a:t>Klasik mekanikte momentum bir nesnenin </a:t>
            </a:r>
            <a:r>
              <a:rPr lang="tr-TR" sz="1800" b="1" dirty="0"/>
              <a:t>kütlesi ve hızının çarpımıdır</a:t>
            </a:r>
            <a:r>
              <a:rPr lang="tr-TR" sz="1800" dirty="0"/>
              <a:t>.</a:t>
            </a:r>
          </a:p>
        </p:txBody>
      </p:sp>
      <p:sp>
        <p:nvSpPr>
          <p:cNvPr id="5" name="Alt Bilgi Yer Tutucusu 4">
            <a:extLst>
              <a:ext uri="{FF2B5EF4-FFF2-40B4-BE49-F238E27FC236}">
                <a16:creationId xmlns:a16="http://schemas.microsoft.com/office/drawing/2014/main" id="{31214475-8923-A87F-6191-D74FBEDAC1CA}"/>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7B6684C8-5B3D-1562-8706-21B9FBEC93D4}"/>
              </a:ext>
            </a:extLst>
          </p:cNvPr>
          <p:cNvSpPr>
            <a:spLocks noGrp="1"/>
          </p:cNvSpPr>
          <p:nvPr>
            <p:ph type="sldNum" sz="quarter" idx="12"/>
          </p:nvPr>
        </p:nvSpPr>
        <p:spPr/>
        <p:txBody>
          <a:bodyPr/>
          <a:lstStyle/>
          <a:p>
            <a:fld id="{60FF87A7-9A7A-4B3D-9625-8440EC4947F9}" type="slidenum">
              <a:rPr lang="tr-TR" smtClean="0"/>
              <a:pPr/>
              <a:t>40</a:t>
            </a:fld>
            <a:endParaRPr lang="tr-TR"/>
          </a:p>
        </p:txBody>
      </p:sp>
      <mc:AlternateContent xmlns:mc="http://schemas.openxmlformats.org/markup-compatibility/2006" xmlns:a14="http://schemas.microsoft.com/office/drawing/2010/main">
        <mc:Choice Requires="a14">
          <p:sp>
            <p:nvSpPr>
              <p:cNvPr id="7" name="Metin kutusu 6">
                <a:extLst>
                  <a:ext uri="{FF2B5EF4-FFF2-40B4-BE49-F238E27FC236}">
                    <a16:creationId xmlns:a16="http://schemas.microsoft.com/office/drawing/2014/main" id="{6ECF0B85-9CF4-46A5-74C8-26E29EF32AC3}"/>
                  </a:ext>
                </a:extLst>
              </p:cNvPr>
              <p:cNvSpPr txBox="1"/>
              <p:nvPr/>
            </p:nvSpPr>
            <p:spPr>
              <a:xfrm>
                <a:off x="3577341" y="1549948"/>
                <a:ext cx="2106025" cy="492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𝑀</m:t>
                      </m:r>
                      <m:r>
                        <a:rPr lang="tr-TR" b="0" i="1" smtClean="0">
                          <a:latin typeface="Cambria Math" panose="02040503050406030204" pitchFamily="18" charset="0"/>
                        </a:rPr>
                        <m:t>=</m:t>
                      </m:r>
                      <m:r>
                        <a:rPr lang="tr-TR" b="0" i="1" smtClean="0">
                          <a:latin typeface="Cambria Math" panose="02040503050406030204" pitchFamily="18" charset="0"/>
                        </a:rPr>
                        <m:t>𝑚</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𝑣</m:t>
                      </m:r>
                      <m:r>
                        <a:rPr lang="tr-TR" b="0" i="1" smtClean="0">
                          <a:latin typeface="Cambria Math" panose="02040503050406030204" pitchFamily="18" charset="0"/>
                          <a:ea typeface="Cambria Math" panose="02040503050406030204" pitchFamily="18" charset="0"/>
                        </a:rPr>
                        <m:t>    </m:t>
                      </m:r>
                      <m:d>
                        <m:dPr>
                          <m:begChr m:val="["/>
                          <m:endChr m:val="]"/>
                          <m:ctrlPr>
                            <a:rPr lang="tr-TR" b="0" i="1" smtClean="0">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𝑘𝑔</m:t>
                          </m:r>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r>
                                <m:rPr>
                                  <m:sty m:val="p"/>
                                </m:rPr>
                                <a:rPr lang="tr-TR">
                                  <a:latin typeface="Cambria Math" panose="02040503050406030204" pitchFamily="18" charset="0"/>
                                  <a:ea typeface="Cambria Math" panose="02040503050406030204" pitchFamily="18" charset="0"/>
                                </a:rPr>
                                <m:t>m</m:t>
                              </m:r>
                            </m:num>
                            <m:den>
                              <m:r>
                                <a:rPr lang="tr-TR" b="0" i="1" smtClean="0">
                                  <a:latin typeface="Cambria Math" panose="02040503050406030204" pitchFamily="18" charset="0"/>
                                  <a:ea typeface="Cambria Math" panose="02040503050406030204" pitchFamily="18" charset="0"/>
                                </a:rPr>
                                <m:t>𝑠</m:t>
                              </m:r>
                            </m:den>
                          </m:f>
                        </m:e>
                      </m:d>
                    </m:oMath>
                  </m:oMathPara>
                </a14:m>
                <a:endParaRPr lang="tr-TR" dirty="0"/>
              </a:p>
            </p:txBody>
          </p:sp>
        </mc:Choice>
        <mc:Fallback xmlns="">
          <p:sp>
            <p:nvSpPr>
              <p:cNvPr id="7" name="Metin kutusu 6">
                <a:extLst>
                  <a:ext uri="{FF2B5EF4-FFF2-40B4-BE49-F238E27FC236}">
                    <a16:creationId xmlns:a16="http://schemas.microsoft.com/office/drawing/2014/main" id="{6ECF0B85-9CF4-46A5-74C8-26E29EF32AC3}"/>
                  </a:ext>
                </a:extLst>
              </p:cNvPr>
              <p:cNvSpPr txBox="1">
                <a:spLocks noRot="1" noChangeAspect="1" noMove="1" noResize="1" noEditPoints="1" noAdjustHandles="1" noChangeArrowheads="1" noChangeShapeType="1" noTextEdit="1"/>
              </p:cNvSpPr>
              <p:nvPr/>
            </p:nvSpPr>
            <p:spPr>
              <a:xfrm>
                <a:off x="3577341" y="1549948"/>
                <a:ext cx="2106025" cy="492955"/>
              </a:xfrm>
              <a:prstGeom prst="rect">
                <a:avLst/>
              </a:prstGeom>
              <a:blipFill>
                <a:blip r:embed="rId2"/>
                <a:stretch>
                  <a:fillRect/>
                </a:stretch>
              </a:blipFill>
            </p:spPr>
            <p:txBody>
              <a:bodyPr/>
              <a:lstStyle/>
              <a:p>
                <a:r>
                  <a:rPr lang="tr-TR">
                    <a:noFill/>
                  </a:rPr>
                  <a:t> </a:t>
                </a:r>
              </a:p>
            </p:txBody>
          </p:sp>
        </mc:Fallback>
      </mc:AlternateContent>
      <p:sp>
        <p:nvSpPr>
          <p:cNvPr id="9" name="Metin kutusu 8">
            <a:extLst>
              <a:ext uri="{FF2B5EF4-FFF2-40B4-BE49-F238E27FC236}">
                <a16:creationId xmlns:a16="http://schemas.microsoft.com/office/drawing/2014/main" id="{FE95AF82-49B4-DC94-74A6-C1044290D92C}"/>
              </a:ext>
            </a:extLst>
          </p:cNvPr>
          <p:cNvSpPr txBox="1"/>
          <p:nvPr/>
        </p:nvSpPr>
        <p:spPr>
          <a:xfrm>
            <a:off x="251520" y="2138516"/>
            <a:ext cx="8712966" cy="2280753"/>
          </a:xfrm>
          <a:prstGeom prst="rect">
            <a:avLst/>
          </a:prstGeom>
          <a:noFill/>
        </p:spPr>
        <p:txBody>
          <a:bodyPr wrap="square">
            <a:spAutoFit/>
          </a:bodyPr>
          <a:lstStyle/>
          <a:p>
            <a:pPr marL="0" indent="0" algn="just">
              <a:lnSpc>
                <a:spcPct val="150000"/>
              </a:lnSpc>
              <a:spcAft>
                <a:spcPts val="1200"/>
              </a:spcAft>
              <a:buNone/>
            </a:pPr>
            <a:r>
              <a:rPr lang="tr-TR" dirty="0"/>
              <a:t>Hız gibi, momentum da vektörel bir niceliktir, yani büyüklüğünün yanı sıra bir yöne de sahiptir. </a:t>
            </a:r>
          </a:p>
          <a:p>
            <a:pPr algn="just">
              <a:lnSpc>
                <a:spcPct val="150000"/>
              </a:lnSpc>
              <a:spcAft>
                <a:spcPts val="1200"/>
              </a:spcAft>
            </a:pPr>
            <a:r>
              <a:rPr lang="tr-TR" b="1" dirty="0">
                <a:solidFill>
                  <a:schemeClr val="accent2"/>
                </a:solidFill>
              </a:rPr>
              <a:t>Çizgisel momentumun korunumu yasası: </a:t>
            </a:r>
            <a:r>
              <a:rPr lang="tr-TR" dirty="0"/>
              <a:t>Momentum korunumlu bir niceliktir; yani bu, eğer kapalı bir sistem herhangi bir dış kuvvetin etkisi altında değilse, o kapalı sistemin toplam momentumunun değişemeyeceği anlamına gelir. </a:t>
            </a:r>
          </a:p>
        </p:txBody>
      </p:sp>
      <p:sp>
        <p:nvSpPr>
          <p:cNvPr id="13" name="Metin kutusu 12">
            <a:extLst>
              <a:ext uri="{FF2B5EF4-FFF2-40B4-BE49-F238E27FC236}">
                <a16:creationId xmlns:a16="http://schemas.microsoft.com/office/drawing/2014/main" id="{574806ED-B7B6-0314-D30D-9B84EC4F1B3A}"/>
              </a:ext>
            </a:extLst>
          </p:cNvPr>
          <p:cNvSpPr txBox="1"/>
          <p:nvPr/>
        </p:nvSpPr>
        <p:spPr>
          <a:xfrm>
            <a:off x="251520" y="5374957"/>
            <a:ext cx="8568952" cy="646331"/>
          </a:xfrm>
          <a:prstGeom prst="rect">
            <a:avLst/>
          </a:prstGeom>
          <a:noFill/>
        </p:spPr>
        <p:txBody>
          <a:bodyPr wrap="square">
            <a:spAutoFit/>
          </a:bodyPr>
          <a:lstStyle/>
          <a:p>
            <a:r>
              <a:rPr lang="tr-TR" b="1" dirty="0"/>
              <a:t>Momentum benzer bir konu olan açısal momentum ile karışmasın diye, bazen çizgisel momentum olarak da anılır.</a:t>
            </a:r>
          </a:p>
        </p:txBody>
      </p:sp>
      <mc:AlternateContent xmlns:mc="http://schemas.openxmlformats.org/markup-compatibility/2006" xmlns:a14="http://schemas.microsoft.com/office/drawing/2010/main">
        <mc:Choice Requires="a14">
          <p:sp>
            <p:nvSpPr>
              <p:cNvPr id="14" name="Metin kutusu 13">
                <a:extLst>
                  <a:ext uri="{FF2B5EF4-FFF2-40B4-BE49-F238E27FC236}">
                    <a16:creationId xmlns:a16="http://schemas.microsoft.com/office/drawing/2014/main" id="{B4A06D11-21A5-C5FF-14DA-AFFF01ED9559}"/>
                  </a:ext>
                </a:extLst>
              </p:cNvPr>
              <p:cNvSpPr txBox="1"/>
              <p:nvPr/>
            </p:nvSpPr>
            <p:spPr>
              <a:xfrm>
                <a:off x="4142555" y="4533476"/>
                <a:ext cx="1331711"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𝑀</m:t>
                          </m:r>
                        </m:e>
                        <m:sub>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𝑀</m:t>
                          </m:r>
                        </m:e>
                        <m:sub>
                          <m:r>
                            <a:rPr lang="tr-TR" b="0" i="1" smtClean="0">
                              <a:latin typeface="Cambria Math" panose="02040503050406030204" pitchFamily="18" charset="0"/>
                            </a:rPr>
                            <m:t>2</m:t>
                          </m:r>
                        </m:sub>
                      </m:sSub>
                    </m:oMath>
                  </m:oMathPara>
                </a14:m>
                <a:endParaRPr lang="tr-TR" dirty="0"/>
              </a:p>
              <a:p>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𝑚</m:t>
                        </m:r>
                      </m:e>
                      <m:sub>
                        <m:r>
                          <a:rPr lang="tr-TR" b="0" i="1" smtClean="0">
                            <a:latin typeface="Cambria Math" panose="02040503050406030204" pitchFamily="18" charset="0"/>
                          </a:rPr>
                          <m:t>1</m:t>
                        </m:r>
                      </m:sub>
                    </m:sSub>
                    <m:sSub>
                      <m:sSubPr>
                        <m:ctrlPr>
                          <a:rPr lang="tr-TR" i="1">
                            <a:latin typeface="Cambria Math" panose="02040503050406030204" pitchFamily="18" charset="0"/>
                          </a:rPr>
                        </m:ctrlPr>
                      </m:sSubPr>
                      <m:e>
                        <m:r>
                          <a:rPr lang="tr-TR" b="0" i="1" smtClean="0">
                            <a:latin typeface="Cambria Math" panose="02040503050406030204" pitchFamily="18" charset="0"/>
                          </a:rPr>
                          <m:t>𝑣</m:t>
                        </m:r>
                      </m:e>
                      <m:sub>
                        <m:r>
                          <a:rPr lang="tr-TR" i="1">
                            <a:latin typeface="Cambria Math" panose="02040503050406030204" pitchFamily="18" charset="0"/>
                          </a:rPr>
                          <m:t>1</m:t>
                        </m:r>
                      </m:sub>
                    </m:sSub>
                    <m:r>
                      <a:rPr lang="tr-TR" b="0" i="1" smtClean="0">
                        <a:latin typeface="Cambria Math" panose="02040503050406030204" pitchFamily="18" charset="0"/>
                      </a:rPr>
                      <m:t>=</m:t>
                    </m:r>
                  </m:oMath>
                </a14:m>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𝑚</m:t>
                        </m:r>
                      </m:e>
                      <m:sub>
                        <m:r>
                          <a:rPr lang="tr-TR" b="0" i="1" smtClean="0">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𝑣</m:t>
                        </m:r>
                      </m:e>
                      <m:sub>
                        <m:r>
                          <a:rPr lang="tr-TR" b="0" i="1" smtClean="0">
                            <a:latin typeface="Cambria Math" panose="02040503050406030204" pitchFamily="18" charset="0"/>
                          </a:rPr>
                          <m:t>2</m:t>
                        </m:r>
                      </m:sub>
                    </m:sSub>
                  </m:oMath>
                </a14:m>
                <a:endParaRPr lang="tr-TR" dirty="0"/>
              </a:p>
              <a:p>
                <a:endParaRPr lang="tr-TR" dirty="0"/>
              </a:p>
            </p:txBody>
          </p:sp>
        </mc:Choice>
        <mc:Fallback xmlns="">
          <p:sp>
            <p:nvSpPr>
              <p:cNvPr id="14" name="Metin kutusu 13">
                <a:extLst>
                  <a:ext uri="{FF2B5EF4-FFF2-40B4-BE49-F238E27FC236}">
                    <a16:creationId xmlns:a16="http://schemas.microsoft.com/office/drawing/2014/main" id="{B4A06D11-21A5-C5FF-14DA-AFFF01ED9559}"/>
                  </a:ext>
                </a:extLst>
              </p:cNvPr>
              <p:cNvSpPr txBox="1">
                <a:spLocks noRot="1" noChangeAspect="1" noMove="1" noResize="1" noEditPoints="1" noAdjustHandles="1" noChangeArrowheads="1" noChangeShapeType="1" noTextEdit="1"/>
              </p:cNvSpPr>
              <p:nvPr/>
            </p:nvSpPr>
            <p:spPr>
              <a:xfrm>
                <a:off x="4142555" y="4533476"/>
                <a:ext cx="1331711" cy="830997"/>
              </a:xfrm>
              <a:prstGeom prst="rect">
                <a:avLst/>
              </a:prstGeom>
              <a:blipFill>
                <a:blip r:embed="rId3"/>
                <a:stretch>
                  <a:fillRect l="-4587" r="-4128"/>
                </a:stretch>
              </a:blipFill>
            </p:spPr>
            <p:txBody>
              <a:bodyPr/>
              <a:lstStyle/>
              <a:p>
                <a:r>
                  <a:rPr lang="tr-TR">
                    <a:noFill/>
                  </a:rPr>
                  <a:t> </a:t>
                </a:r>
              </a:p>
            </p:txBody>
          </p:sp>
        </mc:Fallback>
      </mc:AlternateContent>
    </p:spTree>
    <p:extLst>
      <p:ext uri="{BB962C8B-B14F-4D97-AF65-F5344CB8AC3E}">
        <p14:creationId xmlns:p14="http://schemas.microsoft.com/office/powerpoint/2010/main" val="34153368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id="{2F91581A-7A58-3D6F-D5BF-20DA0820687F}"/>
              </a:ext>
            </a:extLst>
          </p:cNvPr>
          <p:cNvPicPr>
            <a:picLocks noChangeAspect="1"/>
          </p:cNvPicPr>
          <p:nvPr/>
        </p:nvPicPr>
        <p:blipFill>
          <a:blip r:embed="rId2"/>
          <a:stretch>
            <a:fillRect/>
          </a:stretch>
        </p:blipFill>
        <p:spPr>
          <a:xfrm>
            <a:off x="0" y="1221723"/>
            <a:ext cx="4221521" cy="4892833"/>
          </a:xfrm>
          <a:prstGeom prst="rect">
            <a:avLst/>
          </a:prstGeom>
        </p:spPr>
      </p:pic>
      <p:sp>
        <p:nvSpPr>
          <p:cNvPr id="5" name="Alt Bilgi Yer Tutucusu 4">
            <a:extLst>
              <a:ext uri="{FF2B5EF4-FFF2-40B4-BE49-F238E27FC236}">
                <a16:creationId xmlns:a16="http://schemas.microsoft.com/office/drawing/2014/main" id="{E26EDD6D-442D-7A9F-7BD0-B1C1ADBFB6F8}"/>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0962C1E0-010F-6C78-D0DE-72AB50AE6D8F}"/>
              </a:ext>
            </a:extLst>
          </p:cNvPr>
          <p:cNvSpPr>
            <a:spLocks noGrp="1"/>
          </p:cNvSpPr>
          <p:nvPr>
            <p:ph type="sldNum" sz="quarter" idx="12"/>
          </p:nvPr>
        </p:nvSpPr>
        <p:spPr/>
        <p:txBody>
          <a:bodyPr/>
          <a:lstStyle/>
          <a:p>
            <a:fld id="{60FF87A7-9A7A-4B3D-9625-8440EC4947F9}" type="slidenum">
              <a:rPr lang="tr-TR" smtClean="0"/>
              <a:pPr/>
              <a:t>41</a:t>
            </a:fld>
            <a:endParaRPr lang="tr-TR"/>
          </a:p>
        </p:txBody>
      </p:sp>
      <p:sp>
        <p:nvSpPr>
          <p:cNvPr id="8" name="Metin kutusu 7">
            <a:extLst>
              <a:ext uri="{FF2B5EF4-FFF2-40B4-BE49-F238E27FC236}">
                <a16:creationId xmlns:a16="http://schemas.microsoft.com/office/drawing/2014/main" id="{82318544-AF8B-E2A0-9E09-5C082437D20D}"/>
              </a:ext>
            </a:extLst>
          </p:cNvPr>
          <p:cNvSpPr txBox="1"/>
          <p:nvPr/>
        </p:nvSpPr>
        <p:spPr>
          <a:xfrm>
            <a:off x="231404" y="188640"/>
            <a:ext cx="8445051" cy="923330"/>
          </a:xfrm>
          <a:prstGeom prst="rect">
            <a:avLst/>
          </a:prstGeom>
          <a:noFill/>
        </p:spPr>
        <p:txBody>
          <a:bodyPr wrap="square">
            <a:spAutoFit/>
          </a:bodyPr>
          <a:lstStyle/>
          <a:p>
            <a:pPr algn="just"/>
            <a:r>
              <a:rPr lang="tr-TR" b="1" dirty="0">
                <a:solidFill>
                  <a:schemeClr val="accent2"/>
                </a:solidFill>
              </a:rPr>
              <a:t>Örnek: </a:t>
            </a:r>
            <a:r>
              <a:rPr lang="tr-TR" dirty="0"/>
              <a:t>6 m/s hızla hareket eden 90 kg'lık bir hokey oyuncusu, 7 m/s hızla hareket eden 80 kg'lık diğer bir oyuncu ile kafa kafaya çarpışıyor. İki oyuncu birbirine dolanır ve çarpışmadan sonra birlikte hareket etmeye devam ederse, birleşik hızları ne olur?</a:t>
            </a:r>
          </a:p>
        </p:txBody>
      </p:sp>
      <p:sp>
        <p:nvSpPr>
          <p:cNvPr id="11" name="Metin kutusu 10">
            <a:extLst>
              <a:ext uri="{FF2B5EF4-FFF2-40B4-BE49-F238E27FC236}">
                <a16:creationId xmlns:a16="http://schemas.microsoft.com/office/drawing/2014/main" id="{BA9B09E3-8F7D-3E1D-21D4-368B476D2C3A}"/>
              </a:ext>
            </a:extLst>
          </p:cNvPr>
          <p:cNvSpPr txBox="1"/>
          <p:nvPr/>
        </p:nvSpPr>
        <p:spPr>
          <a:xfrm>
            <a:off x="251521" y="1071791"/>
            <a:ext cx="2299606" cy="369332"/>
          </a:xfrm>
          <a:prstGeom prst="rect">
            <a:avLst/>
          </a:prstGeom>
          <a:noFill/>
        </p:spPr>
        <p:txBody>
          <a:bodyPr wrap="square">
            <a:spAutoFit/>
          </a:bodyPr>
          <a:lstStyle/>
          <a:p>
            <a:r>
              <a:rPr lang="tr-TR" b="1" dirty="0">
                <a:solidFill>
                  <a:schemeClr val="accent2"/>
                </a:solidFill>
              </a:rPr>
              <a:t>Çözüm: </a:t>
            </a:r>
            <a:endParaRPr lang="tr-TR" dirty="0"/>
          </a:p>
        </p:txBody>
      </p:sp>
      <p:grpSp>
        <p:nvGrpSpPr>
          <p:cNvPr id="2" name="Grup 1">
            <a:extLst>
              <a:ext uri="{FF2B5EF4-FFF2-40B4-BE49-F238E27FC236}">
                <a16:creationId xmlns:a16="http://schemas.microsoft.com/office/drawing/2014/main" id="{BC6A6412-D4EB-6B33-95EF-C0151B2587C9}"/>
              </a:ext>
            </a:extLst>
          </p:cNvPr>
          <p:cNvGrpSpPr/>
          <p:nvPr/>
        </p:nvGrpSpPr>
        <p:grpSpPr>
          <a:xfrm>
            <a:off x="4893624" y="1138826"/>
            <a:ext cx="3219764" cy="1453279"/>
            <a:chOff x="4893624" y="1138826"/>
            <a:chExt cx="3219764" cy="1453279"/>
          </a:xfrm>
        </p:grpSpPr>
        <p:sp>
          <p:nvSpPr>
            <p:cNvPr id="15" name="Metin kutusu 14">
              <a:extLst>
                <a:ext uri="{FF2B5EF4-FFF2-40B4-BE49-F238E27FC236}">
                  <a16:creationId xmlns:a16="http://schemas.microsoft.com/office/drawing/2014/main" id="{0FDDBD4A-9D46-65F8-B11A-7A8B6B5575DE}"/>
                </a:ext>
              </a:extLst>
            </p:cNvPr>
            <p:cNvSpPr txBox="1"/>
            <p:nvPr/>
          </p:nvSpPr>
          <p:spPr>
            <a:xfrm>
              <a:off x="4893624" y="1138826"/>
              <a:ext cx="3219764" cy="369332"/>
            </a:xfrm>
            <a:prstGeom prst="rect">
              <a:avLst/>
            </a:prstGeom>
            <a:noFill/>
          </p:spPr>
          <p:txBody>
            <a:bodyPr wrap="square">
              <a:spAutoFit/>
            </a:bodyPr>
            <a:lstStyle/>
            <a:p>
              <a:r>
                <a:rPr lang="tr-TR" dirty="0"/>
                <a:t>Verilenler:</a:t>
              </a:r>
            </a:p>
          </p:txBody>
        </p:sp>
        <p:pic>
          <p:nvPicPr>
            <p:cNvPr id="17" name="Resim 16">
              <a:extLst>
                <a:ext uri="{FF2B5EF4-FFF2-40B4-BE49-F238E27FC236}">
                  <a16:creationId xmlns:a16="http://schemas.microsoft.com/office/drawing/2014/main" id="{EB5D56F9-3F53-9D87-EA85-7F98B8254B6F}"/>
                </a:ext>
              </a:extLst>
            </p:cNvPr>
            <p:cNvPicPr>
              <a:picLocks noChangeAspect="1"/>
            </p:cNvPicPr>
            <p:nvPr/>
          </p:nvPicPr>
          <p:blipFill>
            <a:blip r:embed="rId3"/>
            <a:stretch>
              <a:fillRect/>
            </a:stretch>
          </p:blipFill>
          <p:spPr>
            <a:xfrm>
              <a:off x="4893624" y="1508158"/>
              <a:ext cx="1368152" cy="1083947"/>
            </a:xfrm>
            <a:prstGeom prst="rect">
              <a:avLst/>
            </a:prstGeom>
          </p:spPr>
        </p:pic>
      </p:grpSp>
      <p:pic>
        <p:nvPicPr>
          <p:cNvPr id="19" name="Resim 18">
            <a:extLst>
              <a:ext uri="{FF2B5EF4-FFF2-40B4-BE49-F238E27FC236}">
                <a16:creationId xmlns:a16="http://schemas.microsoft.com/office/drawing/2014/main" id="{E22ED6F6-D9AC-4FF2-23FA-75568C1825AE}"/>
              </a:ext>
            </a:extLst>
          </p:cNvPr>
          <p:cNvPicPr>
            <a:picLocks noChangeAspect="1"/>
          </p:cNvPicPr>
          <p:nvPr/>
        </p:nvPicPr>
        <p:blipFill>
          <a:blip r:embed="rId4"/>
          <a:stretch>
            <a:fillRect/>
          </a:stretch>
        </p:blipFill>
        <p:spPr>
          <a:xfrm>
            <a:off x="5906945" y="3301390"/>
            <a:ext cx="2769510" cy="255950"/>
          </a:xfrm>
          <a:prstGeom prst="rect">
            <a:avLst/>
          </a:prstGeom>
        </p:spPr>
      </p:pic>
      <p:pic>
        <p:nvPicPr>
          <p:cNvPr id="21" name="Resim 20">
            <a:extLst>
              <a:ext uri="{FF2B5EF4-FFF2-40B4-BE49-F238E27FC236}">
                <a16:creationId xmlns:a16="http://schemas.microsoft.com/office/drawing/2014/main" id="{1176806A-4CC2-FB83-490F-A772DDC376BC}"/>
              </a:ext>
            </a:extLst>
          </p:cNvPr>
          <p:cNvPicPr>
            <a:picLocks noChangeAspect="1"/>
          </p:cNvPicPr>
          <p:nvPr/>
        </p:nvPicPr>
        <p:blipFill>
          <a:blip r:embed="rId5"/>
          <a:stretch>
            <a:fillRect/>
          </a:stretch>
        </p:blipFill>
        <p:spPr>
          <a:xfrm>
            <a:off x="3992198" y="3840811"/>
            <a:ext cx="5151802" cy="236261"/>
          </a:xfrm>
          <a:prstGeom prst="rect">
            <a:avLst/>
          </a:prstGeom>
        </p:spPr>
      </p:pic>
      <p:pic>
        <p:nvPicPr>
          <p:cNvPr id="23" name="Resim 22">
            <a:extLst>
              <a:ext uri="{FF2B5EF4-FFF2-40B4-BE49-F238E27FC236}">
                <a16:creationId xmlns:a16="http://schemas.microsoft.com/office/drawing/2014/main" id="{80C96CA8-F9CC-216F-5B27-DD043B6EA5E8}"/>
              </a:ext>
            </a:extLst>
          </p:cNvPr>
          <p:cNvPicPr>
            <a:picLocks noChangeAspect="1"/>
          </p:cNvPicPr>
          <p:nvPr/>
        </p:nvPicPr>
        <p:blipFill>
          <a:blip r:embed="rId6"/>
          <a:stretch>
            <a:fillRect/>
          </a:stretch>
        </p:blipFill>
        <p:spPr>
          <a:xfrm>
            <a:off x="4572000" y="4293096"/>
            <a:ext cx="3911432" cy="269075"/>
          </a:xfrm>
          <a:prstGeom prst="rect">
            <a:avLst/>
          </a:prstGeom>
        </p:spPr>
      </p:pic>
      <p:pic>
        <p:nvPicPr>
          <p:cNvPr id="25" name="Resim 24">
            <a:extLst>
              <a:ext uri="{FF2B5EF4-FFF2-40B4-BE49-F238E27FC236}">
                <a16:creationId xmlns:a16="http://schemas.microsoft.com/office/drawing/2014/main" id="{17546C96-7996-262B-7FB4-B2780133C4C6}"/>
              </a:ext>
            </a:extLst>
          </p:cNvPr>
          <p:cNvPicPr>
            <a:picLocks noChangeAspect="1"/>
          </p:cNvPicPr>
          <p:nvPr/>
        </p:nvPicPr>
        <p:blipFill>
          <a:blip r:embed="rId7"/>
          <a:stretch>
            <a:fillRect/>
          </a:stretch>
        </p:blipFill>
        <p:spPr>
          <a:xfrm>
            <a:off x="5917377" y="4778195"/>
            <a:ext cx="2566055" cy="262512"/>
          </a:xfrm>
          <a:prstGeom prst="rect">
            <a:avLst/>
          </a:prstGeom>
        </p:spPr>
      </p:pic>
      <p:pic>
        <p:nvPicPr>
          <p:cNvPr id="27" name="Resim 26">
            <a:extLst>
              <a:ext uri="{FF2B5EF4-FFF2-40B4-BE49-F238E27FC236}">
                <a16:creationId xmlns:a16="http://schemas.microsoft.com/office/drawing/2014/main" id="{28177B57-722E-BC7B-8270-F10B563130BB}"/>
              </a:ext>
            </a:extLst>
          </p:cNvPr>
          <p:cNvPicPr>
            <a:picLocks noChangeAspect="1"/>
          </p:cNvPicPr>
          <p:nvPr/>
        </p:nvPicPr>
        <p:blipFill>
          <a:blip r:embed="rId8"/>
          <a:stretch>
            <a:fillRect/>
          </a:stretch>
        </p:blipFill>
        <p:spPr>
          <a:xfrm>
            <a:off x="6754833" y="5157192"/>
            <a:ext cx="1417567" cy="479085"/>
          </a:xfrm>
          <a:prstGeom prst="rect">
            <a:avLst/>
          </a:prstGeom>
        </p:spPr>
      </p:pic>
      <p:sp>
        <p:nvSpPr>
          <p:cNvPr id="29" name="Metin kutusu 28">
            <a:extLst>
              <a:ext uri="{FF2B5EF4-FFF2-40B4-BE49-F238E27FC236}">
                <a16:creationId xmlns:a16="http://schemas.microsoft.com/office/drawing/2014/main" id="{E17995F2-E6D8-C83E-9CBF-7A55F79B01E2}"/>
              </a:ext>
            </a:extLst>
          </p:cNvPr>
          <p:cNvSpPr txBox="1"/>
          <p:nvPr/>
        </p:nvSpPr>
        <p:spPr>
          <a:xfrm>
            <a:off x="5606455" y="2867188"/>
            <a:ext cx="3219764" cy="369332"/>
          </a:xfrm>
          <a:prstGeom prst="rect">
            <a:avLst/>
          </a:prstGeom>
          <a:noFill/>
        </p:spPr>
        <p:txBody>
          <a:bodyPr wrap="square">
            <a:spAutoFit/>
          </a:bodyPr>
          <a:lstStyle/>
          <a:p>
            <a:r>
              <a:rPr lang="tr-TR" dirty="0"/>
              <a:t>Momentumun korunumu yasası:</a:t>
            </a:r>
          </a:p>
        </p:txBody>
      </p:sp>
    </p:spTree>
    <p:extLst>
      <p:ext uri="{BB962C8B-B14F-4D97-AF65-F5344CB8AC3E}">
        <p14:creationId xmlns:p14="http://schemas.microsoft.com/office/powerpoint/2010/main" val="28435194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E940BEEB-989A-13BB-B1E0-8AAE40F55CC8}"/>
              </a:ext>
            </a:extLst>
          </p:cNvPr>
          <p:cNvSpPr>
            <a:spLocks noGrp="1"/>
          </p:cNvSpPr>
          <p:nvPr>
            <p:ph type="title"/>
          </p:nvPr>
        </p:nvSpPr>
        <p:spPr/>
        <p:txBody>
          <a:bodyPr/>
          <a:lstStyle/>
          <a:p>
            <a:r>
              <a:rPr lang="tr-TR" dirty="0"/>
              <a:t>İmpuls (İtme)</a:t>
            </a:r>
          </a:p>
        </p:txBody>
      </p:sp>
      <p:sp>
        <p:nvSpPr>
          <p:cNvPr id="6" name="İçerik Yer Tutucusu 5">
            <a:extLst>
              <a:ext uri="{FF2B5EF4-FFF2-40B4-BE49-F238E27FC236}">
                <a16:creationId xmlns:a16="http://schemas.microsoft.com/office/drawing/2014/main" id="{A47FC986-B013-5738-3CB6-EA6CB42F28FF}"/>
              </a:ext>
            </a:extLst>
          </p:cNvPr>
          <p:cNvSpPr>
            <a:spLocks noGrp="1"/>
          </p:cNvSpPr>
          <p:nvPr>
            <p:ph idx="1"/>
          </p:nvPr>
        </p:nvSpPr>
        <p:spPr>
          <a:xfrm>
            <a:off x="251520" y="895699"/>
            <a:ext cx="8712967" cy="2461293"/>
          </a:xfrm>
        </p:spPr>
        <p:txBody>
          <a:bodyPr/>
          <a:lstStyle/>
          <a:p>
            <a:pPr marL="0" indent="0" algn="just">
              <a:buNone/>
            </a:pPr>
            <a:r>
              <a:rPr lang="tr-TR" dirty="0"/>
              <a:t>İmpuls veya itme, bir cismin çizgisel momentumundaki değişimdir.</a:t>
            </a:r>
          </a:p>
          <a:p>
            <a:pPr marL="0" indent="0" algn="just">
              <a:buNone/>
            </a:pPr>
            <a:r>
              <a:rPr lang="tr-TR" dirty="0"/>
              <a:t>J ile gösterilir. Cisme etki eden ortalama kuvvetle, kuvvetin etki etme süresi çarpılarak hesaplanabilir. İmpuls, bir vektördür.</a:t>
            </a:r>
          </a:p>
          <a:p>
            <a:pPr marL="0" indent="0" algn="just">
              <a:buNone/>
            </a:pPr>
            <a:r>
              <a:rPr lang="tr-TR" dirty="0"/>
              <a:t>SI birimi Newton saniyedir (</a:t>
            </a:r>
            <a:r>
              <a:rPr lang="tr-TR" dirty="0" err="1"/>
              <a:t>N·s</a:t>
            </a:r>
            <a:r>
              <a:rPr lang="tr-TR" dirty="0"/>
              <a:t>) Temel büyüklükler cinsinden kilogram metre bölü saniyedir (</a:t>
            </a:r>
            <a:r>
              <a:rPr lang="tr-TR" dirty="0" err="1"/>
              <a:t>kg·m</a:t>
            </a:r>
            <a:r>
              <a:rPr lang="tr-TR" dirty="0"/>
              <a:t>/s).</a:t>
            </a:r>
          </a:p>
        </p:txBody>
      </p:sp>
      <p:sp>
        <p:nvSpPr>
          <p:cNvPr id="3" name="Alt Bilgi Yer Tutucusu 2">
            <a:extLst>
              <a:ext uri="{FF2B5EF4-FFF2-40B4-BE49-F238E27FC236}">
                <a16:creationId xmlns:a16="http://schemas.microsoft.com/office/drawing/2014/main" id="{DF5F184D-C9C7-075C-E47F-90831119DC26}"/>
              </a:ext>
            </a:extLst>
          </p:cNvPr>
          <p:cNvSpPr>
            <a:spLocks noGrp="1"/>
          </p:cNvSpPr>
          <p:nvPr>
            <p:ph type="ftr" sz="quarter" idx="11"/>
          </p:nvPr>
        </p:nvSpPr>
        <p:spPr/>
        <p:txBody>
          <a:bodyPr/>
          <a:lstStyle/>
          <a:p>
            <a:r>
              <a:rPr lang="tr-TR"/>
              <a:t>DR. ALİ TEKİN GÜNER - BİYOMEKANİK</a:t>
            </a:r>
          </a:p>
        </p:txBody>
      </p:sp>
      <p:sp>
        <p:nvSpPr>
          <p:cNvPr id="4" name="Slayt Numarası Yer Tutucusu 3">
            <a:extLst>
              <a:ext uri="{FF2B5EF4-FFF2-40B4-BE49-F238E27FC236}">
                <a16:creationId xmlns:a16="http://schemas.microsoft.com/office/drawing/2014/main" id="{DE8E19DF-1D45-0B37-5A91-7CC648C11F72}"/>
              </a:ext>
            </a:extLst>
          </p:cNvPr>
          <p:cNvSpPr>
            <a:spLocks noGrp="1"/>
          </p:cNvSpPr>
          <p:nvPr>
            <p:ph type="sldNum" sz="quarter" idx="12"/>
          </p:nvPr>
        </p:nvSpPr>
        <p:spPr/>
        <p:txBody>
          <a:bodyPr/>
          <a:lstStyle/>
          <a:p>
            <a:fld id="{60FF87A7-9A7A-4B3D-9625-8440EC4947F9}" type="slidenum">
              <a:rPr lang="tr-TR" smtClean="0"/>
              <a:pPr/>
              <a:t>42</a:t>
            </a:fld>
            <a:endParaRPr lang="tr-TR"/>
          </a:p>
        </p:txBody>
      </p:sp>
      <mc:AlternateContent xmlns:mc="http://schemas.openxmlformats.org/markup-compatibility/2006" xmlns:a14="http://schemas.microsoft.com/office/drawing/2010/main">
        <mc:Choice Requires="a14">
          <p:sp>
            <p:nvSpPr>
              <p:cNvPr id="7" name="Metin kutusu 6">
                <a:extLst>
                  <a:ext uri="{FF2B5EF4-FFF2-40B4-BE49-F238E27FC236}">
                    <a16:creationId xmlns:a16="http://schemas.microsoft.com/office/drawing/2014/main" id="{56AEC777-7DDB-CA8A-B814-46E65EAA8C56}"/>
                  </a:ext>
                </a:extLst>
              </p:cNvPr>
              <p:cNvSpPr txBox="1"/>
              <p:nvPr/>
            </p:nvSpPr>
            <p:spPr>
              <a:xfrm>
                <a:off x="3354375" y="3501009"/>
                <a:ext cx="3027367"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3600" b="0" i="1" smtClean="0">
                          <a:latin typeface="Cambria Math" panose="02040503050406030204" pitchFamily="18" charset="0"/>
                        </a:rPr>
                        <m:t>𝐽</m:t>
                      </m:r>
                      <m:r>
                        <a:rPr lang="tr-TR" sz="3600" b="0" i="1" smtClean="0">
                          <a:latin typeface="Cambria Math" panose="02040503050406030204" pitchFamily="18" charset="0"/>
                        </a:rPr>
                        <m:t>=</m:t>
                      </m:r>
                      <m:r>
                        <a:rPr lang="tr-TR" sz="3600" b="0" i="1" smtClean="0">
                          <a:latin typeface="Cambria Math" panose="02040503050406030204" pitchFamily="18" charset="0"/>
                        </a:rPr>
                        <m:t>𝐹</m:t>
                      </m:r>
                      <m:r>
                        <a:rPr lang="tr-TR" sz="3600" b="0" i="1" smtClean="0">
                          <a:latin typeface="Cambria Math" panose="02040503050406030204" pitchFamily="18" charset="0"/>
                        </a:rPr>
                        <m:t>.</m:t>
                      </m:r>
                      <m:r>
                        <a:rPr lang="tr-TR" sz="3600" b="0" i="1" smtClean="0">
                          <a:latin typeface="Cambria Math" panose="02040503050406030204" pitchFamily="18" charset="0"/>
                        </a:rPr>
                        <m:t>𝑡</m:t>
                      </m:r>
                      <m:r>
                        <a:rPr lang="tr-TR" sz="3600" b="0" i="1" smtClean="0">
                          <a:latin typeface="Cambria Math" panose="02040503050406030204" pitchFamily="18" charset="0"/>
                          <a:ea typeface="Cambria Math" panose="02040503050406030204" pitchFamily="18" charset="0"/>
                        </a:rPr>
                        <m:t>    </m:t>
                      </m:r>
                      <m:d>
                        <m:dPr>
                          <m:begChr m:val="["/>
                          <m:endChr m:val="]"/>
                          <m:ctrlPr>
                            <a:rPr lang="tr-TR" sz="3600" b="0" i="1" smtClean="0">
                              <a:latin typeface="Cambria Math" panose="02040503050406030204" pitchFamily="18" charset="0"/>
                              <a:ea typeface="Cambria Math" panose="02040503050406030204" pitchFamily="18" charset="0"/>
                            </a:rPr>
                          </m:ctrlPr>
                        </m:dPr>
                        <m:e>
                          <m:r>
                            <a:rPr lang="tr-TR" sz="3600" b="0" i="1" smtClean="0">
                              <a:latin typeface="Cambria Math" panose="02040503050406030204" pitchFamily="18" charset="0"/>
                              <a:ea typeface="Cambria Math" panose="02040503050406030204" pitchFamily="18" charset="0"/>
                            </a:rPr>
                            <m:t>𝑁</m:t>
                          </m:r>
                          <m:r>
                            <a:rPr lang="tr-TR" sz="3600" b="0" i="1" smtClean="0">
                              <a:latin typeface="Cambria Math" panose="02040503050406030204" pitchFamily="18" charset="0"/>
                              <a:ea typeface="Cambria Math" panose="02040503050406030204" pitchFamily="18" charset="0"/>
                            </a:rPr>
                            <m:t>.</m:t>
                          </m:r>
                          <m:r>
                            <a:rPr lang="tr-TR" sz="3600" b="0" i="1" smtClean="0">
                              <a:latin typeface="Cambria Math" panose="02040503050406030204" pitchFamily="18" charset="0"/>
                              <a:ea typeface="Cambria Math" panose="02040503050406030204" pitchFamily="18" charset="0"/>
                            </a:rPr>
                            <m:t>𝑠</m:t>
                          </m:r>
                        </m:e>
                      </m:d>
                    </m:oMath>
                  </m:oMathPara>
                </a14:m>
                <a:endParaRPr lang="tr-TR" sz="3600" dirty="0"/>
              </a:p>
            </p:txBody>
          </p:sp>
        </mc:Choice>
        <mc:Fallback xmlns="">
          <p:sp>
            <p:nvSpPr>
              <p:cNvPr id="7" name="Metin kutusu 6">
                <a:extLst>
                  <a:ext uri="{FF2B5EF4-FFF2-40B4-BE49-F238E27FC236}">
                    <a16:creationId xmlns:a16="http://schemas.microsoft.com/office/drawing/2014/main" id="{56AEC777-7DDB-CA8A-B814-46E65EAA8C56}"/>
                  </a:ext>
                </a:extLst>
              </p:cNvPr>
              <p:cNvSpPr txBox="1">
                <a:spLocks noRot="1" noChangeAspect="1" noMove="1" noResize="1" noEditPoints="1" noAdjustHandles="1" noChangeArrowheads="1" noChangeShapeType="1" noTextEdit="1"/>
              </p:cNvSpPr>
              <p:nvPr/>
            </p:nvSpPr>
            <p:spPr>
              <a:xfrm>
                <a:off x="3354375" y="3501009"/>
                <a:ext cx="3027367" cy="553998"/>
              </a:xfrm>
              <a:prstGeom prst="rect">
                <a:avLst/>
              </a:prstGeom>
              <a:blipFill>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8534356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7F410EC2-322A-9D87-4386-38FDD56FFFC6}"/>
              </a:ext>
            </a:extLst>
          </p:cNvPr>
          <p:cNvSpPr/>
          <p:nvPr/>
        </p:nvSpPr>
        <p:spPr>
          <a:xfrm>
            <a:off x="5940152" y="5517232"/>
            <a:ext cx="1656184" cy="736937"/>
          </a:xfrm>
          <a:prstGeom prst="rect">
            <a:avLst/>
          </a:prstGeom>
          <a:solidFill>
            <a:srgbClr val="E0FFA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C0985D6C-5674-1204-A33E-C14AB1287D23}"/>
              </a:ext>
            </a:extLst>
          </p:cNvPr>
          <p:cNvSpPr>
            <a:spLocks noGrp="1"/>
          </p:cNvSpPr>
          <p:nvPr>
            <p:ph type="title"/>
          </p:nvPr>
        </p:nvSpPr>
        <p:spPr/>
        <p:txBody>
          <a:bodyPr/>
          <a:lstStyle/>
          <a:p>
            <a:r>
              <a:rPr lang="tr-TR" dirty="0"/>
              <a:t>İmpuls ve Momentum</a:t>
            </a: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BE07AB26-2D5C-6586-AE8C-00D9E4C52341}"/>
                  </a:ext>
                </a:extLst>
              </p:cNvPr>
              <p:cNvSpPr>
                <a:spLocks noGrp="1"/>
              </p:cNvSpPr>
              <p:nvPr>
                <p:ph idx="1"/>
              </p:nvPr>
            </p:nvSpPr>
            <p:spPr>
              <a:xfrm>
                <a:off x="4572000" y="895699"/>
                <a:ext cx="4392487" cy="5273527"/>
              </a:xfrm>
            </p:spPr>
            <p:txBody>
              <a:bodyPr/>
              <a:lstStyle/>
              <a:p>
                <a:pPr algn="ctr">
                  <a:lnSpc>
                    <a:spcPct val="200000"/>
                  </a:lnSpc>
                </a:pPr>
                <a14:m>
                  <m:oMath xmlns:m="http://schemas.openxmlformats.org/officeDocument/2006/math">
                    <m:r>
                      <a:rPr lang="tr-TR" b="0" i="1" smtClean="0">
                        <a:latin typeface="Cambria Math" panose="02040503050406030204" pitchFamily="18" charset="0"/>
                      </a:rPr>
                      <m:t>𝐹</m:t>
                    </m:r>
                    <m:r>
                      <a:rPr lang="tr-TR" b="0" i="1" smtClean="0">
                        <a:latin typeface="Cambria Math" panose="02040503050406030204" pitchFamily="18" charset="0"/>
                      </a:rPr>
                      <m:t>=</m:t>
                    </m:r>
                    <m:r>
                      <a:rPr lang="tr-TR" b="0" i="1" smtClean="0">
                        <a:latin typeface="Cambria Math" panose="02040503050406030204" pitchFamily="18" charset="0"/>
                      </a:rPr>
                      <m:t>𝑚</m:t>
                    </m:r>
                    <m:r>
                      <a:rPr lang="tr-TR" b="0" i="1" smtClean="0">
                        <a:latin typeface="Cambria Math" panose="02040503050406030204" pitchFamily="18" charset="0"/>
                      </a:rPr>
                      <m:t>.</m:t>
                    </m:r>
                    <m:r>
                      <a:rPr lang="tr-TR" b="0" i="1" smtClean="0">
                        <a:latin typeface="Cambria Math" panose="02040503050406030204" pitchFamily="18" charset="0"/>
                      </a:rPr>
                      <m:t>𝑎</m:t>
                    </m:r>
                  </m:oMath>
                </a14:m>
                <a:br>
                  <a:rPr lang="tr-TR" b="0" dirty="0"/>
                </a:br>
                <a14:m>
                  <m:oMath xmlns:m="http://schemas.openxmlformats.org/officeDocument/2006/math">
                    <m:r>
                      <a:rPr lang="tr-TR" b="0" i="1" smtClean="0">
                        <a:latin typeface="Cambria Math" panose="02040503050406030204" pitchFamily="18" charset="0"/>
                      </a:rPr>
                      <m:t>𝑎</m:t>
                    </m:r>
                    <m:r>
                      <a:rPr lang="tr-TR" b="0" i="1" smtClean="0">
                        <a:latin typeface="Cambria Math" panose="02040503050406030204" pitchFamily="18" charset="0"/>
                      </a:rPr>
                      <m:t>=∆</m:t>
                    </m:r>
                    <m:r>
                      <a:rPr lang="tr-TR" b="0" i="1" smtClean="0">
                        <a:latin typeface="Cambria Math" panose="02040503050406030204" pitchFamily="18" charset="0"/>
                      </a:rPr>
                      <m:t>𝑣</m:t>
                    </m:r>
                    <m:r>
                      <a:rPr lang="tr-TR" b="0" i="1" smtClean="0">
                        <a:latin typeface="Cambria Math" panose="02040503050406030204" pitchFamily="18" charset="0"/>
                      </a:rPr>
                      <m:t>/</m:t>
                    </m:r>
                    <m:r>
                      <a:rPr lang="tr-TR" b="0" i="1" smtClean="0">
                        <a:latin typeface="Cambria Math" panose="02040503050406030204" pitchFamily="18" charset="0"/>
                      </a:rPr>
                      <m:t>𝑡</m:t>
                    </m:r>
                  </m:oMath>
                </a14:m>
                <a:endParaRPr lang="tr-TR" b="0" dirty="0"/>
              </a:p>
              <a:p>
                <a:pPr algn="ctr">
                  <a:lnSpc>
                    <a:spcPct val="200000"/>
                  </a:lnSpc>
                </a:pPr>
                <a14:m>
                  <m:oMath xmlns:m="http://schemas.openxmlformats.org/officeDocument/2006/math">
                    <m:r>
                      <a:rPr lang="tr-TR" b="0" i="1" smtClean="0">
                        <a:latin typeface="Cambria Math" panose="02040503050406030204" pitchFamily="18" charset="0"/>
                      </a:rPr>
                      <m:t>𝐹</m:t>
                    </m:r>
                    <m:r>
                      <a:rPr lang="tr-TR" b="0" i="1" smtClean="0">
                        <a:latin typeface="Cambria Math" panose="02040503050406030204" pitchFamily="18" charset="0"/>
                      </a:rPr>
                      <m:t>=</m:t>
                    </m:r>
                    <m:r>
                      <a:rPr lang="tr-TR" b="0" i="1" smtClean="0">
                        <a:latin typeface="Cambria Math" panose="02040503050406030204" pitchFamily="18" charset="0"/>
                      </a:rPr>
                      <m:t>𝑚</m:t>
                    </m:r>
                    <m:r>
                      <a:rPr lang="tr-TR" b="0" i="1" smtClean="0">
                        <a:latin typeface="Cambria Math" panose="02040503050406030204" pitchFamily="18" charset="0"/>
                      </a:rPr>
                      <m:t>.∆</m:t>
                    </m:r>
                    <m:r>
                      <a:rPr lang="tr-TR" i="1">
                        <a:latin typeface="Cambria Math" panose="02040503050406030204" pitchFamily="18" charset="0"/>
                      </a:rPr>
                      <m:t>𝑣</m:t>
                    </m:r>
                    <m:r>
                      <a:rPr lang="tr-TR" i="1">
                        <a:latin typeface="Cambria Math" panose="02040503050406030204" pitchFamily="18" charset="0"/>
                      </a:rPr>
                      <m:t>/</m:t>
                    </m:r>
                    <m:r>
                      <a:rPr lang="tr-TR" i="1">
                        <a:latin typeface="Cambria Math" panose="02040503050406030204" pitchFamily="18" charset="0"/>
                      </a:rPr>
                      <m:t>𝑡</m:t>
                    </m:r>
                  </m:oMath>
                </a14:m>
                <a:endParaRPr lang="tr-TR" b="0" dirty="0"/>
              </a:p>
              <a:p>
                <a:pPr algn="ctr">
                  <a:lnSpc>
                    <a:spcPct val="200000"/>
                  </a:lnSpc>
                </a:pPr>
                <a14:m>
                  <m:oMath xmlns:m="http://schemas.openxmlformats.org/officeDocument/2006/math">
                    <m:r>
                      <a:rPr lang="tr-TR" b="0" i="1" smtClean="0">
                        <a:latin typeface="Cambria Math" panose="02040503050406030204" pitchFamily="18" charset="0"/>
                      </a:rPr>
                      <m:t>𝐹</m:t>
                    </m:r>
                    <m:r>
                      <a:rPr lang="tr-TR" b="0" i="1" smtClean="0">
                        <a:latin typeface="Cambria Math" panose="02040503050406030204" pitchFamily="18" charset="0"/>
                      </a:rPr>
                      <m:t>.</m:t>
                    </m:r>
                    <m:r>
                      <a:rPr lang="tr-TR" i="1">
                        <a:latin typeface="Cambria Math" panose="02040503050406030204" pitchFamily="18" charset="0"/>
                      </a:rPr>
                      <m:t>𝑡</m:t>
                    </m:r>
                    <m:r>
                      <a:rPr lang="tr-TR" b="0" i="1" smtClean="0">
                        <a:latin typeface="Cambria Math" panose="02040503050406030204" pitchFamily="18" charset="0"/>
                      </a:rPr>
                      <m:t>=</m:t>
                    </m:r>
                    <m:r>
                      <a:rPr lang="tr-TR" b="0" i="1" smtClean="0">
                        <a:latin typeface="Cambria Math" panose="02040503050406030204" pitchFamily="18" charset="0"/>
                      </a:rPr>
                      <m:t>𝑚</m:t>
                    </m:r>
                    <m:r>
                      <a:rPr lang="tr-TR" b="0" i="1" smtClean="0">
                        <a:latin typeface="Cambria Math" panose="02040503050406030204" pitchFamily="18" charset="0"/>
                      </a:rPr>
                      <m:t>.</m:t>
                    </m:r>
                    <m:d>
                      <m:dPr>
                        <m:ctrlPr>
                          <a:rPr lang="tr-TR" b="0" i="1" smtClean="0">
                            <a:latin typeface="Cambria Math" panose="02040503050406030204" pitchFamily="18" charset="0"/>
                          </a:rPr>
                        </m:ctrlPr>
                      </m:dPr>
                      <m:e>
                        <m:sSub>
                          <m:sSubPr>
                            <m:ctrlPr>
                              <a:rPr lang="tr-TR" i="1" smtClean="0">
                                <a:latin typeface="Cambria Math" panose="02040503050406030204" pitchFamily="18" charset="0"/>
                              </a:rPr>
                            </m:ctrlPr>
                          </m:sSubPr>
                          <m:e>
                            <m:r>
                              <a:rPr lang="tr-TR" b="0" i="1" smtClean="0">
                                <a:latin typeface="Cambria Math" panose="02040503050406030204" pitchFamily="18" charset="0"/>
                              </a:rPr>
                              <m:t>𝑣</m:t>
                            </m:r>
                          </m:e>
                          <m:sub>
                            <m:r>
                              <a:rPr lang="tr-TR" b="0" i="1" smtClean="0">
                                <a:latin typeface="Cambria Math" panose="02040503050406030204" pitchFamily="18" charset="0"/>
                              </a:rPr>
                              <m:t>2</m:t>
                            </m:r>
                          </m:sub>
                        </m:sSub>
                        <m:r>
                          <a:rPr lang="tr-TR" b="0" i="0"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𝑣</m:t>
                            </m:r>
                          </m:e>
                          <m:sub>
                            <m:r>
                              <a:rPr lang="tr-TR" b="0" i="1" smtClean="0">
                                <a:latin typeface="Cambria Math" panose="02040503050406030204" pitchFamily="18" charset="0"/>
                              </a:rPr>
                              <m:t>1</m:t>
                            </m:r>
                          </m:sub>
                        </m:sSub>
                      </m:e>
                    </m:d>
                  </m:oMath>
                </a14:m>
                <a:endParaRPr lang="tr-TR" b="0" dirty="0"/>
              </a:p>
              <a:p>
                <a:pPr algn="ctr">
                  <a:lnSpc>
                    <a:spcPct val="200000"/>
                  </a:lnSpc>
                </a:pPr>
                <a14:m>
                  <m:oMath xmlns:m="http://schemas.openxmlformats.org/officeDocument/2006/math">
                    <m:r>
                      <a:rPr lang="tr-TR" b="0" i="1" smtClean="0">
                        <a:latin typeface="Cambria Math" panose="02040503050406030204" pitchFamily="18" charset="0"/>
                      </a:rPr>
                      <m:t>𝐹</m:t>
                    </m:r>
                    <m:r>
                      <a:rPr lang="tr-TR" b="0" i="1" smtClean="0">
                        <a:latin typeface="Cambria Math" panose="02040503050406030204" pitchFamily="18" charset="0"/>
                      </a:rPr>
                      <m:t>.</m:t>
                    </m:r>
                    <m:r>
                      <a:rPr lang="tr-TR" i="1">
                        <a:latin typeface="Cambria Math" panose="02040503050406030204" pitchFamily="18" charset="0"/>
                      </a:rPr>
                      <m:t>𝑡</m:t>
                    </m:r>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m:t>
                        </m:r>
                        <m:r>
                          <a:rPr lang="tr-TR" i="1">
                            <a:latin typeface="Cambria Math" panose="02040503050406030204" pitchFamily="18" charset="0"/>
                          </a:rPr>
                          <m:t>𝑚</m:t>
                        </m:r>
                        <m:r>
                          <a:rPr lang="tr-TR" i="1">
                            <a:latin typeface="Cambria Math" panose="02040503050406030204" pitchFamily="18" charset="0"/>
                          </a:rPr>
                          <m:t>.</m:t>
                        </m:r>
                        <m:r>
                          <a:rPr lang="tr-TR" i="1">
                            <a:latin typeface="Cambria Math" panose="02040503050406030204" pitchFamily="18" charset="0"/>
                          </a:rPr>
                          <m:t>𝑣</m:t>
                        </m:r>
                        <m:r>
                          <a:rPr lang="tr-TR" b="0" i="1" smtClean="0">
                            <a:latin typeface="Cambria Math" panose="02040503050406030204" pitchFamily="18" charset="0"/>
                          </a:rPr>
                          <m:t>)</m:t>
                        </m:r>
                      </m:e>
                      <m:sub>
                        <m:r>
                          <a:rPr lang="tr-TR" i="1">
                            <a:latin typeface="Cambria Math" panose="02040503050406030204" pitchFamily="18" charset="0"/>
                          </a:rPr>
                          <m:t>2</m:t>
                        </m:r>
                      </m:sub>
                    </m:sSub>
                    <m:r>
                      <a:rPr lang="tr-TR">
                        <a:latin typeface="Cambria Math" panose="02040503050406030204" pitchFamily="18" charset="0"/>
                      </a:rPr>
                      <m:t>−</m:t>
                    </m:r>
                    <m:r>
                      <a:rPr lang="tr-TR" b="0" i="0"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𝑚</m:t>
                        </m:r>
                        <m:r>
                          <a:rPr lang="tr-TR" i="1">
                            <a:latin typeface="Cambria Math" panose="02040503050406030204" pitchFamily="18" charset="0"/>
                          </a:rPr>
                          <m:t>.</m:t>
                        </m:r>
                        <m:r>
                          <a:rPr lang="tr-TR" i="1">
                            <a:latin typeface="Cambria Math" panose="02040503050406030204" pitchFamily="18" charset="0"/>
                          </a:rPr>
                          <m:t>𝑣</m:t>
                        </m:r>
                        <m:r>
                          <a:rPr lang="tr-TR" b="0" i="1" smtClean="0">
                            <a:latin typeface="Cambria Math" panose="02040503050406030204" pitchFamily="18" charset="0"/>
                          </a:rPr>
                          <m:t>)</m:t>
                        </m:r>
                      </m:e>
                      <m:sub>
                        <m:r>
                          <a:rPr lang="tr-TR" i="1">
                            <a:latin typeface="Cambria Math" panose="02040503050406030204" pitchFamily="18" charset="0"/>
                          </a:rPr>
                          <m:t>1</m:t>
                        </m:r>
                      </m:sub>
                    </m:sSub>
                  </m:oMath>
                </a14:m>
                <a:endParaRPr lang="tr-TR" b="0" dirty="0"/>
              </a:p>
              <a:p>
                <a:pPr algn="ctr">
                  <a:lnSpc>
                    <a:spcPct val="200000"/>
                  </a:lnSpc>
                </a:pPr>
                <a14:m>
                  <m:oMath xmlns:m="http://schemas.openxmlformats.org/officeDocument/2006/math">
                    <m:r>
                      <a:rPr lang="tr-TR" b="0" i="1" smtClean="0">
                        <a:latin typeface="Cambria Math" panose="02040503050406030204" pitchFamily="18" charset="0"/>
                      </a:rPr>
                      <m:t>𝐽</m:t>
                    </m:r>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m:t>
                        </m:r>
                        <m:r>
                          <a:rPr lang="tr-TR" b="0" i="1" smtClean="0">
                            <a:latin typeface="Cambria Math" panose="02040503050406030204" pitchFamily="18" charset="0"/>
                          </a:rPr>
                          <m:t>𝑀</m:t>
                        </m:r>
                        <m:r>
                          <a:rPr lang="tr-TR" b="0" i="1" smtClean="0">
                            <a:latin typeface="Cambria Math" panose="02040503050406030204" pitchFamily="18" charset="0"/>
                          </a:rPr>
                          <m:t>)</m:t>
                        </m:r>
                      </m:e>
                      <m:sub>
                        <m:r>
                          <a:rPr lang="tr-TR" i="1">
                            <a:latin typeface="Cambria Math" panose="02040503050406030204" pitchFamily="18" charset="0"/>
                          </a:rPr>
                          <m:t>2</m:t>
                        </m:r>
                      </m:sub>
                    </m:sSub>
                    <m:r>
                      <a:rPr lang="tr-TR">
                        <a:latin typeface="Cambria Math" panose="02040503050406030204" pitchFamily="18" charset="0"/>
                      </a:rPr>
                      <m:t>−</m:t>
                    </m:r>
                    <m:r>
                      <a:rPr lang="tr-TR" b="0" i="0" smtClean="0">
                        <a:latin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𝑀</m:t>
                        </m:r>
                        <m:r>
                          <a:rPr lang="tr-TR" b="0" i="1" smtClean="0">
                            <a:latin typeface="Cambria Math" panose="02040503050406030204" pitchFamily="18" charset="0"/>
                          </a:rPr>
                          <m:t>)</m:t>
                        </m:r>
                      </m:e>
                      <m:sub>
                        <m:r>
                          <a:rPr lang="tr-TR" i="1">
                            <a:latin typeface="Cambria Math" panose="02040503050406030204" pitchFamily="18" charset="0"/>
                          </a:rPr>
                          <m:t>1</m:t>
                        </m:r>
                      </m:sub>
                    </m:sSub>
                  </m:oMath>
                </a14:m>
                <a:endParaRPr lang="tr-TR" b="0" dirty="0"/>
              </a:p>
              <a:p>
                <a:pPr algn="ctr">
                  <a:lnSpc>
                    <a:spcPct val="200000"/>
                  </a:lnSpc>
                </a:pPr>
                <a14:m>
                  <m:oMath xmlns:m="http://schemas.openxmlformats.org/officeDocument/2006/math">
                    <m:r>
                      <a:rPr lang="tr-TR" b="0" i="1" smtClean="0">
                        <a:latin typeface="Cambria Math" panose="02040503050406030204" pitchFamily="18" charset="0"/>
                      </a:rPr>
                      <m:t>𝐽</m:t>
                    </m:r>
                    <m:r>
                      <a:rPr lang="tr-TR" b="0" i="1" smtClean="0">
                        <a:latin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𝑀</m:t>
                    </m:r>
                  </m:oMath>
                </a14:m>
                <a:endParaRPr lang="tr-TR" b="0" dirty="0"/>
              </a:p>
            </p:txBody>
          </p:sp>
        </mc:Choice>
        <mc:Fallback xmlns="">
          <p:sp>
            <p:nvSpPr>
              <p:cNvPr id="3" name="İçerik Yer Tutucusu 2">
                <a:extLst>
                  <a:ext uri="{FF2B5EF4-FFF2-40B4-BE49-F238E27FC236}">
                    <a16:creationId xmlns:a16="http://schemas.microsoft.com/office/drawing/2014/main" id="{BE07AB26-2D5C-6586-AE8C-00D9E4C52341}"/>
                  </a:ext>
                </a:extLst>
              </p:cNvPr>
              <p:cNvSpPr>
                <a:spLocks noGrp="1" noRot="1" noChangeAspect="1" noMove="1" noResize="1" noEditPoints="1" noAdjustHandles="1" noChangeArrowheads="1" noChangeShapeType="1" noTextEdit="1"/>
              </p:cNvSpPr>
              <p:nvPr>
                <p:ph idx="1"/>
              </p:nvPr>
            </p:nvSpPr>
            <p:spPr>
              <a:xfrm>
                <a:off x="4572000" y="895699"/>
                <a:ext cx="4392487" cy="5273527"/>
              </a:xfrm>
              <a:blipFill>
                <a:blip r:embed="rId2"/>
                <a:stretch>
                  <a:fillRect/>
                </a:stretch>
              </a:blipFill>
            </p:spPr>
            <p:txBody>
              <a:bodyPr/>
              <a:lstStyle/>
              <a:p>
                <a:r>
                  <a:rPr lang="tr-TR">
                    <a:noFill/>
                  </a:rPr>
                  <a:t> </a:t>
                </a:r>
              </a:p>
            </p:txBody>
          </p:sp>
        </mc:Fallback>
      </mc:AlternateContent>
      <p:sp>
        <p:nvSpPr>
          <p:cNvPr id="5" name="Alt Bilgi Yer Tutucusu 4">
            <a:extLst>
              <a:ext uri="{FF2B5EF4-FFF2-40B4-BE49-F238E27FC236}">
                <a16:creationId xmlns:a16="http://schemas.microsoft.com/office/drawing/2014/main" id="{BF3F1103-4286-5A73-93CA-9F3EE54E9118}"/>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D217FF5E-31F2-5EA0-CCAD-78C8D07A8C3C}"/>
              </a:ext>
            </a:extLst>
          </p:cNvPr>
          <p:cNvSpPr>
            <a:spLocks noGrp="1"/>
          </p:cNvSpPr>
          <p:nvPr>
            <p:ph type="sldNum" sz="quarter" idx="12"/>
          </p:nvPr>
        </p:nvSpPr>
        <p:spPr/>
        <p:txBody>
          <a:bodyPr/>
          <a:lstStyle/>
          <a:p>
            <a:fld id="{60FF87A7-9A7A-4B3D-9625-8440EC4947F9}" type="slidenum">
              <a:rPr lang="tr-TR" smtClean="0"/>
              <a:pPr/>
              <a:t>43</a:t>
            </a:fld>
            <a:endParaRPr lang="tr-TR"/>
          </a:p>
        </p:txBody>
      </p:sp>
      <p:sp>
        <p:nvSpPr>
          <p:cNvPr id="8" name="Metin kutusu 7">
            <a:extLst>
              <a:ext uri="{FF2B5EF4-FFF2-40B4-BE49-F238E27FC236}">
                <a16:creationId xmlns:a16="http://schemas.microsoft.com/office/drawing/2014/main" id="{F71AFAB7-77E3-951F-189E-B00DFF9F1BA4}"/>
              </a:ext>
            </a:extLst>
          </p:cNvPr>
          <p:cNvSpPr txBox="1"/>
          <p:nvPr/>
        </p:nvSpPr>
        <p:spPr>
          <a:xfrm>
            <a:off x="251520" y="1120194"/>
            <a:ext cx="4572000" cy="1938992"/>
          </a:xfrm>
          <a:prstGeom prst="rect">
            <a:avLst/>
          </a:prstGeom>
          <a:noFill/>
        </p:spPr>
        <p:txBody>
          <a:bodyPr wrap="square">
            <a:spAutoFit/>
          </a:bodyPr>
          <a:lstStyle/>
          <a:p>
            <a:pPr algn="just"/>
            <a:r>
              <a:rPr lang="tr-TR" sz="2000" dirty="0"/>
              <a:t>Bir sistem üzerine bir itme etki ettiğinde, sonuç sistemin toplam momentumunda bir değişikliktir. </a:t>
            </a:r>
          </a:p>
          <a:p>
            <a:pPr algn="just"/>
            <a:endParaRPr lang="tr-TR" sz="2000" dirty="0"/>
          </a:p>
          <a:p>
            <a:pPr algn="just"/>
            <a:r>
              <a:rPr lang="tr-TR" sz="2000" dirty="0"/>
              <a:t>İtme ve momentum arasındaki ilişki, Newton'un ikinci yasasından türetilmiştir:</a:t>
            </a:r>
          </a:p>
        </p:txBody>
      </p:sp>
    </p:spTree>
    <p:extLst>
      <p:ext uri="{BB962C8B-B14F-4D97-AF65-F5344CB8AC3E}">
        <p14:creationId xmlns:p14="http://schemas.microsoft.com/office/powerpoint/2010/main" val="2091522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ilgi Yer Tutucusu 4">
            <a:extLst>
              <a:ext uri="{FF2B5EF4-FFF2-40B4-BE49-F238E27FC236}">
                <a16:creationId xmlns:a16="http://schemas.microsoft.com/office/drawing/2014/main" id="{194E9C4B-C03D-23DB-564E-0E069855965E}"/>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B03A76F6-43B9-E2EB-C931-F107AB2926C6}"/>
              </a:ext>
            </a:extLst>
          </p:cNvPr>
          <p:cNvSpPr>
            <a:spLocks noGrp="1"/>
          </p:cNvSpPr>
          <p:nvPr>
            <p:ph type="sldNum" sz="quarter" idx="12"/>
          </p:nvPr>
        </p:nvSpPr>
        <p:spPr/>
        <p:txBody>
          <a:bodyPr/>
          <a:lstStyle/>
          <a:p>
            <a:fld id="{60FF87A7-9A7A-4B3D-9625-8440EC4947F9}" type="slidenum">
              <a:rPr lang="tr-TR" smtClean="0"/>
              <a:pPr/>
              <a:t>44</a:t>
            </a:fld>
            <a:endParaRPr lang="tr-TR"/>
          </a:p>
        </p:txBody>
      </p:sp>
      <p:sp>
        <p:nvSpPr>
          <p:cNvPr id="8" name="Metin kutusu 7">
            <a:extLst>
              <a:ext uri="{FF2B5EF4-FFF2-40B4-BE49-F238E27FC236}">
                <a16:creationId xmlns:a16="http://schemas.microsoft.com/office/drawing/2014/main" id="{3F49B57C-E57D-AEA2-C0B2-5B5A799DE500}"/>
              </a:ext>
            </a:extLst>
          </p:cNvPr>
          <p:cNvSpPr txBox="1"/>
          <p:nvPr/>
        </p:nvSpPr>
        <p:spPr>
          <a:xfrm>
            <a:off x="2915816" y="332656"/>
            <a:ext cx="5869960" cy="2185214"/>
          </a:xfrm>
          <a:prstGeom prst="rect">
            <a:avLst/>
          </a:prstGeom>
          <a:noFill/>
        </p:spPr>
        <p:txBody>
          <a:bodyPr wrap="square">
            <a:spAutoFit/>
          </a:bodyPr>
          <a:lstStyle/>
          <a:p>
            <a:pPr algn="just">
              <a:spcAft>
                <a:spcPts val="1200"/>
              </a:spcAft>
            </a:pPr>
            <a:r>
              <a:rPr lang="tr-TR" b="1" dirty="0">
                <a:solidFill>
                  <a:schemeClr val="accent2"/>
                </a:solidFill>
              </a:rPr>
              <a:t>Soru: </a:t>
            </a:r>
            <a:r>
              <a:rPr lang="tr-TR" dirty="0"/>
              <a:t>Bir kar kızağı yarışı, iki mürettebat üyesinin kızağa atlamadan önce, olabildiğince çabuk hareket ettirmek için kızağı itmesiyle başlar. </a:t>
            </a:r>
          </a:p>
          <a:p>
            <a:pPr algn="just">
              <a:spcAft>
                <a:spcPts val="1200"/>
              </a:spcAft>
            </a:pPr>
            <a:r>
              <a:rPr lang="tr-TR" dirty="0"/>
              <a:t>Mürettebat, atlamadan önce 7 saniye boyunca 90 kg'lık kızağın hareket yönünde ortalama 100 </a:t>
            </a:r>
            <a:r>
              <a:rPr lang="tr-TR" dirty="0" err="1"/>
              <a:t>N'luk</a:t>
            </a:r>
            <a:r>
              <a:rPr lang="tr-TR" dirty="0"/>
              <a:t> bir kuvvet uygularsa, kızağın o andaki hızı (sürtünmeyi ihmal edersek) ne olur?</a:t>
            </a:r>
          </a:p>
        </p:txBody>
      </p:sp>
      <p:pic>
        <p:nvPicPr>
          <p:cNvPr id="1026" name="Picture 2">
            <a:extLst>
              <a:ext uri="{FF2B5EF4-FFF2-40B4-BE49-F238E27FC236}">
                <a16:creationId xmlns:a16="http://schemas.microsoft.com/office/drawing/2014/main" id="{06BE1433-76AE-948C-ED7F-21E51F8CAA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34" t="9051" r="18836" b="16400"/>
          <a:stretch/>
        </p:blipFill>
        <p:spPr bwMode="auto">
          <a:xfrm>
            <a:off x="358224" y="332656"/>
            <a:ext cx="2304255" cy="2820726"/>
          </a:xfrm>
          <a:prstGeom prst="rect">
            <a:avLst/>
          </a:prstGeom>
          <a:noFill/>
          <a:extLst>
            <a:ext uri="{909E8E84-426E-40DD-AFC4-6F175D3DCCD1}">
              <a14:hiddenFill xmlns:a14="http://schemas.microsoft.com/office/drawing/2010/main">
                <a:solidFill>
                  <a:srgbClr val="FFFFFF"/>
                </a:solidFill>
              </a14:hiddenFill>
            </a:ext>
          </a:extLst>
        </p:spPr>
      </p:pic>
      <p:sp>
        <p:nvSpPr>
          <p:cNvPr id="12" name="Metin kutusu 11">
            <a:extLst>
              <a:ext uri="{FF2B5EF4-FFF2-40B4-BE49-F238E27FC236}">
                <a16:creationId xmlns:a16="http://schemas.microsoft.com/office/drawing/2014/main" id="{AF650B82-E92E-1B01-CE41-B3DAA7E4FCDD}"/>
              </a:ext>
            </a:extLst>
          </p:cNvPr>
          <p:cNvSpPr txBox="1"/>
          <p:nvPr/>
        </p:nvSpPr>
        <p:spPr>
          <a:xfrm>
            <a:off x="2915816" y="2503347"/>
            <a:ext cx="4572000" cy="369332"/>
          </a:xfrm>
          <a:prstGeom prst="rect">
            <a:avLst/>
          </a:prstGeom>
          <a:noFill/>
        </p:spPr>
        <p:txBody>
          <a:bodyPr wrap="square">
            <a:spAutoFit/>
          </a:bodyPr>
          <a:lstStyle/>
          <a:p>
            <a:r>
              <a:rPr lang="tr-TR" b="1" dirty="0">
                <a:solidFill>
                  <a:schemeClr val="accent2"/>
                </a:solidFill>
              </a:rPr>
              <a:t>Çözüm: </a:t>
            </a:r>
            <a:endParaRPr lang="tr-TR" dirty="0"/>
          </a:p>
        </p:txBody>
      </p:sp>
      <p:grpSp>
        <p:nvGrpSpPr>
          <p:cNvPr id="3" name="Grup 2">
            <a:extLst>
              <a:ext uri="{FF2B5EF4-FFF2-40B4-BE49-F238E27FC236}">
                <a16:creationId xmlns:a16="http://schemas.microsoft.com/office/drawing/2014/main" id="{973B874D-D632-D3F2-90A2-3546815BC06C}"/>
              </a:ext>
            </a:extLst>
          </p:cNvPr>
          <p:cNvGrpSpPr/>
          <p:nvPr/>
        </p:nvGrpSpPr>
        <p:grpSpPr>
          <a:xfrm>
            <a:off x="2915816" y="2872679"/>
            <a:ext cx="5397227" cy="1383946"/>
            <a:chOff x="2915816" y="2872679"/>
            <a:chExt cx="5397227" cy="1383946"/>
          </a:xfrm>
        </p:grpSpPr>
        <p:pic>
          <p:nvPicPr>
            <p:cNvPr id="10" name="Resim 9">
              <a:extLst>
                <a:ext uri="{FF2B5EF4-FFF2-40B4-BE49-F238E27FC236}">
                  <a16:creationId xmlns:a16="http://schemas.microsoft.com/office/drawing/2014/main" id="{12282D47-6B63-4AA9-E1A5-0D23CB8554E6}"/>
                </a:ext>
              </a:extLst>
            </p:cNvPr>
            <p:cNvPicPr>
              <a:picLocks noChangeAspect="1"/>
            </p:cNvPicPr>
            <p:nvPr/>
          </p:nvPicPr>
          <p:blipFill>
            <a:blip r:embed="rId3"/>
            <a:stretch>
              <a:fillRect/>
            </a:stretch>
          </p:blipFill>
          <p:spPr>
            <a:xfrm>
              <a:off x="2915816" y="2961546"/>
              <a:ext cx="5397227" cy="1295079"/>
            </a:xfrm>
            <a:prstGeom prst="rect">
              <a:avLst/>
            </a:prstGeom>
          </p:spPr>
        </p:pic>
        <p:sp>
          <p:nvSpPr>
            <p:cNvPr id="13" name="Metin kutusu 12">
              <a:extLst>
                <a:ext uri="{FF2B5EF4-FFF2-40B4-BE49-F238E27FC236}">
                  <a16:creationId xmlns:a16="http://schemas.microsoft.com/office/drawing/2014/main" id="{A82D22EB-58E2-B7AF-90BF-245B36D002AD}"/>
                </a:ext>
              </a:extLst>
            </p:cNvPr>
            <p:cNvSpPr txBox="1"/>
            <p:nvPr/>
          </p:nvSpPr>
          <p:spPr>
            <a:xfrm>
              <a:off x="2915816" y="2872679"/>
              <a:ext cx="4572000" cy="369332"/>
            </a:xfrm>
            <a:prstGeom prst="rect">
              <a:avLst/>
            </a:prstGeom>
            <a:noFill/>
          </p:spPr>
          <p:txBody>
            <a:bodyPr wrap="square">
              <a:spAutoFit/>
            </a:bodyPr>
            <a:lstStyle/>
            <a:p>
              <a:r>
                <a:rPr lang="tr-TR" dirty="0"/>
                <a:t>Verilenler: </a:t>
              </a:r>
            </a:p>
          </p:txBody>
        </p:sp>
      </p:grpSp>
      <p:sp>
        <p:nvSpPr>
          <p:cNvPr id="15" name="Metin kutusu 14">
            <a:extLst>
              <a:ext uri="{FF2B5EF4-FFF2-40B4-BE49-F238E27FC236}">
                <a16:creationId xmlns:a16="http://schemas.microsoft.com/office/drawing/2014/main" id="{0525E835-ECBD-8B3B-1958-FD1B3C46C96D}"/>
              </a:ext>
            </a:extLst>
          </p:cNvPr>
          <p:cNvSpPr txBox="1"/>
          <p:nvPr/>
        </p:nvSpPr>
        <p:spPr>
          <a:xfrm>
            <a:off x="251521" y="4443205"/>
            <a:ext cx="4104455" cy="1477328"/>
          </a:xfrm>
          <a:prstGeom prst="rect">
            <a:avLst/>
          </a:prstGeom>
          <a:noFill/>
        </p:spPr>
        <p:txBody>
          <a:bodyPr wrap="square">
            <a:spAutoFit/>
          </a:bodyPr>
          <a:lstStyle/>
          <a:p>
            <a:r>
              <a:rPr lang="tr-TR" dirty="0"/>
              <a:t>Mürettebat üyeleri, kızağın momentumunu sıfırdan maksimum değere çıkarmak için kızağa bir </a:t>
            </a:r>
            <a:r>
              <a:rPr lang="tr-TR" dirty="0" err="1"/>
              <a:t>impuls</a:t>
            </a:r>
            <a:r>
              <a:rPr lang="tr-TR" dirty="0"/>
              <a:t> uyguluyor. </a:t>
            </a:r>
            <a:r>
              <a:rPr lang="tr-TR" dirty="0" err="1"/>
              <a:t>İmpuls</a:t>
            </a:r>
            <a:r>
              <a:rPr lang="tr-TR" dirty="0"/>
              <a:t>-momentum ilişkisi problemi çözmek için kullanılabilir:</a:t>
            </a:r>
          </a:p>
        </p:txBody>
      </p:sp>
      <p:pic>
        <p:nvPicPr>
          <p:cNvPr id="17" name="Resim 16">
            <a:extLst>
              <a:ext uri="{FF2B5EF4-FFF2-40B4-BE49-F238E27FC236}">
                <a16:creationId xmlns:a16="http://schemas.microsoft.com/office/drawing/2014/main" id="{49BFD936-3595-7C90-9BD0-8211868BAA20}"/>
              </a:ext>
            </a:extLst>
          </p:cNvPr>
          <p:cNvPicPr>
            <a:picLocks noChangeAspect="1"/>
          </p:cNvPicPr>
          <p:nvPr/>
        </p:nvPicPr>
        <p:blipFill>
          <a:blip r:embed="rId4"/>
          <a:stretch>
            <a:fillRect/>
          </a:stretch>
        </p:blipFill>
        <p:spPr>
          <a:xfrm>
            <a:off x="5399264" y="4509120"/>
            <a:ext cx="1947681" cy="333694"/>
          </a:xfrm>
          <a:prstGeom prst="rect">
            <a:avLst/>
          </a:prstGeom>
        </p:spPr>
      </p:pic>
      <p:pic>
        <p:nvPicPr>
          <p:cNvPr id="19" name="Resim 18">
            <a:extLst>
              <a:ext uri="{FF2B5EF4-FFF2-40B4-BE49-F238E27FC236}">
                <a16:creationId xmlns:a16="http://schemas.microsoft.com/office/drawing/2014/main" id="{C3239C3A-D66A-5DB8-100F-201751A6A846}"/>
              </a:ext>
            </a:extLst>
          </p:cNvPr>
          <p:cNvPicPr>
            <a:picLocks noChangeAspect="1"/>
          </p:cNvPicPr>
          <p:nvPr/>
        </p:nvPicPr>
        <p:blipFill>
          <a:blip r:embed="rId5"/>
          <a:stretch>
            <a:fillRect/>
          </a:stretch>
        </p:blipFill>
        <p:spPr>
          <a:xfrm>
            <a:off x="4716016" y="5063660"/>
            <a:ext cx="3779591" cy="245163"/>
          </a:xfrm>
          <a:prstGeom prst="rect">
            <a:avLst/>
          </a:prstGeom>
        </p:spPr>
      </p:pic>
      <p:pic>
        <p:nvPicPr>
          <p:cNvPr id="21" name="Resim 20">
            <a:extLst>
              <a:ext uri="{FF2B5EF4-FFF2-40B4-BE49-F238E27FC236}">
                <a16:creationId xmlns:a16="http://schemas.microsoft.com/office/drawing/2014/main" id="{371AA7D7-5FB3-8F7B-BE94-D4B7ED378CD0}"/>
              </a:ext>
            </a:extLst>
          </p:cNvPr>
          <p:cNvPicPr>
            <a:picLocks noChangeAspect="1"/>
          </p:cNvPicPr>
          <p:nvPr/>
        </p:nvPicPr>
        <p:blipFill>
          <a:blip r:embed="rId6"/>
          <a:stretch>
            <a:fillRect/>
          </a:stretch>
        </p:blipFill>
        <p:spPr>
          <a:xfrm>
            <a:off x="5937260" y="5502736"/>
            <a:ext cx="1409685" cy="463085"/>
          </a:xfrm>
          <a:prstGeom prst="rect">
            <a:avLst/>
          </a:prstGeom>
        </p:spPr>
      </p:pic>
    </p:spTree>
    <p:extLst>
      <p:ext uri="{BB962C8B-B14F-4D97-AF65-F5344CB8AC3E}">
        <p14:creationId xmlns:p14="http://schemas.microsoft.com/office/powerpoint/2010/main" val="42945281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329F45E3-C125-49F5-863F-3F771273B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081" name="Rectangle 3080">
            <a:extLst>
              <a:ext uri="{FF2B5EF4-FFF2-40B4-BE49-F238E27FC236}">
                <a16:creationId xmlns:a16="http://schemas.microsoft.com/office/drawing/2014/main" id="{F23C6175-7110-4DB0-BEA4-FC1D29302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cxnSp>
        <p:nvCxnSpPr>
          <p:cNvPr id="3083" name="Straight Connector 3082">
            <a:extLst>
              <a:ext uri="{FF2B5EF4-FFF2-40B4-BE49-F238E27FC236}">
                <a16:creationId xmlns:a16="http://schemas.microsoft.com/office/drawing/2014/main" id="{044DF19B-511F-4F07-A7AD-1A010C6BFC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metin içeren bir resim&#10;&#10;Açıklama otomatik olarak oluşturuldu">
            <a:extLst>
              <a:ext uri="{FF2B5EF4-FFF2-40B4-BE49-F238E27FC236}">
                <a16:creationId xmlns:a16="http://schemas.microsoft.com/office/drawing/2014/main" id="{20DFB8BE-B1E6-2F96-6CCC-B53C484364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60" r="5509" b="-2"/>
          <a:stretch/>
        </p:blipFill>
        <p:spPr bwMode="auto">
          <a:xfrm>
            <a:off x="-24" y="10"/>
            <a:ext cx="9144023" cy="4915066"/>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3084">
            <a:extLst>
              <a:ext uri="{FF2B5EF4-FFF2-40B4-BE49-F238E27FC236}">
                <a16:creationId xmlns:a16="http://schemas.microsoft.com/office/drawing/2014/main" id="{D8ED3830-ABBE-41E7-B0D4-FA582F847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 name="Metin kutusu 6">
            <a:extLst>
              <a:ext uri="{FF2B5EF4-FFF2-40B4-BE49-F238E27FC236}">
                <a16:creationId xmlns:a16="http://schemas.microsoft.com/office/drawing/2014/main" id="{55C8DB07-4CE2-F865-3798-7AF5D9D5154E}"/>
              </a:ext>
            </a:extLst>
          </p:cNvPr>
          <p:cNvSpPr txBox="1"/>
          <p:nvPr/>
        </p:nvSpPr>
        <p:spPr>
          <a:xfrm>
            <a:off x="798897" y="5120640"/>
            <a:ext cx="7543800" cy="82296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tr-TR" sz="5400" b="0" i="0" u="none" strike="noStrike" kern="1200" cap="none" spc="0" normalizeH="0" baseline="0" dirty="0">
                <a:ln>
                  <a:noFill/>
                </a:ln>
                <a:solidFill>
                  <a:prstClr val="white"/>
                </a:solidFill>
                <a:effectLst/>
                <a:uLnTx/>
                <a:uFillTx/>
                <a:latin typeface="Calibri" panose="020F0502020204030204"/>
                <a:ea typeface="+mn-ea"/>
                <a:cs typeface="+mn-cs"/>
              </a:rPr>
              <a:t>Sorusu olan?</a:t>
            </a:r>
          </a:p>
        </p:txBody>
      </p:sp>
      <p:sp>
        <p:nvSpPr>
          <p:cNvPr id="3087" name="Rectangle 3086">
            <a:extLst>
              <a:ext uri="{FF2B5EF4-FFF2-40B4-BE49-F238E27FC236}">
                <a16:creationId xmlns:a16="http://schemas.microsoft.com/office/drawing/2014/main" id="{B9F394EE-52D9-4BC8-8F01-DCF6EAD92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 name="Alt Bilgi Yer Tutucusu 4">
            <a:extLst>
              <a:ext uri="{FF2B5EF4-FFF2-40B4-BE49-F238E27FC236}">
                <a16:creationId xmlns:a16="http://schemas.microsoft.com/office/drawing/2014/main" id="{A63BB0A5-2DB2-DBB9-FEF0-C4E64F273F5E}"/>
              </a:ext>
            </a:extLst>
          </p:cNvPr>
          <p:cNvSpPr>
            <a:spLocks noGrp="1"/>
          </p:cNvSpPr>
          <p:nvPr>
            <p:ph type="ftr" sz="quarter" idx="11"/>
          </p:nvPr>
        </p:nvSpPr>
        <p:spPr>
          <a:xfrm>
            <a:off x="2764638" y="6459785"/>
            <a:ext cx="3617103"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DR. ALİ TEKİN GÜNER - BİYOMEKANİK</a:t>
            </a:r>
          </a:p>
        </p:txBody>
      </p:sp>
      <p:sp>
        <p:nvSpPr>
          <p:cNvPr id="6" name="Slayt Numarası Yer Tutucusu 5">
            <a:extLst>
              <a:ext uri="{FF2B5EF4-FFF2-40B4-BE49-F238E27FC236}">
                <a16:creationId xmlns:a16="http://schemas.microsoft.com/office/drawing/2014/main" id="{E7108599-ABBD-6108-5832-BDC93CAC5743}"/>
              </a:ext>
            </a:extLst>
          </p:cNvPr>
          <p:cNvSpPr>
            <a:spLocks noGrp="1"/>
          </p:cNvSpPr>
          <p:nvPr>
            <p:ph type="sldNum" sz="quarter" idx="12"/>
          </p:nvPr>
        </p:nvSpPr>
        <p:spPr>
          <a:xfrm>
            <a:off x="7425343" y="6459785"/>
            <a:ext cx="984019"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0FF87A7-9A7A-4B3D-9625-8440EC4947F9}"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45</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339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id="{6F3E486E-2EE7-4F8A-B8F9-C78EEA9DB889}"/>
              </a:ext>
            </a:extLst>
          </p:cNvPr>
          <p:cNvSpPr>
            <a:spLocks noGrp="1"/>
          </p:cNvSpPr>
          <p:nvPr>
            <p:ph type="title"/>
          </p:nvPr>
        </p:nvSpPr>
        <p:spPr/>
        <p:txBody>
          <a:bodyPr/>
          <a:lstStyle/>
          <a:p>
            <a:r>
              <a:rPr lang="tr-TR" dirty="0"/>
              <a:t>Kinematik</a:t>
            </a:r>
          </a:p>
        </p:txBody>
      </p:sp>
      <p:sp>
        <p:nvSpPr>
          <p:cNvPr id="9" name="İçerik Yer Tutucusu 8">
            <a:extLst>
              <a:ext uri="{FF2B5EF4-FFF2-40B4-BE49-F238E27FC236}">
                <a16:creationId xmlns:a16="http://schemas.microsoft.com/office/drawing/2014/main" id="{42CE0722-1A96-810A-1BAF-DEE26F2DE761}"/>
              </a:ext>
            </a:extLst>
          </p:cNvPr>
          <p:cNvSpPr>
            <a:spLocks noGrp="1"/>
          </p:cNvSpPr>
          <p:nvPr>
            <p:ph idx="1"/>
          </p:nvPr>
        </p:nvSpPr>
        <p:spPr/>
        <p:txBody>
          <a:bodyPr>
            <a:normAutofit/>
          </a:bodyPr>
          <a:lstStyle/>
          <a:p>
            <a:pPr algn="just"/>
            <a:r>
              <a:rPr lang="tr-TR" sz="1800" dirty="0"/>
              <a:t>Fiziğin bir konusu olan kinematik (çok defa sinematik olarak da söylenir) cisimlerin hareketlerini inceleyen bir bilimdir. </a:t>
            </a:r>
          </a:p>
          <a:p>
            <a:pPr algn="just"/>
            <a:r>
              <a:rPr lang="tr-TR" sz="1800" dirty="0"/>
              <a:t>Kinematikte katı cisimlerin hareketlerini, hareket sebeplerini göz önüne almadan yol(x), zaman (t), hız (v) ve ivme (a) arasındaki bağıntıları inceler. </a:t>
            </a:r>
          </a:p>
          <a:p>
            <a:pPr algn="just"/>
            <a:r>
              <a:rPr lang="tr-TR" sz="1800" dirty="0"/>
              <a:t>Kinematik, hareketlerin geometrisidir. Maddesel bir noktanın hareketini, </a:t>
            </a:r>
            <a:r>
              <a:rPr lang="tr-TR" sz="1800" b="1" dirty="0"/>
              <a:t>kuvvetin etkisini göz önüne almadan </a:t>
            </a:r>
            <a:r>
              <a:rPr lang="tr-TR" sz="1800" dirty="0"/>
              <a:t>inceler. Aslında, kinematik </a:t>
            </a:r>
            <a:r>
              <a:rPr lang="tr-TR" sz="1800" b="1" dirty="0"/>
              <a:t>yol</a:t>
            </a:r>
            <a:r>
              <a:rPr lang="tr-TR" sz="1800" dirty="0"/>
              <a:t>, </a:t>
            </a:r>
            <a:r>
              <a:rPr lang="tr-TR" sz="1800" b="1" dirty="0"/>
              <a:t>hız</a:t>
            </a:r>
            <a:r>
              <a:rPr lang="tr-TR" sz="1800" dirty="0"/>
              <a:t> ve </a:t>
            </a:r>
            <a:r>
              <a:rPr lang="tr-TR" sz="1800" b="1" dirty="0"/>
              <a:t>ivme</a:t>
            </a:r>
            <a:r>
              <a:rPr lang="tr-TR" sz="1800" dirty="0"/>
              <a:t> arasında gerekli bağıntıları inceleme demektir.</a:t>
            </a:r>
          </a:p>
          <a:p>
            <a:pPr algn="just"/>
            <a:r>
              <a:rPr lang="tr-TR" sz="1800" b="1" dirty="0">
                <a:solidFill>
                  <a:schemeClr val="accent2"/>
                </a:solidFill>
              </a:rPr>
              <a:t>Hareket</a:t>
            </a:r>
            <a:r>
              <a:rPr lang="tr-TR" sz="1800" dirty="0"/>
              <a:t>, fizikte sıfırdan büyük kütleli herhangi bir cismin yatay, dikey veya her iki düzlemde birden bu düzlemlerdeki sabit bir noktaya göre pozisyonunun zaman fonksiyonuyla değişmesini ifade eden kavramdır. </a:t>
            </a:r>
          </a:p>
          <a:p>
            <a:pPr algn="just"/>
            <a:r>
              <a:rPr lang="tr-TR" sz="1800" dirty="0"/>
              <a:t>Cisimlerin hareket ettikleri sırada geçtikleri noktalar o cismin </a:t>
            </a:r>
            <a:r>
              <a:rPr lang="tr-TR" sz="1800" b="1" dirty="0">
                <a:solidFill>
                  <a:schemeClr val="accent2"/>
                </a:solidFill>
              </a:rPr>
              <a:t>yörüngesini</a:t>
            </a:r>
            <a:r>
              <a:rPr lang="tr-TR" sz="1800" dirty="0"/>
              <a:t> oluşturur. </a:t>
            </a:r>
          </a:p>
        </p:txBody>
      </p:sp>
      <p:sp>
        <p:nvSpPr>
          <p:cNvPr id="6" name="Alt Bilgi Yer Tutucusu 5">
            <a:extLst>
              <a:ext uri="{FF2B5EF4-FFF2-40B4-BE49-F238E27FC236}">
                <a16:creationId xmlns:a16="http://schemas.microsoft.com/office/drawing/2014/main" id="{462E077C-14E3-E58F-5B9C-AACAB3AD4EC7}"/>
              </a:ext>
            </a:extLst>
          </p:cNvPr>
          <p:cNvSpPr>
            <a:spLocks noGrp="1"/>
          </p:cNvSpPr>
          <p:nvPr>
            <p:ph type="ftr" sz="quarter" idx="11"/>
          </p:nvPr>
        </p:nvSpPr>
        <p:spPr/>
        <p:txBody>
          <a:bodyPr/>
          <a:lstStyle/>
          <a:p>
            <a:r>
              <a:rPr lang="tr-TR"/>
              <a:t>DR. ALİ TEKİN GÜNER - BİYOMEKANİK</a:t>
            </a:r>
          </a:p>
        </p:txBody>
      </p:sp>
      <p:sp>
        <p:nvSpPr>
          <p:cNvPr id="7" name="Slayt Numarası Yer Tutucusu 6">
            <a:extLst>
              <a:ext uri="{FF2B5EF4-FFF2-40B4-BE49-F238E27FC236}">
                <a16:creationId xmlns:a16="http://schemas.microsoft.com/office/drawing/2014/main" id="{54F0346E-C57A-67C6-E8E6-42AA1516F39A}"/>
              </a:ext>
            </a:extLst>
          </p:cNvPr>
          <p:cNvSpPr>
            <a:spLocks noGrp="1"/>
          </p:cNvSpPr>
          <p:nvPr>
            <p:ph type="sldNum" sz="quarter" idx="12"/>
          </p:nvPr>
        </p:nvSpPr>
        <p:spPr/>
        <p:txBody>
          <a:bodyPr/>
          <a:lstStyle/>
          <a:p>
            <a:fld id="{60FF87A7-9A7A-4B3D-9625-8440EC4947F9}" type="slidenum">
              <a:rPr lang="tr-TR" smtClean="0"/>
              <a:pPr/>
              <a:t>5</a:t>
            </a:fld>
            <a:endParaRPr lang="tr-TR"/>
          </a:p>
        </p:txBody>
      </p:sp>
    </p:spTree>
    <p:extLst>
      <p:ext uri="{BB962C8B-B14F-4D97-AF65-F5344CB8AC3E}">
        <p14:creationId xmlns:p14="http://schemas.microsoft.com/office/powerpoint/2010/main" val="2348173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961212-F09C-BED5-8F09-FD49522245A8}"/>
              </a:ext>
            </a:extLst>
          </p:cNvPr>
          <p:cNvSpPr>
            <a:spLocks noGrp="1"/>
          </p:cNvSpPr>
          <p:nvPr>
            <p:ph type="title"/>
          </p:nvPr>
        </p:nvSpPr>
        <p:spPr/>
        <p:txBody>
          <a:bodyPr/>
          <a:lstStyle/>
          <a:p>
            <a:r>
              <a:rPr lang="tr-TR" dirty="0"/>
              <a:t>Kinematik</a:t>
            </a:r>
          </a:p>
        </p:txBody>
      </p:sp>
      <p:sp>
        <p:nvSpPr>
          <p:cNvPr id="3" name="İçerik Yer Tutucusu 2">
            <a:extLst>
              <a:ext uri="{FF2B5EF4-FFF2-40B4-BE49-F238E27FC236}">
                <a16:creationId xmlns:a16="http://schemas.microsoft.com/office/drawing/2014/main" id="{45EDB14B-37FB-E826-AB51-28E16E1BD662}"/>
              </a:ext>
            </a:extLst>
          </p:cNvPr>
          <p:cNvSpPr>
            <a:spLocks noGrp="1"/>
          </p:cNvSpPr>
          <p:nvPr>
            <p:ph idx="1"/>
          </p:nvPr>
        </p:nvSpPr>
        <p:spPr/>
        <p:txBody>
          <a:bodyPr/>
          <a:lstStyle/>
          <a:p>
            <a:pPr algn="just">
              <a:lnSpc>
                <a:spcPct val="150000"/>
              </a:lnSpc>
              <a:spcAft>
                <a:spcPts val="1200"/>
              </a:spcAft>
            </a:pPr>
            <a:r>
              <a:rPr lang="tr-TR" sz="2000" dirty="0"/>
              <a:t>Cisimlerin hareketli olup olmaması seçilen sabit bir noktaya (</a:t>
            </a:r>
            <a:r>
              <a:rPr lang="tr-TR" sz="2000" b="1" dirty="0">
                <a:solidFill>
                  <a:schemeClr val="accent2"/>
                </a:solidFill>
              </a:rPr>
              <a:t>referans noktası</a:t>
            </a:r>
            <a:r>
              <a:rPr lang="tr-TR" sz="2000" dirty="0"/>
              <a:t>) göre zamanla yerlerinin değişip değişmemesi ile belirlenir. </a:t>
            </a:r>
          </a:p>
          <a:p>
            <a:pPr algn="just">
              <a:lnSpc>
                <a:spcPct val="150000"/>
              </a:lnSpc>
              <a:spcAft>
                <a:spcPts val="1200"/>
              </a:spcAft>
            </a:pPr>
            <a:r>
              <a:rPr lang="tr-TR" b="1" dirty="0">
                <a:solidFill>
                  <a:schemeClr val="accent2"/>
                </a:solidFill>
              </a:rPr>
              <a:t>Örneğin</a:t>
            </a:r>
            <a:r>
              <a:rPr lang="tr-TR" dirty="0"/>
              <a:t>; bir uzay mekiğinin saniyede 8 km yol aldığını söylerken bu hareketin Dünya’ya göre olduğunu anlatırız aslında. Yani hareket görecelidir. </a:t>
            </a:r>
          </a:p>
          <a:p>
            <a:pPr algn="just">
              <a:lnSpc>
                <a:spcPct val="150000"/>
              </a:lnSpc>
              <a:spcAft>
                <a:spcPts val="1200"/>
              </a:spcAft>
            </a:pPr>
            <a:r>
              <a:rPr lang="tr-TR" dirty="0"/>
              <a:t>O hâlde hareketi şöyle de tanımlayabiliriz. Bir cismin sabit kabul edilen noktaya uzaklığı zamanla değişiyorsa bu cisme hareket ediyor denir. Sabit noktaya başlangıç noktası da denir. </a:t>
            </a:r>
          </a:p>
        </p:txBody>
      </p:sp>
      <p:sp>
        <p:nvSpPr>
          <p:cNvPr id="5" name="Alt Bilgi Yer Tutucusu 4">
            <a:extLst>
              <a:ext uri="{FF2B5EF4-FFF2-40B4-BE49-F238E27FC236}">
                <a16:creationId xmlns:a16="http://schemas.microsoft.com/office/drawing/2014/main" id="{C410B40F-36E5-9BD2-1B7F-A5BF5FD93CB4}"/>
              </a:ext>
            </a:extLst>
          </p:cNvPr>
          <p:cNvSpPr>
            <a:spLocks noGrp="1"/>
          </p:cNvSpPr>
          <p:nvPr>
            <p:ph type="ftr" sz="quarter" idx="11"/>
          </p:nvPr>
        </p:nvSpPr>
        <p:spPr/>
        <p:txBody>
          <a:bodyPr/>
          <a:lstStyle/>
          <a:p>
            <a:r>
              <a:rPr lang="tr-TR"/>
              <a:t>DR. ALİ TEKİN GÜNER - BİYOMEKANİK</a:t>
            </a:r>
          </a:p>
        </p:txBody>
      </p:sp>
      <p:sp>
        <p:nvSpPr>
          <p:cNvPr id="6" name="Slayt Numarası Yer Tutucusu 5">
            <a:extLst>
              <a:ext uri="{FF2B5EF4-FFF2-40B4-BE49-F238E27FC236}">
                <a16:creationId xmlns:a16="http://schemas.microsoft.com/office/drawing/2014/main" id="{F1A2FD43-3F00-284D-8C56-8CC1B2DA7C81}"/>
              </a:ext>
            </a:extLst>
          </p:cNvPr>
          <p:cNvSpPr>
            <a:spLocks noGrp="1"/>
          </p:cNvSpPr>
          <p:nvPr>
            <p:ph type="sldNum" sz="quarter" idx="12"/>
          </p:nvPr>
        </p:nvSpPr>
        <p:spPr/>
        <p:txBody>
          <a:bodyPr/>
          <a:lstStyle/>
          <a:p>
            <a:fld id="{60FF87A7-9A7A-4B3D-9625-8440EC4947F9}" type="slidenum">
              <a:rPr lang="tr-TR" smtClean="0"/>
              <a:pPr/>
              <a:t>6</a:t>
            </a:fld>
            <a:endParaRPr lang="tr-TR"/>
          </a:p>
        </p:txBody>
      </p:sp>
    </p:spTree>
    <p:extLst>
      <p:ext uri="{BB962C8B-B14F-4D97-AF65-F5344CB8AC3E}">
        <p14:creationId xmlns:p14="http://schemas.microsoft.com/office/powerpoint/2010/main" val="3469441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id="{0714E321-E1A1-E1AA-EE10-96B1044E00B0}"/>
              </a:ext>
            </a:extLst>
          </p:cNvPr>
          <p:cNvSpPr>
            <a:spLocks noGrp="1"/>
          </p:cNvSpPr>
          <p:nvPr>
            <p:ph type="title"/>
          </p:nvPr>
        </p:nvSpPr>
        <p:spPr/>
        <p:txBody>
          <a:bodyPr/>
          <a:lstStyle/>
          <a:p>
            <a:r>
              <a:rPr lang="tr-TR" dirty="0"/>
              <a:t>Yörüngeye göre hareket şekilleri</a:t>
            </a:r>
          </a:p>
        </p:txBody>
      </p:sp>
      <p:sp>
        <p:nvSpPr>
          <p:cNvPr id="6" name="Alt Bilgi Yer Tutucusu 5">
            <a:extLst>
              <a:ext uri="{FF2B5EF4-FFF2-40B4-BE49-F238E27FC236}">
                <a16:creationId xmlns:a16="http://schemas.microsoft.com/office/drawing/2014/main" id="{54EA8A5F-B1F4-D7C2-C5F5-A615AB6BC683}"/>
              </a:ext>
            </a:extLst>
          </p:cNvPr>
          <p:cNvSpPr>
            <a:spLocks noGrp="1"/>
          </p:cNvSpPr>
          <p:nvPr>
            <p:ph type="ftr" sz="quarter" idx="11"/>
          </p:nvPr>
        </p:nvSpPr>
        <p:spPr/>
        <p:txBody>
          <a:bodyPr/>
          <a:lstStyle/>
          <a:p>
            <a:r>
              <a:rPr lang="tr-TR"/>
              <a:t>DR. ALİ TEKİN GÜNER - BİYOMEKANİK</a:t>
            </a:r>
          </a:p>
        </p:txBody>
      </p:sp>
      <p:sp>
        <p:nvSpPr>
          <p:cNvPr id="7" name="Slayt Numarası Yer Tutucusu 6">
            <a:extLst>
              <a:ext uri="{FF2B5EF4-FFF2-40B4-BE49-F238E27FC236}">
                <a16:creationId xmlns:a16="http://schemas.microsoft.com/office/drawing/2014/main" id="{F91FACCB-EB8A-699F-29A6-A54141C8AE3D}"/>
              </a:ext>
            </a:extLst>
          </p:cNvPr>
          <p:cNvSpPr>
            <a:spLocks noGrp="1"/>
          </p:cNvSpPr>
          <p:nvPr>
            <p:ph type="sldNum" sz="quarter" idx="12"/>
          </p:nvPr>
        </p:nvSpPr>
        <p:spPr/>
        <p:txBody>
          <a:bodyPr/>
          <a:lstStyle/>
          <a:p>
            <a:fld id="{60FF87A7-9A7A-4B3D-9625-8440EC4947F9}" type="slidenum">
              <a:rPr lang="tr-TR" smtClean="0"/>
              <a:pPr/>
              <a:t>7</a:t>
            </a:fld>
            <a:endParaRPr lang="tr-TR"/>
          </a:p>
        </p:txBody>
      </p:sp>
      <p:pic>
        <p:nvPicPr>
          <p:cNvPr id="3" name="Picture 3">
            <a:extLst>
              <a:ext uri="{FF2B5EF4-FFF2-40B4-BE49-F238E27FC236}">
                <a16:creationId xmlns:a16="http://schemas.microsoft.com/office/drawing/2014/main" id="{8F56CBF4-254B-909C-AAAF-5364872CDE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138" t="9470" r="31079" b="64024"/>
          <a:stretch/>
        </p:blipFill>
        <p:spPr bwMode="auto">
          <a:xfrm>
            <a:off x="265335" y="2453752"/>
            <a:ext cx="2328324" cy="236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9">
            <a:extLst>
              <a:ext uri="{FF2B5EF4-FFF2-40B4-BE49-F238E27FC236}">
                <a16:creationId xmlns:a16="http://schemas.microsoft.com/office/drawing/2014/main" id="{76499F1F-FBA2-73A8-8665-948DF7D27F09}"/>
              </a:ext>
            </a:extLst>
          </p:cNvPr>
          <p:cNvGrpSpPr>
            <a:grpSpLocks/>
          </p:cNvGrpSpPr>
          <p:nvPr/>
        </p:nvGrpSpPr>
        <p:grpSpPr bwMode="auto">
          <a:xfrm>
            <a:off x="2822233" y="2361484"/>
            <a:ext cx="3749576" cy="2899557"/>
            <a:chOff x="2717277" y="2167893"/>
            <a:chExt cx="3749750" cy="2898852"/>
          </a:xfrm>
        </p:grpSpPr>
        <p:pic>
          <p:nvPicPr>
            <p:cNvPr id="11" name="Picture 3">
              <a:extLst>
                <a:ext uri="{FF2B5EF4-FFF2-40B4-BE49-F238E27FC236}">
                  <a16:creationId xmlns:a16="http://schemas.microsoft.com/office/drawing/2014/main" id="{BBD68680-B330-328F-0B92-782A16081E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19" t="40548" r="22792" b="29820"/>
            <a:stretch/>
          </p:blipFill>
          <p:spPr bwMode="auto">
            <a:xfrm>
              <a:off x="2717277" y="2167893"/>
              <a:ext cx="3749750" cy="265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a:extLst>
                <a:ext uri="{FF2B5EF4-FFF2-40B4-BE49-F238E27FC236}">
                  <a16:creationId xmlns:a16="http://schemas.microsoft.com/office/drawing/2014/main" id="{B5B1AFEB-6BFB-9A5B-CCCF-E1ACFBABDE94}"/>
                </a:ext>
              </a:extLst>
            </p:cNvPr>
            <p:cNvSpPr/>
            <p:nvPr/>
          </p:nvSpPr>
          <p:spPr>
            <a:xfrm>
              <a:off x="3920121" y="4225575"/>
              <a:ext cx="846176" cy="444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6">
              <a:extLst>
                <a:ext uri="{FF2B5EF4-FFF2-40B4-BE49-F238E27FC236}">
                  <a16:creationId xmlns:a16="http://schemas.microsoft.com/office/drawing/2014/main" id="{EF53B555-C8FF-98A5-E3F2-2CD19A281CC8}"/>
                </a:ext>
              </a:extLst>
            </p:cNvPr>
            <p:cNvSpPr/>
            <p:nvPr/>
          </p:nvSpPr>
          <p:spPr>
            <a:xfrm>
              <a:off x="4610715" y="4123999"/>
              <a:ext cx="604866" cy="24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1">
              <a:extLst>
                <a:ext uri="{FF2B5EF4-FFF2-40B4-BE49-F238E27FC236}">
                  <a16:creationId xmlns:a16="http://schemas.microsoft.com/office/drawing/2014/main" id="{122E1509-4BD1-B309-6988-1D9F53DC8F99}"/>
                </a:ext>
              </a:extLst>
            </p:cNvPr>
            <p:cNvSpPr/>
            <p:nvPr/>
          </p:nvSpPr>
          <p:spPr>
            <a:xfrm>
              <a:off x="2778655" y="4620766"/>
              <a:ext cx="2063846" cy="445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6" name="Group 18">
            <a:extLst>
              <a:ext uri="{FF2B5EF4-FFF2-40B4-BE49-F238E27FC236}">
                <a16:creationId xmlns:a16="http://schemas.microsoft.com/office/drawing/2014/main" id="{985911C2-9DFD-452D-EA39-D8AAF2023876}"/>
              </a:ext>
            </a:extLst>
          </p:cNvPr>
          <p:cNvGrpSpPr>
            <a:grpSpLocks/>
          </p:cNvGrpSpPr>
          <p:nvPr/>
        </p:nvGrpSpPr>
        <p:grpSpPr bwMode="auto">
          <a:xfrm>
            <a:off x="6509474" y="1067178"/>
            <a:ext cx="2560616" cy="3103691"/>
            <a:chOff x="6194982" y="754098"/>
            <a:chExt cx="2559551" cy="3103130"/>
          </a:xfrm>
        </p:grpSpPr>
        <p:pic>
          <p:nvPicPr>
            <p:cNvPr id="17" name="Picture 3">
              <a:extLst>
                <a:ext uri="{FF2B5EF4-FFF2-40B4-BE49-F238E27FC236}">
                  <a16:creationId xmlns:a16="http://schemas.microsoft.com/office/drawing/2014/main" id="{16555EB8-D43C-34BE-C9C2-2AE45AE5E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788" t="73157" r="48779"/>
            <a:stretch>
              <a:fillRect/>
            </a:stretch>
          </p:blipFill>
          <p:spPr bwMode="auto">
            <a:xfrm>
              <a:off x="6194982" y="1381252"/>
              <a:ext cx="2197137" cy="247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24">
              <a:extLst>
                <a:ext uri="{FF2B5EF4-FFF2-40B4-BE49-F238E27FC236}">
                  <a16:creationId xmlns:a16="http://schemas.microsoft.com/office/drawing/2014/main" id="{FADE9D19-68AE-0604-1048-C0D137BB5C58}"/>
                </a:ext>
              </a:extLst>
            </p:cNvPr>
            <p:cNvSpPr txBox="1">
              <a:spLocks noChangeArrowheads="1"/>
            </p:cNvSpPr>
            <p:nvPr/>
          </p:nvSpPr>
          <p:spPr bwMode="auto">
            <a:xfrm>
              <a:off x="6320372" y="754098"/>
              <a:ext cx="22056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 altLang="tr-TR" sz="2400" b="1" dirty="0">
                  <a:solidFill>
                    <a:schemeClr val="tx2"/>
                  </a:solidFill>
                  <a:latin typeface="Calibri" panose="020F0502020204030204" pitchFamily="34" charset="0"/>
                </a:rPr>
                <a:t>Açısal hareket</a:t>
              </a:r>
            </a:p>
          </p:txBody>
        </p:sp>
        <p:sp>
          <p:nvSpPr>
            <p:cNvPr id="19" name="Rectangle 15">
              <a:extLst>
                <a:ext uri="{FF2B5EF4-FFF2-40B4-BE49-F238E27FC236}">
                  <a16:creationId xmlns:a16="http://schemas.microsoft.com/office/drawing/2014/main" id="{AAF06D21-45F3-BB24-BB3B-06B9309C1F58}"/>
                </a:ext>
              </a:extLst>
            </p:cNvPr>
            <p:cNvSpPr/>
            <p:nvPr/>
          </p:nvSpPr>
          <p:spPr>
            <a:xfrm>
              <a:off x="6206068" y="1144481"/>
              <a:ext cx="1217106" cy="150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6">
              <a:extLst>
                <a:ext uri="{FF2B5EF4-FFF2-40B4-BE49-F238E27FC236}">
                  <a16:creationId xmlns:a16="http://schemas.microsoft.com/office/drawing/2014/main" id="{E982449D-854F-379D-9BC8-098C34FBFC83}"/>
                </a:ext>
              </a:extLst>
            </p:cNvPr>
            <p:cNvSpPr/>
            <p:nvPr/>
          </p:nvSpPr>
          <p:spPr>
            <a:xfrm>
              <a:off x="7780213" y="1144481"/>
              <a:ext cx="974320" cy="150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Isosceles Triangle 17">
              <a:extLst>
                <a:ext uri="{FF2B5EF4-FFF2-40B4-BE49-F238E27FC236}">
                  <a16:creationId xmlns:a16="http://schemas.microsoft.com/office/drawing/2014/main" id="{BE96D219-DB33-79FE-31DA-72F766BE997C}"/>
                </a:ext>
              </a:extLst>
            </p:cNvPr>
            <p:cNvSpPr/>
            <p:nvPr/>
          </p:nvSpPr>
          <p:spPr>
            <a:xfrm>
              <a:off x="7323203" y="1187336"/>
              <a:ext cx="188833" cy="74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3" name="Metin kutusu 22">
            <a:extLst>
              <a:ext uri="{FF2B5EF4-FFF2-40B4-BE49-F238E27FC236}">
                <a16:creationId xmlns:a16="http://schemas.microsoft.com/office/drawing/2014/main" id="{2F297083-3077-E2D1-75F9-C18DD227A1CD}"/>
              </a:ext>
            </a:extLst>
          </p:cNvPr>
          <p:cNvSpPr txBox="1"/>
          <p:nvPr/>
        </p:nvSpPr>
        <p:spPr>
          <a:xfrm>
            <a:off x="611560" y="1845408"/>
            <a:ext cx="2917384" cy="369332"/>
          </a:xfrm>
          <a:prstGeom prst="rect">
            <a:avLst/>
          </a:prstGeom>
          <a:noFill/>
        </p:spPr>
        <p:txBody>
          <a:bodyPr wrap="square">
            <a:spAutoFit/>
          </a:bodyPr>
          <a:lstStyle/>
          <a:p>
            <a:r>
              <a:rPr lang="tr" altLang="tr-TR" sz="1800" dirty="0">
                <a:solidFill>
                  <a:schemeClr val="tx2"/>
                </a:solidFill>
              </a:rPr>
              <a:t>Doğrusal hareket</a:t>
            </a:r>
            <a:endParaRPr lang="tr-TR" dirty="0"/>
          </a:p>
        </p:txBody>
      </p:sp>
      <p:sp>
        <p:nvSpPr>
          <p:cNvPr id="25" name="Metin kutusu 24">
            <a:extLst>
              <a:ext uri="{FF2B5EF4-FFF2-40B4-BE49-F238E27FC236}">
                <a16:creationId xmlns:a16="http://schemas.microsoft.com/office/drawing/2014/main" id="{765F6D51-9570-A4B8-72DE-A416915058E1}"/>
              </a:ext>
            </a:extLst>
          </p:cNvPr>
          <p:cNvSpPr txBox="1"/>
          <p:nvPr/>
        </p:nvSpPr>
        <p:spPr>
          <a:xfrm>
            <a:off x="4056765" y="1853492"/>
            <a:ext cx="1858892" cy="369332"/>
          </a:xfrm>
          <a:prstGeom prst="rect">
            <a:avLst/>
          </a:prstGeom>
          <a:noFill/>
        </p:spPr>
        <p:txBody>
          <a:bodyPr wrap="square">
            <a:spAutoFit/>
          </a:bodyPr>
          <a:lstStyle/>
          <a:p>
            <a:r>
              <a:rPr lang="tr-TR" altLang="tr-TR" sz="1800" dirty="0">
                <a:solidFill>
                  <a:schemeClr val="tx2"/>
                </a:solidFill>
              </a:rPr>
              <a:t>E</a:t>
            </a:r>
            <a:r>
              <a:rPr lang="tr" altLang="tr-TR" sz="1800" dirty="0">
                <a:solidFill>
                  <a:schemeClr val="tx2"/>
                </a:solidFill>
              </a:rPr>
              <a:t>ğrisel hareket</a:t>
            </a:r>
            <a:endParaRPr lang="tr-TR" dirty="0"/>
          </a:p>
        </p:txBody>
      </p:sp>
      <p:sp>
        <p:nvSpPr>
          <p:cNvPr id="27" name="Metin kutusu 26">
            <a:extLst>
              <a:ext uri="{FF2B5EF4-FFF2-40B4-BE49-F238E27FC236}">
                <a16:creationId xmlns:a16="http://schemas.microsoft.com/office/drawing/2014/main" id="{5EA42B70-6A9D-3CF2-B833-B3740CF65744}"/>
              </a:ext>
            </a:extLst>
          </p:cNvPr>
          <p:cNvSpPr txBox="1"/>
          <p:nvPr/>
        </p:nvSpPr>
        <p:spPr>
          <a:xfrm>
            <a:off x="7000092" y="5102284"/>
            <a:ext cx="1993321" cy="923330"/>
          </a:xfrm>
          <a:prstGeom prst="rect">
            <a:avLst/>
          </a:prstGeom>
          <a:noFill/>
        </p:spPr>
        <p:txBody>
          <a:bodyPr wrap="square">
            <a:spAutoFit/>
          </a:bodyPr>
          <a:lstStyle/>
          <a:p>
            <a:pPr algn="ctr"/>
            <a:r>
              <a:rPr lang="tr" altLang="tr-TR" sz="1800" dirty="0">
                <a:solidFill>
                  <a:schemeClr val="tx2"/>
                </a:solidFill>
              </a:rPr>
              <a:t>(bir eksen etrafında</a:t>
            </a:r>
            <a:br>
              <a:rPr lang="tr" altLang="tr-TR" sz="1800" dirty="0">
                <a:solidFill>
                  <a:schemeClr val="tx2"/>
                </a:solidFill>
              </a:rPr>
            </a:br>
            <a:r>
              <a:rPr lang="tr" altLang="tr-TR" sz="1800" dirty="0">
                <a:solidFill>
                  <a:schemeClr val="tx2"/>
                </a:solidFill>
              </a:rPr>
              <a:t> dönüş)</a:t>
            </a:r>
            <a:endParaRPr lang="tr-TR" dirty="0"/>
          </a:p>
        </p:txBody>
      </p:sp>
      <p:sp>
        <p:nvSpPr>
          <p:cNvPr id="28" name="Line 5">
            <a:extLst>
              <a:ext uri="{FF2B5EF4-FFF2-40B4-BE49-F238E27FC236}">
                <a16:creationId xmlns:a16="http://schemas.microsoft.com/office/drawing/2014/main" id="{9F214320-D4BA-2867-FFCE-A05A319C437F}"/>
              </a:ext>
            </a:extLst>
          </p:cNvPr>
          <p:cNvSpPr>
            <a:spLocks noChangeShapeType="1"/>
          </p:cNvSpPr>
          <p:nvPr/>
        </p:nvSpPr>
        <p:spPr bwMode="auto">
          <a:xfrm>
            <a:off x="467544" y="5170640"/>
            <a:ext cx="1778928" cy="0"/>
          </a:xfrm>
          <a:prstGeom prst="line">
            <a:avLst/>
          </a:prstGeom>
          <a:noFill/>
          <a:ln w="76200">
            <a:solidFill>
              <a:schemeClr val="accent3">
                <a:lumMod val="50000"/>
              </a:schemeClr>
            </a:solidFill>
            <a:round/>
            <a:headEnd/>
            <a:tailEnd type="triangle" w="med" len="med"/>
          </a:ln>
          <a:effectLst/>
        </p:spPr>
        <p:txBody>
          <a:bodyPr wrap="none" anchor="ctr"/>
          <a:lstStyle/>
          <a:p>
            <a:pPr fontAlgn="auto">
              <a:spcBef>
                <a:spcPts val="0"/>
              </a:spcBef>
              <a:spcAft>
                <a:spcPts val="0"/>
              </a:spcAft>
              <a:defRPr/>
            </a:pPr>
            <a:endParaRPr lang="en-US">
              <a:latin typeface="+mn-lt"/>
            </a:endParaRPr>
          </a:p>
        </p:txBody>
      </p:sp>
      <p:grpSp>
        <p:nvGrpSpPr>
          <p:cNvPr id="29" name="Group 1">
            <a:extLst>
              <a:ext uri="{FF2B5EF4-FFF2-40B4-BE49-F238E27FC236}">
                <a16:creationId xmlns:a16="http://schemas.microsoft.com/office/drawing/2014/main" id="{50A604E8-ACEA-CF4A-8023-19E87B21D23B}"/>
              </a:ext>
            </a:extLst>
          </p:cNvPr>
          <p:cNvGrpSpPr>
            <a:grpSpLocks/>
          </p:cNvGrpSpPr>
          <p:nvPr/>
        </p:nvGrpSpPr>
        <p:grpSpPr bwMode="auto">
          <a:xfrm>
            <a:off x="3776481" y="4537634"/>
            <a:ext cx="1950603" cy="807251"/>
            <a:chOff x="3276600" y="4625975"/>
            <a:chExt cx="2499519" cy="859632"/>
          </a:xfrm>
        </p:grpSpPr>
        <p:sp>
          <p:nvSpPr>
            <p:cNvPr id="30" name="Freeform 6">
              <a:extLst>
                <a:ext uri="{FF2B5EF4-FFF2-40B4-BE49-F238E27FC236}">
                  <a16:creationId xmlns:a16="http://schemas.microsoft.com/office/drawing/2014/main" id="{70D976DD-1D53-0C0B-964A-68DBF9E18AA7}"/>
                </a:ext>
              </a:extLst>
            </p:cNvPr>
            <p:cNvSpPr>
              <a:spLocks/>
            </p:cNvSpPr>
            <p:nvPr/>
          </p:nvSpPr>
          <p:spPr bwMode="auto">
            <a:xfrm>
              <a:off x="3276600" y="4625975"/>
              <a:ext cx="2253534" cy="819982"/>
            </a:xfrm>
            <a:custGeom>
              <a:avLst/>
              <a:gdLst>
                <a:gd name="T0" fmla="*/ 0 w 1420"/>
                <a:gd name="T1" fmla="*/ 197 h 517"/>
                <a:gd name="T2" fmla="*/ 266 w 1420"/>
                <a:gd name="T3" fmla="*/ 486 h 517"/>
                <a:gd name="T4" fmla="*/ 758 w 1420"/>
                <a:gd name="T5" fmla="*/ 10 h 517"/>
                <a:gd name="T6" fmla="*/ 1420 w 1420"/>
                <a:gd name="T7" fmla="*/ 423 h 517"/>
              </a:gdLst>
              <a:ahLst/>
              <a:cxnLst>
                <a:cxn ang="0">
                  <a:pos x="T0" y="T1"/>
                </a:cxn>
                <a:cxn ang="0">
                  <a:pos x="T2" y="T3"/>
                </a:cxn>
                <a:cxn ang="0">
                  <a:pos x="T4" y="T5"/>
                </a:cxn>
                <a:cxn ang="0">
                  <a:pos x="T6" y="T7"/>
                </a:cxn>
              </a:cxnLst>
              <a:rect l="0" t="0" r="r" b="b"/>
              <a:pathLst>
                <a:path w="1420" h="517">
                  <a:moveTo>
                    <a:pt x="0" y="197"/>
                  </a:moveTo>
                  <a:cubicBezTo>
                    <a:pt x="70" y="357"/>
                    <a:pt x="140" y="517"/>
                    <a:pt x="266" y="486"/>
                  </a:cubicBezTo>
                  <a:cubicBezTo>
                    <a:pt x="392" y="455"/>
                    <a:pt x="566" y="20"/>
                    <a:pt x="758" y="10"/>
                  </a:cubicBezTo>
                  <a:cubicBezTo>
                    <a:pt x="950" y="0"/>
                    <a:pt x="1306" y="353"/>
                    <a:pt x="1420" y="423"/>
                  </a:cubicBezTo>
                </a:path>
              </a:pathLst>
            </a:custGeom>
            <a:noFill/>
            <a:ln w="76200" cmpd="sng">
              <a:solidFill>
                <a:schemeClr val="accent3">
                  <a:lumMod val="50000"/>
                </a:schemeClr>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31" name="AutoShape 8">
              <a:extLst>
                <a:ext uri="{FF2B5EF4-FFF2-40B4-BE49-F238E27FC236}">
                  <a16:creationId xmlns:a16="http://schemas.microsoft.com/office/drawing/2014/main" id="{1131FF98-C6FE-70E4-0F1E-88196FC629F5}"/>
                </a:ext>
              </a:extLst>
            </p:cNvPr>
            <p:cNvSpPr>
              <a:spLocks noChangeArrowheads="1"/>
            </p:cNvSpPr>
            <p:nvPr/>
          </p:nvSpPr>
          <p:spPr bwMode="auto">
            <a:xfrm rot="7446717">
              <a:off x="5524648" y="5234136"/>
              <a:ext cx="225217" cy="277725"/>
            </a:xfrm>
            <a:prstGeom prst="triangle">
              <a:avLst>
                <a:gd name="adj" fmla="val 50000"/>
              </a:avLst>
            </a:prstGeom>
            <a:solidFill>
              <a:schemeClr val="accent3">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US">
                <a:latin typeface="+mn-lt"/>
              </a:endParaRPr>
            </a:p>
          </p:txBody>
        </p:sp>
      </p:grpSp>
      <p:grpSp>
        <p:nvGrpSpPr>
          <p:cNvPr id="32" name="Group 1">
            <a:extLst>
              <a:ext uri="{FF2B5EF4-FFF2-40B4-BE49-F238E27FC236}">
                <a16:creationId xmlns:a16="http://schemas.microsoft.com/office/drawing/2014/main" id="{966CCA71-1119-5318-07A4-872F61F62308}"/>
              </a:ext>
            </a:extLst>
          </p:cNvPr>
          <p:cNvGrpSpPr>
            <a:grpSpLocks/>
          </p:cNvGrpSpPr>
          <p:nvPr/>
        </p:nvGrpSpPr>
        <p:grpSpPr bwMode="auto">
          <a:xfrm>
            <a:off x="6958737" y="4089093"/>
            <a:ext cx="2086248" cy="725861"/>
            <a:chOff x="1219200" y="2514600"/>
            <a:chExt cx="6807200" cy="1181100"/>
          </a:xfrm>
        </p:grpSpPr>
        <p:sp>
          <p:nvSpPr>
            <p:cNvPr id="33" name="Line 4">
              <a:extLst>
                <a:ext uri="{FF2B5EF4-FFF2-40B4-BE49-F238E27FC236}">
                  <a16:creationId xmlns:a16="http://schemas.microsoft.com/office/drawing/2014/main" id="{6E0B178F-B007-780D-89A4-BA528F225D0A}"/>
                </a:ext>
              </a:extLst>
            </p:cNvPr>
            <p:cNvSpPr>
              <a:spLocks noChangeShapeType="1"/>
            </p:cNvSpPr>
            <p:nvPr/>
          </p:nvSpPr>
          <p:spPr bwMode="auto">
            <a:xfrm>
              <a:off x="1468438" y="2565400"/>
              <a:ext cx="3113088" cy="547688"/>
            </a:xfrm>
            <a:prstGeom prst="line">
              <a:avLst/>
            </a:prstGeom>
            <a:noFill/>
            <a:ln w="762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4" name="AutoShape 5">
              <a:extLst>
                <a:ext uri="{FF2B5EF4-FFF2-40B4-BE49-F238E27FC236}">
                  <a16:creationId xmlns:a16="http://schemas.microsoft.com/office/drawing/2014/main" id="{6C0D968E-4CE3-52AE-83B8-23C9B655AA7E}"/>
                </a:ext>
              </a:extLst>
            </p:cNvPr>
            <p:cNvSpPr>
              <a:spLocks noChangeArrowheads="1"/>
            </p:cNvSpPr>
            <p:nvPr/>
          </p:nvSpPr>
          <p:spPr bwMode="auto">
            <a:xfrm flipH="1">
              <a:off x="3667125" y="2732088"/>
              <a:ext cx="1371600" cy="609600"/>
            </a:xfrm>
            <a:prstGeom prst="curvedDownArrow">
              <a:avLst>
                <a:gd name="adj1" fmla="val 46667"/>
                <a:gd name="adj2" fmla="val 91667"/>
                <a:gd name="adj3" fmla="val 33333"/>
              </a:avLst>
            </a:prstGeom>
            <a:solidFill>
              <a:schemeClr val="accent3">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35" name="Line 6">
              <a:extLst>
                <a:ext uri="{FF2B5EF4-FFF2-40B4-BE49-F238E27FC236}">
                  <a16:creationId xmlns:a16="http://schemas.microsoft.com/office/drawing/2014/main" id="{6B65FBB7-7901-7BED-4C4F-9DB72C40927A}"/>
                </a:ext>
              </a:extLst>
            </p:cNvPr>
            <p:cNvSpPr>
              <a:spLocks noChangeShapeType="1"/>
            </p:cNvSpPr>
            <p:nvPr/>
          </p:nvSpPr>
          <p:spPr bwMode="auto">
            <a:xfrm>
              <a:off x="4276725" y="3065463"/>
              <a:ext cx="3581400" cy="609600"/>
            </a:xfrm>
            <a:prstGeom prst="line">
              <a:avLst/>
            </a:prstGeom>
            <a:noFill/>
            <a:ln w="762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6" name="Line 9">
              <a:extLst>
                <a:ext uri="{FF2B5EF4-FFF2-40B4-BE49-F238E27FC236}">
                  <a16:creationId xmlns:a16="http://schemas.microsoft.com/office/drawing/2014/main" id="{6C842A0A-4D50-8E87-67AC-EC34C4853329}"/>
                </a:ext>
              </a:extLst>
            </p:cNvPr>
            <p:cNvSpPr>
              <a:spLocks noChangeShapeType="1"/>
            </p:cNvSpPr>
            <p:nvPr/>
          </p:nvSpPr>
          <p:spPr bwMode="auto">
            <a:xfrm>
              <a:off x="7493000" y="3606800"/>
              <a:ext cx="533400" cy="88900"/>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7" name="Line 10">
              <a:extLst>
                <a:ext uri="{FF2B5EF4-FFF2-40B4-BE49-F238E27FC236}">
                  <a16:creationId xmlns:a16="http://schemas.microsoft.com/office/drawing/2014/main" id="{F90ED73A-6D8A-2A82-56A3-9AD9FF70CB36}"/>
                </a:ext>
              </a:extLst>
            </p:cNvPr>
            <p:cNvSpPr>
              <a:spLocks noChangeShapeType="1"/>
            </p:cNvSpPr>
            <p:nvPr/>
          </p:nvSpPr>
          <p:spPr bwMode="auto">
            <a:xfrm flipH="1" flipV="1">
              <a:off x="1219200" y="2514600"/>
              <a:ext cx="558800" cy="101600"/>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sp>
        <p:nvSpPr>
          <p:cNvPr id="38" name="TextBox 31">
            <a:extLst>
              <a:ext uri="{FF2B5EF4-FFF2-40B4-BE49-F238E27FC236}">
                <a16:creationId xmlns:a16="http://schemas.microsoft.com/office/drawing/2014/main" id="{219E2B85-CD6A-2698-DD14-176D60448352}"/>
              </a:ext>
            </a:extLst>
          </p:cNvPr>
          <p:cNvSpPr txBox="1"/>
          <p:nvPr/>
        </p:nvSpPr>
        <p:spPr bwMode="auto">
          <a:xfrm>
            <a:off x="1512807" y="1042577"/>
            <a:ext cx="3351459" cy="461665"/>
          </a:xfrm>
          <a:prstGeom prst="rect">
            <a:avLst/>
          </a:prstGeom>
          <a:solidFill>
            <a:schemeClr val="bg1"/>
          </a:solidFill>
        </p:spPr>
        <p:txBody>
          <a:bodyPr wrap="square">
            <a:spAutoFit/>
          </a:bodyPr>
          <a:lstStyle/>
          <a:p>
            <a:pPr algn="ctr" fontAlgn="auto">
              <a:spcBef>
                <a:spcPts val="0"/>
              </a:spcBef>
              <a:spcAft>
                <a:spcPts val="0"/>
              </a:spcAft>
              <a:defRPr/>
            </a:pPr>
            <a:r>
              <a:rPr lang="tr" sz="2400" b="1" dirty="0">
                <a:solidFill>
                  <a:schemeClr val="accent1">
                    <a:lumMod val="75000"/>
                  </a:schemeClr>
                </a:solidFill>
              </a:rPr>
              <a:t>Çizgisel (lineer)</a:t>
            </a:r>
            <a:r>
              <a:rPr lang="tr" sz="2400" b="1" dirty="0">
                <a:solidFill>
                  <a:schemeClr val="accent1">
                    <a:lumMod val="75000"/>
                  </a:schemeClr>
                </a:solidFill>
                <a:latin typeface="+mn-lt"/>
              </a:rPr>
              <a:t> hareket</a:t>
            </a:r>
          </a:p>
        </p:txBody>
      </p:sp>
      <p:sp>
        <p:nvSpPr>
          <p:cNvPr id="39" name="Sağ Ayraç 38">
            <a:extLst>
              <a:ext uri="{FF2B5EF4-FFF2-40B4-BE49-F238E27FC236}">
                <a16:creationId xmlns:a16="http://schemas.microsoft.com/office/drawing/2014/main" id="{74751BB4-D406-CE89-01E7-EA9378D22B42}"/>
              </a:ext>
            </a:extLst>
          </p:cNvPr>
          <p:cNvSpPr/>
          <p:nvPr/>
        </p:nvSpPr>
        <p:spPr>
          <a:xfrm rot="16200000">
            <a:off x="3010762" y="20102"/>
            <a:ext cx="369333" cy="3351458"/>
          </a:xfrm>
          <a:prstGeom prst="rightBrac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15187289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id="{0714E321-E1A1-E1AA-EE10-96B1044E00B0}"/>
              </a:ext>
            </a:extLst>
          </p:cNvPr>
          <p:cNvSpPr>
            <a:spLocks noGrp="1"/>
          </p:cNvSpPr>
          <p:nvPr>
            <p:ph type="title"/>
          </p:nvPr>
        </p:nvSpPr>
        <p:spPr/>
        <p:txBody>
          <a:bodyPr/>
          <a:lstStyle/>
          <a:p>
            <a:r>
              <a:rPr lang="tr-TR" dirty="0"/>
              <a:t>Yörüngeye göre hareket şekilleri biçimleri</a:t>
            </a:r>
          </a:p>
        </p:txBody>
      </p:sp>
      <p:sp>
        <p:nvSpPr>
          <p:cNvPr id="6" name="Alt Bilgi Yer Tutucusu 5">
            <a:extLst>
              <a:ext uri="{FF2B5EF4-FFF2-40B4-BE49-F238E27FC236}">
                <a16:creationId xmlns:a16="http://schemas.microsoft.com/office/drawing/2014/main" id="{54EA8A5F-B1F4-D7C2-C5F5-A615AB6BC683}"/>
              </a:ext>
            </a:extLst>
          </p:cNvPr>
          <p:cNvSpPr>
            <a:spLocks noGrp="1"/>
          </p:cNvSpPr>
          <p:nvPr>
            <p:ph type="ftr" sz="quarter" idx="11"/>
          </p:nvPr>
        </p:nvSpPr>
        <p:spPr/>
        <p:txBody>
          <a:bodyPr/>
          <a:lstStyle/>
          <a:p>
            <a:r>
              <a:rPr lang="tr-TR"/>
              <a:t>DR. ALİ TEKİN GÜNER - BİYOMEKANİK</a:t>
            </a:r>
          </a:p>
        </p:txBody>
      </p:sp>
      <p:sp>
        <p:nvSpPr>
          <p:cNvPr id="7" name="Slayt Numarası Yer Tutucusu 6">
            <a:extLst>
              <a:ext uri="{FF2B5EF4-FFF2-40B4-BE49-F238E27FC236}">
                <a16:creationId xmlns:a16="http://schemas.microsoft.com/office/drawing/2014/main" id="{F91FACCB-EB8A-699F-29A6-A54141C8AE3D}"/>
              </a:ext>
            </a:extLst>
          </p:cNvPr>
          <p:cNvSpPr>
            <a:spLocks noGrp="1"/>
          </p:cNvSpPr>
          <p:nvPr>
            <p:ph type="sldNum" sz="quarter" idx="12"/>
          </p:nvPr>
        </p:nvSpPr>
        <p:spPr/>
        <p:txBody>
          <a:bodyPr/>
          <a:lstStyle/>
          <a:p>
            <a:fld id="{60FF87A7-9A7A-4B3D-9625-8440EC4947F9}" type="slidenum">
              <a:rPr lang="tr-TR" smtClean="0"/>
              <a:pPr/>
              <a:t>8</a:t>
            </a:fld>
            <a:endParaRPr lang="tr-TR"/>
          </a:p>
        </p:txBody>
      </p:sp>
      <p:sp>
        <p:nvSpPr>
          <p:cNvPr id="9" name="Rectangle 3">
            <a:extLst>
              <a:ext uri="{FF2B5EF4-FFF2-40B4-BE49-F238E27FC236}">
                <a16:creationId xmlns:a16="http://schemas.microsoft.com/office/drawing/2014/main" id="{F5B05E95-8B4A-FA23-F28C-BB90F291C330}"/>
              </a:ext>
            </a:extLst>
          </p:cNvPr>
          <p:cNvSpPr>
            <a:spLocks noChangeArrowheads="1"/>
          </p:cNvSpPr>
          <p:nvPr/>
        </p:nvSpPr>
        <p:spPr bwMode="auto">
          <a:xfrm>
            <a:off x="233922" y="1052736"/>
            <a:ext cx="85865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tr" altLang="tr-TR" b="1" dirty="0">
                <a:solidFill>
                  <a:schemeClr val="accent2"/>
                </a:solidFill>
              </a:rPr>
              <a:t>Birleşik hareket: </a:t>
            </a:r>
            <a:r>
              <a:rPr lang="tr" altLang="tr-TR" dirty="0"/>
              <a:t>Çizgisel ve açısal hareketin bir kombinasyonu (çoğu insan hareketini içerir)</a:t>
            </a:r>
          </a:p>
        </p:txBody>
      </p:sp>
      <p:pic>
        <p:nvPicPr>
          <p:cNvPr id="49" name="Resim 48">
            <a:extLst>
              <a:ext uri="{FF2B5EF4-FFF2-40B4-BE49-F238E27FC236}">
                <a16:creationId xmlns:a16="http://schemas.microsoft.com/office/drawing/2014/main" id="{0622F7F7-15FC-37FE-F063-4DDE89439D3D}"/>
              </a:ext>
            </a:extLst>
          </p:cNvPr>
          <p:cNvPicPr>
            <a:picLocks noChangeAspect="1"/>
          </p:cNvPicPr>
          <p:nvPr/>
        </p:nvPicPr>
        <p:blipFill>
          <a:blip r:embed="rId2"/>
          <a:stretch>
            <a:fillRect/>
          </a:stretch>
        </p:blipFill>
        <p:spPr>
          <a:xfrm>
            <a:off x="2411760" y="2125713"/>
            <a:ext cx="3753958" cy="3839275"/>
          </a:xfrm>
          <a:prstGeom prst="rect">
            <a:avLst/>
          </a:prstGeom>
        </p:spPr>
      </p:pic>
      <p:sp>
        <p:nvSpPr>
          <p:cNvPr id="51" name="Metin kutusu 50">
            <a:extLst>
              <a:ext uri="{FF2B5EF4-FFF2-40B4-BE49-F238E27FC236}">
                <a16:creationId xmlns:a16="http://schemas.microsoft.com/office/drawing/2014/main" id="{12679FAE-A049-6DF1-8A4F-D0D36888274C}"/>
              </a:ext>
            </a:extLst>
          </p:cNvPr>
          <p:cNvSpPr txBox="1"/>
          <p:nvPr/>
        </p:nvSpPr>
        <p:spPr>
          <a:xfrm>
            <a:off x="3784683" y="2636912"/>
            <a:ext cx="1008112" cy="369332"/>
          </a:xfrm>
          <a:prstGeom prst="rect">
            <a:avLst/>
          </a:prstGeom>
          <a:noFill/>
        </p:spPr>
        <p:txBody>
          <a:bodyPr wrap="square">
            <a:spAutoFit/>
          </a:bodyPr>
          <a:lstStyle/>
          <a:p>
            <a:r>
              <a:rPr lang="tr" altLang="tr-TR" sz="1800" dirty="0">
                <a:solidFill>
                  <a:schemeClr val="tx2"/>
                </a:solidFill>
              </a:rPr>
              <a:t>eğrisel</a:t>
            </a:r>
            <a:endParaRPr lang="tr-TR" dirty="0"/>
          </a:p>
        </p:txBody>
      </p:sp>
      <p:sp>
        <p:nvSpPr>
          <p:cNvPr id="52" name="Metin kutusu 51">
            <a:extLst>
              <a:ext uri="{FF2B5EF4-FFF2-40B4-BE49-F238E27FC236}">
                <a16:creationId xmlns:a16="http://schemas.microsoft.com/office/drawing/2014/main" id="{144402F4-258F-46EA-760D-1D91634EE35B}"/>
              </a:ext>
            </a:extLst>
          </p:cNvPr>
          <p:cNvSpPr txBox="1"/>
          <p:nvPr/>
        </p:nvSpPr>
        <p:spPr>
          <a:xfrm>
            <a:off x="4932040" y="3933056"/>
            <a:ext cx="1008112" cy="369332"/>
          </a:xfrm>
          <a:prstGeom prst="rect">
            <a:avLst/>
          </a:prstGeom>
          <a:noFill/>
        </p:spPr>
        <p:txBody>
          <a:bodyPr wrap="square">
            <a:spAutoFit/>
          </a:bodyPr>
          <a:lstStyle/>
          <a:p>
            <a:r>
              <a:rPr lang="tr" altLang="tr-TR" sz="1800" dirty="0">
                <a:solidFill>
                  <a:schemeClr val="tx2"/>
                </a:solidFill>
              </a:rPr>
              <a:t>açısal</a:t>
            </a:r>
            <a:endParaRPr lang="tr-TR" dirty="0"/>
          </a:p>
        </p:txBody>
      </p:sp>
      <p:sp>
        <p:nvSpPr>
          <p:cNvPr id="53" name="Metin kutusu 52">
            <a:extLst>
              <a:ext uri="{FF2B5EF4-FFF2-40B4-BE49-F238E27FC236}">
                <a16:creationId xmlns:a16="http://schemas.microsoft.com/office/drawing/2014/main" id="{9C251071-854D-56AC-567D-DEB8BAC3798E}"/>
              </a:ext>
            </a:extLst>
          </p:cNvPr>
          <p:cNvSpPr txBox="1"/>
          <p:nvPr/>
        </p:nvSpPr>
        <p:spPr>
          <a:xfrm>
            <a:off x="4023140" y="5740399"/>
            <a:ext cx="1008112" cy="369332"/>
          </a:xfrm>
          <a:prstGeom prst="rect">
            <a:avLst/>
          </a:prstGeom>
          <a:noFill/>
        </p:spPr>
        <p:txBody>
          <a:bodyPr wrap="square">
            <a:spAutoFit/>
          </a:bodyPr>
          <a:lstStyle/>
          <a:p>
            <a:r>
              <a:rPr lang="tr" altLang="tr-TR" sz="1800" dirty="0">
                <a:solidFill>
                  <a:schemeClr val="tx2"/>
                </a:solidFill>
              </a:rPr>
              <a:t>birleşik</a:t>
            </a:r>
            <a:endParaRPr lang="tr-TR" dirty="0"/>
          </a:p>
        </p:txBody>
      </p:sp>
    </p:spTree>
    <p:extLst>
      <p:ext uri="{BB962C8B-B14F-4D97-AF65-F5344CB8AC3E}">
        <p14:creationId xmlns:p14="http://schemas.microsoft.com/office/powerpoint/2010/main" val="30674131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2E096B-9E2D-3B17-42BC-CC473657DA4A}"/>
              </a:ext>
            </a:extLst>
          </p:cNvPr>
          <p:cNvSpPr>
            <a:spLocks noGrp="1"/>
          </p:cNvSpPr>
          <p:nvPr>
            <p:ph type="title"/>
          </p:nvPr>
        </p:nvSpPr>
        <p:spPr/>
        <p:txBody>
          <a:bodyPr/>
          <a:lstStyle/>
          <a:p>
            <a:r>
              <a:rPr lang="tr-TR" dirty="0"/>
              <a:t>Hıza göre hareket çeşitleri</a:t>
            </a:r>
          </a:p>
        </p:txBody>
      </p:sp>
      <p:sp>
        <p:nvSpPr>
          <p:cNvPr id="4" name="Alt Bilgi Yer Tutucusu 3">
            <a:extLst>
              <a:ext uri="{FF2B5EF4-FFF2-40B4-BE49-F238E27FC236}">
                <a16:creationId xmlns:a16="http://schemas.microsoft.com/office/drawing/2014/main" id="{471D2C9B-2FA2-205A-089C-F64A25078089}"/>
              </a:ext>
            </a:extLst>
          </p:cNvPr>
          <p:cNvSpPr>
            <a:spLocks noGrp="1"/>
          </p:cNvSpPr>
          <p:nvPr>
            <p:ph type="ftr" sz="quarter" idx="11"/>
          </p:nvPr>
        </p:nvSpPr>
        <p:spPr/>
        <p:txBody>
          <a:bodyPr/>
          <a:lstStyle/>
          <a:p>
            <a:r>
              <a:rPr lang="tr-TR"/>
              <a:t>DR. ALİ TEKİN GÜNER - BİYOMEKANİK</a:t>
            </a:r>
          </a:p>
        </p:txBody>
      </p:sp>
      <p:sp>
        <p:nvSpPr>
          <p:cNvPr id="5" name="Slayt Numarası Yer Tutucusu 4">
            <a:extLst>
              <a:ext uri="{FF2B5EF4-FFF2-40B4-BE49-F238E27FC236}">
                <a16:creationId xmlns:a16="http://schemas.microsoft.com/office/drawing/2014/main" id="{E4676C04-55EA-ECC3-A150-4C6216F963BD}"/>
              </a:ext>
            </a:extLst>
          </p:cNvPr>
          <p:cNvSpPr>
            <a:spLocks noGrp="1"/>
          </p:cNvSpPr>
          <p:nvPr>
            <p:ph type="sldNum" sz="quarter" idx="12"/>
          </p:nvPr>
        </p:nvSpPr>
        <p:spPr/>
        <p:txBody>
          <a:bodyPr/>
          <a:lstStyle/>
          <a:p>
            <a:fld id="{60FF87A7-9A7A-4B3D-9625-8440EC4947F9}" type="slidenum">
              <a:rPr lang="tr-TR" smtClean="0"/>
              <a:pPr/>
              <a:t>9</a:t>
            </a:fld>
            <a:endParaRPr lang="tr-TR"/>
          </a:p>
        </p:txBody>
      </p:sp>
      <p:sp>
        <p:nvSpPr>
          <p:cNvPr id="7" name="Metin kutusu 6">
            <a:extLst>
              <a:ext uri="{FF2B5EF4-FFF2-40B4-BE49-F238E27FC236}">
                <a16:creationId xmlns:a16="http://schemas.microsoft.com/office/drawing/2014/main" id="{3D127C71-EF05-7CD0-9EFC-F69DDFA323CC}"/>
              </a:ext>
            </a:extLst>
          </p:cNvPr>
          <p:cNvSpPr txBox="1"/>
          <p:nvPr/>
        </p:nvSpPr>
        <p:spPr>
          <a:xfrm>
            <a:off x="220688" y="980728"/>
            <a:ext cx="8743798" cy="2585323"/>
          </a:xfrm>
          <a:prstGeom prst="rect">
            <a:avLst/>
          </a:prstGeom>
          <a:noFill/>
        </p:spPr>
        <p:txBody>
          <a:bodyPr wrap="square">
            <a:spAutoFit/>
          </a:bodyPr>
          <a:lstStyle/>
          <a:p>
            <a:pPr algn="just"/>
            <a:r>
              <a:rPr lang="tr-TR" b="1" dirty="0">
                <a:solidFill>
                  <a:schemeClr val="accent2"/>
                </a:solidFill>
              </a:rPr>
              <a:t>Düzgün hareket: </a:t>
            </a:r>
            <a:r>
              <a:rPr lang="tr-TR" dirty="0"/>
              <a:t>Hızı sabit olan harekettir.</a:t>
            </a:r>
          </a:p>
          <a:p>
            <a:pPr algn="just"/>
            <a:endParaRPr lang="tr-TR" dirty="0"/>
          </a:p>
          <a:p>
            <a:pPr algn="just"/>
            <a:r>
              <a:rPr lang="tr-TR" b="1" dirty="0">
                <a:solidFill>
                  <a:schemeClr val="accent2"/>
                </a:solidFill>
              </a:rPr>
              <a:t>Değişen hareket: </a:t>
            </a:r>
            <a:r>
              <a:rPr lang="tr-TR" dirty="0"/>
              <a:t>Hareket eden cismin yörünge üzerinde hızının her an değişmesi hâlidir. </a:t>
            </a:r>
          </a:p>
          <a:p>
            <a:pPr algn="just"/>
            <a:endParaRPr lang="tr-TR" dirty="0"/>
          </a:p>
          <a:p>
            <a:pPr algn="just"/>
            <a:r>
              <a:rPr lang="tr-TR" b="1" dirty="0">
                <a:solidFill>
                  <a:schemeClr val="accent2"/>
                </a:solidFill>
              </a:rPr>
              <a:t>Düzgün değişen hareket: </a:t>
            </a:r>
            <a:r>
              <a:rPr lang="tr-TR" dirty="0"/>
              <a:t>Eşit zaman aralıklarında hızdaki değişme de birbirine eşitse böyle harekete düzgün değişen hareket denir.</a:t>
            </a:r>
          </a:p>
          <a:p>
            <a:pPr algn="just"/>
            <a:endParaRPr lang="tr-TR" dirty="0"/>
          </a:p>
          <a:p>
            <a:pPr algn="just"/>
            <a:r>
              <a:rPr lang="tr-TR" b="1" dirty="0">
                <a:solidFill>
                  <a:schemeClr val="accent2"/>
                </a:solidFill>
              </a:rPr>
              <a:t>Gelişigüzel değişen hareket: </a:t>
            </a:r>
            <a:r>
              <a:rPr lang="tr-TR" dirty="0"/>
              <a:t>Hız değişimi çok defa herhangi bir şarta bağlı olmayan harekete denir. </a:t>
            </a:r>
          </a:p>
        </p:txBody>
      </p:sp>
      <p:pic>
        <p:nvPicPr>
          <p:cNvPr id="9" name="Resim 8">
            <a:extLst>
              <a:ext uri="{FF2B5EF4-FFF2-40B4-BE49-F238E27FC236}">
                <a16:creationId xmlns:a16="http://schemas.microsoft.com/office/drawing/2014/main" id="{368E4E7C-A7F1-B04D-F6A5-A59E0701C7B5}"/>
              </a:ext>
            </a:extLst>
          </p:cNvPr>
          <p:cNvPicPr>
            <a:picLocks noChangeAspect="1"/>
          </p:cNvPicPr>
          <p:nvPr/>
        </p:nvPicPr>
        <p:blipFill>
          <a:blip r:embed="rId2"/>
          <a:stretch>
            <a:fillRect/>
          </a:stretch>
        </p:blipFill>
        <p:spPr>
          <a:xfrm>
            <a:off x="1215154" y="3861048"/>
            <a:ext cx="6466835" cy="1903503"/>
          </a:xfrm>
          <a:prstGeom prst="rect">
            <a:avLst/>
          </a:prstGeom>
        </p:spPr>
      </p:pic>
    </p:spTree>
    <p:extLst>
      <p:ext uri="{BB962C8B-B14F-4D97-AF65-F5344CB8AC3E}">
        <p14:creationId xmlns:p14="http://schemas.microsoft.com/office/powerpoint/2010/main" val="2974583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Geçmişe bakış">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71201</TotalTime>
  <Words>3457</Words>
  <Application>Microsoft Office PowerPoint</Application>
  <PresentationFormat>Ekran Gösterisi (4:3)</PresentationFormat>
  <Paragraphs>386</Paragraphs>
  <Slides>45</Slides>
  <Notes>1</Notes>
  <HiddenSlides>0</HiddenSlides>
  <MMClips>2</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45</vt:i4>
      </vt:variant>
    </vt:vector>
  </HeadingPairs>
  <TitlesOfParts>
    <vt:vector size="55" baseType="lpstr">
      <vt:lpstr>Aparajita</vt:lpstr>
      <vt:lpstr>-apple-system</vt:lpstr>
      <vt:lpstr>Arial</vt:lpstr>
      <vt:lpstr>Calibri</vt:lpstr>
      <vt:lpstr>Calibri Light</vt:lpstr>
      <vt:lpstr>Cambria Math</vt:lpstr>
      <vt:lpstr>Lato</vt:lpstr>
      <vt:lpstr>Tahoma</vt:lpstr>
      <vt:lpstr>Times New Roman</vt:lpstr>
      <vt:lpstr>Geçmişe bakış</vt:lpstr>
      <vt:lpstr>Biyomekanik</vt:lpstr>
      <vt:lpstr>PowerPoint Sunusu</vt:lpstr>
      <vt:lpstr>4. BÖLÜM</vt:lpstr>
      <vt:lpstr>PowerPoint Sunusu</vt:lpstr>
      <vt:lpstr>Kinematik</vt:lpstr>
      <vt:lpstr>Kinematik</vt:lpstr>
      <vt:lpstr>Yörüngeye göre hareket şekilleri</vt:lpstr>
      <vt:lpstr>Yörüngeye göre hareket şekilleri biçimleri</vt:lpstr>
      <vt:lpstr>Hıza göre hareket çeşitleri</vt:lpstr>
      <vt:lpstr>Düzgün doğrusal hareket</vt:lpstr>
      <vt:lpstr>PowerPoint Sunusu</vt:lpstr>
      <vt:lpstr>PowerPoint Sunusu</vt:lpstr>
      <vt:lpstr>PowerPoint Sunusu</vt:lpstr>
      <vt:lpstr>PowerPoint Sunusu</vt:lpstr>
      <vt:lpstr>Düzgün değişen doğrusal hareket</vt:lpstr>
      <vt:lpstr>Hız, İvme, Alınan Yol ve Zaman Grafikleri</vt:lpstr>
      <vt:lpstr>Hız, İvme, Alınan Yol ve Zaman Arasındaki Bağıntılar</vt:lpstr>
      <vt:lpstr>Hız, İvme, Alınan Yol ve Zaman Arasındaki Bağıntılar</vt:lpstr>
      <vt:lpstr>PowerPoint Sunusu</vt:lpstr>
      <vt:lpstr>Hız, İvme, Alınan Yol ve Zaman Arasındaki Bağıntılar</vt:lpstr>
      <vt:lpstr>Hız, İvme, Alınan Yol ve Zaman Arasındaki Bağıntılar</vt:lpstr>
      <vt:lpstr>PowerPoint Sunusu</vt:lpstr>
      <vt:lpstr>Doğrusal hareket kinematik formülleri özeti</vt:lpstr>
      <vt:lpstr>Dairesel hareket</vt:lpstr>
      <vt:lpstr>Dairesel hareketle ilgili temel kavramlar</vt:lpstr>
      <vt:lpstr>Dairesel hareketle ilgili temel kavramlar</vt:lpstr>
      <vt:lpstr>Dairesel hareketle ilgili temel kavramlar</vt:lpstr>
      <vt:lpstr>Dairesel hareketle ilgili temel kavramlar</vt:lpstr>
      <vt:lpstr>Dairesel hareketle ilgili temel kavramlar</vt:lpstr>
      <vt:lpstr>Çizgisel hız ile açısal hız arasındaki ilişki </vt:lpstr>
      <vt:lpstr>PowerPoint Sunusu</vt:lpstr>
      <vt:lpstr>Açısal ivme</vt:lpstr>
      <vt:lpstr>PowerPoint Sunusu</vt:lpstr>
      <vt:lpstr>Kinetik</vt:lpstr>
      <vt:lpstr>Newton’un hareket yasaları</vt:lpstr>
      <vt:lpstr>1. Yasa: Eylemsizlik Yasası</vt:lpstr>
      <vt:lpstr>PowerPoint Sunusu</vt:lpstr>
      <vt:lpstr>2. Yasa: İvme yasası</vt:lpstr>
      <vt:lpstr>3. Yasa: Etki-tepki yasası</vt:lpstr>
      <vt:lpstr>Momentum</vt:lpstr>
      <vt:lpstr>PowerPoint Sunusu</vt:lpstr>
      <vt:lpstr>İmpuls (İtme)</vt:lpstr>
      <vt:lpstr>İmpuls ve Momentum</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Mehmet</dc:creator>
  <cp:lastModifiedBy>ALI TEKIN GUNER</cp:lastModifiedBy>
  <cp:revision>1738</cp:revision>
  <cp:lastPrinted>2023-04-28T12:40:30Z</cp:lastPrinted>
  <dcterms:created xsi:type="dcterms:W3CDTF">2013-07-12T12:55:40Z</dcterms:created>
  <dcterms:modified xsi:type="dcterms:W3CDTF">2024-12-13T15:55:46Z</dcterms:modified>
</cp:coreProperties>
</file>