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25199975" cy="35999738"/>
  <p:notesSz cx="6858000" cy="9144000"/>
  <p:defaultTextStyle>
    <a:defPPr>
      <a:defRPr lang="tr-TR"/>
    </a:defPPr>
    <a:lvl1pPr marL="0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1pPr>
    <a:lvl2pPr marL="1748339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2pPr>
    <a:lvl3pPr marL="3496678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3pPr>
    <a:lvl4pPr marL="5245016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4pPr>
    <a:lvl5pPr marL="6993350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5pPr>
    <a:lvl6pPr marL="8741689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6pPr>
    <a:lvl7pPr marL="10490027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7pPr>
    <a:lvl8pPr marL="12238366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8pPr>
    <a:lvl9pPr marL="13986704" algn="l" defTabSz="3496678" rtl="0" eaLnBrk="1" latinLnBrk="0" hangingPunct="1">
      <a:defRPr sz="68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06" autoAdjust="0"/>
    <p:restoredTop sz="94660"/>
  </p:normalViewPr>
  <p:slideViewPr>
    <p:cSldViewPr>
      <p:cViewPr varScale="1">
        <p:scale>
          <a:sx n="23" d="100"/>
          <a:sy n="23" d="100"/>
        </p:scale>
        <p:origin x="3342" y="48"/>
      </p:cViewPr>
      <p:guideLst>
        <p:guide orient="horz" pos="11339"/>
        <p:guide pos="793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51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805C7B-13DC-4430-B8B7-9F6CCE1F6662}" type="datetimeFigureOut">
              <a:rPr lang="tr-TR" smtClean="0"/>
              <a:t>05.01.2017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B43C1-396F-45FE-9A9C-C46DEDCA08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11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4339B-0496-4C7D-AF72-2B41ADDC3CD1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41200-0E61-4A1C-A408-8EB53BA0D74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19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1pPr>
    <a:lvl2pPr marL="1748339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2pPr>
    <a:lvl3pPr marL="3496678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3pPr>
    <a:lvl4pPr marL="5245016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4pPr>
    <a:lvl5pPr marL="6993350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5pPr>
    <a:lvl6pPr marL="8741689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6pPr>
    <a:lvl7pPr marL="10490027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7pPr>
    <a:lvl8pPr marL="12238366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8pPr>
    <a:lvl9pPr marL="13986704" algn="l" defTabSz="3496678" rtl="0" eaLnBrk="1" latinLnBrk="0" hangingPunct="1">
      <a:defRPr sz="46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41200-0E61-4A1C-A408-8EB53BA0D748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73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34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386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535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1991" y="8902479"/>
            <a:ext cx="21734978" cy="2284150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182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59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43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855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21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2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55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6486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http://stumpffi.pau.edu.tr/siteler/tekstil/tinyMCE/tekstil_tr.png"/>
          <p:cNvPicPr>
            <a:picLocks noChangeAspect="1" noChangeArrowheads="1"/>
          </p:cNvPicPr>
          <p:nvPr userDrawn="1"/>
        </p:nvPicPr>
        <p:blipFill>
          <a:blip r:embed="rId1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16" y="14111437"/>
            <a:ext cx="17193543" cy="520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7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6128170" y="2054311"/>
            <a:ext cx="8977671" cy="3391821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prstMaterial="metal">
            <a:bevelB w="254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5738" dirty="0"/>
          </a:p>
        </p:txBody>
      </p:sp>
      <p:sp>
        <p:nvSpPr>
          <p:cNvPr id="8" name="Yuvarlatılmış Dikdörtgen 7"/>
          <p:cNvSpPr/>
          <p:nvPr/>
        </p:nvSpPr>
        <p:spPr>
          <a:xfrm>
            <a:off x="1530557" y="7653560"/>
            <a:ext cx="11069430" cy="7129397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ÖZET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 Metin </a:t>
            </a: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dirty="0" err="1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normal)</a:t>
            </a:r>
            <a:endParaRPr lang="tr-TR" sz="32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endParaRPr lang="tr-TR" sz="40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endParaRPr lang="tr-TR" sz="40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r>
              <a:rPr lang="tr-TR" sz="3200" b="1" dirty="0" smtClean="0"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Anahtar </a:t>
            </a:r>
            <a:r>
              <a:rPr lang="tr-TR" sz="3200" b="1" dirty="0">
                <a:solidFill>
                  <a:schemeClr val="tx1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Kelimeler: </a:t>
            </a:r>
            <a:r>
              <a:rPr lang="tr-TR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</a:t>
            </a:r>
            <a:r>
              <a:rPr lang="tr-TR" sz="32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  <a:endParaRPr lang="tr-TR" sz="32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endParaRPr lang="tr-TR" sz="4000" dirty="0">
              <a:solidFill>
                <a:schemeClr val="tx1"/>
              </a:solidFill>
            </a:endParaRPr>
          </a:p>
        </p:txBody>
      </p:sp>
      <p:sp>
        <p:nvSpPr>
          <p:cNvPr id="16" name="AutoShape 16" descr="data:image/jpeg;base64,/9j/4AAQSkZJRgABAQAAAQABAAD/2wCEAAkGBwgHBgkIBwgWFhUWGBoaGRgWGSIdHhogHh4fKh0gISEhJTQhICYmICIhJT0tJjIrOjo6KR83ODYvPSstLi8BCgoKBQUFDgUFDisZExkrKysrKysrKysrKysrKysrKysrKysrKysrKysrKysrKysrKysrKysrKysrKysrKysrK//AABEIAI4BXgMBIgACEQEDEQH/xAAbAAEAAwEBAQEAAAAAAAAAAAAABQYHBAMCAf/EAEcQAAEDAwMBBAMJDQcFAAAAAAEAAgMEBREGEiExBxNBUSJh0RQXMlZxgZGSkxUWIzQ2N0JVdHWxstIIV3KUs7TxM1KCofD/xAAUAQEAAAAAAAAAAAAAAAAAAAAA/8QAFBEBAAAAAAAAAAAAAAAAAAAAAP/aAAwDAQACEQMRAD8A3FERAREQEREBERAREQEREBERAREQEREBERAREQEREBERAREQEREBERAREQEREBERAREQEVM7Q79fLBS0tTb2whj54oiXbnPIeRkjo1vQtx6XBByOiuaAiIgIiICIiAiIgIiICIiAiLxrallHSS1MjHENBOGNL3H1BrQST8iD2RZTqPtLvNJrq0achsxgbJNC1z5sFz2PkaMsDTtaPhDOXH/CQQtWQEREBERAREQEREBERAREQEREBERAREQEREBERAREQEREFD7ZPydt37ZT/wAxV8VC7XBLVWmgpKSkmkeKmCQiOF78NaTk5a0jj2eYV4pp2VMDZog7Bz8JpaeDjo4Aj5wg9UREBERAREQEREBERAREQEREGIdqv56dHfLS/wC5ctvWIdqv56dHfLS/7ly29AREQEREBERAREQERRN+1LZdOthN6uLIt+du48nHXAHPHn8iCWRctruVFdqGKuttS2SN/wAFzTkHz+g8YXUgIiICIiAiIgIiICIua5XCktdDNXXGobHGwZc5xwB/yeAPE4AQdKKIsOp7JqIzCy3JkpZjcGnkZ6cHlS6AuS43S3WtjH3OviiDjgGV7WAnyG4jPC61HXmx2u+RRxXigZK1py0PGQD5oOf77dNfGGl+3j/qX4dXaZAydRUv28f9S4/e+0h8XKf6gT3vtIfF2n+oEFla4OaHNOQfEL9XyxrWMaxgwAMBfSAiIgIqX2n3C62DTtTe7Xee6LNv4N8bXsdnjA9HcHEkckkeoZyODs1qdV6msLbvfby6MPJ7tkUMbSWjGHEvYeCc8AeRz4INDREQEREBERARF8yFzY3OYzJAOB0z6kGJdqv56dHfLS/7ly29ZRrXR+pr/rq0aio6KFrabusMfNgv7uQvPIYQ3OcePn6lqNLLNLGXVFPsOem4Hjz4QeyIiAq1rbU8+m2WptLQCZ9TUMgaHSd2AX5wSdruM+pWVUDtW/HdF/vOn/iUFltNZqGer2XazQxMwfSZUGQ58BtMbfpyppEQEREBRTdP259bUV1bSsllfwXPaDho+CwZzgAeWMncepKlVF3u7e4BFTUkXeVEuRFEDjOOr3H9FjcjLsHwABJDSFN7PbTHZNc6qt9ncfcje6IZuBayVwy4AeBA4+QAHoFoyibBbY7JQR089QHSyOLpZD6JmlI9J2M+Q6DoAB0ClkBERARc81dRwVcFJNVMbJJnYxzgHP2jLtrTy7A5OF0ICIiAiIgKOuVnpLrUU77jE2RkZ3NY4ZG/PDvIkeGfMqRXNca6mtlFLWVsoaxo5Py8AADkknAAGSSQBklBnmrrFSW3tB0pcLAzuqiabZKyMhofC1uXkt8cNGM/J1O1aPVvnZSzPpIg94aS1rnbQ444Bdg4BPjgqEs9JUT189/vDNji3bDG7rDFwSHHpue4Bx8vRbk4yp9rmvaHMOQehCCj33V+otP09PU3TTkIY+VkWWVRcQXnAOO5H8Vd3u2Mc4g8DPHJVF7ZPybt/wC2U/8AMVfEFAvlj1zc46i527UggfjMVM1g2YGCA97udx5ycYzjwUz2e6kqNUadFZXUvdzMe6KVoORvZjJb6jnp4cjnqZTUF1js9tfUOaXOJDI2NGXPe44a1o8eefUAT0BXNo2xDTthhonuDpCXSSvH6cjzl54A4ycD1BqCbREQEREGP/2jLyIbLbrHBId80m9zQR8BnQEdeXkY/wALvJadpq2Ns2n7dbWtA7qNrSASRkDnBPPXKyW+s++rt7oKMSnZSBjj0BBj9PAODn0i35s9FtiAuW5XCltVBNXXCYMjYMucc8D5uV1L4lijmjdHMwOB6gjIPzIKl76Giv1/H9V/9Ke+hor9fx/Vf/SrH9ybb+rovs2+xPuTbf1dF9m32IK576Giv1/H9V/9KmNP6osmpO/+4dwbL3e3ftBG3dnb1A64P0Lr+5Nt/V0X2bfYvempKal3e5adjM9drQM488IPZFXda6rh0jb4KyooZZQ9+zbEASOCc8+HCp3v12/4uVn1G+1BqaLLPfrt/wAXKz6jfanv12/4uVn1G+1BqaLLPfrt/wAXKz6jfanv12/4uVn1G+1BqaoHat+O6L/edP8AxKtGlb7HqSxwXWGmfGHlw2SDDhtcRzj5FV+1b8d0X+86f+JQX9ERBUrx2k6Rs8s8NVeWF7DhzYwXnOcEeiMZHiM8cqxx3GiktwuTKpnc7N/ebht24zuz0xjnKqfahpGjvuj7i2moh3zGmWMsYNznNBO3gZJdyOPEhUnsiLtZaZpLJcWE09G8mVpcT35cd0LSP+xvpZaeuI/DIQafpXVtn1ZFVS2WoLhE7a7LS3r0Iz4HlQl17NaW6Xious2o7g2STg93M1gDR0aAI+Gjy+U9SSrBp3TFm0zHUx2SiEYkdvdgk5PzngDwA4HKmEFU0zoSh0/dDcm3Srnk2FjTUy7w0OILtoDR1wPoVrREBFwX24vtNqqK6OhkmLMfg4W7nuyQPRHjjOfmKpvvlVfxDun+XKD71d+dXQnyVn+kr8sS1DrWoqte6VuDtJ17DCKnET4SJJd0eDsb+lt6nyCtnvlVfxDun+XKDQUUFpTUUuoYaiSayVNLsIGKmPYXZ8W+YCnUELftWWDTskcV6uscTnDIaTl2OedoyccEZ6cL60xqW2apoZa2zylzGvMZJaRkgA8Z8MEL01DZbZebbVQXOiZIHMIORzgcjB6jB5GFkv8AZrq2iK+UBYdwMb8+rkY88oNNvOtLFZL7R2W51myWYAtyDtAJIG53QZII9i8tX6Mg1XLTOrLvVRNjIc1kD2sAcM4fksLt3z8eAHOYrtF0/bL5cbPTijaat8jNkvO6KKJ26Rxx1bjLQDxue3kEhXtBQY+yu3d7E6p1DcZWtc1xjlqA5jtrgQHDZyMgdMerCvyIgofbJ+Tdv/bKf+Yq8zvdFDJI2MuIBIa3GT6hkgZPrIVG7ZPybt/7ZT/zFXxBmEd012LzPcqrQZldkiHNVE0RMPgBz6Tv0nZ56DAGFb9J1uori2rqNR2ttN6QEcQeJDjAy5zhwfSzjGOPDxNgRAREQF5VVRFSU0tTUPw1jS5x8gBkn6F6qsa1tF91BaKq1W6tigbJw55DnOLfEY4Az0zk8Z88gM8/s/0010u2o9U1kIBkftBbjbueS+UAHLhjLMc9CevhtSzfROitVaMtk1vtd1o3NfIZCZYZCclrR+jIBjDR/wC1K3O26/rqYww3+jh83RU793QjHpvcB58AHgcoJinvgrtVVFpoHsc2CMOnPUte8/g2A7uDhryeD+j08e+70k9dbailpK10L3DAkaMlnrAUB2c6QOjrLNST1feyySOkkk8ycAdeeg8SeS4+KtaCh/ePqT+8Cq+zb7U+8fUn94FV9m32q+Igof3j6k/vAqvs2+1T2lrHcrN7p+6WoJavft2940DZjOcY88j6Ap5EBEUffr1Qaftc1yus4ZGwcnxJ8AB4k+SCQRZMO3nT3uoRm3T7d2N+G9M/CxnPTnC0mxXu26gtzK+0VbZGHxaeWnAO1w6tcARweeiCQREQFQO1b8d0X+86f+JV/VA7Vvx3Rf7zp/4lBf0RU/tOsF+1DY4aXTdw7mRsgc473M3NweMt564KCY1PdJLbbxHRxh88x7qBh5Be7oXAc7GfCcR0aHFZL2OA6T7Qr1pOrqtxLfRPwQ5zOeAeSdpPTwBWlaT01XUM33U1JcvdNWWBgfja2NnGWsaPEkZLup48lXtT6Au9b2k0GqLJcWRgNAkLxuc3DS07G4wdzDjnocnywGiU1TBVRd7SzNe3JGWkEZaSHDI8QQQfWCvVeNHSw0VLFS0zMMYAGjOcAes8n517ICIiAiIgoOrvzq6E+Ss/0lflXLzpyW46v0/fGVADaQTZaRy7vGbRg+GFY0BERAWFdj10pLfrrWDayXb/ANSTceGhscjtxJPA+EFujnNY0ue7AHJJ8FkGhtFUt31nedVNlxSmdwhYwFrZtrmu39OWCRoIx1LfIYIaBpmGprZJr/co8PmAETC3a6KHq1pB5D3Elzv/ABH6IVgREBERBQ+2T8m7f+2U/wDMVfFQ+2T8m7f+2U/8xV8QEREBERAREQEREBERAREQEREBVS66XbqPU4qb/AH01O0CCIkFr3vB7yR7ceA2tAOejjjnm1ogg7/pKx3+2y0Nwt7NrgcOa0BzDj4TTjgj/nKybsfjrtMdpV50o6o3RhryeuMtLdrgOgJaRn6PBbjUTxU1PLUVEgaxgLnOccBoAySSeAAFmvZRbTdrze9c1MWPdMjmwDGPwbTjd1JBdgDr4HwIQaciIgKh9q1PVyHTFTSUMsohroZXiGMvcGMyScNH/wBwr4iCCs2portWe5WWmsi4J3T07428Y43O4z6vlU6iICIiAiIgIiICIiAiIgKu6+v9ZprTFTcrdQGaQENa3BIBccbnAc4HqxngZGcqxIgzqzTXvtEt1IL1RPpaUNaZ24LHVTupa3J3Nh6ZPV3TPBK0KGKOCJkULA1rQAABgADoAF9ogIiIC8ayoFJST1Jic7Y0u2sbuc7AzhrRySfAL2RBl2vrxNqW10NDbtP14cKmF5L6WRoDWu5OSFqKIgIiICIiAiIgIiICIiAiIgIiICIss7Ue0K4W73TZNN26Yy8B04Y7DM9Qzjl2Mc9BnzCCe1D7p1nWVGnKHfHTRuAqpxkFx4Pcx+eR8I8gDjnKuMEMVPCyGCMNa0ABrRgADoAPBYbZ+1S52W3Q2+36FkaxmcZe8kknJJJjySSSSfNS1p7QdS6wvdus0VifSMfIHSy+mT3bPSc0Ha3Zuxt3Z8eEGwIiICIiAiIgIiICIiAiIgIiICIiAiIgIiICIiAiIgIiICIiAiIgIiICIiAiIgIiICIiAiIgIiICIiAiIgIiICIiAiIgIiICIiAiIgIiICIiAiIgIiICIiAiIgIiIP/Z"/>
          <p:cNvSpPr>
            <a:spLocks noChangeAspect="1" noChangeArrowheads="1"/>
          </p:cNvSpPr>
          <p:nvPr/>
        </p:nvSpPr>
        <p:spPr bwMode="auto">
          <a:xfrm>
            <a:off x="2240395" y="1403379"/>
            <a:ext cx="236527" cy="23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111" tIns="38056" rIns="76111" bIns="38056" numCol="1" anchor="t" anchorCtr="0" compatLnSpc="1">
            <a:prstTxWarp prst="textNoShape">
              <a:avLst/>
            </a:prstTxWarp>
          </a:bodyPr>
          <a:lstStyle/>
          <a:p>
            <a:endParaRPr lang="tr-TR" sz="5738"/>
          </a:p>
        </p:txBody>
      </p:sp>
      <p:sp>
        <p:nvSpPr>
          <p:cNvPr id="17" name="AutoShape 18" descr="data:image/jpeg;base64,/9j/4AAQSkZJRgABAQAAAQABAAD/2wCEAAkGBwgHBgkIBwgWFhUWGBoaGRgWGSIdHhogHh4fKh0gISEhJTQhICYmICIhJT0tJjIrOjo6KR83ODYvPSstLi8BCgoKBQUFDgUFDisZExkrKysrKysrKysrKysrKysrKysrKysrKysrKysrKysrKysrKysrKysrKysrKysrKysrK//AABEIAI4BXgMBIgACEQEDEQH/xAAbAAEAAwEBAQEAAAAAAAAAAAAABQYHBAMCAf/EAEcQAAEDAwMBBAMJDQcFAAAAAAEAAgMEBREGEiExBxNBUSJh0RQXMlZxgZGSkxUWIzQ2N0JVdHWxstIIV3KUs7TxM1KCofD/xAAUAQEAAAAAAAAAAAAAAAAAAAAA/8QAFBEBAAAAAAAAAAAAAAAAAAAAAP/aAAwDAQACEQMRAD8A3FERAREQEREBERAREQEREBERAREQEREBERAREQEREBERAREQEREBERAREQEREBERAREQEVM7Q79fLBS0tTb2whj54oiXbnPIeRkjo1vQtx6XBByOiuaAiIgIiICIiAiIgIiICIiAiLxrallHSS1MjHENBOGNL3H1BrQST8iD2RZTqPtLvNJrq0achsxgbJNC1z5sFz2PkaMsDTtaPhDOXH/CQQtWQEREBERAREQEREBERAREQEREBERAREQEREBERAREQEREFD7ZPydt37ZT/wAxV8VC7XBLVWmgpKSkmkeKmCQiOF78NaTk5a0jj2eYV4pp2VMDZog7Bz8JpaeDjo4Aj5wg9UREBERAREQEREBERAREQEREGIdqv56dHfLS/wC5ctvWIdqv56dHfLS/7ly29AREQEREBERAREQERRN+1LZdOthN6uLIt+du48nHXAHPHn8iCWRctruVFdqGKuttS2SN/wAFzTkHz+g8YXUgIiICIiAiIgIiICIua5XCktdDNXXGobHGwZc5xwB/yeAPE4AQdKKIsOp7JqIzCy3JkpZjcGnkZ6cHlS6AuS43S3WtjH3OviiDjgGV7WAnyG4jPC61HXmx2u+RRxXigZK1py0PGQD5oOf77dNfGGl+3j/qX4dXaZAydRUv28f9S4/e+0h8XKf6gT3vtIfF2n+oEFla4OaHNOQfEL9XyxrWMaxgwAMBfSAiIgIqX2n3C62DTtTe7Xee6LNv4N8bXsdnjA9HcHEkckkeoZyODs1qdV6msLbvfby6MPJ7tkUMbSWjGHEvYeCc8AeRz4INDREQEREBERARF8yFzY3OYzJAOB0z6kGJdqv56dHfLS/7ly29ZRrXR+pr/rq0aio6KFrabusMfNgv7uQvPIYQ3OcePn6lqNLLNLGXVFPsOem4Hjz4QeyIiAq1rbU8+m2WptLQCZ9TUMgaHSd2AX5wSdruM+pWVUDtW/HdF/vOn/iUFltNZqGer2XazQxMwfSZUGQ58BtMbfpyppEQEREBRTdP259bUV1bSsllfwXPaDho+CwZzgAeWMncepKlVF3u7e4BFTUkXeVEuRFEDjOOr3H9FjcjLsHwABJDSFN7PbTHZNc6qt9ncfcje6IZuBayVwy4AeBA4+QAHoFoyibBbY7JQR089QHSyOLpZD6JmlI9J2M+Q6DoAB0ClkBERARc81dRwVcFJNVMbJJnYxzgHP2jLtrTy7A5OF0ICIiAiIgKOuVnpLrUU77jE2RkZ3NY4ZG/PDvIkeGfMqRXNca6mtlFLWVsoaxo5Py8AADkknAAGSSQBklBnmrrFSW3tB0pcLAzuqiabZKyMhofC1uXkt8cNGM/J1O1aPVvnZSzPpIg94aS1rnbQ444Bdg4BPjgqEs9JUT189/vDNji3bDG7rDFwSHHpue4Bx8vRbk4yp9rmvaHMOQehCCj33V+otP09PU3TTkIY+VkWWVRcQXnAOO5H8Vd3u2Mc4g8DPHJVF7ZPybt/wC2U/8AMVfEFAvlj1zc46i527UggfjMVM1g2YGCA97udx5ycYzjwUz2e6kqNUadFZXUvdzMe6KVoORvZjJb6jnp4cjnqZTUF1js9tfUOaXOJDI2NGXPe44a1o8eefUAT0BXNo2xDTthhonuDpCXSSvH6cjzl54A4ycD1BqCbREQEREGP/2jLyIbLbrHBId80m9zQR8BnQEdeXkY/wALvJadpq2Ns2n7dbWtA7qNrSASRkDnBPPXKyW+s++rt7oKMSnZSBjj0BBj9PAODn0i35s9FtiAuW5XCltVBNXXCYMjYMucc8D5uV1L4lijmjdHMwOB6gjIPzIKl76Giv1/H9V/9Ke+hor9fx/Vf/SrH9ybb+rovs2+xPuTbf1dF9m32IK576Giv1/H9V/9KmNP6osmpO/+4dwbL3e3ftBG3dnb1A64P0Lr+5Nt/V0X2bfYvempKal3e5adjM9drQM488IPZFXda6rh0jb4KyooZZQ9+zbEASOCc8+HCp3v12/4uVn1G+1BqaLLPfrt/wAXKz6jfanv12/4uVn1G+1BqaLLPfrt/wAXKz6jfanv12/4uVn1G+1BqaoHat+O6L/edP8AxKtGlb7HqSxwXWGmfGHlw2SDDhtcRzj5FV+1b8d0X+86f+JQX9ERBUrx2k6Rs8s8NVeWF7DhzYwXnOcEeiMZHiM8cqxx3GiktwuTKpnc7N/ebht24zuz0xjnKqfahpGjvuj7i2moh3zGmWMsYNznNBO3gZJdyOPEhUnsiLtZaZpLJcWE09G8mVpcT35cd0LSP+xvpZaeuI/DIQafpXVtn1ZFVS2WoLhE7a7LS3r0Iz4HlQl17NaW6Xious2o7g2STg93M1gDR0aAI+Gjy+U9SSrBp3TFm0zHUx2SiEYkdvdgk5PzngDwA4HKmEFU0zoSh0/dDcm3Srnk2FjTUy7w0OILtoDR1wPoVrREBFwX24vtNqqK6OhkmLMfg4W7nuyQPRHjjOfmKpvvlVfxDun+XKD71d+dXQnyVn+kr8sS1DrWoqte6VuDtJ17DCKnET4SJJd0eDsb+lt6nyCtnvlVfxDun+XKDQUUFpTUUuoYaiSayVNLsIGKmPYXZ8W+YCnUELftWWDTskcV6uscTnDIaTl2OedoyccEZ6cL60xqW2apoZa2zylzGvMZJaRkgA8Z8MEL01DZbZebbVQXOiZIHMIORzgcjB6jB5GFkv8AZrq2iK+UBYdwMb8+rkY88oNNvOtLFZL7R2W51myWYAtyDtAJIG53QZII9i8tX6Mg1XLTOrLvVRNjIc1kD2sAcM4fksLt3z8eAHOYrtF0/bL5cbPTijaat8jNkvO6KKJ26Rxx1bjLQDxue3kEhXtBQY+yu3d7E6p1DcZWtc1xjlqA5jtrgQHDZyMgdMerCvyIgofbJ+Tdv/bKf+Yq8zvdFDJI2MuIBIa3GT6hkgZPrIVG7ZPybt/7ZT/zFXxBmEd012LzPcqrQZldkiHNVE0RMPgBz6Tv0nZ56DAGFb9J1uori2rqNR2ttN6QEcQeJDjAy5zhwfSzjGOPDxNgRAREQF5VVRFSU0tTUPw1jS5x8gBkn6F6qsa1tF91BaKq1W6tigbJw55DnOLfEY4Az0zk8Z88gM8/s/0010u2o9U1kIBkftBbjbueS+UAHLhjLMc9CevhtSzfROitVaMtk1vtd1o3NfIZCZYZCclrR+jIBjDR/wC1K3O26/rqYww3+jh83RU793QjHpvcB58AHgcoJinvgrtVVFpoHsc2CMOnPUte8/g2A7uDhryeD+j08e+70k9dbailpK10L3DAkaMlnrAUB2c6QOjrLNST1feyySOkkk8ycAdeeg8SeS4+KtaCh/ePqT+8Cq+zb7U+8fUn94FV9m32q+Igof3j6k/vAqvs2+1T2lrHcrN7p+6WoJavft2940DZjOcY88j6Ap5EBEUffr1Qaftc1yus4ZGwcnxJ8AB4k+SCQRZMO3nT3uoRm3T7d2N+G9M/CxnPTnC0mxXu26gtzK+0VbZGHxaeWnAO1w6tcARweeiCQREQFQO1b8d0X+86f+JV/VA7Vvx3Rf7zp/4lBf0RU/tOsF+1DY4aXTdw7mRsgc473M3NweMt564KCY1PdJLbbxHRxh88x7qBh5Be7oXAc7GfCcR0aHFZL2OA6T7Qr1pOrqtxLfRPwQ5zOeAeSdpPTwBWlaT01XUM33U1JcvdNWWBgfja2NnGWsaPEkZLup48lXtT6Au9b2k0GqLJcWRgNAkLxuc3DS07G4wdzDjnocnywGiU1TBVRd7SzNe3JGWkEZaSHDI8QQQfWCvVeNHSw0VLFS0zMMYAGjOcAes8n517ICIiAiIgoOrvzq6E+Ss/0lflXLzpyW46v0/fGVADaQTZaRy7vGbRg+GFY0BERAWFdj10pLfrrWDayXb/ANSTceGhscjtxJPA+EFujnNY0ue7AHJJ8FkGhtFUt31nedVNlxSmdwhYwFrZtrmu39OWCRoIx1LfIYIaBpmGprZJr/co8PmAETC3a6KHq1pB5D3Elzv/ABH6IVgREBERBQ+2T8m7f+2U/wDMVfFQ+2T8m7f+2U/8xV8QEREBERAREQEREBERAREQEREBVS66XbqPU4qb/AH01O0CCIkFr3vB7yR7ceA2tAOejjjnm1ogg7/pKx3+2y0Nwt7NrgcOa0BzDj4TTjgj/nKybsfjrtMdpV50o6o3RhryeuMtLdrgOgJaRn6PBbjUTxU1PLUVEgaxgLnOccBoAySSeAAFmvZRbTdrze9c1MWPdMjmwDGPwbTjd1JBdgDr4HwIQaciIgKh9q1PVyHTFTSUMsohroZXiGMvcGMyScNH/wBwr4iCCs2portWe5WWmsi4J3T07428Y43O4z6vlU6iICIiAiIgIiICIiAiIgKu6+v9ZprTFTcrdQGaQENa3BIBccbnAc4HqxngZGcqxIgzqzTXvtEt1IL1RPpaUNaZ24LHVTupa3J3Nh6ZPV3TPBK0KGKOCJkULA1rQAABgADoAF9ogIiIC8ayoFJST1Jic7Y0u2sbuc7AzhrRySfAL2RBl2vrxNqW10NDbtP14cKmF5L6WRoDWu5OSFqKIgIiICIiAiIgIiICIiAiIgIiICIss7Ue0K4W73TZNN26Yy8B04Y7DM9Qzjl2Mc9BnzCCe1D7p1nWVGnKHfHTRuAqpxkFx4Pcx+eR8I8gDjnKuMEMVPCyGCMNa0ABrRgADoAPBYbZ+1S52W3Q2+36FkaxmcZe8kknJJJjySSSSfNS1p7QdS6wvdus0VifSMfIHSy+mT3bPSc0Ha3Zuxt3Z8eEGwIiICIiAiIgIiICIiAiIgIiICIiAiIgIiICIiAiIgIiICIiAiIgIiICIiAiIgIiICIiAiIgIiICIiAiIgIiICIiAiIgIiICIiAiIgIiICIiAiIgIiICIiAiIgIiIP/Z"/>
          <p:cNvSpPr>
            <a:spLocks noChangeAspect="1" noChangeArrowheads="1"/>
          </p:cNvSpPr>
          <p:nvPr/>
        </p:nvSpPr>
        <p:spPr bwMode="auto">
          <a:xfrm>
            <a:off x="2367247" y="1530231"/>
            <a:ext cx="236527" cy="23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6111" tIns="38056" rIns="76111" bIns="38056" numCol="1" anchor="t" anchorCtr="0" compatLnSpc="1">
            <a:prstTxWarp prst="textNoShape">
              <a:avLst/>
            </a:prstTxWarp>
          </a:bodyPr>
          <a:lstStyle/>
          <a:p>
            <a:endParaRPr lang="tr-TR" sz="5738"/>
          </a:p>
        </p:txBody>
      </p:sp>
      <p:sp>
        <p:nvSpPr>
          <p:cNvPr id="19" name="Yuvarlatılmış Dikdörtgen 18"/>
          <p:cNvSpPr/>
          <p:nvPr/>
        </p:nvSpPr>
        <p:spPr>
          <a:xfrm>
            <a:off x="1530559" y="3556868"/>
            <a:ext cx="22970472" cy="361906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Poster </a:t>
            </a:r>
            <a:r>
              <a:rPr lang="tr-T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Başlığı (</a:t>
            </a:r>
            <a:r>
              <a:rPr lang="tr-TR" sz="8400" b="1" dirty="0" err="1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84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84 punto, </a:t>
            </a:r>
            <a:r>
              <a:rPr lang="tr-TR" sz="84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  <a:endParaRPr lang="tr-TR" sz="84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r>
              <a:rPr lang="tr-TR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Yazar 1, Yazar 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 (</a:t>
            </a:r>
            <a:r>
              <a:rPr lang="en-US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56</a:t>
            </a:r>
            <a:r>
              <a:rPr lang="en-US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</a:t>
            </a:r>
            <a:r>
              <a:rPr lang="tr-TR" sz="56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unto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  <a:endParaRPr lang="tr-TR" sz="56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r>
              <a:rPr lang="tr-TR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Proje Danışmanı :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Unvan-Ad-</a:t>
            </a:r>
            <a:r>
              <a:rPr lang="tr-TR" sz="5600" b="1" dirty="0" err="1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Soyad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(</a:t>
            </a:r>
            <a:r>
              <a:rPr lang="en-US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56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</a:t>
            </a:r>
            <a:r>
              <a:rPr lang="tr-TR" sz="5600" b="1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unto</a:t>
            </a:r>
            <a:r>
              <a:rPr lang="en-US" sz="56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56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Kalın)</a:t>
            </a:r>
            <a:endParaRPr lang="en-US" sz="56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424274"/>
              </p:ext>
            </p:extLst>
          </p:nvPr>
        </p:nvGraphicFramePr>
        <p:xfrm>
          <a:off x="-1" y="895568"/>
          <a:ext cx="25199976" cy="2183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19068"/>
                <a:gridCol w="16489832"/>
                <a:gridCol w="4391076"/>
              </a:tblGrid>
              <a:tr h="2183673">
                <a:tc>
                  <a:txBody>
                    <a:bodyPr/>
                    <a:lstStyle/>
                    <a:p>
                      <a:endParaRPr lang="tr-TR" sz="4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4500" b="1" dirty="0" smtClean="0"/>
                        <a:t>PAÜ MÜHENDİSLİK FAKÜLTESİ TEKSTİL MÜHENDİSLİĞİ BÖLÜMÜ</a:t>
                      </a:r>
                    </a:p>
                    <a:p>
                      <a:pPr algn="ctr"/>
                      <a:r>
                        <a:rPr lang="tr-TR" sz="4500" b="1" dirty="0" smtClean="0"/>
                        <a:t>LİSANS TEZİ I</a:t>
                      </a:r>
                    </a:p>
                    <a:p>
                      <a:pPr algn="ctr"/>
                      <a:r>
                        <a:rPr lang="tr-TR" sz="4500" b="1" dirty="0" smtClean="0"/>
                        <a:t>20…-20… Güz Dönemi</a:t>
                      </a:r>
                      <a:endParaRPr lang="tr-TR" sz="4500" b="1" dirty="0" smtClean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40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1" name="Resim 30" descr="mf_logo_Turkc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987" y="727404"/>
            <a:ext cx="2523378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678" y="794311"/>
            <a:ext cx="2543352" cy="2520000"/>
          </a:xfrm>
          <a:prstGeom prst="rect">
            <a:avLst/>
          </a:prstGeom>
        </p:spPr>
      </p:pic>
      <p:sp>
        <p:nvSpPr>
          <p:cNvPr id="36" name="Yuvarlatılmış Dikdörtgen 35"/>
          <p:cNvSpPr/>
          <p:nvPr/>
        </p:nvSpPr>
        <p:spPr>
          <a:xfrm>
            <a:off x="13268367" y="7653561"/>
            <a:ext cx="11069430" cy="10334308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MATERYAL ve METOT (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Metin 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normal)</a:t>
            </a:r>
          </a:p>
          <a:p>
            <a:pPr algn="ctr"/>
            <a:endParaRPr lang="tr-TR" sz="3200" dirty="0" smtClean="0">
              <a:solidFill>
                <a:schemeClr val="tx1"/>
              </a:solidFill>
            </a:endParaRPr>
          </a:p>
          <a:p>
            <a:pPr algn="ctr"/>
            <a:endParaRPr lang="tr-TR" sz="3200" dirty="0">
              <a:solidFill>
                <a:schemeClr val="tx1"/>
              </a:solidFill>
            </a:endParaRPr>
          </a:p>
          <a:p>
            <a:pPr algn="ctr"/>
            <a:endParaRPr lang="tr-TR" sz="3200" dirty="0" smtClean="0">
              <a:solidFill>
                <a:schemeClr val="tx1"/>
              </a:solidFill>
            </a:endParaRPr>
          </a:p>
          <a:p>
            <a:pPr algn="ctr"/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Eşitlik, Denklem, Görsel, vb.</a:t>
            </a: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7" name="Yuvarlatılmış Dikdörtgen 36"/>
          <p:cNvSpPr/>
          <p:nvPr/>
        </p:nvSpPr>
        <p:spPr>
          <a:xfrm>
            <a:off x="1530557" y="20178611"/>
            <a:ext cx="11069430" cy="4711141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4000" b="1" dirty="0" smtClean="0">
                <a:solidFill>
                  <a:schemeClr val="tx1"/>
                </a:solidFill>
              </a:rPr>
              <a:t>MOTİVASYON VE/VEYA ÇÖZÜMLEDİĞİ PROBLEM VE/VEYA HİPOTEZİ </a:t>
            </a:r>
            <a:r>
              <a:rPr lang="tr-TR" sz="4000" b="1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(</a:t>
            </a:r>
            <a:r>
              <a:rPr lang="en-US" sz="4000" b="1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Calibri, </a:t>
            </a:r>
            <a:r>
              <a:rPr lang="tr-TR" sz="4000" b="1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punto, Kalın)</a:t>
            </a:r>
            <a:endParaRPr lang="en-US" sz="4000" b="1" dirty="0">
              <a:solidFill>
                <a:schemeClr val="tx1"/>
              </a:solidFill>
              <a:ea typeface="Calibri" pitchFamily="34" charset="0"/>
              <a:cs typeface="Calibri" pitchFamily="34" charset="0"/>
            </a:endParaRPr>
          </a:p>
          <a:p>
            <a:pPr lvl="0" algn="just"/>
            <a:endParaRPr lang="tr-TR" sz="4000" dirty="0">
              <a:solidFill>
                <a:schemeClr val="tx1"/>
              </a:solidFill>
            </a:endParaRPr>
          </a:p>
          <a:p>
            <a:pPr algn="just">
              <a:spcBef>
                <a:spcPts val="2113"/>
              </a:spcBef>
            </a:pPr>
            <a:r>
              <a:rPr lang="tr-TR" sz="3200" dirty="0" err="1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sz="3200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32 punto, normal </a:t>
            </a:r>
          </a:p>
          <a:p>
            <a:r>
              <a:rPr lang="tr-TR" sz="3200" dirty="0">
                <a:solidFill>
                  <a:schemeClr val="tx1"/>
                </a:solidFill>
                <a:latin typeface="Calibri" panose="020F0502020204030204" pitchFamily="34" charset="0"/>
              </a:rPr>
              <a:t>Eşitlik, Denklem, Görsel, </a:t>
            </a:r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vb.</a:t>
            </a:r>
          </a:p>
          <a:p>
            <a:endParaRPr lang="tr-TR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8" name="Yuvarlatılmış Dikdörtgen 37"/>
          <p:cNvSpPr/>
          <p:nvPr/>
        </p:nvSpPr>
        <p:spPr>
          <a:xfrm>
            <a:off x="13268367" y="18315749"/>
            <a:ext cx="11069430" cy="9817033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4000" b="1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SONUÇ (</a:t>
            </a:r>
            <a:r>
              <a:rPr lang="tr-TR" sz="4000" b="1" dirty="0" err="1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Calibri</a:t>
            </a:r>
            <a:r>
              <a:rPr lang="tr-TR" sz="4000" b="1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, 40 punto, Kalın)</a:t>
            </a:r>
          </a:p>
          <a:p>
            <a:pPr algn="just"/>
            <a:endParaRPr lang="tr-TR" sz="4000" b="1" dirty="0" smtClean="0">
              <a:solidFill>
                <a:schemeClr val="tx1"/>
              </a:solidFill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ts val="2113"/>
              </a:spcBef>
            </a:pP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Metin 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normal)</a:t>
            </a:r>
          </a:p>
          <a:p>
            <a:pPr algn="just">
              <a:spcBef>
                <a:spcPts val="2113"/>
              </a:spcBef>
            </a:pPr>
            <a:endParaRPr lang="tr-TR" sz="3200" dirty="0" smtClean="0">
              <a:solidFill>
                <a:schemeClr val="tx1"/>
              </a:solidFill>
            </a:endParaRPr>
          </a:p>
          <a:p>
            <a:pPr algn="just">
              <a:spcBef>
                <a:spcPts val="2113"/>
              </a:spcBef>
            </a:pPr>
            <a:endParaRPr lang="tr-TR" sz="3200" dirty="0" smtClean="0">
              <a:solidFill>
                <a:schemeClr val="tx1"/>
              </a:solidFill>
            </a:endParaRPr>
          </a:p>
          <a:p>
            <a:pPr algn="just">
              <a:spcBef>
                <a:spcPts val="2113"/>
              </a:spcBef>
            </a:pPr>
            <a:r>
              <a:rPr lang="tr-TR" sz="3200" dirty="0" smtClean="0">
                <a:solidFill>
                  <a:schemeClr val="tx1"/>
                </a:solidFill>
              </a:rPr>
              <a:t>Sonuçlar kısmında, lisans tezi çalışmasında ortaya çıkan sonuçlar ve çıktılar net şekilde özetlenip belirtilmelidir.</a:t>
            </a:r>
            <a:endParaRPr lang="tr-TR" sz="3200" b="1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 Şekil-Tablo olabilir. 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Örnek görseli konulabilir.</a:t>
            </a: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Elde edilen ve beklenen sonuçlar kısaca yorumlanabilir.</a:t>
            </a:r>
          </a:p>
          <a:p>
            <a:endParaRPr lang="tr-TR" sz="3200" dirty="0">
              <a:solidFill>
                <a:schemeClr val="tx1"/>
              </a:solidFill>
            </a:endParaRPr>
          </a:p>
          <a:p>
            <a:endParaRPr lang="tr-TR" sz="3200" dirty="0" smtClean="0">
              <a:solidFill>
                <a:schemeClr val="tx1"/>
              </a:solidFill>
            </a:endParaRPr>
          </a:p>
          <a:p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39" name="Yuvarlatılmış Dikdörtgen 38"/>
          <p:cNvSpPr/>
          <p:nvPr/>
        </p:nvSpPr>
        <p:spPr>
          <a:xfrm>
            <a:off x="1530557" y="25279280"/>
            <a:ext cx="11069430" cy="4385886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POTANSİYEL UYGULAMA ALANLARI</a:t>
            </a:r>
          </a:p>
          <a:p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</a:p>
          <a:p>
            <a:endParaRPr lang="tr-TR" sz="48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Metin 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</a:t>
            </a: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)</a:t>
            </a:r>
            <a:endParaRPr lang="en-US" sz="32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0" name="Yuvarlatılmış Dikdörtgen 39"/>
          <p:cNvSpPr/>
          <p:nvPr/>
        </p:nvSpPr>
        <p:spPr>
          <a:xfrm>
            <a:off x="1530557" y="29988495"/>
            <a:ext cx="11069430" cy="3848556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4400" b="1" dirty="0" smtClean="0">
                <a:solidFill>
                  <a:schemeClr val="tx1"/>
                </a:solidFill>
              </a:rPr>
              <a:t>ÖNERİLER </a:t>
            </a:r>
            <a:r>
              <a:rPr lang="tr-TR" sz="4400" b="1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(</a:t>
            </a:r>
            <a:r>
              <a:rPr lang="tr-TR" sz="4400" b="1" dirty="0" err="1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Calibri</a:t>
            </a:r>
            <a:r>
              <a:rPr lang="tr-TR" sz="4400" b="1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, 40 punto, Kalın)</a:t>
            </a:r>
          </a:p>
          <a:p>
            <a:pPr algn="ctr"/>
            <a:endParaRPr lang="tr-TR" sz="4400" b="1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Metin (</a:t>
            </a:r>
            <a:r>
              <a:rPr lang="tr-TR" sz="3200" dirty="0" err="1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normal)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Konuyla ilgili gelecekte yapılabilecek çalışma önerileri kısaca ifade edilmelidir.</a:t>
            </a:r>
            <a:endParaRPr lang="tr-TR" sz="3200" b="1" dirty="0" smtClean="0">
              <a:solidFill>
                <a:schemeClr val="tx1"/>
              </a:solidFill>
            </a:endParaRPr>
          </a:p>
          <a:p>
            <a:pPr algn="ctr"/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41" name="Yuvarlatılmış Dikdörtgen 40"/>
          <p:cNvSpPr/>
          <p:nvPr/>
        </p:nvSpPr>
        <p:spPr>
          <a:xfrm>
            <a:off x="1530557" y="34226578"/>
            <a:ext cx="22807240" cy="1474739"/>
          </a:xfrm>
          <a:prstGeom prst="roundRect">
            <a:avLst>
              <a:gd name="adj" fmla="val 645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chemeClr val="tx1"/>
                </a:solidFill>
              </a:rPr>
              <a:t>Pamukkale Üniversitesi Mühendislik Fakültesi Tekstil Mühendisliği Bölümü / Denizli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13268367" y="28557637"/>
            <a:ext cx="11069430" cy="5279414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40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KAYNAKLAR (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</a:p>
          <a:p>
            <a:endParaRPr lang="tr-TR" sz="48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48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tr-TR" sz="48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tr-TR" sz="3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Metin 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tr-TR" sz="3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32 punto, normal)</a:t>
            </a:r>
            <a:endParaRPr lang="en-US" sz="32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ctr"/>
            <a:endParaRPr lang="tr-TR" sz="5738" dirty="0">
              <a:solidFill>
                <a:schemeClr val="tx1"/>
              </a:solidFill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1530557" y="15144139"/>
            <a:ext cx="11069430" cy="4644944"/>
          </a:xfrm>
          <a:prstGeom prst="roundRect">
            <a:avLst>
              <a:gd name="adj" fmla="val 6451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AMAÇ/ÖZGÜN DEĞER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(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Calibri,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40</a:t>
            </a:r>
            <a:r>
              <a:rPr lang="en-US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sz="4000" b="1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punto, Kalın)</a:t>
            </a:r>
            <a:endParaRPr lang="en-US" sz="4000" b="1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/>
            <a:endParaRPr lang="tr-TR" sz="4000" dirty="0">
              <a:solidFill>
                <a:schemeClr val="tx1"/>
              </a:solidFill>
            </a:endParaRPr>
          </a:p>
          <a:p>
            <a:pPr algn="just">
              <a:spcBef>
                <a:spcPts val="2113"/>
              </a:spcBef>
            </a:pPr>
            <a:r>
              <a:rPr lang="tr-TR" sz="3200" dirty="0" err="1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Calibri</a:t>
            </a:r>
            <a:r>
              <a:rPr lang="tr-TR" sz="3200" dirty="0" smtClean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 </a:t>
            </a:r>
            <a:r>
              <a:rPr lang="tr-TR" sz="3200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32 punto, normal </a:t>
            </a:r>
          </a:p>
          <a:p>
            <a:r>
              <a:rPr lang="tr-TR" sz="3200" dirty="0">
                <a:solidFill>
                  <a:schemeClr val="tx1"/>
                </a:solidFill>
                <a:latin typeface="Calibri" panose="020F0502020204030204" pitchFamily="34" charset="0"/>
              </a:rPr>
              <a:t>Eşitlik, Denklem, Görsel, </a:t>
            </a:r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vb</a:t>
            </a:r>
            <a:r>
              <a:rPr lang="tr-TR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  <a:endParaRPr lang="tr-TR" sz="3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3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</TotalTime>
  <Words>280</Words>
  <Application>Microsoft Office PowerPoint</Application>
  <PresentationFormat>Özel</PresentationFormat>
  <Paragraphs>63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 Unicode MS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Sunum Şablonu</dc:title>
  <dc:creator>PAÜ Tekstil Mühendisliği Bölümü</dc:creator>
  <cp:keywords>Lisans Tezi I</cp:keywords>
  <cp:lastModifiedBy>Ali Serkan Soydan</cp:lastModifiedBy>
  <cp:revision>67</cp:revision>
  <dcterms:created xsi:type="dcterms:W3CDTF">2014-03-12T15:24:14Z</dcterms:created>
  <dcterms:modified xsi:type="dcterms:W3CDTF">2017-01-05T11:04:57Z</dcterms:modified>
</cp:coreProperties>
</file>