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4" r:id="rId1"/>
  </p:sldMasterIdLst>
  <p:notesMasterIdLst>
    <p:notesMasterId r:id="rId3"/>
  </p:notesMasterIdLst>
  <p:handoutMasterIdLst>
    <p:handoutMasterId r:id="rId4"/>
  </p:handoutMasterIdLst>
  <p:sldIdLst>
    <p:sldId id="257" r:id="rId2"/>
  </p:sldIdLst>
  <p:sldSz cx="25199975" cy="35999738"/>
  <p:notesSz cx="6858000" cy="9144000"/>
  <p:defaultTextStyle>
    <a:defPPr>
      <a:defRPr lang="tr-TR"/>
    </a:defPPr>
    <a:lvl1pPr marL="0" algn="l" defTabSz="3496678" rtl="0" eaLnBrk="1" latinLnBrk="0" hangingPunct="1">
      <a:defRPr sz="6893" kern="1200">
        <a:solidFill>
          <a:schemeClr val="tx1"/>
        </a:solidFill>
        <a:latin typeface="+mn-lt"/>
        <a:ea typeface="+mn-ea"/>
        <a:cs typeface="+mn-cs"/>
      </a:defRPr>
    </a:lvl1pPr>
    <a:lvl2pPr marL="1748339" algn="l" defTabSz="3496678" rtl="0" eaLnBrk="1" latinLnBrk="0" hangingPunct="1">
      <a:defRPr sz="6893" kern="1200">
        <a:solidFill>
          <a:schemeClr val="tx1"/>
        </a:solidFill>
        <a:latin typeface="+mn-lt"/>
        <a:ea typeface="+mn-ea"/>
        <a:cs typeface="+mn-cs"/>
      </a:defRPr>
    </a:lvl2pPr>
    <a:lvl3pPr marL="3496678" algn="l" defTabSz="3496678" rtl="0" eaLnBrk="1" latinLnBrk="0" hangingPunct="1">
      <a:defRPr sz="6893" kern="1200">
        <a:solidFill>
          <a:schemeClr val="tx1"/>
        </a:solidFill>
        <a:latin typeface="+mn-lt"/>
        <a:ea typeface="+mn-ea"/>
        <a:cs typeface="+mn-cs"/>
      </a:defRPr>
    </a:lvl3pPr>
    <a:lvl4pPr marL="5245016" algn="l" defTabSz="3496678" rtl="0" eaLnBrk="1" latinLnBrk="0" hangingPunct="1">
      <a:defRPr sz="6893" kern="1200">
        <a:solidFill>
          <a:schemeClr val="tx1"/>
        </a:solidFill>
        <a:latin typeface="+mn-lt"/>
        <a:ea typeface="+mn-ea"/>
        <a:cs typeface="+mn-cs"/>
      </a:defRPr>
    </a:lvl4pPr>
    <a:lvl5pPr marL="6993350" algn="l" defTabSz="3496678" rtl="0" eaLnBrk="1" latinLnBrk="0" hangingPunct="1">
      <a:defRPr sz="6893" kern="1200">
        <a:solidFill>
          <a:schemeClr val="tx1"/>
        </a:solidFill>
        <a:latin typeface="+mn-lt"/>
        <a:ea typeface="+mn-ea"/>
        <a:cs typeface="+mn-cs"/>
      </a:defRPr>
    </a:lvl5pPr>
    <a:lvl6pPr marL="8741689" algn="l" defTabSz="3496678" rtl="0" eaLnBrk="1" latinLnBrk="0" hangingPunct="1">
      <a:defRPr sz="6893" kern="1200">
        <a:solidFill>
          <a:schemeClr val="tx1"/>
        </a:solidFill>
        <a:latin typeface="+mn-lt"/>
        <a:ea typeface="+mn-ea"/>
        <a:cs typeface="+mn-cs"/>
      </a:defRPr>
    </a:lvl6pPr>
    <a:lvl7pPr marL="10490027" algn="l" defTabSz="3496678" rtl="0" eaLnBrk="1" latinLnBrk="0" hangingPunct="1">
      <a:defRPr sz="6893" kern="1200">
        <a:solidFill>
          <a:schemeClr val="tx1"/>
        </a:solidFill>
        <a:latin typeface="+mn-lt"/>
        <a:ea typeface="+mn-ea"/>
        <a:cs typeface="+mn-cs"/>
      </a:defRPr>
    </a:lvl7pPr>
    <a:lvl8pPr marL="12238366" algn="l" defTabSz="3496678" rtl="0" eaLnBrk="1" latinLnBrk="0" hangingPunct="1">
      <a:defRPr sz="6893" kern="1200">
        <a:solidFill>
          <a:schemeClr val="tx1"/>
        </a:solidFill>
        <a:latin typeface="+mn-lt"/>
        <a:ea typeface="+mn-ea"/>
        <a:cs typeface="+mn-cs"/>
      </a:defRPr>
    </a:lvl8pPr>
    <a:lvl9pPr marL="13986704" algn="l" defTabSz="3496678" rtl="0" eaLnBrk="1" latinLnBrk="0" hangingPunct="1">
      <a:defRPr sz="6893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1339" userDrawn="1">
          <p15:clr>
            <a:srgbClr val="A4A3A4"/>
          </p15:clr>
        </p15:guide>
        <p15:guide id="2" pos="7937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Stil Yok, Kılavuz Yok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4806" autoAdjust="0"/>
    <p:restoredTop sz="94660"/>
  </p:normalViewPr>
  <p:slideViewPr>
    <p:cSldViewPr>
      <p:cViewPr varScale="1">
        <p:scale>
          <a:sx n="23" d="100"/>
          <a:sy n="23" d="100"/>
        </p:scale>
        <p:origin x="3342" y="48"/>
      </p:cViewPr>
      <p:guideLst>
        <p:guide orient="horz" pos="11339"/>
        <p:guide pos="7937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90" d="100"/>
          <a:sy n="90" d="100"/>
        </p:scale>
        <p:origin x="3510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4805C7B-13DC-4430-B8B7-9F6CCE1F6662}" type="datetimeFigureOut">
              <a:rPr lang="tr-TR" smtClean="0"/>
              <a:t>05.01.2017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ECB43C1-396F-45FE-9A9C-C46DEDCA08F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8111963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154339B-0496-4C7D-AF72-2B41ADDC3CD1}" type="datetimeFigureOut">
              <a:rPr lang="tr-TR" smtClean="0"/>
              <a:pPr/>
              <a:t>05.01.2017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2228850" y="685800"/>
            <a:ext cx="24003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4341200-0E61-4A1C-A408-8EB53BA0D748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60199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3496678" rtl="0" eaLnBrk="1" latinLnBrk="0" hangingPunct="1">
      <a:defRPr sz="4627" kern="1200">
        <a:solidFill>
          <a:schemeClr val="tx1"/>
        </a:solidFill>
        <a:latin typeface="+mn-lt"/>
        <a:ea typeface="+mn-ea"/>
        <a:cs typeface="+mn-cs"/>
      </a:defRPr>
    </a:lvl1pPr>
    <a:lvl2pPr marL="1748339" algn="l" defTabSz="3496678" rtl="0" eaLnBrk="1" latinLnBrk="0" hangingPunct="1">
      <a:defRPr sz="4627" kern="1200">
        <a:solidFill>
          <a:schemeClr val="tx1"/>
        </a:solidFill>
        <a:latin typeface="+mn-lt"/>
        <a:ea typeface="+mn-ea"/>
        <a:cs typeface="+mn-cs"/>
      </a:defRPr>
    </a:lvl2pPr>
    <a:lvl3pPr marL="3496678" algn="l" defTabSz="3496678" rtl="0" eaLnBrk="1" latinLnBrk="0" hangingPunct="1">
      <a:defRPr sz="4627" kern="1200">
        <a:solidFill>
          <a:schemeClr val="tx1"/>
        </a:solidFill>
        <a:latin typeface="+mn-lt"/>
        <a:ea typeface="+mn-ea"/>
        <a:cs typeface="+mn-cs"/>
      </a:defRPr>
    </a:lvl3pPr>
    <a:lvl4pPr marL="5245016" algn="l" defTabSz="3496678" rtl="0" eaLnBrk="1" latinLnBrk="0" hangingPunct="1">
      <a:defRPr sz="4627" kern="1200">
        <a:solidFill>
          <a:schemeClr val="tx1"/>
        </a:solidFill>
        <a:latin typeface="+mn-lt"/>
        <a:ea typeface="+mn-ea"/>
        <a:cs typeface="+mn-cs"/>
      </a:defRPr>
    </a:lvl4pPr>
    <a:lvl5pPr marL="6993350" algn="l" defTabSz="3496678" rtl="0" eaLnBrk="1" latinLnBrk="0" hangingPunct="1">
      <a:defRPr sz="4627" kern="1200">
        <a:solidFill>
          <a:schemeClr val="tx1"/>
        </a:solidFill>
        <a:latin typeface="+mn-lt"/>
        <a:ea typeface="+mn-ea"/>
        <a:cs typeface="+mn-cs"/>
      </a:defRPr>
    </a:lvl5pPr>
    <a:lvl6pPr marL="8741689" algn="l" defTabSz="3496678" rtl="0" eaLnBrk="1" latinLnBrk="0" hangingPunct="1">
      <a:defRPr sz="4627" kern="1200">
        <a:solidFill>
          <a:schemeClr val="tx1"/>
        </a:solidFill>
        <a:latin typeface="+mn-lt"/>
        <a:ea typeface="+mn-ea"/>
        <a:cs typeface="+mn-cs"/>
      </a:defRPr>
    </a:lvl6pPr>
    <a:lvl7pPr marL="10490027" algn="l" defTabSz="3496678" rtl="0" eaLnBrk="1" latinLnBrk="0" hangingPunct="1">
      <a:defRPr sz="4627" kern="1200">
        <a:solidFill>
          <a:schemeClr val="tx1"/>
        </a:solidFill>
        <a:latin typeface="+mn-lt"/>
        <a:ea typeface="+mn-ea"/>
        <a:cs typeface="+mn-cs"/>
      </a:defRPr>
    </a:lvl7pPr>
    <a:lvl8pPr marL="12238366" algn="l" defTabSz="3496678" rtl="0" eaLnBrk="1" latinLnBrk="0" hangingPunct="1">
      <a:defRPr sz="4627" kern="1200">
        <a:solidFill>
          <a:schemeClr val="tx1"/>
        </a:solidFill>
        <a:latin typeface="+mn-lt"/>
        <a:ea typeface="+mn-ea"/>
        <a:cs typeface="+mn-cs"/>
      </a:defRPr>
    </a:lvl8pPr>
    <a:lvl9pPr marL="13986704" algn="l" defTabSz="3496678" rtl="0" eaLnBrk="1" latinLnBrk="0" hangingPunct="1">
      <a:defRPr sz="4627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4341200-0E61-4A1C-A408-8EB53BA0D748}" type="slidenum">
              <a:rPr lang="tr-TR" smtClean="0"/>
              <a:pPr/>
              <a:t>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577323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89998" y="5891626"/>
            <a:ext cx="21419979" cy="12533242"/>
          </a:xfrm>
        </p:spPr>
        <p:txBody>
          <a:bodyPr anchor="b"/>
          <a:lstStyle>
            <a:lvl1pPr algn="ctr">
              <a:defRPr sz="16535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149997" y="18908198"/>
            <a:ext cx="18899981" cy="8691601"/>
          </a:xfrm>
        </p:spPr>
        <p:txBody>
          <a:bodyPr/>
          <a:lstStyle>
            <a:lvl1pPr marL="0" indent="0" algn="ctr">
              <a:buNone/>
              <a:defRPr sz="6614"/>
            </a:lvl1pPr>
            <a:lvl2pPr marL="1259997" indent="0" algn="ctr">
              <a:buNone/>
              <a:defRPr sz="5512"/>
            </a:lvl2pPr>
            <a:lvl3pPr marL="2519995" indent="0" algn="ctr">
              <a:buNone/>
              <a:defRPr sz="4961"/>
            </a:lvl3pPr>
            <a:lvl4pPr marL="3779992" indent="0" algn="ctr">
              <a:buNone/>
              <a:defRPr sz="4409"/>
            </a:lvl4pPr>
            <a:lvl5pPr marL="5039990" indent="0" algn="ctr">
              <a:buNone/>
              <a:defRPr sz="4409"/>
            </a:lvl5pPr>
            <a:lvl6pPr marL="6299987" indent="0" algn="ctr">
              <a:buNone/>
              <a:defRPr sz="4409"/>
            </a:lvl6pPr>
            <a:lvl7pPr marL="7559985" indent="0" algn="ctr">
              <a:buNone/>
              <a:defRPr sz="4409"/>
            </a:lvl7pPr>
            <a:lvl8pPr marL="8819982" indent="0" algn="ctr">
              <a:buNone/>
              <a:defRPr sz="4409"/>
            </a:lvl8pPr>
            <a:lvl9pPr marL="10079980" indent="0" algn="ctr">
              <a:buNone/>
              <a:defRPr sz="4409"/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05.01.2017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893456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05.01.2017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973861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8033733" y="1916653"/>
            <a:ext cx="5433745" cy="30508114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732500" y="1916653"/>
            <a:ext cx="15986234" cy="30508114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05.01.2017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825351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51991" y="8902479"/>
            <a:ext cx="21734978" cy="22841503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05.01.2017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6318296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19375" y="8974945"/>
            <a:ext cx="21734978" cy="14974888"/>
          </a:xfrm>
        </p:spPr>
        <p:txBody>
          <a:bodyPr anchor="b"/>
          <a:lstStyle>
            <a:lvl1pPr>
              <a:defRPr sz="16535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19375" y="24091502"/>
            <a:ext cx="21734978" cy="7874940"/>
          </a:xfrm>
        </p:spPr>
        <p:txBody>
          <a:bodyPr/>
          <a:lstStyle>
            <a:lvl1pPr marL="0" indent="0">
              <a:buNone/>
              <a:defRPr sz="6614">
                <a:solidFill>
                  <a:schemeClr val="tx1"/>
                </a:solidFill>
              </a:defRPr>
            </a:lvl1pPr>
            <a:lvl2pPr marL="1259997" indent="0">
              <a:buNone/>
              <a:defRPr sz="5512">
                <a:solidFill>
                  <a:schemeClr val="tx1">
                    <a:tint val="75000"/>
                  </a:schemeClr>
                </a:solidFill>
              </a:defRPr>
            </a:lvl2pPr>
            <a:lvl3pPr marL="2519995" indent="0">
              <a:buNone/>
              <a:defRPr sz="4961">
                <a:solidFill>
                  <a:schemeClr val="tx1">
                    <a:tint val="75000"/>
                  </a:schemeClr>
                </a:solidFill>
              </a:defRPr>
            </a:lvl3pPr>
            <a:lvl4pPr marL="3779992" indent="0">
              <a:buNone/>
              <a:defRPr sz="4409">
                <a:solidFill>
                  <a:schemeClr val="tx1">
                    <a:tint val="75000"/>
                  </a:schemeClr>
                </a:solidFill>
              </a:defRPr>
            </a:lvl4pPr>
            <a:lvl5pPr marL="5039990" indent="0">
              <a:buNone/>
              <a:defRPr sz="4409">
                <a:solidFill>
                  <a:schemeClr val="tx1">
                    <a:tint val="75000"/>
                  </a:schemeClr>
                </a:solidFill>
              </a:defRPr>
            </a:lvl5pPr>
            <a:lvl6pPr marL="6299987" indent="0">
              <a:buNone/>
              <a:defRPr sz="4409">
                <a:solidFill>
                  <a:schemeClr val="tx1">
                    <a:tint val="75000"/>
                  </a:schemeClr>
                </a:solidFill>
              </a:defRPr>
            </a:lvl6pPr>
            <a:lvl7pPr marL="7559985" indent="0">
              <a:buNone/>
              <a:defRPr sz="4409">
                <a:solidFill>
                  <a:schemeClr val="tx1">
                    <a:tint val="75000"/>
                  </a:schemeClr>
                </a:solidFill>
              </a:defRPr>
            </a:lvl7pPr>
            <a:lvl8pPr marL="8819982" indent="0">
              <a:buNone/>
              <a:defRPr sz="4409">
                <a:solidFill>
                  <a:schemeClr val="tx1">
                    <a:tint val="75000"/>
                  </a:schemeClr>
                </a:solidFill>
              </a:defRPr>
            </a:lvl8pPr>
            <a:lvl9pPr marL="10079980" indent="0">
              <a:buNone/>
              <a:defRPr sz="4409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05.01.2017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105902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732498" y="9583264"/>
            <a:ext cx="10709989" cy="22841503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757488" y="9583264"/>
            <a:ext cx="10709989" cy="22841503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05.01.2017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944370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35781" y="1916661"/>
            <a:ext cx="21734978" cy="695828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35783" y="8824938"/>
            <a:ext cx="10660769" cy="4324966"/>
          </a:xfrm>
        </p:spPr>
        <p:txBody>
          <a:bodyPr anchor="b"/>
          <a:lstStyle>
            <a:lvl1pPr marL="0" indent="0">
              <a:buNone/>
              <a:defRPr sz="6614" b="1"/>
            </a:lvl1pPr>
            <a:lvl2pPr marL="1259997" indent="0">
              <a:buNone/>
              <a:defRPr sz="5512" b="1"/>
            </a:lvl2pPr>
            <a:lvl3pPr marL="2519995" indent="0">
              <a:buNone/>
              <a:defRPr sz="4961" b="1"/>
            </a:lvl3pPr>
            <a:lvl4pPr marL="3779992" indent="0">
              <a:buNone/>
              <a:defRPr sz="4409" b="1"/>
            </a:lvl4pPr>
            <a:lvl5pPr marL="5039990" indent="0">
              <a:buNone/>
              <a:defRPr sz="4409" b="1"/>
            </a:lvl5pPr>
            <a:lvl6pPr marL="6299987" indent="0">
              <a:buNone/>
              <a:defRPr sz="4409" b="1"/>
            </a:lvl6pPr>
            <a:lvl7pPr marL="7559985" indent="0">
              <a:buNone/>
              <a:defRPr sz="4409" b="1"/>
            </a:lvl7pPr>
            <a:lvl8pPr marL="8819982" indent="0">
              <a:buNone/>
              <a:defRPr sz="4409" b="1"/>
            </a:lvl8pPr>
            <a:lvl9pPr marL="10079980" indent="0">
              <a:buNone/>
              <a:defRPr sz="4409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735783" y="13149904"/>
            <a:ext cx="10660769" cy="19341529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2757489" y="8824938"/>
            <a:ext cx="10713272" cy="4324966"/>
          </a:xfrm>
        </p:spPr>
        <p:txBody>
          <a:bodyPr anchor="b"/>
          <a:lstStyle>
            <a:lvl1pPr marL="0" indent="0">
              <a:buNone/>
              <a:defRPr sz="6614" b="1"/>
            </a:lvl1pPr>
            <a:lvl2pPr marL="1259997" indent="0">
              <a:buNone/>
              <a:defRPr sz="5512" b="1"/>
            </a:lvl2pPr>
            <a:lvl3pPr marL="2519995" indent="0">
              <a:buNone/>
              <a:defRPr sz="4961" b="1"/>
            </a:lvl3pPr>
            <a:lvl4pPr marL="3779992" indent="0">
              <a:buNone/>
              <a:defRPr sz="4409" b="1"/>
            </a:lvl4pPr>
            <a:lvl5pPr marL="5039990" indent="0">
              <a:buNone/>
              <a:defRPr sz="4409" b="1"/>
            </a:lvl5pPr>
            <a:lvl6pPr marL="6299987" indent="0">
              <a:buNone/>
              <a:defRPr sz="4409" b="1"/>
            </a:lvl6pPr>
            <a:lvl7pPr marL="7559985" indent="0">
              <a:buNone/>
              <a:defRPr sz="4409" b="1"/>
            </a:lvl7pPr>
            <a:lvl8pPr marL="8819982" indent="0">
              <a:buNone/>
              <a:defRPr sz="4409" b="1"/>
            </a:lvl8pPr>
            <a:lvl9pPr marL="10079980" indent="0">
              <a:buNone/>
              <a:defRPr sz="4409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2757489" y="13149904"/>
            <a:ext cx="10713272" cy="19341529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05.01.2017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568556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05.01.2017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27214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05.01.2017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14287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35780" y="2399982"/>
            <a:ext cx="8127648" cy="8399939"/>
          </a:xfrm>
        </p:spPr>
        <p:txBody>
          <a:bodyPr anchor="b"/>
          <a:lstStyle>
            <a:lvl1pPr>
              <a:defRPr sz="8819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13272" y="5183304"/>
            <a:ext cx="12757487" cy="25583147"/>
          </a:xfrm>
        </p:spPr>
        <p:txBody>
          <a:bodyPr/>
          <a:lstStyle>
            <a:lvl1pPr>
              <a:defRPr sz="8819"/>
            </a:lvl1pPr>
            <a:lvl2pPr>
              <a:defRPr sz="7717"/>
            </a:lvl2pPr>
            <a:lvl3pPr>
              <a:defRPr sz="6614"/>
            </a:lvl3pPr>
            <a:lvl4pPr>
              <a:defRPr sz="5512"/>
            </a:lvl4pPr>
            <a:lvl5pPr>
              <a:defRPr sz="5512"/>
            </a:lvl5pPr>
            <a:lvl6pPr>
              <a:defRPr sz="5512"/>
            </a:lvl6pPr>
            <a:lvl7pPr>
              <a:defRPr sz="5512"/>
            </a:lvl7pPr>
            <a:lvl8pPr>
              <a:defRPr sz="5512"/>
            </a:lvl8pPr>
            <a:lvl9pPr>
              <a:defRPr sz="5512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35780" y="10799922"/>
            <a:ext cx="8127648" cy="20008190"/>
          </a:xfrm>
        </p:spPr>
        <p:txBody>
          <a:bodyPr/>
          <a:lstStyle>
            <a:lvl1pPr marL="0" indent="0">
              <a:buNone/>
              <a:defRPr sz="4409"/>
            </a:lvl1pPr>
            <a:lvl2pPr marL="1259997" indent="0">
              <a:buNone/>
              <a:defRPr sz="3858"/>
            </a:lvl2pPr>
            <a:lvl3pPr marL="2519995" indent="0">
              <a:buNone/>
              <a:defRPr sz="3307"/>
            </a:lvl3pPr>
            <a:lvl4pPr marL="3779992" indent="0">
              <a:buNone/>
              <a:defRPr sz="2756"/>
            </a:lvl4pPr>
            <a:lvl5pPr marL="5039990" indent="0">
              <a:buNone/>
              <a:defRPr sz="2756"/>
            </a:lvl5pPr>
            <a:lvl6pPr marL="6299987" indent="0">
              <a:buNone/>
              <a:defRPr sz="2756"/>
            </a:lvl6pPr>
            <a:lvl7pPr marL="7559985" indent="0">
              <a:buNone/>
              <a:defRPr sz="2756"/>
            </a:lvl7pPr>
            <a:lvl8pPr marL="8819982" indent="0">
              <a:buNone/>
              <a:defRPr sz="2756"/>
            </a:lvl8pPr>
            <a:lvl9pPr marL="10079980" indent="0">
              <a:buNone/>
              <a:defRPr sz="2756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05.01.2017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135512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35780" y="2399982"/>
            <a:ext cx="8127648" cy="8399939"/>
          </a:xfrm>
        </p:spPr>
        <p:txBody>
          <a:bodyPr anchor="b"/>
          <a:lstStyle>
            <a:lvl1pPr>
              <a:defRPr sz="8819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0713272" y="5183304"/>
            <a:ext cx="12757487" cy="25583147"/>
          </a:xfrm>
        </p:spPr>
        <p:txBody>
          <a:bodyPr anchor="t"/>
          <a:lstStyle>
            <a:lvl1pPr marL="0" indent="0">
              <a:buNone/>
              <a:defRPr sz="8819"/>
            </a:lvl1pPr>
            <a:lvl2pPr marL="1259997" indent="0">
              <a:buNone/>
              <a:defRPr sz="7717"/>
            </a:lvl2pPr>
            <a:lvl3pPr marL="2519995" indent="0">
              <a:buNone/>
              <a:defRPr sz="6614"/>
            </a:lvl3pPr>
            <a:lvl4pPr marL="3779992" indent="0">
              <a:buNone/>
              <a:defRPr sz="5512"/>
            </a:lvl4pPr>
            <a:lvl5pPr marL="5039990" indent="0">
              <a:buNone/>
              <a:defRPr sz="5512"/>
            </a:lvl5pPr>
            <a:lvl6pPr marL="6299987" indent="0">
              <a:buNone/>
              <a:defRPr sz="5512"/>
            </a:lvl6pPr>
            <a:lvl7pPr marL="7559985" indent="0">
              <a:buNone/>
              <a:defRPr sz="5512"/>
            </a:lvl7pPr>
            <a:lvl8pPr marL="8819982" indent="0">
              <a:buNone/>
              <a:defRPr sz="5512"/>
            </a:lvl8pPr>
            <a:lvl9pPr marL="10079980" indent="0">
              <a:buNone/>
              <a:defRPr sz="5512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35780" y="10799922"/>
            <a:ext cx="8127648" cy="20008190"/>
          </a:xfrm>
        </p:spPr>
        <p:txBody>
          <a:bodyPr/>
          <a:lstStyle>
            <a:lvl1pPr marL="0" indent="0">
              <a:buNone/>
              <a:defRPr sz="4409"/>
            </a:lvl1pPr>
            <a:lvl2pPr marL="1259997" indent="0">
              <a:buNone/>
              <a:defRPr sz="3858"/>
            </a:lvl2pPr>
            <a:lvl3pPr marL="2519995" indent="0">
              <a:buNone/>
              <a:defRPr sz="3307"/>
            </a:lvl3pPr>
            <a:lvl4pPr marL="3779992" indent="0">
              <a:buNone/>
              <a:defRPr sz="2756"/>
            </a:lvl4pPr>
            <a:lvl5pPr marL="5039990" indent="0">
              <a:buNone/>
              <a:defRPr sz="2756"/>
            </a:lvl5pPr>
            <a:lvl6pPr marL="6299987" indent="0">
              <a:buNone/>
              <a:defRPr sz="2756"/>
            </a:lvl6pPr>
            <a:lvl7pPr marL="7559985" indent="0">
              <a:buNone/>
              <a:defRPr sz="2756"/>
            </a:lvl7pPr>
            <a:lvl8pPr marL="8819982" indent="0">
              <a:buNone/>
              <a:defRPr sz="2756"/>
            </a:lvl8pPr>
            <a:lvl9pPr marL="10079980" indent="0">
              <a:buNone/>
              <a:defRPr sz="2756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05.01.2017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064863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32499" y="1916661"/>
            <a:ext cx="21734978" cy="69582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32499" y="9583264"/>
            <a:ext cx="21734978" cy="2284150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732498" y="33366432"/>
            <a:ext cx="5669994" cy="191665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30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3720DD-5B6D-40BF-8493-A6B52D484E6B}" type="datetimeFigureOut">
              <a:rPr lang="tr-TR" smtClean="0"/>
              <a:pPr/>
              <a:t>05.01.2017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347492" y="33366432"/>
            <a:ext cx="8504992" cy="191665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30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7797483" y="33366432"/>
            <a:ext cx="5669994" cy="191665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30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  <p:pic>
        <p:nvPicPr>
          <p:cNvPr id="7" name="Picture 6" descr="http://stumpffi.pau.edu.tr/siteler/tekstil/tinyMCE/tekstil_tr.png"/>
          <p:cNvPicPr>
            <a:picLocks noChangeAspect="1" noChangeArrowheads="1"/>
          </p:cNvPicPr>
          <p:nvPr userDrawn="1"/>
        </p:nvPicPr>
        <p:blipFill>
          <a:blip r:embed="rId13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3216" y="14111437"/>
            <a:ext cx="17193543" cy="52090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872736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timing>
    <p:tnLst>
      <p:par>
        <p:cTn id="1" dur="indefinite" restart="never" nodeType="tmRoot"/>
      </p:par>
    </p:tnLst>
  </p:timing>
  <p:txStyles>
    <p:titleStyle>
      <a:lvl1pPr algn="l" defTabSz="2519995" rtl="0" eaLnBrk="1" latinLnBrk="0" hangingPunct="1">
        <a:lnSpc>
          <a:spcPct val="90000"/>
        </a:lnSpc>
        <a:spcBef>
          <a:spcPct val="0"/>
        </a:spcBef>
        <a:buNone/>
        <a:defRPr sz="12126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629999" indent="-629999" algn="l" defTabSz="2519995" rtl="0" eaLnBrk="1" latinLnBrk="0" hangingPunct="1">
        <a:lnSpc>
          <a:spcPct val="90000"/>
        </a:lnSpc>
        <a:spcBef>
          <a:spcPts val="2756"/>
        </a:spcBef>
        <a:buFont typeface="Arial" panose="020B0604020202020204" pitchFamily="34" charset="0"/>
        <a:buChar char="•"/>
        <a:defRPr sz="7717" kern="1200">
          <a:solidFill>
            <a:schemeClr val="tx1"/>
          </a:solidFill>
          <a:latin typeface="+mn-lt"/>
          <a:ea typeface="+mn-ea"/>
          <a:cs typeface="+mn-cs"/>
        </a:defRPr>
      </a:lvl1pPr>
      <a:lvl2pPr marL="1889996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6614" kern="1200">
          <a:solidFill>
            <a:schemeClr val="tx1"/>
          </a:solidFill>
          <a:latin typeface="+mn-lt"/>
          <a:ea typeface="+mn-ea"/>
          <a:cs typeface="+mn-cs"/>
        </a:defRPr>
      </a:lvl2pPr>
      <a:lvl3pPr marL="3149994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5512" kern="1200">
          <a:solidFill>
            <a:schemeClr val="tx1"/>
          </a:solidFill>
          <a:latin typeface="+mn-lt"/>
          <a:ea typeface="+mn-ea"/>
          <a:cs typeface="+mn-cs"/>
        </a:defRPr>
      </a:lvl3pPr>
      <a:lvl4pPr marL="4409991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4961" kern="1200">
          <a:solidFill>
            <a:schemeClr val="tx1"/>
          </a:solidFill>
          <a:latin typeface="+mn-lt"/>
          <a:ea typeface="+mn-ea"/>
          <a:cs typeface="+mn-cs"/>
        </a:defRPr>
      </a:lvl4pPr>
      <a:lvl5pPr marL="5669989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4961" kern="1200">
          <a:solidFill>
            <a:schemeClr val="tx1"/>
          </a:solidFill>
          <a:latin typeface="+mn-lt"/>
          <a:ea typeface="+mn-ea"/>
          <a:cs typeface="+mn-cs"/>
        </a:defRPr>
      </a:lvl5pPr>
      <a:lvl6pPr marL="6929986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4961" kern="1200">
          <a:solidFill>
            <a:schemeClr val="tx1"/>
          </a:solidFill>
          <a:latin typeface="+mn-lt"/>
          <a:ea typeface="+mn-ea"/>
          <a:cs typeface="+mn-cs"/>
        </a:defRPr>
      </a:lvl6pPr>
      <a:lvl7pPr marL="8189984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4961" kern="1200">
          <a:solidFill>
            <a:schemeClr val="tx1"/>
          </a:solidFill>
          <a:latin typeface="+mn-lt"/>
          <a:ea typeface="+mn-ea"/>
          <a:cs typeface="+mn-cs"/>
        </a:defRPr>
      </a:lvl7pPr>
      <a:lvl8pPr marL="9449981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4961" kern="1200">
          <a:solidFill>
            <a:schemeClr val="tx1"/>
          </a:solidFill>
          <a:latin typeface="+mn-lt"/>
          <a:ea typeface="+mn-ea"/>
          <a:cs typeface="+mn-cs"/>
        </a:defRPr>
      </a:lvl8pPr>
      <a:lvl9pPr marL="10709979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496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1pPr>
      <a:lvl2pPr marL="1259997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2pPr>
      <a:lvl3pPr marL="2519995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3pPr>
      <a:lvl4pPr marL="3779992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4pPr>
      <a:lvl5pPr marL="5039990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5pPr>
      <a:lvl6pPr marL="6299987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6pPr>
      <a:lvl7pPr marL="7559985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7pPr>
      <a:lvl8pPr marL="8819982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8pPr>
      <a:lvl9pPr marL="10079980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Yuvarlatılmış Dikdörtgen 4"/>
          <p:cNvSpPr/>
          <p:nvPr/>
        </p:nvSpPr>
        <p:spPr>
          <a:xfrm>
            <a:off x="6128170" y="2054311"/>
            <a:ext cx="8977671" cy="3391821"/>
          </a:xfrm>
          <a:prstGeom prst="roundRect">
            <a:avLst/>
          </a:prstGeom>
          <a:noFill/>
          <a:ln>
            <a:noFill/>
          </a:ln>
          <a:scene3d>
            <a:camera prst="orthographicFront"/>
            <a:lightRig rig="threePt" dir="t"/>
          </a:scene3d>
          <a:sp3d prstMaterial="metal">
            <a:bevelB w="25400" h="508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sz="5738" dirty="0"/>
          </a:p>
        </p:txBody>
      </p:sp>
      <p:sp>
        <p:nvSpPr>
          <p:cNvPr id="8" name="Yuvarlatılmış Dikdörtgen 7"/>
          <p:cNvSpPr/>
          <p:nvPr/>
        </p:nvSpPr>
        <p:spPr>
          <a:xfrm>
            <a:off x="1530557" y="7653560"/>
            <a:ext cx="11069430" cy="7129397"/>
          </a:xfrm>
          <a:prstGeom prst="roundRect">
            <a:avLst>
              <a:gd name="adj" fmla="val 6451"/>
            </a:avLst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tr-TR" sz="4000" b="1" dirty="0" smtClean="0"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ÖZET</a:t>
            </a:r>
            <a:r>
              <a:rPr lang="tr-TR" sz="4000" b="1" dirty="0"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tr-TR" sz="4000" b="1" dirty="0" smtClean="0"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(</a:t>
            </a:r>
            <a:r>
              <a:rPr lang="en-US" sz="4000" b="1" dirty="0" smtClean="0"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Calibri</a:t>
            </a:r>
            <a:r>
              <a:rPr lang="en-US" sz="4000" b="1" dirty="0"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, </a:t>
            </a:r>
            <a:r>
              <a:rPr lang="tr-TR" sz="4000" b="1" dirty="0" smtClean="0"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40</a:t>
            </a:r>
            <a:r>
              <a:rPr lang="en-US" sz="4000" b="1" dirty="0" smtClean="0"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tr-TR" sz="4000" b="1" dirty="0" smtClean="0"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punto, Kalın)</a:t>
            </a:r>
            <a:endParaRPr lang="en-US" sz="4000" b="1" dirty="0">
              <a:solidFill>
                <a:schemeClr val="tx1"/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algn="just">
              <a:spcBef>
                <a:spcPts val="2113"/>
              </a:spcBef>
            </a:pPr>
            <a:r>
              <a:rPr lang="tr-TR" sz="3200" dirty="0"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      Metin </a:t>
            </a:r>
            <a:r>
              <a:rPr lang="tr-TR" sz="3200" dirty="0" smtClean="0"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(</a:t>
            </a:r>
            <a:r>
              <a:rPr lang="tr-TR" sz="3200" dirty="0" err="1" smtClean="0"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Calibri</a:t>
            </a:r>
            <a:r>
              <a:rPr lang="tr-TR" sz="3200" dirty="0" smtClean="0"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 32 punto, normal)</a:t>
            </a:r>
            <a:endParaRPr lang="tr-TR" sz="3200" dirty="0">
              <a:solidFill>
                <a:schemeClr val="tx1"/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algn="just">
              <a:spcBef>
                <a:spcPts val="2113"/>
              </a:spcBef>
            </a:pPr>
            <a:endParaRPr lang="tr-TR" sz="4000" dirty="0" smtClean="0">
              <a:solidFill>
                <a:schemeClr val="tx1"/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algn="just">
              <a:spcBef>
                <a:spcPts val="2113"/>
              </a:spcBef>
            </a:pPr>
            <a:endParaRPr lang="tr-TR" sz="4000" dirty="0">
              <a:solidFill>
                <a:schemeClr val="tx1"/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algn="just">
              <a:spcBef>
                <a:spcPts val="2113"/>
              </a:spcBef>
            </a:pPr>
            <a:r>
              <a:rPr lang="tr-TR" sz="3200" b="1" dirty="0" smtClean="0">
                <a:solidFill>
                  <a:schemeClr val="tx1"/>
                </a:solidFill>
                <a:latin typeface="Calibri" pitchFamily="34" charset="0"/>
                <a:ea typeface="Arial Unicode MS" pitchFamily="34" charset="-128"/>
                <a:cs typeface="Arial Unicode MS" pitchFamily="34" charset="-128"/>
              </a:rPr>
              <a:t>Anahtar </a:t>
            </a:r>
            <a:r>
              <a:rPr lang="tr-TR" sz="3200" b="1" dirty="0">
                <a:solidFill>
                  <a:schemeClr val="tx1"/>
                </a:solidFill>
                <a:latin typeface="Calibri" pitchFamily="34" charset="0"/>
                <a:ea typeface="Arial Unicode MS" pitchFamily="34" charset="-128"/>
                <a:cs typeface="Arial Unicode MS" pitchFamily="34" charset="-128"/>
              </a:rPr>
              <a:t>Kelimeler: </a:t>
            </a:r>
            <a:r>
              <a:rPr lang="tr-TR" sz="3200" b="1" dirty="0"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(</a:t>
            </a:r>
            <a:r>
              <a:rPr lang="tr-TR" sz="3200" b="1" dirty="0" err="1"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Calibri</a:t>
            </a:r>
            <a:r>
              <a:rPr lang="tr-TR" sz="3200" b="1" dirty="0"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 32 punto, </a:t>
            </a:r>
            <a:r>
              <a:rPr lang="tr-TR" sz="3200" b="1" dirty="0" smtClean="0"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kalın)</a:t>
            </a:r>
            <a:endParaRPr lang="tr-TR" sz="3200" b="1" dirty="0">
              <a:solidFill>
                <a:schemeClr val="tx1"/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algn="ctr"/>
            <a:endParaRPr lang="tr-TR" sz="4000" dirty="0">
              <a:solidFill>
                <a:schemeClr val="tx1"/>
              </a:solidFill>
            </a:endParaRPr>
          </a:p>
        </p:txBody>
      </p:sp>
      <p:sp>
        <p:nvSpPr>
          <p:cNvPr id="16" name="AutoShape 16" descr="data:image/jpeg;base64,/9j/4AAQSkZJRgABAQAAAQABAAD/2wCEAAkGBwgHBgkIBwgWFhUWGBoaGRgWGSIdHhogHh4fKh0gISEhJTQhICYmICIhJT0tJjIrOjo6KR83ODYvPSstLi8BCgoKBQUFDgUFDisZExkrKysrKysrKysrKysrKysrKysrKysrKysrKysrKysrKysrKysrKysrKysrKysrKysrK//AABEIAI4BXgMBIgACEQEDEQH/xAAbAAEAAwEBAQEAAAAAAAAAAAAABQYHBAMCAf/EAEcQAAEDAwMBBAMJDQcFAAAAAAEAAgMEBREGEiExBxNBUSJh0RQXMlZxgZGSkxUWIzQ2N0JVdHWxstIIV3KUs7TxM1KCofD/xAAUAQEAAAAAAAAAAAAAAAAAAAAA/8QAFBEBAAAAAAAAAAAAAAAAAAAAAP/aAAwDAQACEQMRAD8A3FERAREQEREBERAREQEREBERAREQEREBERAREQEREBERAREQEREBERAREQEREBERAREQEVM7Q79fLBS0tTb2whj54oiXbnPIeRkjo1vQtx6XBByOiuaAiIgIiICIiAiIgIiICIiAiLxrallHSS1MjHENBOGNL3H1BrQST8iD2RZTqPtLvNJrq0achsxgbJNC1z5sFz2PkaMsDTtaPhDOXH/CQQtWQEREBERAREQEREBERAREQEREBERAREQEREBERAREQEREFD7ZPydt37ZT/wAxV8VC7XBLVWmgpKSkmkeKmCQiOF78NaTk5a0jj2eYV4pp2VMDZog7Bz8JpaeDjo4Aj5wg9UREBERAREQEREBERAREQEREGIdqv56dHfLS/wC5ctvWIdqv56dHfLS/7ly29AREQEREBERAREQERRN+1LZdOthN6uLIt+du48nHXAHPHn8iCWRctruVFdqGKuttS2SN/wAFzTkHz+g8YXUgIiICIiAiIgIiICIua5XCktdDNXXGobHGwZc5xwB/yeAPE4AQdKKIsOp7JqIzCy3JkpZjcGnkZ6cHlS6AuS43S3WtjH3OviiDjgGV7WAnyG4jPC61HXmx2u+RRxXigZK1py0PGQD5oOf77dNfGGl+3j/qX4dXaZAydRUv28f9S4/e+0h8XKf6gT3vtIfF2n+oEFla4OaHNOQfEL9XyxrWMaxgwAMBfSAiIgIqX2n3C62DTtTe7Xee6LNv4N8bXsdnjA9HcHEkckkeoZyODs1qdV6msLbvfby6MPJ7tkUMbSWjGHEvYeCc8AeRz4INDREQEREBERARF8yFzY3OYzJAOB0z6kGJdqv56dHfLS/7ly29ZRrXR+pr/rq0aio6KFrabusMfNgv7uQvPIYQ3OcePn6lqNLLNLGXVFPsOem4Hjz4QeyIiAq1rbU8+m2WptLQCZ9TUMgaHSd2AX5wSdruM+pWVUDtW/HdF/vOn/iUFltNZqGer2XazQxMwfSZUGQ58BtMbfpyppEQEREBRTdP259bUV1bSsllfwXPaDho+CwZzgAeWMncepKlVF3u7e4BFTUkXeVEuRFEDjOOr3H9FjcjLsHwABJDSFN7PbTHZNc6qt9ncfcje6IZuBayVwy4AeBA4+QAHoFoyibBbY7JQR089QHSyOLpZD6JmlI9J2M+Q6DoAB0ClkBERARc81dRwVcFJNVMbJJnYxzgHP2jLtrTy7A5OF0ICIiAiIgKOuVnpLrUU77jE2RkZ3NY4ZG/PDvIkeGfMqRXNca6mtlFLWVsoaxo5Py8AADkknAAGSSQBklBnmrrFSW3tB0pcLAzuqiabZKyMhofC1uXkt8cNGM/J1O1aPVvnZSzPpIg94aS1rnbQ444Bdg4BPjgqEs9JUT189/vDNji3bDG7rDFwSHHpue4Bx8vRbk4yp9rmvaHMOQehCCj33V+otP09PU3TTkIY+VkWWVRcQXnAOO5H8Vd3u2Mc4g8DPHJVF7ZPybt/wC2U/8AMVfEFAvlj1zc46i527UggfjMVM1g2YGCA97udx5ycYzjwUz2e6kqNUadFZXUvdzMe6KVoORvZjJb6jnp4cjnqZTUF1js9tfUOaXOJDI2NGXPe44a1o8eefUAT0BXNo2xDTthhonuDpCXSSvH6cjzl54A4ycD1BqCbREQEREGP/2jLyIbLbrHBId80m9zQR8BnQEdeXkY/wALvJadpq2Ns2n7dbWtA7qNrSASRkDnBPPXKyW+s++rt7oKMSnZSBjj0BBj9PAODn0i35s9FtiAuW5XCltVBNXXCYMjYMucc8D5uV1L4lijmjdHMwOB6gjIPzIKl76Giv1/H9V/9Ke+hor9fx/Vf/SrH9ybb+rovs2+xPuTbf1dF9m32IK576Giv1/H9V/9KmNP6osmpO/+4dwbL3e3ftBG3dnb1A64P0Lr+5Nt/V0X2bfYvempKal3e5adjM9drQM488IPZFXda6rh0jb4KyooZZQ9+zbEASOCc8+HCp3v12/4uVn1G+1BqaLLPfrt/wAXKz6jfanv12/4uVn1G+1BqaLLPfrt/wAXKz6jfanv12/4uVn1G+1BqaoHat+O6L/edP8AxKtGlb7HqSxwXWGmfGHlw2SDDhtcRzj5FV+1b8d0X+86f+JQX9ERBUrx2k6Rs8s8NVeWF7DhzYwXnOcEeiMZHiM8cqxx3GiktwuTKpnc7N/ebht24zuz0xjnKqfahpGjvuj7i2moh3zGmWMsYNznNBO3gZJdyOPEhUnsiLtZaZpLJcWE09G8mVpcT35cd0LSP+xvpZaeuI/DIQafpXVtn1ZFVS2WoLhE7a7LS3r0Iz4HlQl17NaW6Xious2o7g2STg93M1gDR0aAI+Gjy+U9SSrBp3TFm0zHUx2SiEYkdvdgk5PzngDwA4HKmEFU0zoSh0/dDcm3Srnk2FjTUy7w0OILtoDR1wPoVrREBFwX24vtNqqK6OhkmLMfg4W7nuyQPRHjjOfmKpvvlVfxDun+XKD71d+dXQnyVn+kr8sS1DrWoqte6VuDtJ17DCKnET4SJJd0eDsb+lt6nyCtnvlVfxDun+XKDQUUFpTUUuoYaiSayVNLsIGKmPYXZ8W+YCnUELftWWDTskcV6uscTnDIaTl2OedoyccEZ6cL60xqW2apoZa2zylzGvMZJaRkgA8Z8MEL01DZbZebbVQXOiZIHMIORzgcjB6jB5GFkv8AZrq2iK+UBYdwMb8+rkY88oNNvOtLFZL7R2W51myWYAtyDtAJIG53QZII9i8tX6Mg1XLTOrLvVRNjIc1kD2sAcM4fksLt3z8eAHOYrtF0/bL5cbPTijaat8jNkvO6KKJ26Rxx1bjLQDxue3kEhXtBQY+yu3d7E6p1DcZWtc1xjlqA5jtrgQHDZyMgdMerCvyIgofbJ+Tdv/bKf+Yq8zvdFDJI2MuIBIa3GT6hkgZPrIVG7ZPybt/7ZT/zFXxBmEd012LzPcqrQZldkiHNVE0RMPgBz6Tv0nZ56DAGFb9J1uori2rqNR2ttN6QEcQeJDjAy5zhwfSzjGOPDxNgRAREQF5VVRFSU0tTUPw1jS5x8gBkn6F6qsa1tF91BaKq1W6tigbJw55DnOLfEY4Az0zk8Z88gM8/s/0010u2o9U1kIBkftBbjbueS+UAHLhjLMc9CevhtSzfROitVaMtk1vtd1o3NfIZCZYZCclrR+jIBjDR/wC1K3O26/rqYww3+jh83RU793QjHpvcB58AHgcoJinvgrtVVFpoHsc2CMOnPUte8/g2A7uDhryeD+j08e+70k9dbailpK10L3DAkaMlnrAUB2c6QOjrLNST1feyySOkkk8ycAdeeg8SeS4+KtaCh/ePqT+8Cq+zb7U+8fUn94FV9m32q+Igof3j6k/vAqvs2+1T2lrHcrN7p+6WoJavft2940DZjOcY88j6Ap5EBEUffr1Qaftc1yus4ZGwcnxJ8AB4k+SCQRZMO3nT3uoRm3T7d2N+G9M/CxnPTnC0mxXu26gtzK+0VbZGHxaeWnAO1w6tcARweeiCQREQFQO1b8d0X+86f+JV/VA7Vvx3Rf7zp/4lBf0RU/tOsF+1DY4aXTdw7mRsgc473M3NweMt564KCY1PdJLbbxHRxh88x7qBh5Be7oXAc7GfCcR0aHFZL2OA6T7Qr1pOrqtxLfRPwQ5zOeAeSdpPTwBWlaT01XUM33U1JcvdNWWBgfja2NnGWsaPEkZLup48lXtT6Au9b2k0GqLJcWRgNAkLxuc3DS07G4wdzDjnocnywGiU1TBVRd7SzNe3JGWkEZaSHDI8QQQfWCvVeNHSw0VLFS0zMMYAGjOcAes8n517ICIiAiIgoOrvzq6E+Ss/0lflXLzpyW46v0/fGVADaQTZaRy7vGbRg+GFY0BERAWFdj10pLfrrWDayXb/ANSTceGhscjtxJPA+EFujnNY0ue7AHJJ8FkGhtFUt31nedVNlxSmdwhYwFrZtrmu39OWCRoIx1LfIYIaBpmGprZJr/co8PmAETC3a6KHq1pB5D3Elzv/ABH6IVgREBERBQ+2T8m7f+2U/wDMVfFQ+2T8m7f+2U/8xV8QEREBERAREQEREBERAREQEREBVS66XbqPU4qb/AH01O0CCIkFr3vB7yR7ceA2tAOejjjnm1ogg7/pKx3+2y0Nwt7NrgcOa0BzDj4TTjgj/nKybsfjrtMdpV50o6o3RhryeuMtLdrgOgJaRn6PBbjUTxU1PLUVEgaxgLnOccBoAySSeAAFmvZRbTdrze9c1MWPdMjmwDGPwbTjd1JBdgDr4HwIQaciIgKh9q1PVyHTFTSUMsohroZXiGMvcGMyScNH/wBwr4iCCs2portWe5WWmsi4J3T07428Y43O4z6vlU6iICIiAiIgIiICIiAiIgKu6+v9ZprTFTcrdQGaQENa3BIBccbnAc4HqxngZGcqxIgzqzTXvtEt1IL1RPpaUNaZ24LHVTupa3J3Nh6ZPV3TPBK0KGKOCJkULA1rQAABgADoAF9ogIiIC8ayoFJST1Jic7Y0u2sbuc7AzhrRySfAL2RBl2vrxNqW10NDbtP14cKmF5L6WRoDWu5OSFqKIgIiICIiAiIgIiICIiAiIgIiICIss7Ue0K4W73TZNN26Yy8B04Y7DM9Qzjl2Mc9BnzCCe1D7p1nWVGnKHfHTRuAqpxkFx4Pcx+eR8I8gDjnKuMEMVPCyGCMNa0ABrRgADoAPBYbZ+1S52W3Q2+36FkaxmcZe8kknJJJjySSSSfNS1p7QdS6wvdus0VifSMfIHSy+mT3bPSc0Ha3Zuxt3Z8eEGwIiICIiAiIgIiICIiAiIgIiICIiAiIgIiICIiAiIgIiICIiAiIgIiICIiAiIgIiICIiAiIgIiICIiAiIgIiICIiAiIgIiICIiAiIgIiICIiAiIgIiICIiAiIgIiIP/Z"/>
          <p:cNvSpPr>
            <a:spLocks noChangeAspect="1" noChangeArrowheads="1"/>
          </p:cNvSpPr>
          <p:nvPr/>
        </p:nvSpPr>
        <p:spPr bwMode="auto">
          <a:xfrm>
            <a:off x="2240395" y="1403379"/>
            <a:ext cx="236527" cy="2365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76111" tIns="38056" rIns="76111" bIns="38056" numCol="1" anchor="t" anchorCtr="0" compatLnSpc="1">
            <a:prstTxWarp prst="textNoShape">
              <a:avLst/>
            </a:prstTxWarp>
          </a:bodyPr>
          <a:lstStyle/>
          <a:p>
            <a:endParaRPr lang="tr-TR" sz="5738"/>
          </a:p>
        </p:txBody>
      </p:sp>
      <p:sp>
        <p:nvSpPr>
          <p:cNvPr id="17" name="AutoShape 18" descr="data:image/jpeg;base64,/9j/4AAQSkZJRgABAQAAAQABAAD/2wCEAAkGBwgHBgkIBwgWFhUWGBoaGRgWGSIdHhogHh4fKh0gISEhJTQhICYmICIhJT0tJjIrOjo6KR83ODYvPSstLi8BCgoKBQUFDgUFDisZExkrKysrKysrKysrKysrKysrKysrKysrKysrKysrKysrKysrKysrKysrKysrKysrKysrK//AABEIAI4BXgMBIgACEQEDEQH/xAAbAAEAAwEBAQEAAAAAAAAAAAAABQYHBAMCAf/EAEcQAAEDAwMBBAMJDQcFAAAAAAEAAgMEBREGEiExBxNBUSJh0RQXMlZxgZGSkxUWIzQ2N0JVdHWxstIIV3KUs7TxM1KCofD/xAAUAQEAAAAAAAAAAAAAAAAAAAAA/8QAFBEBAAAAAAAAAAAAAAAAAAAAAP/aAAwDAQACEQMRAD8A3FERAREQEREBERAREQEREBERAREQEREBERAREQEREBERAREQEREBERAREQEREBERAREQEVM7Q79fLBS0tTb2whj54oiXbnPIeRkjo1vQtx6XBByOiuaAiIgIiICIiAiIgIiICIiAiLxrallHSS1MjHENBOGNL3H1BrQST8iD2RZTqPtLvNJrq0achsxgbJNC1z5sFz2PkaMsDTtaPhDOXH/CQQtWQEREBERAREQEREBERAREQEREBERAREQEREBERAREQEREFD7ZPydt37ZT/wAxV8VC7XBLVWmgpKSkmkeKmCQiOF78NaTk5a0jj2eYV4pp2VMDZog7Bz8JpaeDjo4Aj5wg9UREBERAREQEREBERAREQEREGIdqv56dHfLS/wC5ctvWIdqv56dHfLS/7ly29AREQEREBERAREQERRN+1LZdOthN6uLIt+du48nHXAHPHn8iCWRctruVFdqGKuttS2SN/wAFzTkHz+g8YXUgIiICIiAiIgIiICIua5XCktdDNXXGobHGwZc5xwB/yeAPE4AQdKKIsOp7JqIzCy3JkpZjcGnkZ6cHlS6AuS43S3WtjH3OviiDjgGV7WAnyG4jPC61HXmx2u+RRxXigZK1py0PGQD5oOf77dNfGGl+3j/qX4dXaZAydRUv28f9S4/e+0h8XKf6gT3vtIfF2n+oEFla4OaHNOQfEL9XyxrWMaxgwAMBfSAiIgIqX2n3C62DTtTe7Xee6LNv4N8bXsdnjA9HcHEkckkeoZyODs1qdV6msLbvfby6MPJ7tkUMbSWjGHEvYeCc8AeRz4INDREQEREBERARF8yFzY3OYzJAOB0z6kGJdqv56dHfLS/7ly29ZRrXR+pr/rq0aio6KFrabusMfNgv7uQvPIYQ3OcePn6lqNLLNLGXVFPsOem4Hjz4QeyIiAq1rbU8+m2WptLQCZ9TUMgaHSd2AX5wSdruM+pWVUDtW/HdF/vOn/iUFltNZqGer2XazQxMwfSZUGQ58BtMbfpyppEQEREBRTdP259bUV1bSsllfwXPaDho+CwZzgAeWMncepKlVF3u7e4BFTUkXeVEuRFEDjOOr3H9FjcjLsHwABJDSFN7PbTHZNc6qt9ncfcje6IZuBayVwy4AeBA4+QAHoFoyibBbY7JQR089QHSyOLpZD6JmlI9J2M+Q6DoAB0ClkBERARc81dRwVcFJNVMbJJnYxzgHP2jLtrTy7A5OF0ICIiAiIgKOuVnpLrUU77jE2RkZ3NY4ZG/PDvIkeGfMqRXNca6mtlFLWVsoaxo5Py8AADkknAAGSSQBklBnmrrFSW3tB0pcLAzuqiabZKyMhofC1uXkt8cNGM/J1O1aPVvnZSzPpIg94aS1rnbQ444Bdg4BPjgqEs9JUT189/vDNji3bDG7rDFwSHHpue4Bx8vRbk4yp9rmvaHMOQehCCj33V+otP09PU3TTkIY+VkWWVRcQXnAOO5H8Vd3u2Mc4g8DPHJVF7ZPybt/wC2U/8AMVfEFAvlj1zc46i527UggfjMVM1g2YGCA97udx5ycYzjwUz2e6kqNUadFZXUvdzMe6KVoORvZjJb6jnp4cjnqZTUF1js9tfUOaXOJDI2NGXPe44a1o8eefUAT0BXNo2xDTthhonuDpCXSSvH6cjzl54A4ycD1BqCbREQEREGP/2jLyIbLbrHBId80m9zQR8BnQEdeXkY/wALvJadpq2Ns2n7dbWtA7qNrSASRkDnBPPXKyW+s++rt7oKMSnZSBjj0BBj9PAODn0i35s9FtiAuW5XCltVBNXXCYMjYMucc8D5uV1L4lijmjdHMwOB6gjIPzIKl76Giv1/H9V/9Ke+hor9fx/Vf/SrH9ybb+rovs2+xPuTbf1dF9m32IK576Giv1/H9V/9KmNP6osmpO/+4dwbL3e3ftBG3dnb1A64P0Lr+5Nt/V0X2bfYvempKal3e5adjM9drQM488IPZFXda6rh0jb4KyooZZQ9+zbEASOCc8+HCp3v12/4uVn1G+1BqaLLPfrt/wAXKz6jfanv12/4uVn1G+1BqaLLPfrt/wAXKz6jfanv12/4uVn1G+1BqaoHat+O6L/edP8AxKtGlb7HqSxwXWGmfGHlw2SDDhtcRzj5FV+1b8d0X+86f+JQX9ERBUrx2k6Rs8s8NVeWF7DhzYwXnOcEeiMZHiM8cqxx3GiktwuTKpnc7N/ebht24zuz0xjnKqfahpGjvuj7i2moh3zGmWMsYNznNBO3gZJdyOPEhUnsiLtZaZpLJcWE09G8mVpcT35cd0LSP+xvpZaeuI/DIQafpXVtn1ZFVS2WoLhE7a7LS3r0Iz4HlQl17NaW6Xious2o7g2STg93M1gDR0aAI+Gjy+U9SSrBp3TFm0zHUx2SiEYkdvdgk5PzngDwA4HKmEFU0zoSh0/dDcm3Srnk2FjTUy7w0OILtoDR1wPoVrREBFwX24vtNqqK6OhkmLMfg4W7nuyQPRHjjOfmKpvvlVfxDun+XKD71d+dXQnyVn+kr8sS1DrWoqte6VuDtJ17DCKnET4SJJd0eDsb+lt6nyCtnvlVfxDun+XKDQUUFpTUUuoYaiSayVNLsIGKmPYXZ8W+YCnUELftWWDTskcV6uscTnDIaTl2OedoyccEZ6cL60xqW2apoZa2zylzGvMZJaRkgA8Z8MEL01DZbZebbVQXOiZIHMIORzgcjB6jB5GFkv8AZrq2iK+UBYdwMb8+rkY88oNNvOtLFZL7R2W51myWYAtyDtAJIG53QZII9i8tX6Mg1XLTOrLvVRNjIc1kD2sAcM4fksLt3z8eAHOYrtF0/bL5cbPTijaat8jNkvO6KKJ26Rxx1bjLQDxue3kEhXtBQY+yu3d7E6p1DcZWtc1xjlqA5jtrgQHDZyMgdMerCvyIgofbJ+Tdv/bKf+Yq8zvdFDJI2MuIBIa3GT6hkgZPrIVG7ZPybt/7ZT/zFXxBmEd012LzPcqrQZldkiHNVE0RMPgBz6Tv0nZ56DAGFb9J1uori2rqNR2ttN6QEcQeJDjAy5zhwfSzjGOPDxNgRAREQF5VVRFSU0tTUPw1jS5x8gBkn6F6qsa1tF91BaKq1W6tigbJw55DnOLfEY4Az0zk8Z88gM8/s/0010u2o9U1kIBkftBbjbueS+UAHLhjLMc9CevhtSzfROitVaMtk1vtd1o3NfIZCZYZCclrR+jIBjDR/wC1K3O26/rqYww3+jh83RU793QjHpvcB58AHgcoJinvgrtVVFpoHsc2CMOnPUte8/g2A7uDhryeD+j08e+70k9dbailpK10L3DAkaMlnrAUB2c6QOjrLNST1feyySOkkk8ycAdeeg8SeS4+KtaCh/ePqT+8Cq+zb7U+8fUn94FV9m32q+Igof3j6k/vAqvs2+1T2lrHcrN7p+6WoJavft2940DZjOcY88j6Ap5EBEUffr1Qaftc1yus4ZGwcnxJ8AB4k+SCQRZMO3nT3uoRm3T7d2N+G9M/CxnPTnC0mxXu26gtzK+0VbZGHxaeWnAO1w6tcARweeiCQREQFQO1b8d0X+86f+JV/VA7Vvx3Rf7zp/4lBf0RU/tOsF+1DY4aXTdw7mRsgc473M3NweMt564KCY1PdJLbbxHRxh88x7qBh5Be7oXAc7GfCcR0aHFZL2OA6T7Qr1pOrqtxLfRPwQ5zOeAeSdpPTwBWlaT01XUM33U1JcvdNWWBgfja2NnGWsaPEkZLup48lXtT6Au9b2k0GqLJcWRgNAkLxuc3DS07G4wdzDjnocnywGiU1TBVRd7SzNe3JGWkEZaSHDI8QQQfWCvVeNHSw0VLFS0zMMYAGjOcAes8n517ICIiAiIgoOrvzq6E+Ss/0lflXLzpyW46v0/fGVADaQTZaRy7vGbRg+GFY0BERAWFdj10pLfrrWDayXb/ANSTceGhscjtxJPA+EFujnNY0ue7AHJJ8FkGhtFUt31nedVNlxSmdwhYwFrZtrmu39OWCRoIx1LfIYIaBpmGprZJr/co8PmAETC3a6KHq1pB5D3Elzv/ABH6IVgREBERBQ+2T8m7f+2U/wDMVfFQ+2T8m7f+2U/8xV8QEREBERAREQEREBERAREQEREBVS66XbqPU4qb/AH01O0CCIkFr3vB7yR7ceA2tAOejjjnm1ogg7/pKx3+2y0Nwt7NrgcOa0BzDj4TTjgj/nKybsfjrtMdpV50o6o3RhryeuMtLdrgOgJaRn6PBbjUTxU1PLUVEgaxgLnOccBoAySSeAAFmvZRbTdrze9c1MWPdMjmwDGPwbTjd1JBdgDr4HwIQaciIgKh9q1PVyHTFTSUMsohroZXiGMvcGMyScNH/wBwr4iCCs2portWe5WWmsi4J3T07428Y43O4z6vlU6iICIiAiIgIiICIiAiIgKu6+v9ZprTFTcrdQGaQENa3BIBccbnAc4HqxngZGcqxIgzqzTXvtEt1IL1RPpaUNaZ24LHVTupa3J3Nh6ZPV3TPBK0KGKOCJkULA1rQAABgADoAF9ogIiIC8ayoFJST1Jic7Y0u2sbuc7AzhrRySfAL2RBl2vrxNqW10NDbtP14cKmF5L6WRoDWu5OSFqKIgIiICIiAiIgIiICIiAiIgIiICIss7Ue0K4W73TZNN26Yy8B04Y7DM9Qzjl2Mc9BnzCCe1D7p1nWVGnKHfHTRuAqpxkFx4Pcx+eR8I8gDjnKuMEMVPCyGCMNa0ABrRgADoAPBYbZ+1S52W3Q2+36FkaxmcZe8kknJJJjySSSSfNS1p7QdS6wvdus0VifSMfIHSy+mT3bPSc0Ha3Zuxt3Z8eEGwIiICIiAiIgIiICIiAiIgIiICIiAiIgIiICIiAiIgIiICIiAiIgIiICIiAiIgIiICIiAiIgIiICIiAiIgIiICIiAiIgIiICIiAiIgIiICIiAiIgIiICIiAiIgIiIP/Z"/>
          <p:cNvSpPr>
            <a:spLocks noChangeAspect="1" noChangeArrowheads="1"/>
          </p:cNvSpPr>
          <p:nvPr/>
        </p:nvSpPr>
        <p:spPr bwMode="auto">
          <a:xfrm>
            <a:off x="2367247" y="1530231"/>
            <a:ext cx="236527" cy="2365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76111" tIns="38056" rIns="76111" bIns="38056" numCol="1" anchor="t" anchorCtr="0" compatLnSpc="1">
            <a:prstTxWarp prst="textNoShape">
              <a:avLst/>
            </a:prstTxWarp>
          </a:bodyPr>
          <a:lstStyle/>
          <a:p>
            <a:endParaRPr lang="tr-TR" sz="5738"/>
          </a:p>
        </p:txBody>
      </p:sp>
      <p:sp>
        <p:nvSpPr>
          <p:cNvPr id="19" name="Yuvarlatılmış Dikdörtgen 18"/>
          <p:cNvSpPr/>
          <p:nvPr/>
        </p:nvSpPr>
        <p:spPr>
          <a:xfrm>
            <a:off x="1530559" y="3556868"/>
            <a:ext cx="22970472" cy="3619067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8400" b="1" dirty="0"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Poster </a:t>
            </a:r>
            <a:r>
              <a:rPr lang="tr-TR" sz="8400" b="1" dirty="0" smtClean="0"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Başlığı (</a:t>
            </a:r>
            <a:r>
              <a:rPr lang="tr-TR" sz="8400" b="1" dirty="0" err="1" smtClean="0"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Calibri</a:t>
            </a:r>
            <a:r>
              <a:rPr lang="tr-TR" sz="8400" b="1" dirty="0"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, 84 punto, </a:t>
            </a:r>
            <a:r>
              <a:rPr lang="tr-TR" sz="8400" b="1" dirty="0" smtClean="0"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Kalın)</a:t>
            </a:r>
            <a:endParaRPr lang="tr-TR" sz="8400" b="1" dirty="0">
              <a:solidFill>
                <a:schemeClr val="tx1"/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algn="ctr"/>
            <a:r>
              <a:rPr lang="tr-TR" sz="5600" b="1" dirty="0"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Yazar 1, Yazar </a:t>
            </a:r>
            <a:r>
              <a:rPr lang="tr-TR" sz="5600" b="1" dirty="0" smtClean="0"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2 (</a:t>
            </a:r>
            <a:r>
              <a:rPr lang="en-US" sz="5600" b="1" dirty="0" smtClean="0"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Calibri</a:t>
            </a:r>
            <a:r>
              <a:rPr lang="en-US" sz="5600" b="1" dirty="0"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, </a:t>
            </a:r>
            <a:r>
              <a:rPr lang="tr-TR" sz="5600" b="1" dirty="0" smtClean="0"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56</a:t>
            </a:r>
            <a:r>
              <a:rPr lang="en-US" sz="5600" b="1" dirty="0" smtClean="0"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5600" b="1" dirty="0"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P</a:t>
            </a:r>
            <a:r>
              <a:rPr lang="tr-TR" sz="5600" b="1" dirty="0" err="1"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unto</a:t>
            </a:r>
            <a:r>
              <a:rPr lang="en-US" sz="5600" b="1" dirty="0"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, </a:t>
            </a:r>
            <a:r>
              <a:rPr lang="tr-TR" sz="5600" b="1" dirty="0" smtClean="0"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Kalın)</a:t>
            </a:r>
            <a:endParaRPr lang="tr-TR" sz="5600" b="1" dirty="0">
              <a:solidFill>
                <a:schemeClr val="tx1"/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algn="ctr"/>
            <a:r>
              <a:rPr lang="tr-TR" sz="5600" b="1" dirty="0"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Proje Danışmanı :</a:t>
            </a:r>
            <a:r>
              <a:rPr lang="tr-TR" sz="5600" b="1" dirty="0" smtClean="0"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Unvan-Ad-</a:t>
            </a:r>
            <a:r>
              <a:rPr lang="tr-TR" sz="5600" b="1" dirty="0" err="1" smtClean="0"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Soyad</a:t>
            </a:r>
            <a:r>
              <a:rPr lang="tr-TR" sz="5600" b="1" dirty="0" smtClean="0"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 (</a:t>
            </a:r>
            <a:r>
              <a:rPr lang="en-US" sz="5600" b="1" dirty="0" smtClean="0"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Calibri</a:t>
            </a:r>
            <a:r>
              <a:rPr lang="en-US" sz="5600" b="1" dirty="0"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, </a:t>
            </a:r>
            <a:r>
              <a:rPr lang="tr-TR" sz="5600" b="1" dirty="0"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56</a:t>
            </a:r>
            <a:r>
              <a:rPr lang="en-US" sz="5600" b="1" dirty="0"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 P</a:t>
            </a:r>
            <a:r>
              <a:rPr lang="tr-TR" sz="5600" b="1" dirty="0" err="1"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unto</a:t>
            </a:r>
            <a:r>
              <a:rPr lang="en-US" sz="5600" b="1" dirty="0"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, </a:t>
            </a:r>
            <a:r>
              <a:rPr lang="tr-TR" sz="5600" b="1" dirty="0" smtClean="0"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Kalın)</a:t>
            </a:r>
            <a:endParaRPr lang="en-US" sz="5600" b="1" dirty="0">
              <a:solidFill>
                <a:schemeClr val="tx1"/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</p:txBody>
      </p:sp>
      <p:graphicFrame>
        <p:nvGraphicFramePr>
          <p:cNvPr id="3" name="Tablo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69424274"/>
              </p:ext>
            </p:extLst>
          </p:nvPr>
        </p:nvGraphicFramePr>
        <p:xfrm>
          <a:off x="-1" y="895568"/>
          <a:ext cx="25199976" cy="2183673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319068"/>
                <a:gridCol w="16489832"/>
                <a:gridCol w="4391076"/>
              </a:tblGrid>
              <a:tr h="2183673">
                <a:tc>
                  <a:txBody>
                    <a:bodyPr/>
                    <a:lstStyle/>
                    <a:p>
                      <a:endParaRPr lang="tr-TR" sz="45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4500" b="1" dirty="0" smtClean="0"/>
                        <a:t>PAÜ MÜHENDİSLİK FAKÜLTESİ TEKSTİL MÜHENDİSLİĞİ BÖLÜMÜ</a:t>
                      </a:r>
                    </a:p>
                    <a:p>
                      <a:pPr algn="ctr"/>
                      <a:r>
                        <a:rPr lang="tr-TR" sz="4500" b="1" dirty="0" smtClean="0"/>
                        <a:t>LİSANS TEZİ I</a:t>
                      </a:r>
                    </a:p>
                    <a:p>
                      <a:pPr algn="ctr"/>
                      <a:r>
                        <a:rPr lang="tr-TR" sz="4500" b="1" dirty="0" smtClean="0"/>
                        <a:t>20…-20… Güz Dönemi</a:t>
                      </a:r>
                      <a:endParaRPr lang="tr-TR" sz="4500" b="1" dirty="0" smtClean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sz="4000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31" name="Resim 30" descr="mf_logo_Turkce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05987" y="727404"/>
            <a:ext cx="2523378" cy="2520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32" name="Resim 3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957678" y="794311"/>
            <a:ext cx="2543352" cy="2520000"/>
          </a:xfrm>
          <a:prstGeom prst="rect">
            <a:avLst/>
          </a:prstGeom>
        </p:spPr>
      </p:pic>
      <p:sp>
        <p:nvSpPr>
          <p:cNvPr id="36" name="Yuvarlatılmış Dikdörtgen 35"/>
          <p:cNvSpPr/>
          <p:nvPr/>
        </p:nvSpPr>
        <p:spPr>
          <a:xfrm>
            <a:off x="13268367" y="7653561"/>
            <a:ext cx="11069430" cy="10334308"/>
          </a:xfrm>
          <a:prstGeom prst="roundRect">
            <a:avLst>
              <a:gd name="adj" fmla="val 6451"/>
            </a:avLst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tr-TR" sz="4000" b="1" dirty="0"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MATERYAL ve METOT (</a:t>
            </a:r>
            <a:r>
              <a:rPr lang="en-US" sz="4000" b="1" dirty="0"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Calibri, </a:t>
            </a:r>
            <a:r>
              <a:rPr lang="tr-TR" sz="4000" b="1" dirty="0"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40</a:t>
            </a:r>
            <a:r>
              <a:rPr lang="en-US" sz="4000" b="1" dirty="0"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tr-TR" sz="4000" b="1" dirty="0"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punto, Kalın)</a:t>
            </a:r>
            <a:endParaRPr lang="en-US" sz="4000" b="1" dirty="0">
              <a:solidFill>
                <a:schemeClr val="tx1"/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algn="just">
              <a:spcBef>
                <a:spcPts val="2113"/>
              </a:spcBef>
            </a:pPr>
            <a:r>
              <a:rPr lang="tr-TR" sz="3200" dirty="0" smtClean="0"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Metin </a:t>
            </a:r>
            <a:r>
              <a:rPr lang="tr-TR" sz="3200" dirty="0"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(</a:t>
            </a:r>
            <a:r>
              <a:rPr lang="tr-TR" sz="3200" dirty="0" err="1"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Calibri</a:t>
            </a:r>
            <a:r>
              <a:rPr lang="tr-TR" sz="3200" dirty="0"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 32 punto, normal)</a:t>
            </a:r>
          </a:p>
          <a:p>
            <a:pPr algn="ctr"/>
            <a:endParaRPr lang="tr-TR" sz="3200" dirty="0" smtClean="0">
              <a:solidFill>
                <a:schemeClr val="tx1"/>
              </a:solidFill>
            </a:endParaRPr>
          </a:p>
          <a:p>
            <a:pPr algn="ctr"/>
            <a:endParaRPr lang="tr-TR" sz="3200" dirty="0">
              <a:solidFill>
                <a:schemeClr val="tx1"/>
              </a:solidFill>
            </a:endParaRPr>
          </a:p>
          <a:p>
            <a:pPr algn="ctr"/>
            <a:endParaRPr lang="tr-TR" sz="3200" dirty="0" smtClean="0">
              <a:solidFill>
                <a:schemeClr val="tx1"/>
              </a:solidFill>
            </a:endParaRPr>
          </a:p>
          <a:p>
            <a:pPr algn="ctr"/>
            <a:endParaRPr lang="tr-TR" sz="3200" dirty="0" smtClean="0">
              <a:solidFill>
                <a:schemeClr val="tx1"/>
              </a:solidFill>
            </a:endParaRPr>
          </a:p>
          <a:p>
            <a:r>
              <a:rPr lang="tr-TR" sz="3200" dirty="0" smtClean="0">
                <a:solidFill>
                  <a:schemeClr val="tx1"/>
                </a:solidFill>
                <a:latin typeface="Calibri" panose="020F0502020204030204" pitchFamily="34" charset="0"/>
              </a:rPr>
              <a:t>Eşitlik, Denklem, Görsel, vb.</a:t>
            </a:r>
          </a:p>
          <a:p>
            <a:endParaRPr lang="tr-TR" sz="3200" dirty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endParaRPr lang="tr-TR" sz="3200" dirty="0" smtClean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endParaRPr lang="tr-TR" sz="3200" dirty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endParaRPr lang="tr-TR" sz="3200" dirty="0" smtClean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endParaRPr lang="tr-TR" sz="3200" dirty="0" smtClean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endParaRPr lang="tr-TR" sz="3200" dirty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endParaRPr lang="tr-TR" sz="3200" dirty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endParaRPr lang="tr-TR" sz="3200" dirty="0" smtClean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endParaRPr lang="tr-TR" sz="3200" dirty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endParaRPr lang="tr-TR" sz="3200" dirty="0" smtClean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endParaRPr lang="tr-TR" sz="3200" dirty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endParaRPr lang="tr-TR" sz="3200" dirty="0">
              <a:solidFill>
                <a:schemeClr val="tx1"/>
              </a:solidFill>
              <a:latin typeface="Calibri" panose="020F0502020204030204" pitchFamily="34" charset="0"/>
            </a:endParaRPr>
          </a:p>
        </p:txBody>
      </p:sp>
      <p:sp>
        <p:nvSpPr>
          <p:cNvPr id="37" name="Yuvarlatılmış Dikdörtgen 36"/>
          <p:cNvSpPr/>
          <p:nvPr/>
        </p:nvSpPr>
        <p:spPr>
          <a:xfrm>
            <a:off x="1530557" y="20178611"/>
            <a:ext cx="11069430" cy="4711141"/>
          </a:xfrm>
          <a:prstGeom prst="roundRect">
            <a:avLst>
              <a:gd name="adj" fmla="val 6451"/>
            </a:avLst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tr-TR" sz="4000" b="1" dirty="0" smtClean="0">
                <a:solidFill>
                  <a:schemeClr val="tx1"/>
                </a:solidFill>
              </a:rPr>
              <a:t>MOTİVASYON VE/VEYA ÇÖZÜMLEDİĞİ PROBLEM VE/VEYA HİPOTEZİ </a:t>
            </a:r>
            <a:r>
              <a:rPr lang="tr-TR" sz="4000" b="1" dirty="0" smtClean="0">
                <a:solidFill>
                  <a:schemeClr val="tx1"/>
                </a:solidFill>
                <a:ea typeface="Calibri" pitchFamily="34" charset="0"/>
                <a:cs typeface="Calibri" pitchFamily="34" charset="0"/>
              </a:rPr>
              <a:t>(</a:t>
            </a:r>
            <a:r>
              <a:rPr lang="en-US" sz="4000" b="1" dirty="0">
                <a:solidFill>
                  <a:schemeClr val="tx1"/>
                </a:solidFill>
                <a:ea typeface="Calibri" pitchFamily="34" charset="0"/>
                <a:cs typeface="Calibri" pitchFamily="34" charset="0"/>
              </a:rPr>
              <a:t>Calibri, </a:t>
            </a:r>
            <a:r>
              <a:rPr lang="tr-TR" sz="4000" b="1" dirty="0">
                <a:solidFill>
                  <a:schemeClr val="tx1"/>
                </a:solidFill>
                <a:ea typeface="Calibri" pitchFamily="34" charset="0"/>
                <a:cs typeface="Calibri" pitchFamily="34" charset="0"/>
              </a:rPr>
              <a:t>40</a:t>
            </a:r>
            <a:r>
              <a:rPr lang="en-US" sz="4000" b="1" dirty="0">
                <a:solidFill>
                  <a:schemeClr val="tx1"/>
                </a:solidFill>
                <a:ea typeface="Calibri" pitchFamily="34" charset="0"/>
                <a:cs typeface="Calibri" pitchFamily="34" charset="0"/>
              </a:rPr>
              <a:t> </a:t>
            </a:r>
            <a:r>
              <a:rPr lang="tr-TR" sz="4000" b="1" dirty="0">
                <a:solidFill>
                  <a:schemeClr val="tx1"/>
                </a:solidFill>
                <a:ea typeface="Calibri" pitchFamily="34" charset="0"/>
                <a:cs typeface="Calibri" pitchFamily="34" charset="0"/>
              </a:rPr>
              <a:t>punto, Kalın)</a:t>
            </a:r>
            <a:endParaRPr lang="en-US" sz="4000" b="1" dirty="0">
              <a:solidFill>
                <a:schemeClr val="tx1"/>
              </a:solidFill>
              <a:ea typeface="Calibri" pitchFamily="34" charset="0"/>
              <a:cs typeface="Calibri" pitchFamily="34" charset="0"/>
            </a:endParaRPr>
          </a:p>
          <a:p>
            <a:pPr lvl="0" algn="just"/>
            <a:endParaRPr lang="tr-TR" sz="4000" dirty="0">
              <a:solidFill>
                <a:schemeClr val="tx1"/>
              </a:solidFill>
            </a:endParaRPr>
          </a:p>
          <a:p>
            <a:pPr algn="just">
              <a:spcBef>
                <a:spcPts val="2113"/>
              </a:spcBef>
            </a:pPr>
            <a:r>
              <a:rPr lang="tr-TR" sz="3200" dirty="0" err="1" smtClean="0">
                <a:solidFill>
                  <a:schemeClr val="tx1"/>
                </a:solidFill>
                <a:ea typeface="Calibri" pitchFamily="34" charset="0"/>
                <a:cs typeface="Calibri" pitchFamily="34" charset="0"/>
              </a:rPr>
              <a:t>Calibri</a:t>
            </a:r>
            <a:r>
              <a:rPr lang="tr-TR" sz="3200" dirty="0" smtClean="0">
                <a:solidFill>
                  <a:schemeClr val="tx1"/>
                </a:solidFill>
                <a:ea typeface="Calibri" pitchFamily="34" charset="0"/>
                <a:cs typeface="Calibri" pitchFamily="34" charset="0"/>
              </a:rPr>
              <a:t> </a:t>
            </a:r>
            <a:r>
              <a:rPr lang="tr-TR" sz="3200" dirty="0">
                <a:solidFill>
                  <a:schemeClr val="tx1"/>
                </a:solidFill>
                <a:ea typeface="Calibri" pitchFamily="34" charset="0"/>
                <a:cs typeface="Calibri" pitchFamily="34" charset="0"/>
              </a:rPr>
              <a:t>32 punto, normal </a:t>
            </a:r>
          </a:p>
          <a:p>
            <a:r>
              <a:rPr lang="tr-TR" sz="3200" dirty="0">
                <a:solidFill>
                  <a:schemeClr val="tx1"/>
                </a:solidFill>
                <a:latin typeface="Calibri" panose="020F0502020204030204" pitchFamily="34" charset="0"/>
              </a:rPr>
              <a:t>Eşitlik, Denklem, Görsel, </a:t>
            </a:r>
            <a:r>
              <a:rPr lang="tr-TR" sz="3200" dirty="0" smtClean="0">
                <a:solidFill>
                  <a:schemeClr val="tx1"/>
                </a:solidFill>
                <a:latin typeface="Calibri" panose="020F0502020204030204" pitchFamily="34" charset="0"/>
              </a:rPr>
              <a:t>vb.</a:t>
            </a:r>
          </a:p>
          <a:p>
            <a:endParaRPr lang="tr-TR" sz="3200" dirty="0">
              <a:solidFill>
                <a:schemeClr val="tx1"/>
              </a:solidFill>
              <a:latin typeface="Calibri" panose="020F0502020204030204" pitchFamily="34" charset="0"/>
            </a:endParaRPr>
          </a:p>
        </p:txBody>
      </p:sp>
      <p:sp>
        <p:nvSpPr>
          <p:cNvPr id="38" name="Yuvarlatılmış Dikdörtgen 37"/>
          <p:cNvSpPr/>
          <p:nvPr/>
        </p:nvSpPr>
        <p:spPr>
          <a:xfrm>
            <a:off x="13268367" y="18315749"/>
            <a:ext cx="11069430" cy="9817033"/>
          </a:xfrm>
          <a:prstGeom prst="roundRect">
            <a:avLst>
              <a:gd name="adj" fmla="val 6451"/>
            </a:avLst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tr-TR" sz="4000" b="1" dirty="0" smtClean="0">
                <a:solidFill>
                  <a:schemeClr val="tx1"/>
                </a:solidFill>
                <a:ea typeface="Calibri" pitchFamily="34" charset="0"/>
                <a:cs typeface="Calibri" pitchFamily="34" charset="0"/>
              </a:rPr>
              <a:t>SONUÇ (</a:t>
            </a:r>
            <a:r>
              <a:rPr lang="tr-TR" sz="4000" b="1" dirty="0" err="1" smtClean="0">
                <a:solidFill>
                  <a:schemeClr val="tx1"/>
                </a:solidFill>
                <a:ea typeface="Calibri" pitchFamily="34" charset="0"/>
                <a:cs typeface="Calibri" pitchFamily="34" charset="0"/>
              </a:rPr>
              <a:t>Calibri</a:t>
            </a:r>
            <a:r>
              <a:rPr lang="tr-TR" sz="4000" b="1" dirty="0" smtClean="0">
                <a:solidFill>
                  <a:schemeClr val="tx1"/>
                </a:solidFill>
                <a:ea typeface="Calibri" pitchFamily="34" charset="0"/>
                <a:cs typeface="Calibri" pitchFamily="34" charset="0"/>
              </a:rPr>
              <a:t>, 40 punto, Kalın)</a:t>
            </a:r>
          </a:p>
          <a:p>
            <a:pPr algn="just"/>
            <a:endParaRPr lang="tr-TR" sz="4000" b="1" dirty="0" smtClean="0">
              <a:solidFill>
                <a:schemeClr val="tx1"/>
              </a:solidFill>
              <a:ea typeface="Calibri" pitchFamily="34" charset="0"/>
              <a:cs typeface="Calibri" pitchFamily="34" charset="0"/>
            </a:endParaRPr>
          </a:p>
          <a:p>
            <a:pPr algn="just">
              <a:spcBef>
                <a:spcPts val="2113"/>
              </a:spcBef>
            </a:pPr>
            <a:r>
              <a:rPr lang="tr-TR" sz="3200" dirty="0" smtClean="0"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Metin </a:t>
            </a:r>
            <a:r>
              <a:rPr lang="tr-TR" sz="3200" dirty="0"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(</a:t>
            </a:r>
            <a:r>
              <a:rPr lang="tr-TR" sz="3200" dirty="0" err="1"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Calibri</a:t>
            </a:r>
            <a:r>
              <a:rPr lang="tr-TR" sz="3200" dirty="0"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 32 punto, normal)</a:t>
            </a:r>
          </a:p>
          <a:p>
            <a:pPr algn="just">
              <a:spcBef>
                <a:spcPts val="2113"/>
              </a:spcBef>
            </a:pPr>
            <a:endParaRPr lang="tr-TR" sz="3200" dirty="0" smtClean="0">
              <a:solidFill>
                <a:schemeClr val="tx1"/>
              </a:solidFill>
            </a:endParaRPr>
          </a:p>
          <a:p>
            <a:pPr algn="just">
              <a:spcBef>
                <a:spcPts val="2113"/>
              </a:spcBef>
            </a:pPr>
            <a:endParaRPr lang="tr-TR" sz="3200" dirty="0" smtClean="0">
              <a:solidFill>
                <a:schemeClr val="tx1"/>
              </a:solidFill>
            </a:endParaRPr>
          </a:p>
          <a:p>
            <a:pPr algn="just">
              <a:spcBef>
                <a:spcPts val="2113"/>
              </a:spcBef>
            </a:pPr>
            <a:r>
              <a:rPr lang="tr-TR" sz="3200" dirty="0" smtClean="0">
                <a:solidFill>
                  <a:schemeClr val="tx1"/>
                </a:solidFill>
              </a:rPr>
              <a:t>Sonuçlar kısmında, lisans tezi çalışmasında ortaya çıkan sonuçlar ve çıktılar net şekilde özetlenip belirtilmelidir.</a:t>
            </a:r>
            <a:endParaRPr lang="tr-TR" sz="3200" b="1" dirty="0" smtClean="0">
              <a:solidFill>
                <a:schemeClr val="tx1"/>
              </a:solidFill>
            </a:endParaRPr>
          </a:p>
          <a:p>
            <a:r>
              <a:rPr lang="tr-TR" sz="3200" dirty="0" smtClean="0">
                <a:solidFill>
                  <a:schemeClr val="tx1"/>
                </a:solidFill>
              </a:rPr>
              <a:t> Şekil-Tablo olabilir. </a:t>
            </a:r>
          </a:p>
          <a:p>
            <a:endParaRPr lang="tr-TR" sz="3200" dirty="0" smtClean="0">
              <a:solidFill>
                <a:schemeClr val="tx1"/>
              </a:solidFill>
            </a:endParaRPr>
          </a:p>
          <a:p>
            <a:r>
              <a:rPr lang="tr-TR" sz="3200" dirty="0" smtClean="0">
                <a:solidFill>
                  <a:schemeClr val="tx1"/>
                </a:solidFill>
              </a:rPr>
              <a:t>Örnek görseli konulabilir.</a:t>
            </a:r>
          </a:p>
          <a:p>
            <a:endParaRPr lang="tr-TR" sz="3200" dirty="0" smtClean="0">
              <a:solidFill>
                <a:schemeClr val="tx1"/>
              </a:solidFill>
            </a:endParaRPr>
          </a:p>
          <a:p>
            <a:r>
              <a:rPr lang="tr-TR" sz="3200" dirty="0" smtClean="0">
                <a:solidFill>
                  <a:schemeClr val="tx1"/>
                </a:solidFill>
              </a:rPr>
              <a:t>Elde edilen ve beklenen sonuçlar kısaca yorumlanabilir.</a:t>
            </a:r>
          </a:p>
          <a:p>
            <a:endParaRPr lang="tr-TR" sz="3200" dirty="0">
              <a:solidFill>
                <a:schemeClr val="tx1"/>
              </a:solidFill>
            </a:endParaRPr>
          </a:p>
          <a:p>
            <a:endParaRPr lang="tr-TR" sz="3200" dirty="0" smtClean="0">
              <a:solidFill>
                <a:schemeClr val="tx1"/>
              </a:solidFill>
            </a:endParaRPr>
          </a:p>
          <a:p>
            <a:endParaRPr lang="tr-TR" sz="3200" dirty="0">
              <a:solidFill>
                <a:schemeClr val="tx1"/>
              </a:solidFill>
            </a:endParaRPr>
          </a:p>
        </p:txBody>
      </p:sp>
      <p:sp>
        <p:nvSpPr>
          <p:cNvPr id="39" name="Yuvarlatılmış Dikdörtgen 38"/>
          <p:cNvSpPr/>
          <p:nvPr/>
        </p:nvSpPr>
        <p:spPr>
          <a:xfrm>
            <a:off x="1530557" y="25279280"/>
            <a:ext cx="11069430" cy="4385886"/>
          </a:xfrm>
          <a:prstGeom prst="roundRect">
            <a:avLst>
              <a:gd name="adj" fmla="val 6451"/>
            </a:avLst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tr-TR" sz="4000" b="1" dirty="0"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POTANSİYEL UYGULAMA ALANLARI</a:t>
            </a:r>
          </a:p>
          <a:p>
            <a:r>
              <a:rPr lang="tr-TR" sz="4000" b="1" dirty="0"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(</a:t>
            </a:r>
            <a:r>
              <a:rPr lang="en-US" sz="4000" b="1" dirty="0"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Calibri, </a:t>
            </a:r>
            <a:r>
              <a:rPr lang="tr-TR" sz="4000" b="1" dirty="0"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40</a:t>
            </a:r>
            <a:r>
              <a:rPr lang="en-US" sz="4000" b="1" dirty="0"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tr-TR" sz="4000" b="1" dirty="0"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punto, Kalın)</a:t>
            </a:r>
          </a:p>
          <a:p>
            <a:endParaRPr lang="tr-TR" sz="4800" dirty="0" smtClean="0">
              <a:solidFill>
                <a:schemeClr val="tx1"/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r>
              <a:rPr lang="tr-TR" sz="3200" dirty="0" smtClean="0"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Metin </a:t>
            </a:r>
            <a:r>
              <a:rPr lang="tr-TR" sz="3200" dirty="0"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(</a:t>
            </a:r>
            <a:r>
              <a:rPr lang="tr-TR" sz="3200" dirty="0" err="1"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Calibri</a:t>
            </a:r>
            <a:r>
              <a:rPr lang="tr-TR" sz="3200" dirty="0"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 32 punto, normal</a:t>
            </a:r>
            <a:r>
              <a:rPr lang="tr-TR" sz="3200" dirty="0" smtClean="0"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)</a:t>
            </a:r>
            <a:endParaRPr lang="en-US" sz="3200" dirty="0">
              <a:solidFill>
                <a:schemeClr val="tx1"/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</p:txBody>
      </p:sp>
      <p:sp>
        <p:nvSpPr>
          <p:cNvPr id="40" name="Yuvarlatılmış Dikdörtgen 39"/>
          <p:cNvSpPr/>
          <p:nvPr/>
        </p:nvSpPr>
        <p:spPr>
          <a:xfrm>
            <a:off x="1530557" y="29988495"/>
            <a:ext cx="11069430" cy="3848556"/>
          </a:xfrm>
          <a:prstGeom prst="roundRect">
            <a:avLst>
              <a:gd name="adj" fmla="val 6451"/>
            </a:avLst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tr-TR" sz="4400" b="1" dirty="0" smtClean="0">
                <a:solidFill>
                  <a:schemeClr val="tx1"/>
                </a:solidFill>
              </a:rPr>
              <a:t>ÖNERİLER </a:t>
            </a:r>
            <a:r>
              <a:rPr lang="tr-TR" sz="4400" b="1" dirty="0" smtClean="0">
                <a:solidFill>
                  <a:schemeClr val="tx1"/>
                </a:solidFill>
                <a:ea typeface="Calibri" pitchFamily="34" charset="0"/>
                <a:cs typeface="Calibri" pitchFamily="34" charset="0"/>
              </a:rPr>
              <a:t>(</a:t>
            </a:r>
            <a:r>
              <a:rPr lang="tr-TR" sz="4400" b="1" dirty="0" err="1" smtClean="0">
                <a:solidFill>
                  <a:schemeClr val="tx1"/>
                </a:solidFill>
                <a:ea typeface="Calibri" pitchFamily="34" charset="0"/>
                <a:cs typeface="Calibri" pitchFamily="34" charset="0"/>
              </a:rPr>
              <a:t>Calibri</a:t>
            </a:r>
            <a:r>
              <a:rPr lang="tr-TR" sz="4400" b="1" dirty="0" smtClean="0">
                <a:solidFill>
                  <a:schemeClr val="tx1"/>
                </a:solidFill>
                <a:ea typeface="Calibri" pitchFamily="34" charset="0"/>
                <a:cs typeface="Calibri" pitchFamily="34" charset="0"/>
              </a:rPr>
              <a:t>, 40 punto, Kalın)</a:t>
            </a:r>
          </a:p>
          <a:p>
            <a:pPr algn="ctr"/>
            <a:endParaRPr lang="tr-TR" sz="4400" b="1" dirty="0" smtClean="0">
              <a:solidFill>
                <a:schemeClr val="tx1"/>
              </a:solidFill>
            </a:endParaRPr>
          </a:p>
          <a:p>
            <a:r>
              <a:rPr lang="tr-TR" sz="3200" dirty="0" smtClean="0"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Metin (</a:t>
            </a:r>
            <a:r>
              <a:rPr lang="tr-TR" sz="3200" dirty="0" err="1" smtClean="0"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Calibri</a:t>
            </a:r>
            <a:r>
              <a:rPr lang="tr-TR" sz="3200" dirty="0" smtClean="0"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 32 punto, normal)</a:t>
            </a:r>
          </a:p>
          <a:p>
            <a:r>
              <a:rPr lang="tr-TR" sz="3200" dirty="0" smtClean="0">
                <a:solidFill>
                  <a:schemeClr val="tx1"/>
                </a:solidFill>
              </a:rPr>
              <a:t>Konuyla ilgili gelecekte yapılabilecek çalışma önerileri kısaca ifade edilmelidir.</a:t>
            </a:r>
            <a:endParaRPr lang="tr-TR" sz="3200" b="1" dirty="0" smtClean="0">
              <a:solidFill>
                <a:schemeClr val="tx1"/>
              </a:solidFill>
            </a:endParaRPr>
          </a:p>
          <a:p>
            <a:pPr algn="ctr"/>
            <a:endParaRPr lang="tr-TR" sz="3200" dirty="0">
              <a:solidFill>
                <a:schemeClr val="tx1"/>
              </a:solidFill>
            </a:endParaRPr>
          </a:p>
        </p:txBody>
      </p:sp>
      <p:sp>
        <p:nvSpPr>
          <p:cNvPr id="41" name="Yuvarlatılmış Dikdörtgen 40"/>
          <p:cNvSpPr/>
          <p:nvPr/>
        </p:nvSpPr>
        <p:spPr>
          <a:xfrm>
            <a:off x="1530557" y="34226578"/>
            <a:ext cx="22807240" cy="1474739"/>
          </a:xfrm>
          <a:prstGeom prst="roundRect">
            <a:avLst>
              <a:gd name="adj" fmla="val 6451"/>
            </a:avLst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3600" b="1" dirty="0" smtClean="0">
                <a:solidFill>
                  <a:schemeClr val="tx1"/>
                </a:solidFill>
              </a:rPr>
              <a:t>Pamukkale Üniversitesi Mühendislik Fakültesi Tekstil Mühendisliği Bölümü / Denizli</a:t>
            </a:r>
            <a:endParaRPr lang="tr-TR" sz="3600" dirty="0">
              <a:solidFill>
                <a:schemeClr val="tx1"/>
              </a:solidFill>
            </a:endParaRPr>
          </a:p>
        </p:txBody>
      </p:sp>
      <p:sp>
        <p:nvSpPr>
          <p:cNvPr id="18" name="Yuvarlatılmış Dikdörtgen 17"/>
          <p:cNvSpPr/>
          <p:nvPr/>
        </p:nvSpPr>
        <p:spPr>
          <a:xfrm>
            <a:off x="13268367" y="28557637"/>
            <a:ext cx="11069430" cy="5279414"/>
          </a:xfrm>
          <a:prstGeom prst="roundRect">
            <a:avLst>
              <a:gd name="adj" fmla="val 6451"/>
            </a:avLst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tr-TR" sz="4000" b="1" dirty="0" smtClean="0"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KAYNAKLAR (</a:t>
            </a:r>
            <a:r>
              <a:rPr lang="en-US" sz="4000" b="1" dirty="0"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Calibri, </a:t>
            </a:r>
            <a:r>
              <a:rPr lang="tr-TR" sz="4000" b="1" dirty="0"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40</a:t>
            </a:r>
            <a:r>
              <a:rPr lang="en-US" sz="4000" b="1" dirty="0"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tr-TR" sz="4000" b="1" dirty="0"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punto, Kalın)</a:t>
            </a:r>
          </a:p>
          <a:p>
            <a:endParaRPr lang="tr-TR" sz="4800" dirty="0" smtClean="0">
              <a:solidFill>
                <a:schemeClr val="tx1"/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endParaRPr lang="tr-TR" sz="4800" dirty="0" smtClean="0">
              <a:solidFill>
                <a:schemeClr val="tx1"/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endParaRPr lang="tr-TR" sz="4800" dirty="0" smtClean="0">
              <a:solidFill>
                <a:schemeClr val="tx1"/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r>
              <a:rPr lang="tr-TR" sz="3200" dirty="0" smtClean="0"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Metin </a:t>
            </a:r>
            <a:r>
              <a:rPr lang="tr-TR" sz="3200" dirty="0"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(</a:t>
            </a:r>
            <a:r>
              <a:rPr lang="tr-TR" sz="3200" dirty="0" err="1"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Calibri</a:t>
            </a:r>
            <a:r>
              <a:rPr lang="tr-TR" sz="3200" dirty="0"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 32 punto, normal)</a:t>
            </a:r>
            <a:endParaRPr lang="en-US" sz="3200" dirty="0">
              <a:solidFill>
                <a:schemeClr val="tx1"/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algn="ctr"/>
            <a:endParaRPr lang="tr-TR" sz="5738" dirty="0">
              <a:solidFill>
                <a:schemeClr val="tx1"/>
              </a:solidFill>
            </a:endParaRPr>
          </a:p>
        </p:txBody>
      </p:sp>
      <p:sp>
        <p:nvSpPr>
          <p:cNvPr id="20" name="Yuvarlatılmış Dikdörtgen 19"/>
          <p:cNvSpPr/>
          <p:nvPr/>
        </p:nvSpPr>
        <p:spPr>
          <a:xfrm>
            <a:off x="1530557" y="15144139"/>
            <a:ext cx="11069430" cy="4644944"/>
          </a:xfrm>
          <a:prstGeom prst="roundRect">
            <a:avLst>
              <a:gd name="adj" fmla="val 6451"/>
            </a:avLst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tr-TR" sz="4000" b="1" dirty="0"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AMAÇ/ÖZGÜN DEĞER</a:t>
            </a:r>
            <a:r>
              <a:rPr lang="en-US" sz="4000" b="1" dirty="0"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, </a:t>
            </a:r>
            <a:r>
              <a:rPr lang="tr-TR" sz="4000" b="1" dirty="0"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(</a:t>
            </a:r>
            <a:r>
              <a:rPr lang="en-US" sz="4000" b="1" dirty="0"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Calibri, </a:t>
            </a:r>
            <a:r>
              <a:rPr lang="tr-TR" sz="4000" b="1" dirty="0"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40</a:t>
            </a:r>
            <a:r>
              <a:rPr lang="en-US" sz="4000" b="1" dirty="0"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tr-TR" sz="4000" b="1" dirty="0"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punto, Kalın)</a:t>
            </a:r>
            <a:endParaRPr lang="en-US" sz="4000" b="1" dirty="0">
              <a:solidFill>
                <a:schemeClr val="tx1"/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lvl="0" algn="just"/>
            <a:endParaRPr lang="tr-TR" sz="4000" dirty="0">
              <a:solidFill>
                <a:schemeClr val="tx1"/>
              </a:solidFill>
            </a:endParaRPr>
          </a:p>
          <a:p>
            <a:pPr algn="just">
              <a:spcBef>
                <a:spcPts val="2113"/>
              </a:spcBef>
            </a:pPr>
            <a:r>
              <a:rPr lang="tr-TR" sz="3200" dirty="0" err="1" smtClean="0">
                <a:solidFill>
                  <a:schemeClr val="tx1"/>
                </a:solidFill>
                <a:ea typeface="Calibri" pitchFamily="34" charset="0"/>
                <a:cs typeface="Calibri" pitchFamily="34" charset="0"/>
              </a:rPr>
              <a:t>Calibri</a:t>
            </a:r>
            <a:r>
              <a:rPr lang="tr-TR" sz="3200" dirty="0" smtClean="0">
                <a:solidFill>
                  <a:schemeClr val="tx1"/>
                </a:solidFill>
                <a:ea typeface="Calibri" pitchFamily="34" charset="0"/>
                <a:cs typeface="Calibri" pitchFamily="34" charset="0"/>
              </a:rPr>
              <a:t> </a:t>
            </a:r>
            <a:r>
              <a:rPr lang="tr-TR" sz="3200" dirty="0">
                <a:solidFill>
                  <a:schemeClr val="tx1"/>
                </a:solidFill>
                <a:ea typeface="Calibri" pitchFamily="34" charset="0"/>
                <a:cs typeface="Calibri" pitchFamily="34" charset="0"/>
              </a:rPr>
              <a:t>32 punto, normal </a:t>
            </a:r>
          </a:p>
          <a:p>
            <a:r>
              <a:rPr lang="tr-TR" sz="3200" dirty="0">
                <a:solidFill>
                  <a:schemeClr val="tx1"/>
                </a:solidFill>
                <a:latin typeface="Calibri" panose="020F0502020204030204" pitchFamily="34" charset="0"/>
              </a:rPr>
              <a:t>Eşitlik, Denklem, Görsel, </a:t>
            </a:r>
            <a:r>
              <a:rPr lang="tr-TR" sz="3200" dirty="0" smtClean="0">
                <a:solidFill>
                  <a:schemeClr val="tx1"/>
                </a:solidFill>
                <a:latin typeface="Calibri" panose="020F0502020204030204" pitchFamily="34" charset="0"/>
              </a:rPr>
              <a:t>vb</a:t>
            </a:r>
            <a:r>
              <a:rPr lang="tr-TR" sz="3200" dirty="0" smtClean="0">
                <a:solidFill>
                  <a:schemeClr val="tx1"/>
                </a:solidFill>
                <a:latin typeface="Calibri" panose="020F0502020204030204" pitchFamily="34" charset="0"/>
              </a:rPr>
              <a:t>.</a:t>
            </a:r>
            <a:endParaRPr lang="tr-TR" sz="3200" dirty="0" smtClean="0">
              <a:solidFill>
                <a:schemeClr val="tx1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799332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 Teması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eması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eması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457</TotalTime>
  <Words>280</Words>
  <Application>Microsoft Office PowerPoint</Application>
  <PresentationFormat>Özel</PresentationFormat>
  <Paragraphs>63</Paragraphs>
  <Slides>1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</vt:i4>
      </vt:variant>
    </vt:vector>
  </HeadingPairs>
  <TitlesOfParts>
    <vt:vector size="6" baseType="lpstr">
      <vt:lpstr>Arial Unicode MS</vt:lpstr>
      <vt:lpstr>Arial</vt:lpstr>
      <vt:lpstr>Calibri</vt:lpstr>
      <vt:lpstr>Calibri Light</vt:lpstr>
      <vt:lpstr>Office Teması</vt:lpstr>
      <vt:lpstr>PowerPoint Sunusu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Poster Sunum Şablonu</dc:title>
  <dc:creator>PAÜ Tekstil Mühendisliği Bölümü</dc:creator>
  <cp:keywords>Lisans Tezi I</cp:keywords>
  <cp:lastModifiedBy>Ali Serkan Soydan</cp:lastModifiedBy>
  <cp:revision>67</cp:revision>
  <dcterms:created xsi:type="dcterms:W3CDTF">2014-03-12T15:24:14Z</dcterms:created>
  <dcterms:modified xsi:type="dcterms:W3CDTF">2017-01-05T11:04:57Z</dcterms:modified>
</cp:coreProperties>
</file>