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4" d="100"/>
          <a:sy n="74" d="100"/>
        </p:scale>
        <p:origin x="54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4AD521D7-A8F5-4603-AE63-921B37B1E626}" type="datetimeFigureOut">
              <a:rPr lang="tr-TR" smtClean="0"/>
              <a:t>4.9.2016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9255346" y="2750337"/>
            <a:ext cx="1171888" cy="1356442"/>
          </a:xfrm>
        </p:spPr>
        <p:txBody>
          <a:bodyPr/>
          <a:lstStyle/>
          <a:p>
            <a:fld id="{83EE4CC9-3568-4B56-A1B4-746295946994}" type="slidenum">
              <a:rPr lang="tr-TR" smtClean="0"/>
              <a:t>‹#›</a:t>
            </a:fld>
            <a:endParaRPr lang="tr-TR"/>
          </a:p>
        </p:txBody>
      </p:sp>
    </p:spTree>
    <p:extLst>
      <p:ext uri="{BB962C8B-B14F-4D97-AF65-F5344CB8AC3E}">
        <p14:creationId xmlns:p14="http://schemas.microsoft.com/office/powerpoint/2010/main" val="41417574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521D7-A8F5-4603-AE63-921B37B1E626}" type="datetimeFigureOut">
              <a:rPr lang="tr-TR" smtClean="0"/>
              <a:t>4.9.2016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11309"/>
            <a:ext cx="1154151" cy="1090789"/>
          </a:xfrm>
        </p:spPr>
        <p:txBody>
          <a:bodyPr/>
          <a:lstStyle/>
          <a:p>
            <a:fld id="{83EE4CC9-3568-4B56-A1B4-746295946994}" type="slidenum">
              <a:rPr lang="tr-TR" smtClean="0"/>
              <a:t>‹#›</a:t>
            </a:fld>
            <a:endParaRPr lang="tr-TR"/>
          </a:p>
        </p:txBody>
      </p:sp>
    </p:spTree>
    <p:extLst>
      <p:ext uri="{BB962C8B-B14F-4D97-AF65-F5344CB8AC3E}">
        <p14:creationId xmlns:p14="http://schemas.microsoft.com/office/powerpoint/2010/main" val="24111905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521D7-A8F5-4603-AE63-921B37B1E626}" type="datetimeFigureOut">
              <a:rPr lang="tr-TR" smtClean="0"/>
              <a:t>4.9.2016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11615"/>
            <a:ext cx="1154151" cy="1090789"/>
          </a:xfrm>
        </p:spPr>
        <p:txBody>
          <a:bodyPr/>
          <a:lstStyle/>
          <a:p>
            <a:fld id="{83EE4CC9-3568-4B56-A1B4-746295946994}" type="slidenum">
              <a:rPr lang="tr-TR" smtClean="0"/>
              <a:t>‹#›</a:t>
            </a:fld>
            <a:endParaRPr lang="tr-TR"/>
          </a:p>
        </p:txBody>
      </p:sp>
    </p:spTree>
    <p:extLst>
      <p:ext uri="{BB962C8B-B14F-4D97-AF65-F5344CB8AC3E}">
        <p14:creationId xmlns:p14="http://schemas.microsoft.com/office/powerpoint/2010/main" val="28604131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521D7-A8F5-4603-AE63-921B37B1E626}" type="datetimeFigureOut">
              <a:rPr lang="tr-TR" smtClean="0"/>
              <a:t>4.9.2016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09925"/>
            <a:ext cx="1154151" cy="1090789"/>
          </a:xfrm>
        </p:spPr>
        <p:txBody>
          <a:bodyPr/>
          <a:lstStyle/>
          <a:p>
            <a:fld id="{83EE4CC9-3568-4B56-A1B4-746295946994}" type="slidenum">
              <a:rPr lang="tr-TR" smtClean="0"/>
              <a:t>‹#›</a:t>
            </a:fld>
            <a:endParaRPr lang="tr-TR"/>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28449132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521D7-A8F5-4603-AE63-921B37B1E626}" type="datetimeFigureOut">
              <a:rPr lang="tr-TR" smtClean="0"/>
              <a:t>4.9.2016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09925"/>
            <a:ext cx="1154151" cy="1090789"/>
          </a:xfrm>
        </p:spPr>
        <p:txBody>
          <a:bodyPr/>
          <a:lstStyle/>
          <a:p>
            <a:fld id="{83EE4CC9-3568-4B56-A1B4-746295946994}" type="slidenum">
              <a:rPr lang="tr-TR" smtClean="0"/>
              <a:t>‹#›</a:t>
            </a:fld>
            <a:endParaRPr lang="tr-TR"/>
          </a:p>
        </p:txBody>
      </p:sp>
    </p:spTree>
    <p:extLst>
      <p:ext uri="{BB962C8B-B14F-4D97-AF65-F5344CB8AC3E}">
        <p14:creationId xmlns:p14="http://schemas.microsoft.com/office/powerpoint/2010/main" val="21755884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AD521D7-A8F5-4603-AE63-921B37B1E626}" type="datetimeFigureOut">
              <a:rPr lang="tr-TR" smtClean="0"/>
              <a:t>4.9.2016</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3EE4CC9-3568-4B56-A1B4-746295946994}" type="slidenum">
              <a:rPr lang="tr-TR" smtClean="0"/>
              <a:t>‹#›</a:t>
            </a:fld>
            <a:endParaRPr lang="tr-TR"/>
          </a:p>
        </p:txBody>
      </p:sp>
    </p:spTree>
    <p:extLst>
      <p:ext uri="{BB962C8B-B14F-4D97-AF65-F5344CB8AC3E}">
        <p14:creationId xmlns:p14="http://schemas.microsoft.com/office/powerpoint/2010/main" val="1668836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AD521D7-A8F5-4603-AE63-921B37B1E626}" type="datetimeFigureOut">
              <a:rPr lang="tr-TR" smtClean="0"/>
              <a:t>4.9.2016</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3EE4CC9-3568-4B56-A1B4-746295946994}" type="slidenum">
              <a:rPr lang="tr-TR" smtClean="0"/>
              <a:t>‹#›</a:t>
            </a:fld>
            <a:endParaRPr lang="tr-TR"/>
          </a:p>
        </p:txBody>
      </p:sp>
    </p:spTree>
    <p:extLst>
      <p:ext uri="{BB962C8B-B14F-4D97-AF65-F5344CB8AC3E}">
        <p14:creationId xmlns:p14="http://schemas.microsoft.com/office/powerpoint/2010/main" val="27165931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521D7-A8F5-4603-AE63-921B37B1E626}" type="datetimeFigureOut">
              <a:rPr lang="tr-TR" smtClean="0"/>
              <a:t>4.9.2016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3EE4CC9-3568-4B56-A1B4-746295946994}" type="slidenum">
              <a:rPr lang="tr-TR" smtClean="0"/>
              <a:t>‹#›</a:t>
            </a:fld>
            <a:endParaRPr lang="tr-TR"/>
          </a:p>
        </p:txBody>
      </p:sp>
    </p:spTree>
    <p:extLst>
      <p:ext uri="{BB962C8B-B14F-4D97-AF65-F5344CB8AC3E}">
        <p14:creationId xmlns:p14="http://schemas.microsoft.com/office/powerpoint/2010/main" val="4603292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4AD521D7-A8F5-4603-AE63-921B37B1E626}" type="datetimeFigureOut">
              <a:rPr lang="tr-TR" smtClean="0"/>
              <a:t>4.9.2016</a:t>
            </a:fld>
            <a:endParaRPr lang="tr-TR"/>
          </a:p>
        </p:txBody>
      </p:sp>
      <p:sp>
        <p:nvSpPr>
          <p:cNvPr id="5" name="Footer Placeholder 4"/>
          <p:cNvSpPr>
            <a:spLocks noGrp="1"/>
          </p:cNvSpPr>
          <p:nvPr>
            <p:ph type="ftr" sz="quarter" idx="11"/>
          </p:nvPr>
        </p:nvSpPr>
        <p:spPr>
          <a:xfrm>
            <a:off x="680321" y="5936188"/>
            <a:ext cx="6126805" cy="365125"/>
          </a:xfrm>
        </p:spPr>
        <p:txBody>
          <a:bodyPr/>
          <a:lstStyle/>
          <a:p>
            <a:endParaRPr lang="tr-TR"/>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83EE4CC9-3568-4B56-A1B4-746295946994}" type="slidenum">
              <a:rPr lang="tr-TR" smtClean="0"/>
              <a:t>‹#›</a:t>
            </a:fld>
            <a:endParaRPr lang="tr-TR"/>
          </a:p>
        </p:txBody>
      </p:sp>
    </p:spTree>
    <p:extLst>
      <p:ext uri="{BB962C8B-B14F-4D97-AF65-F5344CB8AC3E}">
        <p14:creationId xmlns:p14="http://schemas.microsoft.com/office/powerpoint/2010/main" val="1515698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521D7-A8F5-4603-AE63-921B37B1E626}" type="datetimeFigureOut">
              <a:rPr lang="tr-TR" smtClean="0"/>
              <a:t>4.9.2016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3EE4CC9-3568-4B56-A1B4-746295946994}" type="slidenum">
              <a:rPr lang="tr-TR" smtClean="0"/>
              <a:t>‹#›</a:t>
            </a:fld>
            <a:endParaRPr lang="tr-TR"/>
          </a:p>
        </p:txBody>
      </p:sp>
    </p:spTree>
    <p:extLst>
      <p:ext uri="{BB962C8B-B14F-4D97-AF65-F5344CB8AC3E}">
        <p14:creationId xmlns:p14="http://schemas.microsoft.com/office/powerpoint/2010/main" val="3261721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AD521D7-A8F5-4603-AE63-921B37B1E626}" type="datetimeFigureOut">
              <a:rPr lang="tr-TR" smtClean="0"/>
              <a:t>4.9.2016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729455" y="2869895"/>
            <a:ext cx="1154151" cy="1090789"/>
          </a:xfrm>
        </p:spPr>
        <p:txBody>
          <a:bodyPr/>
          <a:lstStyle/>
          <a:p>
            <a:fld id="{83EE4CC9-3568-4B56-A1B4-746295946994}" type="slidenum">
              <a:rPr lang="tr-TR" smtClean="0"/>
              <a:t>‹#›</a:t>
            </a:fld>
            <a:endParaRPr lang="tr-TR"/>
          </a:p>
        </p:txBody>
      </p:sp>
    </p:spTree>
    <p:extLst>
      <p:ext uri="{BB962C8B-B14F-4D97-AF65-F5344CB8AC3E}">
        <p14:creationId xmlns:p14="http://schemas.microsoft.com/office/powerpoint/2010/main" val="1957318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521D7-A8F5-4603-AE63-921B37B1E626}" type="datetimeFigureOut">
              <a:rPr lang="tr-TR" smtClean="0"/>
              <a:t>4.9.2016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3EE4CC9-3568-4B56-A1B4-746295946994}" type="slidenum">
              <a:rPr lang="tr-TR" smtClean="0"/>
              <a:t>‹#›</a:t>
            </a:fld>
            <a:endParaRPr lang="tr-TR"/>
          </a:p>
        </p:txBody>
      </p:sp>
    </p:spTree>
    <p:extLst>
      <p:ext uri="{BB962C8B-B14F-4D97-AF65-F5344CB8AC3E}">
        <p14:creationId xmlns:p14="http://schemas.microsoft.com/office/powerpoint/2010/main" val="2905821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80322" y="3030008"/>
            <a:ext cx="4698355" cy="2906179"/>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594123" y="3030008"/>
            <a:ext cx="4700059" cy="2906179"/>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521D7-A8F5-4603-AE63-921B37B1E626}" type="datetimeFigureOut">
              <a:rPr lang="tr-TR" smtClean="0"/>
              <a:t>4.9.2016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3EE4CC9-3568-4B56-A1B4-746295946994}" type="slidenum">
              <a:rPr lang="tr-TR" smtClean="0"/>
              <a:t>‹#›</a:t>
            </a:fld>
            <a:endParaRPr lang="tr-TR"/>
          </a:p>
        </p:txBody>
      </p:sp>
    </p:spTree>
    <p:extLst>
      <p:ext uri="{BB962C8B-B14F-4D97-AF65-F5344CB8AC3E}">
        <p14:creationId xmlns:p14="http://schemas.microsoft.com/office/powerpoint/2010/main" val="9147970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AD521D7-A8F5-4603-AE63-921B37B1E626}" type="datetimeFigureOut">
              <a:rPr lang="tr-TR" smtClean="0"/>
              <a:t>4.9.2016</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3EE4CC9-3568-4B56-A1B4-746295946994}" type="slidenum">
              <a:rPr lang="tr-TR" smtClean="0"/>
              <a:t>‹#›</a:t>
            </a:fld>
            <a:endParaRPr lang="tr-TR"/>
          </a:p>
        </p:txBody>
      </p:sp>
    </p:spTree>
    <p:extLst>
      <p:ext uri="{BB962C8B-B14F-4D97-AF65-F5344CB8AC3E}">
        <p14:creationId xmlns:p14="http://schemas.microsoft.com/office/powerpoint/2010/main" val="2334225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4AD521D7-A8F5-4603-AE63-921B37B1E626}" type="datetimeFigureOut">
              <a:rPr lang="tr-TR" smtClean="0"/>
              <a:t>4.9.2016</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83EE4CC9-3568-4B56-A1B4-746295946994}" type="slidenum">
              <a:rPr lang="tr-TR" smtClean="0"/>
              <a:t>‹#›</a:t>
            </a:fld>
            <a:endParaRPr lang="tr-TR"/>
          </a:p>
        </p:txBody>
      </p:sp>
    </p:spTree>
    <p:extLst>
      <p:ext uri="{BB962C8B-B14F-4D97-AF65-F5344CB8AC3E}">
        <p14:creationId xmlns:p14="http://schemas.microsoft.com/office/powerpoint/2010/main" val="27884365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521D7-A8F5-4603-AE63-921B37B1E626}" type="datetimeFigureOut">
              <a:rPr lang="tr-TR" smtClean="0"/>
              <a:t>4.9.2016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3EE4CC9-3568-4B56-A1B4-746295946994}" type="slidenum">
              <a:rPr lang="tr-TR" smtClean="0"/>
              <a:t>‹#›</a:t>
            </a:fld>
            <a:endParaRPr lang="tr-TR"/>
          </a:p>
        </p:txBody>
      </p:sp>
    </p:spTree>
    <p:extLst>
      <p:ext uri="{BB962C8B-B14F-4D97-AF65-F5344CB8AC3E}">
        <p14:creationId xmlns:p14="http://schemas.microsoft.com/office/powerpoint/2010/main" val="7922539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521D7-A8F5-4603-AE63-921B37B1E626}" type="datetimeFigureOut">
              <a:rPr lang="tr-TR" smtClean="0"/>
              <a:t>4.9.2016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3EE4CC9-3568-4B56-A1B4-746295946994}" type="slidenum">
              <a:rPr lang="tr-TR" smtClean="0"/>
              <a:t>‹#›</a:t>
            </a:fld>
            <a:endParaRPr lang="tr-TR"/>
          </a:p>
        </p:txBody>
      </p:sp>
    </p:spTree>
    <p:extLst>
      <p:ext uri="{BB962C8B-B14F-4D97-AF65-F5344CB8AC3E}">
        <p14:creationId xmlns:p14="http://schemas.microsoft.com/office/powerpoint/2010/main" val="39762246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AD521D7-A8F5-4603-AE63-921B37B1E626}" type="datetimeFigureOut">
              <a:rPr lang="tr-TR" smtClean="0"/>
              <a:t>4.9.2016</a:t>
            </a:fld>
            <a:endParaRPr lang="tr-TR"/>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83EE4CC9-3568-4B56-A1B4-746295946994}" type="slidenum">
              <a:rPr lang="tr-TR" smtClean="0"/>
              <a:t>‹#›</a:t>
            </a:fld>
            <a:endParaRPr lang="tr-TR"/>
          </a:p>
        </p:txBody>
      </p:sp>
    </p:spTree>
    <p:extLst>
      <p:ext uri="{BB962C8B-B14F-4D97-AF65-F5344CB8AC3E}">
        <p14:creationId xmlns:p14="http://schemas.microsoft.com/office/powerpoint/2010/main" val="148265918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hyperlink" Target="http://pusula.pau.edu.tr&#8217;y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2016-2017 </a:t>
            </a:r>
            <a:r>
              <a:rPr lang="tr-TR" dirty="0" smtClean="0"/>
              <a:t>DERS KAYIT KILAVUZU</a:t>
            </a:r>
            <a:endParaRPr lang="tr-TR" dirty="0"/>
          </a:p>
        </p:txBody>
      </p:sp>
      <p:sp>
        <p:nvSpPr>
          <p:cNvPr id="3" name="Alt Başlık 2"/>
          <p:cNvSpPr>
            <a:spLocks noGrp="1"/>
          </p:cNvSpPr>
          <p:nvPr>
            <p:ph type="subTitle" idx="1"/>
          </p:nvPr>
        </p:nvSpPr>
        <p:spPr/>
        <p:txBody>
          <a:bodyPr/>
          <a:lstStyle/>
          <a:p>
            <a:r>
              <a:rPr lang="tr-TR" dirty="0" smtClean="0"/>
              <a:t>PAMUKKALE ÜNİVERSİTESİ</a:t>
            </a:r>
            <a:endParaRPr lang="tr-TR" dirty="0"/>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99564" y="2733709"/>
            <a:ext cx="1619250" cy="1514475"/>
          </a:xfrm>
          <a:prstGeom prst="rect">
            <a:avLst/>
          </a:prstGeom>
        </p:spPr>
      </p:pic>
    </p:spTree>
    <p:extLst>
      <p:ext uri="{BB962C8B-B14F-4D97-AF65-F5344CB8AC3E}">
        <p14:creationId xmlns:p14="http://schemas.microsoft.com/office/powerpoint/2010/main" val="35701135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ADIM 1:</a:t>
            </a:r>
            <a:endParaRPr lang="tr-TR" dirty="0"/>
          </a:p>
        </p:txBody>
      </p:sp>
      <p:sp>
        <p:nvSpPr>
          <p:cNvPr id="3" name="İçerik Yer Tutucusu 2"/>
          <p:cNvSpPr>
            <a:spLocks noGrp="1"/>
          </p:cNvSpPr>
          <p:nvPr>
            <p:ph idx="1"/>
          </p:nvPr>
        </p:nvSpPr>
        <p:spPr/>
        <p:txBody>
          <a:bodyPr/>
          <a:lstStyle/>
          <a:p>
            <a:pPr marL="0" indent="0">
              <a:buNone/>
            </a:pPr>
            <a:r>
              <a:rPr lang="tr-TR" dirty="0" smtClean="0"/>
              <a:t>Kullanıcı adı ve Şifrenizle</a:t>
            </a:r>
          </a:p>
          <a:p>
            <a:pPr marL="0" indent="0">
              <a:buNone/>
            </a:pPr>
            <a:r>
              <a:rPr lang="tr-TR" dirty="0" smtClean="0"/>
              <a:t>http:pusula.pau.edu.tr</a:t>
            </a:r>
          </a:p>
          <a:p>
            <a:pPr marL="0" indent="0">
              <a:buNone/>
            </a:pPr>
            <a:r>
              <a:rPr lang="tr-TR" dirty="0"/>
              <a:t>a</a:t>
            </a:r>
            <a:r>
              <a:rPr lang="tr-TR" dirty="0" smtClean="0"/>
              <a:t>dresine giriniz.</a:t>
            </a:r>
            <a:endParaRPr lang="tr-TR" dirty="0"/>
          </a:p>
        </p:txBody>
      </p:sp>
      <p:pic>
        <p:nvPicPr>
          <p:cNvPr id="4" name="Resim 3"/>
          <p:cNvPicPr>
            <a:picLocks noChangeAspect="1"/>
          </p:cNvPicPr>
          <p:nvPr/>
        </p:nvPicPr>
        <p:blipFill>
          <a:blip r:embed="rId2"/>
          <a:stretch>
            <a:fillRect/>
          </a:stretch>
        </p:blipFill>
        <p:spPr>
          <a:xfrm>
            <a:off x="4983893" y="590611"/>
            <a:ext cx="6956982" cy="6166603"/>
          </a:xfrm>
          <a:prstGeom prst="rect">
            <a:avLst/>
          </a:prstGeom>
        </p:spPr>
      </p:pic>
      <p:sp>
        <p:nvSpPr>
          <p:cNvPr id="5" name="Dikdörtgen 4"/>
          <p:cNvSpPr/>
          <p:nvPr/>
        </p:nvSpPr>
        <p:spPr>
          <a:xfrm>
            <a:off x="7002162" y="3492843"/>
            <a:ext cx="3542270" cy="193589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9801053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ADIM 2:</a:t>
            </a:r>
            <a:endParaRPr lang="tr-TR" dirty="0"/>
          </a:p>
        </p:txBody>
      </p:sp>
      <p:sp>
        <p:nvSpPr>
          <p:cNvPr id="3" name="İçerik Yer Tutucusu 2"/>
          <p:cNvSpPr>
            <a:spLocks noGrp="1"/>
          </p:cNvSpPr>
          <p:nvPr>
            <p:ph idx="1"/>
          </p:nvPr>
        </p:nvSpPr>
        <p:spPr/>
        <p:txBody>
          <a:bodyPr/>
          <a:lstStyle/>
          <a:p>
            <a:pPr marL="0" indent="0">
              <a:buNone/>
            </a:pPr>
            <a:r>
              <a:rPr lang="tr-TR" dirty="0" smtClean="0"/>
              <a:t>Öğrenci Bilgi Sistemini</a:t>
            </a:r>
          </a:p>
          <a:p>
            <a:pPr marL="0" indent="0">
              <a:buNone/>
            </a:pPr>
            <a:r>
              <a:rPr lang="tr-TR" dirty="0" smtClean="0"/>
              <a:t>Seçiniz.</a:t>
            </a:r>
            <a:endParaRPr lang="tr-TR" dirty="0"/>
          </a:p>
        </p:txBody>
      </p:sp>
      <p:pic>
        <p:nvPicPr>
          <p:cNvPr id="4" name="Resim 3"/>
          <p:cNvPicPr>
            <a:picLocks noChangeAspect="1"/>
          </p:cNvPicPr>
          <p:nvPr/>
        </p:nvPicPr>
        <p:blipFill>
          <a:blip r:embed="rId2"/>
          <a:stretch>
            <a:fillRect/>
          </a:stretch>
        </p:blipFill>
        <p:spPr>
          <a:xfrm>
            <a:off x="4397355" y="609600"/>
            <a:ext cx="7562570" cy="5126122"/>
          </a:xfrm>
          <a:prstGeom prst="rect">
            <a:avLst/>
          </a:prstGeom>
        </p:spPr>
      </p:pic>
      <p:sp>
        <p:nvSpPr>
          <p:cNvPr id="5" name="Dikdörtgen 4"/>
          <p:cNvSpPr/>
          <p:nvPr/>
        </p:nvSpPr>
        <p:spPr>
          <a:xfrm>
            <a:off x="7208108" y="4283676"/>
            <a:ext cx="2042984" cy="59312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7" name="Düz Ok Bağlayıcısı 6"/>
          <p:cNvCxnSpPr/>
          <p:nvPr/>
        </p:nvCxnSpPr>
        <p:spPr>
          <a:xfrm flipH="1" flipV="1">
            <a:off x="2496066" y="2982098"/>
            <a:ext cx="4712042" cy="1301578"/>
          </a:xfrm>
          <a:prstGeom prst="straightConnector1">
            <a:avLst/>
          </a:prstGeom>
          <a:ln w="41275">
            <a:solidFill>
              <a:schemeClr val="bg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978467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ADIM 3:</a:t>
            </a:r>
            <a:endParaRPr lang="tr-TR" dirty="0"/>
          </a:p>
        </p:txBody>
      </p:sp>
      <p:sp>
        <p:nvSpPr>
          <p:cNvPr id="3" name="İçerik Yer Tutucusu 2"/>
          <p:cNvSpPr>
            <a:spLocks noGrp="1"/>
          </p:cNvSpPr>
          <p:nvPr>
            <p:ph idx="1"/>
          </p:nvPr>
        </p:nvSpPr>
        <p:spPr/>
        <p:txBody>
          <a:bodyPr/>
          <a:lstStyle/>
          <a:p>
            <a:pPr marL="0" indent="0">
              <a:buNone/>
            </a:pPr>
            <a:r>
              <a:rPr lang="tr-TR" dirty="0" smtClean="0"/>
              <a:t>Öğrenci İşlemler</a:t>
            </a:r>
          </a:p>
          <a:p>
            <a:pPr marL="0" indent="0">
              <a:buNone/>
            </a:pPr>
            <a:r>
              <a:rPr lang="tr-TR" dirty="0" smtClean="0"/>
              <a:t>Menüsü altından</a:t>
            </a:r>
          </a:p>
          <a:p>
            <a:pPr marL="0" indent="0">
              <a:buNone/>
            </a:pPr>
            <a:r>
              <a:rPr lang="tr-TR" dirty="0" smtClean="0"/>
              <a:t>Ders Kayıt/Ekle-Sil</a:t>
            </a:r>
          </a:p>
          <a:p>
            <a:pPr marL="0" indent="0">
              <a:buNone/>
            </a:pPr>
            <a:r>
              <a:rPr lang="tr-TR" dirty="0" smtClean="0"/>
              <a:t>İşlemlerini seçiniz.</a:t>
            </a:r>
            <a:endParaRPr lang="tr-TR" dirty="0"/>
          </a:p>
        </p:txBody>
      </p:sp>
      <p:pic>
        <p:nvPicPr>
          <p:cNvPr id="4" name="Resim 3"/>
          <p:cNvPicPr>
            <a:picLocks noChangeAspect="1"/>
          </p:cNvPicPr>
          <p:nvPr/>
        </p:nvPicPr>
        <p:blipFill>
          <a:blip r:embed="rId2"/>
          <a:stretch>
            <a:fillRect/>
          </a:stretch>
        </p:blipFill>
        <p:spPr>
          <a:xfrm>
            <a:off x="4003457" y="608797"/>
            <a:ext cx="7922244" cy="6253189"/>
          </a:xfrm>
          <a:prstGeom prst="rect">
            <a:avLst/>
          </a:prstGeom>
        </p:spPr>
      </p:pic>
    </p:spTree>
    <p:extLst>
      <p:ext uri="{BB962C8B-B14F-4D97-AF65-F5344CB8AC3E}">
        <p14:creationId xmlns:p14="http://schemas.microsoft.com/office/powerpoint/2010/main" val="31329110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ADIM 4:</a:t>
            </a:r>
            <a:endParaRPr lang="tr-TR" dirty="0"/>
          </a:p>
        </p:txBody>
      </p:sp>
      <p:sp>
        <p:nvSpPr>
          <p:cNvPr id="3" name="İçerik Yer Tutucusu 2"/>
          <p:cNvSpPr>
            <a:spLocks noGrp="1"/>
          </p:cNvSpPr>
          <p:nvPr>
            <p:ph idx="1"/>
          </p:nvPr>
        </p:nvSpPr>
        <p:spPr>
          <a:xfrm>
            <a:off x="1" y="2336873"/>
            <a:ext cx="10294182" cy="3599316"/>
          </a:xfrm>
        </p:spPr>
        <p:txBody>
          <a:bodyPr>
            <a:noAutofit/>
          </a:bodyPr>
          <a:lstStyle/>
          <a:p>
            <a:pPr marL="0" indent="0">
              <a:buNone/>
            </a:pPr>
            <a:r>
              <a:rPr lang="tr-TR" sz="1300" dirty="0" smtClean="0"/>
              <a:t>1.Yarıyılda açılan</a:t>
            </a:r>
          </a:p>
          <a:p>
            <a:pPr marL="0" indent="0">
              <a:buNone/>
            </a:pPr>
            <a:r>
              <a:rPr lang="tr-TR" sz="1300" dirty="0" smtClean="0"/>
              <a:t>Dersleri en üstten</a:t>
            </a:r>
          </a:p>
          <a:p>
            <a:pPr marL="0" indent="0">
              <a:buNone/>
            </a:pPr>
            <a:r>
              <a:rPr lang="tr-TR" sz="1300" dirty="0" smtClean="0"/>
              <a:t>Başlayarak dersin </a:t>
            </a:r>
          </a:p>
          <a:p>
            <a:pPr marL="0" indent="0">
              <a:buNone/>
            </a:pPr>
            <a:r>
              <a:rPr lang="tr-TR" sz="1300" dirty="0" smtClean="0"/>
              <a:t>yanındaki Seç butona</a:t>
            </a:r>
          </a:p>
          <a:p>
            <a:pPr marL="0" indent="0">
              <a:buNone/>
            </a:pPr>
            <a:r>
              <a:rPr lang="tr-TR" sz="1300" dirty="0" smtClean="0"/>
              <a:t>basarak seçiniz.</a:t>
            </a:r>
          </a:p>
          <a:p>
            <a:pPr marL="0" indent="0">
              <a:buNone/>
            </a:pPr>
            <a:r>
              <a:rPr lang="tr-TR" sz="1300" dirty="0" smtClean="0"/>
              <a:t>*Ders Türü İsteğe Bağlı</a:t>
            </a:r>
          </a:p>
          <a:p>
            <a:pPr marL="0" indent="0">
              <a:buNone/>
            </a:pPr>
            <a:r>
              <a:rPr lang="tr-TR" sz="1300" dirty="0" smtClean="0"/>
              <a:t>olan dersleri seçmek </a:t>
            </a:r>
          </a:p>
          <a:p>
            <a:pPr marL="0" indent="0">
              <a:buNone/>
            </a:pPr>
            <a:r>
              <a:rPr lang="tr-TR" sz="1300" dirty="0"/>
              <a:t>z</a:t>
            </a:r>
            <a:r>
              <a:rPr lang="tr-TR" sz="1300" dirty="0" smtClean="0"/>
              <a:t>orunda değilsiniz.</a:t>
            </a:r>
          </a:p>
          <a:p>
            <a:pPr marL="0" indent="0">
              <a:buNone/>
            </a:pPr>
            <a:r>
              <a:rPr lang="tr-TR" sz="1300" dirty="0" smtClean="0"/>
              <a:t>Ancak İsteğe Bağlı ders</a:t>
            </a:r>
          </a:p>
          <a:p>
            <a:pPr marL="0" indent="0">
              <a:buNone/>
            </a:pPr>
            <a:r>
              <a:rPr lang="tr-TR" sz="1300" dirty="0" smtClean="0"/>
              <a:t>Seçerseniz bu dersi başarmadan mezun</a:t>
            </a:r>
          </a:p>
          <a:p>
            <a:pPr marL="0" indent="0">
              <a:buNone/>
            </a:pPr>
            <a:r>
              <a:rPr lang="tr-TR" sz="1300" dirty="0" smtClean="0"/>
              <a:t>olamazsınız.</a:t>
            </a:r>
          </a:p>
          <a:p>
            <a:pPr marL="0" indent="0">
              <a:buNone/>
            </a:pPr>
            <a:r>
              <a:rPr lang="tr-TR" sz="1300" dirty="0" smtClean="0"/>
              <a:t>Bazı dersler birden fazla görünmektedir. </a:t>
            </a:r>
          </a:p>
          <a:p>
            <a:pPr marL="0" indent="0">
              <a:buNone/>
            </a:pPr>
            <a:r>
              <a:rPr lang="tr-TR" sz="1300" dirty="0" smtClean="0"/>
              <a:t>Dersin yanındaki açıklamayı </a:t>
            </a:r>
          </a:p>
          <a:p>
            <a:pPr marL="0" indent="0">
              <a:buNone/>
            </a:pPr>
            <a:r>
              <a:rPr lang="tr-TR" sz="1300" dirty="0" smtClean="0"/>
              <a:t>okuyarak size uygun şubeyi seçiniz.</a:t>
            </a:r>
            <a:endParaRPr lang="tr-TR" sz="1300" dirty="0"/>
          </a:p>
        </p:txBody>
      </p:sp>
      <p:pic>
        <p:nvPicPr>
          <p:cNvPr id="5" name="Resim 4"/>
          <p:cNvPicPr>
            <a:picLocks noChangeAspect="1"/>
          </p:cNvPicPr>
          <p:nvPr/>
        </p:nvPicPr>
        <p:blipFill>
          <a:blip r:embed="rId2"/>
          <a:stretch>
            <a:fillRect/>
          </a:stretch>
        </p:blipFill>
        <p:spPr>
          <a:xfrm>
            <a:off x="3181406" y="0"/>
            <a:ext cx="9010594" cy="5573027"/>
          </a:xfrm>
          <a:prstGeom prst="rect">
            <a:avLst/>
          </a:prstGeom>
        </p:spPr>
      </p:pic>
    </p:spTree>
    <p:extLst>
      <p:ext uri="{BB962C8B-B14F-4D97-AF65-F5344CB8AC3E}">
        <p14:creationId xmlns:p14="http://schemas.microsoft.com/office/powerpoint/2010/main" val="19878733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ADIM 5:</a:t>
            </a:r>
            <a:endParaRPr lang="tr-TR" dirty="0"/>
          </a:p>
        </p:txBody>
      </p:sp>
      <p:sp>
        <p:nvSpPr>
          <p:cNvPr id="3" name="İçerik Yer Tutucusu 2"/>
          <p:cNvSpPr>
            <a:spLocks noGrp="1"/>
          </p:cNvSpPr>
          <p:nvPr>
            <p:ph idx="1"/>
          </p:nvPr>
        </p:nvSpPr>
        <p:spPr>
          <a:xfrm>
            <a:off x="82379" y="2336873"/>
            <a:ext cx="10211804" cy="3599316"/>
          </a:xfrm>
        </p:spPr>
        <p:txBody>
          <a:bodyPr/>
          <a:lstStyle/>
          <a:p>
            <a:pPr marL="0" indent="0">
              <a:buNone/>
            </a:pPr>
            <a:r>
              <a:rPr lang="tr-TR" dirty="0" smtClean="0"/>
              <a:t>Almanız gereken</a:t>
            </a:r>
          </a:p>
          <a:p>
            <a:pPr marL="0" indent="0">
              <a:buNone/>
            </a:pPr>
            <a:r>
              <a:rPr lang="tr-TR" dirty="0" smtClean="0"/>
              <a:t>Tüm dersleri</a:t>
            </a:r>
          </a:p>
          <a:p>
            <a:pPr marL="0" indent="0">
              <a:buNone/>
            </a:pPr>
            <a:r>
              <a:rPr lang="tr-TR" dirty="0" smtClean="0"/>
              <a:t>Seçtikten sonra</a:t>
            </a:r>
          </a:p>
          <a:p>
            <a:pPr marL="0" indent="0">
              <a:buNone/>
            </a:pPr>
            <a:r>
              <a:rPr lang="tr-TR" dirty="0" smtClean="0"/>
              <a:t>«Onay Sayfasına Git»</a:t>
            </a:r>
          </a:p>
          <a:p>
            <a:pPr marL="0" indent="0">
              <a:buNone/>
            </a:pPr>
            <a:r>
              <a:rPr lang="tr-TR" dirty="0" smtClean="0"/>
              <a:t>Butonuna basınız.</a:t>
            </a:r>
            <a:endParaRPr lang="tr-TR" dirty="0"/>
          </a:p>
        </p:txBody>
      </p:sp>
      <p:pic>
        <p:nvPicPr>
          <p:cNvPr id="4" name="Resim 3"/>
          <p:cNvPicPr>
            <a:picLocks noChangeAspect="1"/>
          </p:cNvPicPr>
          <p:nvPr/>
        </p:nvPicPr>
        <p:blipFill>
          <a:blip r:embed="rId2"/>
          <a:stretch>
            <a:fillRect/>
          </a:stretch>
        </p:blipFill>
        <p:spPr>
          <a:xfrm>
            <a:off x="3105665" y="595944"/>
            <a:ext cx="9086335" cy="6109656"/>
          </a:xfrm>
          <a:prstGeom prst="rect">
            <a:avLst/>
          </a:prstGeom>
        </p:spPr>
      </p:pic>
    </p:spTree>
    <p:extLst>
      <p:ext uri="{BB962C8B-B14F-4D97-AF65-F5344CB8AC3E}">
        <p14:creationId xmlns:p14="http://schemas.microsoft.com/office/powerpoint/2010/main" val="39408527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ADIM 6:</a:t>
            </a:r>
            <a:endParaRPr lang="tr-TR" dirty="0"/>
          </a:p>
        </p:txBody>
      </p:sp>
      <p:sp>
        <p:nvSpPr>
          <p:cNvPr id="3" name="İçerik Yer Tutucusu 2"/>
          <p:cNvSpPr>
            <a:spLocks noGrp="1"/>
          </p:cNvSpPr>
          <p:nvPr>
            <p:ph idx="1"/>
          </p:nvPr>
        </p:nvSpPr>
        <p:spPr>
          <a:xfrm>
            <a:off x="1" y="2336873"/>
            <a:ext cx="10294182" cy="3599316"/>
          </a:xfrm>
        </p:spPr>
        <p:txBody>
          <a:bodyPr/>
          <a:lstStyle/>
          <a:p>
            <a:pPr marL="0" indent="0">
              <a:buNone/>
            </a:pPr>
            <a:r>
              <a:rPr lang="tr-TR" dirty="0" smtClean="0"/>
              <a:t>Açılan sayfada </a:t>
            </a:r>
          </a:p>
          <a:p>
            <a:pPr marL="0" indent="0">
              <a:buNone/>
            </a:pPr>
            <a:r>
              <a:rPr lang="tr-TR" dirty="0" smtClean="0"/>
              <a:t>«Değişiklikleri Onayla»</a:t>
            </a:r>
          </a:p>
          <a:p>
            <a:pPr marL="0" indent="0">
              <a:buNone/>
            </a:pPr>
            <a:r>
              <a:rPr lang="tr-TR" dirty="0" smtClean="0"/>
              <a:t>Butonuna basınız.</a:t>
            </a:r>
          </a:p>
        </p:txBody>
      </p:sp>
      <p:pic>
        <p:nvPicPr>
          <p:cNvPr id="4" name="Resim 3"/>
          <p:cNvPicPr>
            <a:picLocks noChangeAspect="1"/>
          </p:cNvPicPr>
          <p:nvPr/>
        </p:nvPicPr>
        <p:blipFill>
          <a:blip r:embed="rId2"/>
          <a:stretch>
            <a:fillRect/>
          </a:stretch>
        </p:blipFill>
        <p:spPr>
          <a:xfrm>
            <a:off x="3865774" y="238902"/>
            <a:ext cx="8317988" cy="6565557"/>
          </a:xfrm>
          <a:prstGeom prst="rect">
            <a:avLst/>
          </a:prstGeom>
        </p:spPr>
      </p:pic>
    </p:spTree>
    <p:extLst>
      <p:ext uri="{BB962C8B-B14F-4D97-AF65-F5344CB8AC3E}">
        <p14:creationId xmlns:p14="http://schemas.microsoft.com/office/powerpoint/2010/main" val="23074503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ADIM 7:</a:t>
            </a:r>
            <a:endParaRPr lang="tr-TR" dirty="0"/>
          </a:p>
        </p:txBody>
      </p:sp>
      <p:sp>
        <p:nvSpPr>
          <p:cNvPr id="3" name="İçerik Yer Tutucusu 2"/>
          <p:cNvSpPr>
            <a:spLocks noGrp="1"/>
          </p:cNvSpPr>
          <p:nvPr>
            <p:ph idx="1"/>
          </p:nvPr>
        </p:nvSpPr>
        <p:spPr>
          <a:xfrm>
            <a:off x="164757" y="2336873"/>
            <a:ext cx="10129425" cy="3599316"/>
          </a:xfrm>
        </p:spPr>
        <p:txBody>
          <a:bodyPr>
            <a:normAutofit lnSpcReduction="10000"/>
          </a:bodyPr>
          <a:lstStyle/>
          <a:p>
            <a:pPr marL="0" indent="0">
              <a:buNone/>
            </a:pPr>
            <a:r>
              <a:rPr lang="tr-TR" dirty="0" smtClean="0"/>
              <a:t>İşlemin tamamlanması için</a:t>
            </a:r>
          </a:p>
          <a:p>
            <a:pPr marL="0" indent="0">
              <a:buNone/>
            </a:pPr>
            <a:r>
              <a:rPr lang="tr-TR" dirty="0" smtClean="0"/>
              <a:t>Sistem sizden onay</a:t>
            </a:r>
          </a:p>
          <a:p>
            <a:pPr marL="0" indent="0">
              <a:buNone/>
            </a:pPr>
            <a:r>
              <a:rPr lang="tr-TR" dirty="0" smtClean="0"/>
              <a:t>İsteyecektir.</a:t>
            </a:r>
          </a:p>
          <a:p>
            <a:pPr marL="0" indent="0">
              <a:buNone/>
            </a:pPr>
            <a:r>
              <a:rPr lang="tr-TR" dirty="0" smtClean="0"/>
              <a:t>«Tamam» butonuna basınız.</a:t>
            </a:r>
          </a:p>
          <a:p>
            <a:pPr marL="0" indent="0">
              <a:buNone/>
            </a:pPr>
            <a:r>
              <a:rPr lang="tr-TR" dirty="0" smtClean="0"/>
              <a:t>Aksi takdirde ders kaydınız</a:t>
            </a:r>
          </a:p>
          <a:p>
            <a:pPr marL="0" indent="0">
              <a:buNone/>
            </a:pPr>
            <a:r>
              <a:rPr lang="tr-TR" dirty="0" smtClean="0"/>
              <a:t>geçersiz olacaktır.</a:t>
            </a:r>
          </a:p>
          <a:p>
            <a:pPr marL="0" indent="0">
              <a:buNone/>
            </a:pPr>
            <a:endParaRPr lang="tr-TR" dirty="0" smtClean="0"/>
          </a:p>
          <a:p>
            <a:pPr marL="0" indent="0">
              <a:buNone/>
            </a:pPr>
            <a:r>
              <a:rPr lang="tr-TR" dirty="0" smtClean="0"/>
              <a:t> </a:t>
            </a:r>
            <a:endParaRPr lang="tr-TR" dirty="0"/>
          </a:p>
        </p:txBody>
      </p:sp>
      <p:pic>
        <p:nvPicPr>
          <p:cNvPr id="4" name="Resim 3"/>
          <p:cNvPicPr>
            <a:picLocks noChangeAspect="1"/>
          </p:cNvPicPr>
          <p:nvPr/>
        </p:nvPicPr>
        <p:blipFill>
          <a:blip r:embed="rId2"/>
          <a:stretch>
            <a:fillRect/>
          </a:stretch>
        </p:blipFill>
        <p:spPr>
          <a:xfrm>
            <a:off x="4394118" y="443480"/>
            <a:ext cx="7797882" cy="6155027"/>
          </a:xfrm>
          <a:prstGeom prst="rect">
            <a:avLst/>
          </a:prstGeom>
        </p:spPr>
      </p:pic>
    </p:spTree>
    <p:extLst>
      <p:ext uri="{BB962C8B-B14F-4D97-AF65-F5344CB8AC3E}">
        <p14:creationId xmlns:p14="http://schemas.microsoft.com/office/powerpoint/2010/main" val="38010425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ADIM 8:</a:t>
            </a:r>
            <a:endParaRPr lang="tr-TR" dirty="0"/>
          </a:p>
        </p:txBody>
      </p:sp>
      <p:sp>
        <p:nvSpPr>
          <p:cNvPr id="3" name="İçerik Yer Tutucusu 2"/>
          <p:cNvSpPr>
            <a:spLocks noGrp="1"/>
          </p:cNvSpPr>
          <p:nvPr>
            <p:ph idx="1"/>
          </p:nvPr>
        </p:nvSpPr>
        <p:spPr>
          <a:xfrm>
            <a:off x="680321" y="2034746"/>
            <a:ext cx="9613861" cy="3901443"/>
          </a:xfrm>
        </p:spPr>
        <p:txBody>
          <a:bodyPr>
            <a:normAutofit/>
          </a:bodyPr>
          <a:lstStyle/>
          <a:p>
            <a:pPr marL="0" indent="0">
              <a:buNone/>
            </a:pPr>
            <a:r>
              <a:rPr lang="tr-TR" sz="2000" dirty="0" smtClean="0"/>
              <a:t>Ders kaydınızı tamamladığınızda Pamukkale Üniversitesinin size vermiş olduğu mail adresine seçtiğiniz ve onayladığınız derslerin bilgisi mail olarak gönderilir. Ya da Öğrenci Bilgi Sistemine girdiğinizde Not Görüntüleme sayfasına girdiğinizde kayıtlı derslerinizi görebilirsiniz.</a:t>
            </a:r>
          </a:p>
          <a:p>
            <a:pPr marL="0" indent="0">
              <a:buNone/>
            </a:pPr>
            <a:r>
              <a:rPr lang="tr-TR" sz="2000" dirty="0" smtClean="0"/>
              <a:t>Mailinize bakmak için </a:t>
            </a:r>
            <a:r>
              <a:rPr lang="tr-TR" sz="2000" dirty="0" smtClean="0">
                <a:hlinkClick r:id="rId2"/>
              </a:rPr>
              <a:t>http://pusula.pau.edu.tr’ye</a:t>
            </a:r>
            <a:r>
              <a:rPr lang="tr-TR" sz="2000" dirty="0" smtClean="0"/>
              <a:t> girdikten sonra</a:t>
            </a:r>
          </a:p>
          <a:p>
            <a:pPr marL="0" indent="0">
              <a:buNone/>
            </a:pPr>
            <a:r>
              <a:rPr lang="tr-TR" sz="2000" dirty="0" smtClean="0"/>
              <a:t>E-posta servisini seçiniz.</a:t>
            </a:r>
            <a:endParaRPr lang="tr-TR" sz="2000" dirty="0"/>
          </a:p>
        </p:txBody>
      </p:sp>
      <p:pic>
        <p:nvPicPr>
          <p:cNvPr id="4" name="Resim 3"/>
          <p:cNvPicPr>
            <a:picLocks noChangeAspect="1"/>
          </p:cNvPicPr>
          <p:nvPr/>
        </p:nvPicPr>
        <p:blipFill>
          <a:blip r:embed="rId3"/>
          <a:stretch>
            <a:fillRect/>
          </a:stretch>
        </p:blipFill>
        <p:spPr>
          <a:xfrm>
            <a:off x="1545237" y="4043133"/>
            <a:ext cx="8282503" cy="2874182"/>
          </a:xfrm>
          <a:prstGeom prst="rect">
            <a:avLst/>
          </a:prstGeom>
        </p:spPr>
      </p:pic>
      <p:sp>
        <p:nvSpPr>
          <p:cNvPr id="5" name="Dikdörtgen 4"/>
          <p:cNvSpPr/>
          <p:nvPr/>
        </p:nvSpPr>
        <p:spPr>
          <a:xfrm>
            <a:off x="4415484" y="5008606"/>
            <a:ext cx="2520778" cy="56841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365036109"/>
      </p:ext>
    </p:extLst>
  </p:cSld>
  <p:clrMapOvr>
    <a:masterClrMapping/>
  </p:clrMapOvr>
  <p:timing>
    <p:tnLst>
      <p:par>
        <p:cTn id="1" dur="indefinite" restart="never" nodeType="tmRoot"/>
      </p:par>
    </p:tn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TM04033917[[fn=Berlin]]</Template>
  <TotalTime>3874</TotalTime>
  <Words>192</Words>
  <Application>Microsoft Office PowerPoint</Application>
  <PresentationFormat>Geniş ekran</PresentationFormat>
  <Paragraphs>52</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Arial</vt:lpstr>
      <vt:lpstr>Trebuchet MS</vt:lpstr>
      <vt:lpstr>Berlin</vt:lpstr>
      <vt:lpstr>2016-2017 DERS KAYIT KILAVUZU</vt:lpstr>
      <vt:lpstr>ADIM 1:</vt:lpstr>
      <vt:lpstr>ADIM 2:</vt:lpstr>
      <vt:lpstr>ADIM 3:</vt:lpstr>
      <vt:lpstr>ADIM 4:</vt:lpstr>
      <vt:lpstr>ADIM 5:</vt:lpstr>
      <vt:lpstr>ADIM 6:</vt:lpstr>
      <vt:lpstr>ADIM 7:</vt:lpstr>
      <vt:lpstr>ADIM 8:</vt:lpstr>
    </vt:vector>
  </TitlesOfParts>
  <Company>Pamukkale Üniversitesi</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Pau</dc:creator>
  <cp:lastModifiedBy>Ulaş</cp:lastModifiedBy>
  <cp:revision>6</cp:revision>
  <dcterms:created xsi:type="dcterms:W3CDTF">2015-09-11T13:26:44Z</dcterms:created>
  <dcterms:modified xsi:type="dcterms:W3CDTF">2016-09-04T20:46:09Z</dcterms:modified>
</cp:coreProperties>
</file>