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26458" t="11336" r="40734" b="9316"/>
          <a:stretch>
            <a:fillRect/>
          </a:stretch>
        </p:blipFill>
        <p:spPr bwMode="auto">
          <a:xfrm rot="5400000">
            <a:off x="2747013" y="529587"/>
            <a:ext cx="3600000" cy="650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grayscl/>
            <a:lum bright="10000"/>
          </a:blip>
          <a:srcRect l="30691" t="12752" r="37559" b="12150"/>
          <a:stretch>
            <a:fillRect/>
          </a:stretch>
        </p:blipFill>
        <p:spPr bwMode="auto">
          <a:xfrm rot="5400000">
            <a:off x="2751600" y="753600"/>
            <a:ext cx="3600000" cy="6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85800"/>
            <a:ext cx="3672263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8</cp:revision>
  <dcterms:created xsi:type="dcterms:W3CDTF">2006-08-16T00:00:00Z</dcterms:created>
  <dcterms:modified xsi:type="dcterms:W3CDTF">2016-05-17T13:42:02Z</dcterms:modified>
</cp:coreProperties>
</file>