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91" d="100"/>
          <a:sy n="91" d="100"/>
        </p:scale>
        <p:origin x="21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437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12449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0613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46316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65441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61039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9175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41063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09059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26366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94776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10CB6-4B61-439F-A8EE-E7AC06A207CA}" type="datetimeFigureOut">
              <a:rPr lang="tr-TR" smtClean="0"/>
              <a:t>26.3.2015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C21A54-CB57-495F-AA49-D8FDEB5A030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98848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0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48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561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017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98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43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281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83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894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2200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046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338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32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5033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9886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190" y="1143285"/>
            <a:ext cx="3047619" cy="4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9895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Geniş ekran</PresentationFormat>
  <Paragraphs>0</Paragraphs>
  <Slides>16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Pamukkale Üniversitesi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Pau</dc:creator>
  <cp:lastModifiedBy>Pau</cp:lastModifiedBy>
  <cp:revision>1</cp:revision>
  <dcterms:created xsi:type="dcterms:W3CDTF">2015-03-26T15:41:14Z</dcterms:created>
  <dcterms:modified xsi:type="dcterms:W3CDTF">2015-03-26T15:41:41Z</dcterms:modified>
</cp:coreProperties>
</file>