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1" r:id="rId4"/>
    <p:sldId id="260" r:id="rId5"/>
    <p:sldId id="258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AC4DB-41CF-40BF-932B-2C82FF0BC4A4}" type="datetimeFigureOut">
              <a:rPr lang="tr-TR" smtClean="0"/>
              <a:t>17.05.2016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30EF6-73FF-439E-8C4D-C97C10D5CEA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AC4DB-41CF-40BF-932B-2C82FF0BC4A4}" type="datetimeFigureOut">
              <a:rPr lang="tr-TR" smtClean="0"/>
              <a:t>17.05.2016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30EF6-73FF-439E-8C4D-C97C10D5CEA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AC4DB-41CF-40BF-932B-2C82FF0BC4A4}" type="datetimeFigureOut">
              <a:rPr lang="tr-TR" smtClean="0"/>
              <a:t>17.05.2016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30EF6-73FF-439E-8C4D-C97C10D5CEA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AC4DB-41CF-40BF-932B-2C82FF0BC4A4}" type="datetimeFigureOut">
              <a:rPr lang="tr-TR" smtClean="0"/>
              <a:t>17.05.2016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30EF6-73FF-439E-8C4D-C97C10D5CEA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AC4DB-41CF-40BF-932B-2C82FF0BC4A4}" type="datetimeFigureOut">
              <a:rPr lang="tr-TR" smtClean="0"/>
              <a:t>17.05.2016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30EF6-73FF-439E-8C4D-C97C10D5CEA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AC4DB-41CF-40BF-932B-2C82FF0BC4A4}" type="datetimeFigureOut">
              <a:rPr lang="tr-TR" smtClean="0"/>
              <a:t>17.05.2016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30EF6-73FF-439E-8C4D-C97C10D5CEA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AC4DB-41CF-40BF-932B-2C82FF0BC4A4}" type="datetimeFigureOut">
              <a:rPr lang="tr-TR" smtClean="0"/>
              <a:t>17.05.2016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30EF6-73FF-439E-8C4D-C97C10D5CEA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AC4DB-41CF-40BF-932B-2C82FF0BC4A4}" type="datetimeFigureOut">
              <a:rPr lang="tr-TR" smtClean="0"/>
              <a:t>17.05.2016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30EF6-73FF-439E-8C4D-C97C10D5CEA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AC4DB-41CF-40BF-932B-2C82FF0BC4A4}" type="datetimeFigureOut">
              <a:rPr lang="tr-TR" smtClean="0"/>
              <a:t>17.05.2016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30EF6-73FF-439E-8C4D-C97C10D5CEA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AC4DB-41CF-40BF-932B-2C82FF0BC4A4}" type="datetimeFigureOut">
              <a:rPr lang="tr-TR" smtClean="0"/>
              <a:t>17.05.2016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30EF6-73FF-439E-8C4D-C97C10D5CEA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AC4DB-41CF-40BF-932B-2C82FF0BC4A4}" type="datetimeFigureOut">
              <a:rPr lang="tr-TR" smtClean="0"/>
              <a:t>17.05.2016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30EF6-73FF-439E-8C4D-C97C10D5CEA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AC4DB-41CF-40BF-932B-2C82FF0BC4A4}" type="datetimeFigureOut">
              <a:rPr lang="tr-TR" smtClean="0"/>
              <a:t>17.05.2016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230EF6-73FF-439E-8C4D-C97C10D5CEAD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39198" t="18575" r="21510" b="26208"/>
          <a:stretch>
            <a:fillRect/>
          </a:stretch>
        </p:blipFill>
        <p:spPr bwMode="auto">
          <a:xfrm>
            <a:off x="1785917" y="2214554"/>
            <a:ext cx="5801487" cy="4572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2237" y="2643182"/>
            <a:ext cx="8556043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1080" y="2637965"/>
            <a:ext cx="8557200" cy="4005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38338" y="1662136"/>
            <a:ext cx="5267325" cy="512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3712028"/>
            <a:ext cx="8892000" cy="2860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0</Words>
  <Application>Microsoft Office PowerPoint</Application>
  <PresentationFormat>On-screen Show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dell</cp:lastModifiedBy>
  <cp:revision>36</cp:revision>
  <dcterms:created xsi:type="dcterms:W3CDTF">2016-05-17T12:56:37Z</dcterms:created>
  <dcterms:modified xsi:type="dcterms:W3CDTF">2016-05-17T13:34:51Z</dcterms:modified>
</cp:coreProperties>
</file>