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0" r:id="rId5"/>
    <p:sldId id="25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AC4DB-41CF-40BF-932B-2C82FF0BC4A4}" type="datetimeFigureOut">
              <a:rPr lang="tr-TR" smtClean="0"/>
              <a:t>17.05.2016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0EF6-73FF-439E-8C4D-C97C10D5CEA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9198" t="18575" r="21510" b="26208"/>
          <a:stretch>
            <a:fillRect/>
          </a:stretch>
        </p:blipFill>
        <p:spPr bwMode="auto">
          <a:xfrm>
            <a:off x="1785917" y="2214554"/>
            <a:ext cx="5801487" cy="457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37" y="2643182"/>
            <a:ext cx="8556043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080" y="2637965"/>
            <a:ext cx="8557200" cy="400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8338" y="1662136"/>
            <a:ext cx="5267325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712028"/>
            <a:ext cx="8892000" cy="286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36</cp:revision>
  <dcterms:created xsi:type="dcterms:W3CDTF">2016-05-17T12:56:37Z</dcterms:created>
  <dcterms:modified xsi:type="dcterms:W3CDTF">2016-05-17T13:34:51Z</dcterms:modified>
</cp:coreProperties>
</file>