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4" r:id="rId3"/>
    <p:sldId id="267" r:id="rId4"/>
    <p:sldId id="256" r:id="rId5"/>
    <p:sldId id="258" r:id="rId6"/>
    <p:sldId id="259" r:id="rId7"/>
    <p:sldId id="260" r:id="rId8"/>
    <p:sldId id="26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FEE7-AC7E-4C11-B629-FD793C4D72D0}" type="datetimeFigureOut">
              <a:rPr lang="tr-TR" smtClean="0"/>
              <a:t>17.2.2014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EAEB-6004-418A-9946-A2330DB80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347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FEE7-AC7E-4C11-B629-FD793C4D72D0}" type="datetimeFigureOut">
              <a:rPr lang="tr-TR" smtClean="0"/>
              <a:t>17.2.2014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EAEB-6004-418A-9946-A2330DB80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588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FEE7-AC7E-4C11-B629-FD793C4D72D0}" type="datetimeFigureOut">
              <a:rPr lang="tr-TR" smtClean="0"/>
              <a:t>17.2.2014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EAEB-6004-418A-9946-A2330DB80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6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FEE7-AC7E-4C11-B629-FD793C4D72D0}" type="datetimeFigureOut">
              <a:rPr lang="tr-TR" smtClean="0"/>
              <a:t>17.2.2014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EAEB-6004-418A-9946-A2330DB80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53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FEE7-AC7E-4C11-B629-FD793C4D72D0}" type="datetimeFigureOut">
              <a:rPr lang="tr-TR" smtClean="0"/>
              <a:t>17.2.2014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EAEB-6004-418A-9946-A2330DB80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1841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FEE7-AC7E-4C11-B629-FD793C4D72D0}" type="datetimeFigureOut">
              <a:rPr lang="tr-TR" smtClean="0"/>
              <a:t>17.2.2014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EAEB-6004-418A-9946-A2330DB80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FEE7-AC7E-4C11-B629-FD793C4D72D0}" type="datetimeFigureOut">
              <a:rPr lang="tr-TR" smtClean="0"/>
              <a:t>17.2.2014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EAEB-6004-418A-9946-A2330DB80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5169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FEE7-AC7E-4C11-B629-FD793C4D72D0}" type="datetimeFigureOut">
              <a:rPr lang="tr-TR" smtClean="0"/>
              <a:t>17.2.2014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EAEB-6004-418A-9946-A2330DB80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1224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FEE7-AC7E-4C11-B629-FD793C4D72D0}" type="datetimeFigureOut">
              <a:rPr lang="tr-TR" smtClean="0"/>
              <a:t>17.2.2014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EAEB-6004-418A-9946-A2330DB80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850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FEE7-AC7E-4C11-B629-FD793C4D72D0}" type="datetimeFigureOut">
              <a:rPr lang="tr-TR" smtClean="0"/>
              <a:t>17.2.2014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EAEB-6004-418A-9946-A2330DB80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82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FEE7-AC7E-4C11-B629-FD793C4D72D0}" type="datetimeFigureOut">
              <a:rPr lang="tr-TR" smtClean="0"/>
              <a:t>17.2.2014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EAEB-6004-418A-9946-A2330DB80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86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9FEE7-AC7E-4C11-B629-FD793C4D72D0}" type="datetimeFigureOut">
              <a:rPr lang="tr-TR" smtClean="0"/>
              <a:t>17.2.2014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0EAEB-6004-418A-9946-A2330DB80D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1967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6300192" y="1844824"/>
            <a:ext cx="2411761" cy="237626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Kullanıcı  adınızı ve şifrenizi giriniz.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71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414908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3" name="Dikdörtgen 2"/>
          <p:cNvSpPr/>
          <p:nvPr/>
        </p:nvSpPr>
        <p:spPr>
          <a:xfrm>
            <a:off x="1763688" y="4365104"/>
            <a:ext cx="5904656" cy="187220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Üzerinizdeki dersleriniz listelenecektir.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889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575" cy="5013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2087066" y="5234115"/>
            <a:ext cx="4320480" cy="151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Üzerinizdeki derslerden silmek istediğiniz dersi silebilirsiniz.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10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Ekran Alıntısı.PNGek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563888" y="0"/>
            <a:ext cx="5184576" cy="122413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Eklemek İstediğiniz dersin adını ve kodunu giriniz fakülteyi seçiniz.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83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Ekran Alıntısı.PNGekleme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205" y="0"/>
            <a:ext cx="9143999" cy="436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ikdörtgen 5"/>
          <p:cNvSpPr/>
          <p:nvPr/>
        </p:nvSpPr>
        <p:spPr>
          <a:xfrm>
            <a:off x="3563888" y="4581128"/>
            <a:ext cx="4608512" cy="194421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Eklediğiniz dersler burada listelenecektir</a:t>
            </a:r>
            <a:endParaRPr lang="tr-TR" dirty="0" smtClean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345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049" y="0"/>
            <a:ext cx="9144000" cy="46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1403648" y="4797152"/>
            <a:ext cx="5472608" cy="15841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Eklediğiniz dersleri  sil butonuna basarak silebilirsiniz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561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3999" cy="4437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5652120" y="1628800"/>
            <a:ext cx="2016224" cy="22322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Bu alanı kendiniz bilgisayar üzerinden doldurunuz.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434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Protokol </a:t>
            </a:r>
            <a:r>
              <a:rPr lang="tr-TR" dirty="0" smtClean="0"/>
              <a:t>sayfanızın </a:t>
            </a:r>
            <a:r>
              <a:rPr lang="tr-TR" dirty="0" smtClean="0"/>
              <a:t>çıktısını alınız bölüm koordinatörünüze imzalatarak </a:t>
            </a:r>
            <a:r>
              <a:rPr lang="tr-TR" dirty="0" err="1" smtClean="0"/>
              <a:t>farabi</a:t>
            </a:r>
            <a:r>
              <a:rPr lang="tr-TR" dirty="0" smtClean="0"/>
              <a:t> ofisinize teslim ediniz.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935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57</Words>
  <Application>Microsoft Office PowerPoint</Application>
  <PresentationFormat>Ekran Gösterisi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Işıl</cp:lastModifiedBy>
  <cp:revision>10</cp:revision>
  <dcterms:created xsi:type="dcterms:W3CDTF">2014-02-14T13:21:24Z</dcterms:created>
  <dcterms:modified xsi:type="dcterms:W3CDTF">2014-02-17T08:48:50Z</dcterms:modified>
</cp:coreProperties>
</file>