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1" autoAdjust="0"/>
    <p:restoredTop sz="94660"/>
  </p:normalViewPr>
  <p:slideViewPr>
    <p:cSldViewPr snapToGrid="0">
      <p:cViewPr varScale="1">
        <p:scale>
          <a:sx n="91" d="100"/>
          <a:sy n="91" d="100"/>
        </p:scale>
        <p:origin x="21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9482A-E263-4CF1-B236-5B1C52404E4E}" type="datetimeFigureOut">
              <a:rPr lang="tr-TR" smtClean="0"/>
              <a:t>26.3.2015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72AF-AF81-4D8A-969C-89D2070BC8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97076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9482A-E263-4CF1-B236-5B1C52404E4E}" type="datetimeFigureOut">
              <a:rPr lang="tr-TR" smtClean="0"/>
              <a:t>26.3.2015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72AF-AF81-4D8A-969C-89D2070BC8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4037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9482A-E263-4CF1-B236-5B1C52404E4E}" type="datetimeFigureOut">
              <a:rPr lang="tr-TR" smtClean="0"/>
              <a:t>26.3.2015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72AF-AF81-4D8A-969C-89D2070BC8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93472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9482A-E263-4CF1-B236-5B1C52404E4E}" type="datetimeFigureOut">
              <a:rPr lang="tr-TR" smtClean="0"/>
              <a:t>26.3.2015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72AF-AF81-4D8A-969C-89D2070BC8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98390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9482A-E263-4CF1-B236-5B1C52404E4E}" type="datetimeFigureOut">
              <a:rPr lang="tr-TR" smtClean="0"/>
              <a:t>26.3.2015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72AF-AF81-4D8A-969C-89D2070BC8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94357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9482A-E263-4CF1-B236-5B1C52404E4E}" type="datetimeFigureOut">
              <a:rPr lang="tr-TR" smtClean="0"/>
              <a:t>26.3.2015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72AF-AF81-4D8A-969C-89D2070BC8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44516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9482A-E263-4CF1-B236-5B1C52404E4E}" type="datetimeFigureOut">
              <a:rPr lang="tr-TR" smtClean="0"/>
              <a:t>26.3.2015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72AF-AF81-4D8A-969C-89D2070BC8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00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9482A-E263-4CF1-B236-5B1C52404E4E}" type="datetimeFigureOut">
              <a:rPr lang="tr-TR" smtClean="0"/>
              <a:t>26.3.2015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72AF-AF81-4D8A-969C-89D2070BC8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50695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9482A-E263-4CF1-B236-5B1C52404E4E}" type="datetimeFigureOut">
              <a:rPr lang="tr-TR" smtClean="0"/>
              <a:t>26.3.2015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72AF-AF81-4D8A-969C-89D2070BC8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83515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9482A-E263-4CF1-B236-5B1C52404E4E}" type="datetimeFigureOut">
              <a:rPr lang="tr-TR" smtClean="0"/>
              <a:t>26.3.2015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72AF-AF81-4D8A-969C-89D2070BC8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9472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9482A-E263-4CF1-B236-5B1C52404E4E}" type="datetimeFigureOut">
              <a:rPr lang="tr-TR" smtClean="0"/>
              <a:t>26.3.2015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72AF-AF81-4D8A-969C-89D2070BC8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51133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99482A-E263-4CF1-B236-5B1C52404E4E}" type="datetimeFigureOut">
              <a:rPr lang="tr-TR" smtClean="0"/>
              <a:t>26.3.2015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A272AF-AF81-4D8A-969C-89D2070BC8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77032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1714" y="381381"/>
            <a:ext cx="3428571" cy="609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11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1714" y="381381"/>
            <a:ext cx="3428571" cy="609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934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1714" y="381381"/>
            <a:ext cx="3428571" cy="609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429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1714" y="381381"/>
            <a:ext cx="3428571" cy="609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51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1714" y="381381"/>
            <a:ext cx="3428571" cy="609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76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1714" y="381381"/>
            <a:ext cx="3428571" cy="609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632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1714" y="381381"/>
            <a:ext cx="3428571" cy="609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40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1714" y="381381"/>
            <a:ext cx="3428571" cy="609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129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Geniş ekran</PresentationFormat>
  <Paragraphs>0</Paragraphs>
  <Slides>8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Pamukkale Üniversitesi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Pau</dc:creator>
  <cp:lastModifiedBy>Pau</cp:lastModifiedBy>
  <cp:revision>1</cp:revision>
  <dcterms:created xsi:type="dcterms:W3CDTF">2015-03-26T15:32:21Z</dcterms:created>
  <dcterms:modified xsi:type="dcterms:W3CDTF">2015-03-26T15:33:42Z</dcterms:modified>
</cp:coreProperties>
</file>