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46"/>
  </p:notesMasterIdLst>
  <p:handoutMasterIdLst>
    <p:handoutMasterId r:id="rId47"/>
  </p:handoutMasterIdLst>
  <p:sldIdLst>
    <p:sldId id="762" r:id="rId2"/>
    <p:sldId id="763" r:id="rId3"/>
    <p:sldId id="764" r:id="rId4"/>
    <p:sldId id="765" r:id="rId5"/>
    <p:sldId id="766" r:id="rId6"/>
    <p:sldId id="767" r:id="rId7"/>
    <p:sldId id="768" r:id="rId8"/>
    <p:sldId id="728" r:id="rId9"/>
    <p:sldId id="729" r:id="rId10"/>
    <p:sldId id="730" r:id="rId11"/>
    <p:sldId id="731" r:id="rId12"/>
    <p:sldId id="732" r:id="rId13"/>
    <p:sldId id="733" r:id="rId14"/>
    <p:sldId id="734" r:id="rId15"/>
    <p:sldId id="735" r:id="rId16"/>
    <p:sldId id="736" r:id="rId17"/>
    <p:sldId id="737" r:id="rId18"/>
    <p:sldId id="738" r:id="rId19"/>
    <p:sldId id="739" r:id="rId20"/>
    <p:sldId id="740" r:id="rId21"/>
    <p:sldId id="741" r:id="rId22"/>
    <p:sldId id="742" r:id="rId23"/>
    <p:sldId id="743" r:id="rId24"/>
    <p:sldId id="744" r:id="rId25"/>
    <p:sldId id="745" r:id="rId26"/>
    <p:sldId id="746" r:id="rId27"/>
    <p:sldId id="747" r:id="rId28"/>
    <p:sldId id="748" r:id="rId29"/>
    <p:sldId id="749" r:id="rId30"/>
    <p:sldId id="750" r:id="rId31"/>
    <p:sldId id="751" r:id="rId32"/>
    <p:sldId id="752" r:id="rId33"/>
    <p:sldId id="753" r:id="rId34"/>
    <p:sldId id="754" r:id="rId35"/>
    <p:sldId id="755" r:id="rId36"/>
    <p:sldId id="756" r:id="rId37"/>
    <p:sldId id="757" r:id="rId38"/>
    <p:sldId id="758" r:id="rId39"/>
    <p:sldId id="759" r:id="rId40"/>
    <p:sldId id="760" r:id="rId41"/>
    <p:sldId id="761" r:id="rId42"/>
    <p:sldId id="727" r:id="rId43"/>
    <p:sldId id="618" r:id="rId44"/>
    <p:sldId id="613" r:id="rId45"/>
  </p:sldIdLst>
  <p:sldSz cx="9144000" cy="6858000" type="screen4x3"/>
  <p:notesSz cx="7023100" cy="9309100"/>
  <p:defaultTextStyle>
    <a:defPPr>
      <a:defRPr lang="en-US"/>
    </a:defPPr>
    <a:lvl1pPr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1pPr>
    <a:lvl2pPr marL="4572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2pPr>
    <a:lvl3pPr marL="9144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3pPr>
    <a:lvl4pPr marL="13716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4pPr>
    <a:lvl5pPr marL="18288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5pPr>
    <a:lvl6pPr marL="2286000" algn="l" defTabSz="914400" rtl="0" eaLnBrk="1" latinLnBrk="0" hangingPunct="1">
      <a:defRPr sz="3000" b="1" kern="1200">
        <a:solidFill>
          <a:schemeClr val="tx1"/>
        </a:solidFill>
        <a:latin typeface="Arial" charset="0"/>
        <a:ea typeface="+mn-ea"/>
        <a:cs typeface="+mn-cs"/>
      </a:defRPr>
    </a:lvl6pPr>
    <a:lvl7pPr marL="2743200" algn="l" defTabSz="914400" rtl="0" eaLnBrk="1" latinLnBrk="0" hangingPunct="1">
      <a:defRPr sz="3000" b="1" kern="1200">
        <a:solidFill>
          <a:schemeClr val="tx1"/>
        </a:solidFill>
        <a:latin typeface="Arial" charset="0"/>
        <a:ea typeface="+mn-ea"/>
        <a:cs typeface="+mn-cs"/>
      </a:defRPr>
    </a:lvl7pPr>
    <a:lvl8pPr marL="3200400" algn="l" defTabSz="914400" rtl="0" eaLnBrk="1" latinLnBrk="0" hangingPunct="1">
      <a:defRPr sz="3000" b="1" kern="1200">
        <a:solidFill>
          <a:schemeClr val="tx1"/>
        </a:solidFill>
        <a:latin typeface="Arial" charset="0"/>
        <a:ea typeface="+mn-ea"/>
        <a:cs typeface="+mn-cs"/>
      </a:defRPr>
    </a:lvl8pPr>
    <a:lvl9pPr marL="3657600" algn="l" defTabSz="914400" rtl="0" eaLnBrk="1" latinLnBrk="0" hangingPunct="1">
      <a:defRPr sz="3000"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152">
          <p15:clr>
            <a:srgbClr val="A4A3A4"/>
          </p15:clr>
        </p15:guide>
        <p15:guide id="2" pos="480">
          <p15:clr>
            <a:srgbClr val="A4A3A4"/>
          </p15:clr>
        </p15:guide>
        <p15:guide id="3" orient="horz" pos="528">
          <p15:clr>
            <a:srgbClr val="A4A3A4"/>
          </p15:clr>
        </p15:guide>
        <p15:guide id="4" pos="1344">
          <p15:clr>
            <a:srgbClr val="A4A3A4"/>
          </p15:clr>
        </p15:guide>
      </p15:sldGuideLst>
    </p:ext>
    <p:ext uri="{2D200454-40CA-4A62-9FC3-DE9A4176ACB9}">
      <p15:notesGuideLst xmlns:p15="http://schemas.microsoft.com/office/powerpoint/2012/main">
        <p15:guide id="1" orient="horz" pos="2950">
          <p15:clr>
            <a:srgbClr val="A4A3A4"/>
          </p15:clr>
        </p15:guide>
        <p15:guide id="2" pos="2229">
          <p15:clr>
            <a:srgbClr val="A4A3A4"/>
          </p15:clr>
        </p15:guide>
        <p15:guide id="3" orient="horz" pos="2933">
          <p15:clr>
            <a:srgbClr val="A4A3A4"/>
          </p15:clr>
        </p15:guide>
        <p15:guide id="4"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FD9C9C"/>
    <a:srgbClr val="0000CC"/>
    <a:srgbClr val="3366FF"/>
    <a:srgbClr val="6699FF"/>
    <a:srgbClr val="1D1D59"/>
    <a:srgbClr val="E8D1FF"/>
    <a:srgbClr val="CC99FF"/>
    <a:srgbClr val="0000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95" autoAdjust="0"/>
    <p:restoredTop sz="94434" autoAdjust="0"/>
  </p:normalViewPr>
  <p:slideViewPr>
    <p:cSldViewPr snapToObjects="1">
      <p:cViewPr varScale="1">
        <p:scale>
          <a:sx n="113" d="100"/>
          <a:sy n="113" d="100"/>
        </p:scale>
        <p:origin x="1308" y="90"/>
      </p:cViewPr>
      <p:guideLst>
        <p:guide orient="horz" pos="1152"/>
        <p:guide pos="480"/>
        <p:guide orient="horz" pos="528"/>
        <p:guide pos="1344"/>
      </p:guideLst>
    </p:cSldViewPr>
  </p:slideViewPr>
  <p:notesTextViewPr>
    <p:cViewPr>
      <p:scale>
        <a:sx n="3" d="2"/>
        <a:sy n="3" d="2"/>
      </p:scale>
      <p:origin x="0" y="0"/>
    </p:cViewPr>
  </p:notesTextViewPr>
  <p:sorterViewPr>
    <p:cViewPr>
      <p:scale>
        <a:sx n="122" d="100"/>
        <a:sy n="122" d="100"/>
      </p:scale>
      <p:origin x="0" y="0"/>
    </p:cViewPr>
  </p:sorterViewPr>
  <p:notesViewPr>
    <p:cSldViewPr snapToObjects="1">
      <p:cViewPr>
        <p:scale>
          <a:sx n="80" d="100"/>
          <a:sy n="80" d="100"/>
        </p:scale>
        <p:origin x="-3222" y="-198"/>
      </p:cViewPr>
      <p:guideLst>
        <p:guide orient="horz" pos="2950"/>
        <p:guide pos="2229"/>
        <p:guide orient="horz" pos="2933"/>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F2E44F-748B-4E0F-AB4F-F33233A8F3BA}" type="doc">
      <dgm:prSet loTypeId="urn:microsoft.com/office/officeart/2005/8/layout/hProcess3" loCatId="process" qsTypeId="urn:microsoft.com/office/officeart/2005/8/quickstyle/3d2" qsCatId="3D" csTypeId="urn:microsoft.com/office/officeart/2005/8/colors/accent1_2" csCatId="accent1" phldr="1"/>
      <dgm:spPr/>
    </dgm:pt>
    <dgm:pt modelId="{629609B7-D09F-41C4-B1A2-25B2546A4120}">
      <dgm:prSet phldrT="[Text]"/>
      <dgm:spPr/>
      <dgm:t>
        <a:bodyPr/>
        <a:lstStyle/>
        <a:p>
          <a:r>
            <a:rPr lang="en-US" b="1" dirty="0" smtClean="0">
              <a:solidFill>
                <a:schemeClr val="bg1"/>
              </a:solidFill>
            </a:rPr>
            <a:t>2017</a:t>
          </a:r>
          <a:endParaRPr lang="en-US" b="1" dirty="0">
            <a:solidFill>
              <a:schemeClr val="bg1"/>
            </a:solidFill>
          </a:endParaRPr>
        </a:p>
      </dgm:t>
    </dgm:pt>
    <dgm:pt modelId="{E8DBDB48-FBFA-4D20-AC9E-1A978AA677A5}" type="parTrans" cxnId="{9FB842ED-C0A0-456D-B6EF-87DCE99D657E}">
      <dgm:prSet/>
      <dgm:spPr/>
      <dgm:t>
        <a:bodyPr/>
        <a:lstStyle/>
        <a:p>
          <a:endParaRPr lang="en-US"/>
        </a:p>
      </dgm:t>
    </dgm:pt>
    <dgm:pt modelId="{3EF1A5F9-DA7D-41C9-BAFE-FB6036F9DF75}" type="sibTrans" cxnId="{9FB842ED-C0A0-456D-B6EF-87DCE99D657E}">
      <dgm:prSet/>
      <dgm:spPr/>
      <dgm:t>
        <a:bodyPr/>
        <a:lstStyle/>
        <a:p>
          <a:endParaRPr lang="en-US"/>
        </a:p>
      </dgm:t>
    </dgm:pt>
    <dgm:pt modelId="{01F739E8-98B8-442F-8954-5ED4E62BCEBF}">
      <dgm:prSet phldrT="[Text]"/>
      <dgm:spPr/>
      <dgm:t>
        <a:bodyPr/>
        <a:lstStyle/>
        <a:p>
          <a:r>
            <a:rPr lang="en-US" b="1" dirty="0" smtClean="0">
              <a:solidFill>
                <a:schemeClr val="bg1"/>
              </a:solidFill>
            </a:rPr>
            <a:t>2015</a:t>
          </a:r>
          <a:endParaRPr lang="en-US" b="1" dirty="0">
            <a:solidFill>
              <a:schemeClr val="bg1"/>
            </a:solidFill>
          </a:endParaRPr>
        </a:p>
      </dgm:t>
    </dgm:pt>
    <dgm:pt modelId="{B2C12A95-85C3-4FFD-8CD1-9FE967D3EDCC}" type="parTrans" cxnId="{8FF3C62D-5B26-41F9-BE3B-1CF0A11B5C5E}">
      <dgm:prSet/>
      <dgm:spPr/>
      <dgm:t>
        <a:bodyPr/>
        <a:lstStyle/>
        <a:p>
          <a:endParaRPr lang="en-US"/>
        </a:p>
      </dgm:t>
    </dgm:pt>
    <dgm:pt modelId="{D6D0CED7-D746-4C4F-A967-D0CC121CC188}" type="sibTrans" cxnId="{8FF3C62D-5B26-41F9-BE3B-1CF0A11B5C5E}">
      <dgm:prSet/>
      <dgm:spPr/>
      <dgm:t>
        <a:bodyPr/>
        <a:lstStyle/>
        <a:p>
          <a:endParaRPr lang="en-US"/>
        </a:p>
      </dgm:t>
    </dgm:pt>
    <dgm:pt modelId="{8BCB146A-8635-4C66-99DA-E6233360EE0E}">
      <dgm:prSet phldrT="[Text]"/>
      <dgm:spPr/>
      <dgm:t>
        <a:bodyPr/>
        <a:lstStyle/>
        <a:p>
          <a:r>
            <a:rPr lang="en-US" b="1" dirty="0" smtClean="0">
              <a:solidFill>
                <a:schemeClr val="bg1"/>
              </a:solidFill>
            </a:rPr>
            <a:t>2016</a:t>
          </a:r>
          <a:endParaRPr lang="en-US" b="1" dirty="0">
            <a:solidFill>
              <a:schemeClr val="bg1"/>
            </a:solidFill>
          </a:endParaRPr>
        </a:p>
      </dgm:t>
    </dgm:pt>
    <dgm:pt modelId="{CF2E5527-2000-4E26-9758-EE3CB15E2FB9}" type="parTrans" cxnId="{72135A18-4D18-46DD-AA50-131A465E700E}">
      <dgm:prSet/>
      <dgm:spPr/>
      <dgm:t>
        <a:bodyPr/>
        <a:lstStyle/>
        <a:p>
          <a:endParaRPr lang="en-US"/>
        </a:p>
      </dgm:t>
    </dgm:pt>
    <dgm:pt modelId="{2A6D6150-0947-48B4-B2F2-D3794DC3976C}" type="sibTrans" cxnId="{72135A18-4D18-46DD-AA50-131A465E700E}">
      <dgm:prSet/>
      <dgm:spPr/>
      <dgm:t>
        <a:bodyPr/>
        <a:lstStyle/>
        <a:p>
          <a:endParaRPr lang="en-US"/>
        </a:p>
      </dgm:t>
    </dgm:pt>
    <dgm:pt modelId="{4C8D4842-D339-4F80-B3B9-0335CA6D581F}">
      <dgm:prSet phldrT="[Text]"/>
      <dgm:spPr/>
      <dgm:t>
        <a:bodyPr/>
        <a:lstStyle/>
        <a:p>
          <a:r>
            <a:rPr lang="en-US" b="1" dirty="0" smtClean="0">
              <a:solidFill>
                <a:schemeClr val="bg1"/>
              </a:solidFill>
            </a:rPr>
            <a:t>2018</a:t>
          </a:r>
          <a:endParaRPr lang="en-US" b="1" dirty="0">
            <a:solidFill>
              <a:schemeClr val="bg1"/>
            </a:solidFill>
          </a:endParaRPr>
        </a:p>
      </dgm:t>
    </dgm:pt>
    <dgm:pt modelId="{1C26105B-4B93-4AA5-AF06-895E1D4F08BF}" type="parTrans" cxnId="{8BA06267-88DF-4432-B8E7-53747F483DBB}">
      <dgm:prSet/>
      <dgm:spPr/>
      <dgm:t>
        <a:bodyPr/>
        <a:lstStyle/>
        <a:p>
          <a:endParaRPr lang="en-US"/>
        </a:p>
      </dgm:t>
    </dgm:pt>
    <dgm:pt modelId="{E138D997-40A3-4083-B90F-C097246E88F8}" type="sibTrans" cxnId="{8BA06267-88DF-4432-B8E7-53747F483DBB}">
      <dgm:prSet/>
      <dgm:spPr/>
      <dgm:t>
        <a:bodyPr/>
        <a:lstStyle/>
        <a:p>
          <a:endParaRPr lang="en-US"/>
        </a:p>
      </dgm:t>
    </dgm:pt>
    <dgm:pt modelId="{EAF17011-4BD7-4485-808F-C142B2E41C54}" type="pres">
      <dgm:prSet presAssocID="{4EF2E44F-748B-4E0F-AB4F-F33233A8F3BA}" presName="Name0" presStyleCnt="0">
        <dgm:presLayoutVars>
          <dgm:dir/>
          <dgm:animLvl val="lvl"/>
          <dgm:resizeHandles val="exact"/>
        </dgm:presLayoutVars>
      </dgm:prSet>
      <dgm:spPr/>
    </dgm:pt>
    <dgm:pt modelId="{842FF9DC-2666-484C-94A6-77674166AFC0}" type="pres">
      <dgm:prSet presAssocID="{4EF2E44F-748B-4E0F-AB4F-F33233A8F3BA}" presName="dummy" presStyleCnt="0"/>
      <dgm:spPr/>
    </dgm:pt>
    <dgm:pt modelId="{BF464D0D-98E5-432D-94C7-7190F4E6FC1A}" type="pres">
      <dgm:prSet presAssocID="{4EF2E44F-748B-4E0F-AB4F-F33233A8F3BA}" presName="linH" presStyleCnt="0"/>
      <dgm:spPr/>
    </dgm:pt>
    <dgm:pt modelId="{A19A40AC-9120-45AF-97CD-E34DAA79C45D}" type="pres">
      <dgm:prSet presAssocID="{4EF2E44F-748B-4E0F-AB4F-F33233A8F3BA}" presName="padding1" presStyleCnt="0"/>
      <dgm:spPr/>
    </dgm:pt>
    <dgm:pt modelId="{DB91D18A-EE50-477E-B58F-3C4A7598E282}" type="pres">
      <dgm:prSet presAssocID="{01F739E8-98B8-442F-8954-5ED4E62BCEBF}" presName="linV" presStyleCnt="0"/>
      <dgm:spPr/>
    </dgm:pt>
    <dgm:pt modelId="{67080949-2885-402F-9780-114C9006EE1E}" type="pres">
      <dgm:prSet presAssocID="{01F739E8-98B8-442F-8954-5ED4E62BCEBF}" presName="spVertical1" presStyleCnt="0"/>
      <dgm:spPr/>
    </dgm:pt>
    <dgm:pt modelId="{F09577E9-CAB4-442B-98BD-70B1D6FE22A1}" type="pres">
      <dgm:prSet presAssocID="{01F739E8-98B8-442F-8954-5ED4E62BCEBF}" presName="parTx" presStyleLbl="revTx" presStyleIdx="0" presStyleCnt="4" custLinFactNeighborX="-42380" custLinFactNeighborY="20780">
        <dgm:presLayoutVars>
          <dgm:chMax val="0"/>
          <dgm:chPref val="0"/>
          <dgm:bulletEnabled val="1"/>
        </dgm:presLayoutVars>
      </dgm:prSet>
      <dgm:spPr/>
      <dgm:t>
        <a:bodyPr/>
        <a:lstStyle/>
        <a:p>
          <a:endParaRPr lang="en-US"/>
        </a:p>
      </dgm:t>
    </dgm:pt>
    <dgm:pt modelId="{EC2FE420-015F-41CE-8756-E068300A9E62}" type="pres">
      <dgm:prSet presAssocID="{01F739E8-98B8-442F-8954-5ED4E62BCEBF}" presName="spVertical2" presStyleCnt="0"/>
      <dgm:spPr/>
    </dgm:pt>
    <dgm:pt modelId="{365BF26E-74FA-4908-BF2A-70EF16624F35}" type="pres">
      <dgm:prSet presAssocID="{01F739E8-98B8-442F-8954-5ED4E62BCEBF}" presName="spVertical3" presStyleCnt="0"/>
      <dgm:spPr/>
    </dgm:pt>
    <dgm:pt modelId="{B7AD32F7-D4B2-4970-A792-8D34B2EB8B55}" type="pres">
      <dgm:prSet presAssocID="{D6D0CED7-D746-4C4F-A967-D0CC121CC188}" presName="space" presStyleCnt="0"/>
      <dgm:spPr/>
    </dgm:pt>
    <dgm:pt modelId="{31A9250C-6475-4892-A4C4-33499352C634}" type="pres">
      <dgm:prSet presAssocID="{8BCB146A-8635-4C66-99DA-E6233360EE0E}" presName="linV" presStyleCnt="0"/>
      <dgm:spPr/>
    </dgm:pt>
    <dgm:pt modelId="{D1B0F4A3-B697-42EA-BE40-C72282956D72}" type="pres">
      <dgm:prSet presAssocID="{8BCB146A-8635-4C66-99DA-E6233360EE0E}" presName="spVertical1" presStyleCnt="0"/>
      <dgm:spPr/>
    </dgm:pt>
    <dgm:pt modelId="{4B5F6F74-61D3-4104-B679-1B510D5654CC}" type="pres">
      <dgm:prSet presAssocID="{8BCB146A-8635-4C66-99DA-E6233360EE0E}" presName="parTx" presStyleLbl="revTx" presStyleIdx="1" presStyleCnt="4" custLinFactNeighborX="-34175" custLinFactNeighborY="20780">
        <dgm:presLayoutVars>
          <dgm:chMax val="0"/>
          <dgm:chPref val="0"/>
          <dgm:bulletEnabled val="1"/>
        </dgm:presLayoutVars>
      </dgm:prSet>
      <dgm:spPr/>
      <dgm:t>
        <a:bodyPr/>
        <a:lstStyle/>
        <a:p>
          <a:endParaRPr lang="en-US"/>
        </a:p>
      </dgm:t>
    </dgm:pt>
    <dgm:pt modelId="{33B36D29-1727-445C-A638-2C64F2041619}" type="pres">
      <dgm:prSet presAssocID="{8BCB146A-8635-4C66-99DA-E6233360EE0E}" presName="spVertical2" presStyleCnt="0"/>
      <dgm:spPr/>
    </dgm:pt>
    <dgm:pt modelId="{81CA84BC-3008-4AFC-9BE1-D22345EE3B7D}" type="pres">
      <dgm:prSet presAssocID="{8BCB146A-8635-4C66-99DA-E6233360EE0E}" presName="spVertical3" presStyleCnt="0"/>
      <dgm:spPr/>
    </dgm:pt>
    <dgm:pt modelId="{63034E69-0A2D-41A0-85BC-0AE14099DD3C}" type="pres">
      <dgm:prSet presAssocID="{2A6D6150-0947-48B4-B2F2-D3794DC3976C}" presName="space" presStyleCnt="0"/>
      <dgm:spPr/>
    </dgm:pt>
    <dgm:pt modelId="{CBB61398-5AAF-4A60-BF08-A51C66907A19}" type="pres">
      <dgm:prSet presAssocID="{629609B7-D09F-41C4-B1A2-25B2546A4120}" presName="linV" presStyleCnt="0"/>
      <dgm:spPr/>
    </dgm:pt>
    <dgm:pt modelId="{C501D028-8D5B-4D33-B65A-70DC8D9B7760}" type="pres">
      <dgm:prSet presAssocID="{629609B7-D09F-41C4-B1A2-25B2546A4120}" presName="spVertical1" presStyleCnt="0"/>
      <dgm:spPr/>
    </dgm:pt>
    <dgm:pt modelId="{BA20C8E2-657C-4AE7-AD58-A1039E65B702}" type="pres">
      <dgm:prSet presAssocID="{629609B7-D09F-41C4-B1A2-25B2546A4120}" presName="parTx" presStyleLbl="revTx" presStyleIdx="2" presStyleCnt="4" custLinFactNeighborX="-26156" custLinFactNeighborY="20780">
        <dgm:presLayoutVars>
          <dgm:chMax val="0"/>
          <dgm:chPref val="0"/>
          <dgm:bulletEnabled val="1"/>
        </dgm:presLayoutVars>
      </dgm:prSet>
      <dgm:spPr/>
      <dgm:t>
        <a:bodyPr/>
        <a:lstStyle/>
        <a:p>
          <a:endParaRPr lang="en-US"/>
        </a:p>
      </dgm:t>
    </dgm:pt>
    <dgm:pt modelId="{7E7CED38-A925-42CA-8660-A6980E02173B}" type="pres">
      <dgm:prSet presAssocID="{629609B7-D09F-41C4-B1A2-25B2546A4120}" presName="spVertical2" presStyleCnt="0"/>
      <dgm:spPr/>
    </dgm:pt>
    <dgm:pt modelId="{03D84AA4-9278-47A1-B5D5-1DE2068F7CFA}" type="pres">
      <dgm:prSet presAssocID="{629609B7-D09F-41C4-B1A2-25B2546A4120}" presName="spVertical3" presStyleCnt="0"/>
      <dgm:spPr/>
    </dgm:pt>
    <dgm:pt modelId="{E646966F-6A42-4E74-A2C6-B7F5ADF89FBB}" type="pres">
      <dgm:prSet presAssocID="{3EF1A5F9-DA7D-41C9-BAFE-FB6036F9DF75}" presName="space" presStyleCnt="0"/>
      <dgm:spPr/>
    </dgm:pt>
    <dgm:pt modelId="{392CA8EE-139F-46D1-8093-C4AF7907166B}" type="pres">
      <dgm:prSet presAssocID="{4C8D4842-D339-4F80-B3B9-0335CA6D581F}" presName="linV" presStyleCnt="0"/>
      <dgm:spPr/>
    </dgm:pt>
    <dgm:pt modelId="{C2857754-3B32-4926-902D-079E708CEA12}" type="pres">
      <dgm:prSet presAssocID="{4C8D4842-D339-4F80-B3B9-0335CA6D581F}" presName="spVertical1" presStyleCnt="0"/>
      <dgm:spPr/>
    </dgm:pt>
    <dgm:pt modelId="{053D5E53-02BD-4327-994C-2E72C5603400}" type="pres">
      <dgm:prSet presAssocID="{4C8D4842-D339-4F80-B3B9-0335CA6D581F}" presName="parTx" presStyleLbl="revTx" presStyleIdx="3" presStyleCnt="4" custLinFactNeighborX="-34082" custLinFactNeighborY="20780">
        <dgm:presLayoutVars>
          <dgm:chMax val="0"/>
          <dgm:chPref val="0"/>
          <dgm:bulletEnabled val="1"/>
        </dgm:presLayoutVars>
      </dgm:prSet>
      <dgm:spPr/>
      <dgm:t>
        <a:bodyPr/>
        <a:lstStyle/>
        <a:p>
          <a:endParaRPr lang="en-US"/>
        </a:p>
      </dgm:t>
    </dgm:pt>
    <dgm:pt modelId="{D6DFD460-F321-4E5E-A36C-5D52B4F9089E}" type="pres">
      <dgm:prSet presAssocID="{4C8D4842-D339-4F80-B3B9-0335CA6D581F}" presName="spVertical2" presStyleCnt="0"/>
      <dgm:spPr/>
    </dgm:pt>
    <dgm:pt modelId="{F016F370-1D6E-4F6C-8257-E1A5E54A8BD0}" type="pres">
      <dgm:prSet presAssocID="{4C8D4842-D339-4F80-B3B9-0335CA6D581F}" presName="spVertical3" presStyleCnt="0"/>
      <dgm:spPr/>
    </dgm:pt>
    <dgm:pt modelId="{01E21CB2-8A63-428B-A891-6BBD2EDAAD69}" type="pres">
      <dgm:prSet presAssocID="{4EF2E44F-748B-4E0F-AB4F-F33233A8F3BA}" presName="padding2" presStyleCnt="0"/>
      <dgm:spPr/>
    </dgm:pt>
    <dgm:pt modelId="{AB636BF7-E0C5-4283-9BBB-3A779AF4AD48}" type="pres">
      <dgm:prSet presAssocID="{4EF2E44F-748B-4E0F-AB4F-F33233A8F3BA}" presName="negArrow" presStyleCnt="0"/>
      <dgm:spPr/>
    </dgm:pt>
    <dgm:pt modelId="{5BBF2147-D65E-446D-8166-7FF7332D7EEE}" type="pres">
      <dgm:prSet presAssocID="{4EF2E44F-748B-4E0F-AB4F-F33233A8F3BA}" presName="backgroundArrow" presStyleLbl="node1" presStyleIdx="0" presStyleCnt="1" custLinFactNeighborY="4278"/>
      <dgm:spPr/>
      <dgm:t>
        <a:bodyPr/>
        <a:lstStyle/>
        <a:p>
          <a:endParaRPr lang="en-US"/>
        </a:p>
      </dgm:t>
    </dgm:pt>
  </dgm:ptLst>
  <dgm:cxnLst>
    <dgm:cxn modelId="{8BA06267-88DF-4432-B8E7-53747F483DBB}" srcId="{4EF2E44F-748B-4E0F-AB4F-F33233A8F3BA}" destId="{4C8D4842-D339-4F80-B3B9-0335CA6D581F}" srcOrd="3" destOrd="0" parTransId="{1C26105B-4B93-4AA5-AF06-895E1D4F08BF}" sibTransId="{E138D997-40A3-4083-B90F-C097246E88F8}"/>
    <dgm:cxn modelId="{2D0D64AB-D6FB-4FEF-9BB1-D5FF33134CB4}" type="presOf" srcId="{01F739E8-98B8-442F-8954-5ED4E62BCEBF}" destId="{F09577E9-CAB4-442B-98BD-70B1D6FE22A1}" srcOrd="0" destOrd="0" presId="urn:microsoft.com/office/officeart/2005/8/layout/hProcess3"/>
    <dgm:cxn modelId="{3C34E0F7-E577-41D6-9126-1473727444C8}" type="presOf" srcId="{8BCB146A-8635-4C66-99DA-E6233360EE0E}" destId="{4B5F6F74-61D3-4104-B679-1B510D5654CC}" srcOrd="0" destOrd="0" presId="urn:microsoft.com/office/officeart/2005/8/layout/hProcess3"/>
    <dgm:cxn modelId="{6827C143-7856-426D-BD9C-1F1AE63AFB27}" type="presOf" srcId="{4EF2E44F-748B-4E0F-AB4F-F33233A8F3BA}" destId="{EAF17011-4BD7-4485-808F-C142B2E41C54}" srcOrd="0" destOrd="0" presId="urn:microsoft.com/office/officeart/2005/8/layout/hProcess3"/>
    <dgm:cxn modelId="{8FF3C62D-5B26-41F9-BE3B-1CF0A11B5C5E}" srcId="{4EF2E44F-748B-4E0F-AB4F-F33233A8F3BA}" destId="{01F739E8-98B8-442F-8954-5ED4E62BCEBF}" srcOrd="0" destOrd="0" parTransId="{B2C12A95-85C3-4FFD-8CD1-9FE967D3EDCC}" sibTransId="{D6D0CED7-D746-4C4F-A967-D0CC121CC188}"/>
    <dgm:cxn modelId="{1F2EF73E-D78C-4EDF-BBC6-D2CF29CB8B1D}" type="presOf" srcId="{4C8D4842-D339-4F80-B3B9-0335CA6D581F}" destId="{053D5E53-02BD-4327-994C-2E72C5603400}" srcOrd="0" destOrd="0" presId="urn:microsoft.com/office/officeart/2005/8/layout/hProcess3"/>
    <dgm:cxn modelId="{72135A18-4D18-46DD-AA50-131A465E700E}" srcId="{4EF2E44F-748B-4E0F-AB4F-F33233A8F3BA}" destId="{8BCB146A-8635-4C66-99DA-E6233360EE0E}" srcOrd="1" destOrd="0" parTransId="{CF2E5527-2000-4E26-9758-EE3CB15E2FB9}" sibTransId="{2A6D6150-0947-48B4-B2F2-D3794DC3976C}"/>
    <dgm:cxn modelId="{425E8DF8-2E30-4C2E-AF2C-2233771304E8}" type="presOf" srcId="{629609B7-D09F-41C4-B1A2-25B2546A4120}" destId="{BA20C8E2-657C-4AE7-AD58-A1039E65B702}" srcOrd="0" destOrd="0" presId="urn:microsoft.com/office/officeart/2005/8/layout/hProcess3"/>
    <dgm:cxn modelId="{9FB842ED-C0A0-456D-B6EF-87DCE99D657E}" srcId="{4EF2E44F-748B-4E0F-AB4F-F33233A8F3BA}" destId="{629609B7-D09F-41C4-B1A2-25B2546A4120}" srcOrd="2" destOrd="0" parTransId="{E8DBDB48-FBFA-4D20-AC9E-1A978AA677A5}" sibTransId="{3EF1A5F9-DA7D-41C9-BAFE-FB6036F9DF75}"/>
    <dgm:cxn modelId="{3704014D-FED8-4738-B87D-698F4AFEF4AD}" type="presParOf" srcId="{EAF17011-4BD7-4485-808F-C142B2E41C54}" destId="{842FF9DC-2666-484C-94A6-77674166AFC0}" srcOrd="0" destOrd="0" presId="urn:microsoft.com/office/officeart/2005/8/layout/hProcess3"/>
    <dgm:cxn modelId="{C6463C14-9348-4F25-819B-01E548C70531}" type="presParOf" srcId="{EAF17011-4BD7-4485-808F-C142B2E41C54}" destId="{BF464D0D-98E5-432D-94C7-7190F4E6FC1A}" srcOrd="1" destOrd="0" presId="urn:microsoft.com/office/officeart/2005/8/layout/hProcess3"/>
    <dgm:cxn modelId="{9147DF5A-F36D-4C2B-A862-2254F90B835E}" type="presParOf" srcId="{BF464D0D-98E5-432D-94C7-7190F4E6FC1A}" destId="{A19A40AC-9120-45AF-97CD-E34DAA79C45D}" srcOrd="0" destOrd="0" presId="urn:microsoft.com/office/officeart/2005/8/layout/hProcess3"/>
    <dgm:cxn modelId="{8904EBE9-AA8A-4477-9001-86A9E736081C}" type="presParOf" srcId="{BF464D0D-98E5-432D-94C7-7190F4E6FC1A}" destId="{DB91D18A-EE50-477E-B58F-3C4A7598E282}" srcOrd="1" destOrd="0" presId="urn:microsoft.com/office/officeart/2005/8/layout/hProcess3"/>
    <dgm:cxn modelId="{9C0A8BE3-A86A-455E-99A0-DB46881B3799}" type="presParOf" srcId="{DB91D18A-EE50-477E-B58F-3C4A7598E282}" destId="{67080949-2885-402F-9780-114C9006EE1E}" srcOrd="0" destOrd="0" presId="urn:microsoft.com/office/officeart/2005/8/layout/hProcess3"/>
    <dgm:cxn modelId="{1131531C-7FB5-4CD7-B75D-4532632E2242}" type="presParOf" srcId="{DB91D18A-EE50-477E-B58F-3C4A7598E282}" destId="{F09577E9-CAB4-442B-98BD-70B1D6FE22A1}" srcOrd="1" destOrd="0" presId="urn:microsoft.com/office/officeart/2005/8/layout/hProcess3"/>
    <dgm:cxn modelId="{63325A9E-74BD-476B-AE04-C54CC311CF63}" type="presParOf" srcId="{DB91D18A-EE50-477E-B58F-3C4A7598E282}" destId="{EC2FE420-015F-41CE-8756-E068300A9E62}" srcOrd="2" destOrd="0" presId="urn:microsoft.com/office/officeart/2005/8/layout/hProcess3"/>
    <dgm:cxn modelId="{82B4EAC0-9264-4776-B010-99C31A694BB4}" type="presParOf" srcId="{DB91D18A-EE50-477E-B58F-3C4A7598E282}" destId="{365BF26E-74FA-4908-BF2A-70EF16624F35}" srcOrd="3" destOrd="0" presId="urn:microsoft.com/office/officeart/2005/8/layout/hProcess3"/>
    <dgm:cxn modelId="{B2498C11-2F00-44BF-964A-E36A0176FE67}" type="presParOf" srcId="{BF464D0D-98E5-432D-94C7-7190F4E6FC1A}" destId="{B7AD32F7-D4B2-4970-A792-8D34B2EB8B55}" srcOrd="2" destOrd="0" presId="urn:microsoft.com/office/officeart/2005/8/layout/hProcess3"/>
    <dgm:cxn modelId="{A348142D-C29B-48BB-BD9E-FDEFD4B4BAE9}" type="presParOf" srcId="{BF464D0D-98E5-432D-94C7-7190F4E6FC1A}" destId="{31A9250C-6475-4892-A4C4-33499352C634}" srcOrd="3" destOrd="0" presId="urn:microsoft.com/office/officeart/2005/8/layout/hProcess3"/>
    <dgm:cxn modelId="{27C21DD8-BD7D-44AD-B89F-E066D4BC5E6C}" type="presParOf" srcId="{31A9250C-6475-4892-A4C4-33499352C634}" destId="{D1B0F4A3-B697-42EA-BE40-C72282956D72}" srcOrd="0" destOrd="0" presId="urn:microsoft.com/office/officeart/2005/8/layout/hProcess3"/>
    <dgm:cxn modelId="{BCC3EA69-8C1E-46E3-B3BD-52AB9619FCE4}" type="presParOf" srcId="{31A9250C-6475-4892-A4C4-33499352C634}" destId="{4B5F6F74-61D3-4104-B679-1B510D5654CC}" srcOrd="1" destOrd="0" presId="urn:microsoft.com/office/officeart/2005/8/layout/hProcess3"/>
    <dgm:cxn modelId="{92F755C7-92E2-4EB4-97BB-DCC8C9019D5D}" type="presParOf" srcId="{31A9250C-6475-4892-A4C4-33499352C634}" destId="{33B36D29-1727-445C-A638-2C64F2041619}" srcOrd="2" destOrd="0" presId="urn:microsoft.com/office/officeart/2005/8/layout/hProcess3"/>
    <dgm:cxn modelId="{FBC27127-7992-4BE6-BB6C-870B4F982E0B}" type="presParOf" srcId="{31A9250C-6475-4892-A4C4-33499352C634}" destId="{81CA84BC-3008-4AFC-9BE1-D22345EE3B7D}" srcOrd="3" destOrd="0" presId="urn:microsoft.com/office/officeart/2005/8/layout/hProcess3"/>
    <dgm:cxn modelId="{45556C1B-B27D-40BE-A06C-6A59A5557906}" type="presParOf" srcId="{BF464D0D-98E5-432D-94C7-7190F4E6FC1A}" destId="{63034E69-0A2D-41A0-85BC-0AE14099DD3C}" srcOrd="4" destOrd="0" presId="urn:microsoft.com/office/officeart/2005/8/layout/hProcess3"/>
    <dgm:cxn modelId="{65620F63-866C-45C6-B52B-272723F1C74A}" type="presParOf" srcId="{BF464D0D-98E5-432D-94C7-7190F4E6FC1A}" destId="{CBB61398-5AAF-4A60-BF08-A51C66907A19}" srcOrd="5" destOrd="0" presId="urn:microsoft.com/office/officeart/2005/8/layout/hProcess3"/>
    <dgm:cxn modelId="{38031EE0-FACB-4CDD-9A62-BB1A89F05889}" type="presParOf" srcId="{CBB61398-5AAF-4A60-BF08-A51C66907A19}" destId="{C501D028-8D5B-4D33-B65A-70DC8D9B7760}" srcOrd="0" destOrd="0" presId="urn:microsoft.com/office/officeart/2005/8/layout/hProcess3"/>
    <dgm:cxn modelId="{1C411FDC-B89B-4CD6-A6C3-C800D1D56D8B}" type="presParOf" srcId="{CBB61398-5AAF-4A60-BF08-A51C66907A19}" destId="{BA20C8E2-657C-4AE7-AD58-A1039E65B702}" srcOrd="1" destOrd="0" presId="urn:microsoft.com/office/officeart/2005/8/layout/hProcess3"/>
    <dgm:cxn modelId="{B80E6F28-65F3-42ED-984F-BBCACD38D7C1}" type="presParOf" srcId="{CBB61398-5AAF-4A60-BF08-A51C66907A19}" destId="{7E7CED38-A925-42CA-8660-A6980E02173B}" srcOrd="2" destOrd="0" presId="urn:microsoft.com/office/officeart/2005/8/layout/hProcess3"/>
    <dgm:cxn modelId="{D0688685-DFAE-49D9-A272-A56FE65E6FB5}" type="presParOf" srcId="{CBB61398-5AAF-4A60-BF08-A51C66907A19}" destId="{03D84AA4-9278-47A1-B5D5-1DE2068F7CFA}" srcOrd="3" destOrd="0" presId="urn:microsoft.com/office/officeart/2005/8/layout/hProcess3"/>
    <dgm:cxn modelId="{BB1A3F1C-84E6-4A81-A722-E116879C530D}" type="presParOf" srcId="{BF464D0D-98E5-432D-94C7-7190F4E6FC1A}" destId="{E646966F-6A42-4E74-A2C6-B7F5ADF89FBB}" srcOrd="6" destOrd="0" presId="urn:microsoft.com/office/officeart/2005/8/layout/hProcess3"/>
    <dgm:cxn modelId="{EFD5EBCD-CCF2-4239-9724-62C2124957E7}" type="presParOf" srcId="{BF464D0D-98E5-432D-94C7-7190F4E6FC1A}" destId="{392CA8EE-139F-46D1-8093-C4AF7907166B}" srcOrd="7" destOrd="0" presId="urn:microsoft.com/office/officeart/2005/8/layout/hProcess3"/>
    <dgm:cxn modelId="{F3B3198A-4C1E-45DB-A2DA-E59554B32EF7}" type="presParOf" srcId="{392CA8EE-139F-46D1-8093-C4AF7907166B}" destId="{C2857754-3B32-4926-902D-079E708CEA12}" srcOrd="0" destOrd="0" presId="urn:microsoft.com/office/officeart/2005/8/layout/hProcess3"/>
    <dgm:cxn modelId="{02FE8450-54AF-4134-B081-5E498F175EF5}" type="presParOf" srcId="{392CA8EE-139F-46D1-8093-C4AF7907166B}" destId="{053D5E53-02BD-4327-994C-2E72C5603400}" srcOrd="1" destOrd="0" presId="urn:microsoft.com/office/officeart/2005/8/layout/hProcess3"/>
    <dgm:cxn modelId="{02578071-B874-4E3F-BB27-C08A1BBF739E}" type="presParOf" srcId="{392CA8EE-139F-46D1-8093-C4AF7907166B}" destId="{D6DFD460-F321-4E5E-A36C-5D52B4F9089E}" srcOrd="2" destOrd="0" presId="urn:microsoft.com/office/officeart/2005/8/layout/hProcess3"/>
    <dgm:cxn modelId="{C1907F16-FD54-45D8-B431-BBD05D91607E}" type="presParOf" srcId="{392CA8EE-139F-46D1-8093-C4AF7907166B}" destId="{F016F370-1D6E-4F6C-8257-E1A5E54A8BD0}" srcOrd="3" destOrd="0" presId="urn:microsoft.com/office/officeart/2005/8/layout/hProcess3"/>
    <dgm:cxn modelId="{F9367B37-0774-408F-B5FF-3843ED2E3340}" type="presParOf" srcId="{BF464D0D-98E5-432D-94C7-7190F4E6FC1A}" destId="{01E21CB2-8A63-428B-A891-6BBD2EDAAD69}" srcOrd="8" destOrd="0" presId="urn:microsoft.com/office/officeart/2005/8/layout/hProcess3"/>
    <dgm:cxn modelId="{9ECD9DB1-6585-491A-AC48-50CDB0A2DBB8}" type="presParOf" srcId="{BF464D0D-98E5-432D-94C7-7190F4E6FC1A}" destId="{AB636BF7-E0C5-4283-9BBB-3A779AF4AD48}" srcOrd="9" destOrd="0" presId="urn:microsoft.com/office/officeart/2005/8/layout/hProcess3"/>
    <dgm:cxn modelId="{6606E109-152B-48AE-A4A0-EED0D4EBB92B}" type="presParOf" srcId="{BF464D0D-98E5-432D-94C7-7190F4E6FC1A}" destId="{5BBF2147-D65E-446D-8166-7FF7332D7EEE}" srcOrd="10"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BF2147-D65E-446D-8166-7FF7332D7EEE}">
      <dsp:nvSpPr>
        <dsp:cNvPr id="0" name=""/>
        <dsp:cNvSpPr/>
      </dsp:nvSpPr>
      <dsp:spPr>
        <a:xfrm>
          <a:off x="0" y="44783"/>
          <a:ext cx="8568952" cy="1440000"/>
        </a:xfrm>
        <a:prstGeom prst="rightArrow">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53D5E53-02BD-4327-994C-2E72C5603400}">
      <dsp:nvSpPr>
        <dsp:cNvPr id="0" name=""/>
        <dsp:cNvSpPr/>
      </dsp:nvSpPr>
      <dsp:spPr>
        <a:xfrm>
          <a:off x="6009828" y="457200"/>
          <a:ext cx="163178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0" rIns="0" bIns="203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2018</a:t>
          </a:r>
          <a:endParaRPr lang="en-US" sz="2000" b="1" kern="1200" dirty="0">
            <a:solidFill>
              <a:schemeClr val="bg1"/>
            </a:solidFill>
          </a:endParaRPr>
        </a:p>
      </dsp:txBody>
      <dsp:txXfrm>
        <a:off x="6009828" y="457200"/>
        <a:ext cx="1631782" cy="720000"/>
      </dsp:txXfrm>
    </dsp:sp>
    <dsp:sp modelId="{BA20C8E2-657C-4AE7-AD58-A1039E65B702}">
      <dsp:nvSpPr>
        <dsp:cNvPr id="0" name=""/>
        <dsp:cNvSpPr/>
      </dsp:nvSpPr>
      <dsp:spPr>
        <a:xfrm>
          <a:off x="4181024" y="457200"/>
          <a:ext cx="163178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0" rIns="0" bIns="203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2017</a:t>
          </a:r>
          <a:endParaRPr lang="en-US" sz="2000" b="1" kern="1200" dirty="0">
            <a:solidFill>
              <a:schemeClr val="bg1"/>
            </a:solidFill>
          </a:endParaRPr>
        </a:p>
      </dsp:txBody>
      <dsp:txXfrm>
        <a:off x="4181024" y="457200"/>
        <a:ext cx="1631782" cy="720000"/>
      </dsp:txXfrm>
    </dsp:sp>
    <dsp:sp modelId="{4B5F6F74-61D3-4104-B679-1B510D5654CC}">
      <dsp:nvSpPr>
        <dsp:cNvPr id="0" name=""/>
        <dsp:cNvSpPr/>
      </dsp:nvSpPr>
      <dsp:spPr>
        <a:xfrm>
          <a:off x="2092032" y="457200"/>
          <a:ext cx="163178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0" rIns="0" bIns="203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2016</a:t>
          </a:r>
          <a:endParaRPr lang="en-US" sz="2000" b="1" kern="1200" dirty="0">
            <a:solidFill>
              <a:schemeClr val="bg1"/>
            </a:solidFill>
          </a:endParaRPr>
        </a:p>
      </dsp:txBody>
      <dsp:txXfrm>
        <a:off x="2092032" y="457200"/>
        <a:ext cx="1631782" cy="720000"/>
      </dsp:txXfrm>
    </dsp:sp>
    <dsp:sp modelId="{F09577E9-CAB4-442B-98BD-70B1D6FE22A1}">
      <dsp:nvSpPr>
        <dsp:cNvPr id="0" name=""/>
        <dsp:cNvSpPr/>
      </dsp:nvSpPr>
      <dsp:spPr>
        <a:xfrm>
          <a:off x="5" y="457200"/>
          <a:ext cx="163178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03200" rIns="0" bIns="2032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1"/>
              </a:solidFill>
            </a:rPr>
            <a:t>2015</a:t>
          </a:r>
          <a:endParaRPr lang="en-US" sz="2000" b="1" kern="1200" dirty="0">
            <a:solidFill>
              <a:schemeClr val="bg1"/>
            </a:solidFill>
          </a:endParaRPr>
        </a:p>
      </dsp:txBody>
      <dsp:txXfrm>
        <a:off x="5" y="457200"/>
        <a:ext cx="1631782"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4"/>
          <p:cNvSpPr>
            <a:spLocks noChangeArrowheads="1"/>
          </p:cNvSpPr>
          <p:nvPr/>
        </p:nvSpPr>
        <p:spPr bwMode="auto">
          <a:xfrm>
            <a:off x="56714" y="8983961"/>
            <a:ext cx="6875013" cy="225241"/>
          </a:xfrm>
          <a:prstGeom prst="rect">
            <a:avLst/>
          </a:prstGeom>
          <a:noFill/>
          <a:ln w="9525">
            <a:noFill/>
            <a:miter lim="800000"/>
            <a:headEnd/>
            <a:tailEnd/>
          </a:ln>
        </p:spPr>
        <p:txBody>
          <a:bodyPr lIns="96990" tIns="50880" rIns="96990" bIns="50880">
            <a:spAutoFit/>
          </a:bodyPr>
          <a:lstStyle/>
          <a:p>
            <a:pPr defTabSz="619770">
              <a:lnSpc>
                <a:spcPct val="100000"/>
              </a:lnSpc>
              <a:tabLst>
                <a:tab pos="2417576" algn="l"/>
                <a:tab pos="4899809" algn="l"/>
              </a:tabLst>
            </a:pPr>
            <a:r>
              <a:rPr lang="en-US" sz="800" dirty="0" smtClean="0"/>
              <a:t>ISO/TC 176/SC2/WG23 N062</a:t>
            </a:r>
            <a:endParaRPr lang="en-US" sz="800" dirty="0"/>
          </a:p>
        </p:txBody>
      </p:sp>
      <p:sp>
        <p:nvSpPr>
          <p:cNvPr id="61443" name="Line 5"/>
          <p:cNvSpPr>
            <a:spLocks noChangeShapeType="1"/>
          </p:cNvSpPr>
          <p:nvPr/>
        </p:nvSpPr>
        <p:spPr bwMode="auto">
          <a:xfrm>
            <a:off x="154389" y="8998166"/>
            <a:ext cx="6712748" cy="0"/>
          </a:xfrm>
          <a:prstGeom prst="line">
            <a:avLst/>
          </a:prstGeom>
          <a:noFill/>
          <a:ln w="12700">
            <a:solidFill>
              <a:schemeClr val="tx1"/>
            </a:solidFill>
            <a:round/>
            <a:headEnd type="none" w="sm" len="sm"/>
            <a:tailEnd type="none" w="sm" len="sm"/>
          </a:ln>
        </p:spPr>
        <p:txBody>
          <a:bodyPr wrap="none" lIns="91718" tIns="45858" rIns="91718" bIns="45858" anchor="ctr"/>
          <a:lstStyle/>
          <a:p>
            <a:endParaRPr lang="en-US" dirty="0"/>
          </a:p>
        </p:txBody>
      </p:sp>
    </p:spTree>
    <p:extLst>
      <p:ext uri="{BB962C8B-B14F-4D97-AF65-F5344CB8AC3E}">
        <p14:creationId xmlns:p14="http://schemas.microsoft.com/office/powerpoint/2010/main" val="2415585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8"/>
          <p:cNvSpPr>
            <a:spLocks noChangeArrowheads="1"/>
          </p:cNvSpPr>
          <p:nvPr/>
        </p:nvSpPr>
        <p:spPr bwMode="auto">
          <a:xfrm>
            <a:off x="6262187" y="8617784"/>
            <a:ext cx="450562" cy="217812"/>
          </a:xfrm>
          <a:prstGeom prst="rect">
            <a:avLst/>
          </a:prstGeom>
          <a:noFill/>
          <a:ln w="9525">
            <a:noFill/>
            <a:miter lim="800000"/>
            <a:headEnd/>
            <a:tailEnd/>
          </a:ln>
        </p:spPr>
        <p:txBody>
          <a:bodyPr wrap="none" lIns="91718" tIns="45858" rIns="91718" bIns="45858" anchor="ctr"/>
          <a:lstStyle/>
          <a:p>
            <a:endParaRPr lang="en-US" dirty="0"/>
          </a:p>
        </p:txBody>
      </p:sp>
      <p:sp>
        <p:nvSpPr>
          <p:cNvPr id="38916" name="Line 10"/>
          <p:cNvSpPr>
            <a:spLocks noChangeShapeType="1"/>
          </p:cNvSpPr>
          <p:nvPr/>
        </p:nvSpPr>
        <p:spPr bwMode="auto">
          <a:xfrm>
            <a:off x="152814" y="8813499"/>
            <a:ext cx="6665485" cy="0"/>
          </a:xfrm>
          <a:prstGeom prst="line">
            <a:avLst/>
          </a:prstGeom>
          <a:noFill/>
          <a:ln w="12700">
            <a:solidFill>
              <a:schemeClr val="tx1"/>
            </a:solidFill>
            <a:round/>
            <a:headEnd type="none" w="sm" len="sm"/>
            <a:tailEnd type="none" w="sm" len="sm"/>
          </a:ln>
        </p:spPr>
        <p:txBody>
          <a:bodyPr wrap="none" lIns="91718" tIns="45858" rIns="91718" bIns="45858" anchor="ctr"/>
          <a:lstStyle/>
          <a:p>
            <a:endParaRPr lang="en-US" dirty="0"/>
          </a:p>
        </p:txBody>
      </p:sp>
      <p:sp>
        <p:nvSpPr>
          <p:cNvPr id="183307" name="Rectangle 11"/>
          <p:cNvSpPr>
            <a:spLocks noGrp="1" noChangeArrowheads="1"/>
          </p:cNvSpPr>
          <p:nvPr>
            <p:ph type="sldNum" sz="quarter" idx="5"/>
          </p:nvPr>
        </p:nvSpPr>
        <p:spPr bwMode="auto">
          <a:xfrm>
            <a:off x="5939231" y="8691966"/>
            <a:ext cx="816053" cy="290416"/>
          </a:xfrm>
          <a:prstGeom prst="rect">
            <a:avLst/>
          </a:prstGeom>
          <a:noFill/>
          <a:ln w="9525">
            <a:noFill/>
            <a:miter lim="800000"/>
            <a:headEnd/>
            <a:tailEnd/>
          </a:ln>
          <a:effectLst/>
        </p:spPr>
        <p:txBody>
          <a:bodyPr vert="horz" wrap="square" lIns="18796" tIns="0" rIns="18796" bIns="0" numCol="1" anchor="b" anchorCtr="0" compatLnSpc="1">
            <a:prstTxWarp prst="textNoShape">
              <a:avLst/>
            </a:prstTxWarp>
          </a:bodyPr>
          <a:lstStyle>
            <a:lvl1pPr algn="r" defTabSz="902846">
              <a:lnSpc>
                <a:spcPct val="100000"/>
              </a:lnSpc>
              <a:defRPr sz="800" b="0"/>
            </a:lvl1pPr>
          </a:lstStyle>
          <a:p>
            <a:pPr>
              <a:defRPr/>
            </a:pPr>
            <a:fld id="{FFEEC6B4-ED25-44BA-8709-6F45A38B1E7E}" type="slidenum">
              <a:rPr lang="en-US"/>
              <a:pPr>
                <a:defRPr/>
              </a:pPr>
              <a:t>‹#›</a:t>
            </a:fld>
            <a:endParaRPr lang="en-US" dirty="0"/>
          </a:p>
        </p:txBody>
      </p:sp>
      <p:sp>
        <p:nvSpPr>
          <p:cNvPr id="38918" name="Rectangle 12"/>
          <p:cNvSpPr>
            <a:spLocks noGrp="1" noRot="1" noChangeAspect="1" noChangeArrowheads="1" noTextEdit="1"/>
          </p:cNvSpPr>
          <p:nvPr>
            <p:ph type="sldImg" idx="2"/>
          </p:nvPr>
        </p:nvSpPr>
        <p:spPr bwMode="auto">
          <a:xfrm>
            <a:off x="877888" y="244475"/>
            <a:ext cx="5330825" cy="3998913"/>
          </a:xfrm>
          <a:prstGeom prst="rect">
            <a:avLst/>
          </a:prstGeom>
          <a:noFill/>
          <a:ln w="12700">
            <a:solidFill>
              <a:schemeClr val="tx1"/>
            </a:solidFill>
            <a:miter lim="800000"/>
            <a:headEnd/>
            <a:tailEnd/>
          </a:ln>
        </p:spPr>
      </p:sp>
      <p:sp>
        <p:nvSpPr>
          <p:cNvPr id="183309" name="Rectangle 13"/>
          <p:cNvSpPr>
            <a:spLocks noGrp="1" noChangeArrowheads="1"/>
          </p:cNvSpPr>
          <p:nvPr>
            <p:ph type="body" sz="quarter" idx="3"/>
          </p:nvPr>
        </p:nvSpPr>
        <p:spPr bwMode="auto">
          <a:xfrm>
            <a:off x="404877" y="4384652"/>
            <a:ext cx="6133003" cy="4255228"/>
          </a:xfrm>
          <a:prstGeom prst="rect">
            <a:avLst/>
          </a:prstGeom>
          <a:noFill/>
          <a:ln w="9525">
            <a:noFill/>
            <a:miter lim="800000"/>
            <a:headEnd/>
            <a:tailEnd/>
          </a:ln>
          <a:effectLst/>
        </p:spPr>
        <p:txBody>
          <a:bodyPr vert="horz" wrap="square" lIns="95547" tIns="50122" rIns="95547" bIns="50122" numCol="1" anchor="t" anchorCtr="0" compatLnSpc="1">
            <a:prstTxWarp prst="textNoShape">
              <a:avLst/>
            </a:prstTxWarp>
          </a:bodyPr>
          <a:lstStyle/>
          <a:p>
            <a:pPr lvl="0"/>
            <a:r>
              <a:rPr lang="en-US" noProof="0" smtClean="0"/>
              <a:t>Body Text</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1774811162"/>
      </p:ext>
    </p:extLst>
  </p:cSld>
  <p:clrMap bg1="lt1" tx1="dk1" bg2="lt2" tx2="dk2" accent1="accent1" accent2="accent2" accent3="accent3" accent4="accent4" accent5="accent5" accent6="accent6" hlink="hlink" folHlink="folHlink"/>
  <p:notesStyle>
    <a:lvl1pPr marL="112713" indent="-112713"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1pPr>
    <a:lvl2pPr marL="482600" indent="-120650"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2pPr>
    <a:lvl3pPr marL="966788"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3pPr>
    <a:lvl4pPr marL="1449388"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4pPr>
    <a:lvl5pPr marL="1931988"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1"/>
          <p:cNvSpPr>
            <a:spLocks noGrp="1" noChangeArrowheads="1"/>
          </p:cNvSpPr>
          <p:nvPr>
            <p:ph type="sldNum" sz="quarter" idx="5"/>
          </p:nvPr>
        </p:nvSpPr>
        <p:spPr>
          <a:noFill/>
        </p:spPr>
        <p:txBody>
          <a:bodyPr/>
          <a:lstStyle/>
          <a:p>
            <a:pPr defTabSz="902057"/>
            <a:fld id="{AE95D5F5-EBED-4D81-88C4-A307904AAAE0}" type="slidenum">
              <a:rPr lang="en-US" smtClean="0"/>
              <a:pPr defTabSz="902057"/>
              <a:t>1</a:t>
            </a:fld>
            <a:endParaRPr lang="en-US" dirty="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3503257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10</a:t>
            </a:fld>
            <a:endParaRPr lang="en-US" dirty="0"/>
          </a:p>
        </p:txBody>
      </p:sp>
    </p:spTree>
    <p:extLst>
      <p:ext uri="{BB962C8B-B14F-4D97-AF65-F5344CB8AC3E}">
        <p14:creationId xmlns:p14="http://schemas.microsoft.com/office/powerpoint/2010/main" val="1378483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KYS: kalite yönetim sistemi</a:t>
            </a:r>
            <a:endParaRPr lang="en-GB" dirty="0"/>
          </a:p>
        </p:txBody>
      </p:sp>
    </p:spTree>
    <p:extLst>
      <p:ext uri="{BB962C8B-B14F-4D97-AF65-F5344CB8AC3E}">
        <p14:creationId xmlns:p14="http://schemas.microsoft.com/office/powerpoint/2010/main" val="1652955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136718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13</a:t>
            </a:fld>
            <a:endParaRPr lang="en-US" dirty="0"/>
          </a:p>
        </p:txBody>
      </p:sp>
    </p:spTree>
    <p:extLst>
      <p:ext uri="{BB962C8B-B14F-4D97-AF65-F5344CB8AC3E}">
        <p14:creationId xmlns:p14="http://schemas.microsoft.com/office/powerpoint/2010/main" val="2625218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14</a:t>
            </a:fld>
            <a:endParaRPr lang="en-US" dirty="0"/>
          </a:p>
        </p:txBody>
      </p:sp>
    </p:spTree>
    <p:extLst>
      <p:ext uri="{BB962C8B-B14F-4D97-AF65-F5344CB8AC3E}">
        <p14:creationId xmlns:p14="http://schemas.microsoft.com/office/powerpoint/2010/main" val="32412176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15</a:t>
            </a:fld>
            <a:endParaRPr lang="en-US" dirty="0"/>
          </a:p>
        </p:txBody>
      </p:sp>
    </p:spTree>
    <p:extLst>
      <p:ext uri="{BB962C8B-B14F-4D97-AF65-F5344CB8AC3E}">
        <p14:creationId xmlns:p14="http://schemas.microsoft.com/office/powerpoint/2010/main" val="2757147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16</a:t>
            </a:fld>
            <a:endParaRPr lang="en-US" dirty="0"/>
          </a:p>
        </p:txBody>
      </p:sp>
    </p:spTree>
    <p:extLst>
      <p:ext uri="{BB962C8B-B14F-4D97-AF65-F5344CB8AC3E}">
        <p14:creationId xmlns:p14="http://schemas.microsoft.com/office/powerpoint/2010/main" val="6133395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17</a:t>
            </a:fld>
            <a:endParaRPr lang="en-US" dirty="0"/>
          </a:p>
        </p:txBody>
      </p:sp>
    </p:spTree>
    <p:extLst>
      <p:ext uri="{BB962C8B-B14F-4D97-AF65-F5344CB8AC3E}">
        <p14:creationId xmlns:p14="http://schemas.microsoft.com/office/powerpoint/2010/main" val="15589478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18</a:t>
            </a:fld>
            <a:endParaRPr lang="en-US" dirty="0"/>
          </a:p>
        </p:txBody>
      </p:sp>
    </p:spTree>
    <p:extLst>
      <p:ext uri="{BB962C8B-B14F-4D97-AF65-F5344CB8AC3E}">
        <p14:creationId xmlns:p14="http://schemas.microsoft.com/office/powerpoint/2010/main" val="39791433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19</a:t>
            </a:fld>
            <a:endParaRPr lang="en-US" dirty="0"/>
          </a:p>
        </p:txBody>
      </p:sp>
    </p:spTree>
    <p:extLst>
      <p:ext uri="{BB962C8B-B14F-4D97-AF65-F5344CB8AC3E}">
        <p14:creationId xmlns:p14="http://schemas.microsoft.com/office/powerpoint/2010/main" val="1602457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a:t>
            </a:fld>
            <a:endParaRPr lang="en-US" dirty="0"/>
          </a:p>
        </p:txBody>
      </p:sp>
    </p:spTree>
    <p:extLst>
      <p:ext uri="{BB962C8B-B14F-4D97-AF65-F5344CB8AC3E}">
        <p14:creationId xmlns:p14="http://schemas.microsoft.com/office/powerpoint/2010/main" val="42618575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20</a:t>
            </a:fld>
            <a:endParaRPr lang="en-US" dirty="0"/>
          </a:p>
        </p:txBody>
      </p:sp>
    </p:spTree>
    <p:extLst>
      <p:ext uri="{BB962C8B-B14F-4D97-AF65-F5344CB8AC3E}">
        <p14:creationId xmlns:p14="http://schemas.microsoft.com/office/powerpoint/2010/main" val="41131437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21</a:t>
            </a:fld>
            <a:endParaRPr lang="en-US" dirty="0"/>
          </a:p>
        </p:txBody>
      </p:sp>
    </p:spTree>
    <p:extLst>
      <p:ext uri="{BB962C8B-B14F-4D97-AF65-F5344CB8AC3E}">
        <p14:creationId xmlns:p14="http://schemas.microsoft.com/office/powerpoint/2010/main" val="22117080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22</a:t>
            </a:fld>
            <a:endParaRPr lang="en-US" dirty="0"/>
          </a:p>
        </p:txBody>
      </p:sp>
    </p:spTree>
    <p:extLst>
      <p:ext uri="{BB962C8B-B14F-4D97-AF65-F5344CB8AC3E}">
        <p14:creationId xmlns:p14="http://schemas.microsoft.com/office/powerpoint/2010/main" val="17320847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23</a:t>
            </a:fld>
            <a:endParaRPr lang="en-US" dirty="0"/>
          </a:p>
        </p:txBody>
      </p:sp>
    </p:spTree>
    <p:extLst>
      <p:ext uri="{BB962C8B-B14F-4D97-AF65-F5344CB8AC3E}">
        <p14:creationId xmlns:p14="http://schemas.microsoft.com/office/powerpoint/2010/main" val="34567020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24</a:t>
            </a:fld>
            <a:endParaRPr lang="en-US" dirty="0"/>
          </a:p>
        </p:txBody>
      </p:sp>
    </p:spTree>
    <p:extLst>
      <p:ext uri="{BB962C8B-B14F-4D97-AF65-F5344CB8AC3E}">
        <p14:creationId xmlns:p14="http://schemas.microsoft.com/office/powerpoint/2010/main" val="38353178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25</a:t>
            </a:fld>
            <a:endParaRPr lang="en-US" dirty="0"/>
          </a:p>
        </p:txBody>
      </p:sp>
    </p:spTree>
    <p:extLst>
      <p:ext uri="{BB962C8B-B14F-4D97-AF65-F5344CB8AC3E}">
        <p14:creationId xmlns:p14="http://schemas.microsoft.com/office/powerpoint/2010/main" val="6342698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26</a:t>
            </a:fld>
            <a:endParaRPr lang="en-US" dirty="0"/>
          </a:p>
        </p:txBody>
      </p:sp>
    </p:spTree>
    <p:extLst>
      <p:ext uri="{BB962C8B-B14F-4D97-AF65-F5344CB8AC3E}">
        <p14:creationId xmlns:p14="http://schemas.microsoft.com/office/powerpoint/2010/main" val="15249611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27</a:t>
            </a:fld>
            <a:endParaRPr lang="en-US" dirty="0"/>
          </a:p>
        </p:txBody>
      </p:sp>
    </p:spTree>
    <p:extLst>
      <p:ext uri="{BB962C8B-B14F-4D97-AF65-F5344CB8AC3E}">
        <p14:creationId xmlns:p14="http://schemas.microsoft.com/office/powerpoint/2010/main" val="34618372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28</a:t>
            </a:fld>
            <a:endParaRPr lang="en-US" dirty="0"/>
          </a:p>
        </p:txBody>
      </p:sp>
    </p:spTree>
    <p:extLst>
      <p:ext uri="{BB962C8B-B14F-4D97-AF65-F5344CB8AC3E}">
        <p14:creationId xmlns:p14="http://schemas.microsoft.com/office/powerpoint/2010/main" val="18618667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29</a:t>
            </a:fld>
            <a:endParaRPr lang="en-US" dirty="0"/>
          </a:p>
        </p:txBody>
      </p:sp>
    </p:spTree>
    <p:extLst>
      <p:ext uri="{BB962C8B-B14F-4D97-AF65-F5344CB8AC3E}">
        <p14:creationId xmlns:p14="http://schemas.microsoft.com/office/powerpoint/2010/main" val="1936954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sldNum" sz="quarter" idx="5"/>
          </p:nvPr>
        </p:nvSpPr>
        <p:spPr>
          <a:noFill/>
        </p:spPr>
        <p:txBody>
          <a:bodyPr/>
          <a:lstStyle/>
          <a:p>
            <a:pPr defTabSz="903518"/>
            <a:fld id="{17BE10BF-BA19-4BA8-A540-F42624B7E2DF}" type="slidenum">
              <a:rPr lang="en-US" smtClean="0"/>
              <a:pPr defTabSz="903518"/>
              <a:t>3</a:t>
            </a:fld>
            <a:endParaRPr lang="en-US" dirty="0"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xfrm>
            <a:off x="404878" y="4384654"/>
            <a:ext cx="6133003" cy="4258385"/>
          </a:xfrm>
          <a:noFill/>
          <a:ln/>
        </p:spPr>
        <p:txBody>
          <a:bodyPr/>
          <a:lstStyle/>
          <a:p>
            <a:r>
              <a:rPr lang="en-US" dirty="0" smtClean="0"/>
              <a:t>The slide indicates summarized results of the survey</a:t>
            </a:r>
          </a:p>
          <a:p>
            <a:r>
              <a:rPr lang="en-US" dirty="0" smtClean="0"/>
              <a:t>It tells you the five critical items that the users felt must be addressed</a:t>
            </a:r>
          </a:p>
        </p:txBody>
      </p:sp>
    </p:spTree>
    <p:extLst>
      <p:ext uri="{BB962C8B-B14F-4D97-AF65-F5344CB8AC3E}">
        <p14:creationId xmlns:p14="http://schemas.microsoft.com/office/powerpoint/2010/main" val="22627641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30</a:t>
            </a:fld>
            <a:endParaRPr lang="en-US" dirty="0"/>
          </a:p>
        </p:txBody>
      </p:sp>
    </p:spTree>
    <p:extLst>
      <p:ext uri="{BB962C8B-B14F-4D97-AF65-F5344CB8AC3E}">
        <p14:creationId xmlns:p14="http://schemas.microsoft.com/office/powerpoint/2010/main" val="42718121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31</a:t>
            </a:fld>
            <a:endParaRPr lang="en-US" dirty="0"/>
          </a:p>
        </p:txBody>
      </p:sp>
    </p:spTree>
    <p:extLst>
      <p:ext uri="{BB962C8B-B14F-4D97-AF65-F5344CB8AC3E}">
        <p14:creationId xmlns:p14="http://schemas.microsoft.com/office/powerpoint/2010/main" val="19806269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32</a:t>
            </a:fld>
            <a:endParaRPr lang="en-US" dirty="0"/>
          </a:p>
        </p:txBody>
      </p:sp>
    </p:spTree>
    <p:extLst>
      <p:ext uri="{BB962C8B-B14F-4D97-AF65-F5344CB8AC3E}">
        <p14:creationId xmlns:p14="http://schemas.microsoft.com/office/powerpoint/2010/main" val="15358495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33</a:t>
            </a:fld>
            <a:endParaRPr lang="en-US" dirty="0"/>
          </a:p>
        </p:txBody>
      </p:sp>
    </p:spTree>
    <p:extLst>
      <p:ext uri="{BB962C8B-B14F-4D97-AF65-F5344CB8AC3E}">
        <p14:creationId xmlns:p14="http://schemas.microsoft.com/office/powerpoint/2010/main" val="33857727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34</a:t>
            </a:fld>
            <a:endParaRPr lang="en-US" dirty="0"/>
          </a:p>
        </p:txBody>
      </p:sp>
    </p:spTree>
    <p:extLst>
      <p:ext uri="{BB962C8B-B14F-4D97-AF65-F5344CB8AC3E}">
        <p14:creationId xmlns:p14="http://schemas.microsoft.com/office/powerpoint/2010/main" val="168923495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35</a:t>
            </a:fld>
            <a:endParaRPr lang="en-US" dirty="0"/>
          </a:p>
        </p:txBody>
      </p:sp>
    </p:spTree>
    <p:extLst>
      <p:ext uri="{BB962C8B-B14F-4D97-AF65-F5344CB8AC3E}">
        <p14:creationId xmlns:p14="http://schemas.microsoft.com/office/powerpoint/2010/main" val="414924072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36</a:t>
            </a:fld>
            <a:endParaRPr lang="en-US" dirty="0"/>
          </a:p>
        </p:txBody>
      </p:sp>
    </p:spTree>
    <p:extLst>
      <p:ext uri="{BB962C8B-B14F-4D97-AF65-F5344CB8AC3E}">
        <p14:creationId xmlns:p14="http://schemas.microsoft.com/office/powerpoint/2010/main" val="26834656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37</a:t>
            </a:fld>
            <a:endParaRPr lang="en-US" dirty="0"/>
          </a:p>
        </p:txBody>
      </p:sp>
    </p:spTree>
    <p:extLst>
      <p:ext uri="{BB962C8B-B14F-4D97-AF65-F5344CB8AC3E}">
        <p14:creationId xmlns:p14="http://schemas.microsoft.com/office/powerpoint/2010/main" val="16693640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dirty="0"/>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38</a:t>
            </a:fld>
            <a:endParaRPr lang="en-US" dirty="0"/>
          </a:p>
        </p:txBody>
      </p:sp>
    </p:spTree>
    <p:extLst>
      <p:ext uri="{BB962C8B-B14F-4D97-AF65-F5344CB8AC3E}">
        <p14:creationId xmlns:p14="http://schemas.microsoft.com/office/powerpoint/2010/main" val="12130316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39</a:t>
            </a:fld>
            <a:endParaRPr lang="en-US" dirty="0"/>
          </a:p>
        </p:txBody>
      </p:sp>
    </p:spTree>
    <p:extLst>
      <p:ext uri="{BB962C8B-B14F-4D97-AF65-F5344CB8AC3E}">
        <p14:creationId xmlns:p14="http://schemas.microsoft.com/office/powerpoint/2010/main" val="619429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b="1" dirty="0"/>
          </a:p>
          <a:p>
            <a:pPr marL="0" indent="0">
              <a:buNone/>
            </a:pPr>
            <a:r>
              <a:rPr lang="en-GB" b="1" dirty="0"/>
              <a:t>1</a:t>
            </a:r>
            <a:r>
              <a:rPr lang="en-GB" b="1" dirty="0" smtClean="0">
                <a:latin typeface="Arial" charset="0"/>
              </a:rPr>
              <a:t>) </a:t>
            </a:r>
            <a:r>
              <a:rPr lang="en-GB" b="1" dirty="0">
                <a:latin typeface="Arial" charset="0"/>
              </a:rPr>
              <a:t>	Redrafting to make the standard more generic and more easily applicable by service industries.</a:t>
            </a:r>
            <a:endParaRPr lang="en-GB" dirty="0">
              <a:latin typeface="Arial" charset="0"/>
            </a:endParaRPr>
          </a:p>
          <a:p>
            <a:pPr marL="0" indent="0">
              <a:buNone/>
            </a:pPr>
            <a:r>
              <a:rPr lang="en-GB" dirty="0">
                <a:latin typeface="Arial" charset="0"/>
              </a:rPr>
              <a:t>Continued omission of specific reference to ‘services’ was considered to be unsustainable if relevance to the service sector was to be enhanced. On that basis ‘product’ has been replaced by </a:t>
            </a:r>
            <a:r>
              <a:rPr lang="en-GB" dirty="0" smtClean="0">
                <a:latin typeface="Arial" charset="0"/>
              </a:rPr>
              <a:t>‘products </a:t>
            </a:r>
            <a:r>
              <a:rPr lang="en-GB" dirty="0">
                <a:latin typeface="Arial" charset="0"/>
              </a:rPr>
              <a:t>and services’ when specifically referring to the deliverables for the customer. This proposed change was subject to a specific briefing note and a request for ballot input from ISO/TC 176/SC 2 member bodies. Where possible, clauses of the standard have been revised to reduce the prescriptive nature of some requirements which were originally derived from practices for the hardware sector, in particular clauses </a:t>
            </a:r>
            <a:r>
              <a:rPr lang="en-GB" b="1" dirty="0" smtClean="0">
                <a:latin typeface="Arial" charset="0"/>
              </a:rPr>
              <a:t>7.1.5 </a:t>
            </a:r>
            <a:r>
              <a:rPr lang="en-GB" b="1" dirty="0">
                <a:latin typeface="Arial" charset="0"/>
              </a:rPr>
              <a:t>Monitoring and measuring </a:t>
            </a:r>
            <a:r>
              <a:rPr lang="en-GB" b="1" dirty="0" smtClean="0">
                <a:latin typeface="Arial" charset="0"/>
              </a:rPr>
              <a:t>resources </a:t>
            </a:r>
            <a:r>
              <a:rPr lang="en-GB" dirty="0">
                <a:latin typeface="Arial" charset="0"/>
              </a:rPr>
              <a:t>and </a:t>
            </a:r>
            <a:r>
              <a:rPr lang="en-GB" b="1" dirty="0" smtClean="0">
                <a:latin typeface="Arial" charset="0"/>
              </a:rPr>
              <a:t>8.3 Design &amp; Development </a:t>
            </a:r>
            <a:r>
              <a:rPr lang="en-GB" b="1" dirty="0">
                <a:latin typeface="Arial" charset="0"/>
              </a:rPr>
              <a:t>of </a:t>
            </a:r>
            <a:r>
              <a:rPr lang="en-GB" b="1" dirty="0" smtClean="0">
                <a:latin typeface="Arial" charset="0"/>
              </a:rPr>
              <a:t>products </a:t>
            </a:r>
            <a:r>
              <a:rPr lang="en-GB" b="1" dirty="0">
                <a:latin typeface="Arial" charset="0"/>
              </a:rPr>
              <a:t>and services</a:t>
            </a:r>
            <a:r>
              <a:rPr lang="en-GB" dirty="0">
                <a:latin typeface="Arial" charset="0"/>
              </a:rPr>
              <a:t>.</a:t>
            </a:r>
          </a:p>
          <a:p>
            <a:pPr marL="0" indent="0">
              <a:buNone/>
            </a:pPr>
            <a:endParaRPr lang="en-GB" dirty="0">
              <a:latin typeface="Arial" charset="0"/>
            </a:endParaRPr>
          </a:p>
          <a:p>
            <a:pPr marL="0" indent="0">
              <a:buNone/>
            </a:pPr>
            <a:r>
              <a:rPr lang="en-GB" b="1" dirty="0"/>
              <a:t>2</a:t>
            </a:r>
            <a:r>
              <a:rPr lang="en-GB" b="1" dirty="0" smtClean="0">
                <a:latin typeface="Arial" charset="0"/>
              </a:rPr>
              <a:t>) </a:t>
            </a:r>
            <a:r>
              <a:rPr lang="en-GB" b="1" dirty="0">
                <a:latin typeface="Arial" charset="0"/>
              </a:rPr>
              <a:t>	Context of the </a:t>
            </a:r>
            <a:r>
              <a:rPr lang="en-GB" b="1" dirty="0" smtClean="0">
                <a:latin typeface="Arial" charset="0"/>
              </a:rPr>
              <a:t>organization</a:t>
            </a:r>
            <a:endParaRPr lang="en-GB" dirty="0">
              <a:latin typeface="Arial" charset="0"/>
            </a:endParaRPr>
          </a:p>
          <a:p>
            <a:pPr marL="0" indent="0">
              <a:buNone/>
            </a:pPr>
            <a:r>
              <a:rPr lang="en-GB" dirty="0">
                <a:latin typeface="Arial" charset="0"/>
              </a:rPr>
              <a:t>Annex SL, Appendix 2 High Level Structure and core text has introduced two new clauses relating to the context of the </a:t>
            </a:r>
            <a:r>
              <a:rPr lang="en-GB" dirty="0" smtClean="0">
                <a:latin typeface="Arial" charset="0"/>
              </a:rPr>
              <a:t>organization, </a:t>
            </a:r>
            <a:r>
              <a:rPr lang="en-GB" b="1" dirty="0">
                <a:latin typeface="Arial" charset="0"/>
              </a:rPr>
              <a:t>4.1 Understanding the organization and its context </a:t>
            </a:r>
            <a:r>
              <a:rPr lang="en-GB" dirty="0">
                <a:latin typeface="Arial" charset="0"/>
              </a:rPr>
              <a:t>and 4</a:t>
            </a:r>
            <a:r>
              <a:rPr lang="en-GB" b="1" dirty="0">
                <a:latin typeface="Arial" charset="0"/>
              </a:rPr>
              <a:t>.2 Understanding the needs and expectations of interested parties</a:t>
            </a:r>
            <a:r>
              <a:rPr lang="en-GB" dirty="0">
                <a:latin typeface="Arial" charset="0"/>
              </a:rPr>
              <a:t>. Together these clauses require the </a:t>
            </a:r>
            <a:r>
              <a:rPr lang="en-GB" dirty="0" smtClean="0">
                <a:latin typeface="Arial" charset="0"/>
              </a:rPr>
              <a:t>organization </a:t>
            </a:r>
            <a:r>
              <a:rPr lang="en-GB" dirty="0">
                <a:latin typeface="Arial" charset="0"/>
              </a:rPr>
              <a:t>to determine the issues and requirements that can impact on the planning of the quality management system and can be used as an input into the development of the quality management system.</a:t>
            </a:r>
          </a:p>
          <a:p>
            <a:pPr marL="0" indent="0">
              <a:buNone/>
            </a:pPr>
            <a:r>
              <a:rPr lang="en-GB" dirty="0">
                <a:latin typeface="Arial" charset="0"/>
              </a:rPr>
              <a:t>Although there is now reference to determining the requirements of </a:t>
            </a:r>
            <a:r>
              <a:rPr lang="en-GB" b="1" u="sng" dirty="0">
                <a:latin typeface="Arial" charset="0"/>
              </a:rPr>
              <a:t>relevant</a:t>
            </a:r>
            <a:r>
              <a:rPr lang="en-GB" dirty="0">
                <a:latin typeface="Arial" charset="0"/>
              </a:rPr>
              <a:t> interested parties there is no new requirement to ensure </a:t>
            </a:r>
            <a:r>
              <a:rPr lang="en-GB" dirty="0" smtClean="0">
                <a:latin typeface="Arial" charset="0"/>
              </a:rPr>
              <a:t>products </a:t>
            </a:r>
            <a:r>
              <a:rPr lang="en-GB" dirty="0">
                <a:latin typeface="Arial" charset="0"/>
              </a:rPr>
              <a:t>and services meet the needs and expectations of external parties other than those already identified in ISO 9001:2008, i.e. customers, regulators, etc</a:t>
            </a:r>
            <a:r>
              <a:rPr lang="en-GB" dirty="0" smtClean="0">
                <a:latin typeface="Arial" charset="0"/>
              </a:rPr>
              <a:t>.</a:t>
            </a:r>
            <a:endParaRPr lang="en-GB" dirty="0">
              <a:latin typeface="Arial" charset="0"/>
            </a:endParaRPr>
          </a:p>
          <a:p>
            <a:pPr marL="0" indent="0">
              <a:buNone/>
            </a:pPr>
            <a:endParaRPr lang="en-GB" dirty="0">
              <a:latin typeface="Arial" charset="0"/>
            </a:endParaRPr>
          </a:p>
        </p:txBody>
      </p:sp>
    </p:spTree>
    <p:extLst>
      <p:ext uri="{BB962C8B-B14F-4D97-AF65-F5344CB8AC3E}">
        <p14:creationId xmlns:p14="http://schemas.microsoft.com/office/powerpoint/2010/main" val="258051342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40</a:t>
            </a:fld>
            <a:endParaRPr lang="en-US" dirty="0"/>
          </a:p>
        </p:txBody>
      </p:sp>
    </p:spTree>
    <p:extLst>
      <p:ext uri="{BB962C8B-B14F-4D97-AF65-F5344CB8AC3E}">
        <p14:creationId xmlns:p14="http://schemas.microsoft.com/office/powerpoint/2010/main" val="5782584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41</a:t>
            </a:fld>
            <a:endParaRPr lang="en-US" dirty="0"/>
          </a:p>
        </p:txBody>
      </p:sp>
    </p:spTree>
    <p:extLst>
      <p:ext uri="{BB962C8B-B14F-4D97-AF65-F5344CB8AC3E}">
        <p14:creationId xmlns:p14="http://schemas.microsoft.com/office/powerpoint/2010/main" val="326257642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42</a:t>
            </a:fld>
            <a:endParaRPr lang="en-US" dirty="0"/>
          </a:p>
        </p:txBody>
      </p:sp>
    </p:spTree>
    <p:extLst>
      <p:ext uri="{BB962C8B-B14F-4D97-AF65-F5344CB8AC3E}">
        <p14:creationId xmlns:p14="http://schemas.microsoft.com/office/powerpoint/2010/main" val="112741058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43</a:t>
            </a:fld>
            <a:endParaRPr lang="en-US" dirty="0"/>
          </a:p>
        </p:txBody>
      </p:sp>
    </p:spTree>
    <p:extLst>
      <p:ext uri="{BB962C8B-B14F-4D97-AF65-F5344CB8AC3E}">
        <p14:creationId xmlns:p14="http://schemas.microsoft.com/office/powerpoint/2010/main" val="333474795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44</a:t>
            </a:fld>
            <a:endParaRPr lang="en-US" dirty="0"/>
          </a:p>
        </p:txBody>
      </p:sp>
    </p:spTree>
    <p:extLst>
      <p:ext uri="{BB962C8B-B14F-4D97-AF65-F5344CB8AC3E}">
        <p14:creationId xmlns:p14="http://schemas.microsoft.com/office/powerpoint/2010/main" val="1905183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5</a:t>
            </a:fld>
            <a:endParaRPr lang="en-US" dirty="0"/>
          </a:p>
        </p:txBody>
      </p:sp>
    </p:spTree>
    <p:extLst>
      <p:ext uri="{BB962C8B-B14F-4D97-AF65-F5344CB8AC3E}">
        <p14:creationId xmlns:p14="http://schemas.microsoft.com/office/powerpoint/2010/main" val="486553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FFEEC6B4-ED25-44BA-8709-6F45A38B1E7E}" type="slidenum">
              <a:rPr lang="en-US" smtClean="0"/>
              <a:pPr>
                <a:defRPr/>
              </a:pPr>
              <a:t>6</a:t>
            </a:fld>
            <a:endParaRPr lang="en-US" dirty="0"/>
          </a:p>
        </p:txBody>
      </p:sp>
    </p:spTree>
    <p:extLst>
      <p:ext uri="{BB962C8B-B14F-4D97-AF65-F5344CB8AC3E}">
        <p14:creationId xmlns:p14="http://schemas.microsoft.com/office/powerpoint/2010/main" val="797608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r>
              <a:rPr lang="en-US" dirty="0" smtClean="0"/>
              <a:t>Emphasize that the structure has been mandated by the TMB and that the belief is that this will enhance consistency.</a:t>
            </a:r>
          </a:p>
          <a:p>
            <a:endParaRPr lang="en-US" dirty="0" smtClean="0"/>
          </a:p>
          <a:p>
            <a:r>
              <a:rPr lang="en-US" dirty="0" smtClean="0"/>
              <a:t>This information is based on published information related to Annex SL and not directly the result of any particular published study or survey.</a:t>
            </a:r>
          </a:p>
        </p:txBody>
      </p:sp>
      <p:sp>
        <p:nvSpPr>
          <p:cNvPr id="49156" name="Slide Number Placeholder 3"/>
          <p:cNvSpPr>
            <a:spLocks noGrp="1"/>
          </p:cNvSpPr>
          <p:nvPr>
            <p:ph type="sldNum" sz="quarter" idx="5"/>
          </p:nvPr>
        </p:nvSpPr>
        <p:spPr>
          <a:noFill/>
        </p:spPr>
        <p:txBody>
          <a:bodyPr/>
          <a:lstStyle/>
          <a:p>
            <a:pPr defTabSz="902057"/>
            <a:fld id="{9677D0DB-287F-467B-832A-C67535340BA9}" type="slidenum">
              <a:rPr lang="en-US" smtClean="0"/>
              <a:pPr defTabSz="902057"/>
              <a:t>7</a:t>
            </a:fld>
            <a:endParaRPr lang="en-US" dirty="0" smtClean="0"/>
          </a:p>
        </p:txBody>
      </p:sp>
    </p:spTree>
    <p:extLst>
      <p:ext uri="{BB962C8B-B14F-4D97-AF65-F5344CB8AC3E}">
        <p14:creationId xmlns:p14="http://schemas.microsoft.com/office/powerpoint/2010/main" val="765771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p:cNvSpPr txBox="1">
            <a:spLocks noGrp="1" noChangeArrowheads="1"/>
          </p:cNvSpPr>
          <p:nvPr/>
        </p:nvSpPr>
        <p:spPr bwMode="auto">
          <a:xfrm>
            <a:off x="3977867" y="8794559"/>
            <a:ext cx="3045233" cy="514542"/>
          </a:xfrm>
          <a:prstGeom prst="rect">
            <a:avLst/>
          </a:prstGeom>
          <a:noFill/>
          <a:ln w="9525">
            <a:noFill/>
            <a:miter lim="800000"/>
            <a:headEnd/>
            <a:tailEnd/>
          </a:ln>
        </p:spPr>
        <p:txBody>
          <a:bodyPr lIns="19807" tIns="0" rIns="19807" bIns="0" anchor="b"/>
          <a:lstStyle/>
          <a:p>
            <a:pPr algn="r" defTabSz="949368"/>
            <a:fld id="{25985AEE-604E-4F83-818D-EE6F55C69CEE}" type="slidenum">
              <a:rPr lang="en-US" sz="1100" b="0" i="1">
                <a:latin typeface="Times" pitchFamily="18" charset="0"/>
              </a:rPr>
              <a:pPr algn="r" defTabSz="949368"/>
              <a:t>8</a:t>
            </a:fld>
            <a:endParaRPr lang="en-US" sz="1100" b="0" i="1" dirty="0">
              <a:latin typeface="Times" pitchFamily="18" charset="0"/>
            </a:endParaRPr>
          </a:p>
        </p:txBody>
      </p:sp>
      <p:sp>
        <p:nvSpPr>
          <p:cNvPr id="50179" name="Rectangle 2"/>
          <p:cNvSpPr>
            <a:spLocks noGrp="1" noRot="1" noChangeAspect="1" noChangeArrowheads="1" noTextEdit="1"/>
          </p:cNvSpPr>
          <p:nvPr>
            <p:ph type="sldImg"/>
          </p:nvPr>
        </p:nvSpPr>
        <p:spPr>
          <a:xfrm>
            <a:off x="836613" y="422275"/>
            <a:ext cx="5422900" cy="4068763"/>
          </a:xfrm>
          <a:ln/>
        </p:spPr>
      </p:sp>
      <p:sp>
        <p:nvSpPr>
          <p:cNvPr id="50180" name="Rectangle 3"/>
          <p:cNvSpPr>
            <a:spLocks noGrp="1" noChangeArrowheads="1"/>
          </p:cNvSpPr>
          <p:nvPr>
            <p:ph type="body" idx="1"/>
          </p:nvPr>
        </p:nvSpPr>
        <p:spPr>
          <a:xfrm>
            <a:off x="937359" y="4935497"/>
            <a:ext cx="5148383" cy="3494464"/>
          </a:xfrm>
          <a:noFill/>
          <a:ln/>
        </p:spPr>
        <p:txBody>
          <a:bodyPr lIns="95740" tIns="47872" rIns="95740" bIns="47872"/>
          <a:lstStyle/>
          <a:p>
            <a:pPr marL="164010" indent="-164010">
              <a:spcBef>
                <a:spcPct val="50000"/>
              </a:spcBef>
            </a:pPr>
            <a:r>
              <a:rPr lang="en-US" sz="1000" b="1" baseline="0" dirty="0" smtClean="0">
                <a:solidFill>
                  <a:srgbClr val="FF0000"/>
                </a:solidFill>
                <a:latin typeface="Tahoma" pitchFamily="34" charset="0"/>
                <a:ea typeface="ＭＳ Ｐゴシック" pitchFamily="34" charset="-128"/>
              </a:rPr>
              <a:t>Focus on that the high level structure and that the new structure should not cause an organization to renumber existing documents.  However, it is realized that this might have a significant impact on software.</a:t>
            </a:r>
          </a:p>
        </p:txBody>
      </p:sp>
    </p:spTree>
    <p:extLst>
      <p:ext uri="{BB962C8B-B14F-4D97-AF65-F5344CB8AC3E}">
        <p14:creationId xmlns:p14="http://schemas.microsoft.com/office/powerpoint/2010/main" val="3879579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p:cNvSpPr txBox="1">
            <a:spLocks noGrp="1" noChangeArrowheads="1"/>
          </p:cNvSpPr>
          <p:nvPr/>
        </p:nvSpPr>
        <p:spPr bwMode="auto">
          <a:xfrm>
            <a:off x="3977867" y="8794559"/>
            <a:ext cx="3045233" cy="514542"/>
          </a:xfrm>
          <a:prstGeom prst="rect">
            <a:avLst/>
          </a:prstGeom>
          <a:noFill/>
          <a:ln w="9525">
            <a:noFill/>
            <a:miter lim="800000"/>
            <a:headEnd/>
            <a:tailEnd/>
          </a:ln>
        </p:spPr>
        <p:txBody>
          <a:bodyPr lIns="19807" tIns="0" rIns="19807" bIns="0" anchor="b"/>
          <a:lstStyle/>
          <a:p>
            <a:pPr algn="r" defTabSz="949368"/>
            <a:fld id="{25985AEE-604E-4F83-818D-EE6F55C69CEE}" type="slidenum">
              <a:rPr lang="en-US" sz="1100" b="0" i="1">
                <a:latin typeface="Times" pitchFamily="18" charset="0"/>
              </a:rPr>
              <a:pPr algn="r" defTabSz="949368"/>
              <a:t>9</a:t>
            </a:fld>
            <a:endParaRPr lang="en-US" sz="1100" b="0" i="1" dirty="0">
              <a:latin typeface="Times" pitchFamily="18" charset="0"/>
            </a:endParaRPr>
          </a:p>
        </p:txBody>
      </p:sp>
      <p:sp>
        <p:nvSpPr>
          <p:cNvPr id="50179" name="Rectangle 2"/>
          <p:cNvSpPr>
            <a:spLocks noGrp="1" noRot="1" noChangeAspect="1" noChangeArrowheads="1" noTextEdit="1"/>
          </p:cNvSpPr>
          <p:nvPr>
            <p:ph type="sldImg"/>
          </p:nvPr>
        </p:nvSpPr>
        <p:spPr>
          <a:xfrm>
            <a:off x="836613" y="422275"/>
            <a:ext cx="5422900" cy="4068763"/>
          </a:xfrm>
          <a:ln/>
        </p:spPr>
      </p:sp>
      <p:sp>
        <p:nvSpPr>
          <p:cNvPr id="50180" name="Rectangle 3"/>
          <p:cNvSpPr>
            <a:spLocks noGrp="1" noChangeArrowheads="1"/>
          </p:cNvSpPr>
          <p:nvPr>
            <p:ph type="body" idx="1"/>
          </p:nvPr>
        </p:nvSpPr>
        <p:spPr>
          <a:xfrm>
            <a:off x="937359" y="4935497"/>
            <a:ext cx="5148383" cy="3494464"/>
          </a:xfrm>
          <a:noFill/>
          <a:ln/>
        </p:spPr>
        <p:txBody>
          <a:bodyPr lIns="95740" tIns="47872" rIns="95740" bIns="47872"/>
          <a:lstStyle/>
          <a:p>
            <a:pPr marL="164010" indent="-164010">
              <a:spcBef>
                <a:spcPct val="50000"/>
              </a:spcBef>
            </a:pPr>
            <a:r>
              <a:rPr lang="en-US" b="1" dirty="0" smtClean="0">
                <a:solidFill>
                  <a:srgbClr val="FF0000"/>
                </a:solidFill>
                <a:latin typeface="Tahoma" pitchFamily="34" charset="0"/>
                <a:ea typeface="ＭＳ Ｐゴシック" pitchFamily="34" charset="-128"/>
              </a:rPr>
              <a:t>Focus on that the high level structure and that the new structure should not cause an organization to renumber existing documents.  However, it is realized that this might have a significant impact on software.</a:t>
            </a:r>
          </a:p>
          <a:p>
            <a:pPr marL="164010" indent="-164010">
              <a:spcBef>
                <a:spcPct val="50000"/>
              </a:spcBef>
            </a:pPr>
            <a:endParaRPr lang="en-US" b="1" dirty="0" smtClean="0">
              <a:solidFill>
                <a:srgbClr val="FF0000"/>
              </a:solidFill>
              <a:latin typeface="Tahoma" pitchFamily="34" charset="0"/>
              <a:ea typeface="ＭＳ Ｐゴシック" pitchFamily="34" charset="-128"/>
            </a:endParaRPr>
          </a:p>
        </p:txBody>
      </p:sp>
    </p:spTree>
    <p:extLst>
      <p:ext uri="{BB962C8B-B14F-4D97-AF65-F5344CB8AC3E}">
        <p14:creationId xmlns:p14="http://schemas.microsoft.com/office/powerpoint/2010/main" val="4036219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rot="16200000">
            <a:off x="3200400" y="-1570037"/>
            <a:ext cx="2743200" cy="9144000"/>
          </a:xfrm>
          <a:prstGeom prst="rect">
            <a:avLst/>
          </a:prstGeom>
          <a:solidFill>
            <a:srgbClr val="363177"/>
          </a:solidFill>
          <a:ln w="9525" algn="ctr">
            <a:noFill/>
            <a:miter lim="800000"/>
            <a:headEnd/>
            <a:tailEnd/>
          </a:ln>
        </p:spPr>
        <p:txBody>
          <a:bodyPr wrap="none" lIns="73025" tIns="36512" rIns="73025" bIns="36512" anchor="ctr"/>
          <a:lstStyle/>
          <a:p>
            <a:endParaRPr lang="en-US" dirty="0"/>
          </a:p>
        </p:txBody>
      </p:sp>
      <p:sp>
        <p:nvSpPr>
          <p:cNvPr id="5"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
        <p:nvSpPr>
          <p:cNvPr id="1049623" name="Rectangle 23"/>
          <p:cNvSpPr>
            <a:spLocks noGrp="1" noChangeArrowheads="1"/>
          </p:cNvSpPr>
          <p:nvPr>
            <p:ph type="ctrTitle"/>
          </p:nvPr>
        </p:nvSpPr>
        <p:spPr bwMode="white">
          <a:xfrm>
            <a:off x="650875" y="2676525"/>
            <a:ext cx="6511925" cy="830263"/>
          </a:xfrm>
          <a:ln/>
        </p:spPr>
        <p:txBody>
          <a:bodyPr anchor="ctr"/>
          <a:lstStyle>
            <a:lvl1pPr>
              <a:defRPr sz="3000">
                <a:solidFill>
                  <a:srgbClr val="FFFFFF"/>
                </a:solidFill>
              </a:defRPr>
            </a:lvl1pPr>
          </a:lstStyle>
          <a:p>
            <a:r>
              <a:rPr lang="en-US"/>
              <a:t>Topic</a:t>
            </a:r>
          </a:p>
        </p:txBody>
      </p:sp>
      <p:sp>
        <p:nvSpPr>
          <p:cNvPr id="1049624" name="Rectangle 24"/>
          <p:cNvSpPr>
            <a:spLocks noGrp="1" noChangeArrowheads="1"/>
          </p:cNvSpPr>
          <p:nvPr>
            <p:ph type="subTitle" idx="1"/>
          </p:nvPr>
        </p:nvSpPr>
        <p:spPr>
          <a:xfrm>
            <a:off x="650875" y="4733925"/>
            <a:ext cx="6940550" cy="419100"/>
          </a:xfrm>
          <a:ln/>
        </p:spPr>
        <p:txBody>
          <a:bodyPr/>
          <a:lstStyle>
            <a:lvl1pPr marL="0" indent="0">
              <a:lnSpc>
                <a:spcPct val="90000"/>
              </a:lnSpc>
              <a:buFont typeface="Wingdings" pitchFamily="2" charset="2"/>
              <a:buNone/>
              <a:defRPr sz="2000"/>
            </a:lvl1pPr>
          </a:lstStyle>
          <a:p>
            <a:r>
              <a:rPr lang="en-US"/>
              <a:t>Date</a:t>
            </a:r>
          </a:p>
        </p:txBody>
      </p:sp>
      <p:sp>
        <p:nvSpPr>
          <p:cNvPr id="6" name="Rectangle 24"/>
          <p:cNvSpPr txBox="1">
            <a:spLocks noChangeArrowheads="1"/>
          </p:cNvSpPr>
          <p:nvPr userDrawn="1"/>
        </p:nvSpPr>
        <p:spPr bwMode="auto">
          <a:xfrm>
            <a:off x="650875" y="6207125"/>
            <a:ext cx="6940550"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rgbClr val="003399"/>
                </a:solidFill>
                <a:effectLst/>
                <a:uLnTx/>
                <a:uFillTx/>
                <a:latin typeface="+mn-lt"/>
                <a:ea typeface="+mn-ea"/>
                <a:cs typeface="+mn-cs"/>
              </a:rPr>
              <a:t>ISO/TC 176/SC 2/N1282</a:t>
            </a:r>
            <a:endParaRPr kumimoji="0" lang="en-US" sz="1600" b="1" i="0" u="none" strike="noStrike" kern="0" cap="none" spc="0" normalizeH="0" baseline="0" noProof="0" dirty="0">
              <a:ln>
                <a:noFill/>
              </a:ln>
              <a:solidFill>
                <a:srgbClr val="003399"/>
              </a:solidFill>
              <a:effectLst/>
              <a:uLnTx/>
              <a:uFillTx/>
              <a:latin typeface="+mn-lt"/>
              <a:ea typeface="+mn-ea"/>
              <a:cs typeface="+mn-cs"/>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3399"/>
              </a:buClr>
              <a:defRPr baseline="0">
                <a:solidFill>
                  <a:schemeClr val="tx1">
                    <a:lumMod val="85000"/>
                    <a:lumOff val="15000"/>
                  </a:schemeClr>
                </a:solidFill>
              </a:defRPr>
            </a:lvl1pPr>
            <a:lvl2pPr>
              <a:buClr>
                <a:srgbClr val="003399"/>
              </a:buClr>
              <a:buFont typeface="Arial" pitchFamily="34" charset="0"/>
              <a:buChar char="̶"/>
              <a:defRPr baseline="0">
                <a:solidFill>
                  <a:schemeClr val="tx1">
                    <a:lumMod val="85000"/>
                    <a:lumOff val="15000"/>
                  </a:schemeClr>
                </a:solidFill>
              </a:defRPr>
            </a:lvl2pPr>
            <a:lvl3pPr>
              <a:buClr>
                <a:srgbClr val="003399"/>
              </a:buClr>
              <a:buFont typeface="Arial" pitchFamily="34" charset="0"/>
              <a:buChar char="•"/>
              <a:defRPr baseline="0">
                <a:solidFill>
                  <a:schemeClr val="tx1">
                    <a:lumMod val="85000"/>
                    <a:lumOff val="15000"/>
                  </a:schemeClr>
                </a:solidFill>
              </a:defRPr>
            </a:lvl3pPr>
            <a:lvl4pPr>
              <a:buClr>
                <a:srgbClr val="003399"/>
              </a:buClr>
              <a:buFont typeface="Courier New" pitchFamily="49" charset="0"/>
              <a:buChar char="o"/>
              <a:defRPr baseline="0">
                <a:solidFill>
                  <a:schemeClr val="tx1">
                    <a:lumMod val="85000"/>
                    <a:lumOff val="15000"/>
                  </a:schemeClr>
                </a:solidFill>
              </a:defRPr>
            </a:lvl4pPr>
            <a:lvl5pPr>
              <a:buClr>
                <a:srgbClr val="003399"/>
              </a:buClr>
              <a:defRPr baseline="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 N1282</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
        <p:nvSpPr>
          <p:cNvPr id="5"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55638" y="2362200"/>
            <a:ext cx="3894137" cy="3571875"/>
          </a:xfrm>
        </p:spPr>
        <p:txBody>
          <a:bodyPr/>
          <a:lstStyle>
            <a:lvl1pPr>
              <a:buClr>
                <a:srgbClr val="003399"/>
              </a:buClr>
              <a:defRPr sz="2800" baseline="0">
                <a:solidFill>
                  <a:schemeClr val="tx1">
                    <a:lumMod val="85000"/>
                    <a:lumOff val="15000"/>
                  </a:schemeClr>
                </a:solidFill>
              </a:defRPr>
            </a:lvl1pPr>
            <a:lvl2pPr>
              <a:buClr>
                <a:srgbClr val="003399"/>
              </a:buClr>
              <a:defRPr sz="2400" baseline="0">
                <a:solidFill>
                  <a:schemeClr val="tx1">
                    <a:lumMod val="85000"/>
                    <a:lumOff val="15000"/>
                  </a:schemeClr>
                </a:solidFill>
              </a:defRPr>
            </a:lvl2pPr>
            <a:lvl3pPr>
              <a:buClr>
                <a:srgbClr val="003399"/>
              </a:buClr>
              <a:defRPr sz="2000" baseline="0">
                <a:solidFill>
                  <a:schemeClr val="tx1">
                    <a:lumMod val="85000"/>
                    <a:lumOff val="15000"/>
                  </a:schemeClr>
                </a:solidFill>
              </a:defRPr>
            </a:lvl3pPr>
            <a:lvl4pPr>
              <a:buClr>
                <a:srgbClr val="003399"/>
              </a:buClr>
              <a:defRPr sz="1800" baseline="0">
                <a:solidFill>
                  <a:schemeClr val="tx1">
                    <a:lumMod val="85000"/>
                    <a:lumOff val="15000"/>
                  </a:schemeClr>
                </a:solidFill>
              </a:defRPr>
            </a:lvl4pPr>
            <a:lvl5pPr>
              <a:buClr>
                <a:srgbClr val="003399"/>
              </a:buClr>
              <a:defRPr sz="1800" baseline="0">
                <a:solidFill>
                  <a:schemeClr val="tx1">
                    <a:lumMod val="85000"/>
                    <a:lumOff val="15000"/>
                  </a:schemeClr>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02175" y="2362200"/>
            <a:ext cx="3894138" cy="3571875"/>
          </a:xfrm>
        </p:spPr>
        <p:txBody>
          <a:bodyPr/>
          <a:lstStyle>
            <a:lvl1pPr>
              <a:buClr>
                <a:srgbClr val="003399"/>
              </a:buClr>
              <a:defRPr sz="2800" baseline="0">
                <a:solidFill>
                  <a:schemeClr val="tx1">
                    <a:lumMod val="85000"/>
                    <a:lumOff val="15000"/>
                  </a:schemeClr>
                </a:solidFill>
              </a:defRPr>
            </a:lvl1pPr>
            <a:lvl2pPr>
              <a:buClr>
                <a:srgbClr val="003399"/>
              </a:buClr>
              <a:defRPr sz="2400" baseline="0">
                <a:solidFill>
                  <a:schemeClr val="tx1">
                    <a:lumMod val="85000"/>
                    <a:lumOff val="15000"/>
                  </a:schemeClr>
                </a:solidFill>
              </a:defRPr>
            </a:lvl2pPr>
            <a:lvl3pPr>
              <a:buClr>
                <a:srgbClr val="003399"/>
              </a:buClr>
              <a:defRPr sz="2000" baseline="0">
                <a:solidFill>
                  <a:schemeClr val="tx1">
                    <a:lumMod val="85000"/>
                    <a:lumOff val="15000"/>
                  </a:schemeClr>
                </a:solidFill>
              </a:defRPr>
            </a:lvl3pPr>
            <a:lvl4pPr>
              <a:buClr>
                <a:srgbClr val="003399"/>
              </a:buClr>
              <a:defRPr sz="1800" baseline="0">
                <a:solidFill>
                  <a:schemeClr val="tx1">
                    <a:lumMod val="85000"/>
                    <a:lumOff val="15000"/>
                  </a:schemeClr>
                </a:solidFill>
              </a:defRPr>
            </a:lvl4pPr>
            <a:lvl5pPr>
              <a:buClr>
                <a:srgbClr val="003399"/>
              </a:buClr>
              <a:defRPr sz="1800" baseline="0">
                <a:solidFill>
                  <a:schemeClr val="tx1">
                    <a:lumMod val="85000"/>
                    <a:lumOff val="15000"/>
                  </a:schemeClr>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 N1282</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
        <p:nvSpPr>
          <p:cNvPr id="7"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 N1282</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
        <p:nvSpPr>
          <p:cNvPr id="9"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dirty="0" smtClean="0"/>
              <a:t>Click to edit Master title style</a:t>
            </a:r>
            <a:endParaRPr lang="en-US" dirty="0"/>
          </a:p>
        </p:txBody>
      </p:sp>
      <p:sp>
        <p:nvSpPr>
          <p:cNvPr id="4"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 N1282</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
        <p:nvSpPr>
          <p:cNvPr id="5"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 N1282</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
        <p:nvSpPr>
          <p:cNvPr id="4"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 N1282</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
        <p:nvSpPr>
          <p:cNvPr id="7"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 N1282</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
        <p:nvSpPr>
          <p:cNvPr id="4"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Tree>
    <p:extLst>
      <p:ext uri="{BB962C8B-B14F-4D97-AF65-F5344CB8AC3E}">
        <p14:creationId xmlns:p14="http://schemas.microsoft.com/office/powerpoint/2010/main" val="175557723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3" name="Rectangle 24"/>
          <p:cNvSpPr txBox="1">
            <a:spLocks noChangeArrowheads="1"/>
          </p:cNvSpPr>
          <p:nvPr userDrawn="1"/>
        </p:nvSpPr>
        <p:spPr bwMode="auto">
          <a:xfrm rot="16200000">
            <a:off x="-1401763" y="4868863"/>
            <a:ext cx="3451225"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ISO/TC 176/SC 2/ N1282</a:t>
            </a:r>
            <a:endParaRPr kumimoji="0" lang="en-US" sz="1600" b="1" i="0" u="none" strike="noStrike" kern="0" cap="none" spc="0" normalizeH="0" baseline="0" noProof="0" dirty="0">
              <a:ln>
                <a:noFill/>
              </a:ln>
              <a:solidFill>
                <a:schemeClr val="bg1"/>
              </a:solidFill>
              <a:effectLst/>
              <a:uLnTx/>
              <a:uFillTx/>
              <a:latin typeface="+mn-lt"/>
              <a:ea typeface="+mn-ea"/>
              <a:cs typeface="+mn-cs"/>
            </a:endParaRPr>
          </a:p>
        </p:txBody>
      </p:sp>
      <p:sp>
        <p:nvSpPr>
          <p:cNvPr id="4" name="Rectangle 6"/>
          <p:cNvSpPr>
            <a:spLocks noChangeArrowheads="1"/>
          </p:cNvSpPr>
          <p:nvPr userDrawn="1"/>
        </p:nvSpPr>
        <p:spPr bwMode="auto">
          <a:xfrm>
            <a:off x="8823325" y="6626225"/>
            <a:ext cx="320675" cy="23495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14DFD8DF-A962-4AEE-93AD-C8A17EDE8546}" type="slidenum">
              <a:rPr lang="en-US" sz="1000">
                <a:solidFill>
                  <a:srgbClr val="003399"/>
                </a:solidFill>
              </a:rPr>
              <a:pPr algn="r" defTabSz="814388">
                <a:lnSpc>
                  <a:spcPct val="100000"/>
                </a:lnSpc>
              </a:pPr>
              <a:t>‹#›</a:t>
            </a:fld>
            <a:endParaRPr lang="en-US" sz="1000" dirty="0">
              <a:solidFill>
                <a:srgbClr val="003399"/>
              </a:solidFill>
            </a:endParaRPr>
          </a:p>
        </p:txBody>
      </p:sp>
    </p:spTree>
    <p:extLst>
      <p:ext uri="{BB962C8B-B14F-4D97-AF65-F5344CB8AC3E}">
        <p14:creationId xmlns:p14="http://schemas.microsoft.com/office/powerpoint/2010/main" val="246498281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55638" y="876300"/>
            <a:ext cx="8145462" cy="838200"/>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lvl="0"/>
            <a:r>
              <a:rPr lang="en-US" smtClean="0"/>
              <a:t>Slide Title</a:t>
            </a:r>
          </a:p>
        </p:txBody>
      </p:sp>
      <p:sp>
        <p:nvSpPr>
          <p:cNvPr id="1027" name="Rectangle 3"/>
          <p:cNvSpPr>
            <a:spLocks noChangeArrowheads="1"/>
          </p:cNvSpPr>
          <p:nvPr/>
        </p:nvSpPr>
        <p:spPr bwMode="auto">
          <a:xfrm>
            <a:off x="0" y="0"/>
            <a:ext cx="9144000" cy="457200"/>
          </a:xfrm>
          <a:prstGeom prst="rect">
            <a:avLst/>
          </a:prstGeom>
          <a:solidFill>
            <a:srgbClr val="363177"/>
          </a:solidFill>
          <a:ln w="25400" algn="ctr">
            <a:noFill/>
            <a:miter lim="800000"/>
            <a:headEnd/>
            <a:tailEnd/>
          </a:ln>
        </p:spPr>
        <p:txBody>
          <a:bodyPr wrap="none" anchor="ctr"/>
          <a:lstStyle/>
          <a:p>
            <a:endParaRPr lang="en-US" dirty="0"/>
          </a:p>
        </p:txBody>
      </p:sp>
      <p:sp>
        <p:nvSpPr>
          <p:cNvPr id="1029" name="Rectangle 7"/>
          <p:cNvSpPr>
            <a:spLocks noChangeArrowheads="1"/>
          </p:cNvSpPr>
          <p:nvPr/>
        </p:nvSpPr>
        <p:spPr bwMode="auto">
          <a:xfrm>
            <a:off x="8447088" y="6505575"/>
            <a:ext cx="469900" cy="355600"/>
          </a:xfrm>
          <a:prstGeom prst="rect">
            <a:avLst/>
          </a:prstGeom>
          <a:noFill/>
          <a:ln w="9525" algn="ctr">
            <a:noFill/>
            <a:miter lim="800000"/>
            <a:headEnd/>
            <a:tailEnd/>
          </a:ln>
        </p:spPr>
        <p:txBody>
          <a:bodyPr wrap="none" lIns="82124" tIns="41061" rIns="82124" bIns="41061" anchor="b">
            <a:spAutoFit/>
          </a:bodyPr>
          <a:lstStyle/>
          <a:p>
            <a:pPr algn="r" defTabSz="814388">
              <a:lnSpc>
                <a:spcPct val="100000"/>
              </a:lnSpc>
            </a:pPr>
            <a:fld id="{CE437356-A8F5-4504-B0CF-55CE45C05E82}" type="slidenum">
              <a:rPr lang="en-US" sz="900" b="0">
                <a:solidFill>
                  <a:srgbClr val="D3D3D3"/>
                </a:solidFill>
              </a:rPr>
              <a:pPr algn="r" defTabSz="814388">
                <a:lnSpc>
                  <a:spcPct val="100000"/>
                </a:lnSpc>
              </a:pPr>
              <a:t>‹#›</a:t>
            </a:fld>
            <a:endParaRPr lang="en-US" sz="900" b="0" dirty="0">
              <a:solidFill>
                <a:srgbClr val="D3D3D3"/>
              </a:solidFill>
            </a:endParaRPr>
          </a:p>
          <a:p>
            <a:pPr algn="r" defTabSz="814388">
              <a:lnSpc>
                <a:spcPct val="100000"/>
              </a:lnSpc>
            </a:pPr>
            <a:r>
              <a:rPr lang="en-US" sz="900" b="0" dirty="0">
                <a:solidFill>
                  <a:srgbClr val="D3D3D3"/>
                </a:solidFill>
              </a:rPr>
              <a:t>Date: </a:t>
            </a:r>
          </a:p>
        </p:txBody>
      </p:sp>
      <p:sp>
        <p:nvSpPr>
          <p:cNvPr id="1030" name="Rectangle 8"/>
          <p:cNvSpPr>
            <a:spLocks noGrp="1" noChangeArrowheads="1"/>
          </p:cNvSpPr>
          <p:nvPr>
            <p:ph type="body" idx="1"/>
          </p:nvPr>
        </p:nvSpPr>
        <p:spPr bwMode="auto">
          <a:xfrm>
            <a:off x="655638" y="2362200"/>
            <a:ext cx="7940675" cy="3571875"/>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p>
            <a:pPr lvl="0"/>
            <a:r>
              <a:rPr lang="en-US" smtClean="0"/>
              <a:t>Body Text</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10"/>
          <p:cNvSpPr>
            <a:spLocks noChangeArrowheads="1"/>
          </p:cNvSpPr>
          <p:nvPr userDrawn="1"/>
        </p:nvSpPr>
        <p:spPr bwMode="auto">
          <a:xfrm>
            <a:off x="0" y="0"/>
            <a:ext cx="457200" cy="6858000"/>
          </a:xfrm>
          <a:prstGeom prst="rect">
            <a:avLst/>
          </a:prstGeom>
          <a:solidFill>
            <a:srgbClr val="363177"/>
          </a:solidFill>
          <a:ln w="9525" algn="ctr">
            <a:noFill/>
            <a:miter lim="800000"/>
            <a:headEnd/>
            <a:tailEnd/>
          </a:ln>
        </p:spPr>
        <p:txBody>
          <a:bodyPr wrap="none" lIns="82124" tIns="41061" rIns="82124" bIns="41061" anchor="ctr"/>
          <a:lstStyle/>
          <a:p>
            <a:endParaRPr lang="en-US" dirty="0"/>
          </a:p>
        </p:txBody>
      </p:sp>
    </p:spTree>
  </p:cSld>
  <p:clrMap bg1="lt1" tx1="dk1" bg2="lt2" tx2="dk2" accent1="accent1" accent2="accent2" accent3="accent3" accent4="accent4" accent5="accent5" accent6="accent6" hlink="hlink" folHlink="folHlink"/>
  <p:sldLayoutIdLst>
    <p:sldLayoutId id="2147483813" r:id="rId1"/>
    <p:sldLayoutId id="2147483807" r:id="rId2"/>
    <p:sldLayoutId id="2147483808" r:id="rId3"/>
    <p:sldLayoutId id="2147483809" r:id="rId4"/>
    <p:sldLayoutId id="2147483810" r:id="rId5"/>
    <p:sldLayoutId id="2147483811" r:id="rId6"/>
    <p:sldLayoutId id="2147483812" r:id="rId7"/>
    <p:sldLayoutId id="2147483814" r:id="rId8"/>
    <p:sldLayoutId id="2147483815" r:id="rId9"/>
  </p:sldLayoutIdLst>
  <p:timing>
    <p:tnLst>
      <p:par>
        <p:cTn id="1" dur="indefinite" restart="never" nodeType="tmRoot"/>
      </p:par>
    </p:tnLst>
  </p:timing>
  <p:hf sldNum="0" hdr="0" dt="0"/>
  <p:txStyles>
    <p:titleStyle>
      <a:lvl1pPr algn="l" defTabSz="814388" rtl="0" eaLnBrk="0" fontAlgn="base" hangingPunct="0">
        <a:lnSpc>
          <a:spcPct val="90000"/>
        </a:lnSpc>
        <a:spcBef>
          <a:spcPct val="0"/>
        </a:spcBef>
        <a:spcAft>
          <a:spcPct val="0"/>
        </a:spcAft>
        <a:defRPr sz="3200" b="1">
          <a:solidFill>
            <a:schemeClr val="accent2"/>
          </a:solidFill>
          <a:latin typeface="+mj-lt"/>
          <a:ea typeface="+mj-ea"/>
          <a:cs typeface="+mj-cs"/>
        </a:defRPr>
      </a:lvl1pPr>
      <a:lvl2pPr algn="l" defTabSz="814388" rtl="0" eaLnBrk="0" fontAlgn="base" hangingPunct="0">
        <a:lnSpc>
          <a:spcPct val="90000"/>
        </a:lnSpc>
        <a:spcBef>
          <a:spcPct val="0"/>
        </a:spcBef>
        <a:spcAft>
          <a:spcPct val="0"/>
        </a:spcAft>
        <a:defRPr sz="3200" b="1">
          <a:solidFill>
            <a:schemeClr val="accent2"/>
          </a:solidFill>
          <a:latin typeface="Arial" charset="0"/>
        </a:defRPr>
      </a:lvl2pPr>
      <a:lvl3pPr algn="l" defTabSz="814388" rtl="0" eaLnBrk="0" fontAlgn="base" hangingPunct="0">
        <a:lnSpc>
          <a:spcPct val="90000"/>
        </a:lnSpc>
        <a:spcBef>
          <a:spcPct val="0"/>
        </a:spcBef>
        <a:spcAft>
          <a:spcPct val="0"/>
        </a:spcAft>
        <a:defRPr sz="3200" b="1">
          <a:solidFill>
            <a:schemeClr val="accent2"/>
          </a:solidFill>
          <a:latin typeface="Arial" charset="0"/>
        </a:defRPr>
      </a:lvl3pPr>
      <a:lvl4pPr algn="l" defTabSz="814388" rtl="0" eaLnBrk="0" fontAlgn="base" hangingPunct="0">
        <a:lnSpc>
          <a:spcPct val="90000"/>
        </a:lnSpc>
        <a:spcBef>
          <a:spcPct val="0"/>
        </a:spcBef>
        <a:spcAft>
          <a:spcPct val="0"/>
        </a:spcAft>
        <a:defRPr sz="3200" b="1">
          <a:solidFill>
            <a:schemeClr val="accent2"/>
          </a:solidFill>
          <a:latin typeface="Arial" charset="0"/>
        </a:defRPr>
      </a:lvl4pPr>
      <a:lvl5pPr algn="l" defTabSz="814388" rtl="0" eaLnBrk="0" fontAlgn="base" hangingPunct="0">
        <a:lnSpc>
          <a:spcPct val="90000"/>
        </a:lnSpc>
        <a:spcBef>
          <a:spcPct val="0"/>
        </a:spcBef>
        <a:spcAft>
          <a:spcPct val="0"/>
        </a:spcAft>
        <a:defRPr sz="3200" b="1">
          <a:solidFill>
            <a:schemeClr val="accent2"/>
          </a:solidFill>
          <a:latin typeface="Arial" charset="0"/>
        </a:defRPr>
      </a:lvl5pPr>
      <a:lvl6pPr marL="457200" algn="l" defTabSz="814388" rtl="0" fontAlgn="base">
        <a:lnSpc>
          <a:spcPct val="90000"/>
        </a:lnSpc>
        <a:spcBef>
          <a:spcPct val="0"/>
        </a:spcBef>
        <a:spcAft>
          <a:spcPct val="0"/>
        </a:spcAft>
        <a:defRPr sz="3200" b="1">
          <a:solidFill>
            <a:schemeClr val="accent2"/>
          </a:solidFill>
          <a:latin typeface="Arial" charset="0"/>
        </a:defRPr>
      </a:lvl6pPr>
      <a:lvl7pPr marL="914400" algn="l" defTabSz="814388" rtl="0" fontAlgn="base">
        <a:lnSpc>
          <a:spcPct val="90000"/>
        </a:lnSpc>
        <a:spcBef>
          <a:spcPct val="0"/>
        </a:spcBef>
        <a:spcAft>
          <a:spcPct val="0"/>
        </a:spcAft>
        <a:defRPr sz="3200" b="1">
          <a:solidFill>
            <a:schemeClr val="accent2"/>
          </a:solidFill>
          <a:latin typeface="Arial" charset="0"/>
        </a:defRPr>
      </a:lvl7pPr>
      <a:lvl8pPr marL="1371600" algn="l" defTabSz="814388" rtl="0" fontAlgn="base">
        <a:lnSpc>
          <a:spcPct val="90000"/>
        </a:lnSpc>
        <a:spcBef>
          <a:spcPct val="0"/>
        </a:spcBef>
        <a:spcAft>
          <a:spcPct val="0"/>
        </a:spcAft>
        <a:defRPr sz="3200" b="1">
          <a:solidFill>
            <a:schemeClr val="accent2"/>
          </a:solidFill>
          <a:latin typeface="Arial" charset="0"/>
        </a:defRPr>
      </a:lvl8pPr>
      <a:lvl9pPr marL="1828800" algn="l" defTabSz="814388" rtl="0" fontAlgn="base">
        <a:lnSpc>
          <a:spcPct val="90000"/>
        </a:lnSpc>
        <a:spcBef>
          <a:spcPct val="0"/>
        </a:spcBef>
        <a:spcAft>
          <a:spcPct val="0"/>
        </a:spcAft>
        <a:defRPr sz="3200" b="1">
          <a:solidFill>
            <a:schemeClr val="accent2"/>
          </a:solidFill>
          <a:latin typeface="Arial" charset="0"/>
        </a:defRPr>
      </a:lvl9pPr>
    </p:titleStyle>
    <p:bodyStyle>
      <a:lvl1pPr marL="236538" indent="-236538" algn="l" defTabSz="814388" rtl="0" eaLnBrk="0" fontAlgn="base" hangingPunct="0">
        <a:lnSpc>
          <a:spcPct val="95000"/>
        </a:lnSpc>
        <a:spcBef>
          <a:spcPct val="50000"/>
        </a:spcBef>
        <a:spcAft>
          <a:spcPct val="0"/>
        </a:spcAft>
        <a:buClr>
          <a:schemeClr val="tx2"/>
        </a:buClr>
        <a:buSzPct val="100000"/>
        <a:buFont typeface="Wingdings" pitchFamily="2" charset="2"/>
        <a:buChar char="§"/>
        <a:defRPr sz="2400" b="1">
          <a:solidFill>
            <a:srgbClr val="003399"/>
          </a:solidFill>
          <a:latin typeface="+mn-lt"/>
          <a:ea typeface="+mn-ea"/>
          <a:cs typeface="+mn-cs"/>
        </a:defRPr>
      </a:lvl1pPr>
      <a:lvl2pPr marL="574675" indent="-117475" algn="l" defTabSz="814388" rtl="0" eaLnBrk="0" fontAlgn="base" hangingPunct="0">
        <a:lnSpc>
          <a:spcPct val="95000"/>
        </a:lnSpc>
        <a:spcBef>
          <a:spcPct val="35000"/>
        </a:spcBef>
        <a:spcAft>
          <a:spcPct val="0"/>
        </a:spcAft>
        <a:defRPr sz="2000" b="1">
          <a:solidFill>
            <a:srgbClr val="003399"/>
          </a:solidFill>
          <a:latin typeface="+mn-lt"/>
        </a:defRPr>
      </a:lvl2pPr>
      <a:lvl3pPr marL="914400" algn="l" defTabSz="814388" rtl="0" eaLnBrk="0" fontAlgn="base" hangingPunct="0">
        <a:lnSpc>
          <a:spcPct val="95000"/>
        </a:lnSpc>
        <a:spcBef>
          <a:spcPct val="35000"/>
        </a:spcBef>
        <a:spcAft>
          <a:spcPct val="0"/>
        </a:spcAft>
        <a:defRPr sz="2000" b="1">
          <a:solidFill>
            <a:srgbClr val="003399"/>
          </a:solidFill>
          <a:latin typeface="+mn-lt"/>
        </a:defRPr>
      </a:lvl3pPr>
      <a:lvl4pPr marL="1254125" indent="117475" algn="l" defTabSz="814388" rtl="0" eaLnBrk="0" fontAlgn="base" hangingPunct="0">
        <a:lnSpc>
          <a:spcPct val="95000"/>
        </a:lnSpc>
        <a:spcBef>
          <a:spcPct val="35000"/>
        </a:spcBef>
        <a:spcAft>
          <a:spcPct val="0"/>
        </a:spcAft>
        <a:defRPr sz="2000" b="1">
          <a:solidFill>
            <a:srgbClr val="003399"/>
          </a:solidFill>
          <a:latin typeface="+mn-lt"/>
        </a:defRPr>
      </a:lvl4pPr>
      <a:lvl5pPr marL="1604963" indent="223838" algn="l" defTabSz="814388" rtl="0" eaLnBrk="0" fontAlgn="base" hangingPunct="0">
        <a:lnSpc>
          <a:spcPct val="95000"/>
        </a:lnSpc>
        <a:spcBef>
          <a:spcPct val="35000"/>
        </a:spcBef>
        <a:spcAft>
          <a:spcPct val="0"/>
        </a:spcAft>
        <a:defRPr sz="2000" b="1">
          <a:solidFill>
            <a:srgbClr val="003399"/>
          </a:solidFill>
          <a:latin typeface="+mn-lt"/>
        </a:defRPr>
      </a:lvl5pPr>
      <a:lvl6pPr marL="2062163" algn="l" defTabSz="814388" rtl="0" fontAlgn="base">
        <a:lnSpc>
          <a:spcPct val="95000"/>
        </a:lnSpc>
        <a:spcBef>
          <a:spcPct val="35000"/>
        </a:spcBef>
        <a:spcAft>
          <a:spcPct val="0"/>
        </a:spcAft>
        <a:defRPr sz="2000" b="1">
          <a:solidFill>
            <a:srgbClr val="003399"/>
          </a:solidFill>
          <a:latin typeface="+mn-lt"/>
        </a:defRPr>
      </a:lvl6pPr>
      <a:lvl7pPr marL="2519363" algn="l" defTabSz="814388" rtl="0" fontAlgn="base">
        <a:lnSpc>
          <a:spcPct val="95000"/>
        </a:lnSpc>
        <a:spcBef>
          <a:spcPct val="35000"/>
        </a:spcBef>
        <a:spcAft>
          <a:spcPct val="0"/>
        </a:spcAft>
        <a:defRPr sz="2000" b="1">
          <a:solidFill>
            <a:srgbClr val="003399"/>
          </a:solidFill>
          <a:latin typeface="+mn-lt"/>
        </a:defRPr>
      </a:lvl7pPr>
      <a:lvl8pPr marL="2976563" algn="l" defTabSz="814388" rtl="0" fontAlgn="base">
        <a:lnSpc>
          <a:spcPct val="95000"/>
        </a:lnSpc>
        <a:spcBef>
          <a:spcPct val="35000"/>
        </a:spcBef>
        <a:spcAft>
          <a:spcPct val="0"/>
        </a:spcAft>
        <a:defRPr sz="2000" b="1">
          <a:solidFill>
            <a:srgbClr val="003399"/>
          </a:solidFill>
          <a:latin typeface="+mn-lt"/>
        </a:defRPr>
      </a:lvl8pPr>
      <a:lvl9pPr marL="3433763" algn="l" defTabSz="814388" rtl="0" fontAlgn="base">
        <a:lnSpc>
          <a:spcPct val="95000"/>
        </a:lnSpc>
        <a:spcBef>
          <a:spcPct val="35000"/>
        </a:spcBef>
        <a:spcAft>
          <a:spcPct val="0"/>
        </a:spcAft>
        <a:defRPr sz="2000" b="1">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4.xml.rels><?xml version="1.0" encoding="UTF-8" standalone="yes"?>
<Relationships xmlns="http://schemas.openxmlformats.org/package/2006/relationships"><Relationship Id="rId3" Type="http://schemas.openxmlformats.org/officeDocument/2006/relationships/hyperlink" Target="http://www.iso.org/tc176/sc02/public"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25488" y="3368675"/>
            <a:ext cx="6742112" cy="517525"/>
          </a:xfrm>
        </p:spPr>
        <p:txBody>
          <a:bodyPr/>
          <a:lstStyle/>
          <a:p>
            <a:pPr eaLnBrk="1" hangingPunct="1"/>
            <a:r>
              <a:rPr lang="en-US" sz="4800" dirty="0" smtClean="0">
                <a:solidFill>
                  <a:schemeClr val="bg1"/>
                </a:solidFill>
              </a:rPr>
              <a:t>ISO 9001:2008 </a:t>
            </a:r>
            <a:r>
              <a:rPr lang="tr-TR" sz="4800" dirty="0" smtClean="0">
                <a:solidFill>
                  <a:schemeClr val="bg1"/>
                </a:solidFill>
              </a:rPr>
              <a:t>den</a:t>
            </a:r>
            <a:r>
              <a:rPr lang="en-US" sz="4800" dirty="0" smtClean="0">
                <a:solidFill>
                  <a:schemeClr val="bg1"/>
                </a:solidFill>
              </a:rPr>
              <a:t> </a:t>
            </a:r>
            <a:br>
              <a:rPr lang="en-US" sz="4800" dirty="0" smtClean="0">
                <a:solidFill>
                  <a:schemeClr val="bg1"/>
                </a:solidFill>
              </a:rPr>
            </a:br>
            <a:r>
              <a:rPr lang="en-US" sz="4800" dirty="0" smtClean="0">
                <a:solidFill>
                  <a:schemeClr val="bg1"/>
                </a:solidFill>
              </a:rPr>
              <a:t>ISO 9001:2015</a:t>
            </a:r>
            <a:r>
              <a:rPr lang="tr-TR" sz="4800" dirty="0" smtClean="0">
                <a:solidFill>
                  <a:schemeClr val="bg1"/>
                </a:solidFill>
              </a:rPr>
              <a:t>’e</a:t>
            </a:r>
            <a:r>
              <a:rPr lang="en-US" sz="4800" dirty="0" smtClean="0">
                <a:solidFill>
                  <a:srgbClr val="A2CFDA"/>
                </a:solidFill>
              </a:rPr>
              <a:t/>
            </a:r>
            <a:br>
              <a:rPr lang="en-US" sz="4800" dirty="0" smtClean="0">
                <a:solidFill>
                  <a:srgbClr val="A2CFDA"/>
                </a:solidFill>
              </a:rPr>
            </a:br>
            <a:r>
              <a:rPr lang="tr-TR" sz="4800" dirty="0" smtClean="0">
                <a:solidFill>
                  <a:srgbClr val="A2CFDA"/>
                </a:solidFill>
              </a:rPr>
              <a:t>Değişikliklerin özeti</a:t>
            </a:r>
            <a:r>
              <a:rPr lang="en-US" sz="4800" dirty="0" smtClean="0">
                <a:solidFill>
                  <a:srgbClr val="A2CFDA"/>
                </a:solidFill>
              </a:rPr>
              <a:t/>
            </a:r>
            <a:br>
              <a:rPr lang="en-US" sz="4800" dirty="0" smtClean="0">
                <a:solidFill>
                  <a:srgbClr val="A2CFDA"/>
                </a:solidFill>
              </a:rPr>
            </a:br>
            <a:r>
              <a:rPr lang="en-US" sz="4800" dirty="0" smtClean="0">
                <a:solidFill>
                  <a:srgbClr val="A2CFDA"/>
                </a:solidFill>
              </a:rPr>
              <a:t/>
            </a:r>
            <a:br>
              <a:rPr lang="en-US" sz="4800" dirty="0" smtClean="0">
                <a:solidFill>
                  <a:srgbClr val="A2CFDA"/>
                </a:solidFill>
              </a:rPr>
            </a:br>
            <a:endParaRPr lang="en-US" sz="4800" dirty="0" smtClean="0">
              <a:solidFill>
                <a:srgbClr val="A2CFDA"/>
              </a:solidFill>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228600"/>
            <a:ext cx="1259840" cy="1158240"/>
          </a:xfrm>
          <a:prstGeom prst="rect">
            <a:avLst/>
          </a:prstGeom>
        </p:spPr>
      </p:pic>
      <p:sp>
        <p:nvSpPr>
          <p:cNvPr id="3" name="TextBox 2"/>
          <p:cNvSpPr txBox="1"/>
          <p:nvPr/>
        </p:nvSpPr>
        <p:spPr>
          <a:xfrm>
            <a:off x="800819" y="4724400"/>
            <a:ext cx="5438284" cy="1200329"/>
          </a:xfrm>
          <a:prstGeom prst="rect">
            <a:avLst/>
          </a:prstGeom>
          <a:noFill/>
        </p:spPr>
        <p:txBody>
          <a:bodyPr wrap="none" rtlCol="0">
            <a:spAutoFit/>
          </a:bodyPr>
          <a:lstStyle/>
          <a:p>
            <a:r>
              <a:rPr lang="tr-TR" sz="2000" dirty="0" smtClean="0"/>
              <a:t>Çeviri: Diler Aslan (Müdür)</a:t>
            </a:r>
            <a:endParaRPr lang="tr-TR" sz="2000" dirty="0"/>
          </a:p>
          <a:p>
            <a:r>
              <a:rPr lang="tr-TR" sz="2000" dirty="0" smtClean="0"/>
              <a:t>Pamukkale Üniversitesi </a:t>
            </a:r>
          </a:p>
          <a:p>
            <a:r>
              <a:rPr lang="tr-TR" sz="2000" dirty="0" smtClean="0"/>
              <a:t>Kalite </a:t>
            </a:r>
            <a:r>
              <a:rPr lang="tr-TR" sz="2000" dirty="0"/>
              <a:t>Y</a:t>
            </a:r>
            <a:r>
              <a:rPr lang="tr-TR" sz="2000" dirty="0" smtClean="0"/>
              <a:t>önetimi ve Veri </a:t>
            </a:r>
            <a:r>
              <a:rPr lang="tr-TR" sz="2000" dirty="0"/>
              <a:t>D</a:t>
            </a:r>
            <a:r>
              <a:rPr lang="tr-TR" sz="2000" dirty="0" smtClean="0"/>
              <a:t>eğerlendirme AUM</a:t>
            </a:r>
          </a:p>
          <a:p>
            <a:r>
              <a:rPr lang="tr-TR" sz="2000" dirty="0" smtClean="0"/>
              <a:t>11 Şubat 2016</a:t>
            </a:r>
          </a:p>
        </p:txBody>
      </p:sp>
    </p:spTree>
    <p:extLst>
      <p:ext uri="{BB962C8B-B14F-4D97-AF65-F5344CB8AC3E}">
        <p14:creationId xmlns:p14="http://schemas.microsoft.com/office/powerpoint/2010/main" val="4086377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ChangeArrowheads="1"/>
          </p:cNvSpPr>
          <p:nvPr/>
        </p:nvSpPr>
        <p:spPr bwMode="auto">
          <a:xfrm>
            <a:off x="457200" y="762000"/>
            <a:ext cx="8383587" cy="838200"/>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algn="r" defTabSz="814388"/>
            <a:r>
              <a:rPr lang="en-US" sz="3600" dirty="0" smtClean="0">
                <a:solidFill>
                  <a:srgbClr val="003399"/>
                </a:solidFill>
                <a:latin typeface="+mj-lt"/>
                <a:ea typeface="+mj-ea"/>
                <a:cs typeface="+mj-cs"/>
              </a:rPr>
              <a:t>ISO 9001:2015</a:t>
            </a:r>
            <a:r>
              <a:rPr lang="tr-TR" sz="3600" dirty="0" smtClean="0">
                <a:solidFill>
                  <a:srgbClr val="003399"/>
                </a:solidFill>
                <a:latin typeface="+mj-lt"/>
                <a:ea typeface="+mj-ea"/>
                <a:cs typeface="+mj-cs"/>
              </a:rPr>
              <a:t>’in Yapısı</a:t>
            </a:r>
            <a:r>
              <a:rPr lang="en-US" sz="3600" dirty="0" smtClean="0">
                <a:solidFill>
                  <a:srgbClr val="003399"/>
                </a:solidFill>
                <a:latin typeface="+mj-lt"/>
                <a:ea typeface="+mj-ea"/>
                <a:cs typeface="+mj-cs"/>
              </a:rPr>
              <a:t> </a:t>
            </a:r>
            <a:endParaRPr lang="en-US" sz="3600" dirty="0">
              <a:solidFill>
                <a:srgbClr val="003399"/>
              </a:solidFill>
              <a:latin typeface="+mj-lt"/>
              <a:ea typeface="+mj-ea"/>
              <a:cs typeface="+mj-cs"/>
            </a:endParaRPr>
          </a:p>
          <a:p>
            <a:pPr algn="r" defTabSz="814388"/>
            <a:r>
              <a:rPr lang="en-US" sz="3600" dirty="0" smtClean="0">
                <a:solidFill>
                  <a:srgbClr val="003399"/>
                </a:solidFill>
                <a:latin typeface="+mj-lt"/>
                <a:ea typeface="+mj-ea"/>
                <a:cs typeface="+mj-cs"/>
              </a:rPr>
              <a:t>(3/3)</a:t>
            </a:r>
            <a:endParaRPr lang="en-US" sz="3600" dirty="0">
              <a:solidFill>
                <a:srgbClr val="003399"/>
              </a:solidFill>
              <a:latin typeface="+mj-lt"/>
              <a:ea typeface="+mj-ea"/>
              <a:cs typeface="+mj-cs"/>
            </a:endParaRPr>
          </a:p>
        </p:txBody>
      </p:sp>
      <p:sp>
        <p:nvSpPr>
          <p:cNvPr id="4" name="Rectangle 3"/>
          <p:cNvSpPr/>
          <p:nvPr/>
        </p:nvSpPr>
        <p:spPr>
          <a:xfrm>
            <a:off x="660400" y="1667637"/>
            <a:ext cx="7315200" cy="3471720"/>
          </a:xfrm>
          <a:prstGeom prst="rect">
            <a:avLst/>
          </a:prstGeom>
        </p:spPr>
        <p:txBody>
          <a:bodyPr wrap="square">
            <a:spAutoFit/>
          </a:bodyPr>
          <a:lstStyle/>
          <a:p>
            <a:pPr marL="236538" indent="-236538" defTabSz="1020763">
              <a:lnSpc>
                <a:spcPct val="100000"/>
              </a:lnSpc>
              <a:spcBef>
                <a:spcPts val="1200"/>
              </a:spcBef>
              <a:buClr>
                <a:srgbClr val="003399"/>
              </a:buClr>
              <a:buSzPct val="120000"/>
              <a:defRPr/>
            </a:pPr>
            <a:r>
              <a:rPr lang="en-US" sz="2200" dirty="0" smtClean="0">
                <a:solidFill>
                  <a:srgbClr val="003399"/>
                </a:solidFill>
              </a:rPr>
              <a:t>9  </a:t>
            </a:r>
            <a:r>
              <a:rPr lang="tr-TR" sz="2200" dirty="0" smtClean="0"/>
              <a:t>Başarının / Performansın değerlendirilmesi</a:t>
            </a:r>
            <a:r>
              <a:rPr lang="en-US" sz="2200" dirty="0" smtClean="0"/>
              <a:t> </a:t>
            </a:r>
            <a:endParaRPr lang="en-US" sz="2200" dirty="0"/>
          </a:p>
          <a:p>
            <a:pPr marL="969963" lvl="2" indent="-506413" defTabSz="1020763">
              <a:lnSpc>
                <a:spcPct val="80000"/>
              </a:lnSpc>
              <a:spcBef>
                <a:spcPts val="1200"/>
              </a:spcBef>
              <a:buClr>
                <a:srgbClr val="003399"/>
              </a:buClr>
              <a:buSzPct val="90000"/>
              <a:defRPr/>
            </a:pPr>
            <a:r>
              <a:rPr lang="en-US" sz="2200" b="0" kern="0" dirty="0" smtClean="0">
                <a:ea typeface="ＭＳ Ｐゴシック" pitchFamily="34" charset="-128"/>
              </a:rPr>
              <a:t>9.1	</a:t>
            </a:r>
            <a:r>
              <a:rPr lang="tr-TR" sz="2200" b="0" kern="0" dirty="0" smtClean="0">
                <a:ea typeface="ＭＳ Ｐゴシック" pitchFamily="34" charset="-128"/>
              </a:rPr>
              <a:t>İzleme, ölçme, analiz ve değerlendirme</a:t>
            </a:r>
            <a:endParaRPr lang="en-US" sz="2200" b="0" kern="0" dirty="0">
              <a:ea typeface="ＭＳ Ｐゴシック" pitchFamily="34" charset="-128"/>
            </a:endParaRPr>
          </a:p>
          <a:p>
            <a:pPr marL="920750" lvl="2" indent="-457200" defTabSz="1020763">
              <a:lnSpc>
                <a:spcPct val="80000"/>
              </a:lnSpc>
              <a:spcBef>
                <a:spcPts val="1200"/>
              </a:spcBef>
              <a:buClr>
                <a:srgbClr val="003399"/>
              </a:buClr>
              <a:buSzPct val="90000"/>
              <a:defRPr/>
            </a:pPr>
            <a:r>
              <a:rPr lang="en-US" sz="2200" b="0" kern="0" dirty="0" smtClean="0">
                <a:ea typeface="ＭＳ Ｐゴシック" pitchFamily="34" charset="-128"/>
              </a:rPr>
              <a:t>9.2	 </a:t>
            </a:r>
            <a:r>
              <a:rPr lang="tr-TR" sz="2200" b="0" kern="0" dirty="0" smtClean="0">
                <a:ea typeface="ＭＳ Ｐゴシック" pitchFamily="34" charset="-128"/>
              </a:rPr>
              <a:t>İç değerlendirme</a:t>
            </a:r>
            <a:r>
              <a:rPr lang="en-US" sz="2200" b="0" kern="0" dirty="0" smtClean="0">
                <a:ea typeface="ＭＳ Ｐゴシック" pitchFamily="34" charset="-128"/>
              </a:rPr>
              <a:t> </a:t>
            </a:r>
            <a:endParaRPr lang="en-US" sz="2200" b="0" kern="0" dirty="0">
              <a:ea typeface="ＭＳ Ｐゴシック" pitchFamily="34" charset="-128"/>
            </a:endParaRPr>
          </a:p>
          <a:p>
            <a:pPr marL="920750" lvl="2" indent="-457200" defTabSz="1020763">
              <a:lnSpc>
                <a:spcPct val="80000"/>
              </a:lnSpc>
              <a:spcBef>
                <a:spcPts val="1200"/>
              </a:spcBef>
              <a:buClr>
                <a:srgbClr val="003399"/>
              </a:buClr>
              <a:buSzPct val="90000"/>
              <a:defRPr/>
            </a:pPr>
            <a:r>
              <a:rPr lang="en-US" sz="2200" b="0" kern="0" dirty="0" smtClean="0">
                <a:ea typeface="ＭＳ Ｐゴシック" pitchFamily="34" charset="-128"/>
              </a:rPr>
              <a:t>9.3	 </a:t>
            </a:r>
            <a:r>
              <a:rPr lang="tr-TR" sz="2200" b="0" kern="0" dirty="0" smtClean="0">
                <a:ea typeface="ＭＳ Ｐゴシック" pitchFamily="34" charset="-128"/>
              </a:rPr>
              <a:t>Yönetimin gözden geçirmesi</a:t>
            </a:r>
            <a:r>
              <a:rPr lang="en-US" sz="2200" b="0" kern="0" dirty="0" smtClean="0">
                <a:ea typeface="ＭＳ Ｐゴシック" pitchFamily="34" charset="-128"/>
              </a:rPr>
              <a:t> </a:t>
            </a:r>
            <a:endParaRPr lang="en-US" sz="2200" b="0" kern="0" dirty="0">
              <a:ea typeface="ＭＳ Ｐゴシック" pitchFamily="34" charset="-128"/>
            </a:endParaRPr>
          </a:p>
          <a:p>
            <a:pPr marL="236538" indent="-236538" defTabSz="1020763">
              <a:lnSpc>
                <a:spcPct val="100000"/>
              </a:lnSpc>
              <a:spcBef>
                <a:spcPts val="1200"/>
              </a:spcBef>
              <a:buClr>
                <a:srgbClr val="003399"/>
              </a:buClr>
              <a:buSzPct val="120000"/>
              <a:defRPr/>
            </a:pPr>
            <a:r>
              <a:rPr lang="en-US" sz="2200" dirty="0" smtClean="0">
                <a:solidFill>
                  <a:srgbClr val="003399"/>
                </a:solidFill>
              </a:rPr>
              <a:t>10  </a:t>
            </a:r>
            <a:r>
              <a:rPr lang="tr-TR" sz="2200" dirty="0" smtClean="0"/>
              <a:t>İyileştirme</a:t>
            </a:r>
            <a:r>
              <a:rPr lang="en-US" sz="2200" dirty="0" smtClean="0"/>
              <a:t> </a:t>
            </a:r>
            <a:endParaRPr lang="en-US" sz="2200" dirty="0"/>
          </a:p>
          <a:p>
            <a:pPr marL="920750" lvl="2" indent="-457200" defTabSz="1020763">
              <a:lnSpc>
                <a:spcPct val="80000"/>
              </a:lnSpc>
              <a:spcBef>
                <a:spcPts val="1200"/>
              </a:spcBef>
              <a:buClr>
                <a:srgbClr val="003399"/>
              </a:buClr>
              <a:buSzPct val="90000"/>
              <a:defRPr/>
            </a:pPr>
            <a:r>
              <a:rPr lang="en-US" sz="2200" b="0" kern="0" dirty="0" smtClean="0">
                <a:ea typeface="ＭＳ Ｐゴシック" pitchFamily="34" charset="-128"/>
              </a:rPr>
              <a:t>10.1	  </a:t>
            </a:r>
            <a:r>
              <a:rPr lang="tr-TR" sz="2200" b="0" kern="0" dirty="0" smtClean="0">
                <a:ea typeface="ＭＳ Ｐゴシック" pitchFamily="34" charset="-128"/>
              </a:rPr>
              <a:t>Genel</a:t>
            </a:r>
            <a:endParaRPr lang="en-US" sz="2200" b="0" kern="0" dirty="0" smtClean="0">
              <a:ea typeface="ＭＳ Ｐゴシック" pitchFamily="34" charset="-128"/>
            </a:endParaRPr>
          </a:p>
          <a:p>
            <a:pPr marL="920750" lvl="2" indent="-457200" defTabSz="1020763">
              <a:lnSpc>
                <a:spcPct val="80000"/>
              </a:lnSpc>
              <a:spcBef>
                <a:spcPts val="1200"/>
              </a:spcBef>
              <a:buClr>
                <a:srgbClr val="003399"/>
              </a:buClr>
              <a:buSzPct val="90000"/>
              <a:defRPr/>
            </a:pPr>
            <a:r>
              <a:rPr lang="en-US" sz="2200" b="0" kern="0" dirty="0" smtClean="0">
                <a:ea typeface="ＭＳ Ｐゴシック" pitchFamily="34" charset="-128"/>
              </a:rPr>
              <a:t>10.2	  </a:t>
            </a:r>
            <a:r>
              <a:rPr lang="tr-TR" sz="2200" b="0" kern="0" dirty="0" smtClean="0">
                <a:ea typeface="ＭＳ Ｐゴシック" pitchFamily="34" charset="-128"/>
              </a:rPr>
              <a:t>Uygunsuzluk ve düzeltme</a:t>
            </a:r>
            <a:r>
              <a:rPr lang="en-US" sz="2200" b="0" kern="0" dirty="0" smtClean="0">
                <a:ea typeface="ＭＳ Ｐゴシック" pitchFamily="34" charset="-128"/>
              </a:rPr>
              <a:t> </a:t>
            </a:r>
            <a:endParaRPr lang="en-US" sz="2200" b="0" kern="0" dirty="0">
              <a:ea typeface="ＭＳ Ｐゴシック" pitchFamily="34" charset="-128"/>
            </a:endParaRPr>
          </a:p>
          <a:p>
            <a:pPr marL="920750" lvl="2" indent="-457200" defTabSz="1020763">
              <a:lnSpc>
                <a:spcPct val="80000"/>
              </a:lnSpc>
              <a:spcBef>
                <a:spcPts val="1200"/>
              </a:spcBef>
              <a:buClr>
                <a:srgbClr val="003399"/>
              </a:buClr>
              <a:buSzPct val="90000"/>
              <a:defRPr/>
            </a:pPr>
            <a:r>
              <a:rPr lang="en-US" sz="2200" b="0" kern="0" dirty="0" smtClean="0">
                <a:ea typeface="ＭＳ Ｐゴシック" pitchFamily="34" charset="-128"/>
              </a:rPr>
              <a:t>10.3	  </a:t>
            </a:r>
            <a:r>
              <a:rPr lang="tr-TR" sz="2200" b="0" kern="0" dirty="0" smtClean="0">
                <a:ea typeface="ＭＳ Ｐゴシック" pitchFamily="34" charset="-128"/>
              </a:rPr>
              <a:t>Sürekli iyileştirme</a:t>
            </a:r>
            <a:r>
              <a:rPr lang="en-US" sz="2200" b="0" kern="0" dirty="0" smtClean="0">
                <a:ea typeface="ＭＳ Ｐゴシック" pitchFamily="34" charset="-128"/>
              </a:rPr>
              <a:t> </a:t>
            </a:r>
            <a:endParaRPr lang="en-US" sz="2200" b="0" kern="0" dirty="0">
              <a:ea typeface="ＭＳ Ｐゴシック" pitchFamily="34" charset="-128"/>
            </a:endParaRPr>
          </a:p>
        </p:txBody>
      </p:sp>
    </p:spTree>
    <p:extLst>
      <p:ext uri="{BB962C8B-B14F-4D97-AF65-F5344CB8AC3E}">
        <p14:creationId xmlns:p14="http://schemas.microsoft.com/office/powerpoint/2010/main" val="3282953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3888" y="457200"/>
            <a:ext cx="8520112" cy="548482"/>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lvl1pPr algn="r" defTabSz="814388">
              <a:defRPr sz="3600" baseline="0">
                <a:solidFill>
                  <a:srgbClr val="003399"/>
                </a:solidFill>
                <a:latin typeface="+mj-lt"/>
                <a:ea typeface="+mj-ea"/>
                <a:cs typeface="+mj-cs"/>
              </a:defRPr>
            </a:lvl1pPr>
            <a:lvl2pPr defTabSz="814388">
              <a:defRPr sz="3200">
                <a:solidFill>
                  <a:schemeClr val="accent2"/>
                </a:solidFill>
              </a:defRPr>
            </a:lvl2pPr>
            <a:lvl3pPr defTabSz="814388">
              <a:defRPr sz="3200">
                <a:solidFill>
                  <a:schemeClr val="accent2"/>
                </a:solidFill>
              </a:defRPr>
            </a:lvl3pPr>
            <a:lvl4pPr defTabSz="814388">
              <a:defRPr sz="3200">
                <a:solidFill>
                  <a:schemeClr val="accent2"/>
                </a:solidFill>
              </a:defRPr>
            </a:lvl4pPr>
            <a:lvl5pPr defTabSz="814388">
              <a:defRPr sz="3200">
                <a:solidFill>
                  <a:schemeClr val="accent2"/>
                </a:solidFill>
              </a:defRPr>
            </a:lvl5pPr>
            <a:lvl6pPr marL="457200" defTabSz="814388" fontAlgn="base">
              <a:lnSpc>
                <a:spcPct val="90000"/>
              </a:lnSpc>
              <a:spcBef>
                <a:spcPct val="0"/>
              </a:spcBef>
              <a:spcAft>
                <a:spcPct val="0"/>
              </a:spcAft>
              <a:defRPr sz="3200">
                <a:solidFill>
                  <a:schemeClr val="accent2"/>
                </a:solidFill>
              </a:defRPr>
            </a:lvl6pPr>
            <a:lvl7pPr marL="914400" defTabSz="814388" fontAlgn="base">
              <a:lnSpc>
                <a:spcPct val="90000"/>
              </a:lnSpc>
              <a:spcBef>
                <a:spcPct val="0"/>
              </a:spcBef>
              <a:spcAft>
                <a:spcPct val="0"/>
              </a:spcAft>
              <a:defRPr sz="3200">
                <a:solidFill>
                  <a:schemeClr val="accent2"/>
                </a:solidFill>
              </a:defRPr>
            </a:lvl7pPr>
            <a:lvl8pPr marL="1371600" defTabSz="814388" fontAlgn="base">
              <a:lnSpc>
                <a:spcPct val="90000"/>
              </a:lnSpc>
              <a:spcBef>
                <a:spcPct val="0"/>
              </a:spcBef>
              <a:spcAft>
                <a:spcPct val="0"/>
              </a:spcAft>
              <a:defRPr sz="3200">
                <a:solidFill>
                  <a:schemeClr val="accent2"/>
                </a:solidFill>
              </a:defRPr>
            </a:lvl8pPr>
            <a:lvl9pPr marL="1828800" defTabSz="814388" fontAlgn="base">
              <a:lnSpc>
                <a:spcPct val="90000"/>
              </a:lnSpc>
              <a:spcBef>
                <a:spcPct val="0"/>
              </a:spcBef>
              <a:spcAft>
                <a:spcPct val="0"/>
              </a:spcAft>
              <a:defRPr sz="3200">
                <a:solidFill>
                  <a:schemeClr val="accent2"/>
                </a:solidFill>
              </a:defRPr>
            </a:lvl9pPr>
          </a:lstStyle>
          <a:p>
            <a:r>
              <a:rPr lang="en-GB" sz="2400" dirty="0" smtClean="0"/>
              <a:t>ISO 9001:2015 </a:t>
            </a:r>
            <a:r>
              <a:rPr lang="tr-TR" sz="2400" dirty="0" smtClean="0"/>
              <a:t>yapısı</a:t>
            </a:r>
            <a:endParaRPr lang="en-GB" sz="2400" dirty="0"/>
          </a:p>
        </p:txBody>
      </p:sp>
      <p:sp>
        <p:nvSpPr>
          <p:cNvPr id="3" name="Rectangle 2"/>
          <p:cNvSpPr>
            <a:spLocks noChangeArrowheads="1"/>
          </p:cNvSpPr>
          <p:nvPr/>
        </p:nvSpPr>
        <p:spPr bwMode="auto">
          <a:xfrm>
            <a:off x="467544" y="1076739"/>
            <a:ext cx="946221" cy="53027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4 </a:t>
            </a:r>
            <a:r>
              <a:rPr lang="tr-TR" sz="900" dirty="0" smtClean="0">
                <a:solidFill>
                  <a:schemeClr val="tx1"/>
                </a:solidFill>
                <a:cs typeface="Tahoma" pitchFamily="34" charset="0"/>
              </a:rPr>
              <a:t>Kuruluğun kapsamı</a:t>
            </a:r>
            <a:endParaRPr lang="en-US" sz="900" dirty="0">
              <a:solidFill>
                <a:schemeClr val="tx1"/>
              </a:solidFill>
              <a:cs typeface="Tahoma" pitchFamily="34" charset="0"/>
            </a:endParaRPr>
          </a:p>
        </p:txBody>
      </p:sp>
      <p:sp>
        <p:nvSpPr>
          <p:cNvPr id="4" name="Rectangle 10"/>
          <p:cNvSpPr>
            <a:spLocks noChangeArrowheads="1"/>
          </p:cNvSpPr>
          <p:nvPr/>
        </p:nvSpPr>
        <p:spPr bwMode="auto">
          <a:xfrm>
            <a:off x="1627324" y="1076739"/>
            <a:ext cx="948049" cy="53027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5 </a:t>
            </a:r>
            <a:r>
              <a:rPr lang="tr-TR" sz="900" dirty="0" smtClean="0">
                <a:solidFill>
                  <a:schemeClr val="tx1"/>
                </a:solidFill>
                <a:cs typeface="Tahoma" pitchFamily="34" charset="0"/>
              </a:rPr>
              <a:t>Liderlik</a:t>
            </a:r>
            <a:endParaRPr lang="en-US" sz="900" dirty="0">
              <a:solidFill>
                <a:schemeClr val="tx1"/>
              </a:solidFill>
              <a:cs typeface="Tahoma" pitchFamily="34" charset="0"/>
            </a:endParaRPr>
          </a:p>
        </p:txBody>
      </p:sp>
      <p:sp>
        <p:nvSpPr>
          <p:cNvPr id="5" name="Rectangle 19"/>
          <p:cNvSpPr>
            <a:spLocks noChangeArrowheads="1"/>
          </p:cNvSpPr>
          <p:nvPr/>
        </p:nvSpPr>
        <p:spPr bwMode="auto">
          <a:xfrm>
            <a:off x="2788692" y="1076739"/>
            <a:ext cx="946221" cy="53027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6 </a:t>
            </a:r>
            <a:r>
              <a:rPr lang="tr-TR" sz="900" dirty="0" smtClean="0">
                <a:solidFill>
                  <a:schemeClr val="tx1"/>
                </a:solidFill>
                <a:cs typeface="Tahoma" pitchFamily="34" charset="0"/>
              </a:rPr>
              <a:t>Planlama</a:t>
            </a:r>
            <a:endParaRPr lang="en-US" sz="900" dirty="0">
              <a:solidFill>
                <a:schemeClr val="tx1"/>
              </a:solidFill>
              <a:cs typeface="Tahoma" pitchFamily="34" charset="0"/>
            </a:endParaRPr>
          </a:p>
        </p:txBody>
      </p:sp>
      <p:sp>
        <p:nvSpPr>
          <p:cNvPr id="6" name="Rectangle 26"/>
          <p:cNvSpPr>
            <a:spLocks noChangeArrowheads="1"/>
          </p:cNvSpPr>
          <p:nvPr/>
        </p:nvSpPr>
        <p:spPr bwMode="auto">
          <a:xfrm>
            <a:off x="3948472" y="1076739"/>
            <a:ext cx="946221" cy="53027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7 </a:t>
            </a:r>
            <a:r>
              <a:rPr lang="tr-TR" sz="900" dirty="0" smtClean="0">
                <a:solidFill>
                  <a:schemeClr val="tx1"/>
                </a:solidFill>
                <a:cs typeface="Tahoma" pitchFamily="34" charset="0"/>
              </a:rPr>
              <a:t>Destek</a:t>
            </a:r>
            <a:endParaRPr lang="en-US" sz="900" dirty="0">
              <a:solidFill>
                <a:schemeClr val="tx1"/>
              </a:solidFill>
              <a:cs typeface="Tahoma" pitchFamily="34" charset="0"/>
            </a:endParaRPr>
          </a:p>
        </p:txBody>
      </p:sp>
      <p:sp>
        <p:nvSpPr>
          <p:cNvPr id="7" name="Rectangle 33"/>
          <p:cNvSpPr>
            <a:spLocks noChangeArrowheads="1"/>
          </p:cNvSpPr>
          <p:nvPr/>
        </p:nvSpPr>
        <p:spPr bwMode="auto">
          <a:xfrm>
            <a:off x="5108252" y="1076739"/>
            <a:ext cx="948049" cy="53027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8 </a:t>
            </a:r>
            <a:r>
              <a:rPr lang="tr-TR" sz="900" dirty="0" smtClean="0">
                <a:solidFill>
                  <a:schemeClr val="tx1"/>
                </a:solidFill>
                <a:cs typeface="Tahoma" pitchFamily="34" charset="0"/>
              </a:rPr>
              <a:t>İşleyiş</a:t>
            </a:r>
            <a:endParaRPr lang="en-US" sz="900" dirty="0">
              <a:solidFill>
                <a:schemeClr val="tx1"/>
              </a:solidFill>
              <a:cs typeface="Tahoma" pitchFamily="34" charset="0"/>
            </a:endParaRPr>
          </a:p>
        </p:txBody>
      </p:sp>
      <p:sp>
        <p:nvSpPr>
          <p:cNvPr id="8" name="Rectangle 40"/>
          <p:cNvSpPr>
            <a:spLocks noChangeArrowheads="1"/>
          </p:cNvSpPr>
          <p:nvPr/>
        </p:nvSpPr>
        <p:spPr bwMode="auto">
          <a:xfrm>
            <a:off x="6269620" y="1076739"/>
            <a:ext cx="1038611" cy="53027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9 </a:t>
            </a:r>
            <a:r>
              <a:rPr lang="tr-TR" sz="900" dirty="0" smtClean="0">
                <a:solidFill>
                  <a:schemeClr val="tx1"/>
                </a:solidFill>
                <a:cs typeface="Tahoma" pitchFamily="34" charset="0"/>
              </a:rPr>
              <a:t>Başarının değerlendirilmesi</a:t>
            </a:r>
            <a:endParaRPr lang="en-US" sz="900" dirty="0">
              <a:solidFill>
                <a:schemeClr val="tx1"/>
              </a:solidFill>
              <a:cs typeface="Tahoma" pitchFamily="34" charset="0"/>
            </a:endParaRPr>
          </a:p>
        </p:txBody>
      </p:sp>
      <p:sp>
        <p:nvSpPr>
          <p:cNvPr id="9" name="Rectangle 47"/>
          <p:cNvSpPr>
            <a:spLocks noChangeArrowheads="1"/>
          </p:cNvSpPr>
          <p:nvPr/>
        </p:nvSpPr>
        <p:spPr bwMode="auto">
          <a:xfrm>
            <a:off x="7509694" y="1076739"/>
            <a:ext cx="1172914" cy="53027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10 </a:t>
            </a:r>
            <a:r>
              <a:rPr lang="tr-TR" sz="900" dirty="0" smtClean="0">
                <a:solidFill>
                  <a:schemeClr val="tx1"/>
                </a:solidFill>
                <a:cs typeface="Tahoma" pitchFamily="34" charset="0"/>
              </a:rPr>
              <a:t>İyileştirme</a:t>
            </a:r>
            <a:endParaRPr lang="en-US" sz="900" dirty="0">
              <a:solidFill>
                <a:schemeClr val="tx1"/>
              </a:solidFill>
              <a:cs typeface="Tahoma" pitchFamily="34" charset="0"/>
            </a:endParaRPr>
          </a:p>
        </p:txBody>
      </p:sp>
      <p:sp>
        <p:nvSpPr>
          <p:cNvPr id="10" name="Rectangle 9"/>
          <p:cNvSpPr>
            <a:spLocks noChangeArrowheads="1"/>
          </p:cNvSpPr>
          <p:nvPr/>
        </p:nvSpPr>
        <p:spPr bwMode="auto">
          <a:xfrm>
            <a:off x="539552" y="1781162"/>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4.1 </a:t>
            </a:r>
            <a:r>
              <a:rPr lang="tr-TR" sz="700" dirty="0" smtClean="0">
                <a:solidFill>
                  <a:schemeClr val="tx1"/>
                </a:solidFill>
                <a:cs typeface="Tahoma" pitchFamily="34" charset="0"/>
              </a:rPr>
              <a:t>Kuruluşun </a:t>
            </a:r>
            <a:r>
              <a:rPr lang="tr-TR" sz="700" dirty="0" err="1" smtClean="0">
                <a:solidFill>
                  <a:schemeClr val="tx1"/>
                </a:solidFill>
                <a:cs typeface="Tahoma" pitchFamily="34" charset="0"/>
              </a:rPr>
              <a:t>kapsamınin</a:t>
            </a:r>
            <a:r>
              <a:rPr lang="tr-TR" sz="700" dirty="0" smtClean="0">
                <a:solidFill>
                  <a:schemeClr val="tx1"/>
                </a:solidFill>
                <a:cs typeface="Tahoma" pitchFamily="34" charset="0"/>
              </a:rPr>
              <a:t> </a:t>
            </a:r>
            <a:r>
              <a:rPr lang="tr-TR" sz="700" dirty="0" err="1" smtClean="0">
                <a:solidFill>
                  <a:schemeClr val="tx1"/>
                </a:solidFill>
                <a:cs typeface="Tahoma" pitchFamily="34" charset="0"/>
              </a:rPr>
              <a:t>anllaşılması</a:t>
            </a:r>
            <a:endParaRPr lang="en-US" sz="700" dirty="0">
              <a:solidFill>
                <a:schemeClr val="tx1"/>
              </a:solidFill>
              <a:cs typeface="Tahoma" pitchFamily="34" charset="0"/>
            </a:endParaRPr>
          </a:p>
        </p:txBody>
      </p:sp>
      <p:sp>
        <p:nvSpPr>
          <p:cNvPr id="11" name="Rectangle 10"/>
          <p:cNvSpPr>
            <a:spLocks noChangeArrowheads="1"/>
          </p:cNvSpPr>
          <p:nvPr/>
        </p:nvSpPr>
        <p:spPr bwMode="auto">
          <a:xfrm>
            <a:off x="539552" y="2356559"/>
            <a:ext cx="791692" cy="42601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4.2 </a:t>
            </a:r>
            <a:endParaRPr lang="en-US" sz="700" kern="0" dirty="0" smtClean="0">
              <a:ea typeface="ＭＳ Ｐゴシック" pitchFamily="34" charset="-128"/>
            </a:endParaRPr>
          </a:p>
          <a:p>
            <a:r>
              <a:rPr lang="tr-TR" sz="700" dirty="0" smtClean="0">
                <a:solidFill>
                  <a:schemeClr val="tx1"/>
                </a:solidFill>
                <a:cs typeface="Tahoma" pitchFamily="34" charset="0"/>
              </a:rPr>
              <a:t>İlgili taraflar</a:t>
            </a:r>
            <a:endParaRPr lang="en-US" sz="700" dirty="0">
              <a:solidFill>
                <a:schemeClr val="tx1"/>
              </a:solidFill>
              <a:cs typeface="Tahoma" pitchFamily="34" charset="0"/>
            </a:endParaRPr>
          </a:p>
        </p:txBody>
      </p:sp>
      <p:sp>
        <p:nvSpPr>
          <p:cNvPr id="12" name="Rectangle 11"/>
          <p:cNvSpPr>
            <a:spLocks noChangeArrowheads="1"/>
          </p:cNvSpPr>
          <p:nvPr/>
        </p:nvSpPr>
        <p:spPr bwMode="auto">
          <a:xfrm>
            <a:off x="539552" y="2926106"/>
            <a:ext cx="791692" cy="40759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4.3 </a:t>
            </a:r>
            <a:endParaRPr lang="en-US" sz="700" kern="0" dirty="0" smtClean="0">
              <a:ea typeface="ＭＳ Ｐゴシック" pitchFamily="34" charset="-128"/>
            </a:endParaRPr>
          </a:p>
          <a:p>
            <a:r>
              <a:rPr lang="tr-TR" sz="700" kern="0" dirty="0" smtClean="0">
                <a:ea typeface="ＭＳ Ｐゴシック" pitchFamily="34" charset="-128"/>
              </a:rPr>
              <a:t>Kapsam</a:t>
            </a:r>
            <a:endParaRPr lang="en-US" sz="700" dirty="0">
              <a:solidFill>
                <a:schemeClr val="tx1"/>
              </a:solidFill>
              <a:cs typeface="Tahoma" pitchFamily="34" charset="0"/>
            </a:endParaRPr>
          </a:p>
        </p:txBody>
      </p:sp>
      <p:sp>
        <p:nvSpPr>
          <p:cNvPr id="13" name="Rectangle 12"/>
          <p:cNvSpPr>
            <a:spLocks noChangeArrowheads="1"/>
          </p:cNvSpPr>
          <p:nvPr/>
        </p:nvSpPr>
        <p:spPr bwMode="auto">
          <a:xfrm>
            <a:off x="539552" y="3470664"/>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4.4 </a:t>
            </a:r>
          </a:p>
          <a:p>
            <a:r>
              <a:rPr lang="tr-TR" sz="700" kern="0" dirty="0" smtClean="0">
                <a:ea typeface="ＭＳ Ｐゴシック" pitchFamily="34" charset="-128"/>
              </a:rPr>
              <a:t>KYS</a:t>
            </a:r>
            <a:endParaRPr lang="en-US" sz="700" dirty="0">
              <a:solidFill>
                <a:schemeClr val="tx1"/>
              </a:solidFill>
              <a:cs typeface="Tahoma" pitchFamily="34" charset="0"/>
            </a:endParaRPr>
          </a:p>
        </p:txBody>
      </p:sp>
      <p:sp>
        <p:nvSpPr>
          <p:cNvPr id="16" name="Rectangle 15"/>
          <p:cNvSpPr>
            <a:spLocks noChangeArrowheads="1"/>
          </p:cNvSpPr>
          <p:nvPr/>
        </p:nvSpPr>
        <p:spPr bwMode="auto">
          <a:xfrm>
            <a:off x="1693180" y="1781162"/>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5.1 </a:t>
            </a:r>
          </a:p>
          <a:p>
            <a:r>
              <a:rPr lang="tr-TR" sz="700" dirty="0" smtClean="0">
                <a:solidFill>
                  <a:schemeClr val="tx1"/>
                </a:solidFill>
                <a:cs typeface="Tahoma" pitchFamily="34" charset="0"/>
              </a:rPr>
              <a:t>Liderlik ve adanmışlık</a:t>
            </a:r>
            <a:endParaRPr lang="en-US" sz="700" dirty="0">
              <a:solidFill>
                <a:schemeClr val="tx1"/>
              </a:solidFill>
              <a:cs typeface="Tahoma" pitchFamily="34" charset="0"/>
            </a:endParaRPr>
          </a:p>
        </p:txBody>
      </p:sp>
      <p:sp>
        <p:nvSpPr>
          <p:cNvPr id="20" name="Rectangle 19"/>
          <p:cNvSpPr>
            <a:spLocks noChangeArrowheads="1"/>
          </p:cNvSpPr>
          <p:nvPr/>
        </p:nvSpPr>
        <p:spPr bwMode="auto">
          <a:xfrm>
            <a:off x="2854548" y="1781162"/>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6.1 </a:t>
            </a:r>
          </a:p>
          <a:p>
            <a:r>
              <a:rPr lang="tr-TR" sz="700" dirty="0" smtClean="0">
                <a:solidFill>
                  <a:schemeClr val="tx1"/>
                </a:solidFill>
                <a:cs typeface="Tahoma" pitchFamily="34" charset="0"/>
              </a:rPr>
              <a:t>Riskler ve fırsatlar</a:t>
            </a:r>
            <a:endParaRPr lang="en-US" sz="700" dirty="0">
              <a:solidFill>
                <a:schemeClr val="tx1"/>
              </a:solidFill>
              <a:cs typeface="Tahoma" pitchFamily="34" charset="0"/>
            </a:endParaRPr>
          </a:p>
        </p:txBody>
      </p:sp>
      <p:sp>
        <p:nvSpPr>
          <p:cNvPr id="21" name="Rectangle 20"/>
          <p:cNvSpPr>
            <a:spLocks noChangeArrowheads="1"/>
          </p:cNvSpPr>
          <p:nvPr/>
        </p:nvSpPr>
        <p:spPr bwMode="auto">
          <a:xfrm>
            <a:off x="2854548" y="2354560"/>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6.2 </a:t>
            </a:r>
          </a:p>
          <a:p>
            <a:r>
              <a:rPr lang="tr-TR" sz="700" dirty="0" smtClean="0">
                <a:solidFill>
                  <a:schemeClr val="tx1"/>
                </a:solidFill>
                <a:cs typeface="Tahoma" pitchFamily="34" charset="0"/>
              </a:rPr>
              <a:t>Planlama</a:t>
            </a:r>
            <a:endParaRPr lang="en-US" sz="700" dirty="0">
              <a:solidFill>
                <a:schemeClr val="tx1"/>
              </a:solidFill>
              <a:cs typeface="Tahoma" pitchFamily="34" charset="0"/>
            </a:endParaRPr>
          </a:p>
        </p:txBody>
      </p:sp>
      <p:sp>
        <p:nvSpPr>
          <p:cNvPr id="29" name="Rectangle 28"/>
          <p:cNvSpPr>
            <a:spLocks noChangeArrowheads="1"/>
          </p:cNvSpPr>
          <p:nvPr/>
        </p:nvSpPr>
        <p:spPr bwMode="auto">
          <a:xfrm>
            <a:off x="3957635" y="1781163"/>
            <a:ext cx="902397"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7.1 </a:t>
            </a:r>
          </a:p>
          <a:p>
            <a:r>
              <a:rPr lang="tr-TR" sz="700" dirty="0" smtClean="0">
                <a:solidFill>
                  <a:schemeClr val="tx1"/>
                </a:solidFill>
                <a:cs typeface="Tahoma" pitchFamily="34" charset="0"/>
              </a:rPr>
              <a:t>Kaynaklar</a:t>
            </a:r>
            <a:endParaRPr lang="en-US" sz="700" dirty="0">
              <a:solidFill>
                <a:schemeClr val="tx1"/>
              </a:solidFill>
              <a:cs typeface="Tahoma" pitchFamily="34" charset="0"/>
            </a:endParaRPr>
          </a:p>
        </p:txBody>
      </p:sp>
      <p:sp>
        <p:nvSpPr>
          <p:cNvPr id="32" name="Rectangle 31"/>
          <p:cNvSpPr>
            <a:spLocks noChangeArrowheads="1"/>
          </p:cNvSpPr>
          <p:nvPr/>
        </p:nvSpPr>
        <p:spPr bwMode="auto">
          <a:xfrm>
            <a:off x="6372200" y="1781162"/>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9.1 </a:t>
            </a:r>
            <a:r>
              <a:rPr lang="tr-TR" sz="700" dirty="0" smtClean="0">
                <a:solidFill>
                  <a:schemeClr val="tx1"/>
                </a:solidFill>
                <a:cs typeface="Tahoma" pitchFamily="34" charset="0"/>
              </a:rPr>
              <a:t>İzleme, ölçüm, </a:t>
            </a:r>
            <a:r>
              <a:rPr lang="tr-TR" sz="700" dirty="0" err="1" smtClean="0">
                <a:solidFill>
                  <a:schemeClr val="tx1"/>
                </a:solidFill>
                <a:cs typeface="Tahoma" pitchFamily="34" charset="0"/>
              </a:rPr>
              <a:t>analz</a:t>
            </a:r>
            <a:r>
              <a:rPr lang="tr-TR" sz="700" dirty="0" smtClean="0">
                <a:solidFill>
                  <a:schemeClr val="tx1"/>
                </a:solidFill>
                <a:cs typeface="Tahoma" pitchFamily="34" charset="0"/>
              </a:rPr>
              <a:t> değerlendirme</a:t>
            </a:r>
            <a:endParaRPr lang="en-US" sz="700" dirty="0">
              <a:solidFill>
                <a:schemeClr val="tx1"/>
              </a:solidFill>
              <a:cs typeface="Tahoma" pitchFamily="34" charset="0"/>
            </a:endParaRPr>
          </a:p>
        </p:txBody>
      </p:sp>
      <p:sp>
        <p:nvSpPr>
          <p:cNvPr id="37" name="Rectangle 36"/>
          <p:cNvSpPr>
            <a:spLocks noChangeArrowheads="1"/>
          </p:cNvSpPr>
          <p:nvPr/>
        </p:nvSpPr>
        <p:spPr bwMode="auto">
          <a:xfrm>
            <a:off x="7740352" y="1778496"/>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10.1 </a:t>
            </a:r>
          </a:p>
          <a:p>
            <a:r>
              <a:rPr lang="tr-TR" sz="700" dirty="0" smtClean="0">
                <a:solidFill>
                  <a:schemeClr val="tx1"/>
                </a:solidFill>
                <a:cs typeface="Tahoma" pitchFamily="34" charset="0"/>
              </a:rPr>
              <a:t>Genel</a:t>
            </a:r>
            <a:endParaRPr lang="en-US" sz="700" dirty="0">
              <a:solidFill>
                <a:schemeClr val="tx1"/>
              </a:solidFill>
              <a:cs typeface="Tahoma" pitchFamily="34" charset="0"/>
            </a:endParaRPr>
          </a:p>
        </p:txBody>
      </p:sp>
      <p:sp>
        <p:nvSpPr>
          <p:cNvPr id="38" name="Rectangle 37"/>
          <p:cNvSpPr>
            <a:spLocks noChangeArrowheads="1"/>
          </p:cNvSpPr>
          <p:nvPr/>
        </p:nvSpPr>
        <p:spPr bwMode="auto">
          <a:xfrm>
            <a:off x="7776554" y="2949894"/>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10.3 </a:t>
            </a:r>
          </a:p>
          <a:p>
            <a:r>
              <a:rPr lang="tr-TR" sz="700" dirty="0" err="1" smtClean="0">
                <a:solidFill>
                  <a:schemeClr val="tx1"/>
                </a:solidFill>
                <a:cs typeface="Tahoma" pitchFamily="34" charset="0"/>
              </a:rPr>
              <a:t>Sürekl</a:t>
            </a:r>
            <a:r>
              <a:rPr lang="tr-TR" sz="700" dirty="0" smtClean="0">
                <a:solidFill>
                  <a:schemeClr val="tx1"/>
                </a:solidFill>
                <a:cs typeface="Tahoma" pitchFamily="34" charset="0"/>
              </a:rPr>
              <a:t> iyileştirme</a:t>
            </a:r>
            <a:endParaRPr lang="en-US" sz="700" dirty="0">
              <a:solidFill>
                <a:schemeClr val="tx1"/>
              </a:solidFill>
              <a:cs typeface="Tahoma" pitchFamily="34" charset="0"/>
            </a:endParaRPr>
          </a:p>
        </p:txBody>
      </p:sp>
      <p:cxnSp>
        <p:nvCxnSpPr>
          <p:cNvPr id="39" name="Straight Arrow Connector 38"/>
          <p:cNvCxnSpPr>
            <a:stCxn id="3" idx="3"/>
            <a:endCxn id="4" idx="1"/>
          </p:cNvCxnSpPr>
          <p:nvPr/>
        </p:nvCxnSpPr>
        <p:spPr bwMode="auto">
          <a:xfrm>
            <a:off x="1413765" y="1341877"/>
            <a:ext cx="213559" cy="0"/>
          </a:xfrm>
          <a:prstGeom prst="straightConnector1">
            <a:avLst/>
          </a:prstGeom>
          <a:ln>
            <a:headEnd type="triangle"/>
            <a:tailEnd type="triangle"/>
          </a:ln>
        </p:spPr>
        <p:style>
          <a:lnRef idx="1">
            <a:schemeClr val="accent4"/>
          </a:lnRef>
          <a:fillRef idx="2">
            <a:schemeClr val="accent4"/>
          </a:fillRef>
          <a:effectRef idx="1">
            <a:schemeClr val="accent4"/>
          </a:effectRef>
          <a:fontRef idx="minor">
            <a:schemeClr val="dk1"/>
          </a:fontRef>
        </p:style>
      </p:cxnSp>
      <p:cxnSp>
        <p:nvCxnSpPr>
          <p:cNvPr id="41" name="Straight Arrow Connector 40"/>
          <p:cNvCxnSpPr/>
          <p:nvPr/>
        </p:nvCxnSpPr>
        <p:spPr bwMode="auto">
          <a:xfrm>
            <a:off x="2575373" y="1287528"/>
            <a:ext cx="213319" cy="0"/>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2" name="Straight Arrow Connector 41"/>
          <p:cNvCxnSpPr/>
          <p:nvPr/>
        </p:nvCxnSpPr>
        <p:spPr bwMode="auto">
          <a:xfrm>
            <a:off x="3744316" y="1284379"/>
            <a:ext cx="213319" cy="0"/>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3" name="Straight Arrow Connector 42"/>
          <p:cNvCxnSpPr/>
          <p:nvPr/>
        </p:nvCxnSpPr>
        <p:spPr bwMode="auto">
          <a:xfrm>
            <a:off x="4894933" y="1284379"/>
            <a:ext cx="213319" cy="0"/>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4" name="Straight Arrow Connector 43"/>
          <p:cNvCxnSpPr/>
          <p:nvPr/>
        </p:nvCxnSpPr>
        <p:spPr bwMode="auto">
          <a:xfrm>
            <a:off x="6056301" y="1284379"/>
            <a:ext cx="213319" cy="0"/>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5" name="Straight Arrow Connector 44"/>
          <p:cNvCxnSpPr/>
          <p:nvPr/>
        </p:nvCxnSpPr>
        <p:spPr bwMode="auto">
          <a:xfrm>
            <a:off x="7308231" y="1284379"/>
            <a:ext cx="213319" cy="0"/>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8" name="Straight Arrow Connector 47"/>
          <p:cNvCxnSpPr/>
          <p:nvPr/>
        </p:nvCxnSpPr>
        <p:spPr bwMode="auto">
          <a:xfrm>
            <a:off x="927253" y="1641447"/>
            <a:ext cx="0" cy="1397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50" name="Straight Arrow Connector 49"/>
          <p:cNvCxnSpPr/>
          <p:nvPr/>
        </p:nvCxnSpPr>
        <p:spPr bwMode="auto">
          <a:xfrm>
            <a:off x="927253" y="2222611"/>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60" name="Straight Arrow Connector 59"/>
          <p:cNvCxnSpPr/>
          <p:nvPr/>
        </p:nvCxnSpPr>
        <p:spPr bwMode="auto">
          <a:xfrm>
            <a:off x="927253" y="279082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61" name="Straight Arrow Connector 60"/>
          <p:cNvCxnSpPr/>
          <p:nvPr/>
        </p:nvCxnSpPr>
        <p:spPr bwMode="auto">
          <a:xfrm>
            <a:off x="927253" y="3342809"/>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63" name="Straight Arrow Connector 62"/>
          <p:cNvCxnSpPr/>
          <p:nvPr/>
        </p:nvCxnSpPr>
        <p:spPr bwMode="auto">
          <a:xfrm>
            <a:off x="2089026" y="1638781"/>
            <a:ext cx="0" cy="1397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67" name="Straight Arrow Connector 66"/>
          <p:cNvCxnSpPr/>
          <p:nvPr/>
        </p:nvCxnSpPr>
        <p:spPr bwMode="auto">
          <a:xfrm>
            <a:off x="3243604" y="1638910"/>
            <a:ext cx="0" cy="1397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68" name="Straight Arrow Connector 67"/>
          <p:cNvCxnSpPr/>
          <p:nvPr/>
        </p:nvCxnSpPr>
        <p:spPr bwMode="auto">
          <a:xfrm>
            <a:off x="3236844" y="2232679"/>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70" name="Straight Arrow Connector 69"/>
          <p:cNvCxnSpPr/>
          <p:nvPr/>
        </p:nvCxnSpPr>
        <p:spPr bwMode="auto">
          <a:xfrm>
            <a:off x="4408833" y="1637229"/>
            <a:ext cx="0" cy="1397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79" name="Straight Arrow Connector 78"/>
          <p:cNvCxnSpPr/>
          <p:nvPr/>
        </p:nvCxnSpPr>
        <p:spPr bwMode="auto">
          <a:xfrm>
            <a:off x="6777794" y="1636108"/>
            <a:ext cx="0" cy="1397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grpSp>
        <p:nvGrpSpPr>
          <p:cNvPr id="14" name="Group 87"/>
          <p:cNvGrpSpPr/>
          <p:nvPr/>
        </p:nvGrpSpPr>
        <p:grpSpPr>
          <a:xfrm>
            <a:off x="3961981" y="2144569"/>
            <a:ext cx="902397" cy="2016224"/>
            <a:chOff x="3957635" y="2165234"/>
            <a:chExt cx="902397" cy="2016224"/>
          </a:xfrm>
        </p:grpSpPr>
        <p:sp>
          <p:nvSpPr>
            <p:cNvPr id="23" name="Rectangle 22"/>
            <p:cNvSpPr>
              <a:spLocks noChangeArrowheads="1"/>
            </p:cNvSpPr>
            <p:nvPr/>
          </p:nvSpPr>
          <p:spPr bwMode="auto">
            <a:xfrm>
              <a:off x="3957635" y="2815972"/>
              <a:ext cx="902397"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7.3 </a:t>
              </a:r>
            </a:p>
            <a:p>
              <a:r>
                <a:rPr lang="tr-TR" sz="700" dirty="0" smtClean="0">
                  <a:solidFill>
                    <a:schemeClr val="tx1"/>
                  </a:solidFill>
                  <a:cs typeface="Tahoma" pitchFamily="34" charset="0"/>
                </a:rPr>
                <a:t>Farkındalık</a:t>
              </a:r>
              <a:endParaRPr lang="en-US" sz="700" dirty="0">
                <a:solidFill>
                  <a:schemeClr val="tx1"/>
                </a:solidFill>
                <a:cs typeface="Tahoma" pitchFamily="34" charset="0"/>
              </a:endParaRPr>
            </a:p>
          </p:txBody>
        </p:sp>
        <p:sp>
          <p:nvSpPr>
            <p:cNvPr id="24" name="Rectangle 23"/>
            <p:cNvSpPr>
              <a:spLocks noChangeArrowheads="1"/>
            </p:cNvSpPr>
            <p:nvPr/>
          </p:nvSpPr>
          <p:spPr bwMode="auto">
            <a:xfrm>
              <a:off x="3957635" y="3320028"/>
              <a:ext cx="902397"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7.4 </a:t>
              </a:r>
              <a:r>
                <a:rPr lang="tr-TR" sz="700" dirty="0" smtClean="0">
                  <a:solidFill>
                    <a:schemeClr val="tx1"/>
                  </a:solidFill>
                  <a:cs typeface="Tahoma" pitchFamily="34" charset="0"/>
                </a:rPr>
                <a:t>İletişim</a:t>
              </a:r>
              <a:endParaRPr lang="en-US" sz="700" dirty="0">
                <a:solidFill>
                  <a:schemeClr val="tx1"/>
                </a:solidFill>
                <a:cs typeface="Tahoma" pitchFamily="34" charset="0"/>
              </a:endParaRPr>
            </a:p>
          </p:txBody>
        </p:sp>
        <p:sp>
          <p:nvSpPr>
            <p:cNvPr id="25" name="Rectangle 24"/>
            <p:cNvSpPr>
              <a:spLocks noChangeArrowheads="1"/>
            </p:cNvSpPr>
            <p:nvPr/>
          </p:nvSpPr>
          <p:spPr bwMode="auto">
            <a:xfrm>
              <a:off x="3957635" y="3824084"/>
              <a:ext cx="902397"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7.5 </a:t>
              </a:r>
            </a:p>
            <a:p>
              <a:r>
                <a:rPr lang="tr-TR" sz="700" dirty="0" err="1" smtClean="0">
                  <a:solidFill>
                    <a:schemeClr val="tx1"/>
                  </a:solidFill>
                  <a:cs typeface="Tahoma" pitchFamily="34" charset="0"/>
                </a:rPr>
                <a:t>Dokümante</a:t>
              </a:r>
              <a:r>
                <a:rPr lang="tr-TR" sz="700" dirty="0" smtClean="0">
                  <a:solidFill>
                    <a:schemeClr val="tx1"/>
                  </a:solidFill>
                  <a:cs typeface="Tahoma" pitchFamily="34" charset="0"/>
                </a:rPr>
                <a:t> bilgi</a:t>
              </a:r>
              <a:endParaRPr lang="en-US" sz="700" dirty="0">
                <a:solidFill>
                  <a:schemeClr val="tx1"/>
                </a:solidFill>
                <a:cs typeface="Tahoma" pitchFamily="34" charset="0"/>
              </a:endParaRPr>
            </a:p>
          </p:txBody>
        </p:sp>
        <p:sp>
          <p:nvSpPr>
            <p:cNvPr id="28" name="Rectangle 27"/>
            <p:cNvSpPr>
              <a:spLocks noChangeArrowheads="1"/>
            </p:cNvSpPr>
            <p:nvPr/>
          </p:nvSpPr>
          <p:spPr bwMode="auto">
            <a:xfrm>
              <a:off x="3957635" y="2311916"/>
              <a:ext cx="902397"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7.2 </a:t>
              </a:r>
            </a:p>
            <a:p>
              <a:r>
                <a:rPr lang="tr-TR" sz="700" dirty="0" smtClean="0">
                  <a:solidFill>
                    <a:schemeClr val="tx1"/>
                  </a:solidFill>
                  <a:cs typeface="Tahoma" pitchFamily="34" charset="0"/>
                </a:rPr>
                <a:t>Yetkinlik</a:t>
              </a:r>
              <a:endParaRPr lang="en-US" sz="700" dirty="0">
                <a:solidFill>
                  <a:schemeClr val="tx1"/>
                </a:solidFill>
                <a:cs typeface="Tahoma" pitchFamily="34" charset="0"/>
              </a:endParaRPr>
            </a:p>
          </p:txBody>
        </p:sp>
        <p:cxnSp>
          <p:nvCxnSpPr>
            <p:cNvPr id="75" name="Straight Arrow Connector 74"/>
            <p:cNvCxnSpPr/>
            <p:nvPr/>
          </p:nvCxnSpPr>
          <p:spPr bwMode="auto">
            <a:xfrm>
              <a:off x="4416981" y="2165234"/>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76" name="Straight Arrow Connector 75"/>
            <p:cNvCxnSpPr/>
            <p:nvPr/>
          </p:nvCxnSpPr>
          <p:spPr bwMode="auto">
            <a:xfrm>
              <a:off x="4416981" y="2669290"/>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77" name="Straight Arrow Connector 76"/>
            <p:cNvCxnSpPr/>
            <p:nvPr/>
          </p:nvCxnSpPr>
          <p:spPr bwMode="auto">
            <a:xfrm>
              <a:off x="4423196" y="3173346"/>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78" name="Straight Arrow Connector 77"/>
            <p:cNvCxnSpPr/>
            <p:nvPr/>
          </p:nvCxnSpPr>
          <p:spPr bwMode="auto">
            <a:xfrm>
              <a:off x="4423196" y="3677402"/>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grpSp>
      <p:grpSp>
        <p:nvGrpSpPr>
          <p:cNvPr id="15" name="Group 89"/>
          <p:cNvGrpSpPr/>
          <p:nvPr/>
        </p:nvGrpSpPr>
        <p:grpSpPr>
          <a:xfrm>
            <a:off x="6359085" y="2239883"/>
            <a:ext cx="791692" cy="1151461"/>
            <a:chOff x="6372200" y="2781595"/>
            <a:chExt cx="791692" cy="1151461"/>
          </a:xfrm>
        </p:grpSpPr>
        <p:cxnSp>
          <p:nvCxnSpPr>
            <p:cNvPr id="82" name="Straight Arrow Connector 81"/>
            <p:cNvCxnSpPr/>
            <p:nvPr/>
          </p:nvCxnSpPr>
          <p:spPr bwMode="auto">
            <a:xfrm>
              <a:off x="6777794" y="278159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35" name="Rectangle 34"/>
            <p:cNvSpPr>
              <a:spLocks noChangeArrowheads="1"/>
            </p:cNvSpPr>
            <p:nvPr/>
          </p:nvSpPr>
          <p:spPr bwMode="auto">
            <a:xfrm>
              <a:off x="6372200" y="2915543"/>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9.2 </a:t>
              </a:r>
            </a:p>
            <a:p>
              <a:r>
                <a:rPr lang="tr-TR" sz="700" dirty="0" smtClean="0">
                  <a:solidFill>
                    <a:schemeClr val="tx1"/>
                  </a:solidFill>
                  <a:cs typeface="Tahoma" pitchFamily="34" charset="0"/>
                </a:rPr>
                <a:t>İç değerlendirme</a:t>
              </a:r>
              <a:endParaRPr lang="en-US" sz="700" dirty="0">
                <a:solidFill>
                  <a:schemeClr val="tx1"/>
                </a:solidFill>
                <a:cs typeface="Tahoma" pitchFamily="34" charset="0"/>
              </a:endParaRPr>
            </a:p>
          </p:txBody>
        </p:sp>
        <p:sp>
          <p:nvSpPr>
            <p:cNvPr id="36" name="Rectangle 35"/>
            <p:cNvSpPr>
              <a:spLocks noChangeArrowheads="1"/>
            </p:cNvSpPr>
            <p:nvPr/>
          </p:nvSpPr>
          <p:spPr bwMode="auto">
            <a:xfrm>
              <a:off x="6372200" y="3491607"/>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9.3 </a:t>
              </a:r>
            </a:p>
            <a:p>
              <a:r>
                <a:rPr lang="tr-TR" sz="700" dirty="0" smtClean="0">
                  <a:solidFill>
                    <a:schemeClr val="tx1"/>
                  </a:solidFill>
                  <a:cs typeface="Tahoma" pitchFamily="34" charset="0"/>
                </a:rPr>
                <a:t>Yönetimin gözden geçirmesi</a:t>
              </a:r>
              <a:endParaRPr lang="en-US" sz="700" dirty="0">
                <a:solidFill>
                  <a:schemeClr val="tx1"/>
                </a:solidFill>
                <a:cs typeface="Tahoma" pitchFamily="34" charset="0"/>
              </a:endParaRPr>
            </a:p>
          </p:txBody>
        </p:sp>
        <p:cxnSp>
          <p:nvCxnSpPr>
            <p:cNvPr id="83" name="Straight Arrow Connector 82"/>
            <p:cNvCxnSpPr/>
            <p:nvPr/>
          </p:nvCxnSpPr>
          <p:spPr bwMode="auto">
            <a:xfrm>
              <a:off x="6777794" y="3357659"/>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grpSp>
      <p:cxnSp>
        <p:nvCxnSpPr>
          <p:cNvPr id="84" name="Straight Arrow Connector 83"/>
          <p:cNvCxnSpPr/>
          <p:nvPr/>
        </p:nvCxnSpPr>
        <p:spPr bwMode="auto">
          <a:xfrm>
            <a:off x="8172400" y="1634820"/>
            <a:ext cx="0" cy="1397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85" name="Straight Arrow Connector 84"/>
          <p:cNvCxnSpPr/>
          <p:nvPr/>
        </p:nvCxnSpPr>
        <p:spPr bwMode="auto">
          <a:xfrm>
            <a:off x="8172400" y="2228252"/>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89" name="Rectangle 88"/>
          <p:cNvSpPr>
            <a:spLocks noChangeArrowheads="1"/>
          </p:cNvSpPr>
          <p:nvPr/>
        </p:nvSpPr>
        <p:spPr bwMode="auto">
          <a:xfrm>
            <a:off x="5092352" y="1769095"/>
            <a:ext cx="963950"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8.1 </a:t>
            </a:r>
          </a:p>
          <a:p>
            <a:r>
              <a:rPr lang="tr-TR" sz="700" dirty="0" smtClean="0">
                <a:solidFill>
                  <a:schemeClr val="tx1"/>
                </a:solidFill>
                <a:cs typeface="Tahoma" pitchFamily="34" charset="0"/>
              </a:rPr>
              <a:t>İşleyişin planlanması ve kontrolü</a:t>
            </a:r>
            <a:endParaRPr lang="en-US" sz="700" dirty="0">
              <a:solidFill>
                <a:schemeClr val="tx1"/>
              </a:solidFill>
              <a:cs typeface="Tahoma" pitchFamily="34" charset="0"/>
            </a:endParaRPr>
          </a:p>
        </p:txBody>
      </p:sp>
      <p:cxnSp>
        <p:nvCxnSpPr>
          <p:cNvPr id="91" name="Straight Arrow Connector 90"/>
          <p:cNvCxnSpPr/>
          <p:nvPr/>
        </p:nvCxnSpPr>
        <p:spPr bwMode="auto">
          <a:xfrm>
            <a:off x="5580112" y="1626169"/>
            <a:ext cx="0" cy="1397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grpSp>
        <p:nvGrpSpPr>
          <p:cNvPr id="17" name="Group 13"/>
          <p:cNvGrpSpPr/>
          <p:nvPr/>
        </p:nvGrpSpPr>
        <p:grpSpPr>
          <a:xfrm>
            <a:off x="8001000" y="5828403"/>
            <a:ext cx="791692" cy="576071"/>
            <a:chOff x="14077056" y="2892152"/>
            <a:chExt cx="791692" cy="576071"/>
          </a:xfrm>
        </p:grpSpPr>
        <p:sp>
          <p:nvSpPr>
            <p:cNvPr id="92" name="Rectangle 91"/>
            <p:cNvSpPr>
              <a:spLocks noChangeArrowheads="1"/>
            </p:cNvSpPr>
            <p:nvPr/>
          </p:nvSpPr>
          <p:spPr bwMode="auto">
            <a:xfrm>
              <a:off x="14077056" y="3026774"/>
              <a:ext cx="791692"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tr-TR" sz="700" dirty="0" smtClean="0">
                  <a:solidFill>
                    <a:schemeClr val="tx1"/>
                  </a:solidFill>
                  <a:cs typeface="Tahoma" pitchFamily="34" charset="0"/>
                </a:rPr>
                <a:t>Sonraki </a:t>
              </a:r>
              <a:r>
                <a:rPr lang="tr-TR" sz="700" dirty="0" err="1" smtClean="0">
                  <a:solidFill>
                    <a:schemeClr val="tx1"/>
                  </a:solidFill>
                  <a:cs typeface="Tahoma" pitchFamily="34" charset="0"/>
                </a:rPr>
                <a:t>slayta</a:t>
              </a:r>
              <a:r>
                <a:rPr lang="tr-TR" sz="700" dirty="0" smtClean="0">
                  <a:solidFill>
                    <a:schemeClr val="tx1"/>
                  </a:solidFill>
                  <a:cs typeface="Tahoma" pitchFamily="34" charset="0"/>
                </a:rPr>
                <a:t> bakınız</a:t>
              </a:r>
              <a:endParaRPr lang="en-US" sz="700" dirty="0">
                <a:solidFill>
                  <a:schemeClr val="tx1"/>
                </a:solidFill>
                <a:cs typeface="Tahoma" pitchFamily="34" charset="0"/>
              </a:endParaRPr>
            </a:p>
          </p:txBody>
        </p:sp>
        <p:cxnSp>
          <p:nvCxnSpPr>
            <p:cNvPr id="93" name="Straight Arrow Connector 92"/>
            <p:cNvCxnSpPr/>
            <p:nvPr/>
          </p:nvCxnSpPr>
          <p:spPr bwMode="auto">
            <a:xfrm>
              <a:off x="14482650" y="2892152"/>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grpSp>
      <p:grpSp>
        <p:nvGrpSpPr>
          <p:cNvPr id="18" name="Group 14"/>
          <p:cNvGrpSpPr/>
          <p:nvPr/>
        </p:nvGrpSpPr>
        <p:grpSpPr>
          <a:xfrm>
            <a:off x="2878919" y="2895267"/>
            <a:ext cx="6064678" cy="3709763"/>
            <a:chOff x="9900729" y="1676811"/>
            <a:chExt cx="6064678" cy="3709763"/>
          </a:xfrm>
        </p:grpSpPr>
        <p:sp>
          <p:nvSpPr>
            <p:cNvPr id="22" name="Rectangle 21"/>
            <p:cNvSpPr>
              <a:spLocks noChangeArrowheads="1"/>
            </p:cNvSpPr>
            <p:nvPr/>
          </p:nvSpPr>
          <p:spPr bwMode="auto">
            <a:xfrm>
              <a:off x="9900729" y="1810759"/>
              <a:ext cx="791692"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6.3 </a:t>
              </a:r>
              <a:r>
                <a:rPr lang="tr-TR" sz="700" dirty="0" smtClean="0">
                  <a:solidFill>
                    <a:schemeClr val="tx1"/>
                  </a:solidFill>
                  <a:cs typeface="Tahoma" pitchFamily="34" charset="0"/>
                </a:rPr>
                <a:t>Değişikliklerin planlanması</a:t>
              </a:r>
              <a:endParaRPr lang="en-US" sz="700" dirty="0">
                <a:solidFill>
                  <a:schemeClr val="tx1"/>
                </a:solidFill>
                <a:cs typeface="Tahoma" pitchFamily="34" charset="0"/>
              </a:endParaRPr>
            </a:p>
          </p:txBody>
        </p:sp>
        <p:sp>
          <p:nvSpPr>
            <p:cNvPr id="26" name="Rectangle 25"/>
            <p:cNvSpPr>
              <a:spLocks noChangeArrowheads="1"/>
            </p:cNvSpPr>
            <p:nvPr/>
          </p:nvSpPr>
          <p:spPr bwMode="auto">
            <a:xfrm>
              <a:off x="12759150" y="3965485"/>
              <a:ext cx="902397" cy="43883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7.1.4 </a:t>
              </a:r>
              <a:r>
                <a:rPr lang="tr-TR" sz="700" dirty="0" smtClean="0">
                  <a:solidFill>
                    <a:schemeClr val="tx1"/>
                  </a:solidFill>
                  <a:cs typeface="Tahoma" pitchFamily="34" charset="0"/>
                </a:rPr>
                <a:t>Süreçlerin işleyişi için ortam ve çevre</a:t>
              </a:r>
              <a:endParaRPr lang="en-US" sz="700" dirty="0">
                <a:solidFill>
                  <a:schemeClr val="tx1"/>
                </a:solidFill>
                <a:cs typeface="Tahoma" pitchFamily="34" charset="0"/>
              </a:endParaRPr>
            </a:p>
          </p:txBody>
        </p:sp>
        <p:sp>
          <p:nvSpPr>
            <p:cNvPr id="27" name="Rectangle 26"/>
            <p:cNvSpPr>
              <a:spLocks noChangeArrowheads="1"/>
            </p:cNvSpPr>
            <p:nvPr/>
          </p:nvSpPr>
          <p:spPr bwMode="auto">
            <a:xfrm>
              <a:off x="12759150" y="4551002"/>
              <a:ext cx="902397" cy="35737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7.1.5 </a:t>
              </a:r>
              <a:r>
                <a:rPr lang="tr-TR" sz="700" dirty="0" smtClean="0">
                  <a:solidFill>
                    <a:schemeClr val="tx1"/>
                  </a:solidFill>
                  <a:cs typeface="Tahoma" pitchFamily="34" charset="0"/>
                </a:rPr>
                <a:t>Kaynakların izlenmesi ve ölçülmesi</a:t>
              </a:r>
              <a:endParaRPr lang="en-US" sz="700" dirty="0">
                <a:solidFill>
                  <a:schemeClr val="tx1"/>
                </a:solidFill>
                <a:cs typeface="Tahoma" pitchFamily="34" charset="0"/>
              </a:endParaRPr>
            </a:p>
          </p:txBody>
        </p:sp>
        <p:sp>
          <p:nvSpPr>
            <p:cNvPr id="30" name="Rectangle 29"/>
            <p:cNvSpPr>
              <a:spLocks noChangeArrowheads="1"/>
            </p:cNvSpPr>
            <p:nvPr/>
          </p:nvSpPr>
          <p:spPr bwMode="auto">
            <a:xfrm>
              <a:off x="12759150" y="2953338"/>
              <a:ext cx="902397" cy="35737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7.1.2 </a:t>
              </a:r>
              <a:r>
                <a:rPr lang="tr-TR" sz="700" dirty="0" smtClean="0">
                  <a:solidFill>
                    <a:schemeClr val="tx1"/>
                  </a:solidFill>
                  <a:cs typeface="Tahoma" pitchFamily="34" charset="0"/>
                </a:rPr>
                <a:t>İnsanlar</a:t>
              </a:r>
              <a:endParaRPr lang="en-US" sz="700" dirty="0">
                <a:solidFill>
                  <a:schemeClr val="tx1"/>
                </a:solidFill>
                <a:cs typeface="Tahoma" pitchFamily="34" charset="0"/>
              </a:endParaRPr>
            </a:p>
          </p:txBody>
        </p:sp>
        <p:sp>
          <p:nvSpPr>
            <p:cNvPr id="31" name="Rectangle 30"/>
            <p:cNvSpPr>
              <a:spLocks noChangeArrowheads="1"/>
            </p:cNvSpPr>
            <p:nvPr/>
          </p:nvSpPr>
          <p:spPr bwMode="auto">
            <a:xfrm>
              <a:off x="12759150" y="3457394"/>
              <a:ext cx="902397" cy="35737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7.1.3 </a:t>
              </a:r>
              <a:r>
                <a:rPr lang="tr-TR" sz="700" dirty="0" smtClean="0">
                  <a:solidFill>
                    <a:schemeClr val="tx1"/>
                  </a:solidFill>
                  <a:cs typeface="Tahoma" pitchFamily="34" charset="0"/>
                </a:rPr>
                <a:t>Altyapı</a:t>
              </a:r>
              <a:endParaRPr lang="en-US" sz="700" dirty="0">
                <a:solidFill>
                  <a:schemeClr val="tx1"/>
                </a:solidFill>
                <a:cs typeface="Tahoma" pitchFamily="34" charset="0"/>
              </a:endParaRPr>
            </a:p>
          </p:txBody>
        </p:sp>
        <p:sp>
          <p:nvSpPr>
            <p:cNvPr id="33" name="Rectangle 32"/>
            <p:cNvSpPr>
              <a:spLocks noChangeArrowheads="1"/>
            </p:cNvSpPr>
            <p:nvPr/>
          </p:nvSpPr>
          <p:spPr bwMode="auto">
            <a:xfrm>
              <a:off x="15173715" y="3025346"/>
              <a:ext cx="791692"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9.1.2 </a:t>
              </a:r>
              <a:r>
                <a:rPr lang="tr-TR" sz="700" dirty="0" smtClean="0">
                  <a:solidFill>
                    <a:schemeClr val="tx1"/>
                  </a:solidFill>
                  <a:cs typeface="Tahoma" pitchFamily="34" charset="0"/>
                </a:rPr>
                <a:t>Müşteri tatmini</a:t>
              </a:r>
              <a:endParaRPr lang="en-US" sz="700" dirty="0">
                <a:solidFill>
                  <a:schemeClr val="tx1"/>
                </a:solidFill>
                <a:cs typeface="Tahoma" pitchFamily="34" charset="0"/>
              </a:endParaRPr>
            </a:p>
          </p:txBody>
        </p:sp>
        <p:sp>
          <p:nvSpPr>
            <p:cNvPr id="34" name="Rectangle 33"/>
            <p:cNvSpPr>
              <a:spLocks noChangeArrowheads="1"/>
            </p:cNvSpPr>
            <p:nvPr/>
          </p:nvSpPr>
          <p:spPr bwMode="auto">
            <a:xfrm>
              <a:off x="15173715" y="3585084"/>
              <a:ext cx="791692"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tr-TR" sz="700" dirty="0" smtClean="0">
                  <a:solidFill>
                    <a:schemeClr val="tx1"/>
                  </a:solidFill>
                  <a:cs typeface="Tahoma" pitchFamily="34" charset="0"/>
                </a:rPr>
                <a:t>Analiz ve değerlendirme</a:t>
              </a:r>
              <a:endParaRPr lang="en-US" sz="700" dirty="0">
                <a:solidFill>
                  <a:schemeClr val="tx1"/>
                </a:solidFill>
                <a:cs typeface="Tahoma" pitchFamily="34" charset="0"/>
              </a:endParaRPr>
            </a:p>
          </p:txBody>
        </p:sp>
        <p:cxnSp>
          <p:nvCxnSpPr>
            <p:cNvPr id="69" name="Straight Arrow Connector 68"/>
            <p:cNvCxnSpPr/>
            <p:nvPr/>
          </p:nvCxnSpPr>
          <p:spPr bwMode="auto">
            <a:xfrm>
              <a:off x="10250029" y="1676811"/>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71" name="Straight Arrow Connector 70"/>
            <p:cNvCxnSpPr/>
            <p:nvPr/>
          </p:nvCxnSpPr>
          <p:spPr bwMode="auto">
            <a:xfrm>
              <a:off x="13210348" y="2820144"/>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72" name="Straight Arrow Connector 71"/>
            <p:cNvCxnSpPr/>
            <p:nvPr/>
          </p:nvCxnSpPr>
          <p:spPr bwMode="auto">
            <a:xfrm>
              <a:off x="13210348" y="3310712"/>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73" name="Straight Arrow Connector 72"/>
            <p:cNvCxnSpPr/>
            <p:nvPr/>
          </p:nvCxnSpPr>
          <p:spPr bwMode="auto">
            <a:xfrm>
              <a:off x="13223097" y="3814768"/>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74" name="Straight Arrow Connector 73"/>
            <p:cNvCxnSpPr/>
            <p:nvPr/>
          </p:nvCxnSpPr>
          <p:spPr bwMode="auto">
            <a:xfrm>
              <a:off x="13223097" y="4414388"/>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80" name="Straight Arrow Connector 79"/>
            <p:cNvCxnSpPr/>
            <p:nvPr/>
          </p:nvCxnSpPr>
          <p:spPr bwMode="auto">
            <a:xfrm>
              <a:off x="15579309" y="2890724"/>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81" name="Straight Arrow Connector 80"/>
            <p:cNvCxnSpPr/>
            <p:nvPr/>
          </p:nvCxnSpPr>
          <p:spPr bwMode="auto">
            <a:xfrm>
              <a:off x="15579309" y="3454721"/>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sp>
          <p:nvSpPr>
            <p:cNvPr id="94" name="Rectangle 93"/>
            <p:cNvSpPr>
              <a:spLocks noChangeArrowheads="1"/>
            </p:cNvSpPr>
            <p:nvPr/>
          </p:nvSpPr>
          <p:spPr bwMode="auto">
            <a:xfrm>
              <a:off x="12759149" y="5029200"/>
              <a:ext cx="902397" cy="35737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7.1.6 </a:t>
              </a:r>
              <a:r>
                <a:rPr lang="tr-TR" sz="700" dirty="0" smtClean="0">
                  <a:solidFill>
                    <a:schemeClr val="tx1"/>
                  </a:solidFill>
                  <a:cs typeface="Tahoma" pitchFamily="34" charset="0"/>
                </a:rPr>
                <a:t>Kurumdaki bilgi</a:t>
              </a:r>
              <a:endParaRPr lang="en-US" sz="700" dirty="0">
                <a:solidFill>
                  <a:schemeClr val="tx1"/>
                </a:solidFill>
                <a:cs typeface="Tahoma" pitchFamily="34" charset="0"/>
              </a:endParaRPr>
            </a:p>
          </p:txBody>
        </p:sp>
        <p:cxnSp>
          <p:nvCxnSpPr>
            <p:cNvPr id="95" name="Straight Arrow Connector 94"/>
            <p:cNvCxnSpPr/>
            <p:nvPr/>
          </p:nvCxnSpPr>
          <p:spPr bwMode="auto">
            <a:xfrm>
              <a:off x="13207981" y="4908376"/>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grpSp>
      <p:grpSp>
        <p:nvGrpSpPr>
          <p:cNvPr id="40" name="Group 50"/>
          <p:cNvGrpSpPr/>
          <p:nvPr/>
        </p:nvGrpSpPr>
        <p:grpSpPr>
          <a:xfrm>
            <a:off x="1675117" y="2247900"/>
            <a:ext cx="796926" cy="1222764"/>
            <a:chOff x="1687946" y="2832662"/>
            <a:chExt cx="796926" cy="1222764"/>
          </a:xfrm>
        </p:grpSpPr>
        <p:sp>
          <p:nvSpPr>
            <p:cNvPr id="19" name="Rectangle 18"/>
            <p:cNvSpPr>
              <a:spLocks noChangeArrowheads="1"/>
            </p:cNvSpPr>
            <p:nvPr/>
          </p:nvSpPr>
          <p:spPr bwMode="auto">
            <a:xfrm>
              <a:off x="1687946" y="2958816"/>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5.2 </a:t>
              </a:r>
            </a:p>
            <a:p>
              <a:r>
                <a:rPr lang="tr-TR" sz="700" dirty="0" smtClean="0">
                  <a:solidFill>
                    <a:schemeClr val="tx1"/>
                  </a:solidFill>
                  <a:cs typeface="Tahoma" pitchFamily="34" charset="0"/>
                </a:rPr>
                <a:t>Politika</a:t>
              </a:r>
              <a:endParaRPr lang="en-US" sz="700" dirty="0">
                <a:solidFill>
                  <a:schemeClr val="tx1"/>
                </a:solidFill>
                <a:cs typeface="Tahoma" pitchFamily="34" charset="0"/>
              </a:endParaRPr>
            </a:p>
          </p:txBody>
        </p:sp>
        <p:sp>
          <p:nvSpPr>
            <p:cNvPr id="86" name="Rectangle 85"/>
            <p:cNvSpPr>
              <a:spLocks noChangeArrowheads="1"/>
            </p:cNvSpPr>
            <p:nvPr/>
          </p:nvSpPr>
          <p:spPr bwMode="auto">
            <a:xfrm>
              <a:off x="1693180" y="3534213"/>
              <a:ext cx="791692" cy="52121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5.3 </a:t>
              </a:r>
            </a:p>
            <a:p>
              <a:r>
                <a:rPr lang="tr-TR" sz="700" dirty="0" smtClean="0">
                  <a:solidFill>
                    <a:schemeClr val="tx1"/>
                  </a:solidFill>
                  <a:cs typeface="Tahoma" pitchFamily="34" charset="0"/>
                </a:rPr>
                <a:t>Kurumsal roller, sorumluluklar ve yetkiler</a:t>
              </a:r>
              <a:endParaRPr lang="en-US" sz="700" dirty="0">
                <a:solidFill>
                  <a:schemeClr val="tx1"/>
                </a:solidFill>
                <a:cs typeface="Tahoma" pitchFamily="34" charset="0"/>
              </a:endParaRPr>
            </a:p>
          </p:txBody>
        </p:sp>
        <p:cxnSp>
          <p:nvCxnSpPr>
            <p:cNvPr id="90" name="Straight Arrow Connector 89"/>
            <p:cNvCxnSpPr/>
            <p:nvPr/>
          </p:nvCxnSpPr>
          <p:spPr bwMode="auto">
            <a:xfrm>
              <a:off x="2089463" y="2832662"/>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grpSp>
      <p:sp>
        <p:nvSpPr>
          <p:cNvPr id="96" name="Rectangle 95"/>
          <p:cNvSpPr>
            <a:spLocks noChangeArrowheads="1"/>
          </p:cNvSpPr>
          <p:nvPr/>
        </p:nvSpPr>
        <p:spPr bwMode="auto">
          <a:xfrm>
            <a:off x="7776554" y="2371165"/>
            <a:ext cx="79169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10.2 </a:t>
            </a:r>
            <a:r>
              <a:rPr lang="tr-TR" sz="700" dirty="0" smtClean="0">
                <a:solidFill>
                  <a:schemeClr val="tx1"/>
                </a:solidFill>
                <a:cs typeface="Tahoma" pitchFamily="34" charset="0"/>
              </a:rPr>
              <a:t>Uygunsuzluk ve düzeltici eylem</a:t>
            </a:r>
            <a:endParaRPr lang="en-US" sz="700" dirty="0">
              <a:solidFill>
                <a:schemeClr val="tx1"/>
              </a:solidFill>
              <a:cs typeface="Tahoma" pitchFamily="34" charset="0"/>
            </a:endParaRPr>
          </a:p>
        </p:txBody>
      </p:sp>
      <p:cxnSp>
        <p:nvCxnSpPr>
          <p:cNvPr id="97" name="Straight Arrow Connector 96"/>
          <p:cNvCxnSpPr/>
          <p:nvPr/>
        </p:nvCxnSpPr>
        <p:spPr bwMode="auto">
          <a:xfrm>
            <a:off x="8174082" y="2812614"/>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88" name="Straight Arrow Connector 87"/>
          <p:cNvCxnSpPr/>
          <p:nvPr/>
        </p:nvCxnSpPr>
        <p:spPr bwMode="auto">
          <a:xfrm>
            <a:off x="2076634" y="2819400"/>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Tree>
    <p:extLst>
      <p:ext uri="{BB962C8B-B14F-4D97-AF65-F5344CB8AC3E}">
        <p14:creationId xmlns:p14="http://schemas.microsoft.com/office/powerpoint/2010/main" val="2942810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nodeType="withEffect">
                                  <p:stCondLst>
                                    <p:cond delay="0"/>
                                  </p:stCondLst>
                                  <p:childTnLst>
                                    <p:animMotion origin="layout" path="M 1.11111E-6 -2.22222E-6 L 1.11111E-6 0.38472 " pathEditMode="relative" rAng="0" ptsTypes="AA">
                                      <p:cBhvr>
                                        <p:cTn id="6" dur="1000" fill="hold"/>
                                        <p:tgtEl>
                                          <p:spTgt spid="14"/>
                                        </p:tgtEl>
                                        <p:attrNameLst>
                                          <p:attrName>ppt_x</p:attrName>
                                          <p:attrName>ppt_y</p:attrName>
                                        </p:attrNameLst>
                                      </p:cBhvr>
                                      <p:rCtr x="0" y="192"/>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nodeType="clickEffect">
                                  <p:stCondLst>
                                    <p:cond delay="0"/>
                                  </p:stCondLst>
                                  <p:childTnLst>
                                    <p:animMotion origin="layout" path="M 4.72222E-6 3.33333E-6 L 4.72222E-6 0.17847 " pathEditMode="relative" rAng="0" ptsTypes="AA">
                                      <p:cBhvr>
                                        <p:cTn id="10" dur="2000" fill="hold"/>
                                        <p:tgtEl>
                                          <p:spTgt spid="15"/>
                                        </p:tgtEl>
                                        <p:attrNameLst>
                                          <p:attrName>ppt_x</p:attrName>
                                          <p:attrName>ppt_y</p:attrName>
                                        </p:attrNameLst>
                                      </p:cBhvr>
                                      <p:rCtr x="0" y="89"/>
                                    </p:animMotion>
                                  </p:childTnLst>
                                </p:cTn>
                              </p:par>
                            </p:childTnLst>
                          </p:cTn>
                        </p:par>
                      </p:childTnLst>
                    </p:cTn>
                  </p:par>
                  <p:par>
                    <p:cTn id="11" fill="hold">
                      <p:stCondLst>
                        <p:cond delay="indefinite"/>
                      </p:stCondLst>
                      <p:childTnLst>
                        <p:par>
                          <p:cTn id="12" fill="hold">
                            <p:stCondLst>
                              <p:cond delay="0"/>
                            </p:stCondLst>
                            <p:childTnLst>
                              <p:par>
                                <p:cTn id="13" presetID="35" presetClass="path" presetSubtype="0" accel="50000" decel="50000" fill="hold" nodeType="clickEffect">
                                  <p:stCondLst>
                                    <p:cond delay="0"/>
                                  </p:stCondLst>
                                  <p:childTnLst>
                                    <p:animMotion origin="layout" path="M 5E-6 -1.48148E-6 L -0.96268 -1.48148E-6 " pathEditMode="relative" rAng="0" ptsTypes="AA">
                                      <p:cBhvr>
                                        <p:cTn id="14" dur="2000" fill="hold"/>
                                        <p:tgtEl>
                                          <p:spTgt spid="18"/>
                                        </p:tgtEl>
                                        <p:attrNameLst>
                                          <p:attrName>ppt_x</p:attrName>
                                          <p:attrName>ppt_y</p:attrName>
                                        </p:attrNameLst>
                                      </p:cBhvr>
                                      <p:rCtr x="-48142" y="0"/>
                                    </p:animMotion>
                                  </p:childTnLst>
                                </p:cTn>
                              </p:par>
                            </p:childTnLst>
                          </p:cTn>
                        </p:par>
                      </p:childTnLst>
                    </p:cTn>
                  </p:par>
                  <p:par>
                    <p:cTn id="15" fill="hold">
                      <p:stCondLst>
                        <p:cond delay="indefinite"/>
                      </p:stCondLst>
                      <p:childTnLst>
                        <p:par>
                          <p:cTn id="16" fill="hold">
                            <p:stCondLst>
                              <p:cond delay="0"/>
                            </p:stCondLst>
                            <p:childTnLst>
                              <p:par>
                                <p:cTn id="17" presetID="35" presetClass="path" presetSubtype="0" accel="50000" decel="50000" fill="hold" nodeType="clickEffect">
                                  <p:stCondLst>
                                    <p:cond delay="0"/>
                                  </p:stCondLst>
                                  <p:childTnLst>
                                    <p:animMotion origin="layout" path="M 1.11111E-6 1.48148E-6 L -0.97431 1.48148E-6 " pathEditMode="relative" rAng="0" ptsTypes="AA">
                                      <p:cBhvr>
                                        <p:cTn id="18" dur="2000" fill="hold"/>
                                        <p:tgtEl>
                                          <p:spTgt spid="17"/>
                                        </p:tgtEl>
                                        <p:attrNameLst>
                                          <p:attrName>ppt_x</p:attrName>
                                          <p:attrName>ppt_y</p:attrName>
                                        </p:attrNameLst>
                                      </p:cBhvr>
                                      <p:rCtr x="-4871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3"/>
          <p:cNvSpPr>
            <a:spLocks noChangeArrowheads="1"/>
          </p:cNvSpPr>
          <p:nvPr/>
        </p:nvSpPr>
        <p:spPr bwMode="auto">
          <a:xfrm>
            <a:off x="3707904" y="1419672"/>
            <a:ext cx="1687842" cy="50891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8 </a:t>
            </a:r>
            <a:r>
              <a:rPr lang="tr-TR" sz="900" dirty="0" smtClean="0">
                <a:solidFill>
                  <a:schemeClr val="tx1"/>
                </a:solidFill>
                <a:cs typeface="Tahoma" pitchFamily="34" charset="0"/>
              </a:rPr>
              <a:t>İşleyiş</a:t>
            </a:r>
            <a:endParaRPr lang="en-US" sz="900" dirty="0">
              <a:solidFill>
                <a:schemeClr val="tx1"/>
              </a:solidFill>
              <a:cs typeface="Tahoma" pitchFamily="34" charset="0"/>
            </a:endParaRPr>
          </a:p>
        </p:txBody>
      </p:sp>
      <p:sp>
        <p:nvSpPr>
          <p:cNvPr id="32" name="Rectangle 31"/>
          <p:cNvSpPr>
            <a:spLocks noChangeArrowheads="1"/>
          </p:cNvSpPr>
          <p:nvPr/>
        </p:nvSpPr>
        <p:spPr bwMode="auto">
          <a:xfrm>
            <a:off x="918244" y="2274367"/>
            <a:ext cx="1367756"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700" dirty="0" smtClean="0">
                <a:solidFill>
                  <a:schemeClr val="tx1"/>
                </a:solidFill>
                <a:cs typeface="Tahoma" pitchFamily="34" charset="0"/>
              </a:rPr>
              <a:t>8.1 </a:t>
            </a:r>
            <a:r>
              <a:rPr lang="tr-TR" sz="700" dirty="0" smtClean="0">
                <a:solidFill>
                  <a:schemeClr val="tx1"/>
                </a:solidFill>
                <a:cs typeface="Tahoma" pitchFamily="34" charset="0"/>
              </a:rPr>
              <a:t>İşleyişin planlanması ve kontrolü</a:t>
            </a:r>
            <a:endParaRPr lang="en-US" sz="700" dirty="0">
              <a:solidFill>
                <a:schemeClr val="tx1"/>
              </a:solidFill>
              <a:cs typeface="Tahoma" pitchFamily="34" charset="0"/>
            </a:endParaRPr>
          </a:p>
        </p:txBody>
      </p:sp>
      <p:cxnSp>
        <p:nvCxnSpPr>
          <p:cNvPr id="138" name="Straight Arrow Connector 137"/>
          <p:cNvCxnSpPr/>
          <p:nvPr/>
        </p:nvCxnSpPr>
        <p:spPr bwMode="auto">
          <a:xfrm>
            <a:off x="4572000" y="1923728"/>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129" name="Straight Connector 128"/>
          <p:cNvCxnSpPr/>
          <p:nvPr/>
        </p:nvCxnSpPr>
        <p:spPr bwMode="auto">
          <a:xfrm>
            <a:off x="1552429" y="2083864"/>
            <a:ext cx="5946920" cy="0"/>
          </a:xfrm>
          <a:prstGeom prst="line">
            <a:avLst/>
          </a:prstGeom>
          <a:ln>
            <a:headEnd type="none" w="med" len="med"/>
            <a:tailEnd type="none" w="lg" len="lg"/>
          </a:ln>
        </p:spPr>
        <p:style>
          <a:lnRef idx="1">
            <a:schemeClr val="accent6"/>
          </a:lnRef>
          <a:fillRef idx="2">
            <a:schemeClr val="accent6"/>
          </a:fillRef>
          <a:effectRef idx="1">
            <a:schemeClr val="accent6"/>
          </a:effectRef>
          <a:fontRef idx="minor">
            <a:schemeClr val="dk1"/>
          </a:fontRef>
        </p:style>
      </p:cxnSp>
      <p:cxnSp>
        <p:nvCxnSpPr>
          <p:cNvPr id="131" name="Straight Arrow Connector 130"/>
          <p:cNvCxnSpPr/>
          <p:nvPr/>
        </p:nvCxnSpPr>
        <p:spPr bwMode="auto">
          <a:xfrm>
            <a:off x="1561861" y="2074728"/>
            <a:ext cx="0" cy="205237"/>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grpSp>
        <p:nvGrpSpPr>
          <p:cNvPr id="2" name="Group 144"/>
          <p:cNvGrpSpPr/>
          <p:nvPr/>
        </p:nvGrpSpPr>
        <p:grpSpPr>
          <a:xfrm>
            <a:off x="1165319" y="2533266"/>
            <a:ext cx="7437249" cy="4090713"/>
            <a:chOff x="868551" y="2081487"/>
            <a:chExt cx="7437249" cy="4090713"/>
          </a:xfrm>
        </p:grpSpPr>
        <p:sp>
          <p:nvSpPr>
            <p:cNvPr id="64" name="Rectangle 63"/>
            <p:cNvSpPr>
              <a:spLocks noChangeArrowheads="1"/>
            </p:cNvSpPr>
            <p:nvPr/>
          </p:nvSpPr>
          <p:spPr bwMode="auto">
            <a:xfrm>
              <a:off x="2473152" y="5730751"/>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8.3.6 </a:t>
              </a:r>
              <a:r>
                <a:rPr lang="tr-TR" sz="700" dirty="0" smtClean="0">
                  <a:solidFill>
                    <a:schemeClr val="tx1"/>
                  </a:solidFill>
                  <a:cs typeface="Tahoma" pitchFamily="34" charset="0"/>
                </a:rPr>
                <a:t>Tasarım ve gelişmedeki değişiklikler</a:t>
              </a:r>
              <a:endParaRPr lang="en-US" sz="700" dirty="0">
                <a:solidFill>
                  <a:schemeClr val="tx1"/>
                </a:solidFill>
                <a:cs typeface="Tahoma" pitchFamily="34" charset="0"/>
              </a:endParaRPr>
            </a:p>
          </p:txBody>
        </p:sp>
        <p:sp>
          <p:nvSpPr>
            <p:cNvPr id="19" name="Rectangle 18"/>
            <p:cNvSpPr>
              <a:spLocks noChangeArrowheads="1"/>
            </p:cNvSpPr>
            <p:nvPr/>
          </p:nvSpPr>
          <p:spPr bwMode="auto">
            <a:xfrm>
              <a:off x="5487144" y="4030745"/>
              <a:ext cx="1080120"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8.5.3 </a:t>
              </a:r>
              <a:r>
                <a:rPr lang="tr-TR" sz="700" dirty="0" smtClean="0">
                  <a:solidFill>
                    <a:schemeClr val="tx1"/>
                  </a:solidFill>
                  <a:cs typeface="Tahoma" pitchFamily="34" charset="0"/>
                </a:rPr>
                <a:t>Müşteriler veya sağlayıcılarla ilgili özellikler</a:t>
              </a:r>
              <a:endParaRPr lang="en-US" sz="700" dirty="0">
                <a:solidFill>
                  <a:schemeClr val="tx1"/>
                </a:solidFill>
                <a:cs typeface="Tahoma" pitchFamily="34" charset="0"/>
              </a:endParaRPr>
            </a:p>
          </p:txBody>
        </p:sp>
        <p:sp>
          <p:nvSpPr>
            <p:cNvPr id="20" name="Rectangle 19"/>
            <p:cNvSpPr>
              <a:spLocks noChangeArrowheads="1"/>
            </p:cNvSpPr>
            <p:nvPr/>
          </p:nvSpPr>
          <p:spPr bwMode="auto">
            <a:xfrm>
              <a:off x="5497488" y="2305219"/>
              <a:ext cx="1080120"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8.5 Production and service provision</a:t>
              </a:r>
              <a:endParaRPr lang="en-US" sz="700" dirty="0">
                <a:solidFill>
                  <a:schemeClr val="tx1"/>
                </a:solidFill>
                <a:cs typeface="Tahoma" pitchFamily="34" charset="0"/>
              </a:endParaRPr>
            </a:p>
          </p:txBody>
        </p:sp>
        <p:sp>
          <p:nvSpPr>
            <p:cNvPr id="21" name="Rectangle 20"/>
            <p:cNvSpPr>
              <a:spLocks noChangeArrowheads="1"/>
            </p:cNvSpPr>
            <p:nvPr/>
          </p:nvSpPr>
          <p:spPr bwMode="auto">
            <a:xfrm>
              <a:off x="5497488" y="2878617"/>
              <a:ext cx="1080120"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8.5.1 </a:t>
              </a:r>
              <a:r>
                <a:rPr lang="tr-TR" sz="700" dirty="0" smtClean="0">
                  <a:solidFill>
                    <a:schemeClr val="tx1"/>
                  </a:solidFill>
                  <a:cs typeface="Tahoma" pitchFamily="34" charset="0"/>
                </a:rPr>
                <a:t>Üretim ve hizmet sağlamanın kontrolü</a:t>
              </a:r>
              <a:endParaRPr lang="en-US" sz="700" dirty="0">
                <a:solidFill>
                  <a:schemeClr val="tx1"/>
                </a:solidFill>
                <a:cs typeface="Tahoma" pitchFamily="34" charset="0"/>
              </a:endParaRPr>
            </a:p>
          </p:txBody>
        </p:sp>
        <p:sp>
          <p:nvSpPr>
            <p:cNvPr id="22" name="Rectangle 21"/>
            <p:cNvSpPr>
              <a:spLocks noChangeArrowheads="1"/>
            </p:cNvSpPr>
            <p:nvPr/>
          </p:nvSpPr>
          <p:spPr bwMode="auto">
            <a:xfrm>
              <a:off x="5497488" y="3454681"/>
              <a:ext cx="1080120"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8.5.2 </a:t>
              </a:r>
              <a:r>
                <a:rPr lang="tr-TR" sz="700" dirty="0">
                  <a:solidFill>
                    <a:schemeClr val="tx1"/>
                  </a:solidFill>
                  <a:cs typeface="Tahoma" pitchFamily="34" charset="0"/>
                </a:rPr>
                <a:t>T</a:t>
              </a:r>
              <a:r>
                <a:rPr lang="tr-TR" sz="700" dirty="0" smtClean="0">
                  <a:solidFill>
                    <a:schemeClr val="tx1"/>
                  </a:solidFill>
                  <a:cs typeface="Tahoma" pitchFamily="34" charset="0"/>
                </a:rPr>
                <a:t>anımlama ve izlenebilirlik</a:t>
              </a:r>
              <a:endParaRPr lang="en-US" sz="700" dirty="0">
                <a:solidFill>
                  <a:schemeClr val="tx1"/>
                </a:solidFill>
                <a:cs typeface="Tahoma" pitchFamily="34" charset="0"/>
              </a:endParaRPr>
            </a:p>
          </p:txBody>
        </p:sp>
        <p:cxnSp>
          <p:nvCxnSpPr>
            <p:cNvPr id="66" name="Straight Arrow Connector 65"/>
            <p:cNvCxnSpPr/>
            <p:nvPr/>
          </p:nvCxnSpPr>
          <p:spPr bwMode="auto">
            <a:xfrm>
              <a:off x="6073552" y="3886729"/>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68" name="Straight Arrow Connector 67"/>
            <p:cNvCxnSpPr/>
            <p:nvPr/>
          </p:nvCxnSpPr>
          <p:spPr bwMode="auto">
            <a:xfrm>
              <a:off x="6037350" y="2756736"/>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69" name="Straight Arrow Connector 68"/>
            <p:cNvCxnSpPr/>
            <p:nvPr/>
          </p:nvCxnSpPr>
          <p:spPr bwMode="auto">
            <a:xfrm>
              <a:off x="6037350" y="3320733"/>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sp>
          <p:nvSpPr>
            <p:cNvPr id="23" name="Rectangle 22"/>
            <p:cNvSpPr>
              <a:spLocks noChangeArrowheads="1"/>
            </p:cNvSpPr>
            <p:nvPr/>
          </p:nvSpPr>
          <p:spPr bwMode="auto">
            <a:xfrm>
              <a:off x="5487144" y="5598802"/>
              <a:ext cx="1090464" cy="35737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8.5.6 </a:t>
              </a:r>
              <a:r>
                <a:rPr lang="tr-TR" sz="700" dirty="0" smtClean="0">
                  <a:solidFill>
                    <a:schemeClr val="tx1"/>
                  </a:solidFill>
                  <a:cs typeface="Tahoma" pitchFamily="34" charset="0"/>
                </a:rPr>
                <a:t>Değişikliklerin kontrolü</a:t>
              </a:r>
              <a:endParaRPr lang="en-US" sz="700" dirty="0">
                <a:solidFill>
                  <a:schemeClr val="tx1"/>
                </a:solidFill>
                <a:cs typeface="Tahoma" pitchFamily="34" charset="0"/>
              </a:endParaRPr>
            </a:p>
          </p:txBody>
        </p:sp>
        <p:sp>
          <p:nvSpPr>
            <p:cNvPr id="24" name="Rectangle 23"/>
            <p:cNvSpPr>
              <a:spLocks noChangeArrowheads="1"/>
            </p:cNvSpPr>
            <p:nvPr/>
          </p:nvSpPr>
          <p:spPr bwMode="auto">
            <a:xfrm>
              <a:off x="6793632" y="2790490"/>
              <a:ext cx="1512168" cy="35737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8.7 </a:t>
              </a:r>
              <a:r>
                <a:rPr lang="tr-TR" sz="700" dirty="0" smtClean="0">
                  <a:solidFill>
                    <a:schemeClr val="tx1"/>
                  </a:solidFill>
                  <a:cs typeface="Tahoma" pitchFamily="34" charset="0"/>
                </a:rPr>
                <a:t>Uygunsuz çıktıların kontrolü</a:t>
              </a:r>
              <a:endParaRPr lang="en-US" sz="700" dirty="0">
                <a:solidFill>
                  <a:schemeClr val="tx1"/>
                </a:solidFill>
                <a:cs typeface="Tahoma" pitchFamily="34" charset="0"/>
              </a:endParaRPr>
            </a:p>
          </p:txBody>
        </p:sp>
        <p:sp>
          <p:nvSpPr>
            <p:cNvPr id="27" name="Rectangle 26"/>
            <p:cNvSpPr>
              <a:spLocks noChangeArrowheads="1"/>
            </p:cNvSpPr>
            <p:nvPr/>
          </p:nvSpPr>
          <p:spPr bwMode="auto">
            <a:xfrm>
              <a:off x="5487144" y="4632728"/>
              <a:ext cx="1090464" cy="35737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8.5.4 </a:t>
              </a:r>
              <a:r>
                <a:rPr lang="tr-TR" sz="700" dirty="0" smtClean="0">
                  <a:solidFill>
                    <a:schemeClr val="tx1"/>
                  </a:solidFill>
                  <a:cs typeface="Tahoma" pitchFamily="34" charset="0"/>
                </a:rPr>
                <a:t>Saklama</a:t>
              </a:r>
              <a:endParaRPr lang="en-US" sz="700" dirty="0">
                <a:solidFill>
                  <a:schemeClr val="tx1"/>
                </a:solidFill>
                <a:cs typeface="Tahoma" pitchFamily="34" charset="0"/>
              </a:endParaRPr>
            </a:p>
          </p:txBody>
        </p:sp>
        <p:sp>
          <p:nvSpPr>
            <p:cNvPr id="28" name="Rectangle 27"/>
            <p:cNvSpPr>
              <a:spLocks noChangeArrowheads="1"/>
            </p:cNvSpPr>
            <p:nvPr/>
          </p:nvSpPr>
          <p:spPr bwMode="auto">
            <a:xfrm>
              <a:off x="5487144" y="5099447"/>
              <a:ext cx="1090464" cy="35737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8.5.5 </a:t>
              </a:r>
              <a:r>
                <a:rPr lang="tr-TR" sz="700" dirty="0" smtClean="0">
                  <a:solidFill>
                    <a:schemeClr val="tx1"/>
                  </a:solidFill>
                  <a:cs typeface="Tahoma" pitchFamily="34" charset="0"/>
                </a:rPr>
                <a:t>Sunum sonrası hizmetler</a:t>
              </a:r>
              <a:endParaRPr lang="en-US" sz="700" dirty="0">
                <a:solidFill>
                  <a:schemeClr val="tx1"/>
                </a:solidFill>
                <a:cs typeface="Tahoma" pitchFamily="34" charset="0"/>
              </a:endParaRPr>
            </a:p>
          </p:txBody>
        </p:sp>
        <p:sp>
          <p:nvSpPr>
            <p:cNvPr id="29" name="Rectangle 28"/>
            <p:cNvSpPr>
              <a:spLocks noChangeArrowheads="1"/>
            </p:cNvSpPr>
            <p:nvPr/>
          </p:nvSpPr>
          <p:spPr bwMode="auto">
            <a:xfrm>
              <a:off x="6793632" y="2289101"/>
              <a:ext cx="1512168" cy="35737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8.6 </a:t>
              </a:r>
              <a:r>
                <a:rPr lang="tr-TR" sz="700" dirty="0" smtClean="0">
                  <a:solidFill>
                    <a:schemeClr val="tx1"/>
                  </a:solidFill>
                  <a:cs typeface="Tahoma" pitchFamily="34" charset="0"/>
                </a:rPr>
                <a:t>Ürünlerin ve hizmetlerin hizmete sunulması</a:t>
              </a:r>
              <a:endParaRPr lang="en-US" sz="700" dirty="0">
                <a:solidFill>
                  <a:schemeClr val="tx1"/>
                </a:solidFill>
                <a:cs typeface="Tahoma" pitchFamily="34" charset="0"/>
              </a:endParaRPr>
            </a:p>
          </p:txBody>
        </p:sp>
        <p:cxnSp>
          <p:nvCxnSpPr>
            <p:cNvPr id="74" name="Straight Arrow Connector 73"/>
            <p:cNvCxnSpPr/>
            <p:nvPr/>
          </p:nvCxnSpPr>
          <p:spPr bwMode="auto">
            <a:xfrm>
              <a:off x="6035934" y="4486046"/>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75" name="Straight Arrow Connector 74"/>
            <p:cNvCxnSpPr/>
            <p:nvPr/>
          </p:nvCxnSpPr>
          <p:spPr bwMode="auto">
            <a:xfrm>
              <a:off x="6031333" y="4990102"/>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76" name="Straight Arrow Connector 75"/>
            <p:cNvCxnSpPr/>
            <p:nvPr/>
          </p:nvCxnSpPr>
          <p:spPr bwMode="auto">
            <a:xfrm>
              <a:off x="6031333" y="5456821"/>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77" name="Straight Arrow Connector 76"/>
            <p:cNvCxnSpPr/>
            <p:nvPr/>
          </p:nvCxnSpPr>
          <p:spPr bwMode="auto">
            <a:xfrm>
              <a:off x="7513712" y="2643808"/>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sp>
          <p:nvSpPr>
            <p:cNvPr id="33" name="Rectangle 32"/>
            <p:cNvSpPr>
              <a:spLocks noChangeArrowheads="1"/>
            </p:cNvSpPr>
            <p:nvPr/>
          </p:nvSpPr>
          <p:spPr bwMode="auto">
            <a:xfrm>
              <a:off x="868551" y="2862499"/>
              <a:ext cx="136775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8.2 </a:t>
              </a:r>
              <a:r>
                <a:rPr lang="tr-TR" sz="700" dirty="0">
                  <a:solidFill>
                    <a:schemeClr val="tx1"/>
                  </a:solidFill>
                  <a:cs typeface="Tahoma" pitchFamily="34" charset="0"/>
                </a:rPr>
                <a:t>Ü</a:t>
              </a:r>
              <a:r>
                <a:rPr lang="tr-TR" sz="700" dirty="0" smtClean="0">
                  <a:solidFill>
                    <a:schemeClr val="tx1"/>
                  </a:solidFill>
                  <a:cs typeface="Tahoma" pitchFamily="34" charset="0"/>
                </a:rPr>
                <a:t>rün ve hizmetler için şartlar</a:t>
              </a:r>
              <a:endParaRPr lang="en-US" sz="700" dirty="0">
                <a:solidFill>
                  <a:schemeClr val="tx1"/>
                </a:solidFill>
                <a:cs typeface="Tahoma" pitchFamily="34" charset="0"/>
              </a:endParaRPr>
            </a:p>
          </p:txBody>
        </p:sp>
        <p:sp>
          <p:nvSpPr>
            <p:cNvPr id="34" name="Rectangle 33"/>
            <p:cNvSpPr>
              <a:spLocks noChangeArrowheads="1"/>
            </p:cNvSpPr>
            <p:nvPr/>
          </p:nvSpPr>
          <p:spPr bwMode="auto">
            <a:xfrm>
              <a:off x="868551" y="3438563"/>
              <a:ext cx="136775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8.2.1 </a:t>
              </a:r>
              <a:r>
                <a:rPr lang="tr-TR" sz="700" dirty="0" smtClean="0">
                  <a:solidFill>
                    <a:schemeClr val="tx1"/>
                  </a:solidFill>
                  <a:cs typeface="Tahoma" pitchFamily="34" charset="0"/>
                </a:rPr>
                <a:t>Müşteri tatmini</a:t>
              </a:r>
              <a:endParaRPr lang="en-US" sz="700" dirty="0">
                <a:solidFill>
                  <a:schemeClr val="tx1"/>
                </a:solidFill>
                <a:cs typeface="Tahoma" pitchFamily="34" charset="0"/>
              </a:endParaRPr>
            </a:p>
          </p:txBody>
        </p:sp>
        <p:sp>
          <p:nvSpPr>
            <p:cNvPr id="35" name="Rectangle 34"/>
            <p:cNvSpPr>
              <a:spLocks noChangeArrowheads="1"/>
            </p:cNvSpPr>
            <p:nvPr/>
          </p:nvSpPr>
          <p:spPr bwMode="auto">
            <a:xfrm>
              <a:off x="868551" y="4014627"/>
              <a:ext cx="136775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8.2.2 </a:t>
              </a:r>
              <a:r>
                <a:rPr lang="tr-TR" sz="700" dirty="0" smtClean="0">
                  <a:solidFill>
                    <a:schemeClr val="tx1"/>
                  </a:solidFill>
                  <a:cs typeface="Tahoma" pitchFamily="34" charset="0"/>
                </a:rPr>
                <a:t>Ürünlerle ve hizmetlerle ilişkili şartların saptanması</a:t>
              </a:r>
              <a:endParaRPr lang="en-US" sz="700" dirty="0">
                <a:solidFill>
                  <a:schemeClr val="tx1"/>
                </a:solidFill>
                <a:cs typeface="Tahoma" pitchFamily="34" charset="0"/>
              </a:endParaRPr>
            </a:p>
          </p:txBody>
        </p:sp>
        <p:sp>
          <p:nvSpPr>
            <p:cNvPr id="36" name="Rectangle 35"/>
            <p:cNvSpPr>
              <a:spLocks noChangeArrowheads="1"/>
            </p:cNvSpPr>
            <p:nvPr/>
          </p:nvSpPr>
          <p:spPr bwMode="auto">
            <a:xfrm>
              <a:off x="868551" y="4590691"/>
              <a:ext cx="136775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8.2.3 </a:t>
              </a:r>
              <a:r>
                <a:rPr lang="tr-TR" sz="700" dirty="0" smtClean="0">
                  <a:solidFill>
                    <a:schemeClr val="tx1"/>
                  </a:solidFill>
                  <a:cs typeface="Tahoma" pitchFamily="34" charset="0"/>
                </a:rPr>
                <a:t>Ürünler ve hizmetlerle ilgili şartların gözden geçirilmesi</a:t>
              </a:r>
              <a:endParaRPr lang="en-US" sz="700" dirty="0">
                <a:solidFill>
                  <a:schemeClr val="tx1"/>
                </a:solidFill>
                <a:cs typeface="Tahoma" pitchFamily="34" charset="0"/>
              </a:endParaRPr>
            </a:p>
          </p:txBody>
        </p:sp>
        <p:cxnSp>
          <p:nvCxnSpPr>
            <p:cNvPr id="80" name="Straight Arrow Connector 79"/>
            <p:cNvCxnSpPr/>
            <p:nvPr/>
          </p:nvCxnSpPr>
          <p:spPr bwMode="auto">
            <a:xfrm>
              <a:off x="1598378" y="2727877"/>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81" name="Straight Arrow Connector 80"/>
            <p:cNvCxnSpPr/>
            <p:nvPr/>
          </p:nvCxnSpPr>
          <p:spPr bwMode="auto">
            <a:xfrm>
              <a:off x="1598378" y="3291874"/>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82" name="Straight Arrow Connector 81"/>
            <p:cNvCxnSpPr/>
            <p:nvPr/>
          </p:nvCxnSpPr>
          <p:spPr bwMode="auto">
            <a:xfrm>
              <a:off x="1588630" y="3880012"/>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83" name="Straight Arrow Connector 82"/>
            <p:cNvCxnSpPr/>
            <p:nvPr/>
          </p:nvCxnSpPr>
          <p:spPr bwMode="auto">
            <a:xfrm>
              <a:off x="1598378" y="4456743"/>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sp>
          <p:nvSpPr>
            <p:cNvPr id="37" name="Rectangle 36"/>
            <p:cNvSpPr>
              <a:spLocks noChangeArrowheads="1"/>
            </p:cNvSpPr>
            <p:nvPr/>
          </p:nvSpPr>
          <p:spPr bwMode="auto">
            <a:xfrm>
              <a:off x="2479826" y="2296467"/>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8.3 </a:t>
              </a:r>
              <a:r>
                <a:rPr lang="tr-TR" sz="700" dirty="0" smtClean="0">
                  <a:solidFill>
                    <a:schemeClr val="tx1"/>
                  </a:solidFill>
                  <a:cs typeface="Tahoma" pitchFamily="34" charset="0"/>
                </a:rPr>
                <a:t>Ürünler ve hizmetlerin tasarımı ve geliştirilmesi</a:t>
              </a:r>
              <a:endParaRPr lang="en-US" sz="700" dirty="0">
                <a:solidFill>
                  <a:schemeClr val="tx1"/>
                </a:solidFill>
                <a:cs typeface="Tahoma" pitchFamily="34" charset="0"/>
              </a:endParaRPr>
            </a:p>
          </p:txBody>
        </p:sp>
        <p:sp>
          <p:nvSpPr>
            <p:cNvPr id="86" name="Rectangle 85"/>
            <p:cNvSpPr>
              <a:spLocks noChangeArrowheads="1"/>
            </p:cNvSpPr>
            <p:nvPr/>
          </p:nvSpPr>
          <p:spPr bwMode="auto">
            <a:xfrm>
              <a:off x="3985320" y="2283768"/>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8.4 Control of externally provided processes products and services</a:t>
              </a:r>
              <a:endParaRPr lang="en-US" sz="700" dirty="0">
                <a:solidFill>
                  <a:schemeClr val="tx1"/>
                </a:solidFill>
                <a:cs typeface="Tahoma" pitchFamily="34" charset="0"/>
              </a:endParaRPr>
            </a:p>
          </p:txBody>
        </p:sp>
        <p:sp>
          <p:nvSpPr>
            <p:cNvPr id="87" name="Rectangle 86"/>
            <p:cNvSpPr>
              <a:spLocks noChangeArrowheads="1"/>
            </p:cNvSpPr>
            <p:nvPr/>
          </p:nvSpPr>
          <p:spPr bwMode="auto">
            <a:xfrm>
              <a:off x="3985320" y="2859832"/>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8.4.1 </a:t>
              </a:r>
              <a:r>
                <a:rPr lang="tr-TR" sz="700" dirty="0" smtClean="0">
                  <a:solidFill>
                    <a:schemeClr val="tx1"/>
                  </a:solidFill>
                  <a:cs typeface="Tahoma" pitchFamily="34" charset="0"/>
                </a:rPr>
                <a:t>Genel</a:t>
              </a:r>
              <a:endParaRPr lang="en-US" sz="700" dirty="0">
                <a:solidFill>
                  <a:schemeClr val="tx1"/>
                </a:solidFill>
                <a:cs typeface="Tahoma" pitchFamily="34" charset="0"/>
              </a:endParaRPr>
            </a:p>
          </p:txBody>
        </p:sp>
        <p:sp>
          <p:nvSpPr>
            <p:cNvPr id="88" name="Rectangle 87"/>
            <p:cNvSpPr>
              <a:spLocks noChangeArrowheads="1"/>
            </p:cNvSpPr>
            <p:nvPr/>
          </p:nvSpPr>
          <p:spPr bwMode="auto">
            <a:xfrm>
              <a:off x="3985320" y="3435896"/>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8.4.2 </a:t>
              </a:r>
              <a:r>
                <a:rPr lang="tr-TR" sz="700" dirty="0" smtClean="0">
                  <a:solidFill>
                    <a:schemeClr val="tx1"/>
                  </a:solidFill>
                  <a:cs typeface="Tahoma" pitchFamily="34" charset="0"/>
                </a:rPr>
                <a:t>Kontrolün türü ve genişliği</a:t>
              </a:r>
              <a:endParaRPr lang="en-US" sz="700" dirty="0">
                <a:solidFill>
                  <a:schemeClr val="tx1"/>
                </a:solidFill>
                <a:cs typeface="Tahoma" pitchFamily="34" charset="0"/>
              </a:endParaRPr>
            </a:p>
          </p:txBody>
        </p:sp>
        <p:sp>
          <p:nvSpPr>
            <p:cNvPr id="89" name="Rectangle 88"/>
            <p:cNvSpPr>
              <a:spLocks noChangeArrowheads="1"/>
            </p:cNvSpPr>
            <p:nvPr/>
          </p:nvSpPr>
          <p:spPr bwMode="auto">
            <a:xfrm>
              <a:off x="3985320" y="4009294"/>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8.4.3 </a:t>
              </a:r>
              <a:r>
                <a:rPr lang="tr-TR" sz="700" dirty="0" smtClean="0">
                  <a:solidFill>
                    <a:schemeClr val="tx1"/>
                  </a:solidFill>
                  <a:cs typeface="Tahoma" pitchFamily="34" charset="0"/>
                </a:rPr>
                <a:t>Sağlayıcılar hakkında bilgi </a:t>
              </a:r>
              <a:endParaRPr lang="en-US" sz="700" dirty="0">
                <a:solidFill>
                  <a:schemeClr val="tx1"/>
                </a:solidFill>
                <a:cs typeface="Tahoma" pitchFamily="34" charset="0"/>
              </a:endParaRPr>
            </a:p>
          </p:txBody>
        </p:sp>
        <p:cxnSp>
          <p:nvCxnSpPr>
            <p:cNvPr id="90" name="Straight Arrow Connector 89"/>
            <p:cNvCxnSpPr/>
            <p:nvPr/>
          </p:nvCxnSpPr>
          <p:spPr bwMode="auto">
            <a:xfrm>
              <a:off x="3055890" y="2737916"/>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91" name="Straight Arrow Connector 90"/>
            <p:cNvCxnSpPr/>
            <p:nvPr/>
          </p:nvCxnSpPr>
          <p:spPr bwMode="auto">
            <a:xfrm>
              <a:off x="4551636" y="2715823"/>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92" name="Straight Arrow Connector 91"/>
            <p:cNvCxnSpPr/>
            <p:nvPr/>
          </p:nvCxnSpPr>
          <p:spPr bwMode="auto">
            <a:xfrm>
              <a:off x="4561384" y="3292554"/>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93" name="Straight Arrow Connector 92"/>
            <p:cNvCxnSpPr/>
            <p:nvPr/>
          </p:nvCxnSpPr>
          <p:spPr bwMode="auto">
            <a:xfrm>
              <a:off x="4556863" y="3886200"/>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135" name="Straight Arrow Connector 134"/>
            <p:cNvCxnSpPr/>
            <p:nvPr/>
          </p:nvCxnSpPr>
          <p:spPr bwMode="auto">
            <a:xfrm>
              <a:off x="3055890" y="2099982"/>
              <a:ext cx="0" cy="205237"/>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136" name="Straight Arrow Connector 135"/>
            <p:cNvCxnSpPr/>
            <p:nvPr/>
          </p:nvCxnSpPr>
          <p:spPr bwMode="auto">
            <a:xfrm>
              <a:off x="6019357" y="2091230"/>
              <a:ext cx="0" cy="205237"/>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137" name="Straight Arrow Connector 136"/>
            <p:cNvCxnSpPr/>
            <p:nvPr/>
          </p:nvCxnSpPr>
          <p:spPr bwMode="auto">
            <a:xfrm>
              <a:off x="7499349" y="2081487"/>
              <a:ext cx="0" cy="205237"/>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sp>
          <p:nvSpPr>
            <p:cNvPr id="55" name="Rectangle 54"/>
            <p:cNvSpPr>
              <a:spLocks noChangeArrowheads="1"/>
            </p:cNvSpPr>
            <p:nvPr/>
          </p:nvSpPr>
          <p:spPr bwMode="auto">
            <a:xfrm>
              <a:off x="2473152" y="2853097"/>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8.3.1 </a:t>
              </a:r>
              <a:r>
                <a:rPr lang="tr-TR" sz="700" dirty="0">
                  <a:solidFill>
                    <a:schemeClr val="tx1"/>
                  </a:solidFill>
                  <a:cs typeface="Tahoma" pitchFamily="34" charset="0"/>
                </a:rPr>
                <a:t>G</a:t>
              </a:r>
              <a:r>
                <a:rPr lang="tr-TR" sz="700" dirty="0" smtClean="0">
                  <a:solidFill>
                    <a:schemeClr val="tx1"/>
                  </a:solidFill>
                  <a:cs typeface="Tahoma" pitchFamily="34" charset="0"/>
                </a:rPr>
                <a:t>enel </a:t>
              </a:r>
              <a:endParaRPr lang="en-US" sz="700" dirty="0">
                <a:solidFill>
                  <a:schemeClr val="tx1"/>
                </a:solidFill>
                <a:cs typeface="Tahoma" pitchFamily="34" charset="0"/>
              </a:endParaRPr>
            </a:p>
          </p:txBody>
        </p:sp>
        <p:sp>
          <p:nvSpPr>
            <p:cNvPr id="56" name="Rectangle 55"/>
            <p:cNvSpPr>
              <a:spLocks noChangeArrowheads="1"/>
            </p:cNvSpPr>
            <p:nvPr/>
          </p:nvSpPr>
          <p:spPr bwMode="auto">
            <a:xfrm>
              <a:off x="2473152" y="3429161"/>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8.3.2 </a:t>
              </a:r>
              <a:r>
                <a:rPr lang="tr-TR" sz="700" dirty="0" smtClean="0">
                  <a:solidFill>
                    <a:schemeClr val="tx1"/>
                  </a:solidFill>
                  <a:cs typeface="Tahoma" pitchFamily="34" charset="0"/>
                </a:rPr>
                <a:t>Tasarlama ve gelişmenin planlanması</a:t>
              </a:r>
              <a:endParaRPr lang="en-US" sz="700" dirty="0">
                <a:solidFill>
                  <a:schemeClr val="tx1"/>
                </a:solidFill>
                <a:cs typeface="Tahoma" pitchFamily="34" charset="0"/>
              </a:endParaRPr>
            </a:p>
          </p:txBody>
        </p:sp>
        <p:sp>
          <p:nvSpPr>
            <p:cNvPr id="57" name="Rectangle 56"/>
            <p:cNvSpPr>
              <a:spLocks noChangeArrowheads="1"/>
            </p:cNvSpPr>
            <p:nvPr/>
          </p:nvSpPr>
          <p:spPr bwMode="auto">
            <a:xfrm>
              <a:off x="2473152" y="4005225"/>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8.3.3 </a:t>
              </a:r>
              <a:r>
                <a:rPr lang="tr-TR" sz="700" dirty="0" smtClean="0">
                  <a:solidFill>
                    <a:schemeClr val="tx1"/>
                  </a:solidFill>
                  <a:cs typeface="Tahoma" pitchFamily="34" charset="0"/>
                </a:rPr>
                <a:t>Tasarım ve gelişme için girdiler</a:t>
              </a:r>
              <a:endParaRPr lang="en-US" sz="700" dirty="0">
                <a:solidFill>
                  <a:schemeClr val="tx1"/>
                </a:solidFill>
                <a:cs typeface="Tahoma" pitchFamily="34" charset="0"/>
              </a:endParaRPr>
            </a:p>
          </p:txBody>
        </p:sp>
        <p:sp>
          <p:nvSpPr>
            <p:cNvPr id="58" name="Rectangle 57"/>
            <p:cNvSpPr>
              <a:spLocks noChangeArrowheads="1"/>
            </p:cNvSpPr>
            <p:nvPr/>
          </p:nvSpPr>
          <p:spPr bwMode="auto">
            <a:xfrm>
              <a:off x="2473152" y="4578623"/>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8.3.4 </a:t>
              </a:r>
              <a:r>
                <a:rPr lang="tr-TR" sz="700" dirty="0" smtClean="0">
                  <a:solidFill>
                    <a:schemeClr val="tx1"/>
                  </a:solidFill>
                  <a:cs typeface="Tahoma" pitchFamily="34" charset="0"/>
                </a:rPr>
                <a:t>Tasarım ve gelişmenin kontrolü</a:t>
              </a:r>
              <a:endParaRPr lang="en-US" sz="700" dirty="0">
                <a:solidFill>
                  <a:schemeClr val="tx1"/>
                </a:solidFill>
                <a:cs typeface="Tahoma" pitchFamily="34" charset="0"/>
              </a:endParaRPr>
            </a:p>
          </p:txBody>
        </p:sp>
        <p:cxnSp>
          <p:nvCxnSpPr>
            <p:cNvPr id="59" name="Straight Arrow Connector 58"/>
            <p:cNvCxnSpPr/>
            <p:nvPr/>
          </p:nvCxnSpPr>
          <p:spPr bwMode="auto">
            <a:xfrm>
              <a:off x="3039468" y="3285152"/>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60" name="Straight Arrow Connector 59"/>
            <p:cNvCxnSpPr/>
            <p:nvPr/>
          </p:nvCxnSpPr>
          <p:spPr bwMode="auto">
            <a:xfrm>
              <a:off x="3049216" y="3861883"/>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61" name="Straight Arrow Connector 60"/>
            <p:cNvCxnSpPr/>
            <p:nvPr/>
          </p:nvCxnSpPr>
          <p:spPr bwMode="auto">
            <a:xfrm>
              <a:off x="3044695" y="4437280"/>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62" name="Straight Arrow Connector 61"/>
            <p:cNvCxnSpPr/>
            <p:nvPr/>
          </p:nvCxnSpPr>
          <p:spPr bwMode="auto">
            <a:xfrm>
              <a:off x="4561384" y="2083430"/>
              <a:ext cx="0" cy="205237"/>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sp>
          <p:nvSpPr>
            <p:cNvPr id="63" name="Rectangle 62"/>
            <p:cNvSpPr>
              <a:spLocks noChangeArrowheads="1"/>
            </p:cNvSpPr>
            <p:nvPr/>
          </p:nvSpPr>
          <p:spPr bwMode="auto">
            <a:xfrm>
              <a:off x="2473152" y="5157353"/>
              <a:ext cx="122413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8.3.5 </a:t>
              </a:r>
              <a:r>
                <a:rPr lang="tr-TR" sz="700" dirty="0" smtClean="0">
                  <a:solidFill>
                    <a:schemeClr val="tx1"/>
                  </a:solidFill>
                  <a:cs typeface="Tahoma" pitchFamily="34" charset="0"/>
                </a:rPr>
                <a:t>Tasarım ve gelişmenin </a:t>
              </a:r>
              <a:r>
                <a:rPr lang="tr-TR" sz="700" dirty="0" err="1" smtClean="0">
                  <a:solidFill>
                    <a:schemeClr val="tx1"/>
                  </a:solidFill>
                  <a:cs typeface="Tahoma" pitchFamily="34" charset="0"/>
                </a:rPr>
                <a:t>çıktılaı</a:t>
              </a:r>
              <a:endParaRPr lang="en-US" sz="700" dirty="0">
                <a:solidFill>
                  <a:schemeClr val="tx1"/>
                </a:solidFill>
                <a:cs typeface="Tahoma" pitchFamily="34" charset="0"/>
              </a:endParaRPr>
            </a:p>
          </p:txBody>
        </p:sp>
        <p:cxnSp>
          <p:nvCxnSpPr>
            <p:cNvPr id="65" name="Straight Arrow Connector 64"/>
            <p:cNvCxnSpPr/>
            <p:nvPr/>
          </p:nvCxnSpPr>
          <p:spPr bwMode="auto">
            <a:xfrm>
              <a:off x="3049216" y="5014011"/>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cxnSp>
          <p:nvCxnSpPr>
            <p:cNvPr id="67" name="Straight Arrow Connector 66"/>
            <p:cNvCxnSpPr/>
            <p:nvPr/>
          </p:nvCxnSpPr>
          <p:spPr bwMode="auto">
            <a:xfrm>
              <a:off x="3044695" y="5589408"/>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sp>
          <p:nvSpPr>
            <p:cNvPr id="71" name="Rectangle 70"/>
            <p:cNvSpPr>
              <a:spLocks noChangeArrowheads="1"/>
            </p:cNvSpPr>
            <p:nvPr/>
          </p:nvSpPr>
          <p:spPr bwMode="auto">
            <a:xfrm>
              <a:off x="868551" y="5157353"/>
              <a:ext cx="1367756" cy="441449"/>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r>
                <a:rPr lang="en-US" sz="700" dirty="0" smtClean="0">
                  <a:solidFill>
                    <a:schemeClr val="tx1"/>
                  </a:solidFill>
                  <a:cs typeface="Tahoma" pitchFamily="34" charset="0"/>
                </a:rPr>
                <a:t>8.2.4 </a:t>
              </a:r>
              <a:r>
                <a:rPr lang="tr-TR" sz="700" dirty="0" smtClean="0">
                  <a:solidFill>
                    <a:schemeClr val="tx1"/>
                  </a:solidFill>
                  <a:cs typeface="Tahoma" pitchFamily="34" charset="0"/>
                </a:rPr>
                <a:t>Ürünler ve hizmetler için şartlardaki değişiklikler</a:t>
              </a:r>
              <a:endParaRPr lang="en-US" sz="700" dirty="0">
                <a:solidFill>
                  <a:schemeClr val="tx1"/>
                </a:solidFill>
                <a:cs typeface="Tahoma" pitchFamily="34" charset="0"/>
              </a:endParaRPr>
            </a:p>
          </p:txBody>
        </p:sp>
        <p:cxnSp>
          <p:nvCxnSpPr>
            <p:cNvPr id="146" name="Straight Arrow Connector 145"/>
            <p:cNvCxnSpPr/>
            <p:nvPr/>
          </p:nvCxnSpPr>
          <p:spPr bwMode="auto">
            <a:xfrm>
              <a:off x="1598378" y="5014011"/>
              <a:ext cx="0" cy="133948"/>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grpSp>
      <p:sp>
        <p:nvSpPr>
          <p:cNvPr id="73" name="Title 1"/>
          <p:cNvSpPr txBox="1">
            <a:spLocks/>
          </p:cNvSpPr>
          <p:nvPr/>
        </p:nvSpPr>
        <p:spPr>
          <a:xfrm>
            <a:off x="623888" y="457200"/>
            <a:ext cx="8520112" cy="548482"/>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lvl1pPr algn="r" defTabSz="814388">
              <a:defRPr sz="3600" baseline="0">
                <a:solidFill>
                  <a:srgbClr val="003399"/>
                </a:solidFill>
                <a:latin typeface="+mj-lt"/>
                <a:ea typeface="+mj-ea"/>
                <a:cs typeface="+mj-cs"/>
              </a:defRPr>
            </a:lvl1pPr>
            <a:lvl2pPr defTabSz="814388">
              <a:defRPr sz="3200">
                <a:solidFill>
                  <a:schemeClr val="accent2"/>
                </a:solidFill>
              </a:defRPr>
            </a:lvl2pPr>
            <a:lvl3pPr defTabSz="814388">
              <a:defRPr sz="3200">
                <a:solidFill>
                  <a:schemeClr val="accent2"/>
                </a:solidFill>
              </a:defRPr>
            </a:lvl3pPr>
            <a:lvl4pPr defTabSz="814388">
              <a:defRPr sz="3200">
                <a:solidFill>
                  <a:schemeClr val="accent2"/>
                </a:solidFill>
              </a:defRPr>
            </a:lvl4pPr>
            <a:lvl5pPr defTabSz="814388">
              <a:defRPr sz="3200">
                <a:solidFill>
                  <a:schemeClr val="accent2"/>
                </a:solidFill>
              </a:defRPr>
            </a:lvl5pPr>
            <a:lvl6pPr marL="457200" defTabSz="814388" fontAlgn="base">
              <a:lnSpc>
                <a:spcPct val="90000"/>
              </a:lnSpc>
              <a:spcBef>
                <a:spcPct val="0"/>
              </a:spcBef>
              <a:spcAft>
                <a:spcPct val="0"/>
              </a:spcAft>
              <a:defRPr sz="3200">
                <a:solidFill>
                  <a:schemeClr val="accent2"/>
                </a:solidFill>
              </a:defRPr>
            </a:lvl6pPr>
            <a:lvl7pPr marL="914400" defTabSz="814388" fontAlgn="base">
              <a:lnSpc>
                <a:spcPct val="90000"/>
              </a:lnSpc>
              <a:spcBef>
                <a:spcPct val="0"/>
              </a:spcBef>
              <a:spcAft>
                <a:spcPct val="0"/>
              </a:spcAft>
              <a:defRPr sz="3200">
                <a:solidFill>
                  <a:schemeClr val="accent2"/>
                </a:solidFill>
              </a:defRPr>
            </a:lvl7pPr>
            <a:lvl8pPr marL="1371600" defTabSz="814388" fontAlgn="base">
              <a:lnSpc>
                <a:spcPct val="90000"/>
              </a:lnSpc>
              <a:spcBef>
                <a:spcPct val="0"/>
              </a:spcBef>
              <a:spcAft>
                <a:spcPct val="0"/>
              </a:spcAft>
              <a:defRPr sz="3200">
                <a:solidFill>
                  <a:schemeClr val="accent2"/>
                </a:solidFill>
              </a:defRPr>
            </a:lvl8pPr>
            <a:lvl9pPr marL="1828800" defTabSz="814388" fontAlgn="base">
              <a:lnSpc>
                <a:spcPct val="90000"/>
              </a:lnSpc>
              <a:spcBef>
                <a:spcPct val="0"/>
              </a:spcBef>
              <a:spcAft>
                <a:spcPct val="0"/>
              </a:spcAft>
              <a:defRPr sz="3200">
                <a:solidFill>
                  <a:schemeClr val="accent2"/>
                </a:solidFill>
              </a:defRPr>
            </a:lvl9pPr>
          </a:lstStyle>
          <a:p>
            <a:r>
              <a:rPr lang="en-GB" sz="2400" dirty="0" smtClean="0"/>
              <a:t>ISO 9001:2015</a:t>
            </a:r>
            <a:r>
              <a:rPr lang="tr-TR" sz="2400" dirty="0" smtClean="0"/>
              <a:t>’ eklenenlerin ortak yapısı</a:t>
            </a:r>
            <a:endParaRPr lang="en-GB" sz="2400" dirty="0"/>
          </a:p>
        </p:txBody>
      </p:sp>
    </p:spTree>
    <p:extLst>
      <p:ext uri="{BB962C8B-B14F-4D97-AF65-F5344CB8AC3E}">
        <p14:creationId xmlns:p14="http://schemas.microsoft.com/office/powerpoint/2010/main" val="4156172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0.69219 -3.7037E-7 L -0.94219 -3.7037E-7 " pathEditMode="relative" rAng="0" ptsTypes="AA">
                                      <p:cBhvr>
                                        <p:cTn id="6" dur="2000" fill="hold"/>
                                        <p:tgtEl>
                                          <p:spTgt spid="2"/>
                                        </p:tgtEl>
                                        <p:attrNameLst>
                                          <p:attrName>ppt_x</p:attrName>
                                          <p:attrName>ppt_y</p:attrName>
                                        </p:attrNameLst>
                                      </p:cBhvr>
                                      <p:rCtr x="-125"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Rectangle 111"/>
          <p:cNvSpPr/>
          <p:nvPr/>
        </p:nvSpPr>
        <p:spPr bwMode="auto">
          <a:xfrm>
            <a:off x="5410200" y="457200"/>
            <a:ext cx="1221391" cy="6400800"/>
          </a:xfrm>
          <a:prstGeom prst="rect">
            <a:avLst/>
          </a:prstGeom>
          <a:solidFill>
            <a:srgbClr val="E8D1FF"/>
          </a:solidFill>
          <a:ln w="9525" cap="flat" cmpd="sng" algn="ctr">
            <a:solidFill>
              <a:schemeClr val="accent5">
                <a:lumMod val="20000"/>
                <a:lumOff val="80000"/>
              </a:schemeClr>
            </a:solidFill>
            <a:prstDash val="solid"/>
            <a:round/>
            <a:headEnd type="none" w="med" len="med"/>
            <a:tailEnd type="none" w="med" len="med"/>
          </a:ln>
          <a:effectLst/>
        </p:spPr>
        <p:style>
          <a:lnRef idx="0">
            <a:scrgbClr r="0" g="0" b="0"/>
          </a:lnRef>
          <a:fillRef idx="1002">
            <a:schemeClr val="dk2"/>
          </a:fillRef>
          <a:effectRef idx="0">
            <a:scrgbClr r="0" g="0" b="0"/>
          </a:effectRef>
          <a:fontRef idx="major"/>
        </p:style>
        <p:txBody>
          <a:bodyPr vert="horz" wrap="square" lIns="82124" tIns="41061" rIns="82124" bIns="41061" numCol="1" rtlCol="0" anchor="t" anchorCtr="0" compatLnSpc="1">
            <a:prstTxWarp prst="textNoShape">
              <a:avLst/>
            </a:prstTxWarp>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Arial" charset="0"/>
              </a:rPr>
              <a:t>Uygula</a:t>
            </a:r>
            <a:endParaRPr kumimoji="0" lang="en-US" sz="2000" b="1" i="0" u="none" strike="noStrike" cap="none" normalizeH="0" baseline="0" dirty="0" smtClean="0">
              <a:ln>
                <a:noFill/>
              </a:ln>
              <a:solidFill>
                <a:schemeClr val="tx1"/>
              </a:solidFill>
              <a:effectLst/>
              <a:latin typeface="Arial" charset="0"/>
            </a:endParaRPr>
          </a:p>
        </p:txBody>
      </p:sp>
      <p:sp>
        <p:nvSpPr>
          <p:cNvPr id="113" name="Rectangle 112"/>
          <p:cNvSpPr/>
          <p:nvPr/>
        </p:nvSpPr>
        <p:spPr bwMode="auto">
          <a:xfrm>
            <a:off x="6631591" y="457200"/>
            <a:ext cx="1381441" cy="6400800"/>
          </a:xfrm>
          <a:prstGeom prst="rect">
            <a:avLst/>
          </a:prstGeom>
          <a:solidFill>
            <a:schemeClr val="accent3">
              <a:lumMod val="95000"/>
            </a:schemeClr>
          </a:solidFill>
          <a:ln w="9525" cap="flat" cmpd="sng" algn="ctr">
            <a:noFill/>
            <a:prstDash val="solid"/>
            <a:round/>
            <a:headEnd type="none" w="med" len="med"/>
            <a:tailEnd type="none" w="med" len="med"/>
          </a:ln>
          <a:effectLst/>
        </p:spPr>
        <p:style>
          <a:lnRef idx="0">
            <a:scrgbClr r="0" g="0" b="0"/>
          </a:lnRef>
          <a:fillRef idx="1003">
            <a:schemeClr val="lt1"/>
          </a:fillRef>
          <a:effectRef idx="0">
            <a:scrgbClr r="0" g="0" b="0"/>
          </a:effectRef>
          <a:fontRef idx="major"/>
        </p:style>
        <p:txBody>
          <a:bodyPr vert="horz" wrap="square" lIns="82124" tIns="41061" rIns="82124" bIns="41061" numCol="1" rtlCol="0" anchor="t" anchorCtr="0" compatLnSpc="1">
            <a:prstTxWarp prst="textNoShape">
              <a:avLst/>
            </a:prstTxWarp>
          </a:bodyPr>
          <a:lstStyle/>
          <a:p>
            <a:pPr algn="ctr" defTabSz="814388"/>
            <a:r>
              <a:rPr lang="tr-TR" sz="2000" dirty="0" smtClean="0">
                <a:solidFill>
                  <a:schemeClr val="tx1"/>
                </a:solidFill>
                <a:latin typeface="Arial" charset="0"/>
                <a:ea typeface="+mj-ea"/>
                <a:cs typeface="+mj-cs"/>
              </a:rPr>
              <a:t>Kontrol et</a:t>
            </a:r>
            <a:endParaRPr lang="en-US" sz="2000" dirty="0">
              <a:solidFill>
                <a:schemeClr val="tx1"/>
              </a:solidFill>
              <a:latin typeface="Arial" charset="0"/>
              <a:ea typeface="+mj-ea"/>
              <a:cs typeface="+mj-cs"/>
            </a:endParaRPr>
          </a:p>
        </p:txBody>
      </p:sp>
      <p:sp>
        <p:nvSpPr>
          <p:cNvPr id="114" name="Rectangle 113"/>
          <p:cNvSpPr/>
          <p:nvPr/>
        </p:nvSpPr>
        <p:spPr bwMode="auto">
          <a:xfrm>
            <a:off x="7924800" y="457200"/>
            <a:ext cx="1219200" cy="6400800"/>
          </a:xfrm>
          <a:prstGeom prst="rect">
            <a:avLst/>
          </a:prstGeom>
          <a:solidFill>
            <a:srgbClr val="E8D1FF"/>
          </a:solidFill>
          <a:ln w="9525" cap="flat" cmpd="sng" algn="ctr">
            <a:solidFill>
              <a:schemeClr val="accent5">
                <a:lumMod val="20000"/>
                <a:lumOff val="80000"/>
              </a:schemeClr>
            </a:solidFill>
            <a:prstDash val="solid"/>
            <a:round/>
            <a:headEnd type="none" w="med" len="med"/>
            <a:tailEnd type="none" w="med" len="med"/>
          </a:ln>
          <a:effectLst/>
        </p:spPr>
        <p:style>
          <a:lnRef idx="0">
            <a:scrgbClr r="0" g="0" b="0"/>
          </a:lnRef>
          <a:fillRef idx="1002">
            <a:schemeClr val="dk2"/>
          </a:fillRef>
          <a:effectRef idx="0">
            <a:scrgbClr r="0" g="0" b="0"/>
          </a:effectRef>
          <a:fontRef idx="major"/>
        </p:style>
        <p:txBody>
          <a:bodyPr vert="horz" wrap="square" lIns="82124" tIns="41061" rIns="82124" bIns="41061" numCol="1" rtlCol="0" anchor="t" anchorCtr="0" compatLnSpc="1">
            <a:prstTxWarp prst="textNoShape">
              <a:avLst/>
            </a:prstTxWarp>
          </a:bodyPr>
          <a:lstStyle/>
          <a:p>
            <a:pPr algn="ctr" defTabSz="814388"/>
            <a:r>
              <a:rPr lang="tr-TR" sz="2000" dirty="0" smtClean="0">
                <a:solidFill>
                  <a:schemeClr val="tx1"/>
                </a:solidFill>
                <a:latin typeface="Arial" charset="0"/>
                <a:ea typeface="+mj-ea"/>
                <a:cs typeface="+mj-cs"/>
              </a:rPr>
              <a:t>Önlem al</a:t>
            </a:r>
            <a:endParaRPr lang="en-US" sz="2000" dirty="0">
              <a:solidFill>
                <a:schemeClr val="tx1"/>
              </a:solidFill>
              <a:latin typeface="Arial" charset="0"/>
              <a:ea typeface="+mj-ea"/>
              <a:cs typeface="+mj-cs"/>
            </a:endParaRPr>
          </a:p>
        </p:txBody>
      </p:sp>
      <p:sp>
        <p:nvSpPr>
          <p:cNvPr id="111" name="Rectangle 110"/>
          <p:cNvSpPr/>
          <p:nvPr/>
        </p:nvSpPr>
        <p:spPr bwMode="auto">
          <a:xfrm>
            <a:off x="457200" y="457200"/>
            <a:ext cx="4944021" cy="6400800"/>
          </a:xfrm>
          <a:prstGeom prst="rect">
            <a:avLst/>
          </a:prstGeom>
          <a:solidFill>
            <a:schemeClr val="accent3">
              <a:lumMod val="95000"/>
            </a:schemeClr>
          </a:solidFill>
          <a:ln w="9525" cap="flat" cmpd="sng" algn="ctr">
            <a:noFill/>
            <a:prstDash val="solid"/>
            <a:round/>
            <a:headEnd type="none" w="med" len="med"/>
            <a:tailEnd type="none" w="med" len="med"/>
          </a:ln>
          <a:effectLst/>
        </p:spPr>
        <p:style>
          <a:lnRef idx="0">
            <a:scrgbClr r="0" g="0" b="0"/>
          </a:lnRef>
          <a:fillRef idx="1003">
            <a:schemeClr val="lt1"/>
          </a:fillRef>
          <a:effectRef idx="0">
            <a:scrgbClr r="0" g="0" b="0"/>
          </a:effectRef>
          <a:fontRef idx="major"/>
        </p:style>
        <p:txBody>
          <a:bodyPr vert="horz" wrap="square" lIns="82124" tIns="41061" rIns="82124" bIns="41061" numCol="1" rtlCol="0" anchor="t" anchorCtr="0" compatLnSpc="1">
            <a:prstTxWarp prst="textNoShape">
              <a:avLst/>
            </a:prstTxWarp>
          </a:bodyPr>
          <a:lstStyle/>
          <a:p>
            <a:pPr marL="0" marR="0" indent="0" algn="ctr" defTabSz="814388" rtl="0" eaLnBrk="0" fontAlgn="base" latinLnBrk="0" hangingPunct="0">
              <a:lnSpc>
                <a:spcPct val="9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Plan</a:t>
            </a:r>
            <a:r>
              <a:rPr kumimoji="0" lang="tr-TR" sz="2000" b="1" i="0" u="none" strike="noStrike" cap="none" normalizeH="0" baseline="0" dirty="0" smtClean="0">
                <a:ln>
                  <a:noFill/>
                </a:ln>
                <a:solidFill>
                  <a:schemeClr val="tx1"/>
                </a:solidFill>
                <a:effectLst/>
                <a:latin typeface="Arial" charset="0"/>
              </a:rPr>
              <a:t>la</a:t>
            </a:r>
            <a:endParaRPr kumimoji="0" lang="en-US" sz="2000" b="1" i="0" u="none" strike="noStrike" cap="none" normalizeH="0" baseline="0" dirty="0" smtClean="0">
              <a:ln>
                <a:noFill/>
              </a:ln>
              <a:solidFill>
                <a:schemeClr val="tx1"/>
              </a:solidFill>
              <a:effectLst/>
              <a:latin typeface="Arial" charset="0"/>
            </a:endParaRPr>
          </a:p>
        </p:txBody>
      </p:sp>
      <p:sp>
        <p:nvSpPr>
          <p:cNvPr id="2" name="Rectangle 1"/>
          <p:cNvSpPr>
            <a:spLocks noChangeArrowheads="1"/>
          </p:cNvSpPr>
          <p:nvPr/>
        </p:nvSpPr>
        <p:spPr bwMode="auto">
          <a:xfrm>
            <a:off x="542379" y="838200"/>
            <a:ext cx="1134021" cy="601293"/>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1100" dirty="0">
                <a:solidFill>
                  <a:schemeClr val="tx1"/>
                </a:solidFill>
                <a:cs typeface="Tahoma" pitchFamily="34" charset="0"/>
              </a:rPr>
              <a:t>4 </a:t>
            </a:r>
            <a:endParaRPr lang="en-US" sz="1100" dirty="0" smtClean="0">
              <a:solidFill>
                <a:schemeClr val="tx1"/>
              </a:solidFill>
              <a:cs typeface="Tahoma" pitchFamily="34" charset="0"/>
            </a:endParaRPr>
          </a:p>
          <a:p>
            <a:pPr algn="ctr"/>
            <a:r>
              <a:rPr lang="tr-TR" sz="1100" dirty="0" smtClean="0">
                <a:solidFill>
                  <a:schemeClr val="tx1"/>
                </a:solidFill>
                <a:cs typeface="Tahoma" pitchFamily="34" charset="0"/>
              </a:rPr>
              <a:t>Kuruluşun kapsamı </a:t>
            </a:r>
            <a:endParaRPr lang="en-US" sz="1100" dirty="0">
              <a:solidFill>
                <a:schemeClr val="tx1"/>
              </a:solidFill>
              <a:cs typeface="Tahoma" pitchFamily="34" charset="0"/>
            </a:endParaRPr>
          </a:p>
        </p:txBody>
      </p:sp>
      <p:sp>
        <p:nvSpPr>
          <p:cNvPr id="3" name="Rectangle 10"/>
          <p:cNvSpPr>
            <a:spLocks noChangeArrowheads="1"/>
          </p:cNvSpPr>
          <p:nvPr/>
        </p:nvSpPr>
        <p:spPr bwMode="auto">
          <a:xfrm>
            <a:off x="1752600"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tr-TR" sz="1100" dirty="0" smtClean="0">
                <a:solidFill>
                  <a:schemeClr val="tx1"/>
                </a:solidFill>
                <a:cs typeface="Tahoma" pitchFamily="34" charset="0"/>
              </a:rPr>
              <a:t>Liderlik</a:t>
            </a:r>
            <a:endParaRPr lang="en-US" sz="1100" dirty="0">
              <a:solidFill>
                <a:schemeClr val="tx1"/>
              </a:solidFill>
              <a:cs typeface="Tahoma" pitchFamily="34" charset="0"/>
            </a:endParaRPr>
          </a:p>
        </p:txBody>
      </p:sp>
      <p:sp>
        <p:nvSpPr>
          <p:cNvPr id="4" name="Rectangle 19"/>
          <p:cNvSpPr>
            <a:spLocks noChangeArrowheads="1"/>
          </p:cNvSpPr>
          <p:nvPr/>
        </p:nvSpPr>
        <p:spPr bwMode="auto">
          <a:xfrm>
            <a:off x="2971800" y="838200"/>
            <a:ext cx="11340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tr-TR" sz="1100" dirty="0" smtClean="0">
                <a:solidFill>
                  <a:schemeClr val="tx1"/>
                </a:solidFill>
                <a:cs typeface="Tahoma" pitchFamily="34" charset="0"/>
              </a:rPr>
              <a:t>Planlama</a:t>
            </a:r>
            <a:endParaRPr lang="en-US" sz="1100" dirty="0">
              <a:solidFill>
                <a:schemeClr val="tx1"/>
              </a:solidFill>
              <a:cs typeface="Tahoma" pitchFamily="34" charset="0"/>
            </a:endParaRPr>
          </a:p>
        </p:txBody>
      </p:sp>
      <p:sp>
        <p:nvSpPr>
          <p:cNvPr id="6" name="Rectangle 33"/>
          <p:cNvSpPr>
            <a:spLocks noChangeArrowheads="1"/>
          </p:cNvSpPr>
          <p:nvPr/>
        </p:nvSpPr>
        <p:spPr bwMode="auto">
          <a:xfrm>
            <a:off x="5486401"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8 </a:t>
            </a:r>
            <a:endParaRPr lang="en-US" sz="1100" dirty="0" smtClean="0">
              <a:solidFill>
                <a:schemeClr val="tx1"/>
              </a:solidFill>
              <a:cs typeface="Tahoma" pitchFamily="34" charset="0"/>
            </a:endParaRPr>
          </a:p>
          <a:p>
            <a:pPr algn="ctr"/>
            <a:r>
              <a:rPr lang="tr-TR" sz="1100" dirty="0" smtClean="0">
                <a:solidFill>
                  <a:schemeClr val="tx1"/>
                </a:solidFill>
                <a:cs typeface="Tahoma" pitchFamily="34" charset="0"/>
              </a:rPr>
              <a:t>İşleyiş</a:t>
            </a:r>
            <a:endParaRPr lang="en-US" sz="1100" dirty="0">
              <a:solidFill>
                <a:schemeClr val="tx1"/>
              </a:solidFill>
              <a:cs typeface="Tahoma" pitchFamily="34" charset="0"/>
            </a:endParaRPr>
          </a:p>
        </p:txBody>
      </p:sp>
      <p:sp>
        <p:nvSpPr>
          <p:cNvPr id="7" name="Rectangle 40"/>
          <p:cNvSpPr>
            <a:spLocks noChangeArrowheads="1"/>
          </p:cNvSpPr>
          <p:nvPr/>
        </p:nvSpPr>
        <p:spPr bwMode="auto">
          <a:xfrm>
            <a:off x="6705600"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9 </a:t>
            </a:r>
            <a:endParaRPr lang="en-US" sz="1100" dirty="0" smtClean="0">
              <a:solidFill>
                <a:schemeClr val="tx1"/>
              </a:solidFill>
              <a:cs typeface="Tahoma" pitchFamily="34" charset="0"/>
            </a:endParaRPr>
          </a:p>
          <a:p>
            <a:pPr algn="ctr"/>
            <a:r>
              <a:rPr lang="tr-TR" sz="1100" dirty="0" smtClean="0">
                <a:solidFill>
                  <a:schemeClr val="tx1"/>
                </a:solidFill>
                <a:cs typeface="Tahoma" pitchFamily="34" charset="0"/>
              </a:rPr>
              <a:t>Başarı ve değerlendirme</a:t>
            </a:r>
            <a:endParaRPr lang="en-US" sz="1100" dirty="0">
              <a:solidFill>
                <a:schemeClr val="tx1"/>
              </a:solidFill>
              <a:cs typeface="Tahoma" pitchFamily="34" charset="0"/>
            </a:endParaRPr>
          </a:p>
        </p:txBody>
      </p:sp>
      <p:sp>
        <p:nvSpPr>
          <p:cNvPr id="8" name="Rectangle 47"/>
          <p:cNvSpPr>
            <a:spLocks noChangeArrowheads="1"/>
          </p:cNvSpPr>
          <p:nvPr/>
        </p:nvSpPr>
        <p:spPr bwMode="auto">
          <a:xfrm>
            <a:off x="7980912"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10 </a:t>
            </a:r>
            <a:endParaRPr lang="en-US" sz="1100" dirty="0" smtClean="0">
              <a:solidFill>
                <a:schemeClr val="tx1"/>
              </a:solidFill>
              <a:cs typeface="Tahoma" pitchFamily="34" charset="0"/>
            </a:endParaRPr>
          </a:p>
          <a:p>
            <a:pPr algn="ctr"/>
            <a:r>
              <a:rPr lang="tr-TR" sz="1100" dirty="0">
                <a:solidFill>
                  <a:schemeClr val="tx1"/>
                </a:solidFill>
                <a:cs typeface="Tahoma" pitchFamily="34" charset="0"/>
              </a:rPr>
              <a:t>İ</a:t>
            </a:r>
            <a:r>
              <a:rPr lang="tr-TR" sz="1100" dirty="0" smtClean="0">
                <a:solidFill>
                  <a:schemeClr val="tx1"/>
                </a:solidFill>
                <a:cs typeface="Tahoma" pitchFamily="34" charset="0"/>
              </a:rPr>
              <a:t>yileştirme</a:t>
            </a:r>
            <a:endParaRPr lang="en-US" sz="1100" dirty="0">
              <a:solidFill>
                <a:schemeClr val="tx1"/>
              </a:solidFill>
              <a:cs typeface="Tahoma" pitchFamily="34" charset="0"/>
            </a:endParaRPr>
          </a:p>
        </p:txBody>
      </p:sp>
      <p:sp>
        <p:nvSpPr>
          <p:cNvPr id="9" name="Rectangle 8"/>
          <p:cNvSpPr>
            <a:spLocks noChangeArrowheads="1"/>
          </p:cNvSpPr>
          <p:nvPr/>
        </p:nvSpPr>
        <p:spPr bwMode="auto">
          <a:xfrm>
            <a:off x="559965" y="1616720"/>
            <a:ext cx="1098848"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4.1 </a:t>
            </a:r>
          </a:p>
          <a:p>
            <a:pPr algn="ctr"/>
            <a:r>
              <a:rPr lang="tr-TR" sz="900" dirty="0" smtClean="0">
                <a:solidFill>
                  <a:schemeClr val="tx1"/>
                </a:solidFill>
                <a:cs typeface="Tahoma" pitchFamily="34" charset="0"/>
              </a:rPr>
              <a:t>Kapsamın anlaşılması</a:t>
            </a:r>
            <a:endParaRPr lang="en-US" sz="900" dirty="0">
              <a:solidFill>
                <a:schemeClr val="tx1"/>
              </a:solidFill>
              <a:cs typeface="Tahoma" pitchFamily="34" charset="0"/>
            </a:endParaRPr>
          </a:p>
        </p:txBody>
      </p:sp>
      <p:sp>
        <p:nvSpPr>
          <p:cNvPr id="10" name="Rectangle 9"/>
          <p:cNvSpPr>
            <a:spLocks noChangeArrowheads="1"/>
          </p:cNvSpPr>
          <p:nvPr/>
        </p:nvSpPr>
        <p:spPr bwMode="auto">
          <a:xfrm>
            <a:off x="559965" y="2150120"/>
            <a:ext cx="1098848"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4.2 </a:t>
            </a:r>
          </a:p>
          <a:p>
            <a:pPr algn="ctr"/>
            <a:r>
              <a:rPr lang="tr-TR" sz="900" dirty="0" smtClean="0">
                <a:solidFill>
                  <a:schemeClr val="tx1"/>
                </a:solidFill>
                <a:cs typeface="Tahoma" pitchFamily="34" charset="0"/>
              </a:rPr>
              <a:t>İlgili taraflar</a:t>
            </a:r>
            <a:endParaRPr lang="en-US" sz="900" dirty="0">
              <a:solidFill>
                <a:schemeClr val="tx1"/>
              </a:solidFill>
              <a:cs typeface="Tahoma" pitchFamily="34" charset="0"/>
            </a:endParaRPr>
          </a:p>
        </p:txBody>
      </p:sp>
      <p:sp>
        <p:nvSpPr>
          <p:cNvPr id="11" name="Rectangle 10"/>
          <p:cNvSpPr>
            <a:spLocks noChangeArrowheads="1"/>
          </p:cNvSpPr>
          <p:nvPr/>
        </p:nvSpPr>
        <p:spPr bwMode="auto">
          <a:xfrm>
            <a:off x="559965" y="2683520"/>
            <a:ext cx="1098848"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4.3 </a:t>
            </a:r>
          </a:p>
          <a:p>
            <a:pPr algn="ctr"/>
            <a:r>
              <a:rPr lang="tr-TR" sz="900" dirty="0" smtClean="0">
                <a:solidFill>
                  <a:schemeClr val="tx1"/>
                </a:solidFill>
                <a:cs typeface="Tahoma" pitchFamily="34" charset="0"/>
              </a:rPr>
              <a:t>Kapsam</a:t>
            </a:r>
            <a:endParaRPr lang="en-US" sz="900" dirty="0">
              <a:solidFill>
                <a:schemeClr val="tx1"/>
              </a:solidFill>
              <a:cs typeface="Tahoma" pitchFamily="34" charset="0"/>
            </a:endParaRPr>
          </a:p>
        </p:txBody>
      </p:sp>
      <p:sp>
        <p:nvSpPr>
          <p:cNvPr id="12" name="Rectangle 11"/>
          <p:cNvSpPr>
            <a:spLocks noChangeArrowheads="1"/>
          </p:cNvSpPr>
          <p:nvPr/>
        </p:nvSpPr>
        <p:spPr bwMode="auto">
          <a:xfrm>
            <a:off x="559965" y="3216920"/>
            <a:ext cx="1098848"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4.4</a:t>
            </a:r>
          </a:p>
          <a:p>
            <a:pPr algn="ctr"/>
            <a:r>
              <a:rPr lang="en-US" sz="900" dirty="0" smtClean="0">
                <a:solidFill>
                  <a:schemeClr val="tx1"/>
                </a:solidFill>
                <a:cs typeface="Tahoma" pitchFamily="34" charset="0"/>
              </a:rPr>
              <a:t> </a:t>
            </a:r>
            <a:r>
              <a:rPr lang="tr-TR" sz="900" dirty="0" smtClean="0">
                <a:solidFill>
                  <a:schemeClr val="tx1"/>
                </a:solidFill>
                <a:cs typeface="Tahoma" pitchFamily="34" charset="0"/>
              </a:rPr>
              <a:t>KYS</a:t>
            </a:r>
            <a:endParaRPr lang="en-US" sz="900" dirty="0">
              <a:solidFill>
                <a:schemeClr val="tx1"/>
              </a:solidFill>
              <a:cs typeface="Tahoma" pitchFamily="34" charset="0"/>
            </a:endParaRPr>
          </a:p>
        </p:txBody>
      </p:sp>
      <p:sp>
        <p:nvSpPr>
          <p:cNvPr id="13" name="Rectangle 12"/>
          <p:cNvSpPr>
            <a:spLocks noChangeArrowheads="1"/>
          </p:cNvSpPr>
          <p:nvPr/>
        </p:nvSpPr>
        <p:spPr bwMode="auto">
          <a:xfrm>
            <a:off x="1771281" y="16929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tr-TR" sz="900" dirty="0" smtClean="0">
                <a:solidFill>
                  <a:schemeClr val="tx1"/>
                </a:solidFill>
                <a:cs typeface="Tahoma" pitchFamily="34" charset="0"/>
              </a:rPr>
              <a:t>Liderlik ve adanmışlık</a:t>
            </a:r>
            <a:endParaRPr lang="en-US" sz="900" dirty="0">
              <a:solidFill>
                <a:schemeClr val="tx1"/>
              </a:solidFill>
              <a:cs typeface="Tahoma" pitchFamily="34" charset="0"/>
            </a:endParaRPr>
          </a:p>
        </p:txBody>
      </p:sp>
      <p:sp>
        <p:nvSpPr>
          <p:cNvPr id="14" name="Rectangle 13"/>
          <p:cNvSpPr>
            <a:spLocks noChangeArrowheads="1"/>
          </p:cNvSpPr>
          <p:nvPr/>
        </p:nvSpPr>
        <p:spPr bwMode="auto">
          <a:xfrm>
            <a:off x="2989386" y="1638945"/>
            <a:ext cx="1098848" cy="5708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sv-SE" sz="900" dirty="0" smtClean="0">
                <a:solidFill>
                  <a:schemeClr val="tx1"/>
                </a:solidFill>
                <a:cs typeface="Tahoma" pitchFamily="34" charset="0"/>
              </a:rPr>
              <a:t>Riskler ve fırsatlara göre eylemler</a:t>
            </a:r>
            <a:endParaRPr lang="en-US" sz="900" dirty="0">
              <a:solidFill>
                <a:schemeClr val="tx1"/>
              </a:solidFill>
              <a:cs typeface="Tahoma" pitchFamily="34" charset="0"/>
            </a:endParaRPr>
          </a:p>
        </p:txBody>
      </p:sp>
      <p:sp>
        <p:nvSpPr>
          <p:cNvPr id="15" name="Rectangle 14"/>
          <p:cNvSpPr>
            <a:spLocks noChangeArrowheads="1"/>
          </p:cNvSpPr>
          <p:nvPr/>
        </p:nvSpPr>
        <p:spPr bwMode="auto">
          <a:xfrm>
            <a:off x="2989386" y="2414679"/>
            <a:ext cx="1098848" cy="48092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tr-TR" sz="900" dirty="0" smtClean="0">
                <a:solidFill>
                  <a:schemeClr val="tx1"/>
                </a:solidFill>
                <a:cs typeface="Tahoma" pitchFamily="34" charset="0"/>
              </a:rPr>
              <a:t>Kalite hedefleri ve planlama</a:t>
            </a:r>
            <a:endParaRPr lang="en-US" sz="900" dirty="0">
              <a:solidFill>
                <a:schemeClr val="tx1"/>
              </a:solidFill>
              <a:cs typeface="Tahoma" pitchFamily="34" charset="0"/>
            </a:endParaRPr>
          </a:p>
        </p:txBody>
      </p:sp>
      <p:sp>
        <p:nvSpPr>
          <p:cNvPr id="17" name="Rectangle 16"/>
          <p:cNvSpPr>
            <a:spLocks noChangeArrowheads="1"/>
          </p:cNvSpPr>
          <p:nvPr/>
        </p:nvSpPr>
        <p:spPr bwMode="auto">
          <a:xfrm>
            <a:off x="6737720" y="1600200"/>
            <a:ext cx="1098848" cy="62164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 </a:t>
            </a:r>
          </a:p>
          <a:p>
            <a:pPr algn="ctr"/>
            <a:r>
              <a:rPr lang="tr-TR" sz="900" dirty="0" smtClean="0">
                <a:solidFill>
                  <a:schemeClr val="tx1"/>
                </a:solidFill>
                <a:cs typeface="Tahoma" pitchFamily="34" charset="0"/>
              </a:rPr>
              <a:t>İzleme, ölçüme, analiz ve değerlendirme</a:t>
            </a:r>
            <a:endParaRPr lang="en-US" sz="900" dirty="0">
              <a:solidFill>
                <a:schemeClr val="tx1"/>
              </a:solidFill>
              <a:cs typeface="Tahoma" pitchFamily="34" charset="0"/>
            </a:endParaRPr>
          </a:p>
        </p:txBody>
      </p:sp>
      <p:sp>
        <p:nvSpPr>
          <p:cNvPr id="18" name="Rectangle 17"/>
          <p:cNvSpPr>
            <a:spLocks noChangeArrowheads="1"/>
          </p:cNvSpPr>
          <p:nvPr/>
        </p:nvSpPr>
        <p:spPr bwMode="auto">
          <a:xfrm>
            <a:off x="8013032" y="2165197"/>
            <a:ext cx="1098848" cy="6030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10.2 </a:t>
            </a:r>
            <a:r>
              <a:rPr lang="tr-TR" sz="900" dirty="0" smtClean="0">
                <a:solidFill>
                  <a:schemeClr val="tx1"/>
                </a:solidFill>
                <a:cs typeface="Tahoma" pitchFamily="34" charset="0"/>
              </a:rPr>
              <a:t>Uygunsuzluk ve düzeltici eylem</a:t>
            </a:r>
            <a:endParaRPr lang="en-US" sz="900" dirty="0">
              <a:solidFill>
                <a:schemeClr val="tx1"/>
              </a:solidFill>
              <a:cs typeface="Tahoma" pitchFamily="34" charset="0"/>
            </a:endParaRPr>
          </a:p>
        </p:txBody>
      </p:sp>
      <p:sp>
        <p:nvSpPr>
          <p:cNvPr id="19" name="Rectangle 18"/>
          <p:cNvSpPr>
            <a:spLocks noChangeArrowheads="1"/>
          </p:cNvSpPr>
          <p:nvPr/>
        </p:nvSpPr>
        <p:spPr bwMode="auto">
          <a:xfrm>
            <a:off x="8013032" y="2964772"/>
            <a:ext cx="1098848" cy="4892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10.3</a:t>
            </a:r>
          </a:p>
          <a:p>
            <a:pPr algn="ctr"/>
            <a:r>
              <a:rPr lang="tr-TR" sz="900" dirty="0" smtClean="0">
                <a:solidFill>
                  <a:schemeClr val="tx1"/>
                </a:solidFill>
                <a:cs typeface="Tahoma" pitchFamily="34" charset="0"/>
              </a:rPr>
              <a:t>Sürekli iyileştirme</a:t>
            </a:r>
            <a:endParaRPr lang="en-US" sz="900" dirty="0">
              <a:solidFill>
                <a:schemeClr val="tx1"/>
              </a:solidFill>
              <a:cs typeface="Tahoma" pitchFamily="34" charset="0"/>
            </a:endParaRPr>
          </a:p>
        </p:txBody>
      </p:sp>
      <p:sp>
        <p:nvSpPr>
          <p:cNvPr id="37" name="Rectangle 36"/>
          <p:cNvSpPr>
            <a:spLocks noChangeArrowheads="1"/>
          </p:cNvSpPr>
          <p:nvPr/>
        </p:nvSpPr>
        <p:spPr bwMode="auto">
          <a:xfrm>
            <a:off x="1771281" y="2754085"/>
            <a:ext cx="1098848" cy="67491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5.3</a:t>
            </a:r>
          </a:p>
          <a:p>
            <a:pPr algn="ctr"/>
            <a:r>
              <a:rPr lang="tr-TR" sz="900" dirty="0" smtClean="0">
                <a:solidFill>
                  <a:schemeClr val="tx1"/>
                </a:solidFill>
                <a:cs typeface="Tahoma" pitchFamily="34" charset="0"/>
              </a:rPr>
              <a:t>Kuruluştaki roller, sorumluluklar ve yetkiler</a:t>
            </a:r>
            <a:endParaRPr lang="en-US" sz="900" dirty="0">
              <a:solidFill>
                <a:schemeClr val="tx1"/>
              </a:solidFill>
              <a:cs typeface="Tahoma" pitchFamily="34" charset="0"/>
            </a:endParaRPr>
          </a:p>
        </p:txBody>
      </p:sp>
      <p:sp>
        <p:nvSpPr>
          <p:cNvPr id="51" name="Rectangle 50"/>
          <p:cNvSpPr>
            <a:spLocks noChangeArrowheads="1"/>
          </p:cNvSpPr>
          <p:nvPr/>
        </p:nvSpPr>
        <p:spPr bwMode="auto">
          <a:xfrm>
            <a:off x="6737720" y="3714711"/>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9.2</a:t>
            </a:r>
          </a:p>
          <a:p>
            <a:pPr algn="ctr"/>
            <a:r>
              <a:rPr lang="tr-TR" sz="900" dirty="0" smtClean="0">
                <a:solidFill>
                  <a:schemeClr val="tx1"/>
                </a:solidFill>
                <a:cs typeface="Tahoma" pitchFamily="34" charset="0"/>
              </a:rPr>
              <a:t>İç değerlendirme</a:t>
            </a:r>
            <a:endParaRPr lang="en-US" sz="900" dirty="0">
              <a:solidFill>
                <a:schemeClr val="tx1"/>
              </a:solidFill>
              <a:cs typeface="Tahoma" pitchFamily="34" charset="0"/>
            </a:endParaRPr>
          </a:p>
        </p:txBody>
      </p:sp>
      <p:sp>
        <p:nvSpPr>
          <p:cNvPr id="52" name="Rectangle 51"/>
          <p:cNvSpPr>
            <a:spLocks noChangeArrowheads="1"/>
          </p:cNvSpPr>
          <p:nvPr/>
        </p:nvSpPr>
        <p:spPr bwMode="auto">
          <a:xfrm>
            <a:off x="6737720" y="4267200"/>
            <a:ext cx="1098848" cy="40027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9.3 </a:t>
            </a:r>
          </a:p>
          <a:p>
            <a:pPr algn="ctr"/>
            <a:r>
              <a:rPr lang="tr-TR" sz="900" dirty="0" smtClean="0">
                <a:solidFill>
                  <a:schemeClr val="tx1"/>
                </a:solidFill>
                <a:cs typeface="Tahoma" pitchFamily="34" charset="0"/>
              </a:rPr>
              <a:t>Yönetimin gözden geçirmesi</a:t>
            </a:r>
            <a:endParaRPr lang="en-US" sz="900" dirty="0">
              <a:solidFill>
                <a:schemeClr val="tx1"/>
              </a:solidFill>
              <a:cs typeface="Tahoma" pitchFamily="34" charset="0"/>
            </a:endParaRPr>
          </a:p>
        </p:txBody>
      </p:sp>
      <p:sp>
        <p:nvSpPr>
          <p:cNvPr id="56" name="Rectangle 55"/>
          <p:cNvSpPr>
            <a:spLocks noChangeArrowheads="1"/>
          </p:cNvSpPr>
          <p:nvPr/>
        </p:nvSpPr>
        <p:spPr bwMode="auto">
          <a:xfrm>
            <a:off x="5486400" y="1600200"/>
            <a:ext cx="1136212" cy="5841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8.1 </a:t>
            </a:r>
          </a:p>
          <a:p>
            <a:pPr algn="ctr"/>
            <a:r>
              <a:rPr lang="tr-TR" sz="900" dirty="0" smtClean="0">
                <a:solidFill>
                  <a:schemeClr val="tx1"/>
                </a:solidFill>
                <a:cs typeface="Tahoma" pitchFamily="34" charset="0"/>
              </a:rPr>
              <a:t>İşleyişin planlanması ve kontrolü</a:t>
            </a:r>
            <a:endParaRPr lang="en-US" sz="900" dirty="0">
              <a:solidFill>
                <a:schemeClr val="tx1"/>
              </a:solidFill>
              <a:cs typeface="Tahoma" pitchFamily="34" charset="0"/>
            </a:endParaRPr>
          </a:p>
        </p:txBody>
      </p:sp>
      <p:sp>
        <p:nvSpPr>
          <p:cNvPr id="59" name="Rectangle 58"/>
          <p:cNvSpPr>
            <a:spLocks noChangeArrowheads="1"/>
          </p:cNvSpPr>
          <p:nvPr/>
        </p:nvSpPr>
        <p:spPr bwMode="auto">
          <a:xfrm>
            <a:off x="1771281" y="22263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5.2 </a:t>
            </a:r>
          </a:p>
          <a:p>
            <a:pPr algn="ctr"/>
            <a:r>
              <a:rPr lang="tr-TR" sz="900" dirty="0" smtClean="0">
                <a:solidFill>
                  <a:schemeClr val="tx1"/>
                </a:solidFill>
                <a:cs typeface="Tahoma" pitchFamily="34" charset="0"/>
              </a:rPr>
              <a:t>Politika</a:t>
            </a:r>
            <a:endParaRPr lang="en-US" sz="900" dirty="0">
              <a:solidFill>
                <a:schemeClr val="tx1"/>
              </a:solidFill>
              <a:cs typeface="Tahoma" pitchFamily="34" charset="0"/>
            </a:endParaRPr>
          </a:p>
        </p:txBody>
      </p:sp>
      <p:sp>
        <p:nvSpPr>
          <p:cNvPr id="60" name="Rectangle 59"/>
          <p:cNvSpPr>
            <a:spLocks noChangeArrowheads="1"/>
          </p:cNvSpPr>
          <p:nvPr/>
        </p:nvSpPr>
        <p:spPr bwMode="auto">
          <a:xfrm>
            <a:off x="2987454" y="3071138"/>
            <a:ext cx="1098848" cy="43406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tr-TR" sz="900" dirty="0" smtClean="0">
                <a:solidFill>
                  <a:schemeClr val="tx1"/>
                </a:solidFill>
                <a:cs typeface="Tahoma" pitchFamily="34" charset="0"/>
              </a:rPr>
              <a:t>Değişikliklerin planlanması</a:t>
            </a:r>
            <a:endParaRPr lang="en-US" sz="900" dirty="0">
              <a:solidFill>
                <a:schemeClr val="tx1"/>
              </a:solidFill>
              <a:cs typeface="Tahoma" pitchFamily="34" charset="0"/>
            </a:endParaRPr>
          </a:p>
        </p:txBody>
      </p:sp>
      <p:sp>
        <p:nvSpPr>
          <p:cNvPr id="65" name="Rectangle 64"/>
          <p:cNvSpPr>
            <a:spLocks noChangeArrowheads="1"/>
          </p:cNvSpPr>
          <p:nvPr/>
        </p:nvSpPr>
        <p:spPr bwMode="auto">
          <a:xfrm>
            <a:off x="6737720" y="2392566"/>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9.1.2</a:t>
            </a:r>
          </a:p>
          <a:p>
            <a:pPr algn="ctr"/>
            <a:r>
              <a:rPr lang="tr-TR" sz="900" dirty="0" smtClean="0">
                <a:solidFill>
                  <a:schemeClr val="tx1"/>
                </a:solidFill>
                <a:cs typeface="Tahoma" pitchFamily="34" charset="0"/>
              </a:rPr>
              <a:t>Müşteri tatmini</a:t>
            </a:r>
            <a:endParaRPr lang="en-US" sz="900" dirty="0">
              <a:solidFill>
                <a:schemeClr val="tx1"/>
              </a:solidFill>
              <a:cs typeface="Tahoma" pitchFamily="34" charset="0"/>
            </a:endParaRPr>
          </a:p>
        </p:txBody>
      </p:sp>
      <p:sp>
        <p:nvSpPr>
          <p:cNvPr id="66" name="Rectangle 65"/>
          <p:cNvSpPr>
            <a:spLocks noChangeArrowheads="1"/>
          </p:cNvSpPr>
          <p:nvPr/>
        </p:nvSpPr>
        <p:spPr bwMode="auto">
          <a:xfrm>
            <a:off x="6737720" y="3064512"/>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9.1.3 </a:t>
            </a:r>
          </a:p>
          <a:p>
            <a:pPr algn="ctr"/>
            <a:r>
              <a:rPr lang="tr-TR" sz="900" dirty="0" smtClean="0">
                <a:solidFill>
                  <a:schemeClr val="tx1"/>
                </a:solidFill>
                <a:cs typeface="Tahoma" pitchFamily="34" charset="0"/>
              </a:rPr>
              <a:t>Analiz ve değerlendirme</a:t>
            </a:r>
            <a:endParaRPr lang="en-US" sz="900" dirty="0">
              <a:solidFill>
                <a:schemeClr val="tx1"/>
              </a:solidFill>
              <a:cs typeface="Tahoma" pitchFamily="34" charset="0"/>
            </a:endParaRPr>
          </a:p>
        </p:txBody>
      </p:sp>
      <p:sp>
        <p:nvSpPr>
          <p:cNvPr id="75" name="Rectangle 74"/>
          <p:cNvSpPr>
            <a:spLocks noChangeArrowheads="1"/>
          </p:cNvSpPr>
          <p:nvPr/>
        </p:nvSpPr>
        <p:spPr bwMode="auto">
          <a:xfrm>
            <a:off x="5505082" y="23025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tr-TR" sz="900" dirty="0" smtClean="0">
                <a:solidFill>
                  <a:schemeClr val="tx1"/>
                </a:solidFill>
                <a:cs typeface="Tahoma" pitchFamily="34" charset="0"/>
              </a:rPr>
              <a:t>Sonraki </a:t>
            </a:r>
            <a:r>
              <a:rPr lang="tr-TR" sz="900" dirty="0" err="1" smtClean="0">
                <a:solidFill>
                  <a:schemeClr val="tx1"/>
                </a:solidFill>
                <a:cs typeface="Tahoma" pitchFamily="34" charset="0"/>
              </a:rPr>
              <a:t>slayta</a:t>
            </a:r>
            <a:r>
              <a:rPr lang="tr-TR" sz="900" dirty="0" smtClean="0">
                <a:solidFill>
                  <a:schemeClr val="tx1"/>
                </a:solidFill>
                <a:cs typeface="Tahoma" pitchFamily="34" charset="0"/>
              </a:rPr>
              <a:t> bakınız</a:t>
            </a:r>
            <a:endParaRPr lang="en-US" sz="900" dirty="0">
              <a:solidFill>
                <a:schemeClr val="tx1"/>
              </a:solidFill>
              <a:cs typeface="Tahoma" pitchFamily="34" charset="0"/>
            </a:endParaRPr>
          </a:p>
        </p:txBody>
      </p:sp>
      <p:cxnSp>
        <p:nvCxnSpPr>
          <p:cNvPr id="21" name="Straight Arrow Connector 20"/>
          <p:cNvCxnSpPr/>
          <p:nvPr/>
        </p:nvCxnSpPr>
        <p:spPr bwMode="auto">
          <a:xfrm flipH="1">
            <a:off x="2320705" y="1439493"/>
            <a:ext cx="1" cy="25342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4" name="Straight Arrow Connector 23"/>
          <p:cNvCxnSpPr/>
          <p:nvPr/>
        </p:nvCxnSpPr>
        <p:spPr bwMode="auto">
          <a:xfrm>
            <a:off x="2320705" y="25908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8" name="Straight Arrow Connector 27"/>
          <p:cNvCxnSpPr/>
          <p:nvPr/>
        </p:nvCxnSpPr>
        <p:spPr bwMode="auto">
          <a:xfrm>
            <a:off x="2320705" y="20574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30" name="Straight Arrow Connector 29"/>
          <p:cNvCxnSpPr>
            <a:stCxn id="2" idx="2"/>
            <a:endCxn id="9" idx="0"/>
          </p:cNvCxnSpPr>
          <p:nvPr/>
        </p:nvCxnSpPr>
        <p:spPr bwMode="auto">
          <a:xfrm flipH="1">
            <a:off x="1109389" y="1439493"/>
            <a:ext cx="1" cy="17722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32" name="Straight Arrow Connector 31"/>
          <p:cNvCxnSpPr>
            <a:stCxn id="9" idx="2"/>
            <a:endCxn id="10" idx="0"/>
          </p:cNvCxnSpPr>
          <p:nvPr/>
        </p:nvCxnSpPr>
        <p:spPr bwMode="auto">
          <a:xfrm>
            <a:off x="1109389" y="19812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34" name="Straight Arrow Connector 33"/>
          <p:cNvCxnSpPr>
            <a:stCxn id="10" idx="2"/>
            <a:endCxn id="11" idx="0"/>
          </p:cNvCxnSpPr>
          <p:nvPr/>
        </p:nvCxnSpPr>
        <p:spPr bwMode="auto">
          <a:xfrm>
            <a:off x="1109389" y="25146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40" name="Straight Arrow Connector 39"/>
          <p:cNvCxnSpPr>
            <a:stCxn id="11" idx="2"/>
            <a:endCxn id="12" idx="0"/>
          </p:cNvCxnSpPr>
          <p:nvPr/>
        </p:nvCxnSpPr>
        <p:spPr bwMode="auto">
          <a:xfrm>
            <a:off x="1109389" y="30480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54" name="Straight Arrow Connector 53"/>
          <p:cNvCxnSpPr>
            <a:stCxn id="4" idx="2"/>
            <a:endCxn id="14" idx="0"/>
          </p:cNvCxnSpPr>
          <p:nvPr/>
        </p:nvCxnSpPr>
        <p:spPr bwMode="auto">
          <a:xfrm flipH="1">
            <a:off x="3538810" y="1439493"/>
            <a:ext cx="1" cy="1994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57" name="Straight Arrow Connector 56"/>
          <p:cNvCxnSpPr>
            <a:stCxn id="14" idx="2"/>
            <a:endCxn id="15" idx="0"/>
          </p:cNvCxnSpPr>
          <p:nvPr/>
        </p:nvCxnSpPr>
        <p:spPr bwMode="auto">
          <a:xfrm>
            <a:off x="3538810" y="2209800"/>
            <a:ext cx="0" cy="20487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61" name="Straight Arrow Connector 60"/>
          <p:cNvCxnSpPr>
            <a:stCxn id="15" idx="2"/>
            <a:endCxn id="60" idx="0"/>
          </p:cNvCxnSpPr>
          <p:nvPr/>
        </p:nvCxnSpPr>
        <p:spPr bwMode="auto">
          <a:xfrm flipH="1">
            <a:off x="3536878" y="2895600"/>
            <a:ext cx="1932" cy="17553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91" name="Straight Arrow Connector 90"/>
          <p:cNvCxnSpPr>
            <a:stCxn id="6" idx="2"/>
            <a:endCxn id="56" idx="0"/>
          </p:cNvCxnSpPr>
          <p:nvPr/>
        </p:nvCxnSpPr>
        <p:spPr bwMode="auto">
          <a:xfrm flipH="1">
            <a:off x="6054506" y="1439493"/>
            <a:ext cx="1"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93" name="Straight Arrow Connector 92"/>
          <p:cNvCxnSpPr>
            <a:stCxn id="56" idx="2"/>
            <a:endCxn id="75" idx="0"/>
          </p:cNvCxnSpPr>
          <p:nvPr/>
        </p:nvCxnSpPr>
        <p:spPr bwMode="auto">
          <a:xfrm>
            <a:off x="6054506" y="2184388"/>
            <a:ext cx="0" cy="11813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95" name="Straight Arrow Connector 94"/>
          <p:cNvCxnSpPr>
            <a:stCxn id="7" idx="2"/>
            <a:endCxn id="17" idx="0"/>
          </p:cNvCxnSpPr>
          <p:nvPr/>
        </p:nvCxnSpPr>
        <p:spPr bwMode="auto">
          <a:xfrm>
            <a:off x="7287144" y="1439493"/>
            <a:ext cx="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97" name="Straight Arrow Connector 96"/>
          <p:cNvCxnSpPr>
            <a:stCxn id="17" idx="2"/>
            <a:endCxn id="65" idx="0"/>
          </p:cNvCxnSpPr>
          <p:nvPr/>
        </p:nvCxnSpPr>
        <p:spPr bwMode="auto">
          <a:xfrm>
            <a:off x="7287144" y="2221843"/>
            <a:ext cx="0" cy="170723"/>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99" name="Straight Arrow Connector 98"/>
          <p:cNvCxnSpPr>
            <a:stCxn id="65" idx="2"/>
            <a:endCxn id="66" idx="0"/>
          </p:cNvCxnSpPr>
          <p:nvPr/>
        </p:nvCxnSpPr>
        <p:spPr bwMode="auto">
          <a:xfrm>
            <a:off x="7287144" y="2865760"/>
            <a:ext cx="0" cy="1987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4" name="Straight Arrow Connector 103"/>
          <p:cNvCxnSpPr>
            <a:stCxn id="66" idx="2"/>
            <a:endCxn id="51" idx="0"/>
          </p:cNvCxnSpPr>
          <p:nvPr/>
        </p:nvCxnSpPr>
        <p:spPr bwMode="auto">
          <a:xfrm>
            <a:off x="7287144" y="3537706"/>
            <a:ext cx="0" cy="177005"/>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6" name="Straight Arrow Connector 105"/>
          <p:cNvCxnSpPr>
            <a:stCxn id="51" idx="2"/>
            <a:endCxn id="52" idx="0"/>
          </p:cNvCxnSpPr>
          <p:nvPr/>
        </p:nvCxnSpPr>
        <p:spPr bwMode="auto">
          <a:xfrm>
            <a:off x="7287144" y="4079191"/>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8" name="Straight Arrow Connector 107"/>
          <p:cNvCxnSpPr>
            <a:stCxn id="8" idx="2"/>
            <a:endCxn id="73" idx="0"/>
          </p:cNvCxnSpPr>
          <p:nvPr/>
        </p:nvCxnSpPr>
        <p:spPr bwMode="auto">
          <a:xfrm>
            <a:off x="8562456" y="1439493"/>
            <a:ext cx="651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0" name="Straight Arrow Connector 109"/>
          <p:cNvCxnSpPr>
            <a:stCxn id="18" idx="2"/>
            <a:endCxn id="19" idx="0"/>
          </p:cNvCxnSpPr>
          <p:nvPr/>
        </p:nvCxnSpPr>
        <p:spPr bwMode="auto">
          <a:xfrm>
            <a:off x="8562456" y="2768252"/>
            <a:ext cx="0" cy="1965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74" name="Rectangle 26"/>
          <p:cNvSpPr>
            <a:spLocks noChangeArrowheads="1"/>
          </p:cNvSpPr>
          <p:nvPr/>
        </p:nvSpPr>
        <p:spPr bwMode="auto">
          <a:xfrm>
            <a:off x="4285245"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tr-TR" sz="1100" dirty="0" smtClean="0">
                <a:solidFill>
                  <a:schemeClr val="tx1"/>
                </a:solidFill>
                <a:cs typeface="Tahoma" pitchFamily="34" charset="0"/>
              </a:rPr>
              <a:t>Destek</a:t>
            </a:r>
            <a:endParaRPr lang="en-US" sz="1100" dirty="0">
              <a:solidFill>
                <a:schemeClr val="tx1"/>
              </a:solidFill>
              <a:cs typeface="Tahoma" pitchFamily="34" charset="0"/>
            </a:endParaRPr>
          </a:p>
        </p:txBody>
      </p:sp>
      <p:sp>
        <p:nvSpPr>
          <p:cNvPr id="82" name="Rectangle 81"/>
          <p:cNvSpPr>
            <a:spLocks noChangeArrowheads="1"/>
          </p:cNvSpPr>
          <p:nvPr/>
        </p:nvSpPr>
        <p:spPr bwMode="auto">
          <a:xfrm>
            <a:off x="4254746" y="16002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tr-TR" sz="900" dirty="0">
                <a:solidFill>
                  <a:schemeClr val="tx1"/>
                </a:solidFill>
                <a:cs typeface="Tahoma" pitchFamily="34" charset="0"/>
              </a:rPr>
              <a:t>K</a:t>
            </a:r>
            <a:r>
              <a:rPr lang="tr-TR" sz="900" dirty="0" smtClean="0">
                <a:solidFill>
                  <a:schemeClr val="tx1"/>
                </a:solidFill>
                <a:cs typeface="Tahoma" pitchFamily="34" charset="0"/>
              </a:rPr>
              <a:t>aynaklar</a:t>
            </a:r>
            <a:endParaRPr lang="en-US" sz="900" dirty="0">
              <a:solidFill>
                <a:schemeClr val="tx1"/>
              </a:solidFill>
              <a:cs typeface="Tahoma" pitchFamily="34" charset="0"/>
            </a:endParaRPr>
          </a:p>
        </p:txBody>
      </p:sp>
      <p:sp>
        <p:nvSpPr>
          <p:cNvPr id="84" name="Rectangle 83"/>
          <p:cNvSpPr>
            <a:spLocks noChangeArrowheads="1"/>
          </p:cNvSpPr>
          <p:nvPr/>
        </p:nvSpPr>
        <p:spPr bwMode="auto">
          <a:xfrm>
            <a:off x="4254746" y="54199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tr-TR" sz="900" dirty="0"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86" name="Rectangle 85"/>
          <p:cNvSpPr>
            <a:spLocks noChangeArrowheads="1"/>
          </p:cNvSpPr>
          <p:nvPr/>
        </p:nvSpPr>
        <p:spPr bwMode="auto">
          <a:xfrm>
            <a:off x="4254746" y="587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tr-TR" sz="900" dirty="0" smtClean="0">
                <a:solidFill>
                  <a:schemeClr val="tx1"/>
                </a:solidFill>
                <a:cs typeface="Tahoma" pitchFamily="34" charset="0"/>
              </a:rPr>
              <a:t>İletişim</a:t>
            </a:r>
            <a:endParaRPr lang="en-US" sz="900" dirty="0">
              <a:solidFill>
                <a:schemeClr val="tx1"/>
              </a:solidFill>
              <a:cs typeface="Tahoma" pitchFamily="34" charset="0"/>
            </a:endParaRPr>
          </a:p>
        </p:txBody>
      </p:sp>
      <p:sp>
        <p:nvSpPr>
          <p:cNvPr id="88" name="Rectangle 87"/>
          <p:cNvSpPr>
            <a:spLocks noChangeArrowheads="1"/>
          </p:cNvSpPr>
          <p:nvPr/>
        </p:nvSpPr>
        <p:spPr bwMode="auto">
          <a:xfrm>
            <a:off x="4254746" y="6333372"/>
            <a:ext cx="1195018" cy="448428"/>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tr-TR" sz="900" dirty="0" err="1" smtClean="0">
                <a:solidFill>
                  <a:schemeClr val="tx1"/>
                </a:solidFill>
                <a:cs typeface="Tahoma" pitchFamily="34" charset="0"/>
              </a:rPr>
              <a:t>Dokümante</a:t>
            </a:r>
            <a:r>
              <a:rPr lang="tr-TR" sz="900" dirty="0" smtClean="0">
                <a:solidFill>
                  <a:schemeClr val="tx1"/>
                </a:solidFill>
                <a:cs typeface="Tahoma" pitchFamily="34" charset="0"/>
              </a:rPr>
              <a:t> bilgi</a:t>
            </a:r>
            <a:endParaRPr lang="en-US" sz="900" dirty="0">
              <a:solidFill>
                <a:schemeClr val="tx1"/>
              </a:solidFill>
              <a:cs typeface="Tahoma" pitchFamily="34" charset="0"/>
            </a:endParaRPr>
          </a:p>
        </p:txBody>
      </p:sp>
      <p:sp>
        <p:nvSpPr>
          <p:cNvPr id="90" name="Rectangle 89"/>
          <p:cNvSpPr>
            <a:spLocks noChangeArrowheads="1"/>
          </p:cNvSpPr>
          <p:nvPr/>
        </p:nvSpPr>
        <p:spPr bwMode="auto">
          <a:xfrm>
            <a:off x="4254746" y="49627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tr-TR" sz="900" dirty="0"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92" name="Straight Arrow Connector 91"/>
          <p:cNvCxnSpPr/>
          <p:nvPr/>
        </p:nvCxnSpPr>
        <p:spPr bwMode="auto">
          <a:xfrm>
            <a:off x="4852255" y="3896951"/>
            <a:ext cx="0" cy="110593"/>
          </a:xfrm>
          <a:prstGeom prst="straightConnector1">
            <a:avLst/>
          </a:prstGeom>
          <a:ln>
            <a:headEnd type="none" w="med" len="med"/>
            <a:tailEnd type="triangle"/>
          </a:ln>
        </p:spPr>
        <p:style>
          <a:lnRef idx="1">
            <a:schemeClr val="dk1"/>
          </a:lnRef>
          <a:fillRef idx="2">
            <a:schemeClr val="dk1"/>
          </a:fillRef>
          <a:effectRef idx="1">
            <a:schemeClr val="dk1"/>
          </a:effectRef>
          <a:fontRef idx="minor">
            <a:schemeClr val="dk1"/>
          </a:fontRef>
        </p:style>
      </p:cxnSp>
      <p:sp>
        <p:nvSpPr>
          <p:cNvPr id="94" name="Rectangle 93"/>
          <p:cNvSpPr>
            <a:spLocks noChangeArrowheads="1"/>
          </p:cNvSpPr>
          <p:nvPr/>
        </p:nvSpPr>
        <p:spPr bwMode="auto">
          <a:xfrm>
            <a:off x="4254746" y="2967434"/>
            <a:ext cx="1195018" cy="61396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tr-TR" sz="900" dirty="0" smtClean="0">
                <a:solidFill>
                  <a:schemeClr val="tx1"/>
                </a:solidFill>
                <a:cs typeface="Tahoma" pitchFamily="34" charset="0"/>
              </a:rPr>
              <a:t>Süreçlerin işleyişi için çevre</a:t>
            </a:r>
            <a:endParaRPr lang="en-US" sz="900" dirty="0">
              <a:solidFill>
                <a:schemeClr val="tx1"/>
              </a:solidFill>
              <a:cs typeface="Tahoma" pitchFamily="34" charset="0"/>
            </a:endParaRPr>
          </a:p>
        </p:txBody>
      </p:sp>
      <p:sp>
        <p:nvSpPr>
          <p:cNvPr id="96" name="Rectangle 95"/>
          <p:cNvSpPr>
            <a:spLocks noChangeArrowheads="1"/>
          </p:cNvSpPr>
          <p:nvPr/>
        </p:nvSpPr>
        <p:spPr bwMode="auto">
          <a:xfrm>
            <a:off x="4254746" y="3731844"/>
            <a:ext cx="1195018" cy="53535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tr-TR" sz="900" dirty="0" smtClean="0">
                <a:solidFill>
                  <a:schemeClr val="tx1"/>
                </a:solidFill>
                <a:cs typeface="Tahoma" pitchFamily="34" charset="0"/>
              </a:rPr>
              <a:t>Kaynakların izlenmesi ve ölçülmesi</a:t>
            </a:r>
            <a:endParaRPr lang="en-US" sz="900" dirty="0">
              <a:solidFill>
                <a:schemeClr val="tx1"/>
              </a:solidFill>
              <a:cs typeface="Tahoma" pitchFamily="34" charset="0"/>
            </a:endParaRPr>
          </a:p>
        </p:txBody>
      </p:sp>
      <p:sp>
        <p:nvSpPr>
          <p:cNvPr id="98" name="Rectangle 97"/>
          <p:cNvSpPr>
            <a:spLocks noChangeArrowheads="1"/>
          </p:cNvSpPr>
          <p:nvPr/>
        </p:nvSpPr>
        <p:spPr bwMode="auto">
          <a:xfrm>
            <a:off x="4254746" y="206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tr-TR" sz="900" dirty="0" smtClean="0">
                <a:solidFill>
                  <a:schemeClr val="tx1"/>
                </a:solidFill>
                <a:cs typeface="Tahoma" pitchFamily="34" charset="0"/>
              </a:rPr>
              <a:t>İnsanlar</a:t>
            </a:r>
            <a:endParaRPr lang="en-US" sz="900" dirty="0">
              <a:solidFill>
                <a:schemeClr val="tx1"/>
              </a:solidFill>
              <a:cs typeface="Tahoma" pitchFamily="34" charset="0"/>
            </a:endParaRPr>
          </a:p>
        </p:txBody>
      </p:sp>
      <p:sp>
        <p:nvSpPr>
          <p:cNvPr id="100" name="Rectangle 99"/>
          <p:cNvSpPr>
            <a:spLocks noChangeArrowheads="1"/>
          </p:cNvSpPr>
          <p:nvPr/>
        </p:nvSpPr>
        <p:spPr bwMode="auto">
          <a:xfrm>
            <a:off x="4254746" y="25146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tr-TR" sz="900" dirty="0"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101" name="Straight Arrow Connector 100"/>
          <p:cNvCxnSpPr/>
          <p:nvPr/>
        </p:nvCxnSpPr>
        <p:spPr bwMode="auto">
          <a:xfrm flipH="1">
            <a:off x="4852255" y="1439493"/>
            <a:ext cx="1" cy="16070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02" name="Straight Arrow Connector 101"/>
          <p:cNvCxnSpPr/>
          <p:nvPr/>
        </p:nvCxnSpPr>
        <p:spPr bwMode="auto">
          <a:xfrm>
            <a:off x="4852255" y="1895264"/>
            <a:ext cx="0" cy="1718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03" name="Straight Arrow Connector 102"/>
          <p:cNvCxnSpPr/>
          <p:nvPr/>
        </p:nvCxnSpPr>
        <p:spPr bwMode="auto">
          <a:xfrm>
            <a:off x="4852255" y="2362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05" name="Straight Arrow Connector 104"/>
          <p:cNvCxnSpPr/>
          <p:nvPr/>
        </p:nvCxnSpPr>
        <p:spPr bwMode="auto">
          <a:xfrm>
            <a:off x="4852255" y="2809664"/>
            <a:ext cx="0" cy="15777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07" name="Straight Arrow Connector 106"/>
          <p:cNvCxnSpPr/>
          <p:nvPr/>
        </p:nvCxnSpPr>
        <p:spPr bwMode="auto">
          <a:xfrm>
            <a:off x="4852255" y="3581400"/>
            <a:ext cx="0" cy="150444"/>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09" name="Straight Arrow Connector 108"/>
          <p:cNvCxnSpPr/>
          <p:nvPr/>
        </p:nvCxnSpPr>
        <p:spPr bwMode="auto">
          <a:xfrm>
            <a:off x="4852255" y="52578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5" name="Straight Arrow Connector 114"/>
          <p:cNvCxnSpPr/>
          <p:nvPr/>
        </p:nvCxnSpPr>
        <p:spPr bwMode="auto">
          <a:xfrm>
            <a:off x="4852255" y="57150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6" name="Straight Arrow Connector 115"/>
          <p:cNvCxnSpPr/>
          <p:nvPr/>
        </p:nvCxnSpPr>
        <p:spPr bwMode="auto">
          <a:xfrm>
            <a:off x="4852255" y="6172200"/>
            <a:ext cx="0" cy="1611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117" name="Rectangle 116"/>
          <p:cNvSpPr>
            <a:spLocks noChangeArrowheads="1"/>
          </p:cNvSpPr>
          <p:nvPr/>
        </p:nvSpPr>
        <p:spPr bwMode="auto">
          <a:xfrm>
            <a:off x="4258132" y="4419600"/>
            <a:ext cx="1188246" cy="4474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tr-TR" sz="900" dirty="0" smtClean="0">
                <a:solidFill>
                  <a:schemeClr val="tx1"/>
                </a:solidFill>
                <a:cs typeface="Tahoma" pitchFamily="34" charset="0"/>
              </a:rPr>
              <a:t>Kurumsal bilgi</a:t>
            </a:r>
            <a:endParaRPr lang="en-US" sz="900" dirty="0">
              <a:solidFill>
                <a:schemeClr val="tx1"/>
              </a:solidFill>
              <a:cs typeface="Tahoma" pitchFamily="34" charset="0"/>
            </a:endParaRPr>
          </a:p>
        </p:txBody>
      </p:sp>
      <p:cxnSp>
        <p:nvCxnSpPr>
          <p:cNvPr id="118" name="Straight Arrow Connector 117"/>
          <p:cNvCxnSpPr/>
          <p:nvPr/>
        </p:nvCxnSpPr>
        <p:spPr bwMode="auto">
          <a:xfrm>
            <a:off x="4852255" y="4267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9" name="Straight Arrow Connector 118"/>
          <p:cNvCxnSpPr/>
          <p:nvPr/>
        </p:nvCxnSpPr>
        <p:spPr bwMode="auto">
          <a:xfrm>
            <a:off x="4852255" y="4867064"/>
            <a:ext cx="0" cy="956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73" name="Rectangle 72"/>
          <p:cNvSpPr>
            <a:spLocks noChangeArrowheads="1"/>
          </p:cNvSpPr>
          <p:nvPr/>
        </p:nvSpPr>
        <p:spPr bwMode="auto">
          <a:xfrm>
            <a:off x="8026052" y="1600200"/>
            <a:ext cx="108582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10.1</a:t>
            </a:r>
          </a:p>
          <a:p>
            <a:pPr algn="ctr"/>
            <a:r>
              <a:rPr lang="tr-TR" sz="900" dirty="0" smtClean="0">
                <a:solidFill>
                  <a:schemeClr val="tx1"/>
                </a:solidFill>
                <a:cs typeface="Tahoma" pitchFamily="34" charset="0"/>
              </a:rPr>
              <a:t>Genel</a:t>
            </a:r>
            <a:endParaRPr lang="en-US" sz="900" dirty="0">
              <a:solidFill>
                <a:schemeClr val="tx1"/>
              </a:solidFill>
              <a:cs typeface="Tahoma" pitchFamily="34" charset="0"/>
            </a:endParaRPr>
          </a:p>
        </p:txBody>
      </p:sp>
      <p:cxnSp>
        <p:nvCxnSpPr>
          <p:cNvPr id="78" name="Straight Arrow Connector 77"/>
          <p:cNvCxnSpPr>
            <a:stCxn id="73" idx="2"/>
            <a:endCxn id="18" idx="0"/>
          </p:cNvCxnSpPr>
          <p:nvPr/>
        </p:nvCxnSpPr>
        <p:spPr bwMode="auto">
          <a:xfrm flipH="1">
            <a:off x="8562456" y="1964680"/>
            <a:ext cx="6510" cy="20051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Tree>
    <p:extLst>
      <p:ext uri="{BB962C8B-B14F-4D97-AF65-F5344CB8AC3E}">
        <p14:creationId xmlns:p14="http://schemas.microsoft.com/office/powerpoint/2010/main" val="3662789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11"/>
                                        </p:tgtEl>
                                        <p:attrNameLst>
                                          <p:attrName>style.visibility</p:attrName>
                                        </p:attrNameLst>
                                      </p:cBhvr>
                                      <p:to>
                                        <p:strVal val="visible"/>
                                      </p:to>
                                    </p:set>
                                    <p:animEffect transition="in" filter="diamond(in)">
                                      <p:cBhvr>
                                        <p:cTn id="7" dur="2000"/>
                                        <p:tgtEl>
                                          <p:spTgt spid="11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12"/>
                                        </p:tgtEl>
                                        <p:attrNameLst>
                                          <p:attrName>style.visibility</p:attrName>
                                        </p:attrNameLst>
                                      </p:cBhvr>
                                      <p:to>
                                        <p:strVal val="visible"/>
                                      </p:to>
                                    </p:set>
                                    <p:animEffect transition="in" filter="diamond(in)">
                                      <p:cBhvr>
                                        <p:cTn id="12" dur="2000"/>
                                        <p:tgtEl>
                                          <p:spTgt spid="11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13"/>
                                        </p:tgtEl>
                                        <p:attrNameLst>
                                          <p:attrName>style.visibility</p:attrName>
                                        </p:attrNameLst>
                                      </p:cBhvr>
                                      <p:to>
                                        <p:strVal val="visible"/>
                                      </p:to>
                                    </p:set>
                                    <p:animEffect transition="in" filter="diamond(in)">
                                      <p:cBhvr>
                                        <p:cTn id="17" dur="2000"/>
                                        <p:tgtEl>
                                          <p:spTgt spid="113"/>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14"/>
                                        </p:tgtEl>
                                        <p:attrNameLst>
                                          <p:attrName>style.visibility</p:attrName>
                                        </p:attrNameLst>
                                      </p:cBhvr>
                                      <p:to>
                                        <p:strVal val="visible"/>
                                      </p:to>
                                    </p:set>
                                    <p:animEffect transition="in" filter="diamond(in)">
                                      <p:cBhvr>
                                        <p:cTn id="22" dur="2000"/>
                                        <p:tgtEl>
                                          <p:spTgt spid="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 grpId="0" animBg="1"/>
      <p:bldP spid="113" grpId="0" animBg="1"/>
      <p:bldP spid="114" grpId="0" animBg="1"/>
      <p:bldP spid="1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2209800" y="762000"/>
            <a:ext cx="6781800" cy="1477328"/>
          </a:xfrm>
          <a:prstGeom prst="rect">
            <a:avLst/>
          </a:prstGeom>
        </p:spPr>
        <p:txBody>
          <a:bodyPr wrap="square">
            <a:spAutoFit/>
          </a:bodyPr>
          <a:lstStyle/>
          <a:p>
            <a:pPr marL="0" lvl="1"/>
            <a:r>
              <a:rPr lang="tr-TR" sz="2000" dirty="0" smtClean="0">
                <a:solidFill>
                  <a:srgbClr val="003399"/>
                </a:solidFill>
              </a:rPr>
              <a:t>Madde</a:t>
            </a:r>
            <a:r>
              <a:rPr lang="en-GB" sz="2000" dirty="0" smtClean="0">
                <a:solidFill>
                  <a:srgbClr val="003399"/>
                </a:solidFill>
              </a:rPr>
              <a:t> </a:t>
            </a:r>
            <a:r>
              <a:rPr lang="en-GB" sz="2000" dirty="0">
                <a:solidFill>
                  <a:srgbClr val="003399"/>
                </a:solidFill>
              </a:rPr>
              <a:t>4.1 </a:t>
            </a:r>
          </a:p>
          <a:p>
            <a:r>
              <a:rPr lang="tr-TR" sz="2000" b="0" dirty="0" smtClean="0"/>
              <a:t>Kuruluşunuzun ilişkili dış ve iç sorunlarını ve bunların stratejik yönlerinizle ilişki derecelerini saptayınız.</a:t>
            </a:r>
          </a:p>
          <a:p>
            <a:endParaRPr lang="tr-TR" sz="2000" b="0" dirty="0"/>
          </a:p>
          <a:p>
            <a:endParaRPr lang="en-GB" sz="2000" b="0" dirty="0"/>
          </a:p>
        </p:txBody>
      </p:sp>
      <p:sp>
        <p:nvSpPr>
          <p:cNvPr id="12" name="Rectangle 11"/>
          <p:cNvSpPr>
            <a:spLocks noChangeArrowheads="1"/>
          </p:cNvSpPr>
          <p:nvPr/>
        </p:nvSpPr>
        <p:spPr bwMode="auto">
          <a:xfrm>
            <a:off x="672230" y="833760"/>
            <a:ext cx="1461370"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a:solidFill>
                  <a:schemeClr val="tx1"/>
                </a:solidFill>
                <a:cs typeface="Tahoma" pitchFamily="34" charset="0"/>
              </a:rPr>
              <a:t>4 </a:t>
            </a:r>
            <a:endParaRPr lang="en-US" sz="1050" dirty="0" smtClean="0">
              <a:solidFill>
                <a:schemeClr val="tx1"/>
              </a:solidFill>
              <a:cs typeface="Tahoma" pitchFamily="34" charset="0"/>
            </a:endParaRPr>
          </a:p>
          <a:p>
            <a:pPr algn="ctr"/>
            <a:r>
              <a:rPr lang="tr-TR" sz="1050" dirty="0" smtClean="0">
                <a:solidFill>
                  <a:schemeClr val="tx1"/>
                </a:solidFill>
                <a:cs typeface="Tahoma" pitchFamily="34" charset="0"/>
              </a:rPr>
              <a:t>Kuruluşun kapsamı</a:t>
            </a:r>
            <a:endParaRPr lang="en-US" sz="1050" dirty="0">
              <a:solidFill>
                <a:schemeClr val="tx1"/>
              </a:solidFill>
              <a:cs typeface="Tahoma" pitchFamily="34" charset="0"/>
            </a:endParaRPr>
          </a:p>
        </p:txBody>
      </p:sp>
      <p:sp>
        <p:nvSpPr>
          <p:cNvPr id="13" name="Rectangle 12"/>
          <p:cNvSpPr>
            <a:spLocks noChangeArrowheads="1"/>
          </p:cNvSpPr>
          <p:nvPr/>
        </p:nvSpPr>
        <p:spPr bwMode="auto">
          <a:xfrm>
            <a:off x="689816" y="1583791"/>
            <a:ext cx="1443784" cy="54980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1050" dirty="0" smtClean="0">
                <a:solidFill>
                  <a:schemeClr val="tx1"/>
                </a:solidFill>
                <a:cs typeface="Tahoma" pitchFamily="34" charset="0"/>
              </a:rPr>
              <a:t>4.1 </a:t>
            </a:r>
          </a:p>
          <a:p>
            <a:pPr algn="ctr"/>
            <a:r>
              <a:rPr lang="tr-TR" sz="1050" dirty="0" smtClean="0">
                <a:solidFill>
                  <a:schemeClr val="tx1"/>
                </a:solidFill>
                <a:cs typeface="Tahoma" pitchFamily="34" charset="0"/>
              </a:rPr>
              <a:t>Kapsamın anlaşılması</a:t>
            </a:r>
            <a:endParaRPr lang="en-US" sz="1050" dirty="0">
              <a:solidFill>
                <a:schemeClr val="tx1"/>
              </a:solidFill>
              <a:cs typeface="Tahoma" pitchFamily="34" charset="0"/>
            </a:endParaRPr>
          </a:p>
        </p:txBody>
      </p:sp>
      <p:sp>
        <p:nvSpPr>
          <p:cNvPr id="14" name="Rectangle 13"/>
          <p:cNvSpPr>
            <a:spLocks noChangeArrowheads="1"/>
          </p:cNvSpPr>
          <p:nvPr/>
        </p:nvSpPr>
        <p:spPr bwMode="auto">
          <a:xfrm>
            <a:off x="689816" y="2281560"/>
            <a:ext cx="1443784" cy="46164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smtClean="0">
                <a:solidFill>
                  <a:schemeClr val="tx1"/>
                </a:solidFill>
                <a:cs typeface="Tahoma" pitchFamily="34" charset="0"/>
              </a:rPr>
              <a:t>4.2 </a:t>
            </a:r>
          </a:p>
          <a:p>
            <a:pPr algn="ctr"/>
            <a:r>
              <a:rPr lang="tr-TR" sz="1050" dirty="0" smtClean="0">
                <a:solidFill>
                  <a:schemeClr val="tx1"/>
                </a:solidFill>
                <a:cs typeface="Tahoma" pitchFamily="34" charset="0"/>
              </a:rPr>
              <a:t>İlgili taraflar</a:t>
            </a:r>
            <a:endParaRPr lang="en-US" sz="1050" dirty="0">
              <a:solidFill>
                <a:schemeClr val="tx1"/>
              </a:solidFill>
              <a:cs typeface="Tahoma" pitchFamily="34" charset="0"/>
            </a:endParaRPr>
          </a:p>
        </p:txBody>
      </p:sp>
      <p:sp>
        <p:nvSpPr>
          <p:cNvPr id="15" name="Rectangle 14"/>
          <p:cNvSpPr>
            <a:spLocks noChangeArrowheads="1"/>
          </p:cNvSpPr>
          <p:nvPr/>
        </p:nvSpPr>
        <p:spPr bwMode="auto">
          <a:xfrm>
            <a:off x="689816" y="2912120"/>
            <a:ext cx="1443784"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smtClean="0">
                <a:solidFill>
                  <a:schemeClr val="tx1"/>
                </a:solidFill>
                <a:cs typeface="Tahoma" pitchFamily="34" charset="0"/>
              </a:rPr>
              <a:t>4.3 </a:t>
            </a:r>
          </a:p>
          <a:p>
            <a:pPr algn="ctr"/>
            <a:r>
              <a:rPr lang="tr-TR" sz="1050" dirty="0">
                <a:solidFill>
                  <a:schemeClr val="tx1"/>
                </a:solidFill>
                <a:cs typeface="Tahoma" pitchFamily="34" charset="0"/>
              </a:rPr>
              <a:t>K</a:t>
            </a:r>
            <a:r>
              <a:rPr lang="tr-TR" sz="1050" dirty="0" smtClean="0">
                <a:solidFill>
                  <a:schemeClr val="tx1"/>
                </a:solidFill>
                <a:cs typeface="Tahoma" pitchFamily="34" charset="0"/>
              </a:rPr>
              <a:t>apsam</a:t>
            </a:r>
            <a:endParaRPr lang="en-US" sz="1050" dirty="0">
              <a:solidFill>
                <a:schemeClr val="tx1"/>
              </a:solidFill>
              <a:cs typeface="Tahoma" pitchFamily="34" charset="0"/>
            </a:endParaRPr>
          </a:p>
        </p:txBody>
      </p:sp>
      <p:sp>
        <p:nvSpPr>
          <p:cNvPr id="16" name="Rectangle 15"/>
          <p:cNvSpPr>
            <a:spLocks noChangeArrowheads="1"/>
          </p:cNvSpPr>
          <p:nvPr/>
        </p:nvSpPr>
        <p:spPr bwMode="auto">
          <a:xfrm>
            <a:off x="689816" y="3445520"/>
            <a:ext cx="1443784"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smtClean="0">
                <a:solidFill>
                  <a:schemeClr val="tx1"/>
                </a:solidFill>
                <a:cs typeface="Tahoma" pitchFamily="34" charset="0"/>
              </a:rPr>
              <a:t>4.4</a:t>
            </a:r>
          </a:p>
          <a:p>
            <a:pPr algn="ctr"/>
            <a:r>
              <a:rPr lang="en-US" sz="1050" dirty="0" smtClean="0">
                <a:solidFill>
                  <a:schemeClr val="tx1"/>
                </a:solidFill>
                <a:cs typeface="Tahoma" pitchFamily="34" charset="0"/>
              </a:rPr>
              <a:t> </a:t>
            </a:r>
            <a:r>
              <a:rPr lang="tr-TR" sz="1050" dirty="0" smtClean="0">
                <a:solidFill>
                  <a:schemeClr val="tx1"/>
                </a:solidFill>
                <a:cs typeface="Tahoma" pitchFamily="34" charset="0"/>
              </a:rPr>
              <a:t>KYS</a:t>
            </a:r>
            <a:endParaRPr lang="en-US" sz="1050" dirty="0">
              <a:solidFill>
                <a:schemeClr val="tx1"/>
              </a:solidFill>
              <a:cs typeface="Tahoma" pitchFamily="34" charset="0"/>
            </a:endParaRPr>
          </a:p>
        </p:txBody>
      </p:sp>
      <p:cxnSp>
        <p:nvCxnSpPr>
          <p:cNvPr id="18" name="Straight Arrow Connector 17"/>
          <p:cNvCxnSpPr/>
          <p:nvPr/>
        </p:nvCxnSpPr>
        <p:spPr bwMode="auto">
          <a:xfrm>
            <a:off x="3124200" y="2514600"/>
            <a:ext cx="914400" cy="914400"/>
          </a:xfrm>
          <a:prstGeom prst="straightConnector1">
            <a:avLst/>
          </a:prstGeom>
          <a:noFill/>
          <a:ln w="9525" cap="flat" cmpd="sng" algn="ctr">
            <a:noFill/>
            <a:prstDash val="solid"/>
            <a:round/>
            <a:headEnd type="none" w="med" len="med"/>
            <a:tailEnd type="arrow"/>
          </a:ln>
          <a:effectLst/>
        </p:spPr>
      </p:cxnSp>
      <p:cxnSp>
        <p:nvCxnSpPr>
          <p:cNvPr id="20" name="Straight Arrow Connector 19"/>
          <p:cNvCxnSpPr>
            <a:stCxn id="12" idx="2"/>
            <a:endCxn id="13" idx="0"/>
          </p:cNvCxnSpPr>
          <p:nvPr/>
        </p:nvCxnSpPr>
        <p:spPr bwMode="auto">
          <a:xfrm>
            <a:off x="1402915" y="1435053"/>
            <a:ext cx="8793" cy="14873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2" name="Straight Arrow Connector 21"/>
          <p:cNvCxnSpPr>
            <a:stCxn id="13" idx="2"/>
            <a:endCxn id="14" idx="0"/>
          </p:cNvCxnSpPr>
          <p:nvPr/>
        </p:nvCxnSpPr>
        <p:spPr bwMode="auto">
          <a:xfrm>
            <a:off x="1411708" y="2133600"/>
            <a:ext cx="0" cy="14796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4" name="Straight Arrow Connector 23"/>
          <p:cNvCxnSpPr>
            <a:stCxn id="14" idx="2"/>
            <a:endCxn id="15" idx="0"/>
          </p:cNvCxnSpPr>
          <p:nvPr/>
        </p:nvCxnSpPr>
        <p:spPr bwMode="auto">
          <a:xfrm>
            <a:off x="1411708" y="27432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6" name="Straight Arrow Connector 25"/>
          <p:cNvCxnSpPr>
            <a:stCxn id="15" idx="2"/>
            <a:endCxn id="16" idx="0"/>
          </p:cNvCxnSpPr>
          <p:nvPr/>
        </p:nvCxnSpPr>
        <p:spPr bwMode="auto">
          <a:xfrm>
            <a:off x="1411708" y="32766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Tree>
    <p:extLst>
      <p:ext uri="{BB962C8B-B14F-4D97-AF65-F5344CB8AC3E}">
        <p14:creationId xmlns:p14="http://schemas.microsoft.com/office/powerpoint/2010/main" val="36722581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9800" y="762000"/>
            <a:ext cx="6858000" cy="1200329"/>
          </a:xfrm>
          <a:prstGeom prst="rect">
            <a:avLst/>
          </a:prstGeom>
        </p:spPr>
        <p:txBody>
          <a:bodyPr wrap="square">
            <a:spAutoFit/>
          </a:bodyPr>
          <a:lstStyle/>
          <a:p>
            <a:r>
              <a:rPr lang="tr-TR" sz="2000" dirty="0" smtClean="0">
                <a:solidFill>
                  <a:srgbClr val="003399"/>
                </a:solidFill>
              </a:rPr>
              <a:t>Madde</a:t>
            </a:r>
            <a:r>
              <a:rPr lang="en-GB" sz="2000" dirty="0" smtClean="0">
                <a:solidFill>
                  <a:srgbClr val="003399"/>
                </a:solidFill>
              </a:rPr>
              <a:t> </a:t>
            </a:r>
            <a:r>
              <a:rPr lang="en-GB" sz="2000" dirty="0">
                <a:solidFill>
                  <a:srgbClr val="003399"/>
                </a:solidFill>
              </a:rPr>
              <a:t>4.2</a:t>
            </a:r>
            <a:endParaRPr lang="en-GB" sz="2000" dirty="0" smtClean="0">
              <a:solidFill>
                <a:srgbClr val="003399"/>
              </a:solidFill>
            </a:endParaRPr>
          </a:p>
          <a:p>
            <a:r>
              <a:rPr lang="tr-TR" sz="2000" b="0" dirty="0" smtClean="0"/>
              <a:t>Kuruluşunuzla ilgili tüm taraflarını ve onların ilgili şartlarını belirleyiniz</a:t>
            </a:r>
          </a:p>
          <a:p>
            <a:endParaRPr lang="tr-TR" sz="2000" b="0" dirty="0" smtClean="0"/>
          </a:p>
        </p:txBody>
      </p:sp>
      <p:sp>
        <p:nvSpPr>
          <p:cNvPr id="12" name="Rectangle 11"/>
          <p:cNvSpPr>
            <a:spLocks noChangeArrowheads="1"/>
          </p:cNvSpPr>
          <p:nvPr/>
        </p:nvSpPr>
        <p:spPr bwMode="auto">
          <a:xfrm>
            <a:off x="669727" y="833760"/>
            <a:ext cx="1463873"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a:solidFill>
                  <a:schemeClr val="tx1"/>
                </a:solidFill>
                <a:cs typeface="Tahoma" pitchFamily="34" charset="0"/>
              </a:rPr>
              <a:t>4 </a:t>
            </a:r>
            <a:endParaRPr lang="en-US" sz="1050" dirty="0" smtClean="0">
              <a:solidFill>
                <a:schemeClr val="tx1"/>
              </a:solidFill>
              <a:cs typeface="Tahoma" pitchFamily="34" charset="0"/>
            </a:endParaRPr>
          </a:p>
          <a:p>
            <a:pPr algn="ctr"/>
            <a:r>
              <a:rPr lang="tr-TR" sz="1050" dirty="0" smtClean="0">
                <a:solidFill>
                  <a:schemeClr val="tx1"/>
                </a:solidFill>
                <a:cs typeface="Tahoma" pitchFamily="34" charset="0"/>
              </a:rPr>
              <a:t>Kuruluşun kapsamı</a:t>
            </a:r>
            <a:endParaRPr lang="en-US" sz="1050" dirty="0">
              <a:solidFill>
                <a:schemeClr val="tx1"/>
              </a:solidFill>
              <a:cs typeface="Tahoma" pitchFamily="34" charset="0"/>
            </a:endParaRPr>
          </a:p>
        </p:txBody>
      </p:sp>
      <p:sp>
        <p:nvSpPr>
          <p:cNvPr id="13" name="Rectangle 12"/>
          <p:cNvSpPr>
            <a:spLocks noChangeArrowheads="1"/>
          </p:cNvSpPr>
          <p:nvPr/>
        </p:nvSpPr>
        <p:spPr bwMode="auto">
          <a:xfrm>
            <a:off x="687312" y="1583791"/>
            <a:ext cx="1446287" cy="54980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smtClean="0">
                <a:solidFill>
                  <a:schemeClr val="tx1"/>
                </a:solidFill>
                <a:cs typeface="Tahoma" pitchFamily="34" charset="0"/>
              </a:rPr>
              <a:t>4.1 </a:t>
            </a:r>
          </a:p>
          <a:p>
            <a:pPr algn="ctr"/>
            <a:r>
              <a:rPr lang="tr-TR" sz="1050" dirty="0" smtClean="0">
                <a:solidFill>
                  <a:schemeClr val="tx1"/>
                </a:solidFill>
                <a:cs typeface="Tahoma" pitchFamily="34" charset="0"/>
              </a:rPr>
              <a:t>Kapsamın anlaşılması</a:t>
            </a:r>
            <a:endParaRPr lang="en-US" sz="1050" dirty="0">
              <a:solidFill>
                <a:schemeClr val="tx1"/>
              </a:solidFill>
              <a:cs typeface="Tahoma" pitchFamily="34" charset="0"/>
            </a:endParaRPr>
          </a:p>
        </p:txBody>
      </p:sp>
      <p:sp>
        <p:nvSpPr>
          <p:cNvPr id="14" name="Rectangle 13"/>
          <p:cNvSpPr>
            <a:spLocks noChangeArrowheads="1"/>
          </p:cNvSpPr>
          <p:nvPr/>
        </p:nvSpPr>
        <p:spPr bwMode="auto">
          <a:xfrm>
            <a:off x="687312" y="2281560"/>
            <a:ext cx="1446287" cy="46164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1050" dirty="0" smtClean="0">
                <a:solidFill>
                  <a:schemeClr val="tx1"/>
                </a:solidFill>
                <a:cs typeface="Tahoma" pitchFamily="34" charset="0"/>
              </a:rPr>
              <a:t>4.2 </a:t>
            </a:r>
          </a:p>
          <a:p>
            <a:pPr algn="ctr"/>
            <a:r>
              <a:rPr lang="tr-TR" sz="1050" dirty="0" smtClean="0">
                <a:solidFill>
                  <a:schemeClr val="tx1"/>
                </a:solidFill>
                <a:cs typeface="Tahoma" pitchFamily="34" charset="0"/>
              </a:rPr>
              <a:t>İlgili Taraflar</a:t>
            </a:r>
            <a:endParaRPr lang="en-US" sz="1050" dirty="0">
              <a:solidFill>
                <a:schemeClr val="tx1"/>
              </a:solidFill>
              <a:cs typeface="Tahoma" pitchFamily="34" charset="0"/>
            </a:endParaRPr>
          </a:p>
        </p:txBody>
      </p:sp>
      <p:sp>
        <p:nvSpPr>
          <p:cNvPr id="15" name="Rectangle 14"/>
          <p:cNvSpPr>
            <a:spLocks noChangeArrowheads="1"/>
          </p:cNvSpPr>
          <p:nvPr/>
        </p:nvSpPr>
        <p:spPr bwMode="auto">
          <a:xfrm>
            <a:off x="687312" y="2912120"/>
            <a:ext cx="1446287"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smtClean="0">
                <a:solidFill>
                  <a:schemeClr val="tx1"/>
                </a:solidFill>
                <a:cs typeface="Tahoma" pitchFamily="34" charset="0"/>
              </a:rPr>
              <a:t>4.3 </a:t>
            </a:r>
          </a:p>
          <a:p>
            <a:pPr algn="ctr"/>
            <a:r>
              <a:rPr lang="tr-TR" sz="1050" dirty="0" smtClean="0">
                <a:solidFill>
                  <a:schemeClr val="tx1"/>
                </a:solidFill>
                <a:cs typeface="Tahoma" pitchFamily="34" charset="0"/>
              </a:rPr>
              <a:t>Kapsam</a:t>
            </a:r>
            <a:endParaRPr lang="en-US" sz="1050" dirty="0">
              <a:solidFill>
                <a:schemeClr val="tx1"/>
              </a:solidFill>
              <a:cs typeface="Tahoma" pitchFamily="34" charset="0"/>
            </a:endParaRPr>
          </a:p>
        </p:txBody>
      </p:sp>
      <p:sp>
        <p:nvSpPr>
          <p:cNvPr id="16" name="Rectangle 15"/>
          <p:cNvSpPr>
            <a:spLocks noChangeArrowheads="1"/>
          </p:cNvSpPr>
          <p:nvPr/>
        </p:nvSpPr>
        <p:spPr bwMode="auto">
          <a:xfrm>
            <a:off x="687312" y="3445520"/>
            <a:ext cx="1446287"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smtClean="0">
                <a:solidFill>
                  <a:schemeClr val="tx1"/>
                </a:solidFill>
                <a:cs typeface="Tahoma" pitchFamily="34" charset="0"/>
              </a:rPr>
              <a:t>4.4</a:t>
            </a:r>
          </a:p>
          <a:p>
            <a:pPr algn="ctr"/>
            <a:r>
              <a:rPr lang="en-US" sz="1050" dirty="0" smtClean="0">
                <a:solidFill>
                  <a:schemeClr val="tx1"/>
                </a:solidFill>
                <a:cs typeface="Tahoma" pitchFamily="34" charset="0"/>
              </a:rPr>
              <a:t> </a:t>
            </a:r>
            <a:r>
              <a:rPr lang="tr-TR" sz="1050" dirty="0" smtClean="0">
                <a:solidFill>
                  <a:schemeClr val="tx1"/>
                </a:solidFill>
                <a:cs typeface="Tahoma" pitchFamily="34" charset="0"/>
              </a:rPr>
              <a:t>KYS</a:t>
            </a:r>
            <a:endParaRPr lang="en-US" sz="1050" dirty="0">
              <a:solidFill>
                <a:schemeClr val="tx1"/>
              </a:solidFill>
              <a:cs typeface="Tahoma" pitchFamily="34" charset="0"/>
            </a:endParaRPr>
          </a:p>
        </p:txBody>
      </p:sp>
      <p:cxnSp>
        <p:nvCxnSpPr>
          <p:cNvPr id="17" name="Straight Arrow Connector 16"/>
          <p:cNvCxnSpPr>
            <a:stCxn id="12" idx="2"/>
            <a:endCxn id="13" idx="0"/>
          </p:cNvCxnSpPr>
          <p:nvPr/>
        </p:nvCxnSpPr>
        <p:spPr bwMode="auto">
          <a:xfrm>
            <a:off x="1401664" y="1435053"/>
            <a:ext cx="8792" cy="14873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8" name="Straight Arrow Connector 17"/>
          <p:cNvCxnSpPr>
            <a:stCxn id="13" idx="2"/>
            <a:endCxn id="14" idx="0"/>
          </p:cNvCxnSpPr>
          <p:nvPr/>
        </p:nvCxnSpPr>
        <p:spPr bwMode="auto">
          <a:xfrm>
            <a:off x="1410456" y="2133600"/>
            <a:ext cx="0" cy="14796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9" name="Straight Arrow Connector 18"/>
          <p:cNvCxnSpPr>
            <a:stCxn id="14" idx="2"/>
            <a:endCxn id="15" idx="0"/>
          </p:cNvCxnSpPr>
          <p:nvPr/>
        </p:nvCxnSpPr>
        <p:spPr bwMode="auto">
          <a:xfrm>
            <a:off x="1410456" y="27432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0" name="Straight Arrow Connector 19"/>
          <p:cNvCxnSpPr>
            <a:stCxn id="15" idx="2"/>
            <a:endCxn id="16" idx="0"/>
          </p:cNvCxnSpPr>
          <p:nvPr/>
        </p:nvCxnSpPr>
        <p:spPr bwMode="auto">
          <a:xfrm>
            <a:off x="1410456" y="32766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Tree>
    <p:extLst>
      <p:ext uri="{BB962C8B-B14F-4D97-AF65-F5344CB8AC3E}">
        <p14:creationId xmlns:p14="http://schemas.microsoft.com/office/powerpoint/2010/main" val="28580863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a:xfrm>
            <a:off x="2245563" y="762000"/>
            <a:ext cx="6746037" cy="3354765"/>
          </a:xfrm>
          <a:prstGeom prst="rect">
            <a:avLst/>
          </a:prstGeom>
        </p:spPr>
        <p:txBody>
          <a:bodyPr wrap="square">
            <a:spAutoFit/>
          </a:bodyPr>
          <a:lstStyle>
            <a:defPPr>
              <a:defRPr lang="en-US"/>
            </a:defPPr>
            <a:lvl1pPr>
              <a:defRPr sz="2200"/>
            </a:lvl1pPr>
            <a:lvl2pPr lvl="1">
              <a:defRPr sz="2000"/>
            </a:lvl2pPr>
          </a:lstStyle>
          <a:p>
            <a:pPr>
              <a:spcBef>
                <a:spcPts val="1000"/>
              </a:spcBef>
            </a:pPr>
            <a:r>
              <a:rPr lang="tr-TR" sz="2000" dirty="0" smtClean="0">
                <a:solidFill>
                  <a:srgbClr val="003399"/>
                </a:solidFill>
              </a:rPr>
              <a:t>Madde</a:t>
            </a:r>
            <a:r>
              <a:rPr lang="en-GB" sz="2000" dirty="0" smtClean="0">
                <a:solidFill>
                  <a:srgbClr val="003399"/>
                </a:solidFill>
              </a:rPr>
              <a:t> 4.3 </a:t>
            </a:r>
            <a:r>
              <a:rPr lang="tr-TR" sz="2000" dirty="0" smtClean="0">
                <a:solidFill>
                  <a:srgbClr val="003399"/>
                </a:solidFill>
              </a:rPr>
              <a:t>ve</a:t>
            </a:r>
            <a:r>
              <a:rPr lang="en-GB" sz="2000" dirty="0" smtClean="0">
                <a:solidFill>
                  <a:srgbClr val="003399"/>
                </a:solidFill>
              </a:rPr>
              <a:t> 4.4</a:t>
            </a:r>
          </a:p>
          <a:p>
            <a:pPr>
              <a:spcBef>
                <a:spcPts val="1000"/>
              </a:spcBef>
            </a:pPr>
            <a:r>
              <a:rPr lang="tr-TR" sz="2000" b="0" dirty="0" smtClean="0"/>
              <a:t>Kapsam için şart daha iyi tanımlanıp, </a:t>
            </a:r>
            <a:r>
              <a:rPr lang="tr-TR" sz="2000" b="0" dirty="0" err="1" smtClean="0"/>
              <a:t>dokümante</a:t>
            </a:r>
            <a:r>
              <a:rPr lang="tr-TR" sz="2000" b="0" dirty="0" smtClean="0"/>
              <a:t> edilmelidir ve aşağıdaki içermelidir:</a:t>
            </a:r>
            <a:r>
              <a:rPr lang="en-GB" sz="2000" b="0" dirty="0" smtClean="0"/>
              <a:t> </a:t>
            </a:r>
          </a:p>
          <a:p>
            <a:pPr marL="800100" lvl="1" indent="-342900">
              <a:spcBef>
                <a:spcPts val="1000"/>
              </a:spcBef>
              <a:buFont typeface="Wingdings" panose="05000000000000000000" pitchFamily="2" charset="2"/>
              <a:buChar char="§"/>
            </a:pPr>
            <a:r>
              <a:rPr lang="tr-TR" b="0" dirty="0" smtClean="0"/>
              <a:t>Dış ve iç sorunlar </a:t>
            </a:r>
            <a:endParaRPr lang="en-GB" b="0" dirty="0" smtClean="0"/>
          </a:p>
          <a:p>
            <a:pPr marL="800100" lvl="1" indent="-342900">
              <a:spcBef>
                <a:spcPts val="1000"/>
              </a:spcBef>
              <a:buFont typeface="Wingdings" panose="05000000000000000000" pitchFamily="2" charset="2"/>
              <a:buChar char="§"/>
            </a:pPr>
            <a:r>
              <a:rPr lang="tr-TR" b="0" dirty="0" smtClean="0"/>
              <a:t>İlgili tarafların şartları</a:t>
            </a:r>
            <a:endParaRPr lang="en-GB" b="0" dirty="0"/>
          </a:p>
          <a:p>
            <a:pPr marL="800100" lvl="1" indent="-342900">
              <a:spcBef>
                <a:spcPts val="1000"/>
              </a:spcBef>
              <a:buFont typeface="Wingdings" panose="05000000000000000000" pitchFamily="2" charset="2"/>
              <a:buChar char="§"/>
            </a:pPr>
            <a:r>
              <a:rPr lang="tr-TR" b="0" dirty="0" smtClean="0"/>
              <a:t>Kapsam içerisindeki ürünler ve hizmetler</a:t>
            </a:r>
            <a:endParaRPr lang="en-GB" b="0" dirty="0"/>
          </a:p>
          <a:p>
            <a:pPr marL="800100" lvl="1" indent="-342900">
              <a:spcBef>
                <a:spcPts val="1000"/>
              </a:spcBef>
              <a:buFont typeface="Wingdings" panose="05000000000000000000" pitchFamily="2" charset="2"/>
              <a:buChar char="§"/>
            </a:pPr>
            <a:r>
              <a:rPr lang="tr-TR" b="0" dirty="0" smtClean="0"/>
              <a:t>Spesifik şartların uygulanmasının sağlanması</a:t>
            </a:r>
            <a:endParaRPr lang="en-GB" b="0" dirty="0" smtClean="0"/>
          </a:p>
          <a:p>
            <a:pPr marL="800100" lvl="1" indent="-342900">
              <a:spcBef>
                <a:spcPts val="1000"/>
              </a:spcBef>
              <a:buFont typeface="Wingdings" panose="05000000000000000000" pitchFamily="2" charset="2"/>
              <a:buChar char="§"/>
            </a:pPr>
            <a:r>
              <a:rPr lang="tr-TR" b="0" dirty="0" smtClean="0"/>
              <a:t>Şartın uygulanamayacağı durumların belirlenmesi (dışlama) </a:t>
            </a:r>
            <a:r>
              <a:rPr lang="en-GB" b="0" dirty="0" smtClean="0"/>
              <a:t>  </a:t>
            </a:r>
          </a:p>
        </p:txBody>
      </p:sp>
      <p:sp>
        <p:nvSpPr>
          <p:cNvPr id="22" name="Rectangle 21"/>
          <p:cNvSpPr>
            <a:spLocks noChangeArrowheads="1"/>
          </p:cNvSpPr>
          <p:nvPr/>
        </p:nvSpPr>
        <p:spPr bwMode="auto">
          <a:xfrm>
            <a:off x="694779" y="833760"/>
            <a:ext cx="14388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a:solidFill>
                  <a:schemeClr val="tx1"/>
                </a:solidFill>
                <a:cs typeface="Tahoma" pitchFamily="34" charset="0"/>
              </a:rPr>
              <a:t>4 </a:t>
            </a:r>
            <a:endParaRPr lang="en-US" sz="1050" dirty="0" smtClean="0">
              <a:solidFill>
                <a:schemeClr val="tx1"/>
              </a:solidFill>
              <a:cs typeface="Tahoma" pitchFamily="34" charset="0"/>
            </a:endParaRPr>
          </a:p>
          <a:p>
            <a:pPr algn="ctr"/>
            <a:r>
              <a:rPr lang="tr-TR" sz="1050" dirty="0">
                <a:solidFill>
                  <a:schemeClr val="tx1"/>
                </a:solidFill>
                <a:cs typeface="Tahoma" pitchFamily="34" charset="0"/>
              </a:rPr>
              <a:t>Kuruluşun </a:t>
            </a:r>
            <a:r>
              <a:rPr lang="tr-TR" sz="1050" dirty="0" smtClean="0">
                <a:solidFill>
                  <a:schemeClr val="tx1"/>
                </a:solidFill>
                <a:cs typeface="Tahoma" pitchFamily="34" charset="0"/>
              </a:rPr>
              <a:t>kapsamı</a:t>
            </a:r>
            <a:endParaRPr lang="en-US" sz="1050" dirty="0">
              <a:solidFill>
                <a:schemeClr val="tx1"/>
              </a:solidFill>
              <a:cs typeface="Tahoma" pitchFamily="34" charset="0"/>
            </a:endParaRPr>
          </a:p>
        </p:txBody>
      </p:sp>
      <p:sp>
        <p:nvSpPr>
          <p:cNvPr id="23" name="Rectangle 22"/>
          <p:cNvSpPr>
            <a:spLocks noChangeArrowheads="1"/>
          </p:cNvSpPr>
          <p:nvPr/>
        </p:nvSpPr>
        <p:spPr bwMode="auto">
          <a:xfrm>
            <a:off x="687312" y="1583791"/>
            <a:ext cx="1446287" cy="54980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smtClean="0">
                <a:solidFill>
                  <a:schemeClr val="tx1"/>
                </a:solidFill>
                <a:cs typeface="Tahoma" pitchFamily="34" charset="0"/>
              </a:rPr>
              <a:t>4.1 </a:t>
            </a:r>
          </a:p>
          <a:p>
            <a:pPr algn="ctr"/>
            <a:r>
              <a:rPr lang="tr-TR" sz="1050" dirty="0" smtClean="0">
                <a:solidFill>
                  <a:schemeClr val="tx1"/>
                </a:solidFill>
                <a:cs typeface="Tahoma" pitchFamily="34" charset="0"/>
              </a:rPr>
              <a:t>Kapsamın </a:t>
            </a:r>
            <a:r>
              <a:rPr lang="tr-TR" sz="1050" dirty="0">
                <a:solidFill>
                  <a:schemeClr val="tx1"/>
                </a:solidFill>
                <a:cs typeface="Tahoma" pitchFamily="34" charset="0"/>
              </a:rPr>
              <a:t>anlaşılması</a:t>
            </a:r>
            <a:endParaRPr lang="en-US" sz="1050" dirty="0">
              <a:solidFill>
                <a:schemeClr val="tx1"/>
              </a:solidFill>
              <a:cs typeface="Tahoma" pitchFamily="34" charset="0"/>
            </a:endParaRPr>
          </a:p>
        </p:txBody>
      </p:sp>
      <p:sp>
        <p:nvSpPr>
          <p:cNvPr id="24" name="Rectangle 23"/>
          <p:cNvSpPr>
            <a:spLocks noChangeArrowheads="1"/>
          </p:cNvSpPr>
          <p:nvPr/>
        </p:nvSpPr>
        <p:spPr bwMode="auto">
          <a:xfrm>
            <a:off x="687312" y="2281560"/>
            <a:ext cx="1446287" cy="46164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050" dirty="0" smtClean="0">
                <a:solidFill>
                  <a:schemeClr val="tx1"/>
                </a:solidFill>
                <a:cs typeface="Tahoma" pitchFamily="34" charset="0"/>
              </a:rPr>
              <a:t>4.2 </a:t>
            </a:r>
          </a:p>
          <a:p>
            <a:pPr algn="ctr"/>
            <a:r>
              <a:rPr lang="tr-TR" sz="1050" dirty="0">
                <a:solidFill>
                  <a:schemeClr val="tx1"/>
                </a:solidFill>
                <a:cs typeface="Tahoma" pitchFamily="34" charset="0"/>
              </a:rPr>
              <a:t>İlgili </a:t>
            </a:r>
            <a:r>
              <a:rPr lang="tr-TR" sz="1050" dirty="0" smtClean="0">
                <a:solidFill>
                  <a:schemeClr val="tx1"/>
                </a:solidFill>
                <a:cs typeface="Tahoma" pitchFamily="34" charset="0"/>
              </a:rPr>
              <a:t>taraflar</a:t>
            </a:r>
            <a:endParaRPr lang="en-US" sz="1050" dirty="0">
              <a:solidFill>
                <a:schemeClr val="tx1"/>
              </a:solidFill>
              <a:cs typeface="Tahoma" pitchFamily="34" charset="0"/>
            </a:endParaRPr>
          </a:p>
        </p:txBody>
      </p:sp>
      <p:sp>
        <p:nvSpPr>
          <p:cNvPr id="25" name="Rectangle 24"/>
          <p:cNvSpPr>
            <a:spLocks noChangeArrowheads="1"/>
          </p:cNvSpPr>
          <p:nvPr/>
        </p:nvSpPr>
        <p:spPr bwMode="auto">
          <a:xfrm>
            <a:off x="687312" y="2912120"/>
            <a:ext cx="1446287"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1050" dirty="0" smtClean="0">
                <a:solidFill>
                  <a:schemeClr val="tx1"/>
                </a:solidFill>
                <a:cs typeface="Tahoma" pitchFamily="34" charset="0"/>
              </a:rPr>
              <a:t>4.3 </a:t>
            </a:r>
          </a:p>
          <a:p>
            <a:pPr algn="ctr"/>
            <a:r>
              <a:rPr lang="tr-TR" sz="1050" dirty="0" smtClean="0">
                <a:solidFill>
                  <a:schemeClr val="tx1"/>
                </a:solidFill>
                <a:cs typeface="Tahoma" pitchFamily="34" charset="0"/>
              </a:rPr>
              <a:t>Kapsam</a:t>
            </a:r>
            <a:endParaRPr lang="en-US" sz="1050" dirty="0">
              <a:solidFill>
                <a:schemeClr val="tx1"/>
              </a:solidFill>
              <a:cs typeface="Tahoma" pitchFamily="34" charset="0"/>
            </a:endParaRPr>
          </a:p>
        </p:txBody>
      </p:sp>
      <p:sp>
        <p:nvSpPr>
          <p:cNvPr id="26" name="Rectangle 25"/>
          <p:cNvSpPr>
            <a:spLocks noChangeArrowheads="1"/>
          </p:cNvSpPr>
          <p:nvPr/>
        </p:nvSpPr>
        <p:spPr bwMode="auto">
          <a:xfrm>
            <a:off x="687312" y="3445520"/>
            <a:ext cx="1446287"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1050" dirty="0" smtClean="0">
                <a:solidFill>
                  <a:schemeClr val="tx1"/>
                </a:solidFill>
                <a:cs typeface="Tahoma" pitchFamily="34" charset="0"/>
              </a:rPr>
              <a:t>4.4</a:t>
            </a:r>
          </a:p>
          <a:p>
            <a:pPr algn="ctr"/>
            <a:r>
              <a:rPr lang="en-US" sz="1050" dirty="0" smtClean="0">
                <a:solidFill>
                  <a:schemeClr val="tx1"/>
                </a:solidFill>
                <a:cs typeface="Tahoma" pitchFamily="34" charset="0"/>
              </a:rPr>
              <a:t> </a:t>
            </a:r>
            <a:r>
              <a:rPr lang="tr-TR" sz="1050" dirty="0" smtClean="0">
                <a:solidFill>
                  <a:schemeClr val="tx1"/>
                </a:solidFill>
                <a:cs typeface="Tahoma" pitchFamily="34" charset="0"/>
              </a:rPr>
              <a:t>KYS</a:t>
            </a:r>
            <a:endParaRPr lang="en-US" sz="1050" dirty="0">
              <a:solidFill>
                <a:schemeClr val="tx1"/>
              </a:solidFill>
              <a:cs typeface="Tahoma" pitchFamily="34" charset="0"/>
            </a:endParaRPr>
          </a:p>
        </p:txBody>
      </p:sp>
      <p:cxnSp>
        <p:nvCxnSpPr>
          <p:cNvPr id="27" name="Straight Arrow Connector 26"/>
          <p:cNvCxnSpPr>
            <a:stCxn id="22" idx="2"/>
            <a:endCxn id="23" idx="0"/>
          </p:cNvCxnSpPr>
          <p:nvPr/>
        </p:nvCxnSpPr>
        <p:spPr bwMode="auto">
          <a:xfrm flipH="1">
            <a:off x="1410456" y="1435053"/>
            <a:ext cx="3734" cy="14873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8" name="Straight Arrow Connector 27"/>
          <p:cNvCxnSpPr>
            <a:stCxn id="23" idx="2"/>
            <a:endCxn id="24" idx="0"/>
          </p:cNvCxnSpPr>
          <p:nvPr/>
        </p:nvCxnSpPr>
        <p:spPr bwMode="auto">
          <a:xfrm>
            <a:off x="1410456" y="2133600"/>
            <a:ext cx="0" cy="14796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9" name="Straight Arrow Connector 28"/>
          <p:cNvCxnSpPr>
            <a:stCxn id="24" idx="2"/>
            <a:endCxn id="25" idx="0"/>
          </p:cNvCxnSpPr>
          <p:nvPr/>
        </p:nvCxnSpPr>
        <p:spPr bwMode="auto">
          <a:xfrm>
            <a:off x="1410456" y="2743200"/>
            <a:ext cx="0" cy="168920"/>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cxnSp>
        <p:nvCxnSpPr>
          <p:cNvPr id="30" name="Straight Arrow Connector 29"/>
          <p:cNvCxnSpPr>
            <a:stCxn id="25" idx="2"/>
            <a:endCxn id="26" idx="0"/>
          </p:cNvCxnSpPr>
          <p:nvPr/>
        </p:nvCxnSpPr>
        <p:spPr bwMode="auto">
          <a:xfrm>
            <a:off x="1410456" y="3276600"/>
            <a:ext cx="0" cy="168920"/>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spTree>
    <p:extLst>
      <p:ext uri="{BB962C8B-B14F-4D97-AF65-F5344CB8AC3E}">
        <p14:creationId xmlns:p14="http://schemas.microsoft.com/office/powerpoint/2010/main" val="39109813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Rectangle 124"/>
          <p:cNvSpPr>
            <a:spLocks noChangeArrowheads="1"/>
          </p:cNvSpPr>
          <p:nvPr/>
        </p:nvSpPr>
        <p:spPr bwMode="auto">
          <a:xfrm>
            <a:off x="542379"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4 </a:t>
            </a:r>
            <a:endParaRPr lang="en-US" sz="1100" dirty="0" smtClean="0">
              <a:solidFill>
                <a:schemeClr val="tx1"/>
              </a:solidFill>
              <a:cs typeface="Tahoma" pitchFamily="34" charset="0"/>
            </a:endParaRPr>
          </a:p>
          <a:p>
            <a:pPr algn="ctr"/>
            <a:r>
              <a:rPr lang="tr-TR" sz="1100" dirty="0">
                <a:solidFill>
                  <a:schemeClr val="tx1"/>
                </a:solidFill>
                <a:cs typeface="Tahoma" pitchFamily="34" charset="0"/>
              </a:rPr>
              <a:t>Kuruluşun içeri</a:t>
            </a:r>
            <a:endParaRPr lang="en-US" sz="1100" dirty="0">
              <a:solidFill>
                <a:schemeClr val="tx1"/>
              </a:solidFill>
              <a:cs typeface="Tahoma" pitchFamily="34" charset="0"/>
            </a:endParaRPr>
          </a:p>
        </p:txBody>
      </p:sp>
      <p:sp>
        <p:nvSpPr>
          <p:cNvPr id="126" name="Rectangle 10"/>
          <p:cNvSpPr>
            <a:spLocks noChangeArrowheads="1"/>
          </p:cNvSpPr>
          <p:nvPr/>
        </p:nvSpPr>
        <p:spPr bwMode="auto">
          <a:xfrm>
            <a:off x="1752600" y="838200"/>
            <a:ext cx="1136211" cy="60129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tr-TR" sz="1100" dirty="0">
                <a:solidFill>
                  <a:schemeClr val="tx1"/>
                </a:solidFill>
                <a:cs typeface="Tahoma" pitchFamily="34" charset="0"/>
              </a:rPr>
              <a:t>Liderlik</a:t>
            </a:r>
            <a:endParaRPr lang="en-US" sz="1100" dirty="0">
              <a:solidFill>
                <a:schemeClr val="tx1"/>
              </a:solidFill>
              <a:cs typeface="Tahoma" pitchFamily="34" charset="0"/>
            </a:endParaRPr>
          </a:p>
        </p:txBody>
      </p:sp>
      <p:sp>
        <p:nvSpPr>
          <p:cNvPr id="127" name="Rectangle 19"/>
          <p:cNvSpPr>
            <a:spLocks noChangeArrowheads="1"/>
          </p:cNvSpPr>
          <p:nvPr/>
        </p:nvSpPr>
        <p:spPr bwMode="auto">
          <a:xfrm>
            <a:off x="2971800" y="838200"/>
            <a:ext cx="11340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Planlama</a:t>
            </a:r>
            <a:endParaRPr lang="en-US" sz="1100" dirty="0">
              <a:solidFill>
                <a:schemeClr val="tx1"/>
              </a:solidFill>
              <a:cs typeface="Tahoma" pitchFamily="34" charset="0"/>
            </a:endParaRPr>
          </a:p>
        </p:txBody>
      </p:sp>
      <p:sp>
        <p:nvSpPr>
          <p:cNvPr id="128" name="Rectangle 33"/>
          <p:cNvSpPr>
            <a:spLocks noChangeArrowheads="1"/>
          </p:cNvSpPr>
          <p:nvPr/>
        </p:nvSpPr>
        <p:spPr bwMode="auto">
          <a:xfrm>
            <a:off x="5486401"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8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İşleyiş</a:t>
            </a:r>
            <a:endParaRPr lang="en-US" sz="1100" dirty="0">
              <a:solidFill>
                <a:schemeClr val="tx1"/>
              </a:solidFill>
              <a:cs typeface="Tahoma" pitchFamily="34" charset="0"/>
            </a:endParaRPr>
          </a:p>
        </p:txBody>
      </p:sp>
      <p:sp>
        <p:nvSpPr>
          <p:cNvPr id="129" name="Rectangle 40"/>
          <p:cNvSpPr>
            <a:spLocks noChangeArrowheads="1"/>
          </p:cNvSpPr>
          <p:nvPr/>
        </p:nvSpPr>
        <p:spPr bwMode="auto">
          <a:xfrm>
            <a:off x="6705599" y="838200"/>
            <a:ext cx="1221615"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smtClean="0">
                <a:solidFill>
                  <a:schemeClr val="tx1"/>
                </a:solidFill>
                <a:cs typeface="Tahoma" pitchFamily="34" charset="0"/>
              </a:rPr>
              <a:t>9 </a:t>
            </a:r>
          </a:p>
          <a:p>
            <a:pPr algn="ctr"/>
            <a:r>
              <a:rPr lang="en-US" sz="1050" dirty="0" err="1" smtClean="0">
                <a:solidFill>
                  <a:schemeClr val="tx1"/>
                </a:solidFill>
                <a:cs typeface="Tahoma" pitchFamily="34" charset="0"/>
              </a:rPr>
              <a:t>Başarının</a:t>
            </a:r>
            <a:r>
              <a:rPr lang="en-US" sz="1050" dirty="0" smtClean="0">
                <a:solidFill>
                  <a:schemeClr val="tx1"/>
                </a:solidFill>
                <a:cs typeface="Tahoma" pitchFamily="34" charset="0"/>
              </a:rPr>
              <a:t>/</a:t>
            </a:r>
            <a:endParaRPr lang="tr-TR" sz="1050" dirty="0" smtClean="0">
              <a:solidFill>
                <a:schemeClr val="tx1"/>
              </a:solidFill>
              <a:cs typeface="Tahoma" pitchFamily="34" charset="0"/>
            </a:endParaRPr>
          </a:p>
          <a:p>
            <a:pPr algn="ctr"/>
            <a:r>
              <a:rPr lang="en-US" sz="1050" dirty="0" err="1" smtClean="0">
                <a:solidFill>
                  <a:schemeClr val="tx1"/>
                </a:solidFill>
                <a:cs typeface="Tahoma" pitchFamily="34" charset="0"/>
              </a:rPr>
              <a:t>Performansın</a:t>
            </a:r>
            <a:r>
              <a:rPr lang="en-US" sz="1050" dirty="0" smtClean="0">
                <a:solidFill>
                  <a:schemeClr val="tx1"/>
                </a:solidFill>
                <a:cs typeface="Tahoma" pitchFamily="34" charset="0"/>
              </a:rPr>
              <a:t> </a:t>
            </a:r>
            <a:r>
              <a:rPr lang="en-US" sz="1050" dirty="0" err="1" smtClean="0">
                <a:solidFill>
                  <a:schemeClr val="tx1"/>
                </a:solidFill>
                <a:cs typeface="Tahoma" pitchFamily="34" charset="0"/>
              </a:rPr>
              <a:t>değerlendirilmes</a:t>
            </a:r>
            <a:r>
              <a:rPr lang="tr-TR" sz="1050" dirty="0" smtClean="0">
                <a:solidFill>
                  <a:schemeClr val="tx1"/>
                </a:solidFill>
                <a:cs typeface="Tahoma" pitchFamily="34" charset="0"/>
              </a:rPr>
              <a:t>i</a:t>
            </a:r>
            <a:endParaRPr lang="en-US" sz="1050" dirty="0">
              <a:solidFill>
                <a:schemeClr val="tx1"/>
              </a:solidFill>
              <a:cs typeface="Tahoma" pitchFamily="34" charset="0"/>
            </a:endParaRPr>
          </a:p>
        </p:txBody>
      </p:sp>
      <p:sp>
        <p:nvSpPr>
          <p:cNvPr id="130" name="Rectangle 47"/>
          <p:cNvSpPr>
            <a:spLocks noChangeArrowheads="1"/>
          </p:cNvSpPr>
          <p:nvPr/>
        </p:nvSpPr>
        <p:spPr bwMode="auto">
          <a:xfrm>
            <a:off x="7980912"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10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İyileştirme</a:t>
            </a:r>
            <a:endParaRPr lang="en-US" sz="1100" dirty="0">
              <a:solidFill>
                <a:schemeClr val="tx1"/>
              </a:solidFill>
              <a:cs typeface="Tahoma" pitchFamily="34" charset="0"/>
            </a:endParaRPr>
          </a:p>
        </p:txBody>
      </p:sp>
      <p:sp>
        <p:nvSpPr>
          <p:cNvPr id="131" name="Rectangle 130"/>
          <p:cNvSpPr>
            <a:spLocks noChangeArrowheads="1"/>
          </p:cNvSpPr>
          <p:nvPr/>
        </p:nvSpPr>
        <p:spPr bwMode="auto">
          <a:xfrm>
            <a:off x="559965" y="16167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4.1 </a:t>
            </a:r>
          </a:p>
          <a:p>
            <a:pPr algn="ctr"/>
            <a:r>
              <a:rPr lang="tr-TR" sz="900" dirty="0" smtClean="0">
                <a:solidFill>
                  <a:schemeClr val="tx1"/>
                </a:solidFill>
                <a:cs typeface="Tahoma" pitchFamily="34" charset="0"/>
              </a:rPr>
              <a:t>Kapsamın </a:t>
            </a:r>
            <a:r>
              <a:rPr lang="tr-TR" sz="900" dirty="0">
                <a:solidFill>
                  <a:schemeClr val="tx1"/>
                </a:solidFill>
                <a:cs typeface="Tahoma" pitchFamily="34" charset="0"/>
              </a:rPr>
              <a:t>anlaşılması</a:t>
            </a:r>
            <a:endParaRPr lang="en-US" sz="900" dirty="0">
              <a:solidFill>
                <a:schemeClr val="tx1"/>
              </a:solidFill>
              <a:cs typeface="Tahoma" pitchFamily="34" charset="0"/>
            </a:endParaRPr>
          </a:p>
        </p:txBody>
      </p:sp>
      <p:sp>
        <p:nvSpPr>
          <p:cNvPr id="132" name="Rectangle 131"/>
          <p:cNvSpPr>
            <a:spLocks noChangeArrowheads="1"/>
          </p:cNvSpPr>
          <p:nvPr/>
        </p:nvSpPr>
        <p:spPr bwMode="auto">
          <a:xfrm>
            <a:off x="559965" y="21501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4.2 </a:t>
            </a:r>
          </a:p>
          <a:p>
            <a:pPr algn="ctr"/>
            <a:r>
              <a:rPr lang="tr-TR" sz="900" dirty="0">
                <a:solidFill>
                  <a:schemeClr val="tx1"/>
                </a:solidFill>
                <a:cs typeface="Tahoma" pitchFamily="34" charset="0"/>
              </a:rPr>
              <a:t>İlgili </a:t>
            </a:r>
            <a:r>
              <a:rPr lang="tr-TR" sz="900" dirty="0" smtClean="0">
                <a:solidFill>
                  <a:schemeClr val="tx1"/>
                </a:solidFill>
                <a:cs typeface="Tahoma" pitchFamily="34" charset="0"/>
              </a:rPr>
              <a:t>taraflar</a:t>
            </a:r>
            <a:endParaRPr lang="en-US" sz="900" dirty="0">
              <a:solidFill>
                <a:schemeClr val="tx1"/>
              </a:solidFill>
              <a:cs typeface="Tahoma" pitchFamily="34" charset="0"/>
            </a:endParaRPr>
          </a:p>
        </p:txBody>
      </p:sp>
      <p:sp>
        <p:nvSpPr>
          <p:cNvPr id="133" name="Rectangle 132"/>
          <p:cNvSpPr>
            <a:spLocks noChangeArrowheads="1"/>
          </p:cNvSpPr>
          <p:nvPr/>
        </p:nvSpPr>
        <p:spPr bwMode="auto">
          <a:xfrm>
            <a:off x="559965" y="26835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4.3 </a:t>
            </a:r>
          </a:p>
          <a:p>
            <a:pPr algn="ctr"/>
            <a:r>
              <a:rPr lang="tr-TR" sz="900" dirty="0">
                <a:solidFill>
                  <a:schemeClr val="tx1"/>
                </a:solidFill>
                <a:cs typeface="Tahoma" pitchFamily="34" charset="0"/>
              </a:rPr>
              <a:t>Kapsam</a:t>
            </a:r>
            <a:endParaRPr lang="en-US" sz="900" dirty="0">
              <a:solidFill>
                <a:schemeClr val="tx1"/>
              </a:solidFill>
              <a:cs typeface="Tahoma" pitchFamily="34" charset="0"/>
            </a:endParaRPr>
          </a:p>
        </p:txBody>
      </p:sp>
      <p:sp>
        <p:nvSpPr>
          <p:cNvPr id="134" name="Rectangle 133"/>
          <p:cNvSpPr>
            <a:spLocks noChangeArrowheads="1"/>
          </p:cNvSpPr>
          <p:nvPr/>
        </p:nvSpPr>
        <p:spPr bwMode="auto">
          <a:xfrm>
            <a:off x="559965" y="32169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4.4</a:t>
            </a:r>
          </a:p>
          <a:p>
            <a:pPr algn="ctr"/>
            <a:r>
              <a:rPr lang="en-US" sz="900" dirty="0" smtClean="0">
                <a:solidFill>
                  <a:schemeClr val="tx1"/>
                </a:solidFill>
                <a:cs typeface="Tahoma" pitchFamily="34" charset="0"/>
              </a:rPr>
              <a:t> </a:t>
            </a:r>
            <a:r>
              <a:rPr lang="tr-TR" sz="900" dirty="0" smtClean="0">
                <a:solidFill>
                  <a:schemeClr val="tx1"/>
                </a:solidFill>
                <a:cs typeface="Tahoma" pitchFamily="34" charset="0"/>
              </a:rPr>
              <a:t>KYS</a:t>
            </a:r>
            <a:endParaRPr lang="en-US" sz="900" dirty="0">
              <a:solidFill>
                <a:schemeClr val="tx1"/>
              </a:solidFill>
              <a:cs typeface="Tahoma" pitchFamily="34" charset="0"/>
            </a:endParaRPr>
          </a:p>
        </p:txBody>
      </p:sp>
      <p:sp>
        <p:nvSpPr>
          <p:cNvPr id="135" name="Rectangle 134"/>
          <p:cNvSpPr>
            <a:spLocks noChangeArrowheads="1"/>
          </p:cNvSpPr>
          <p:nvPr/>
        </p:nvSpPr>
        <p:spPr bwMode="auto">
          <a:xfrm>
            <a:off x="1771281" y="1692920"/>
            <a:ext cx="1098848" cy="36448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tr-TR" sz="900" dirty="0">
                <a:solidFill>
                  <a:schemeClr val="tx1"/>
                </a:solidFill>
                <a:cs typeface="Tahoma" pitchFamily="34" charset="0"/>
              </a:rPr>
              <a:t>Liderlik ve adanmışlık</a:t>
            </a:r>
            <a:endParaRPr lang="en-US" sz="900" dirty="0">
              <a:solidFill>
                <a:schemeClr val="tx1"/>
              </a:solidFill>
              <a:cs typeface="Tahoma" pitchFamily="34" charset="0"/>
            </a:endParaRPr>
          </a:p>
        </p:txBody>
      </p:sp>
      <p:sp>
        <p:nvSpPr>
          <p:cNvPr id="136" name="Rectangle 135"/>
          <p:cNvSpPr>
            <a:spLocks noChangeArrowheads="1"/>
          </p:cNvSpPr>
          <p:nvPr/>
        </p:nvSpPr>
        <p:spPr bwMode="auto">
          <a:xfrm>
            <a:off x="2989386" y="1638945"/>
            <a:ext cx="1098848" cy="5708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sv-SE" sz="900" dirty="0" smtClean="0">
                <a:solidFill>
                  <a:schemeClr val="tx1"/>
                </a:solidFill>
                <a:cs typeface="Tahoma" pitchFamily="34" charset="0"/>
              </a:rPr>
              <a:t>Riskler ve fırsatlara göre eylemler</a:t>
            </a:r>
            <a:endParaRPr lang="en-US" sz="900" dirty="0">
              <a:solidFill>
                <a:schemeClr val="tx1"/>
              </a:solidFill>
              <a:cs typeface="Tahoma" pitchFamily="34" charset="0"/>
            </a:endParaRPr>
          </a:p>
        </p:txBody>
      </p:sp>
      <p:sp>
        <p:nvSpPr>
          <p:cNvPr id="137" name="Rectangle 136"/>
          <p:cNvSpPr>
            <a:spLocks noChangeArrowheads="1"/>
          </p:cNvSpPr>
          <p:nvPr/>
        </p:nvSpPr>
        <p:spPr bwMode="auto">
          <a:xfrm>
            <a:off x="2989386" y="2414679"/>
            <a:ext cx="1098848" cy="48092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en-US" sz="900" dirty="0" err="1" smtClean="0">
                <a:solidFill>
                  <a:schemeClr val="tx1"/>
                </a:solidFill>
                <a:cs typeface="Tahoma" pitchFamily="34" charset="0"/>
              </a:rPr>
              <a:t>Hedefler</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planlama</a:t>
            </a:r>
            <a:endParaRPr lang="en-US" sz="900" dirty="0">
              <a:solidFill>
                <a:schemeClr val="tx1"/>
              </a:solidFill>
              <a:cs typeface="Tahoma" pitchFamily="34" charset="0"/>
            </a:endParaRPr>
          </a:p>
        </p:txBody>
      </p:sp>
      <p:sp>
        <p:nvSpPr>
          <p:cNvPr id="138" name="Rectangle 137"/>
          <p:cNvSpPr>
            <a:spLocks noChangeArrowheads="1"/>
          </p:cNvSpPr>
          <p:nvPr/>
        </p:nvSpPr>
        <p:spPr bwMode="auto">
          <a:xfrm>
            <a:off x="6737720" y="1600200"/>
            <a:ext cx="1098848" cy="62164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 </a:t>
            </a:r>
          </a:p>
          <a:p>
            <a:pPr algn="ctr"/>
            <a:r>
              <a:rPr lang="en-US" sz="900" dirty="0" err="1" smtClean="0">
                <a:solidFill>
                  <a:schemeClr val="tx1"/>
                </a:solidFill>
                <a:cs typeface="Tahoma" pitchFamily="34" charset="0"/>
              </a:rPr>
              <a:t>İzleme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ölçüm</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analz</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42" name="Rectangle 141"/>
          <p:cNvSpPr>
            <a:spLocks noChangeArrowheads="1"/>
          </p:cNvSpPr>
          <p:nvPr/>
        </p:nvSpPr>
        <p:spPr bwMode="auto">
          <a:xfrm>
            <a:off x="1771281" y="2769326"/>
            <a:ext cx="1098848" cy="65967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5.3 </a:t>
            </a:r>
          </a:p>
          <a:p>
            <a:pPr algn="ctr"/>
            <a:r>
              <a:rPr lang="tr-TR" sz="900" dirty="0">
                <a:solidFill>
                  <a:schemeClr val="tx1"/>
                </a:solidFill>
                <a:cs typeface="Tahoma" pitchFamily="34" charset="0"/>
              </a:rPr>
              <a:t>Kuruluştaki roller, sorumluluklar ve yetkiler</a:t>
            </a:r>
            <a:endParaRPr lang="en-US" sz="900" dirty="0">
              <a:solidFill>
                <a:schemeClr val="tx1"/>
              </a:solidFill>
              <a:cs typeface="Tahoma" pitchFamily="34" charset="0"/>
            </a:endParaRPr>
          </a:p>
        </p:txBody>
      </p:sp>
      <p:sp>
        <p:nvSpPr>
          <p:cNvPr id="143" name="Rectangle 142"/>
          <p:cNvSpPr>
            <a:spLocks noChangeArrowheads="1"/>
          </p:cNvSpPr>
          <p:nvPr/>
        </p:nvSpPr>
        <p:spPr bwMode="auto">
          <a:xfrm>
            <a:off x="6737720" y="3714711"/>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9.2</a:t>
            </a:r>
          </a:p>
          <a:p>
            <a:pPr algn="ctr"/>
            <a:r>
              <a:rPr lang="en-US" sz="900" dirty="0" err="1" smtClean="0">
                <a:solidFill>
                  <a:schemeClr val="tx1"/>
                </a:solidFill>
                <a:cs typeface="Tahoma" pitchFamily="34" charset="0"/>
              </a:rPr>
              <a:t>İç</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44" name="Rectangle 143"/>
          <p:cNvSpPr>
            <a:spLocks noChangeArrowheads="1"/>
          </p:cNvSpPr>
          <p:nvPr/>
        </p:nvSpPr>
        <p:spPr bwMode="auto">
          <a:xfrm>
            <a:off x="6737720" y="4267200"/>
            <a:ext cx="1098848" cy="40027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9.3 </a:t>
            </a:r>
          </a:p>
          <a:p>
            <a:pPr algn="ctr"/>
            <a:r>
              <a:rPr lang="en-US" sz="900" dirty="0" err="1" smtClean="0">
                <a:solidFill>
                  <a:schemeClr val="tx1"/>
                </a:solidFill>
                <a:cs typeface="Tahoma" pitchFamily="34" charset="0"/>
              </a:rPr>
              <a:t>Yönetimin</a:t>
            </a:r>
            <a:r>
              <a:rPr lang="en-US" sz="900" dirty="0" smtClean="0">
                <a:solidFill>
                  <a:schemeClr val="tx1"/>
                </a:solidFill>
                <a:cs typeface="Tahoma" pitchFamily="34" charset="0"/>
              </a:rPr>
              <a:t> </a:t>
            </a:r>
            <a:r>
              <a:rPr lang="en-US" sz="900" dirty="0" err="1" smtClean="0">
                <a:solidFill>
                  <a:schemeClr val="tx1"/>
                </a:solidFill>
                <a:cs typeface="Tahoma" pitchFamily="34" charset="0"/>
              </a:rPr>
              <a:t>gözden</a:t>
            </a:r>
            <a:r>
              <a:rPr lang="en-US" sz="900" dirty="0" smtClean="0">
                <a:solidFill>
                  <a:schemeClr val="tx1"/>
                </a:solidFill>
                <a:cs typeface="Tahoma" pitchFamily="34" charset="0"/>
              </a:rPr>
              <a:t> </a:t>
            </a:r>
            <a:r>
              <a:rPr lang="en-US" sz="900" dirty="0" err="1" smtClean="0">
                <a:solidFill>
                  <a:schemeClr val="tx1"/>
                </a:solidFill>
                <a:cs typeface="Tahoma" pitchFamily="34" charset="0"/>
              </a:rPr>
              <a:t>geçirmesi</a:t>
            </a:r>
            <a:endParaRPr lang="en-US" sz="900" dirty="0">
              <a:solidFill>
                <a:schemeClr val="tx1"/>
              </a:solidFill>
              <a:cs typeface="Tahoma" pitchFamily="34" charset="0"/>
            </a:endParaRPr>
          </a:p>
        </p:txBody>
      </p:sp>
      <p:sp>
        <p:nvSpPr>
          <p:cNvPr id="145" name="Rectangle 144"/>
          <p:cNvSpPr>
            <a:spLocks noChangeArrowheads="1"/>
          </p:cNvSpPr>
          <p:nvPr/>
        </p:nvSpPr>
        <p:spPr bwMode="auto">
          <a:xfrm>
            <a:off x="5486400" y="1600200"/>
            <a:ext cx="1136212" cy="5841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8.1 </a:t>
            </a:r>
          </a:p>
          <a:p>
            <a:pPr algn="ctr"/>
            <a:r>
              <a:rPr lang="en-US" sz="900" dirty="0" err="1" smtClean="0">
                <a:solidFill>
                  <a:schemeClr val="tx1"/>
                </a:solidFill>
                <a:cs typeface="Tahoma" pitchFamily="34" charset="0"/>
              </a:rPr>
              <a:t>İşleyişin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kontrolü</a:t>
            </a:r>
            <a:endParaRPr lang="en-US" sz="900" dirty="0">
              <a:solidFill>
                <a:schemeClr val="tx1"/>
              </a:solidFill>
              <a:cs typeface="Tahoma" pitchFamily="34" charset="0"/>
            </a:endParaRPr>
          </a:p>
        </p:txBody>
      </p:sp>
      <p:sp>
        <p:nvSpPr>
          <p:cNvPr id="146" name="Rectangle 145"/>
          <p:cNvSpPr>
            <a:spLocks noChangeArrowheads="1"/>
          </p:cNvSpPr>
          <p:nvPr/>
        </p:nvSpPr>
        <p:spPr bwMode="auto">
          <a:xfrm>
            <a:off x="1771281" y="2226320"/>
            <a:ext cx="1098848" cy="36448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5.2 </a:t>
            </a:r>
          </a:p>
          <a:p>
            <a:pPr algn="ctr"/>
            <a:r>
              <a:rPr lang="tr-TR" sz="900" dirty="0" smtClean="0">
                <a:solidFill>
                  <a:schemeClr val="tx1"/>
                </a:solidFill>
                <a:cs typeface="Tahoma" pitchFamily="34" charset="0"/>
              </a:rPr>
              <a:t>Politika</a:t>
            </a:r>
            <a:endParaRPr lang="en-US" sz="900" dirty="0">
              <a:solidFill>
                <a:schemeClr val="tx1"/>
              </a:solidFill>
              <a:cs typeface="Tahoma" pitchFamily="34" charset="0"/>
            </a:endParaRPr>
          </a:p>
        </p:txBody>
      </p:sp>
      <p:sp>
        <p:nvSpPr>
          <p:cNvPr id="147" name="Rectangle 146"/>
          <p:cNvSpPr>
            <a:spLocks noChangeArrowheads="1"/>
          </p:cNvSpPr>
          <p:nvPr/>
        </p:nvSpPr>
        <p:spPr bwMode="auto">
          <a:xfrm>
            <a:off x="2987454" y="3071138"/>
            <a:ext cx="1098848" cy="43406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en-US" sz="900" dirty="0" err="1" smtClean="0">
                <a:solidFill>
                  <a:schemeClr val="tx1"/>
                </a:solidFill>
                <a:cs typeface="Tahoma" pitchFamily="34" charset="0"/>
              </a:rPr>
              <a:t>Değişikliklerin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endParaRPr lang="en-US" sz="900" dirty="0">
              <a:solidFill>
                <a:schemeClr val="tx1"/>
              </a:solidFill>
              <a:cs typeface="Tahoma" pitchFamily="34" charset="0"/>
            </a:endParaRPr>
          </a:p>
        </p:txBody>
      </p:sp>
      <p:sp>
        <p:nvSpPr>
          <p:cNvPr id="148" name="Rectangle 147"/>
          <p:cNvSpPr>
            <a:spLocks noChangeArrowheads="1"/>
          </p:cNvSpPr>
          <p:nvPr/>
        </p:nvSpPr>
        <p:spPr bwMode="auto">
          <a:xfrm>
            <a:off x="6737720" y="2392566"/>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9.1.2</a:t>
            </a:r>
          </a:p>
          <a:p>
            <a:pPr algn="ctr"/>
            <a:r>
              <a:rPr lang="en-US" sz="900" dirty="0" err="1" smtClean="0">
                <a:solidFill>
                  <a:schemeClr val="tx1"/>
                </a:solidFill>
                <a:cs typeface="Tahoma" pitchFamily="34" charset="0"/>
              </a:rPr>
              <a:t>Müşteri</a:t>
            </a:r>
            <a:r>
              <a:rPr lang="en-US" sz="900" dirty="0" smtClean="0">
                <a:solidFill>
                  <a:schemeClr val="tx1"/>
                </a:solidFill>
                <a:cs typeface="Tahoma" pitchFamily="34" charset="0"/>
              </a:rPr>
              <a:t> </a:t>
            </a:r>
            <a:r>
              <a:rPr lang="en-US" sz="900" dirty="0" err="1" smtClean="0">
                <a:solidFill>
                  <a:schemeClr val="tx1"/>
                </a:solidFill>
                <a:cs typeface="Tahoma" pitchFamily="34" charset="0"/>
              </a:rPr>
              <a:t>memnuniyeti</a:t>
            </a:r>
            <a:endParaRPr lang="en-US" sz="900" dirty="0">
              <a:solidFill>
                <a:schemeClr val="tx1"/>
              </a:solidFill>
              <a:cs typeface="Tahoma" pitchFamily="34" charset="0"/>
            </a:endParaRPr>
          </a:p>
        </p:txBody>
      </p:sp>
      <p:sp>
        <p:nvSpPr>
          <p:cNvPr id="149" name="Rectangle 148"/>
          <p:cNvSpPr>
            <a:spLocks noChangeArrowheads="1"/>
          </p:cNvSpPr>
          <p:nvPr/>
        </p:nvSpPr>
        <p:spPr bwMode="auto">
          <a:xfrm>
            <a:off x="6737720" y="3064512"/>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9.1.3 </a:t>
            </a:r>
          </a:p>
          <a:p>
            <a:pPr algn="ctr"/>
            <a:r>
              <a:rPr lang="en-US" sz="900" dirty="0" err="1" smtClean="0">
                <a:solidFill>
                  <a:schemeClr val="tx1"/>
                </a:solidFill>
                <a:cs typeface="Tahoma" pitchFamily="34" charset="0"/>
              </a:rPr>
              <a:t>Analiz</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50" name="Rectangle 149"/>
          <p:cNvSpPr>
            <a:spLocks noChangeArrowheads="1"/>
          </p:cNvSpPr>
          <p:nvPr/>
        </p:nvSpPr>
        <p:spPr bwMode="auto">
          <a:xfrm>
            <a:off x="5505082" y="23025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err="1" smtClean="0">
                <a:solidFill>
                  <a:schemeClr val="tx1"/>
                </a:solidFill>
                <a:cs typeface="Tahoma" pitchFamily="34" charset="0"/>
              </a:rPr>
              <a:t>Sonraki</a:t>
            </a:r>
            <a:r>
              <a:rPr lang="en-US" sz="900" dirty="0" smtClean="0">
                <a:solidFill>
                  <a:schemeClr val="tx1"/>
                </a:solidFill>
                <a:cs typeface="Tahoma" pitchFamily="34" charset="0"/>
              </a:rPr>
              <a:t> </a:t>
            </a:r>
            <a:r>
              <a:rPr lang="en-US" sz="900" dirty="0" err="1" smtClean="0">
                <a:solidFill>
                  <a:schemeClr val="tx1"/>
                </a:solidFill>
                <a:cs typeface="Tahoma" pitchFamily="34" charset="0"/>
              </a:rPr>
              <a:t>slayta</a:t>
            </a:r>
            <a:r>
              <a:rPr lang="en-US" sz="900" dirty="0" smtClean="0">
                <a:solidFill>
                  <a:schemeClr val="tx1"/>
                </a:solidFill>
                <a:cs typeface="Tahoma" pitchFamily="34" charset="0"/>
              </a:rPr>
              <a:t> </a:t>
            </a:r>
            <a:r>
              <a:rPr lang="en-US" sz="900" dirty="0" err="1" smtClean="0">
                <a:solidFill>
                  <a:schemeClr val="tx1"/>
                </a:solidFill>
                <a:cs typeface="Tahoma" pitchFamily="34" charset="0"/>
              </a:rPr>
              <a:t>bakınız</a:t>
            </a:r>
            <a:endParaRPr lang="en-US" sz="900" dirty="0">
              <a:solidFill>
                <a:schemeClr val="tx1"/>
              </a:solidFill>
              <a:cs typeface="Tahoma" pitchFamily="34" charset="0"/>
            </a:endParaRPr>
          </a:p>
        </p:txBody>
      </p:sp>
      <p:cxnSp>
        <p:nvCxnSpPr>
          <p:cNvPr id="151" name="Straight Arrow Connector 150"/>
          <p:cNvCxnSpPr/>
          <p:nvPr/>
        </p:nvCxnSpPr>
        <p:spPr bwMode="auto">
          <a:xfrm flipH="1">
            <a:off x="2320705" y="1439493"/>
            <a:ext cx="1" cy="253427"/>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52" name="Straight Arrow Connector 151"/>
          <p:cNvCxnSpPr/>
          <p:nvPr/>
        </p:nvCxnSpPr>
        <p:spPr bwMode="auto">
          <a:xfrm>
            <a:off x="2320705" y="2590800"/>
            <a:ext cx="0" cy="168920"/>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54" name="Straight Arrow Connector 153"/>
          <p:cNvCxnSpPr/>
          <p:nvPr/>
        </p:nvCxnSpPr>
        <p:spPr bwMode="auto">
          <a:xfrm>
            <a:off x="2320705" y="2057400"/>
            <a:ext cx="0" cy="168920"/>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55" name="Straight Arrow Connector 154"/>
          <p:cNvCxnSpPr>
            <a:stCxn id="125" idx="2"/>
            <a:endCxn id="131" idx="0"/>
          </p:cNvCxnSpPr>
          <p:nvPr/>
        </p:nvCxnSpPr>
        <p:spPr bwMode="auto">
          <a:xfrm flipH="1">
            <a:off x="1109389" y="1439493"/>
            <a:ext cx="1" cy="17722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56" name="Straight Arrow Connector 155"/>
          <p:cNvCxnSpPr>
            <a:stCxn id="131" idx="2"/>
            <a:endCxn id="132" idx="0"/>
          </p:cNvCxnSpPr>
          <p:nvPr/>
        </p:nvCxnSpPr>
        <p:spPr bwMode="auto">
          <a:xfrm>
            <a:off x="1109389" y="19812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57" name="Straight Arrow Connector 156"/>
          <p:cNvCxnSpPr>
            <a:stCxn id="132" idx="2"/>
            <a:endCxn id="133" idx="0"/>
          </p:cNvCxnSpPr>
          <p:nvPr/>
        </p:nvCxnSpPr>
        <p:spPr bwMode="auto">
          <a:xfrm>
            <a:off x="1109389" y="25146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58" name="Straight Arrow Connector 157"/>
          <p:cNvCxnSpPr>
            <a:stCxn id="133" idx="2"/>
            <a:endCxn id="134" idx="0"/>
          </p:cNvCxnSpPr>
          <p:nvPr/>
        </p:nvCxnSpPr>
        <p:spPr bwMode="auto">
          <a:xfrm>
            <a:off x="1109389" y="30480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59" name="Straight Arrow Connector 158"/>
          <p:cNvCxnSpPr>
            <a:stCxn id="127" idx="2"/>
            <a:endCxn id="136" idx="0"/>
          </p:cNvCxnSpPr>
          <p:nvPr/>
        </p:nvCxnSpPr>
        <p:spPr bwMode="auto">
          <a:xfrm flipH="1">
            <a:off x="3538810" y="1439493"/>
            <a:ext cx="1" cy="1994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60" name="Straight Arrow Connector 159"/>
          <p:cNvCxnSpPr>
            <a:stCxn id="136" idx="2"/>
            <a:endCxn id="137" idx="0"/>
          </p:cNvCxnSpPr>
          <p:nvPr/>
        </p:nvCxnSpPr>
        <p:spPr bwMode="auto">
          <a:xfrm>
            <a:off x="3538810" y="2209800"/>
            <a:ext cx="0" cy="20487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61" name="Straight Arrow Connector 160"/>
          <p:cNvCxnSpPr>
            <a:stCxn id="137" idx="2"/>
            <a:endCxn id="147" idx="0"/>
          </p:cNvCxnSpPr>
          <p:nvPr/>
        </p:nvCxnSpPr>
        <p:spPr bwMode="auto">
          <a:xfrm flipH="1">
            <a:off x="3536878" y="2895600"/>
            <a:ext cx="1932" cy="17553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62" name="Straight Arrow Connector 161"/>
          <p:cNvCxnSpPr>
            <a:stCxn id="128" idx="2"/>
            <a:endCxn id="145" idx="0"/>
          </p:cNvCxnSpPr>
          <p:nvPr/>
        </p:nvCxnSpPr>
        <p:spPr bwMode="auto">
          <a:xfrm flipH="1">
            <a:off x="6054506" y="1439493"/>
            <a:ext cx="1"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63" name="Straight Arrow Connector 162"/>
          <p:cNvCxnSpPr>
            <a:stCxn id="145" idx="2"/>
            <a:endCxn id="150" idx="0"/>
          </p:cNvCxnSpPr>
          <p:nvPr/>
        </p:nvCxnSpPr>
        <p:spPr bwMode="auto">
          <a:xfrm>
            <a:off x="6054506" y="2184388"/>
            <a:ext cx="0" cy="11813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64" name="Straight Arrow Connector 163"/>
          <p:cNvCxnSpPr>
            <a:stCxn id="129" idx="2"/>
            <a:endCxn id="138" idx="0"/>
          </p:cNvCxnSpPr>
          <p:nvPr/>
        </p:nvCxnSpPr>
        <p:spPr bwMode="auto">
          <a:xfrm flipH="1">
            <a:off x="7287144" y="1439493"/>
            <a:ext cx="29263"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65" name="Straight Arrow Connector 164"/>
          <p:cNvCxnSpPr>
            <a:stCxn id="138" idx="2"/>
            <a:endCxn id="148" idx="0"/>
          </p:cNvCxnSpPr>
          <p:nvPr/>
        </p:nvCxnSpPr>
        <p:spPr bwMode="auto">
          <a:xfrm>
            <a:off x="7287144" y="2221843"/>
            <a:ext cx="0" cy="170723"/>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66" name="Straight Arrow Connector 165"/>
          <p:cNvCxnSpPr>
            <a:stCxn id="148" idx="2"/>
            <a:endCxn id="149" idx="0"/>
          </p:cNvCxnSpPr>
          <p:nvPr/>
        </p:nvCxnSpPr>
        <p:spPr bwMode="auto">
          <a:xfrm>
            <a:off x="7287144" y="2865760"/>
            <a:ext cx="0" cy="1987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67" name="Straight Arrow Connector 166"/>
          <p:cNvCxnSpPr>
            <a:stCxn id="149" idx="2"/>
            <a:endCxn id="143" idx="0"/>
          </p:cNvCxnSpPr>
          <p:nvPr/>
        </p:nvCxnSpPr>
        <p:spPr bwMode="auto">
          <a:xfrm>
            <a:off x="7287144" y="3537706"/>
            <a:ext cx="0" cy="177005"/>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68" name="Straight Arrow Connector 167"/>
          <p:cNvCxnSpPr>
            <a:stCxn id="143" idx="2"/>
            <a:endCxn id="144" idx="0"/>
          </p:cNvCxnSpPr>
          <p:nvPr/>
        </p:nvCxnSpPr>
        <p:spPr bwMode="auto">
          <a:xfrm>
            <a:off x="7287144" y="4079191"/>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171" name="Rectangle 26"/>
          <p:cNvSpPr>
            <a:spLocks noChangeArrowheads="1"/>
          </p:cNvSpPr>
          <p:nvPr/>
        </p:nvSpPr>
        <p:spPr bwMode="auto">
          <a:xfrm>
            <a:off x="4285245"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Destek</a:t>
            </a:r>
            <a:endParaRPr lang="en-US" sz="1100" dirty="0">
              <a:solidFill>
                <a:schemeClr val="tx1"/>
              </a:solidFill>
              <a:cs typeface="Tahoma" pitchFamily="34" charset="0"/>
            </a:endParaRPr>
          </a:p>
        </p:txBody>
      </p:sp>
      <p:sp>
        <p:nvSpPr>
          <p:cNvPr id="172" name="Rectangle 171"/>
          <p:cNvSpPr>
            <a:spLocks noChangeArrowheads="1"/>
          </p:cNvSpPr>
          <p:nvPr/>
        </p:nvSpPr>
        <p:spPr bwMode="auto">
          <a:xfrm>
            <a:off x="4254746" y="16002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en-US" sz="900" dirty="0" err="1" smtClean="0">
                <a:solidFill>
                  <a:schemeClr val="tx1"/>
                </a:solidFill>
                <a:cs typeface="Tahoma" pitchFamily="34" charset="0"/>
              </a:rPr>
              <a:t>Kaynaklar</a:t>
            </a:r>
            <a:endParaRPr lang="en-US" sz="900" dirty="0">
              <a:solidFill>
                <a:schemeClr val="tx1"/>
              </a:solidFill>
              <a:cs typeface="Tahoma" pitchFamily="34" charset="0"/>
            </a:endParaRPr>
          </a:p>
        </p:txBody>
      </p:sp>
      <p:sp>
        <p:nvSpPr>
          <p:cNvPr id="173" name="Rectangle 172"/>
          <p:cNvSpPr>
            <a:spLocks noChangeArrowheads="1"/>
          </p:cNvSpPr>
          <p:nvPr/>
        </p:nvSpPr>
        <p:spPr bwMode="auto">
          <a:xfrm>
            <a:off x="4254746" y="54199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en-US" sz="900" dirty="0" err="1"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174" name="Rectangle 173"/>
          <p:cNvSpPr>
            <a:spLocks noChangeArrowheads="1"/>
          </p:cNvSpPr>
          <p:nvPr/>
        </p:nvSpPr>
        <p:spPr bwMode="auto">
          <a:xfrm>
            <a:off x="4254746" y="587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en-US" sz="900" dirty="0" err="1" smtClean="0">
                <a:solidFill>
                  <a:schemeClr val="tx1"/>
                </a:solidFill>
                <a:cs typeface="Tahoma" pitchFamily="34" charset="0"/>
              </a:rPr>
              <a:t>İletişim</a:t>
            </a:r>
            <a:endParaRPr lang="en-US" sz="900" dirty="0">
              <a:solidFill>
                <a:schemeClr val="tx1"/>
              </a:solidFill>
              <a:cs typeface="Tahoma" pitchFamily="34" charset="0"/>
            </a:endParaRPr>
          </a:p>
        </p:txBody>
      </p:sp>
      <p:sp>
        <p:nvSpPr>
          <p:cNvPr id="175" name="Rectangle 174"/>
          <p:cNvSpPr>
            <a:spLocks noChangeArrowheads="1"/>
          </p:cNvSpPr>
          <p:nvPr/>
        </p:nvSpPr>
        <p:spPr bwMode="auto">
          <a:xfrm>
            <a:off x="4254746" y="6333372"/>
            <a:ext cx="1195018" cy="448428"/>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en-US" sz="900" dirty="0" err="1" smtClean="0">
                <a:solidFill>
                  <a:schemeClr val="tx1"/>
                </a:solidFill>
                <a:cs typeface="Tahoma" pitchFamily="34" charset="0"/>
              </a:rPr>
              <a:t>Dokümante</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endParaRPr lang="en-US" sz="900" dirty="0">
              <a:solidFill>
                <a:schemeClr val="tx1"/>
              </a:solidFill>
              <a:cs typeface="Tahoma" pitchFamily="34" charset="0"/>
            </a:endParaRPr>
          </a:p>
        </p:txBody>
      </p:sp>
      <p:sp>
        <p:nvSpPr>
          <p:cNvPr id="176" name="Rectangle 175"/>
          <p:cNvSpPr>
            <a:spLocks noChangeArrowheads="1"/>
          </p:cNvSpPr>
          <p:nvPr/>
        </p:nvSpPr>
        <p:spPr bwMode="auto">
          <a:xfrm>
            <a:off x="4254746" y="49627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en-US" sz="900" dirty="0" err="1"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177" name="Straight Arrow Connector 176"/>
          <p:cNvCxnSpPr/>
          <p:nvPr/>
        </p:nvCxnSpPr>
        <p:spPr bwMode="auto">
          <a:xfrm>
            <a:off x="4852255" y="3896951"/>
            <a:ext cx="0" cy="110593"/>
          </a:xfrm>
          <a:prstGeom prst="straightConnector1">
            <a:avLst/>
          </a:prstGeom>
          <a:ln>
            <a:headEnd type="none" w="med" len="med"/>
            <a:tailEnd type="triangle"/>
          </a:ln>
        </p:spPr>
        <p:style>
          <a:lnRef idx="1">
            <a:schemeClr val="dk1"/>
          </a:lnRef>
          <a:fillRef idx="2">
            <a:schemeClr val="dk1"/>
          </a:fillRef>
          <a:effectRef idx="1">
            <a:schemeClr val="dk1"/>
          </a:effectRef>
          <a:fontRef idx="minor">
            <a:schemeClr val="dk1"/>
          </a:fontRef>
        </p:style>
      </p:cxnSp>
      <p:sp>
        <p:nvSpPr>
          <p:cNvPr id="178" name="Rectangle 177"/>
          <p:cNvSpPr>
            <a:spLocks noChangeArrowheads="1"/>
          </p:cNvSpPr>
          <p:nvPr/>
        </p:nvSpPr>
        <p:spPr bwMode="auto">
          <a:xfrm>
            <a:off x="4254746" y="2967434"/>
            <a:ext cx="1195018" cy="61396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en-US" sz="900" dirty="0" err="1" smtClean="0">
                <a:solidFill>
                  <a:schemeClr val="tx1"/>
                </a:solidFill>
                <a:cs typeface="Tahoma" pitchFamily="34" charset="0"/>
              </a:rPr>
              <a:t>Süreçlerin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işleyiş</a:t>
            </a:r>
            <a:r>
              <a:rPr lang="en-US" sz="900" dirty="0" smtClean="0">
                <a:solidFill>
                  <a:schemeClr val="tx1"/>
                </a:solidFill>
                <a:cs typeface="Tahoma" pitchFamily="34" charset="0"/>
              </a:rPr>
              <a:t> </a:t>
            </a:r>
            <a:r>
              <a:rPr lang="en-US" sz="900" dirty="0" err="1" smtClean="0">
                <a:solidFill>
                  <a:schemeClr val="tx1"/>
                </a:solidFill>
                <a:cs typeface="Tahoma" pitchFamily="34" charset="0"/>
              </a:rPr>
              <a:t>ortamı</a:t>
            </a:r>
            <a:endParaRPr lang="en-US" sz="900" dirty="0">
              <a:solidFill>
                <a:schemeClr val="tx1"/>
              </a:solidFill>
              <a:cs typeface="Tahoma" pitchFamily="34" charset="0"/>
            </a:endParaRPr>
          </a:p>
        </p:txBody>
      </p:sp>
      <p:sp>
        <p:nvSpPr>
          <p:cNvPr id="179" name="Rectangle 178"/>
          <p:cNvSpPr>
            <a:spLocks noChangeArrowheads="1"/>
          </p:cNvSpPr>
          <p:nvPr/>
        </p:nvSpPr>
        <p:spPr bwMode="auto">
          <a:xfrm>
            <a:off x="4254746" y="3731844"/>
            <a:ext cx="1195018" cy="53535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en-US" sz="900" dirty="0" err="1" smtClean="0">
                <a:solidFill>
                  <a:schemeClr val="tx1"/>
                </a:solidFill>
                <a:cs typeface="Tahoma" pitchFamily="34" charset="0"/>
              </a:rPr>
              <a:t>Kaynakların</a:t>
            </a:r>
            <a:r>
              <a:rPr lang="en-US" sz="900" dirty="0" smtClean="0">
                <a:solidFill>
                  <a:schemeClr val="tx1"/>
                </a:solidFill>
                <a:cs typeface="Tahoma" pitchFamily="34" charset="0"/>
              </a:rPr>
              <a:t> </a:t>
            </a:r>
            <a:r>
              <a:rPr lang="en-US" sz="900" dirty="0" err="1" smtClean="0">
                <a:solidFill>
                  <a:schemeClr val="tx1"/>
                </a:solidFill>
                <a:cs typeface="Tahoma" pitchFamily="34" charset="0"/>
              </a:rPr>
              <a:t>izlenmesi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ölçülmesi</a:t>
            </a:r>
            <a:endParaRPr lang="en-US" sz="900" dirty="0">
              <a:solidFill>
                <a:schemeClr val="tx1"/>
              </a:solidFill>
              <a:cs typeface="Tahoma" pitchFamily="34" charset="0"/>
            </a:endParaRPr>
          </a:p>
        </p:txBody>
      </p:sp>
      <p:sp>
        <p:nvSpPr>
          <p:cNvPr id="180" name="Rectangle 179"/>
          <p:cNvSpPr>
            <a:spLocks noChangeArrowheads="1"/>
          </p:cNvSpPr>
          <p:nvPr/>
        </p:nvSpPr>
        <p:spPr bwMode="auto">
          <a:xfrm>
            <a:off x="4254746" y="206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en-US" sz="900" dirty="0" err="1" smtClean="0">
                <a:solidFill>
                  <a:schemeClr val="tx1"/>
                </a:solidFill>
                <a:cs typeface="Tahoma" pitchFamily="34" charset="0"/>
              </a:rPr>
              <a:t>İnsanlar</a:t>
            </a:r>
            <a:endParaRPr lang="en-US" sz="900" dirty="0">
              <a:solidFill>
                <a:schemeClr val="tx1"/>
              </a:solidFill>
              <a:cs typeface="Tahoma" pitchFamily="34" charset="0"/>
            </a:endParaRPr>
          </a:p>
        </p:txBody>
      </p:sp>
      <p:sp>
        <p:nvSpPr>
          <p:cNvPr id="181" name="Rectangle 180"/>
          <p:cNvSpPr>
            <a:spLocks noChangeArrowheads="1"/>
          </p:cNvSpPr>
          <p:nvPr/>
        </p:nvSpPr>
        <p:spPr bwMode="auto">
          <a:xfrm>
            <a:off x="4254746" y="25146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en-US" sz="900" dirty="0" err="1"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182" name="Straight Arrow Connector 181"/>
          <p:cNvCxnSpPr/>
          <p:nvPr/>
        </p:nvCxnSpPr>
        <p:spPr bwMode="auto">
          <a:xfrm flipH="1">
            <a:off x="4852255" y="1439493"/>
            <a:ext cx="1" cy="16070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83" name="Straight Arrow Connector 182"/>
          <p:cNvCxnSpPr/>
          <p:nvPr/>
        </p:nvCxnSpPr>
        <p:spPr bwMode="auto">
          <a:xfrm>
            <a:off x="4852255" y="1895264"/>
            <a:ext cx="0" cy="1718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84" name="Straight Arrow Connector 183"/>
          <p:cNvCxnSpPr/>
          <p:nvPr/>
        </p:nvCxnSpPr>
        <p:spPr bwMode="auto">
          <a:xfrm>
            <a:off x="4852255" y="2362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85" name="Straight Arrow Connector 184"/>
          <p:cNvCxnSpPr/>
          <p:nvPr/>
        </p:nvCxnSpPr>
        <p:spPr bwMode="auto">
          <a:xfrm>
            <a:off x="4852255" y="2809664"/>
            <a:ext cx="0" cy="15777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86" name="Straight Arrow Connector 185"/>
          <p:cNvCxnSpPr/>
          <p:nvPr/>
        </p:nvCxnSpPr>
        <p:spPr bwMode="auto">
          <a:xfrm>
            <a:off x="4852255" y="3581400"/>
            <a:ext cx="0" cy="150444"/>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87" name="Straight Arrow Connector 186"/>
          <p:cNvCxnSpPr/>
          <p:nvPr/>
        </p:nvCxnSpPr>
        <p:spPr bwMode="auto">
          <a:xfrm>
            <a:off x="4852255" y="52578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88" name="Straight Arrow Connector 187"/>
          <p:cNvCxnSpPr/>
          <p:nvPr/>
        </p:nvCxnSpPr>
        <p:spPr bwMode="auto">
          <a:xfrm>
            <a:off x="4852255" y="57150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89" name="Straight Arrow Connector 188"/>
          <p:cNvCxnSpPr/>
          <p:nvPr/>
        </p:nvCxnSpPr>
        <p:spPr bwMode="auto">
          <a:xfrm>
            <a:off x="4852255" y="6172200"/>
            <a:ext cx="0" cy="1611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190" name="Rectangle 189"/>
          <p:cNvSpPr>
            <a:spLocks noChangeArrowheads="1"/>
          </p:cNvSpPr>
          <p:nvPr/>
        </p:nvSpPr>
        <p:spPr bwMode="auto">
          <a:xfrm>
            <a:off x="4258132" y="4419600"/>
            <a:ext cx="1188246" cy="4474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r>
              <a:rPr lang="en-US" sz="900" dirty="0" smtClean="0">
                <a:solidFill>
                  <a:schemeClr val="tx1"/>
                </a:solidFill>
                <a:cs typeface="Tahoma" pitchFamily="34" charset="0"/>
              </a:rPr>
              <a:t> </a:t>
            </a:r>
            <a:endParaRPr lang="en-US" sz="900" dirty="0">
              <a:solidFill>
                <a:schemeClr val="tx1"/>
              </a:solidFill>
              <a:cs typeface="Tahoma" pitchFamily="34" charset="0"/>
            </a:endParaRPr>
          </a:p>
        </p:txBody>
      </p:sp>
      <p:cxnSp>
        <p:nvCxnSpPr>
          <p:cNvPr id="191" name="Straight Arrow Connector 190"/>
          <p:cNvCxnSpPr/>
          <p:nvPr/>
        </p:nvCxnSpPr>
        <p:spPr bwMode="auto">
          <a:xfrm>
            <a:off x="4852255" y="4267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92" name="Straight Arrow Connector 191"/>
          <p:cNvCxnSpPr/>
          <p:nvPr/>
        </p:nvCxnSpPr>
        <p:spPr bwMode="auto">
          <a:xfrm>
            <a:off x="4852255" y="4867064"/>
            <a:ext cx="0" cy="956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68" name="Rectangle 67"/>
          <p:cNvSpPr>
            <a:spLocks noChangeArrowheads="1"/>
          </p:cNvSpPr>
          <p:nvPr/>
        </p:nvSpPr>
        <p:spPr bwMode="auto">
          <a:xfrm>
            <a:off x="8013032" y="2165197"/>
            <a:ext cx="1098848" cy="6030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10.2 </a:t>
            </a:r>
            <a:r>
              <a:rPr lang="en-US" sz="900" dirty="0" err="1" smtClean="0">
                <a:solidFill>
                  <a:schemeClr val="tx1"/>
                </a:solidFill>
                <a:cs typeface="Tahoma" pitchFamily="34" charset="0"/>
              </a:rPr>
              <a:t>Uygunsuzluk</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düzeltici</a:t>
            </a:r>
            <a:r>
              <a:rPr lang="en-US" sz="900" dirty="0" smtClean="0">
                <a:solidFill>
                  <a:schemeClr val="tx1"/>
                </a:solidFill>
                <a:cs typeface="Tahoma" pitchFamily="34" charset="0"/>
              </a:rPr>
              <a:t> </a:t>
            </a:r>
            <a:r>
              <a:rPr lang="en-US" sz="900" dirty="0" err="1" smtClean="0">
                <a:solidFill>
                  <a:schemeClr val="tx1"/>
                </a:solidFill>
                <a:cs typeface="Tahoma" pitchFamily="34" charset="0"/>
              </a:rPr>
              <a:t>faaliyet</a:t>
            </a:r>
            <a:endParaRPr lang="en-US" sz="900" dirty="0">
              <a:solidFill>
                <a:schemeClr val="tx1"/>
              </a:solidFill>
              <a:cs typeface="Tahoma" pitchFamily="34" charset="0"/>
            </a:endParaRPr>
          </a:p>
        </p:txBody>
      </p:sp>
      <p:sp>
        <p:nvSpPr>
          <p:cNvPr id="69" name="Rectangle 68"/>
          <p:cNvSpPr>
            <a:spLocks noChangeArrowheads="1"/>
          </p:cNvSpPr>
          <p:nvPr/>
        </p:nvSpPr>
        <p:spPr bwMode="auto">
          <a:xfrm>
            <a:off x="8013032" y="2964772"/>
            <a:ext cx="1098848" cy="4892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10.3</a:t>
            </a:r>
          </a:p>
          <a:p>
            <a:pPr algn="ctr"/>
            <a:r>
              <a:rPr lang="en-US" sz="900" dirty="0" err="1" smtClean="0">
                <a:solidFill>
                  <a:schemeClr val="tx1"/>
                </a:solidFill>
                <a:cs typeface="Tahoma" pitchFamily="34" charset="0"/>
              </a:rPr>
              <a:t>Sürekli</a:t>
            </a:r>
            <a:r>
              <a:rPr lang="en-US" sz="900" dirty="0" smtClean="0">
                <a:solidFill>
                  <a:schemeClr val="tx1"/>
                </a:solidFill>
                <a:cs typeface="Tahoma" pitchFamily="34" charset="0"/>
              </a:rPr>
              <a:t> </a:t>
            </a:r>
            <a:r>
              <a:rPr lang="en-US" sz="900" dirty="0" err="1" smtClean="0">
                <a:solidFill>
                  <a:schemeClr val="tx1"/>
                </a:solidFill>
                <a:cs typeface="Tahoma" pitchFamily="34" charset="0"/>
              </a:rPr>
              <a:t>iyileştirme</a:t>
            </a:r>
            <a:endParaRPr lang="en-US" sz="900" dirty="0">
              <a:solidFill>
                <a:schemeClr val="tx1"/>
              </a:solidFill>
              <a:cs typeface="Tahoma" pitchFamily="34" charset="0"/>
            </a:endParaRPr>
          </a:p>
        </p:txBody>
      </p:sp>
      <p:cxnSp>
        <p:nvCxnSpPr>
          <p:cNvPr id="70" name="Straight Arrow Connector 69"/>
          <p:cNvCxnSpPr>
            <a:endCxn id="72" idx="0"/>
          </p:cNvCxnSpPr>
          <p:nvPr/>
        </p:nvCxnSpPr>
        <p:spPr bwMode="auto">
          <a:xfrm>
            <a:off x="8562456" y="1439493"/>
            <a:ext cx="651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71" name="Straight Arrow Connector 70"/>
          <p:cNvCxnSpPr>
            <a:stCxn id="68" idx="2"/>
            <a:endCxn id="69" idx="0"/>
          </p:cNvCxnSpPr>
          <p:nvPr/>
        </p:nvCxnSpPr>
        <p:spPr bwMode="auto">
          <a:xfrm>
            <a:off x="8562456" y="2768252"/>
            <a:ext cx="0" cy="1965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72" name="Rectangle 71"/>
          <p:cNvSpPr>
            <a:spLocks noChangeArrowheads="1"/>
          </p:cNvSpPr>
          <p:nvPr/>
        </p:nvSpPr>
        <p:spPr bwMode="auto">
          <a:xfrm>
            <a:off x="8026052" y="1600200"/>
            <a:ext cx="108582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10.1</a:t>
            </a:r>
          </a:p>
          <a:p>
            <a:pPr algn="ctr"/>
            <a:r>
              <a:rPr lang="en-US" sz="900" dirty="0" err="1" smtClean="0">
                <a:solidFill>
                  <a:schemeClr val="tx1"/>
                </a:solidFill>
                <a:cs typeface="Tahoma" pitchFamily="34" charset="0"/>
              </a:rPr>
              <a:t>Genel</a:t>
            </a:r>
            <a:endParaRPr lang="en-US" sz="900" dirty="0">
              <a:solidFill>
                <a:schemeClr val="tx1"/>
              </a:solidFill>
              <a:cs typeface="Tahoma" pitchFamily="34" charset="0"/>
            </a:endParaRPr>
          </a:p>
        </p:txBody>
      </p:sp>
      <p:cxnSp>
        <p:nvCxnSpPr>
          <p:cNvPr id="73" name="Straight Arrow Connector 72"/>
          <p:cNvCxnSpPr>
            <a:stCxn id="72" idx="2"/>
            <a:endCxn id="68" idx="0"/>
          </p:cNvCxnSpPr>
          <p:nvPr/>
        </p:nvCxnSpPr>
        <p:spPr bwMode="auto">
          <a:xfrm flipH="1">
            <a:off x="8562456" y="1964680"/>
            <a:ext cx="6510" cy="20051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Tree>
    <p:extLst>
      <p:ext uri="{BB962C8B-B14F-4D97-AF65-F5344CB8AC3E}">
        <p14:creationId xmlns:p14="http://schemas.microsoft.com/office/powerpoint/2010/main" val="125503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bwMode="auto">
          <a:xfrm>
            <a:off x="2209801" y="457200"/>
            <a:ext cx="6934200" cy="624508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0"/>
              </a:spcBef>
              <a:spcAft>
                <a:spcPts val="600"/>
              </a:spcAft>
              <a:buClr>
                <a:srgbClr val="FF2B1F"/>
              </a:buClr>
              <a:buFont typeface="Arial" charset="0"/>
              <a:buChar char="•"/>
              <a:defRPr sz="2400">
                <a:solidFill>
                  <a:srgbClr val="000000"/>
                </a:solidFill>
                <a:latin typeface="Tahoma" pitchFamily="34" charset="0"/>
                <a:ea typeface="+mn-ea"/>
                <a:cs typeface="Tahoma" pitchFamily="34" charset="0"/>
              </a:defRPr>
            </a:lvl1pPr>
            <a:lvl2pPr marL="465138" indent="-228600" algn="l" rtl="0" eaLnBrk="0" fontAlgn="base" hangingPunct="0">
              <a:spcBef>
                <a:spcPct val="0"/>
              </a:spcBef>
              <a:spcAft>
                <a:spcPts val="400"/>
              </a:spcAft>
              <a:buClr>
                <a:srgbClr val="FF2B1F"/>
              </a:buClr>
              <a:buFont typeface="Arial" charset="0"/>
              <a:buChar char="•"/>
              <a:defRPr sz="2200">
                <a:solidFill>
                  <a:srgbClr val="000000"/>
                </a:solidFill>
                <a:latin typeface="Tahoma" pitchFamily="34" charset="0"/>
                <a:cs typeface="Tahoma" pitchFamily="34" charset="0"/>
              </a:defRPr>
            </a:lvl2pPr>
            <a:lvl3pPr marL="682625" indent="-228600" algn="l" rtl="0" eaLnBrk="0" fontAlgn="base" hangingPunct="0">
              <a:spcBef>
                <a:spcPct val="0"/>
              </a:spcBef>
              <a:spcAft>
                <a:spcPts val="200"/>
              </a:spcAft>
              <a:buClr>
                <a:srgbClr val="FF2B1F"/>
              </a:buClr>
              <a:buFont typeface="Arial" charset="0"/>
              <a:buChar char="•"/>
              <a:defRPr sz="2000">
                <a:solidFill>
                  <a:schemeClr val="tx1"/>
                </a:solidFill>
                <a:latin typeface="Tahoma" pitchFamily="34" charset="0"/>
                <a:cs typeface="Tahoma" pitchFamily="34" charset="0"/>
              </a:defRPr>
            </a:lvl3pPr>
            <a:lvl4pPr marL="919163" indent="-228600" algn="l" rtl="0" eaLnBrk="0" fontAlgn="base" hangingPunct="0">
              <a:spcBef>
                <a:spcPct val="0"/>
              </a:spcBef>
              <a:spcAft>
                <a:spcPts val="200"/>
              </a:spcAft>
              <a:buClr>
                <a:srgbClr val="FF2B1F"/>
              </a:buClr>
              <a:buSzPct val="70000"/>
              <a:buFont typeface="Courier New" pitchFamily="49" charset="0"/>
              <a:buChar char="o"/>
              <a:defRPr sz="2000">
                <a:solidFill>
                  <a:schemeClr val="tx1"/>
                </a:solidFill>
                <a:latin typeface="Tahoma" pitchFamily="34" charset="0"/>
                <a:cs typeface="Tahoma" pitchFamily="34" charset="0"/>
              </a:defRPr>
            </a:lvl4pPr>
            <a:lvl5pPr marL="1146175" indent="-225425" algn="l" rtl="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5pPr>
            <a:lvl6pPr marL="2339975" indent="-179388" algn="l" rtl="0" fontAlgn="base">
              <a:lnSpc>
                <a:spcPct val="85000"/>
              </a:lnSpc>
              <a:spcBef>
                <a:spcPct val="0"/>
              </a:spcBef>
              <a:spcAft>
                <a:spcPct val="35000"/>
              </a:spcAft>
              <a:buChar char="•"/>
              <a:defRPr>
                <a:solidFill>
                  <a:srgbClr val="004071"/>
                </a:solidFill>
                <a:latin typeface="+mn-lt"/>
              </a:defRPr>
            </a:lvl6pPr>
            <a:lvl7pPr marL="2797175" indent="-179388" algn="l" rtl="0" fontAlgn="base">
              <a:lnSpc>
                <a:spcPct val="85000"/>
              </a:lnSpc>
              <a:spcBef>
                <a:spcPct val="0"/>
              </a:spcBef>
              <a:spcAft>
                <a:spcPct val="35000"/>
              </a:spcAft>
              <a:buChar char="•"/>
              <a:defRPr>
                <a:solidFill>
                  <a:srgbClr val="004071"/>
                </a:solidFill>
                <a:latin typeface="+mn-lt"/>
              </a:defRPr>
            </a:lvl7pPr>
            <a:lvl8pPr marL="3254375" indent="-179388" algn="l" rtl="0" fontAlgn="base">
              <a:lnSpc>
                <a:spcPct val="85000"/>
              </a:lnSpc>
              <a:spcBef>
                <a:spcPct val="0"/>
              </a:spcBef>
              <a:spcAft>
                <a:spcPct val="35000"/>
              </a:spcAft>
              <a:buChar char="•"/>
              <a:defRPr>
                <a:solidFill>
                  <a:srgbClr val="004071"/>
                </a:solidFill>
                <a:latin typeface="+mn-lt"/>
              </a:defRPr>
            </a:lvl8pPr>
            <a:lvl9pPr marL="3711575" indent="-179388" algn="l" rtl="0" fontAlgn="base">
              <a:lnSpc>
                <a:spcPct val="85000"/>
              </a:lnSpc>
              <a:spcBef>
                <a:spcPct val="0"/>
              </a:spcBef>
              <a:spcAft>
                <a:spcPct val="35000"/>
              </a:spcAft>
              <a:buChar char="•"/>
              <a:defRPr>
                <a:solidFill>
                  <a:srgbClr val="004071"/>
                </a:solidFill>
                <a:latin typeface="+mn-lt"/>
              </a:defRPr>
            </a:lvl9pPr>
          </a:lstStyle>
          <a:p>
            <a:pPr marL="0" marR="0" lvl="0" indent="0" algn="l" defTabSz="914400" rtl="0" eaLnBrk="0" fontAlgn="base" latinLnBrk="0" hangingPunct="0">
              <a:lnSpc>
                <a:spcPct val="85000"/>
              </a:lnSpc>
              <a:spcBef>
                <a:spcPct val="0"/>
              </a:spcBef>
              <a:spcAft>
                <a:spcPts val="600"/>
              </a:spcAft>
              <a:buClr>
                <a:srgbClr val="FF2B1F"/>
              </a:buClr>
              <a:buSzTx/>
              <a:buNone/>
              <a:tabLst/>
              <a:defRPr/>
            </a:pPr>
            <a:r>
              <a:rPr lang="en-GB" sz="1800" kern="0" dirty="0" smtClean="0">
                <a:solidFill>
                  <a:srgbClr val="003399"/>
                </a:solidFill>
                <a:latin typeface="+mn-lt"/>
              </a:rPr>
              <a:t> </a:t>
            </a:r>
          </a:p>
          <a:p>
            <a:pPr marL="0" marR="0" lvl="0" indent="0" algn="l" defTabSz="914400" rtl="0" eaLnBrk="0" fontAlgn="base" latinLnBrk="0" hangingPunct="0">
              <a:lnSpc>
                <a:spcPct val="85000"/>
              </a:lnSpc>
              <a:spcBef>
                <a:spcPct val="0"/>
              </a:spcBef>
              <a:spcAft>
                <a:spcPts val="600"/>
              </a:spcAft>
              <a:buClr>
                <a:srgbClr val="FF2B1F"/>
              </a:buClr>
              <a:buSzTx/>
              <a:buNone/>
              <a:tabLst/>
              <a:defRPr/>
            </a:pPr>
            <a:r>
              <a:rPr lang="tr-TR" sz="1800" kern="0" dirty="0" smtClean="0">
                <a:solidFill>
                  <a:srgbClr val="003399"/>
                </a:solidFill>
                <a:latin typeface="+mn-lt"/>
              </a:rPr>
              <a:t>Madde</a:t>
            </a:r>
            <a:r>
              <a:rPr lang="en-GB" sz="1800" kern="0" dirty="0" smtClean="0">
                <a:solidFill>
                  <a:srgbClr val="003399"/>
                </a:solidFill>
                <a:latin typeface="+mn-lt"/>
              </a:rPr>
              <a:t> 5.1.1</a:t>
            </a:r>
          </a:p>
          <a:p>
            <a:pPr marL="0" marR="0" lvl="0" indent="0" algn="l" defTabSz="914400" rtl="0" eaLnBrk="0" fontAlgn="base" latinLnBrk="0" hangingPunct="0">
              <a:lnSpc>
                <a:spcPct val="85000"/>
              </a:lnSpc>
              <a:spcBef>
                <a:spcPct val="0"/>
              </a:spcBef>
              <a:spcAft>
                <a:spcPts val="600"/>
              </a:spcAft>
              <a:buClr>
                <a:srgbClr val="FF2B1F"/>
              </a:buClr>
              <a:buSzTx/>
              <a:buNone/>
              <a:tabLst/>
              <a:defRPr/>
            </a:pPr>
            <a:r>
              <a:rPr lang="tr-TR" sz="1800" b="0" kern="0" dirty="0" smtClean="0">
                <a:latin typeface="+mn-lt"/>
              </a:rPr>
              <a:t>Liderlik aşağıdakilerin sağlamasında gereklidir:</a:t>
            </a:r>
            <a:r>
              <a:rPr lang="en-GB" sz="1800" b="0" kern="0" dirty="0" smtClean="0">
                <a:latin typeface="+mn-lt"/>
              </a:rPr>
              <a:t> </a:t>
            </a:r>
            <a:endParaRPr lang="en-GB" sz="1800" b="0" kern="0" dirty="0">
              <a:latin typeface="+mn-lt"/>
            </a:endParaRPr>
          </a:p>
          <a:p>
            <a:pPr marL="465138" marR="0" lvl="1" indent="-228600" algn="l" defTabSz="914400" rtl="0" eaLnBrk="0" fontAlgn="base" latinLnBrk="0" hangingPunct="0">
              <a:lnSpc>
                <a:spcPct val="85000"/>
              </a:lnSpc>
              <a:spcBef>
                <a:spcPct val="0"/>
              </a:spcBef>
              <a:spcAft>
                <a:spcPts val="400"/>
              </a:spcAft>
              <a:buClrTx/>
              <a:buSzTx/>
              <a:buFont typeface="Wingdings" pitchFamily="2" charset="2"/>
              <a:buChar char="§"/>
              <a:tabLst/>
              <a:defRPr/>
            </a:pPr>
            <a:r>
              <a:rPr lang="tr-TR" sz="1800" b="0" dirty="0" smtClean="0">
                <a:latin typeface="+mn-lt"/>
              </a:rPr>
              <a:t>Kalite yönetim sisteminin etkililiği için sorumluluğu üstlenir</a:t>
            </a:r>
          </a:p>
          <a:p>
            <a:pPr marL="465138" marR="0" lvl="1" indent="-228600" algn="l" defTabSz="914400" rtl="0" eaLnBrk="0" fontAlgn="base" latinLnBrk="0" hangingPunct="0">
              <a:lnSpc>
                <a:spcPct val="85000"/>
              </a:lnSpc>
              <a:spcBef>
                <a:spcPct val="0"/>
              </a:spcBef>
              <a:spcAft>
                <a:spcPts val="400"/>
              </a:spcAft>
              <a:buClrTx/>
              <a:buSzTx/>
              <a:buFont typeface="Wingdings" pitchFamily="2" charset="2"/>
              <a:buChar char="§"/>
              <a:tabLst/>
              <a:defRPr/>
            </a:pPr>
            <a:r>
              <a:rPr lang="tr-TR" sz="1800" b="0" dirty="0" smtClean="0">
                <a:latin typeface="+mn-lt"/>
              </a:rPr>
              <a:t>Kalite politikası ve kalite hedeflerinin kuruluşun kapsamı ve stratejik hedefleriyle uyumlu olmasını sağlar</a:t>
            </a:r>
            <a:endParaRPr lang="en-GB" sz="1800" b="0" dirty="0" smtClean="0">
              <a:latin typeface="+mn-lt"/>
            </a:endParaRPr>
          </a:p>
          <a:p>
            <a:pPr marL="465138" marR="0" lvl="1" indent="-228600" algn="l" defTabSz="914400" rtl="0" eaLnBrk="0" fontAlgn="base" latinLnBrk="0" hangingPunct="0">
              <a:lnSpc>
                <a:spcPct val="85000"/>
              </a:lnSpc>
              <a:spcBef>
                <a:spcPct val="0"/>
              </a:spcBef>
              <a:spcAft>
                <a:spcPts val="400"/>
              </a:spcAft>
              <a:buClrTx/>
              <a:buSzTx/>
              <a:buFont typeface="Wingdings" pitchFamily="2" charset="2"/>
              <a:buChar char="§"/>
              <a:tabLst/>
              <a:defRPr/>
            </a:pPr>
            <a:r>
              <a:rPr lang="tr-TR" sz="1800" b="0" dirty="0" smtClean="0">
                <a:latin typeface="+mn-lt"/>
              </a:rPr>
              <a:t>KYS şartlarının kuruluşun iş süreçlerine entegrasyonunu sağlar</a:t>
            </a:r>
            <a:endParaRPr lang="en-GB" sz="1800" b="0" dirty="0" smtClean="0">
              <a:latin typeface="+mn-lt"/>
            </a:endParaRPr>
          </a:p>
          <a:p>
            <a:pPr marL="465138" marR="0" lvl="1" indent="-228600" algn="l" defTabSz="914400" rtl="0" eaLnBrk="0" fontAlgn="base" latinLnBrk="0" hangingPunct="0">
              <a:lnSpc>
                <a:spcPct val="85000"/>
              </a:lnSpc>
              <a:spcBef>
                <a:spcPct val="0"/>
              </a:spcBef>
              <a:spcAft>
                <a:spcPts val="400"/>
              </a:spcAft>
              <a:buClrTx/>
              <a:buSzTx/>
              <a:buFont typeface="Wingdings" pitchFamily="2" charset="2"/>
              <a:buChar char="§"/>
              <a:tabLst/>
              <a:defRPr/>
            </a:pPr>
            <a:r>
              <a:rPr lang="tr-TR" sz="1800" b="0" dirty="0" smtClean="0">
                <a:latin typeface="+mn-lt"/>
              </a:rPr>
              <a:t>Süreç yaklaşımını ve riske dayalı düşüncenin kullanılmasını teşvik eder</a:t>
            </a:r>
          </a:p>
          <a:p>
            <a:pPr marL="465138" marR="0" lvl="1" indent="-228600" algn="l" defTabSz="914400" rtl="0" eaLnBrk="0" fontAlgn="base" latinLnBrk="0" hangingPunct="0">
              <a:lnSpc>
                <a:spcPct val="85000"/>
              </a:lnSpc>
              <a:spcBef>
                <a:spcPct val="0"/>
              </a:spcBef>
              <a:spcAft>
                <a:spcPts val="400"/>
              </a:spcAft>
              <a:buClrTx/>
              <a:buSzTx/>
              <a:buFont typeface="Wingdings" pitchFamily="2" charset="2"/>
              <a:buChar char="§"/>
              <a:tabLst/>
              <a:defRPr/>
            </a:pPr>
            <a:r>
              <a:rPr lang="tr-TR" sz="1800" b="0" dirty="0" err="1" smtClean="0">
                <a:latin typeface="+mn-lt"/>
              </a:rPr>
              <a:t>KYS’nin</a:t>
            </a:r>
            <a:r>
              <a:rPr lang="tr-TR" sz="1800" b="0" dirty="0" smtClean="0">
                <a:latin typeface="+mn-lt"/>
              </a:rPr>
              <a:t> hedeflediği sonuçlara ulaşmasını sağlar</a:t>
            </a:r>
            <a:endParaRPr lang="en-GB" sz="1800" b="0" dirty="0" smtClean="0">
              <a:latin typeface="+mn-lt"/>
            </a:endParaRPr>
          </a:p>
          <a:p>
            <a:pPr marL="465138" marR="0" lvl="1" indent="-228600" algn="l" defTabSz="914400" rtl="0" eaLnBrk="0" fontAlgn="base" latinLnBrk="0" hangingPunct="0">
              <a:lnSpc>
                <a:spcPct val="85000"/>
              </a:lnSpc>
              <a:spcBef>
                <a:spcPct val="0"/>
              </a:spcBef>
              <a:spcAft>
                <a:spcPts val="400"/>
              </a:spcAft>
              <a:buClrTx/>
              <a:buSzTx/>
              <a:buFont typeface="Wingdings" pitchFamily="2" charset="2"/>
              <a:buChar char="§"/>
              <a:tabLst/>
              <a:defRPr/>
            </a:pPr>
            <a:r>
              <a:rPr lang="tr-TR" sz="1800" b="0" dirty="0" err="1" smtClean="0">
                <a:latin typeface="+mn-lt"/>
              </a:rPr>
              <a:t>KS’nin</a:t>
            </a:r>
            <a:r>
              <a:rPr lang="tr-TR" sz="1800" b="0" dirty="0" smtClean="0">
                <a:latin typeface="+mn-lt"/>
              </a:rPr>
              <a:t> etkililiğine katkı koyan kişileri çalışmalar katar, yönlendirir ve destekler </a:t>
            </a:r>
            <a:endParaRPr lang="en-GB" sz="1800" b="0" dirty="0" smtClean="0">
              <a:latin typeface="+mn-lt"/>
            </a:endParaRPr>
          </a:p>
          <a:p>
            <a:pPr marL="465138" marR="0" lvl="1" indent="-228600" algn="l" defTabSz="914400" rtl="0" eaLnBrk="0" fontAlgn="base" latinLnBrk="0" hangingPunct="0">
              <a:lnSpc>
                <a:spcPct val="85000"/>
              </a:lnSpc>
              <a:spcBef>
                <a:spcPct val="0"/>
              </a:spcBef>
              <a:spcAft>
                <a:spcPts val="400"/>
              </a:spcAft>
              <a:buClrTx/>
              <a:buSzTx/>
              <a:buFont typeface="Wingdings" pitchFamily="2" charset="2"/>
              <a:buChar char="§"/>
              <a:tabLst/>
              <a:defRPr/>
            </a:pPr>
            <a:r>
              <a:rPr lang="tr-TR" sz="1800" b="0" dirty="0" smtClean="0">
                <a:latin typeface="+mn-lt"/>
              </a:rPr>
              <a:t>İlgili yönetim rollerini destekler </a:t>
            </a:r>
            <a:endParaRPr lang="en-GB" sz="1800" b="0" dirty="0" smtClean="0">
              <a:latin typeface="+mn-lt"/>
            </a:endParaRPr>
          </a:p>
          <a:p>
            <a:pPr lvl="1">
              <a:lnSpc>
                <a:spcPct val="85000"/>
              </a:lnSpc>
              <a:buClrTx/>
              <a:buFont typeface="Wingdings" pitchFamily="2" charset="2"/>
              <a:buChar char="§"/>
              <a:defRPr/>
            </a:pPr>
            <a:r>
              <a:rPr lang="tr-TR" sz="1800" b="0" kern="0" dirty="0" smtClean="0">
                <a:latin typeface="+mn-lt"/>
              </a:rPr>
              <a:t>İyileştirmeyi ödüllendirir </a:t>
            </a:r>
            <a:r>
              <a:rPr lang="en-GB" sz="1800" b="0" kern="0" dirty="0" smtClean="0">
                <a:latin typeface="+mn-lt"/>
              </a:rPr>
              <a:t> </a:t>
            </a:r>
          </a:p>
          <a:p>
            <a:pPr marL="0" indent="0">
              <a:lnSpc>
                <a:spcPct val="85000"/>
              </a:lnSpc>
              <a:spcAft>
                <a:spcPts val="400"/>
              </a:spcAft>
              <a:buClr>
                <a:srgbClr val="0000FF"/>
              </a:buClr>
              <a:buNone/>
              <a:defRPr/>
            </a:pPr>
            <a:r>
              <a:rPr lang="tr-TR" sz="1800" dirty="0" smtClean="0">
                <a:solidFill>
                  <a:srgbClr val="003399"/>
                </a:solidFill>
                <a:latin typeface="+mn-lt"/>
              </a:rPr>
              <a:t>Madde</a:t>
            </a:r>
            <a:r>
              <a:rPr lang="en-GB" sz="1800" dirty="0" smtClean="0">
                <a:solidFill>
                  <a:srgbClr val="003399"/>
                </a:solidFill>
                <a:latin typeface="+mn-lt"/>
              </a:rPr>
              <a:t> 5.1.2 </a:t>
            </a:r>
          </a:p>
          <a:p>
            <a:pPr marL="0" indent="0">
              <a:lnSpc>
                <a:spcPct val="85000"/>
              </a:lnSpc>
              <a:spcAft>
                <a:spcPts val="400"/>
              </a:spcAft>
              <a:buClr>
                <a:srgbClr val="0000FF"/>
              </a:buClr>
              <a:buNone/>
              <a:defRPr/>
            </a:pPr>
            <a:r>
              <a:rPr lang="tr-TR" sz="1800" b="0" dirty="0" smtClean="0">
                <a:latin typeface="+mn-lt"/>
              </a:rPr>
              <a:t>Üst yönetim müşterinin memnuniyetini aşağıdakilerle sağlamalıdır:</a:t>
            </a:r>
            <a:endParaRPr lang="en-GB" sz="1800" b="0" dirty="0" smtClean="0">
              <a:latin typeface="+mn-lt"/>
            </a:endParaRPr>
          </a:p>
          <a:p>
            <a:pPr marL="457200">
              <a:lnSpc>
                <a:spcPct val="85000"/>
              </a:lnSpc>
              <a:spcAft>
                <a:spcPts val="400"/>
              </a:spcAft>
              <a:buClrTx/>
              <a:buFont typeface="Wingdings" pitchFamily="2" charset="2"/>
              <a:buChar char="§"/>
              <a:defRPr/>
            </a:pPr>
            <a:r>
              <a:rPr lang="tr-TR" sz="1800" b="0" dirty="0" smtClean="0">
                <a:latin typeface="+mn-lt"/>
              </a:rPr>
              <a:t>Müşteri ve uygulanabilir tüzük ve yasal mevzuat şartları tanımlanmalı ve uyulduğu kanıtlanmalıdır</a:t>
            </a:r>
            <a:endParaRPr lang="en-US" sz="1800" b="0" dirty="0" smtClean="0">
              <a:latin typeface="+mn-lt"/>
            </a:endParaRPr>
          </a:p>
          <a:p>
            <a:pPr marL="457200">
              <a:lnSpc>
                <a:spcPct val="85000"/>
              </a:lnSpc>
              <a:spcAft>
                <a:spcPts val="400"/>
              </a:spcAft>
              <a:buClrTx/>
              <a:buFont typeface="Wingdings" pitchFamily="2" charset="2"/>
              <a:buChar char="§"/>
              <a:defRPr/>
            </a:pPr>
            <a:r>
              <a:rPr lang="tr-TR" sz="1800" b="0" dirty="0" smtClean="0">
                <a:latin typeface="+mn-lt"/>
              </a:rPr>
              <a:t>Riskler ve fırsatlar tanımlanmalıdır</a:t>
            </a:r>
            <a:endParaRPr lang="en-GB" sz="1800" b="0" dirty="0" smtClean="0">
              <a:latin typeface="+mn-lt"/>
            </a:endParaRPr>
          </a:p>
          <a:p>
            <a:pPr marL="457200">
              <a:lnSpc>
                <a:spcPct val="85000"/>
              </a:lnSpc>
              <a:spcAft>
                <a:spcPts val="400"/>
              </a:spcAft>
              <a:buClrTx/>
              <a:buFont typeface="Wingdings" pitchFamily="2" charset="2"/>
              <a:buChar char="§"/>
              <a:defRPr/>
            </a:pPr>
            <a:r>
              <a:rPr lang="tr-TR" sz="1800" b="0" dirty="0" smtClean="0">
                <a:latin typeface="+mn-lt"/>
              </a:rPr>
              <a:t>Müşteri ihtiyaç ve beklentilerini ve diğer şartları sağlayan ürün ve hizmetlere odaklanılmalıdır</a:t>
            </a:r>
            <a:endParaRPr lang="en-GB" sz="1800" b="0" dirty="0" smtClean="0"/>
          </a:p>
          <a:p>
            <a:pPr marL="457200">
              <a:lnSpc>
                <a:spcPct val="85000"/>
              </a:lnSpc>
              <a:spcAft>
                <a:spcPts val="400"/>
              </a:spcAft>
              <a:buClrTx/>
              <a:buFont typeface="Wingdings" pitchFamily="2" charset="2"/>
              <a:buChar char="§"/>
              <a:defRPr/>
            </a:pPr>
            <a:endParaRPr lang="en-GB" sz="1800" b="0" dirty="0" smtClean="0">
              <a:latin typeface="+mn-lt"/>
            </a:endParaRPr>
          </a:p>
          <a:p>
            <a:pPr marL="465138" marR="0" lvl="1" indent="-228600" algn="l" defTabSz="914400" rtl="0" eaLnBrk="0" fontAlgn="base" latinLnBrk="0" hangingPunct="0">
              <a:lnSpc>
                <a:spcPct val="85000"/>
              </a:lnSpc>
              <a:spcBef>
                <a:spcPct val="0"/>
              </a:spcBef>
              <a:spcAft>
                <a:spcPts val="400"/>
              </a:spcAft>
              <a:buClr>
                <a:srgbClr val="FF2B1F"/>
              </a:buClr>
              <a:buSzTx/>
              <a:buFont typeface="Arial" charset="0"/>
              <a:buChar char="•"/>
              <a:tabLst/>
              <a:defRPr/>
            </a:pPr>
            <a:endParaRPr kumimoji="0" lang="en-GB" sz="1800" b="0" i="0" u="none" strike="noStrike" kern="0" cap="none" spc="0" normalizeH="0" baseline="0" noProof="0" dirty="0" smtClean="0">
              <a:ln>
                <a:noFill/>
              </a:ln>
              <a:solidFill>
                <a:srgbClr val="000000"/>
              </a:solidFill>
              <a:effectLst/>
              <a:uLnTx/>
              <a:uFillTx/>
              <a:latin typeface="+mn-lt"/>
            </a:endParaRPr>
          </a:p>
          <a:p>
            <a:pPr marL="465138" marR="0" lvl="1" indent="-228600" algn="l" defTabSz="914400" rtl="0" eaLnBrk="0" fontAlgn="base" latinLnBrk="0" hangingPunct="0">
              <a:lnSpc>
                <a:spcPct val="85000"/>
              </a:lnSpc>
              <a:spcBef>
                <a:spcPct val="0"/>
              </a:spcBef>
              <a:spcAft>
                <a:spcPts val="400"/>
              </a:spcAft>
              <a:buClr>
                <a:srgbClr val="FF2B1F"/>
              </a:buClr>
              <a:buSzTx/>
              <a:buFont typeface="Arial" charset="0"/>
              <a:buChar char="•"/>
              <a:tabLst/>
              <a:defRPr/>
            </a:pPr>
            <a:endParaRPr kumimoji="0" lang="en-GB" sz="1800" b="0" i="0" u="none" strike="noStrike" kern="0" cap="none" spc="0" normalizeH="0" baseline="0" noProof="0" dirty="0" smtClean="0">
              <a:ln>
                <a:noFill/>
              </a:ln>
              <a:solidFill>
                <a:srgbClr val="000000"/>
              </a:solidFill>
              <a:effectLst/>
              <a:uLnTx/>
              <a:uFillTx/>
              <a:latin typeface="+mn-lt"/>
            </a:endParaRPr>
          </a:p>
        </p:txBody>
      </p:sp>
      <p:sp>
        <p:nvSpPr>
          <p:cNvPr id="11" name="Rectangle 10"/>
          <p:cNvSpPr>
            <a:spLocks noChangeArrowheads="1"/>
          </p:cNvSpPr>
          <p:nvPr/>
        </p:nvSpPr>
        <p:spPr bwMode="auto">
          <a:xfrm>
            <a:off x="692589" y="838205"/>
            <a:ext cx="14410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tr-TR" sz="1100" dirty="0">
                <a:solidFill>
                  <a:schemeClr val="tx1"/>
                </a:solidFill>
                <a:cs typeface="Tahoma" pitchFamily="34" charset="0"/>
              </a:rPr>
              <a:t>Liderlik</a:t>
            </a:r>
            <a:endParaRPr lang="en-US" sz="1100" dirty="0">
              <a:solidFill>
                <a:schemeClr val="tx1"/>
              </a:solidFill>
              <a:cs typeface="Tahoma" pitchFamily="34" charset="0"/>
            </a:endParaRPr>
          </a:p>
        </p:txBody>
      </p:sp>
      <p:sp>
        <p:nvSpPr>
          <p:cNvPr id="12" name="Rectangle 11"/>
          <p:cNvSpPr>
            <a:spLocks noChangeArrowheads="1"/>
          </p:cNvSpPr>
          <p:nvPr/>
        </p:nvSpPr>
        <p:spPr bwMode="auto">
          <a:xfrm>
            <a:off x="686218" y="1705988"/>
            <a:ext cx="1447382"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tr-TR" sz="900" dirty="0" smtClean="0">
                <a:solidFill>
                  <a:schemeClr val="tx1"/>
                </a:solidFill>
                <a:cs typeface="Tahoma" pitchFamily="34" charset="0"/>
              </a:rPr>
              <a:t>Liderlik ve adanmışlık</a:t>
            </a:r>
            <a:endParaRPr lang="en-US" sz="900" dirty="0">
              <a:solidFill>
                <a:schemeClr val="tx1"/>
              </a:solidFill>
              <a:cs typeface="Tahoma" pitchFamily="34" charset="0"/>
            </a:endParaRPr>
          </a:p>
        </p:txBody>
      </p:sp>
      <p:sp>
        <p:nvSpPr>
          <p:cNvPr id="13" name="Rectangle 12"/>
          <p:cNvSpPr>
            <a:spLocks noChangeArrowheads="1"/>
          </p:cNvSpPr>
          <p:nvPr/>
        </p:nvSpPr>
        <p:spPr bwMode="auto">
          <a:xfrm>
            <a:off x="686218" y="2250268"/>
            <a:ext cx="1447382"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5.2</a:t>
            </a:r>
          </a:p>
          <a:p>
            <a:pPr algn="ctr"/>
            <a:r>
              <a:rPr lang="en-US" sz="900" dirty="0" err="1" smtClean="0">
                <a:solidFill>
                  <a:schemeClr val="tx1"/>
                </a:solidFill>
                <a:cs typeface="Tahoma" pitchFamily="34" charset="0"/>
              </a:rPr>
              <a:t>Poli</a:t>
            </a:r>
            <a:r>
              <a:rPr lang="tr-TR" sz="900" dirty="0" err="1" smtClean="0">
                <a:solidFill>
                  <a:schemeClr val="tx1"/>
                </a:solidFill>
                <a:cs typeface="Tahoma" pitchFamily="34" charset="0"/>
              </a:rPr>
              <a:t>tika</a:t>
            </a:r>
            <a:endParaRPr lang="en-US" sz="900" dirty="0">
              <a:solidFill>
                <a:schemeClr val="tx1"/>
              </a:solidFill>
              <a:cs typeface="Tahoma" pitchFamily="34" charset="0"/>
            </a:endParaRPr>
          </a:p>
        </p:txBody>
      </p:sp>
      <p:sp>
        <p:nvSpPr>
          <p:cNvPr id="14" name="Rectangle 13"/>
          <p:cNvSpPr>
            <a:spLocks noChangeArrowheads="1"/>
          </p:cNvSpPr>
          <p:nvPr/>
        </p:nvSpPr>
        <p:spPr bwMode="auto">
          <a:xfrm>
            <a:off x="686218" y="2797763"/>
            <a:ext cx="1447382" cy="55503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5.3</a:t>
            </a:r>
          </a:p>
          <a:p>
            <a:pPr algn="ctr"/>
            <a:r>
              <a:rPr lang="tr-TR" sz="900" dirty="0">
                <a:solidFill>
                  <a:schemeClr val="tx1"/>
                </a:solidFill>
                <a:cs typeface="Tahoma" pitchFamily="34" charset="0"/>
              </a:rPr>
              <a:t>Kuruluştaki roller, sorumluluklar ve yetkiler</a:t>
            </a:r>
            <a:endParaRPr lang="en-US" sz="900" dirty="0">
              <a:solidFill>
                <a:schemeClr val="tx1"/>
              </a:solidFill>
              <a:cs typeface="Tahoma" pitchFamily="34" charset="0"/>
            </a:endParaRPr>
          </a:p>
        </p:txBody>
      </p:sp>
      <p:cxnSp>
        <p:nvCxnSpPr>
          <p:cNvPr id="16" name="Straight Arrow Connector 15"/>
          <p:cNvCxnSpPr/>
          <p:nvPr/>
        </p:nvCxnSpPr>
        <p:spPr bwMode="auto">
          <a:xfrm flipH="1">
            <a:off x="1436058" y="1439498"/>
            <a:ext cx="1" cy="253427"/>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7" name="Straight Arrow Connector 16"/>
          <p:cNvCxnSpPr/>
          <p:nvPr/>
        </p:nvCxnSpPr>
        <p:spPr bwMode="auto">
          <a:xfrm>
            <a:off x="1434230" y="2081348"/>
            <a:ext cx="0" cy="16892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8" name="Straight Arrow Connector 17"/>
          <p:cNvCxnSpPr/>
          <p:nvPr/>
        </p:nvCxnSpPr>
        <p:spPr bwMode="auto">
          <a:xfrm>
            <a:off x="1434230" y="2667000"/>
            <a:ext cx="0" cy="130763"/>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spTree>
    <p:extLst>
      <p:ext uri="{BB962C8B-B14F-4D97-AF65-F5344CB8AC3E}">
        <p14:creationId xmlns:p14="http://schemas.microsoft.com/office/powerpoint/2010/main" val="3821621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692589" y="838200"/>
            <a:ext cx="14410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tr-TR" sz="1100" dirty="0">
                <a:solidFill>
                  <a:schemeClr val="tx1"/>
                </a:solidFill>
                <a:cs typeface="Tahoma" pitchFamily="34" charset="0"/>
              </a:rPr>
              <a:t>Liderlik</a:t>
            </a:r>
            <a:endParaRPr lang="en-US" sz="1100" dirty="0">
              <a:solidFill>
                <a:schemeClr val="tx1"/>
              </a:solidFill>
              <a:cs typeface="Tahoma" pitchFamily="34" charset="0"/>
            </a:endParaRPr>
          </a:p>
        </p:txBody>
      </p:sp>
      <p:sp>
        <p:nvSpPr>
          <p:cNvPr id="4" name="Rectangle 3"/>
          <p:cNvSpPr>
            <a:spLocks noChangeArrowheads="1"/>
          </p:cNvSpPr>
          <p:nvPr/>
        </p:nvSpPr>
        <p:spPr bwMode="auto">
          <a:xfrm>
            <a:off x="686218" y="1692920"/>
            <a:ext cx="1447382"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tr-TR" sz="900" dirty="0">
                <a:solidFill>
                  <a:schemeClr val="tx1"/>
                </a:solidFill>
                <a:cs typeface="Tahoma" pitchFamily="34" charset="0"/>
              </a:rPr>
              <a:t>Liderlik ve adanmışlık</a:t>
            </a:r>
            <a:endParaRPr lang="en-US" sz="900" dirty="0">
              <a:solidFill>
                <a:schemeClr val="tx1"/>
              </a:solidFill>
              <a:cs typeface="Tahoma" pitchFamily="34" charset="0"/>
            </a:endParaRPr>
          </a:p>
        </p:txBody>
      </p:sp>
      <p:sp>
        <p:nvSpPr>
          <p:cNvPr id="6" name="Rectangle 5"/>
          <p:cNvSpPr>
            <a:spLocks noChangeArrowheads="1"/>
          </p:cNvSpPr>
          <p:nvPr/>
        </p:nvSpPr>
        <p:spPr bwMode="auto">
          <a:xfrm>
            <a:off x="686218" y="2776058"/>
            <a:ext cx="1447382" cy="55503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5.3</a:t>
            </a:r>
          </a:p>
          <a:p>
            <a:pPr algn="ctr"/>
            <a:r>
              <a:rPr lang="tr-TR" sz="900" dirty="0">
                <a:solidFill>
                  <a:schemeClr val="tx1"/>
                </a:solidFill>
                <a:cs typeface="Tahoma" pitchFamily="34" charset="0"/>
              </a:rPr>
              <a:t>Kuruluştaki roller, sorumluluklar ve yetkiler</a:t>
            </a:r>
            <a:endParaRPr lang="en-US" sz="900" dirty="0">
              <a:solidFill>
                <a:schemeClr val="tx1"/>
              </a:solidFill>
              <a:cs typeface="Tahoma" pitchFamily="34" charset="0"/>
            </a:endParaRPr>
          </a:p>
        </p:txBody>
      </p:sp>
      <p:sp>
        <p:nvSpPr>
          <p:cNvPr id="7" name="Rectangle 6"/>
          <p:cNvSpPr>
            <a:spLocks noChangeArrowheads="1"/>
          </p:cNvSpPr>
          <p:nvPr/>
        </p:nvSpPr>
        <p:spPr bwMode="auto">
          <a:xfrm>
            <a:off x="686218" y="2226320"/>
            <a:ext cx="1447382"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5.2 </a:t>
            </a:r>
          </a:p>
          <a:p>
            <a:pPr algn="ctr"/>
            <a:r>
              <a:rPr lang="tr-TR" sz="900" dirty="0" smtClean="0">
                <a:solidFill>
                  <a:schemeClr val="tx1"/>
                </a:solidFill>
                <a:cs typeface="Tahoma" pitchFamily="34" charset="0"/>
              </a:rPr>
              <a:t>Politika</a:t>
            </a:r>
            <a:endParaRPr lang="en-US" sz="900" dirty="0">
              <a:solidFill>
                <a:schemeClr val="tx1"/>
              </a:solidFill>
              <a:cs typeface="Tahoma" pitchFamily="34" charset="0"/>
            </a:endParaRPr>
          </a:p>
        </p:txBody>
      </p:sp>
      <p:cxnSp>
        <p:nvCxnSpPr>
          <p:cNvPr id="8" name="Straight Arrow Connector 7"/>
          <p:cNvCxnSpPr/>
          <p:nvPr/>
        </p:nvCxnSpPr>
        <p:spPr bwMode="auto">
          <a:xfrm flipH="1">
            <a:off x="1435273" y="1439493"/>
            <a:ext cx="1" cy="253427"/>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9" name="Straight Arrow Connector 8"/>
          <p:cNvCxnSpPr/>
          <p:nvPr/>
        </p:nvCxnSpPr>
        <p:spPr bwMode="auto">
          <a:xfrm>
            <a:off x="1435273" y="2590800"/>
            <a:ext cx="0" cy="16892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1" name="Straight Arrow Connector 10"/>
          <p:cNvCxnSpPr/>
          <p:nvPr/>
        </p:nvCxnSpPr>
        <p:spPr bwMode="auto">
          <a:xfrm>
            <a:off x="1435273" y="2057400"/>
            <a:ext cx="0" cy="16892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sp>
        <p:nvSpPr>
          <p:cNvPr id="13" name="Content Placeholder 2"/>
          <p:cNvSpPr txBox="1">
            <a:spLocks/>
          </p:cNvSpPr>
          <p:nvPr/>
        </p:nvSpPr>
        <p:spPr bwMode="auto">
          <a:xfrm>
            <a:off x="2209801" y="766488"/>
            <a:ext cx="6781799" cy="28149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0"/>
              </a:spcBef>
              <a:spcAft>
                <a:spcPts val="600"/>
              </a:spcAft>
              <a:buClr>
                <a:srgbClr val="FF2B1F"/>
              </a:buClr>
              <a:buFont typeface="Arial" charset="0"/>
              <a:buChar char="•"/>
              <a:defRPr sz="2400">
                <a:solidFill>
                  <a:srgbClr val="000000"/>
                </a:solidFill>
                <a:latin typeface="Tahoma" pitchFamily="34" charset="0"/>
                <a:ea typeface="+mn-ea"/>
                <a:cs typeface="Tahoma" pitchFamily="34" charset="0"/>
              </a:defRPr>
            </a:lvl1pPr>
            <a:lvl2pPr marL="465138" indent="-228600" algn="l" rtl="0" eaLnBrk="0" fontAlgn="base" hangingPunct="0">
              <a:spcBef>
                <a:spcPct val="0"/>
              </a:spcBef>
              <a:spcAft>
                <a:spcPts val="400"/>
              </a:spcAft>
              <a:buClr>
                <a:srgbClr val="FF2B1F"/>
              </a:buClr>
              <a:buFont typeface="Arial" charset="0"/>
              <a:buChar char="•"/>
              <a:defRPr sz="2200">
                <a:solidFill>
                  <a:srgbClr val="000000"/>
                </a:solidFill>
                <a:latin typeface="Tahoma" pitchFamily="34" charset="0"/>
                <a:cs typeface="Tahoma" pitchFamily="34" charset="0"/>
              </a:defRPr>
            </a:lvl2pPr>
            <a:lvl3pPr marL="682625" indent="-228600" algn="l" rtl="0" eaLnBrk="0" fontAlgn="base" hangingPunct="0">
              <a:spcBef>
                <a:spcPct val="0"/>
              </a:spcBef>
              <a:spcAft>
                <a:spcPts val="200"/>
              </a:spcAft>
              <a:buClr>
                <a:srgbClr val="FF2B1F"/>
              </a:buClr>
              <a:buFont typeface="Arial" charset="0"/>
              <a:buChar char="•"/>
              <a:defRPr sz="2000">
                <a:solidFill>
                  <a:schemeClr val="tx1"/>
                </a:solidFill>
                <a:latin typeface="Tahoma" pitchFamily="34" charset="0"/>
                <a:cs typeface="Tahoma" pitchFamily="34" charset="0"/>
              </a:defRPr>
            </a:lvl3pPr>
            <a:lvl4pPr marL="919163" indent="-228600" algn="l" rtl="0" eaLnBrk="0" fontAlgn="base" hangingPunct="0">
              <a:spcBef>
                <a:spcPct val="0"/>
              </a:spcBef>
              <a:spcAft>
                <a:spcPts val="200"/>
              </a:spcAft>
              <a:buClr>
                <a:srgbClr val="FF2B1F"/>
              </a:buClr>
              <a:buSzPct val="70000"/>
              <a:buFont typeface="Courier New" pitchFamily="49" charset="0"/>
              <a:buChar char="o"/>
              <a:defRPr sz="2000">
                <a:solidFill>
                  <a:schemeClr val="tx1"/>
                </a:solidFill>
                <a:latin typeface="Tahoma" pitchFamily="34" charset="0"/>
                <a:cs typeface="Tahoma" pitchFamily="34" charset="0"/>
              </a:defRPr>
            </a:lvl4pPr>
            <a:lvl5pPr marL="1146175" indent="-225425" algn="l" rtl="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5pPr>
            <a:lvl6pPr marL="2339975" indent="-179388" algn="l" rtl="0" fontAlgn="base">
              <a:lnSpc>
                <a:spcPct val="85000"/>
              </a:lnSpc>
              <a:spcBef>
                <a:spcPct val="0"/>
              </a:spcBef>
              <a:spcAft>
                <a:spcPct val="35000"/>
              </a:spcAft>
              <a:buChar char="•"/>
              <a:defRPr>
                <a:solidFill>
                  <a:srgbClr val="004071"/>
                </a:solidFill>
                <a:latin typeface="+mn-lt"/>
              </a:defRPr>
            </a:lvl6pPr>
            <a:lvl7pPr marL="2797175" indent="-179388" algn="l" rtl="0" fontAlgn="base">
              <a:lnSpc>
                <a:spcPct val="85000"/>
              </a:lnSpc>
              <a:spcBef>
                <a:spcPct val="0"/>
              </a:spcBef>
              <a:spcAft>
                <a:spcPct val="35000"/>
              </a:spcAft>
              <a:buChar char="•"/>
              <a:defRPr>
                <a:solidFill>
                  <a:srgbClr val="004071"/>
                </a:solidFill>
                <a:latin typeface="+mn-lt"/>
              </a:defRPr>
            </a:lvl7pPr>
            <a:lvl8pPr marL="3254375" indent="-179388" algn="l" rtl="0" fontAlgn="base">
              <a:lnSpc>
                <a:spcPct val="85000"/>
              </a:lnSpc>
              <a:spcBef>
                <a:spcPct val="0"/>
              </a:spcBef>
              <a:spcAft>
                <a:spcPct val="35000"/>
              </a:spcAft>
              <a:buChar char="•"/>
              <a:defRPr>
                <a:solidFill>
                  <a:srgbClr val="004071"/>
                </a:solidFill>
                <a:latin typeface="+mn-lt"/>
              </a:defRPr>
            </a:lvl8pPr>
            <a:lvl9pPr marL="3711575" indent="-179388" algn="l" rtl="0" fontAlgn="base">
              <a:lnSpc>
                <a:spcPct val="85000"/>
              </a:lnSpc>
              <a:spcBef>
                <a:spcPct val="0"/>
              </a:spcBef>
              <a:spcAft>
                <a:spcPct val="35000"/>
              </a:spcAft>
              <a:buChar char="•"/>
              <a:defRPr>
                <a:solidFill>
                  <a:srgbClr val="004071"/>
                </a:solidFill>
                <a:latin typeface="+mn-lt"/>
              </a:defRPr>
            </a:lvl9pPr>
          </a:lstStyle>
          <a:p>
            <a:pPr marL="0" marR="0" lvl="0" indent="0" algn="l" defTabSz="914400" rtl="0" eaLnBrk="0" fontAlgn="base" latinLnBrk="0" hangingPunct="0">
              <a:lnSpc>
                <a:spcPct val="100000"/>
              </a:lnSpc>
              <a:spcBef>
                <a:spcPct val="0"/>
              </a:spcBef>
              <a:spcAft>
                <a:spcPts val="600"/>
              </a:spcAft>
              <a:buClr>
                <a:srgbClr val="FF2B1F"/>
              </a:buClr>
              <a:buSzTx/>
              <a:buNone/>
              <a:tabLst/>
              <a:defRPr/>
            </a:pPr>
            <a:r>
              <a:rPr lang="tr-TR" sz="2000" kern="0" dirty="0">
                <a:solidFill>
                  <a:srgbClr val="003399"/>
                </a:solidFill>
                <a:latin typeface="+mn-lt"/>
              </a:rPr>
              <a:t>M</a:t>
            </a:r>
            <a:r>
              <a:rPr kumimoji="0" lang="tr-TR" sz="2000" i="0" u="none" strike="noStrike" kern="0" cap="none" spc="0" normalizeH="0" baseline="0" noProof="0" dirty="0" err="1" smtClean="0">
                <a:ln>
                  <a:noFill/>
                </a:ln>
                <a:solidFill>
                  <a:srgbClr val="003399"/>
                </a:solidFill>
                <a:effectLst/>
                <a:uLnTx/>
                <a:uFillTx/>
                <a:latin typeface="+mn-lt"/>
                <a:cs typeface="Tahoma" pitchFamily="34" charset="0"/>
              </a:rPr>
              <a:t>adde</a:t>
            </a:r>
            <a:r>
              <a:rPr kumimoji="0" lang="en-GB" sz="2000" i="0" u="none" strike="noStrike" kern="0" cap="none" spc="0" normalizeH="0" baseline="0" noProof="0" dirty="0" smtClean="0">
                <a:ln>
                  <a:noFill/>
                </a:ln>
                <a:solidFill>
                  <a:srgbClr val="003399"/>
                </a:solidFill>
                <a:effectLst/>
                <a:uLnTx/>
                <a:uFillTx/>
                <a:latin typeface="+mn-lt"/>
                <a:cs typeface="Tahoma" pitchFamily="34" charset="0"/>
              </a:rPr>
              <a:t> 5.2 </a:t>
            </a:r>
            <a:endParaRPr kumimoji="0" lang="en-GB" sz="2000" b="0" i="0" u="none" strike="noStrike" kern="0" cap="none" spc="0" normalizeH="0" baseline="0" noProof="0" dirty="0" smtClean="0">
              <a:ln>
                <a:noFill/>
              </a:ln>
              <a:solidFill>
                <a:srgbClr val="000000"/>
              </a:solidFill>
              <a:effectLst/>
              <a:uLnTx/>
              <a:uFillTx/>
              <a:latin typeface="+mn-lt"/>
              <a:cs typeface="Tahoma" pitchFamily="34" charset="0"/>
            </a:endParaRPr>
          </a:p>
          <a:p>
            <a:pPr marL="0" marR="0" lvl="1" indent="0" algn="l" defTabSz="914400" rtl="0" eaLnBrk="0" fontAlgn="base" latinLnBrk="0" hangingPunct="0">
              <a:lnSpc>
                <a:spcPct val="100000"/>
              </a:lnSpc>
              <a:spcBef>
                <a:spcPct val="0"/>
              </a:spcBef>
              <a:spcAft>
                <a:spcPts val="400"/>
              </a:spcAft>
              <a:buClrTx/>
              <a:buSzTx/>
              <a:buNone/>
              <a:tabLst/>
              <a:defRPr/>
            </a:pPr>
            <a:r>
              <a:rPr lang="tr-TR" sz="2000" b="0" kern="0" dirty="0" smtClean="0">
                <a:latin typeface="+mn-lt"/>
              </a:rPr>
              <a:t>Politikanın uygulanabilmesi için şartları açık olarak belirtiniz.</a:t>
            </a:r>
          </a:p>
          <a:p>
            <a:pPr marL="0" marR="0" lvl="1" indent="0" algn="l" defTabSz="914400" rtl="0" eaLnBrk="0" fontAlgn="base" latinLnBrk="0" hangingPunct="0">
              <a:lnSpc>
                <a:spcPct val="100000"/>
              </a:lnSpc>
              <a:spcBef>
                <a:spcPct val="0"/>
              </a:spcBef>
              <a:spcAft>
                <a:spcPts val="400"/>
              </a:spcAft>
              <a:buClrTx/>
              <a:buSzTx/>
              <a:buNone/>
              <a:tabLst/>
              <a:defRPr/>
            </a:pPr>
            <a:endParaRPr lang="tr-TR" sz="2000" b="0" kern="0" dirty="0" smtClean="0">
              <a:latin typeface="+mn-lt"/>
            </a:endParaRPr>
          </a:p>
          <a:p>
            <a:pPr marL="236538" marR="0" lvl="1" indent="0" algn="l" defTabSz="914400" rtl="0" eaLnBrk="0" fontAlgn="base" latinLnBrk="0" hangingPunct="0">
              <a:lnSpc>
                <a:spcPct val="100000"/>
              </a:lnSpc>
              <a:spcBef>
                <a:spcPct val="0"/>
              </a:spcBef>
              <a:spcAft>
                <a:spcPts val="400"/>
              </a:spcAft>
              <a:buClr>
                <a:srgbClr val="FF2B1F"/>
              </a:buClr>
              <a:buSzTx/>
              <a:buNone/>
              <a:tabLst/>
              <a:defRPr/>
            </a:pPr>
            <a:endParaRPr kumimoji="0" lang="en-GB" sz="2000" b="0" i="0" u="none" strike="noStrike" kern="0" cap="none" spc="0" normalizeH="0" baseline="0" noProof="0" dirty="0" smtClean="0">
              <a:ln>
                <a:noFill/>
              </a:ln>
              <a:solidFill>
                <a:srgbClr val="000000"/>
              </a:solidFill>
              <a:effectLst/>
              <a:uLnTx/>
              <a:uFillTx/>
              <a:latin typeface="+mn-lt"/>
              <a:cs typeface="Tahoma" pitchFamily="34" charset="0"/>
            </a:endParaRPr>
          </a:p>
        </p:txBody>
      </p:sp>
    </p:spTree>
    <p:extLst>
      <p:ext uri="{BB962C8B-B14F-4D97-AF65-F5344CB8AC3E}">
        <p14:creationId xmlns:p14="http://schemas.microsoft.com/office/powerpoint/2010/main" val="35991942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68300"/>
            <a:ext cx="8145462" cy="838200"/>
          </a:xfrm>
        </p:spPr>
        <p:txBody>
          <a:bodyPr/>
          <a:lstStyle/>
          <a:p>
            <a:pPr algn="r"/>
            <a:r>
              <a:rPr lang="tr-TR" sz="3600" dirty="0" smtClean="0"/>
              <a:t>Sunumun Amacı</a:t>
            </a:r>
            <a:endParaRPr lang="en-GB" sz="3600" dirty="0"/>
          </a:p>
        </p:txBody>
      </p:sp>
      <p:sp>
        <p:nvSpPr>
          <p:cNvPr id="3" name="Content Placeholder 2"/>
          <p:cNvSpPr>
            <a:spLocks noGrp="1"/>
          </p:cNvSpPr>
          <p:nvPr>
            <p:ph idx="1"/>
          </p:nvPr>
        </p:nvSpPr>
        <p:spPr>
          <a:xfrm>
            <a:off x="655638" y="1655908"/>
            <a:ext cx="8272462" cy="3571875"/>
          </a:xfrm>
        </p:spPr>
        <p:txBody>
          <a:bodyPr>
            <a:noAutofit/>
          </a:bodyPr>
          <a:lstStyle/>
          <a:p>
            <a:pPr marL="0" indent="0">
              <a:spcBef>
                <a:spcPts val="800"/>
              </a:spcBef>
              <a:buNone/>
            </a:pPr>
            <a:r>
              <a:rPr lang="tr-TR" sz="3200" dirty="0" smtClean="0">
                <a:solidFill>
                  <a:srgbClr val="003399"/>
                </a:solidFill>
              </a:rPr>
              <a:t>Bu sunumun içeriği yeni Standarttaki değişikliklerin açıklanmasıdır</a:t>
            </a:r>
            <a:endParaRPr lang="en-GB" sz="3200" dirty="0" smtClean="0">
              <a:solidFill>
                <a:srgbClr val="003399"/>
              </a:solidFill>
            </a:endParaRPr>
          </a:p>
        </p:txBody>
      </p:sp>
    </p:spTree>
    <p:extLst>
      <p:ext uri="{BB962C8B-B14F-4D97-AF65-F5344CB8AC3E}">
        <p14:creationId xmlns:p14="http://schemas.microsoft.com/office/powerpoint/2010/main" val="14473836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2"/>
          <p:cNvSpPr txBox="1">
            <a:spLocks/>
          </p:cNvSpPr>
          <p:nvPr/>
        </p:nvSpPr>
        <p:spPr bwMode="auto">
          <a:xfrm>
            <a:off x="2209799" y="762000"/>
            <a:ext cx="6781801"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0"/>
              </a:spcBef>
              <a:spcAft>
                <a:spcPts val="600"/>
              </a:spcAft>
              <a:buClr>
                <a:srgbClr val="FF2B1F"/>
              </a:buClr>
              <a:buFont typeface="Arial" charset="0"/>
              <a:buChar char="•"/>
              <a:defRPr sz="2400">
                <a:solidFill>
                  <a:srgbClr val="000000"/>
                </a:solidFill>
                <a:latin typeface="Tahoma" pitchFamily="34" charset="0"/>
                <a:ea typeface="+mn-ea"/>
                <a:cs typeface="Tahoma" pitchFamily="34" charset="0"/>
              </a:defRPr>
            </a:lvl1pPr>
            <a:lvl2pPr marL="465138" indent="-228600" algn="l" rtl="0" eaLnBrk="0" fontAlgn="base" hangingPunct="0">
              <a:spcBef>
                <a:spcPct val="0"/>
              </a:spcBef>
              <a:spcAft>
                <a:spcPts val="400"/>
              </a:spcAft>
              <a:buClr>
                <a:srgbClr val="FF2B1F"/>
              </a:buClr>
              <a:buFont typeface="Arial" charset="0"/>
              <a:buChar char="•"/>
              <a:defRPr sz="2200">
                <a:solidFill>
                  <a:srgbClr val="000000"/>
                </a:solidFill>
                <a:latin typeface="Tahoma" pitchFamily="34" charset="0"/>
                <a:cs typeface="Tahoma" pitchFamily="34" charset="0"/>
              </a:defRPr>
            </a:lvl2pPr>
            <a:lvl3pPr marL="682625" indent="-228600" algn="l" rtl="0" eaLnBrk="0" fontAlgn="base" hangingPunct="0">
              <a:spcBef>
                <a:spcPct val="0"/>
              </a:spcBef>
              <a:spcAft>
                <a:spcPts val="200"/>
              </a:spcAft>
              <a:buClr>
                <a:srgbClr val="FF2B1F"/>
              </a:buClr>
              <a:buFont typeface="Arial" charset="0"/>
              <a:buChar char="•"/>
              <a:defRPr sz="2000">
                <a:solidFill>
                  <a:schemeClr val="tx1"/>
                </a:solidFill>
                <a:latin typeface="Tahoma" pitchFamily="34" charset="0"/>
                <a:cs typeface="Tahoma" pitchFamily="34" charset="0"/>
              </a:defRPr>
            </a:lvl3pPr>
            <a:lvl4pPr marL="919163" indent="-228600" algn="l" rtl="0" eaLnBrk="0" fontAlgn="base" hangingPunct="0">
              <a:spcBef>
                <a:spcPct val="0"/>
              </a:spcBef>
              <a:spcAft>
                <a:spcPts val="200"/>
              </a:spcAft>
              <a:buClr>
                <a:srgbClr val="FF2B1F"/>
              </a:buClr>
              <a:buSzPct val="70000"/>
              <a:buFont typeface="Courier New" pitchFamily="49" charset="0"/>
              <a:buChar char="o"/>
              <a:defRPr sz="2000">
                <a:solidFill>
                  <a:schemeClr val="tx1"/>
                </a:solidFill>
                <a:latin typeface="Tahoma" pitchFamily="34" charset="0"/>
                <a:cs typeface="Tahoma" pitchFamily="34" charset="0"/>
              </a:defRPr>
            </a:lvl4pPr>
            <a:lvl5pPr marL="1146175" indent="-225425" algn="l" rtl="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5pPr>
            <a:lvl6pPr marL="2339975" indent="-179388" algn="l" rtl="0" fontAlgn="base">
              <a:lnSpc>
                <a:spcPct val="85000"/>
              </a:lnSpc>
              <a:spcBef>
                <a:spcPct val="0"/>
              </a:spcBef>
              <a:spcAft>
                <a:spcPct val="35000"/>
              </a:spcAft>
              <a:buChar char="•"/>
              <a:defRPr>
                <a:solidFill>
                  <a:srgbClr val="004071"/>
                </a:solidFill>
                <a:latin typeface="+mn-lt"/>
              </a:defRPr>
            </a:lvl6pPr>
            <a:lvl7pPr marL="2797175" indent="-179388" algn="l" rtl="0" fontAlgn="base">
              <a:lnSpc>
                <a:spcPct val="85000"/>
              </a:lnSpc>
              <a:spcBef>
                <a:spcPct val="0"/>
              </a:spcBef>
              <a:spcAft>
                <a:spcPct val="35000"/>
              </a:spcAft>
              <a:buChar char="•"/>
              <a:defRPr>
                <a:solidFill>
                  <a:srgbClr val="004071"/>
                </a:solidFill>
                <a:latin typeface="+mn-lt"/>
              </a:defRPr>
            </a:lvl7pPr>
            <a:lvl8pPr marL="3254375" indent="-179388" algn="l" rtl="0" fontAlgn="base">
              <a:lnSpc>
                <a:spcPct val="85000"/>
              </a:lnSpc>
              <a:spcBef>
                <a:spcPct val="0"/>
              </a:spcBef>
              <a:spcAft>
                <a:spcPct val="35000"/>
              </a:spcAft>
              <a:buChar char="•"/>
              <a:defRPr>
                <a:solidFill>
                  <a:srgbClr val="004071"/>
                </a:solidFill>
                <a:latin typeface="+mn-lt"/>
              </a:defRPr>
            </a:lvl8pPr>
            <a:lvl9pPr marL="3711575" indent="-179388" algn="l" rtl="0" fontAlgn="base">
              <a:lnSpc>
                <a:spcPct val="85000"/>
              </a:lnSpc>
              <a:spcBef>
                <a:spcPct val="0"/>
              </a:spcBef>
              <a:spcAft>
                <a:spcPct val="35000"/>
              </a:spcAft>
              <a:buChar char="•"/>
              <a:defRPr>
                <a:solidFill>
                  <a:srgbClr val="004071"/>
                </a:solidFill>
                <a:latin typeface="+mn-lt"/>
              </a:defRPr>
            </a:lvl9pPr>
          </a:lstStyle>
          <a:p>
            <a:pPr marL="0" marR="0" lvl="0" indent="0" algn="l" defTabSz="914400" rtl="0" eaLnBrk="0" fontAlgn="base" latinLnBrk="0" hangingPunct="0">
              <a:lnSpc>
                <a:spcPct val="100000"/>
              </a:lnSpc>
              <a:spcBef>
                <a:spcPct val="0"/>
              </a:spcBef>
              <a:spcAft>
                <a:spcPts val="600"/>
              </a:spcAft>
              <a:buClr>
                <a:srgbClr val="FF2B1F"/>
              </a:buClr>
              <a:buSzTx/>
              <a:buNone/>
              <a:tabLst/>
              <a:defRPr/>
            </a:pPr>
            <a:r>
              <a:rPr kumimoji="0" lang="tr-TR" sz="2000" i="0" u="none" strike="noStrike" kern="0" cap="none" spc="0" normalizeH="0" baseline="0" noProof="0" dirty="0" smtClean="0">
                <a:ln>
                  <a:noFill/>
                </a:ln>
                <a:solidFill>
                  <a:srgbClr val="003399"/>
                </a:solidFill>
                <a:effectLst/>
                <a:uLnTx/>
                <a:uFillTx/>
                <a:latin typeface="+mn-lt"/>
                <a:cs typeface="Tahoma" pitchFamily="34" charset="0"/>
              </a:rPr>
              <a:t>Madde</a:t>
            </a:r>
            <a:r>
              <a:rPr kumimoji="0" lang="en-GB" sz="2000" i="0" u="none" strike="noStrike" kern="0" cap="none" spc="0" normalizeH="0" baseline="0" noProof="0" dirty="0" smtClean="0">
                <a:ln>
                  <a:noFill/>
                </a:ln>
                <a:solidFill>
                  <a:srgbClr val="003399"/>
                </a:solidFill>
                <a:effectLst/>
                <a:uLnTx/>
                <a:uFillTx/>
                <a:latin typeface="+mn-lt"/>
                <a:cs typeface="Tahoma" pitchFamily="34" charset="0"/>
              </a:rPr>
              <a:t> 5.2 </a:t>
            </a:r>
          </a:p>
          <a:p>
            <a:pPr marL="0" lvl="1" indent="0">
              <a:lnSpc>
                <a:spcPct val="100000"/>
              </a:lnSpc>
              <a:buClrTx/>
              <a:buNone/>
              <a:defRPr/>
            </a:pPr>
            <a:r>
              <a:rPr lang="tr-TR" sz="2000" b="0" kern="0" dirty="0"/>
              <a:t>Politikanın uygulanabilmesi için şartları açık olarak belirtiniz.</a:t>
            </a:r>
          </a:p>
          <a:p>
            <a:pPr marL="0" marR="0" lvl="0" indent="0" algn="l" defTabSz="914400" rtl="0" eaLnBrk="0" fontAlgn="base" latinLnBrk="0" hangingPunct="0">
              <a:lnSpc>
                <a:spcPct val="100000"/>
              </a:lnSpc>
              <a:spcBef>
                <a:spcPct val="0"/>
              </a:spcBef>
              <a:spcAft>
                <a:spcPts val="600"/>
              </a:spcAft>
              <a:buClr>
                <a:srgbClr val="FF2B1F"/>
              </a:buClr>
              <a:buSzTx/>
              <a:buNone/>
              <a:tabLst/>
              <a:defRPr/>
            </a:pPr>
            <a:r>
              <a:rPr kumimoji="0" lang="tr-TR" sz="2000" i="0" u="none" strike="noStrike" kern="0" cap="none" spc="0" normalizeH="0" baseline="0" noProof="0" dirty="0" smtClean="0">
                <a:ln>
                  <a:noFill/>
                </a:ln>
                <a:solidFill>
                  <a:srgbClr val="003399"/>
                </a:solidFill>
                <a:effectLst/>
                <a:uLnTx/>
                <a:uFillTx/>
                <a:latin typeface="+mn-lt"/>
                <a:cs typeface="Tahoma" pitchFamily="34" charset="0"/>
              </a:rPr>
              <a:t>Madde</a:t>
            </a:r>
            <a:r>
              <a:rPr kumimoji="0" lang="en-GB" sz="2000" i="0" u="none" strike="noStrike" kern="0" cap="none" spc="0" normalizeH="0" baseline="0" noProof="0" dirty="0" smtClean="0">
                <a:ln>
                  <a:noFill/>
                </a:ln>
                <a:solidFill>
                  <a:srgbClr val="003399"/>
                </a:solidFill>
                <a:effectLst/>
                <a:uLnTx/>
                <a:uFillTx/>
                <a:latin typeface="+mn-lt"/>
                <a:cs typeface="Tahoma" pitchFamily="34" charset="0"/>
              </a:rPr>
              <a:t> 5.3</a:t>
            </a:r>
          </a:p>
          <a:p>
            <a:pPr marL="465138" marR="0" lvl="1" indent="-228600" algn="l" defTabSz="914400" rtl="0" eaLnBrk="0" fontAlgn="base" latinLnBrk="0" hangingPunct="0">
              <a:lnSpc>
                <a:spcPct val="100000"/>
              </a:lnSpc>
              <a:spcBef>
                <a:spcPct val="0"/>
              </a:spcBef>
              <a:spcAft>
                <a:spcPts val="400"/>
              </a:spcAft>
              <a:buClrTx/>
              <a:buSzTx/>
              <a:buFont typeface="Wingdings" pitchFamily="2" charset="2"/>
              <a:buChar char="§"/>
              <a:tabLst/>
              <a:defRPr/>
            </a:pPr>
            <a:r>
              <a:rPr lang="tr-TR" sz="2000" b="0" kern="0" dirty="0" smtClean="0">
                <a:latin typeface="+mn-lt"/>
              </a:rPr>
              <a:t>İlgili rollere atanan görevler için şartlar açık olarak  açıklanmalı, yayılmalı ve anlaşılmalıdır. </a:t>
            </a:r>
            <a:endParaRPr lang="en-GB" sz="2000" b="0" kern="0" dirty="0" smtClean="0">
              <a:latin typeface="+mn-lt"/>
            </a:endParaRPr>
          </a:p>
          <a:p>
            <a:pPr marL="465138" marR="0" lvl="1" indent="-228600" algn="l" defTabSz="914400" rtl="0" eaLnBrk="0" fontAlgn="base" latinLnBrk="0" hangingPunct="0">
              <a:lnSpc>
                <a:spcPct val="100000"/>
              </a:lnSpc>
              <a:spcBef>
                <a:spcPct val="0"/>
              </a:spcBef>
              <a:spcAft>
                <a:spcPts val="400"/>
              </a:spcAft>
              <a:buClrTx/>
              <a:buSzTx/>
              <a:buFont typeface="Wingdings" pitchFamily="2" charset="2"/>
              <a:buChar char="§"/>
              <a:tabLst/>
              <a:defRPr/>
            </a:pPr>
            <a:r>
              <a:rPr lang="tr-TR" sz="2000" b="0" kern="0" dirty="0" smtClean="0">
                <a:latin typeface="+mn-lt"/>
              </a:rPr>
              <a:t>Yönetim temsilciliğinin atanmasına gerek yoktur (</a:t>
            </a:r>
            <a:r>
              <a:rPr lang="en-GB" sz="1600" b="0" kern="0" dirty="0" smtClean="0">
                <a:latin typeface="+mn-lt"/>
              </a:rPr>
              <a:t>N</a:t>
            </a:r>
            <a:r>
              <a:rPr kumimoji="0" lang="en-GB" sz="1600" b="0" i="0" u="none" strike="noStrike" kern="0" cap="none" spc="0" normalizeH="0" baseline="0" noProof="0" dirty="0" smtClean="0">
                <a:ln>
                  <a:noFill/>
                </a:ln>
                <a:solidFill>
                  <a:srgbClr val="000000"/>
                </a:solidFill>
                <a:effectLst/>
                <a:uLnTx/>
                <a:uFillTx/>
                <a:latin typeface="+mn-lt"/>
              </a:rPr>
              <a:t>o requirement for a specific management representative and the responsibility now </a:t>
            </a:r>
            <a:r>
              <a:rPr lang="en-GB" sz="1600" b="0" kern="0" dirty="0" smtClean="0">
                <a:latin typeface="+mn-lt"/>
              </a:rPr>
              <a:t>resides with </a:t>
            </a:r>
            <a:r>
              <a:rPr kumimoji="0" lang="en-GB" sz="1600" b="0" i="0" u="none" strike="noStrike" kern="0" cap="none" spc="0" normalizeH="0" baseline="0" noProof="0" dirty="0" smtClean="0">
                <a:ln>
                  <a:noFill/>
                </a:ln>
                <a:solidFill>
                  <a:srgbClr val="000000"/>
                </a:solidFill>
                <a:effectLst/>
                <a:uLnTx/>
                <a:uFillTx/>
                <a:latin typeface="+mn-lt"/>
              </a:rPr>
              <a:t>top management to assign and manage</a:t>
            </a:r>
            <a:r>
              <a:rPr kumimoji="0" lang="tr-TR" sz="2000" b="0" i="0" u="none" strike="noStrike" kern="0" cap="none" spc="0" normalizeH="0" baseline="0" noProof="0" dirty="0" smtClean="0">
                <a:ln>
                  <a:noFill/>
                </a:ln>
                <a:solidFill>
                  <a:srgbClr val="000000"/>
                </a:solidFill>
                <a:effectLst/>
                <a:uLnTx/>
                <a:uFillTx/>
                <a:latin typeface="+mn-lt"/>
                <a:cs typeface="Tahoma" pitchFamily="34" charset="0"/>
              </a:rPr>
              <a:t>)</a:t>
            </a:r>
            <a:endParaRPr kumimoji="0" lang="en-GB" sz="2000" b="0" i="0" u="none" strike="noStrike" kern="0" cap="none" spc="0" normalizeH="0" baseline="0" noProof="0" dirty="0" smtClean="0">
              <a:ln>
                <a:noFill/>
              </a:ln>
              <a:solidFill>
                <a:srgbClr val="000000"/>
              </a:solidFill>
              <a:effectLst/>
              <a:uLnTx/>
              <a:uFillTx/>
              <a:latin typeface="+mn-lt"/>
              <a:cs typeface="Tahoma" pitchFamily="34" charset="0"/>
            </a:endParaRPr>
          </a:p>
          <a:p>
            <a:pPr marL="465138" marR="0" lvl="1" indent="-228600" algn="l" defTabSz="914400" rtl="0" eaLnBrk="0" fontAlgn="base" latinLnBrk="0" hangingPunct="0">
              <a:lnSpc>
                <a:spcPct val="100000"/>
              </a:lnSpc>
              <a:spcBef>
                <a:spcPct val="0"/>
              </a:spcBef>
              <a:spcAft>
                <a:spcPts val="400"/>
              </a:spcAft>
              <a:buClrTx/>
              <a:buSzTx/>
              <a:buFont typeface="Wingdings" pitchFamily="2" charset="2"/>
              <a:buChar char="§"/>
              <a:tabLst/>
              <a:defRPr/>
            </a:pPr>
            <a:r>
              <a:rPr lang="tr-TR" sz="2000" b="0" kern="0" dirty="0" smtClean="0">
                <a:latin typeface="+mn-lt"/>
              </a:rPr>
              <a:t>Sorumluluk ve yetkilendirmeler için şartlar süreçlerin hedeflendikleri çıktıları sağlayacak şekilde olmalıdır </a:t>
            </a:r>
            <a:r>
              <a:rPr kumimoji="0" lang="en-GB" sz="2000" b="0" i="0" u="none" strike="noStrike" kern="0" cap="none" spc="0" normalizeH="0" baseline="0" noProof="0" dirty="0" smtClean="0">
                <a:ln>
                  <a:noFill/>
                </a:ln>
                <a:solidFill>
                  <a:srgbClr val="000000"/>
                </a:solidFill>
                <a:effectLst/>
                <a:uLnTx/>
                <a:uFillTx/>
                <a:latin typeface="+mn-lt"/>
                <a:cs typeface="Tahoma" pitchFamily="34" charset="0"/>
              </a:rPr>
              <a:t> </a:t>
            </a:r>
          </a:p>
        </p:txBody>
      </p:sp>
      <p:sp>
        <p:nvSpPr>
          <p:cNvPr id="11" name="Rectangle 10"/>
          <p:cNvSpPr>
            <a:spLocks noChangeArrowheads="1"/>
          </p:cNvSpPr>
          <p:nvPr/>
        </p:nvSpPr>
        <p:spPr bwMode="auto">
          <a:xfrm>
            <a:off x="692589" y="816227"/>
            <a:ext cx="14410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tr-TR" sz="1100" dirty="0" smtClean="0">
                <a:solidFill>
                  <a:schemeClr val="tx1"/>
                </a:solidFill>
                <a:cs typeface="Tahoma" pitchFamily="34" charset="0"/>
              </a:rPr>
              <a:t>Liderlik</a:t>
            </a:r>
            <a:endParaRPr lang="en-US" sz="1100" dirty="0">
              <a:solidFill>
                <a:schemeClr val="tx1"/>
              </a:solidFill>
              <a:cs typeface="Tahoma" pitchFamily="34" charset="0"/>
            </a:endParaRPr>
          </a:p>
        </p:txBody>
      </p:sp>
      <p:sp>
        <p:nvSpPr>
          <p:cNvPr id="12" name="Rectangle 11"/>
          <p:cNvSpPr>
            <a:spLocks noChangeArrowheads="1"/>
          </p:cNvSpPr>
          <p:nvPr/>
        </p:nvSpPr>
        <p:spPr bwMode="auto">
          <a:xfrm>
            <a:off x="686218" y="1670947"/>
            <a:ext cx="1447382"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tr-TR" sz="900" dirty="0">
                <a:solidFill>
                  <a:schemeClr val="tx1"/>
                </a:solidFill>
                <a:cs typeface="Tahoma" pitchFamily="34" charset="0"/>
              </a:rPr>
              <a:t>Liderlik ve </a:t>
            </a:r>
            <a:r>
              <a:rPr lang="tr-TR" sz="900" dirty="0" smtClean="0">
                <a:solidFill>
                  <a:schemeClr val="tx1"/>
                </a:solidFill>
                <a:cs typeface="Tahoma" pitchFamily="34" charset="0"/>
              </a:rPr>
              <a:t>adanmışlık</a:t>
            </a:r>
            <a:endParaRPr lang="en-US" sz="900" dirty="0">
              <a:solidFill>
                <a:schemeClr val="tx1"/>
              </a:solidFill>
              <a:cs typeface="Tahoma" pitchFamily="34" charset="0"/>
            </a:endParaRPr>
          </a:p>
        </p:txBody>
      </p:sp>
      <p:sp>
        <p:nvSpPr>
          <p:cNvPr id="13" name="Rectangle 12"/>
          <p:cNvSpPr>
            <a:spLocks noChangeArrowheads="1"/>
          </p:cNvSpPr>
          <p:nvPr/>
        </p:nvSpPr>
        <p:spPr bwMode="auto">
          <a:xfrm>
            <a:off x="686218" y="2200194"/>
            <a:ext cx="1447382"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5.2</a:t>
            </a:r>
          </a:p>
          <a:p>
            <a:pPr algn="ctr"/>
            <a:r>
              <a:rPr lang="tr-TR" sz="900" dirty="0" smtClean="0">
                <a:solidFill>
                  <a:schemeClr val="tx1"/>
                </a:solidFill>
                <a:cs typeface="Tahoma" pitchFamily="34" charset="0"/>
              </a:rPr>
              <a:t>Politika </a:t>
            </a:r>
            <a:endParaRPr lang="en-US" sz="900" dirty="0">
              <a:solidFill>
                <a:schemeClr val="tx1"/>
              </a:solidFill>
              <a:cs typeface="Tahoma" pitchFamily="34" charset="0"/>
            </a:endParaRPr>
          </a:p>
        </p:txBody>
      </p:sp>
      <p:sp>
        <p:nvSpPr>
          <p:cNvPr id="14" name="Rectangle 13"/>
          <p:cNvSpPr>
            <a:spLocks noChangeArrowheads="1"/>
          </p:cNvSpPr>
          <p:nvPr/>
        </p:nvSpPr>
        <p:spPr bwMode="auto">
          <a:xfrm>
            <a:off x="686218" y="2721563"/>
            <a:ext cx="1447382" cy="555037"/>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5.3</a:t>
            </a:r>
          </a:p>
          <a:p>
            <a:pPr algn="ctr"/>
            <a:r>
              <a:rPr lang="tr-TR" sz="900" dirty="0" smtClean="0">
                <a:solidFill>
                  <a:schemeClr val="tx1"/>
                </a:solidFill>
                <a:cs typeface="Tahoma" pitchFamily="34" charset="0"/>
              </a:rPr>
              <a:t>Kuruluştaki roller, </a:t>
            </a:r>
            <a:r>
              <a:rPr lang="tr-TR" sz="900" dirty="0" err="1" smtClean="0">
                <a:solidFill>
                  <a:schemeClr val="tx1"/>
                </a:solidFill>
                <a:cs typeface="Tahoma" pitchFamily="34" charset="0"/>
              </a:rPr>
              <a:t>soumluluklar</a:t>
            </a:r>
            <a:r>
              <a:rPr lang="tr-TR" sz="900" dirty="0" smtClean="0">
                <a:solidFill>
                  <a:schemeClr val="tx1"/>
                </a:solidFill>
                <a:cs typeface="Tahoma" pitchFamily="34" charset="0"/>
              </a:rPr>
              <a:t> ve yetkiler</a:t>
            </a:r>
            <a:endParaRPr lang="en-US" sz="900" dirty="0">
              <a:solidFill>
                <a:schemeClr val="tx1"/>
              </a:solidFill>
              <a:cs typeface="Tahoma" pitchFamily="34" charset="0"/>
            </a:endParaRPr>
          </a:p>
        </p:txBody>
      </p:sp>
      <p:cxnSp>
        <p:nvCxnSpPr>
          <p:cNvPr id="16" name="Straight Arrow Connector 15"/>
          <p:cNvCxnSpPr/>
          <p:nvPr/>
        </p:nvCxnSpPr>
        <p:spPr bwMode="auto">
          <a:xfrm flipH="1">
            <a:off x="1435273" y="1417520"/>
            <a:ext cx="1" cy="253427"/>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7" name="Straight Arrow Connector 16"/>
          <p:cNvCxnSpPr/>
          <p:nvPr/>
        </p:nvCxnSpPr>
        <p:spPr bwMode="auto">
          <a:xfrm>
            <a:off x="1435273" y="2031274"/>
            <a:ext cx="0" cy="168920"/>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cxnSp>
        <p:nvCxnSpPr>
          <p:cNvPr id="18" name="Straight Arrow Connector 17"/>
          <p:cNvCxnSpPr/>
          <p:nvPr/>
        </p:nvCxnSpPr>
        <p:spPr bwMode="auto">
          <a:xfrm>
            <a:off x="1435273" y="2590800"/>
            <a:ext cx="0" cy="130763"/>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spTree>
    <p:extLst>
      <p:ext uri="{BB962C8B-B14F-4D97-AF65-F5344CB8AC3E}">
        <p14:creationId xmlns:p14="http://schemas.microsoft.com/office/powerpoint/2010/main" val="3880305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Rectangle 102"/>
          <p:cNvSpPr>
            <a:spLocks noChangeArrowheads="1"/>
          </p:cNvSpPr>
          <p:nvPr/>
        </p:nvSpPr>
        <p:spPr bwMode="auto">
          <a:xfrm>
            <a:off x="542379"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4 </a:t>
            </a:r>
            <a:endParaRPr lang="en-US" sz="1100" dirty="0" smtClean="0">
              <a:solidFill>
                <a:schemeClr val="tx1"/>
              </a:solidFill>
              <a:cs typeface="Tahoma" pitchFamily="34" charset="0"/>
            </a:endParaRPr>
          </a:p>
          <a:p>
            <a:pPr algn="ctr"/>
            <a:r>
              <a:rPr lang="tr-TR" sz="1100" dirty="0">
                <a:solidFill>
                  <a:schemeClr val="tx1"/>
                </a:solidFill>
                <a:cs typeface="Tahoma" pitchFamily="34" charset="0"/>
              </a:rPr>
              <a:t>Kuruluşun </a:t>
            </a:r>
            <a:r>
              <a:rPr lang="tr-TR" sz="1100" dirty="0" smtClean="0">
                <a:solidFill>
                  <a:schemeClr val="tx1"/>
                </a:solidFill>
                <a:cs typeface="Tahoma" pitchFamily="34" charset="0"/>
              </a:rPr>
              <a:t>kapsamı</a:t>
            </a:r>
            <a:endParaRPr lang="en-US" sz="1100" dirty="0">
              <a:solidFill>
                <a:schemeClr val="tx1"/>
              </a:solidFill>
              <a:cs typeface="Tahoma" pitchFamily="34" charset="0"/>
            </a:endParaRPr>
          </a:p>
        </p:txBody>
      </p:sp>
      <p:sp>
        <p:nvSpPr>
          <p:cNvPr id="104" name="Rectangle 10"/>
          <p:cNvSpPr>
            <a:spLocks noChangeArrowheads="1"/>
          </p:cNvSpPr>
          <p:nvPr/>
        </p:nvSpPr>
        <p:spPr bwMode="auto">
          <a:xfrm>
            <a:off x="1752600"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tr-TR" sz="1100" dirty="0">
                <a:solidFill>
                  <a:schemeClr val="tx1"/>
                </a:solidFill>
                <a:cs typeface="Tahoma" pitchFamily="34" charset="0"/>
              </a:rPr>
              <a:t>Liderlik</a:t>
            </a:r>
            <a:endParaRPr lang="en-US" sz="1100" dirty="0">
              <a:solidFill>
                <a:schemeClr val="tx1"/>
              </a:solidFill>
              <a:cs typeface="Tahoma" pitchFamily="34" charset="0"/>
            </a:endParaRPr>
          </a:p>
        </p:txBody>
      </p:sp>
      <p:sp>
        <p:nvSpPr>
          <p:cNvPr id="105" name="Rectangle 19"/>
          <p:cNvSpPr>
            <a:spLocks noChangeArrowheads="1"/>
          </p:cNvSpPr>
          <p:nvPr/>
        </p:nvSpPr>
        <p:spPr bwMode="auto">
          <a:xfrm>
            <a:off x="2971800" y="838200"/>
            <a:ext cx="1134021" cy="60129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Planlama</a:t>
            </a:r>
            <a:endParaRPr lang="en-US" sz="1100" dirty="0">
              <a:solidFill>
                <a:schemeClr val="tx1"/>
              </a:solidFill>
              <a:cs typeface="Tahoma" pitchFamily="34" charset="0"/>
            </a:endParaRPr>
          </a:p>
        </p:txBody>
      </p:sp>
      <p:sp>
        <p:nvSpPr>
          <p:cNvPr id="106" name="Rectangle 33"/>
          <p:cNvSpPr>
            <a:spLocks noChangeArrowheads="1"/>
          </p:cNvSpPr>
          <p:nvPr/>
        </p:nvSpPr>
        <p:spPr bwMode="auto">
          <a:xfrm>
            <a:off x="5486401"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8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İşleyiş</a:t>
            </a:r>
            <a:endParaRPr lang="en-US" sz="1100" dirty="0">
              <a:solidFill>
                <a:schemeClr val="tx1"/>
              </a:solidFill>
              <a:cs typeface="Tahoma" pitchFamily="34" charset="0"/>
            </a:endParaRPr>
          </a:p>
        </p:txBody>
      </p:sp>
      <p:sp>
        <p:nvSpPr>
          <p:cNvPr id="107" name="Rectangle 40"/>
          <p:cNvSpPr>
            <a:spLocks noChangeArrowheads="1"/>
          </p:cNvSpPr>
          <p:nvPr/>
        </p:nvSpPr>
        <p:spPr bwMode="auto">
          <a:xfrm>
            <a:off x="6705599" y="838200"/>
            <a:ext cx="1221615"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9 </a:t>
            </a:r>
            <a:endParaRPr lang="en-US" sz="1100" dirty="0" smtClean="0">
              <a:solidFill>
                <a:schemeClr val="tx1"/>
              </a:solidFill>
              <a:cs typeface="Tahoma" pitchFamily="34" charset="0"/>
            </a:endParaRPr>
          </a:p>
          <a:p>
            <a:pPr algn="ctr"/>
            <a:r>
              <a:rPr lang="en-US" sz="1050" dirty="0" err="1" smtClean="0">
                <a:solidFill>
                  <a:schemeClr val="tx1"/>
                </a:solidFill>
                <a:cs typeface="Tahoma" pitchFamily="34" charset="0"/>
              </a:rPr>
              <a:t>Başarının</a:t>
            </a:r>
            <a:r>
              <a:rPr lang="en-US" sz="1050" dirty="0" smtClean="0">
                <a:solidFill>
                  <a:schemeClr val="tx1"/>
                </a:solidFill>
                <a:cs typeface="Tahoma" pitchFamily="34" charset="0"/>
              </a:rPr>
              <a:t>/</a:t>
            </a:r>
            <a:endParaRPr lang="tr-TR" sz="1050" dirty="0" smtClean="0">
              <a:solidFill>
                <a:schemeClr val="tx1"/>
              </a:solidFill>
              <a:cs typeface="Tahoma" pitchFamily="34" charset="0"/>
            </a:endParaRPr>
          </a:p>
          <a:p>
            <a:pPr algn="ctr"/>
            <a:r>
              <a:rPr lang="en-US" sz="1050" dirty="0" err="1" smtClean="0">
                <a:solidFill>
                  <a:schemeClr val="tx1"/>
                </a:solidFill>
                <a:cs typeface="Tahoma" pitchFamily="34" charset="0"/>
              </a:rPr>
              <a:t>Performansın</a:t>
            </a:r>
            <a:r>
              <a:rPr lang="en-US" sz="1050" dirty="0" smtClean="0">
                <a:solidFill>
                  <a:schemeClr val="tx1"/>
                </a:solidFill>
                <a:cs typeface="Tahoma" pitchFamily="34" charset="0"/>
              </a:rPr>
              <a:t> </a:t>
            </a:r>
            <a:r>
              <a:rPr lang="en-US" sz="1050" dirty="0" err="1" smtClean="0">
                <a:solidFill>
                  <a:schemeClr val="tx1"/>
                </a:solidFill>
                <a:cs typeface="Tahoma" pitchFamily="34" charset="0"/>
              </a:rPr>
              <a:t>değerlendirilmesi</a:t>
            </a:r>
            <a:endParaRPr lang="en-US" sz="1050" dirty="0">
              <a:solidFill>
                <a:schemeClr val="tx1"/>
              </a:solidFill>
              <a:cs typeface="Tahoma" pitchFamily="34" charset="0"/>
            </a:endParaRPr>
          </a:p>
        </p:txBody>
      </p:sp>
      <p:sp>
        <p:nvSpPr>
          <p:cNvPr id="108" name="Rectangle 47"/>
          <p:cNvSpPr>
            <a:spLocks noChangeArrowheads="1"/>
          </p:cNvSpPr>
          <p:nvPr/>
        </p:nvSpPr>
        <p:spPr bwMode="auto">
          <a:xfrm>
            <a:off x="7980912"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10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İyileştirme</a:t>
            </a:r>
            <a:endParaRPr lang="en-US" sz="1100" dirty="0">
              <a:solidFill>
                <a:schemeClr val="tx1"/>
              </a:solidFill>
              <a:cs typeface="Tahoma" pitchFamily="34" charset="0"/>
            </a:endParaRPr>
          </a:p>
        </p:txBody>
      </p:sp>
      <p:sp>
        <p:nvSpPr>
          <p:cNvPr id="109" name="Rectangle 108"/>
          <p:cNvSpPr>
            <a:spLocks noChangeArrowheads="1"/>
          </p:cNvSpPr>
          <p:nvPr/>
        </p:nvSpPr>
        <p:spPr bwMode="auto">
          <a:xfrm>
            <a:off x="559965" y="16167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4.1 </a:t>
            </a:r>
          </a:p>
          <a:p>
            <a:pPr algn="ctr"/>
            <a:r>
              <a:rPr lang="tr-TR" sz="900" dirty="0" smtClean="0">
                <a:solidFill>
                  <a:schemeClr val="tx1"/>
                </a:solidFill>
                <a:cs typeface="Tahoma" pitchFamily="34" charset="0"/>
              </a:rPr>
              <a:t>Kapsamın anlaşılması</a:t>
            </a:r>
            <a:endParaRPr lang="en-US" sz="900" dirty="0">
              <a:solidFill>
                <a:schemeClr val="tx1"/>
              </a:solidFill>
              <a:cs typeface="Tahoma" pitchFamily="34" charset="0"/>
            </a:endParaRPr>
          </a:p>
        </p:txBody>
      </p:sp>
      <p:sp>
        <p:nvSpPr>
          <p:cNvPr id="110" name="Rectangle 109"/>
          <p:cNvSpPr>
            <a:spLocks noChangeArrowheads="1"/>
          </p:cNvSpPr>
          <p:nvPr/>
        </p:nvSpPr>
        <p:spPr bwMode="auto">
          <a:xfrm>
            <a:off x="559965" y="21501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4.2 </a:t>
            </a:r>
          </a:p>
          <a:p>
            <a:pPr algn="ctr"/>
            <a:r>
              <a:rPr lang="tr-TR" sz="900" dirty="0">
                <a:solidFill>
                  <a:schemeClr val="tx1"/>
                </a:solidFill>
                <a:cs typeface="Tahoma" pitchFamily="34" charset="0"/>
              </a:rPr>
              <a:t>İlgili taraflar</a:t>
            </a:r>
            <a:endParaRPr lang="en-US" sz="900" dirty="0">
              <a:solidFill>
                <a:schemeClr val="tx1"/>
              </a:solidFill>
              <a:cs typeface="Tahoma" pitchFamily="34" charset="0"/>
            </a:endParaRPr>
          </a:p>
        </p:txBody>
      </p:sp>
      <p:sp>
        <p:nvSpPr>
          <p:cNvPr id="111" name="Rectangle 110"/>
          <p:cNvSpPr>
            <a:spLocks noChangeArrowheads="1"/>
          </p:cNvSpPr>
          <p:nvPr/>
        </p:nvSpPr>
        <p:spPr bwMode="auto">
          <a:xfrm>
            <a:off x="559965" y="26835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4.3 </a:t>
            </a:r>
          </a:p>
          <a:p>
            <a:pPr algn="ctr"/>
            <a:r>
              <a:rPr lang="tr-TR" sz="900" dirty="0" smtClean="0">
                <a:solidFill>
                  <a:schemeClr val="tx1"/>
                </a:solidFill>
                <a:cs typeface="Tahoma" pitchFamily="34" charset="0"/>
              </a:rPr>
              <a:t>Kapsam</a:t>
            </a:r>
            <a:endParaRPr lang="en-US" sz="900" dirty="0">
              <a:solidFill>
                <a:schemeClr val="tx1"/>
              </a:solidFill>
              <a:cs typeface="Tahoma" pitchFamily="34" charset="0"/>
            </a:endParaRPr>
          </a:p>
        </p:txBody>
      </p:sp>
      <p:sp>
        <p:nvSpPr>
          <p:cNvPr id="112" name="Rectangle 111"/>
          <p:cNvSpPr>
            <a:spLocks noChangeArrowheads="1"/>
          </p:cNvSpPr>
          <p:nvPr/>
        </p:nvSpPr>
        <p:spPr bwMode="auto">
          <a:xfrm>
            <a:off x="559965" y="32169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4.4</a:t>
            </a:r>
          </a:p>
          <a:p>
            <a:pPr algn="ctr"/>
            <a:r>
              <a:rPr lang="en-US" sz="900" dirty="0" smtClean="0">
                <a:solidFill>
                  <a:schemeClr val="tx1"/>
                </a:solidFill>
                <a:cs typeface="Tahoma" pitchFamily="34" charset="0"/>
              </a:rPr>
              <a:t> </a:t>
            </a:r>
            <a:r>
              <a:rPr lang="tr-TR" sz="900" dirty="0" smtClean="0">
                <a:solidFill>
                  <a:schemeClr val="tx1"/>
                </a:solidFill>
                <a:cs typeface="Tahoma" pitchFamily="34" charset="0"/>
              </a:rPr>
              <a:t>KYS</a:t>
            </a:r>
            <a:endParaRPr lang="en-US" sz="900" dirty="0">
              <a:solidFill>
                <a:schemeClr val="tx1"/>
              </a:solidFill>
              <a:cs typeface="Tahoma" pitchFamily="34" charset="0"/>
            </a:endParaRPr>
          </a:p>
        </p:txBody>
      </p:sp>
      <p:sp>
        <p:nvSpPr>
          <p:cNvPr id="113" name="Rectangle 112"/>
          <p:cNvSpPr>
            <a:spLocks noChangeArrowheads="1"/>
          </p:cNvSpPr>
          <p:nvPr/>
        </p:nvSpPr>
        <p:spPr bwMode="auto">
          <a:xfrm>
            <a:off x="1771281" y="16929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tr-TR" sz="900" dirty="0">
                <a:solidFill>
                  <a:schemeClr val="tx1"/>
                </a:solidFill>
                <a:cs typeface="Tahoma" pitchFamily="34" charset="0"/>
              </a:rPr>
              <a:t>Liderlik ve adanmışlık</a:t>
            </a:r>
            <a:endParaRPr lang="en-US" sz="900" dirty="0">
              <a:solidFill>
                <a:schemeClr val="tx1"/>
              </a:solidFill>
              <a:cs typeface="Tahoma" pitchFamily="34" charset="0"/>
            </a:endParaRPr>
          </a:p>
        </p:txBody>
      </p:sp>
      <p:sp>
        <p:nvSpPr>
          <p:cNvPr id="114" name="Rectangle 113"/>
          <p:cNvSpPr>
            <a:spLocks noChangeArrowheads="1"/>
          </p:cNvSpPr>
          <p:nvPr/>
        </p:nvSpPr>
        <p:spPr bwMode="auto">
          <a:xfrm>
            <a:off x="2989386" y="1638945"/>
            <a:ext cx="1098848" cy="570855"/>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sv-SE" sz="900" dirty="0" smtClean="0">
                <a:solidFill>
                  <a:schemeClr val="tx1"/>
                </a:solidFill>
                <a:cs typeface="Tahoma" pitchFamily="34" charset="0"/>
              </a:rPr>
              <a:t>Riskler ve fırsatlara göre eylemler</a:t>
            </a:r>
            <a:endParaRPr lang="en-US" sz="900" dirty="0">
              <a:solidFill>
                <a:schemeClr val="tx1"/>
              </a:solidFill>
              <a:cs typeface="Tahoma" pitchFamily="34" charset="0"/>
            </a:endParaRPr>
          </a:p>
        </p:txBody>
      </p:sp>
      <p:sp>
        <p:nvSpPr>
          <p:cNvPr id="115" name="Rectangle 114"/>
          <p:cNvSpPr>
            <a:spLocks noChangeArrowheads="1"/>
          </p:cNvSpPr>
          <p:nvPr/>
        </p:nvSpPr>
        <p:spPr bwMode="auto">
          <a:xfrm>
            <a:off x="2989386" y="2414679"/>
            <a:ext cx="1098848" cy="480921"/>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en-US" sz="900" dirty="0" err="1" smtClean="0">
                <a:solidFill>
                  <a:schemeClr val="tx1"/>
                </a:solidFill>
                <a:cs typeface="Tahoma" pitchFamily="34" charset="0"/>
              </a:rPr>
              <a:t>Kalite</a:t>
            </a:r>
            <a:r>
              <a:rPr lang="en-US" sz="900" dirty="0" smtClean="0">
                <a:solidFill>
                  <a:schemeClr val="tx1"/>
                </a:solidFill>
                <a:cs typeface="Tahoma" pitchFamily="34" charset="0"/>
              </a:rPr>
              <a:t> </a:t>
            </a:r>
            <a:r>
              <a:rPr lang="en-US" sz="900" dirty="0" err="1" smtClean="0">
                <a:solidFill>
                  <a:schemeClr val="tx1"/>
                </a:solidFill>
                <a:cs typeface="Tahoma" pitchFamily="34" charset="0"/>
              </a:rPr>
              <a:t>hedefleri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planlama</a:t>
            </a:r>
            <a:endParaRPr lang="en-US" sz="900" dirty="0">
              <a:solidFill>
                <a:schemeClr val="tx1"/>
              </a:solidFill>
              <a:cs typeface="Tahoma" pitchFamily="34" charset="0"/>
            </a:endParaRPr>
          </a:p>
        </p:txBody>
      </p:sp>
      <p:sp>
        <p:nvSpPr>
          <p:cNvPr id="116" name="Rectangle 115"/>
          <p:cNvSpPr>
            <a:spLocks noChangeArrowheads="1"/>
          </p:cNvSpPr>
          <p:nvPr/>
        </p:nvSpPr>
        <p:spPr bwMode="auto">
          <a:xfrm>
            <a:off x="6737720" y="1600200"/>
            <a:ext cx="1098848" cy="62164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 </a:t>
            </a:r>
          </a:p>
          <a:p>
            <a:pPr algn="ctr"/>
            <a:r>
              <a:rPr lang="en-US" sz="900" dirty="0" err="1" smtClean="0">
                <a:solidFill>
                  <a:schemeClr val="tx1"/>
                </a:solidFill>
                <a:cs typeface="Tahoma" pitchFamily="34" charset="0"/>
              </a:rPr>
              <a:t>İzleme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ölçüm</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analz</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20" name="Rectangle 119"/>
          <p:cNvSpPr>
            <a:spLocks noChangeArrowheads="1"/>
          </p:cNvSpPr>
          <p:nvPr/>
        </p:nvSpPr>
        <p:spPr bwMode="auto">
          <a:xfrm>
            <a:off x="1771281" y="2756770"/>
            <a:ext cx="1098848" cy="6419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5.3</a:t>
            </a:r>
          </a:p>
          <a:p>
            <a:pPr algn="ctr"/>
            <a:r>
              <a:rPr lang="tr-TR" sz="900" dirty="0">
                <a:solidFill>
                  <a:schemeClr val="tx1"/>
                </a:solidFill>
                <a:cs typeface="Tahoma" pitchFamily="34" charset="0"/>
              </a:rPr>
              <a:t>Kuruluştaki roller, sorumluluklar ve yetkiler</a:t>
            </a:r>
            <a:endParaRPr lang="en-US" sz="900" dirty="0">
              <a:solidFill>
                <a:schemeClr val="tx1"/>
              </a:solidFill>
              <a:cs typeface="Tahoma" pitchFamily="34" charset="0"/>
            </a:endParaRPr>
          </a:p>
        </p:txBody>
      </p:sp>
      <p:sp>
        <p:nvSpPr>
          <p:cNvPr id="121" name="Rectangle 120"/>
          <p:cNvSpPr>
            <a:spLocks noChangeArrowheads="1"/>
          </p:cNvSpPr>
          <p:nvPr/>
        </p:nvSpPr>
        <p:spPr bwMode="auto">
          <a:xfrm>
            <a:off x="6737720" y="3714711"/>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9.2</a:t>
            </a:r>
          </a:p>
          <a:p>
            <a:pPr algn="ctr"/>
            <a:r>
              <a:rPr lang="en-US" sz="900" dirty="0" err="1" smtClean="0">
                <a:solidFill>
                  <a:schemeClr val="tx1"/>
                </a:solidFill>
                <a:cs typeface="Tahoma" pitchFamily="34" charset="0"/>
              </a:rPr>
              <a:t>İç</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22" name="Rectangle 121"/>
          <p:cNvSpPr>
            <a:spLocks noChangeArrowheads="1"/>
          </p:cNvSpPr>
          <p:nvPr/>
        </p:nvSpPr>
        <p:spPr bwMode="auto">
          <a:xfrm>
            <a:off x="6737720" y="4267200"/>
            <a:ext cx="1098848" cy="40027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9.3 </a:t>
            </a:r>
          </a:p>
          <a:p>
            <a:pPr algn="ctr"/>
            <a:r>
              <a:rPr lang="en-US" sz="900" dirty="0" err="1" smtClean="0">
                <a:solidFill>
                  <a:schemeClr val="tx1"/>
                </a:solidFill>
                <a:cs typeface="Tahoma" pitchFamily="34" charset="0"/>
              </a:rPr>
              <a:t>Yönetimin</a:t>
            </a:r>
            <a:r>
              <a:rPr lang="en-US" sz="900" dirty="0" smtClean="0">
                <a:solidFill>
                  <a:schemeClr val="tx1"/>
                </a:solidFill>
                <a:cs typeface="Tahoma" pitchFamily="34" charset="0"/>
              </a:rPr>
              <a:t> </a:t>
            </a:r>
            <a:r>
              <a:rPr lang="en-US" sz="900" dirty="0" err="1" smtClean="0">
                <a:solidFill>
                  <a:schemeClr val="tx1"/>
                </a:solidFill>
                <a:cs typeface="Tahoma" pitchFamily="34" charset="0"/>
              </a:rPr>
              <a:t>gözden</a:t>
            </a:r>
            <a:r>
              <a:rPr lang="en-US" sz="900" dirty="0" smtClean="0">
                <a:solidFill>
                  <a:schemeClr val="tx1"/>
                </a:solidFill>
                <a:cs typeface="Tahoma" pitchFamily="34" charset="0"/>
              </a:rPr>
              <a:t> </a:t>
            </a:r>
            <a:r>
              <a:rPr lang="en-US" sz="900" dirty="0" err="1" smtClean="0">
                <a:solidFill>
                  <a:schemeClr val="tx1"/>
                </a:solidFill>
                <a:cs typeface="Tahoma" pitchFamily="34" charset="0"/>
              </a:rPr>
              <a:t>geçirmesi</a:t>
            </a:r>
            <a:endParaRPr lang="en-US" sz="900" dirty="0">
              <a:solidFill>
                <a:schemeClr val="tx1"/>
              </a:solidFill>
              <a:cs typeface="Tahoma" pitchFamily="34" charset="0"/>
            </a:endParaRPr>
          </a:p>
        </p:txBody>
      </p:sp>
      <p:sp>
        <p:nvSpPr>
          <p:cNvPr id="123" name="Rectangle 122"/>
          <p:cNvSpPr>
            <a:spLocks noChangeArrowheads="1"/>
          </p:cNvSpPr>
          <p:nvPr/>
        </p:nvSpPr>
        <p:spPr bwMode="auto">
          <a:xfrm>
            <a:off x="5486400" y="1600200"/>
            <a:ext cx="1136212" cy="5841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8.1 </a:t>
            </a:r>
          </a:p>
          <a:p>
            <a:pPr algn="ctr"/>
            <a:r>
              <a:rPr lang="en-US" sz="900" dirty="0" err="1" smtClean="0">
                <a:solidFill>
                  <a:schemeClr val="tx1"/>
                </a:solidFill>
                <a:cs typeface="Tahoma" pitchFamily="34" charset="0"/>
              </a:rPr>
              <a:t>İşleyişin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kontrolü</a:t>
            </a:r>
            <a:endParaRPr lang="en-US" sz="900" dirty="0">
              <a:solidFill>
                <a:schemeClr val="tx1"/>
              </a:solidFill>
              <a:cs typeface="Tahoma" pitchFamily="34" charset="0"/>
            </a:endParaRPr>
          </a:p>
        </p:txBody>
      </p:sp>
      <p:sp>
        <p:nvSpPr>
          <p:cNvPr id="124" name="Rectangle 123"/>
          <p:cNvSpPr>
            <a:spLocks noChangeArrowheads="1"/>
          </p:cNvSpPr>
          <p:nvPr/>
        </p:nvSpPr>
        <p:spPr bwMode="auto">
          <a:xfrm>
            <a:off x="1771281" y="22263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5.2 </a:t>
            </a:r>
          </a:p>
          <a:p>
            <a:pPr algn="ctr"/>
            <a:r>
              <a:rPr lang="tr-TR" sz="900" dirty="0" smtClean="0">
                <a:solidFill>
                  <a:schemeClr val="tx1"/>
                </a:solidFill>
                <a:cs typeface="Tahoma" pitchFamily="34" charset="0"/>
              </a:rPr>
              <a:t>Politika</a:t>
            </a:r>
            <a:endParaRPr lang="en-US" sz="900" dirty="0">
              <a:solidFill>
                <a:schemeClr val="tx1"/>
              </a:solidFill>
              <a:cs typeface="Tahoma" pitchFamily="34" charset="0"/>
            </a:endParaRPr>
          </a:p>
        </p:txBody>
      </p:sp>
      <p:sp>
        <p:nvSpPr>
          <p:cNvPr id="125" name="Rectangle 124"/>
          <p:cNvSpPr>
            <a:spLocks noChangeArrowheads="1"/>
          </p:cNvSpPr>
          <p:nvPr/>
        </p:nvSpPr>
        <p:spPr bwMode="auto">
          <a:xfrm>
            <a:off x="2987454" y="3071138"/>
            <a:ext cx="1098848" cy="434062"/>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en-US" sz="900" dirty="0" err="1" smtClean="0">
                <a:solidFill>
                  <a:schemeClr val="tx1"/>
                </a:solidFill>
                <a:cs typeface="Tahoma" pitchFamily="34" charset="0"/>
              </a:rPr>
              <a:t>Değişikliklerin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endParaRPr lang="en-US" sz="900" dirty="0">
              <a:solidFill>
                <a:schemeClr val="tx1"/>
              </a:solidFill>
              <a:cs typeface="Tahoma" pitchFamily="34" charset="0"/>
            </a:endParaRPr>
          </a:p>
        </p:txBody>
      </p:sp>
      <p:sp>
        <p:nvSpPr>
          <p:cNvPr id="126" name="Rectangle 125"/>
          <p:cNvSpPr>
            <a:spLocks noChangeArrowheads="1"/>
          </p:cNvSpPr>
          <p:nvPr/>
        </p:nvSpPr>
        <p:spPr bwMode="auto">
          <a:xfrm>
            <a:off x="6737720" y="2392566"/>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9.1.2</a:t>
            </a:r>
          </a:p>
          <a:p>
            <a:pPr algn="ctr"/>
            <a:r>
              <a:rPr lang="en-US" sz="900" dirty="0" err="1" smtClean="0">
                <a:solidFill>
                  <a:schemeClr val="tx1"/>
                </a:solidFill>
                <a:cs typeface="Tahoma" pitchFamily="34" charset="0"/>
              </a:rPr>
              <a:t>Müşteri</a:t>
            </a:r>
            <a:r>
              <a:rPr lang="en-US" sz="900" dirty="0" smtClean="0">
                <a:solidFill>
                  <a:schemeClr val="tx1"/>
                </a:solidFill>
                <a:cs typeface="Tahoma" pitchFamily="34" charset="0"/>
              </a:rPr>
              <a:t> </a:t>
            </a:r>
            <a:r>
              <a:rPr lang="en-US" sz="900" dirty="0" err="1" smtClean="0">
                <a:solidFill>
                  <a:schemeClr val="tx1"/>
                </a:solidFill>
                <a:cs typeface="Tahoma" pitchFamily="34" charset="0"/>
              </a:rPr>
              <a:t>memnuniyeti</a:t>
            </a:r>
            <a:endParaRPr lang="en-US" sz="900" dirty="0">
              <a:solidFill>
                <a:schemeClr val="tx1"/>
              </a:solidFill>
              <a:cs typeface="Tahoma" pitchFamily="34" charset="0"/>
            </a:endParaRPr>
          </a:p>
        </p:txBody>
      </p:sp>
      <p:sp>
        <p:nvSpPr>
          <p:cNvPr id="127" name="Rectangle 126"/>
          <p:cNvSpPr>
            <a:spLocks noChangeArrowheads="1"/>
          </p:cNvSpPr>
          <p:nvPr/>
        </p:nvSpPr>
        <p:spPr bwMode="auto">
          <a:xfrm>
            <a:off x="6737720" y="3064512"/>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9.1.3 </a:t>
            </a:r>
          </a:p>
          <a:p>
            <a:pPr algn="ctr"/>
            <a:r>
              <a:rPr lang="en-US" sz="900" dirty="0" err="1" smtClean="0">
                <a:solidFill>
                  <a:schemeClr val="tx1"/>
                </a:solidFill>
                <a:cs typeface="Tahoma" pitchFamily="34" charset="0"/>
              </a:rPr>
              <a:t>Analiz</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28" name="Rectangle 127"/>
          <p:cNvSpPr>
            <a:spLocks noChangeArrowheads="1"/>
          </p:cNvSpPr>
          <p:nvPr/>
        </p:nvSpPr>
        <p:spPr bwMode="auto">
          <a:xfrm>
            <a:off x="5505082" y="23025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err="1" smtClean="0">
                <a:solidFill>
                  <a:schemeClr val="tx1"/>
                </a:solidFill>
                <a:cs typeface="Tahoma" pitchFamily="34" charset="0"/>
              </a:rPr>
              <a:t>Sonraki</a:t>
            </a:r>
            <a:r>
              <a:rPr lang="en-US" sz="900" dirty="0" smtClean="0">
                <a:solidFill>
                  <a:schemeClr val="tx1"/>
                </a:solidFill>
                <a:cs typeface="Tahoma" pitchFamily="34" charset="0"/>
              </a:rPr>
              <a:t> </a:t>
            </a:r>
            <a:r>
              <a:rPr lang="en-US" sz="900" dirty="0" err="1" smtClean="0">
                <a:solidFill>
                  <a:schemeClr val="tx1"/>
                </a:solidFill>
                <a:cs typeface="Tahoma" pitchFamily="34" charset="0"/>
              </a:rPr>
              <a:t>slayta</a:t>
            </a:r>
            <a:r>
              <a:rPr lang="en-US" sz="900" dirty="0" smtClean="0">
                <a:solidFill>
                  <a:schemeClr val="tx1"/>
                </a:solidFill>
                <a:cs typeface="Tahoma" pitchFamily="34" charset="0"/>
              </a:rPr>
              <a:t> </a:t>
            </a:r>
            <a:r>
              <a:rPr lang="en-US" sz="900" dirty="0" err="1" smtClean="0">
                <a:solidFill>
                  <a:schemeClr val="tx1"/>
                </a:solidFill>
                <a:cs typeface="Tahoma" pitchFamily="34" charset="0"/>
              </a:rPr>
              <a:t>bakınız</a:t>
            </a:r>
            <a:endParaRPr lang="en-US" sz="900" dirty="0">
              <a:solidFill>
                <a:schemeClr val="tx1"/>
              </a:solidFill>
              <a:cs typeface="Tahoma" pitchFamily="34" charset="0"/>
            </a:endParaRPr>
          </a:p>
        </p:txBody>
      </p:sp>
      <p:cxnSp>
        <p:nvCxnSpPr>
          <p:cNvPr id="129" name="Straight Arrow Connector 128"/>
          <p:cNvCxnSpPr/>
          <p:nvPr/>
        </p:nvCxnSpPr>
        <p:spPr bwMode="auto">
          <a:xfrm flipH="1">
            <a:off x="2320705" y="1439493"/>
            <a:ext cx="1" cy="25342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30" name="Straight Arrow Connector 129"/>
          <p:cNvCxnSpPr/>
          <p:nvPr/>
        </p:nvCxnSpPr>
        <p:spPr bwMode="auto">
          <a:xfrm>
            <a:off x="2320705" y="25908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32" name="Straight Arrow Connector 131"/>
          <p:cNvCxnSpPr/>
          <p:nvPr/>
        </p:nvCxnSpPr>
        <p:spPr bwMode="auto">
          <a:xfrm>
            <a:off x="2320705" y="20574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33" name="Straight Arrow Connector 132"/>
          <p:cNvCxnSpPr>
            <a:stCxn id="103" idx="2"/>
            <a:endCxn id="109" idx="0"/>
          </p:cNvCxnSpPr>
          <p:nvPr/>
        </p:nvCxnSpPr>
        <p:spPr bwMode="auto">
          <a:xfrm flipH="1">
            <a:off x="1109389" y="1439493"/>
            <a:ext cx="1" cy="17722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34" name="Straight Arrow Connector 133"/>
          <p:cNvCxnSpPr>
            <a:stCxn id="109" idx="2"/>
            <a:endCxn id="110" idx="0"/>
          </p:cNvCxnSpPr>
          <p:nvPr/>
        </p:nvCxnSpPr>
        <p:spPr bwMode="auto">
          <a:xfrm>
            <a:off x="1109389" y="19812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35" name="Straight Arrow Connector 134"/>
          <p:cNvCxnSpPr>
            <a:stCxn id="110" idx="2"/>
            <a:endCxn id="111" idx="0"/>
          </p:cNvCxnSpPr>
          <p:nvPr/>
        </p:nvCxnSpPr>
        <p:spPr bwMode="auto">
          <a:xfrm>
            <a:off x="1109389" y="25146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36" name="Straight Arrow Connector 135"/>
          <p:cNvCxnSpPr>
            <a:stCxn id="111" idx="2"/>
            <a:endCxn id="112" idx="0"/>
          </p:cNvCxnSpPr>
          <p:nvPr/>
        </p:nvCxnSpPr>
        <p:spPr bwMode="auto">
          <a:xfrm>
            <a:off x="1109389" y="30480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37" name="Straight Arrow Connector 136"/>
          <p:cNvCxnSpPr>
            <a:stCxn id="105" idx="2"/>
            <a:endCxn id="114" idx="0"/>
          </p:cNvCxnSpPr>
          <p:nvPr/>
        </p:nvCxnSpPr>
        <p:spPr bwMode="auto">
          <a:xfrm flipH="1">
            <a:off x="3538810" y="1439493"/>
            <a:ext cx="1" cy="199452"/>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38" name="Straight Arrow Connector 137"/>
          <p:cNvCxnSpPr>
            <a:stCxn id="114" idx="2"/>
            <a:endCxn id="115" idx="0"/>
          </p:cNvCxnSpPr>
          <p:nvPr/>
        </p:nvCxnSpPr>
        <p:spPr bwMode="auto">
          <a:xfrm>
            <a:off x="3538810" y="2209800"/>
            <a:ext cx="0" cy="204879"/>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39" name="Straight Arrow Connector 138"/>
          <p:cNvCxnSpPr>
            <a:stCxn id="115" idx="2"/>
            <a:endCxn id="125" idx="0"/>
          </p:cNvCxnSpPr>
          <p:nvPr/>
        </p:nvCxnSpPr>
        <p:spPr bwMode="auto">
          <a:xfrm flipH="1">
            <a:off x="3536878" y="2895600"/>
            <a:ext cx="1932" cy="175538"/>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40" name="Straight Arrow Connector 139"/>
          <p:cNvCxnSpPr>
            <a:stCxn id="106" idx="2"/>
            <a:endCxn id="123" idx="0"/>
          </p:cNvCxnSpPr>
          <p:nvPr/>
        </p:nvCxnSpPr>
        <p:spPr bwMode="auto">
          <a:xfrm flipH="1">
            <a:off x="6054506" y="1439493"/>
            <a:ext cx="1"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41" name="Straight Arrow Connector 140"/>
          <p:cNvCxnSpPr>
            <a:stCxn id="123" idx="2"/>
            <a:endCxn id="128" idx="0"/>
          </p:cNvCxnSpPr>
          <p:nvPr/>
        </p:nvCxnSpPr>
        <p:spPr bwMode="auto">
          <a:xfrm>
            <a:off x="6054506" y="2184388"/>
            <a:ext cx="0" cy="11813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42" name="Straight Arrow Connector 141"/>
          <p:cNvCxnSpPr>
            <a:stCxn id="107" idx="2"/>
            <a:endCxn id="116" idx="0"/>
          </p:cNvCxnSpPr>
          <p:nvPr/>
        </p:nvCxnSpPr>
        <p:spPr bwMode="auto">
          <a:xfrm flipH="1">
            <a:off x="7287144" y="1439493"/>
            <a:ext cx="29263"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43" name="Straight Arrow Connector 142"/>
          <p:cNvCxnSpPr>
            <a:stCxn id="116" idx="2"/>
            <a:endCxn id="126" idx="0"/>
          </p:cNvCxnSpPr>
          <p:nvPr/>
        </p:nvCxnSpPr>
        <p:spPr bwMode="auto">
          <a:xfrm>
            <a:off x="7287144" y="2221843"/>
            <a:ext cx="0" cy="170723"/>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44" name="Straight Arrow Connector 143"/>
          <p:cNvCxnSpPr>
            <a:stCxn id="126" idx="2"/>
            <a:endCxn id="127" idx="0"/>
          </p:cNvCxnSpPr>
          <p:nvPr/>
        </p:nvCxnSpPr>
        <p:spPr bwMode="auto">
          <a:xfrm>
            <a:off x="7287144" y="2865760"/>
            <a:ext cx="0" cy="1987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45" name="Straight Arrow Connector 144"/>
          <p:cNvCxnSpPr>
            <a:stCxn id="127" idx="2"/>
            <a:endCxn id="121" idx="0"/>
          </p:cNvCxnSpPr>
          <p:nvPr/>
        </p:nvCxnSpPr>
        <p:spPr bwMode="auto">
          <a:xfrm>
            <a:off x="7287144" y="3537706"/>
            <a:ext cx="0" cy="177005"/>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46" name="Straight Arrow Connector 145"/>
          <p:cNvCxnSpPr>
            <a:stCxn id="121" idx="2"/>
            <a:endCxn id="122" idx="0"/>
          </p:cNvCxnSpPr>
          <p:nvPr/>
        </p:nvCxnSpPr>
        <p:spPr bwMode="auto">
          <a:xfrm>
            <a:off x="7287144" y="4079191"/>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149" name="Rectangle 26"/>
          <p:cNvSpPr>
            <a:spLocks noChangeArrowheads="1"/>
          </p:cNvSpPr>
          <p:nvPr/>
        </p:nvSpPr>
        <p:spPr bwMode="auto">
          <a:xfrm>
            <a:off x="4285245"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Destek</a:t>
            </a:r>
            <a:endParaRPr lang="en-US" sz="1100" dirty="0">
              <a:solidFill>
                <a:schemeClr val="tx1"/>
              </a:solidFill>
              <a:cs typeface="Tahoma" pitchFamily="34" charset="0"/>
            </a:endParaRPr>
          </a:p>
        </p:txBody>
      </p:sp>
      <p:sp>
        <p:nvSpPr>
          <p:cNvPr id="150" name="Rectangle 149"/>
          <p:cNvSpPr>
            <a:spLocks noChangeArrowheads="1"/>
          </p:cNvSpPr>
          <p:nvPr/>
        </p:nvSpPr>
        <p:spPr bwMode="auto">
          <a:xfrm>
            <a:off x="4254746" y="16002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en-US" sz="900" dirty="0" err="1" smtClean="0">
                <a:solidFill>
                  <a:schemeClr val="tx1"/>
                </a:solidFill>
                <a:cs typeface="Tahoma" pitchFamily="34" charset="0"/>
              </a:rPr>
              <a:t>Kaynaklar</a:t>
            </a:r>
            <a:endParaRPr lang="en-US" sz="900" dirty="0">
              <a:solidFill>
                <a:schemeClr val="tx1"/>
              </a:solidFill>
              <a:cs typeface="Tahoma" pitchFamily="34" charset="0"/>
            </a:endParaRPr>
          </a:p>
        </p:txBody>
      </p:sp>
      <p:sp>
        <p:nvSpPr>
          <p:cNvPr id="151" name="Rectangle 150"/>
          <p:cNvSpPr>
            <a:spLocks noChangeArrowheads="1"/>
          </p:cNvSpPr>
          <p:nvPr/>
        </p:nvSpPr>
        <p:spPr bwMode="auto">
          <a:xfrm>
            <a:off x="4254746" y="54199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en-US" sz="900" dirty="0" err="1"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152" name="Rectangle 151"/>
          <p:cNvSpPr>
            <a:spLocks noChangeArrowheads="1"/>
          </p:cNvSpPr>
          <p:nvPr/>
        </p:nvSpPr>
        <p:spPr bwMode="auto">
          <a:xfrm>
            <a:off x="4254746" y="587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en-US" sz="900" dirty="0" err="1" smtClean="0">
                <a:solidFill>
                  <a:schemeClr val="tx1"/>
                </a:solidFill>
                <a:cs typeface="Tahoma" pitchFamily="34" charset="0"/>
              </a:rPr>
              <a:t>İletişim</a:t>
            </a:r>
            <a:endParaRPr lang="en-US" sz="900" dirty="0">
              <a:solidFill>
                <a:schemeClr val="tx1"/>
              </a:solidFill>
              <a:cs typeface="Tahoma" pitchFamily="34" charset="0"/>
            </a:endParaRPr>
          </a:p>
        </p:txBody>
      </p:sp>
      <p:sp>
        <p:nvSpPr>
          <p:cNvPr id="153" name="Rectangle 152"/>
          <p:cNvSpPr>
            <a:spLocks noChangeArrowheads="1"/>
          </p:cNvSpPr>
          <p:nvPr/>
        </p:nvSpPr>
        <p:spPr bwMode="auto">
          <a:xfrm>
            <a:off x="4254746" y="6333372"/>
            <a:ext cx="1195018" cy="448428"/>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en-US" sz="900" dirty="0" err="1" smtClean="0">
                <a:solidFill>
                  <a:schemeClr val="tx1"/>
                </a:solidFill>
                <a:cs typeface="Tahoma" pitchFamily="34" charset="0"/>
              </a:rPr>
              <a:t>Dokümante</a:t>
            </a:r>
            <a:r>
              <a:rPr lang="en-US" sz="900" dirty="0" smtClean="0">
                <a:solidFill>
                  <a:schemeClr val="tx1"/>
                </a:solidFill>
                <a:cs typeface="Tahoma" pitchFamily="34" charset="0"/>
              </a:rPr>
              <a:t> </a:t>
            </a:r>
            <a:r>
              <a:rPr lang="en-US" sz="900" dirty="0" err="1" smtClean="0">
                <a:solidFill>
                  <a:schemeClr val="tx1"/>
                </a:solidFill>
                <a:cs typeface="Tahoma" pitchFamily="34" charset="0"/>
              </a:rPr>
              <a:t>edilmiş</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endParaRPr lang="en-US" sz="900" dirty="0">
              <a:solidFill>
                <a:schemeClr val="tx1"/>
              </a:solidFill>
              <a:cs typeface="Tahoma" pitchFamily="34" charset="0"/>
            </a:endParaRPr>
          </a:p>
        </p:txBody>
      </p:sp>
      <p:sp>
        <p:nvSpPr>
          <p:cNvPr id="154" name="Rectangle 153"/>
          <p:cNvSpPr>
            <a:spLocks noChangeArrowheads="1"/>
          </p:cNvSpPr>
          <p:nvPr/>
        </p:nvSpPr>
        <p:spPr bwMode="auto">
          <a:xfrm>
            <a:off x="4254746" y="49627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en-US" sz="900" dirty="0" err="1"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155" name="Straight Arrow Connector 154"/>
          <p:cNvCxnSpPr/>
          <p:nvPr/>
        </p:nvCxnSpPr>
        <p:spPr bwMode="auto">
          <a:xfrm>
            <a:off x="4852255" y="3896951"/>
            <a:ext cx="0" cy="110593"/>
          </a:xfrm>
          <a:prstGeom prst="straightConnector1">
            <a:avLst/>
          </a:prstGeom>
          <a:ln>
            <a:headEnd type="none" w="med" len="med"/>
            <a:tailEnd type="triangle"/>
          </a:ln>
        </p:spPr>
        <p:style>
          <a:lnRef idx="1">
            <a:schemeClr val="dk1"/>
          </a:lnRef>
          <a:fillRef idx="2">
            <a:schemeClr val="dk1"/>
          </a:fillRef>
          <a:effectRef idx="1">
            <a:schemeClr val="dk1"/>
          </a:effectRef>
          <a:fontRef idx="minor">
            <a:schemeClr val="dk1"/>
          </a:fontRef>
        </p:style>
      </p:cxnSp>
      <p:sp>
        <p:nvSpPr>
          <p:cNvPr id="156" name="Rectangle 155"/>
          <p:cNvSpPr>
            <a:spLocks noChangeArrowheads="1"/>
          </p:cNvSpPr>
          <p:nvPr/>
        </p:nvSpPr>
        <p:spPr bwMode="auto">
          <a:xfrm>
            <a:off x="4254746" y="2967434"/>
            <a:ext cx="1195018" cy="61396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en-US" sz="900" dirty="0" err="1" smtClean="0">
                <a:solidFill>
                  <a:schemeClr val="tx1"/>
                </a:solidFill>
                <a:cs typeface="Tahoma" pitchFamily="34" charset="0"/>
              </a:rPr>
              <a:t>Süreçlerin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işleyiş</a:t>
            </a:r>
            <a:r>
              <a:rPr lang="en-US" sz="900" dirty="0" smtClean="0">
                <a:solidFill>
                  <a:schemeClr val="tx1"/>
                </a:solidFill>
                <a:cs typeface="Tahoma" pitchFamily="34" charset="0"/>
              </a:rPr>
              <a:t> </a:t>
            </a:r>
            <a:r>
              <a:rPr lang="en-US" sz="900" dirty="0" err="1" smtClean="0">
                <a:solidFill>
                  <a:schemeClr val="tx1"/>
                </a:solidFill>
                <a:cs typeface="Tahoma" pitchFamily="34" charset="0"/>
              </a:rPr>
              <a:t>ortamı</a:t>
            </a:r>
            <a:endParaRPr lang="en-US" sz="900" dirty="0">
              <a:solidFill>
                <a:schemeClr val="tx1"/>
              </a:solidFill>
              <a:cs typeface="Tahoma" pitchFamily="34" charset="0"/>
            </a:endParaRPr>
          </a:p>
        </p:txBody>
      </p:sp>
      <p:sp>
        <p:nvSpPr>
          <p:cNvPr id="157" name="Rectangle 156"/>
          <p:cNvSpPr>
            <a:spLocks noChangeArrowheads="1"/>
          </p:cNvSpPr>
          <p:nvPr/>
        </p:nvSpPr>
        <p:spPr bwMode="auto">
          <a:xfrm>
            <a:off x="4254746" y="3731844"/>
            <a:ext cx="1195018" cy="53535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en-US" sz="900" dirty="0" err="1" smtClean="0">
                <a:solidFill>
                  <a:schemeClr val="tx1"/>
                </a:solidFill>
                <a:cs typeface="Tahoma" pitchFamily="34" charset="0"/>
              </a:rPr>
              <a:t>Kaynakların</a:t>
            </a:r>
            <a:r>
              <a:rPr lang="en-US" sz="900" dirty="0" smtClean="0">
                <a:solidFill>
                  <a:schemeClr val="tx1"/>
                </a:solidFill>
                <a:cs typeface="Tahoma" pitchFamily="34" charset="0"/>
              </a:rPr>
              <a:t> </a:t>
            </a:r>
            <a:r>
              <a:rPr lang="en-US" sz="900" dirty="0" err="1" smtClean="0">
                <a:solidFill>
                  <a:schemeClr val="tx1"/>
                </a:solidFill>
                <a:cs typeface="Tahoma" pitchFamily="34" charset="0"/>
              </a:rPr>
              <a:t>izlenmesi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ölçülmesi</a:t>
            </a:r>
            <a:endParaRPr lang="en-US" sz="900" dirty="0">
              <a:solidFill>
                <a:schemeClr val="tx1"/>
              </a:solidFill>
              <a:cs typeface="Tahoma" pitchFamily="34" charset="0"/>
            </a:endParaRPr>
          </a:p>
        </p:txBody>
      </p:sp>
      <p:sp>
        <p:nvSpPr>
          <p:cNvPr id="158" name="Rectangle 157"/>
          <p:cNvSpPr>
            <a:spLocks noChangeArrowheads="1"/>
          </p:cNvSpPr>
          <p:nvPr/>
        </p:nvSpPr>
        <p:spPr bwMode="auto">
          <a:xfrm>
            <a:off x="4254746" y="206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en-US" sz="900" dirty="0" err="1" smtClean="0">
                <a:solidFill>
                  <a:schemeClr val="tx1"/>
                </a:solidFill>
                <a:cs typeface="Tahoma" pitchFamily="34" charset="0"/>
              </a:rPr>
              <a:t>İnsanlar</a:t>
            </a:r>
            <a:endParaRPr lang="en-US" sz="900" dirty="0">
              <a:solidFill>
                <a:schemeClr val="tx1"/>
              </a:solidFill>
              <a:cs typeface="Tahoma" pitchFamily="34" charset="0"/>
            </a:endParaRPr>
          </a:p>
        </p:txBody>
      </p:sp>
      <p:sp>
        <p:nvSpPr>
          <p:cNvPr id="159" name="Rectangle 158"/>
          <p:cNvSpPr>
            <a:spLocks noChangeArrowheads="1"/>
          </p:cNvSpPr>
          <p:nvPr/>
        </p:nvSpPr>
        <p:spPr bwMode="auto">
          <a:xfrm>
            <a:off x="4254746" y="25146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en-US" sz="900" dirty="0" err="1"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160" name="Straight Arrow Connector 159"/>
          <p:cNvCxnSpPr/>
          <p:nvPr/>
        </p:nvCxnSpPr>
        <p:spPr bwMode="auto">
          <a:xfrm flipH="1">
            <a:off x="4852255" y="1439493"/>
            <a:ext cx="1" cy="16070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61" name="Straight Arrow Connector 160"/>
          <p:cNvCxnSpPr/>
          <p:nvPr/>
        </p:nvCxnSpPr>
        <p:spPr bwMode="auto">
          <a:xfrm>
            <a:off x="4852255" y="1895264"/>
            <a:ext cx="0" cy="1718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62" name="Straight Arrow Connector 161"/>
          <p:cNvCxnSpPr/>
          <p:nvPr/>
        </p:nvCxnSpPr>
        <p:spPr bwMode="auto">
          <a:xfrm>
            <a:off x="4852255" y="2362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63" name="Straight Arrow Connector 162"/>
          <p:cNvCxnSpPr/>
          <p:nvPr/>
        </p:nvCxnSpPr>
        <p:spPr bwMode="auto">
          <a:xfrm>
            <a:off x="4852255" y="2809664"/>
            <a:ext cx="0" cy="15777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64" name="Straight Arrow Connector 163"/>
          <p:cNvCxnSpPr/>
          <p:nvPr/>
        </p:nvCxnSpPr>
        <p:spPr bwMode="auto">
          <a:xfrm>
            <a:off x="4852255" y="3581400"/>
            <a:ext cx="0" cy="150444"/>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65" name="Straight Arrow Connector 164"/>
          <p:cNvCxnSpPr/>
          <p:nvPr/>
        </p:nvCxnSpPr>
        <p:spPr bwMode="auto">
          <a:xfrm>
            <a:off x="4852255" y="52578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66" name="Straight Arrow Connector 165"/>
          <p:cNvCxnSpPr/>
          <p:nvPr/>
        </p:nvCxnSpPr>
        <p:spPr bwMode="auto">
          <a:xfrm>
            <a:off x="4852255" y="57150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67" name="Straight Arrow Connector 166"/>
          <p:cNvCxnSpPr/>
          <p:nvPr/>
        </p:nvCxnSpPr>
        <p:spPr bwMode="auto">
          <a:xfrm>
            <a:off x="4852255" y="6172200"/>
            <a:ext cx="0" cy="1611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168" name="Rectangle 167"/>
          <p:cNvSpPr>
            <a:spLocks noChangeArrowheads="1"/>
          </p:cNvSpPr>
          <p:nvPr/>
        </p:nvSpPr>
        <p:spPr bwMode="auto">
          <a:xfrm>
            <a:off x="4258132" y="4419600"/>
            <a:ext cx="1188246" cy="4474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r>
              <a:rPr lang="en-US" sz="900" dirty="0" smtClean="0">
                <a:solidFill>
                  <a:schemeClr val="tx1"/>
                </a:solidFill>
                <a:cs typeface="Tahoma" pitchFamily="34" charset="0"/>
              </a:rPr>
              <a:t> </a:t>
            </a:r>
            <a:endParaRPr lang="en-US" sz="900" dirty="0">
              <a:solidFill>
                <a:schemeClr val="tx1"/>
              </a:solidFill>
              <a:cs typeface="Tahoma" pitchFamily="34" charset="0"/>
            </a:endParaRPr>
          </a:p>
        </p:txBody>
      </p:sp>
      <p:cxnSp>
        <p:nvCxnSpPr>
          <p:cNvPr id="169" name="Straight Arrow Connector 168"/>
          <p:cNvCxnSpPr/>
          <p:nvPr/>
        </p:nvCxnSpPr>
        <p:spPr bwMode="auto">
          <a:xfrm>
            <a:off x="4852255" y="4267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70" name="Straight Arrow Connector 169"/>
          <p:cNvCxnSpPr/>
          <p:nvPr/>
        </p:nvCxnSpPr>
        <p:spPr bwMode="auto">
          <a:xfrm>
            <a:off x="4852255" y="4867064"/>
            <a:ext cx="0" cy="956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69" name="Rectangle 68"/>
          <p:cNvSpPr>
            <a:spLocks noChangeArrowheads="1"/>
          </p:cNvSpPr>
          <p:nvPr/>
        </p:nvSpPr>
        <p:spPr bwMode="auto">
          <a:xfrm>
            <a:off x="8013032" y="2165197"/>
            <a:ext cx="1098848" cy="6030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10.2 </a:t>
            </a:r>
            <a:r>
              <a:rPr lang="en-US" sz="900" dirty="0" err="1" smtClean="0">
                <a:solidFill>
                  <a:schemeClr val="tx1"/>
                </a:solidFill>
                <a:cs typeface="Tahoma" pitchFamily="34" charset="0"/>
              </a:rPr>
              <a:t>Uygunsuzluk</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düzeltici</a:t>
            </a:r>
            <a:r>
              <a:rPr lang="en-US" sz="900" dirty="0" smtClean="0">
                <a:solidFill>
                  <a:schemeClr val="tx1"/>
                </a:solidFill>
                <a:cs typeface="Tahoma" pitchFamily="34" charset="0"/>
              </a:rPr>
              <a:t> </a:t>
            </a:r>
            <a:r>
              <a:rPr lang="en-US" sz="900" dirty="0" err="1" smtClean="0">
                <a:solidFill>
                  <a:schemeClr val="tx1"/>
                </a:solidFill>
                <a:cs typeface="Tahoma" pitchFamily="34" charset="0"/>
              </a:rPr>
              <a:t>faaliyet</a:t>
            </a:r>
            <a:endParaRPr lang="en-US" sz="900" dirty="0">
              <a:solidFill>
                <a:schemeClr val="tx1"/>
              </a:solidFill>
              <a:cs typeface="Tahoma" pitchFamily="34" charset="0"/>
            </a:endParaRPr>
          </a:p>
        </p:txBody>
      </p:sp>
      <p:sp>
        <p:nvSpPr>
          <p:cNvPr id="70" name="Rectangle 69"/>
          <p:cNvSpPr>
            <a:spLocks noChangeArrowheads="1"/>
          </p:cNvSpPr>
          <p:nvPr/>
        </p:nvSpPr>
        <p:spPr bwMode="auto">
          <a:xfrm>
            <a:off x="8013032" y="2964772"/>
            <a:ext cx="1098848" cy="4892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10.3</a:t>
            </a:r>
          </a:p>
          <a:p>
            <a:pPr algn="ctr"/>
            <a:r>
              <a:rPr lang="en-US" sz="900" dirty="0" err="1" smtClean="0">
                <a:solidFill>
                  <a:schemeClr val="tx1"/>
                </a:solidFill>
                <a:cs typeface="Tahoma" pitchFamily="34" charset="0"/>
              </a:rPr>
              <a:t>Sürekli</a:t>
            </a:r>
            <a:r>
              <a:rPr lang="en-US" sz="900" dirty="0" smtClean="0">
                <a:solidFill>
                  <a:schemeClr val="tx1"/>
                </a:solidFill>
                <a:cs typeface="Tahoma" pitchFamily="34" charset="0"/>
              </a:rPr>
              <a:t> </a:t>
            </a:r>
            <a:r>
              <a:rPr lang="en-US" sz="900" dirty="0" err="1" smtClean="0">
                <a:solidFill>
                  <a:schemeClr val="tx1"/>
                </a:solidFill>
                <a:cs typeface="Tahoma" pitchFamily="34" charset="0"/>
              </a:rPr>
              <a:t>iyileştirme</a:t>
            </a:r>
            <a:endParaRPr lang="en-US" sz="900" dirty="0">
              <a:solidFill>
                <a:schemeClr val="tx1"/>
              </a:solidFill>
              <a:cs typeface="Tahoma" pitchFamily="34" charset="0"/>
            </a:endParaRPr>
          </a:p>
        </p:txBody>
      </p:sp>
      <p:cxnSp>
        <p:nvCxnSpPr>
          <p:cNvPr id="71" name="Straight Arrow Connector 70"/>
          <p:cNvCxnSpPr>
            <a:endCxn id="73" idx="0"/>
          </p:cNvCxnSpPr>
          <p:nvPr/>
        </p:nvCxnSpPr>
        <p:spPr bwMode="auto">
          <a:xfrm>
            <a:off x="8562456" y="1439493"/>
            <a:ext cx="651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72" name="Straight Arrow Connector 71"/>
          <p:cNvCxnSpPr>
            <a:stCxn id="69" idx="2"/>
            <a:endCxn id="70" idx="0"/>
          </p:cNvCxnSpPr>
          <p:nvPr/>
        </p:nvCxnSpPr>
        <p:spPr bwMode="auto">
          <a:xfrm>
            <a:off x="8562456" y="2768252"/>
            <a:ext cx="0" cy="1965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73" name="Rectangle 72"/>
          <p:cNvSpPr>
            <a:spLocks noChangeArrowheads="1"/>
          </p:cNvSpPr>
          <p:nvPr/>
        </p:nvSpPr>
        <p:spPr bwMode="auto">
          <a:xfrm>
            <a:off x="8026052" y="1600200"/>
            <a:ext cx="108582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10.1</a:t>
            </a:r>
          </a:p>
          <a:p>
            <a:pPr algn="ctr"/>
            <a:r>
              <a:rPr lang="en-US" sz="900" dirty="0" err="1" smtClean="0">
                <a:solidFill>
                  <a:schemeClr val="tx1"/>
                </a:solidFill>
                <a:cs typeface="Tahoma" pitchFamily="34" charset="0"/>
              </a:rPr>
              <a:t>Genel</a:t>
            </a:r>
            <a:endParaRPr lang="en-US" sz="900" dirty="0">
              <a:solidFill>
                <a:schemeClr val="tx1"/>
              </a:solidFill>
              <a:cs typeface="Tahoma" pitchFamily="34" charset="0"/>
            </a:endParaRPr>
          </a:p>
        </p:txBody>
      </p:sp>
      <p:cxnSp>
        <p:nvCxnSpPr>
          <p:cNvPr id="74" name="Straight Arrow Connector 73"/>
          <p:cNvCxnSpPr>
            <a:stCxn id="73" idx="2"/>
            <a:endCxn id="69" idx="0"/>
          </p:cNvCxnSpPr>
          <p:nvPr/>
        </p:nvCxnSpPr>
        <p:spPr bwMode="auto">
          <a:xfrm flipH="1">
            <a:off x="8562456" y="1964680"/>
            <a:ext cx="6510" cy="20051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Tree>
    <p:extLst>
      <p:ext uri="{BB962C8B-B14F-4D97-AF65-F5344CB8AC3E}">
        <p14:creationId xmlns:p14="http://schemas.microsoft.com/office/powerpoint/2010/main" val="17093681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07079" y="758142"/>
            <a:ext cx="6784521" cy="37376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0"/>
              </a:spcBef>
              <a:spcAft>
                <a:spcPts val="600"/>
              </a:spcAft>
              <a:buClr>
                <a:srgbClr val="FF2B1F"/>
              </a:buClr>
              <a:buFont typeface="Arial" charset="0"/>
              <a:buChar char="•"/>
              <a:defRPr sz="2400">
                <a:solidFill>
                  <a:srgbClr val="000000"/>
                </a:solidFill>
                <a:latin typeface="Tahoma" pitchFamily="34" charset="0"/>
                <a:ea typeface="+mn-ea"/>
                <a:cs typeface="Tahoma" pitchFamily="34" charset="0"/>
              </a:defRPr>
            </a:lvl1pPr>
            <a:lvl2pPr marL="465138" indent="-228600" algn="l" rtl="0" eaLnBrk="0" fontAlgn="base" hangingPunct="0">
              <a:spcBef>
                <a:spcPct val="0"/>
              </a:spcBef>
              <a:spcAft>
                <a:spcPts val="400"/>
              </a:spcAft>
              <a:buClr>
                <a:srgbClr val="FF2B1F"/>
              </a:buClr>
              <a:buFont typeface="Arial" charset="0"/>
              <a:buChar char="•"/>
              <a:defRPr sz="2200">
                <a:solidFill>
                  <a:srgbClr val="000000"/>
                </a:solidFill>
                <a:latin typeface="Tahoma" pitchFamily="34" charset="0"/>
                <a:cs typeface="Tahoma" pitchFamily="34" charset="0"/>
              </a:defRPr>
            </a:lvl2pPr>
            <a:lvl3pPr marL="682625" indent="-228600" algn="l" rtl="0" eaLnBrk="0" fontAlgn="base" hangingPunct="0">
              <a:spcBef>
                <a:spcPct val="0"/>
              </a:spcBef>
              <a:spcAft>
                <a:spcPts val="200"/>
              </a:spcAft>
              <a:buClr>
                <a:srgbClr val="FF2B1F"/>
              </a:buClr>
              <a:buFont typeface="Arial" charset="0"/>
              <a:buChar char="•"/>
              <a:defRPr sz="2000">
                <a:solidFill>
                  <a:schemeClr val="tx1"/>
                </a:solidFill>
                <a:latin typeface="Tahoma" pitchFamily="34" charset="0"/>
                <a:cs typeface="Tahoma" pitchFamily="34" charset="0"/>
              </a:defRPr>
            </a:lvl3pPr>
            <a:lvl4pPr marL="919163" indent="-228600" algn="l" rtl="0" eaLnBrk="0" fontAlgn="base" hangingPunct="0">
              <a:spcBef>
                <a:spcPct val="0"/>
              </a:spcBef>
              <a:spcAft>
                <a:spcPts val="200"/>
              </a:spcAft>
              <a:buClr>
                <a:srgbClr val="FF2B1F"/>
              </a:buClr>
              <a:buSzPct val="70000"/>
              <a:buFont typeface="Courier New" pitchFamily="49" charset="0"/>
              <a:buChar char="o"/>
              <a:defRPr sz="2000">
                <a:solidFill>
                  <a:schemeClr val="tx1"/>
                </a:solidFill>
                <a:latin typeface="Tahoma" pitchFamily="34" charset="0"/>
                <a:cs typeface="Tahoma" pitchFamily="34" charset="0"/>
              </a:defRPr>
            </a:lvl4pPr>
            <a:lvl5pPr marL="1146175" indent="-225425" algn="l" rtl="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5pPr>
            <a:lvl6pPr marL="2339975" indent="-179388" algn="l" rtl="0" fontAlgn="base">
              <a:lnSpc>
                <a:spcPct val="85000"/>
              </a:lnSpc>
              <a:spcBef>
                <a:spcPct val="0"/>
              </a:spcBef>
              <a:spcAft>
                <a:spcPct val="35000"/>
              </a:spcAft>
              <a:buChar char="•"/>
              <a:defRPr>
                <a:solidFill>
                  <a:srgbClr val="004071"/>
                </a:solidFill>
                <a:latin typeface="+mn-lt"/>
              </a:defRPr>
            </a:lvl6pPr>
            <a:lvl7pPr marL="2797175" indent="-179388" algn="l" rtl="0" fontAlgn="base">
              <a:lnSpc>
                <a:spcPct val="85000"/>
              </a:lnSpc>
              <a:spcBef>
                <a:spcPct val="0"/>
              </a:spcBef>
              <a:spcAft>
                <a:spcPct val="35000"/>
              </a:spcAft>
              <a:buChar char="•"/>
              <a:defRPr>
                <a:solidFill>
                  <a:srgbClr val="004071"/>
                </a:solidFill>
                <a:latin typeface="+mn-lt"/>
              </a:defRPr>
            </a:lvl7pPr>
            <a:lvl8pPr marL="3254375" indent="-179388" algn="l" rtl="0" fontAlgn="base">
              <a:lnSpc>
                <a:spcPct val="85000"/>
              </a:lnSpc>
              <a:spcBef>
                <a:spcPct val="0"/>
              </a:spcBef>
              <a:spcAft>
                <a:spcPct val="35000"/>
              </a:spcAft>
              <a:buChar char="•"/>
              <a:defRPr>
                <a:solidFill>
                  <a:srgbClr val="004071"/>
                </a:solidFill>
                <a:latin typeface="+mn-lt"/>
              </a:defRPr>
            </a:lvl8pPr>
            <a:lvl9pPr marL="3711575" indent="-179388" algn="l" rtl="0" fontAlgn="base">
              <a:lnSpc>
                <a:spcPct val="85000"/>
              </a:lnSpc>
              <a:spcBef>
                <a:spcPct val="0"/>
              </a:spcBef>
              <a:spcAft>
                <a:spcPct val="35000"/>
              </a:spcAft>
              <a:buChar char="•"/>
              <a:defRPr>
                <a:solidFill>
                  <a:srgbClr val="004071"/>
                </a:solidFill>
                <a:latin typeface="+mn-lt"/>
              </a:defRPr>
            </a:lvl9pPr>
          </a:lstStyle>
          <a:p>
            <a:pPr lvl="0">
              <a:lnSpc>
                <a:spcPct val="100000"/>
              </a:lnSpc>
              <a:spcBef>
                <a:spcPts val="1000"/>
              </a:spcBef>
              <a:buNone/>
            </a:pPr>
            <a:r>
              <a:rPr lang="tr-TR" sz="2000" dirty="0" smtClean="0">
                <a:solidFill>
                  <a:srgbClr val="003399"/>
                </a:solidFill>
                <a:latin typeface="+mn-lt"/>
              </a:rPr>
              <a:t>Madde</a:t>
            </a:r>
            <a:r>
              <a:rPr lang="en-GB" sz="2000" dirty="0" smtClean="0">
                <a:solidFill>
                  <a:srgbClr val="003399"/>
                </a:solidFill>
                <a:latin typeface="+mn-lt"/>
              </a:rPr>
              <a:t> 6.1 </a:t>
            </a:r>
          </a:p>
          <a:p>
            <a:pPr lvl="0">
              <a:lnSpc>
                <a:spcPct val="100000"/>
              </a:lnSpc>
              <a:spcBef>
                <a:spcPts val="1000"/>
              </a:spcBef>
              <a:buClrTx/>
              <a:buFont typeface="Wingdings" pitchFamily="2" charset="2"/>
              <a:buChar char="§"/>
            </a:pPr>
            <a:r>
              <a:rPr lang="tr-TR" sz="2000" b="0" dirty="0" smtClean="0">
                <a:latin typeface="+mn-lt"/>
              </a:rPr>
              <a:t>Tanımlanmış sorunlar ve belirlenmiş olan ilgili tarafların şartlarını dikkate alınır </a:t>
            </a:r>
            <a:r>
              <a:rPr lang="en-GB" sz="2000" b="0" dirty="0" smtClean="0">
                <a:latin typeface="+mn-lt"/>
              </a:rPr>
              <a:t>(4.1 </a:t>
            </a:r>
            <a:r>
              <a:rPr lang="tr-TR" sz="2000" b="0" dirty="0" smtClean="0">
                <a:latin typeface="+mn-lt"/>
              </a:rPr>
              <a:t>ve</a:t>
            </a:r>
            <a:r>
              <a:rPr lang="en-GB" sz="2000" b="0" dirty="0" smtClean="0">
                <a:latin typeface="+mn-lt"/>
              </a:rPr>
              <a:t> 4.2), </a:t>
            </a:r>
            <a:r>
              <a:rPr lang="tr-TR" sz="2000" b="0" dirty="0" smtClean="0">
                <a:latin typeface="+mn-lt"/>
              </a:rPr>
              <a:t>bu madde risklerin ve fırsatların tanımlanmasını, planlanacak eylemleri, ve bu eylemlerin etkililiğinin değerlendirilmesini içerir. </a:t>
            </a:r>
            <a:endParaRPr lang="en-GB" sz="2000" b="0" dirty="0" smtClean="0">
              <a:solidFill>
                <a:schemeClr val="tx1"/>
              </a:solidFill>
            </a:endParaRPr>
          </a:p>
          <a:p>
            <a:pPr lvl="0">
              <a:lnSpc>
                <a:spcPct val="100000"/>
              </a:lnSpc>
              <a:spcBef>
                <a:spcPts val="1000"/>
              </a:spcBef>
              <a:buClrTx/>
              <a:buFont typeface="Wingdings" pitchFamily="2" charset="2"/>
              <a:buChar char="§"/>
            </a:pPr>
            <a:endParaRPr lang="en-GB" sz="2000" b="0" dirty="0" smtClean="0">
              <a:solidFill>
                <a:schemeClr val="tx1"/>
              </a:solidFill>
              <a:latin typeface="+mn-lt"/>
            </a:endParaRPr>
          </a:p>
          <a:p>
            <a:pPr lvl="0">
              <a:lnSpc>
                <a:spcPct val="100000"/>
              </a:lnSpc>
              <a:spcBef>
                <a:spcPts val="1000"/>
              </a:spcBef>
              <a:buClrTx/>
              <a:buFont typeface="Wingdings" pitchFamily="2" charset="2"/>
              <a:buChar char="§"/>
            </a:pPr>
            <a:endParaRPr lang="en-GB" sz="2000" b="0" dirty="0" smtClean="0">
              <a:latin typeface="+mn-lt"/>
            </a:endParaRPr>
          </a:p>
          <a:p>
            <a:pPr lvl="0">
              <a:lnSpc>
                <a:spcPct val="100000"/>
              </a:lnSpc>
              <a:spcBef>
                <a:spcPts val="1000"/>
              </a:spcBef>
            </a:pPr>
            <a:endParaRPr lang="en-GB" sz="2000" b="0" dirty="0" smtClean="0">
              <a:latin typeface="+mn-lt"/>
            </a:endParaRPr>
          </a:p>
          <a:p>
            <a:pPr marL="0" marR="0" lvl="0" indent="0" algn="l" defTabSz="914400" rtl="0" eaLnBrk="0" fontAlgn="base" latinLnBrk="0" hangingPunct="0">
              <a:lnSpc>
                <a:spcPct val="100000"/>
              </a:lnSpc>
              <a:spcBef>
                <a:spcPts val="1000"/>
              </a:spcBef>
              <a:spcAft>
                <a:spcPts val="600"/>
              </a:spcAft>
              <a:buClr>
                <a:srgbClr val="FF2B1F"/>
              </a:buClr>
              <a:buSzTx/>
              <a:buNone/>
              <a:tabLst/>
              <a:defRPr/>
            </a:pPr>
            <a:endParaRPr lang="en-GB" sz="2000" b="0" kern="0" noProof="0" dirty="0" smtClean="0">
              <a:latin typeface="+mn-lt"/>
            </a:endParaRPr>
          </a:p>
          <a:p>
            <a:pPr marL="0" marR="0" lvl="0" indent="0" algn="l" defTabSz="914400" rtl="0" eaLnBrk="0" fontAlgn="base" latinLnBrk="0" hangingPunct="0">
              <a:lnSpc>
                <a:spcPct val="100000"/>
              </a:lnSpc>
              <a:spcBef>
                <a:spcPts val="1000"/>
              </a:spcBef>
              <a:spcAft>
                <a:spcPts val="600"/>
              </a:spcAft>
              <a:buClr>
                <a:srgbClr val="FF2B1F"/>
              </a:buClr>
              <a:buSzTx/>
              <a:buNone/>
              <a:tabLst/>
              <a:defRPr/>
            </a:pPr>
            <a:endParaRPr lang="en-GB" sz="2000" b="0" kern="0" noProof="0" dirty="0" smtClean="0">
              <a:latin typeface="+mn-lt"/>
            </a:endParaRPr>
          </a:p>
          <a:p>
            <a:pPr marL="0" marR="0" lvl="0" indent="0" algn="l" defTabSz="914400" rtl="0" eaLnBrk="0" fontAlgn="base" latinLnBrk="0" hangingPunct="0">
              <a:lnSpc>
                <a:spcPct val="100000"/>
              </a:lnSpc>
              <a:spcBef>
                <a:spcPts val="1000"/>
              </a:spcBef>
              <a:spcAft>
                <a:spcPts val="600"/>
              </a:spcAft>
              <a:buClr>
                <a:srgbClr val="FF2B1F"/>
              </a:buClr>
              <a:buSzTx/>
              <a:buFont typeface="Arial" charset="0"/>
              <a:buNone/>
              <a:tabLst/>
              <a:defRPr/>
            </a:pPr>
            <a:endParaRPr kumimoji="0" lang="en-GB" sz="2000" b="0" i="0" u="none" strike="noStrike" kern="0" cap="none" spc="0" normalizeH="0" baseline="0" noProof="0" dirty="0">
              <a:ln>
                <a:noFill/>
              </a:ln>
              <a:solidFill>
                <a:srgbClr val="000000"/>
              </a:solidFill>
              <a:effectLst/>
              <a:uLnTx/>
              <a:uFillTx/>
              <a:latin typeface="+mn-lt"/>
            </a:endParaRPr>
          </a:p>
        </p:txBody>
      </p:sp>
      <p:sp>
        <p:nvSpPr>
          <p:cNvPr id="10" name="Rectangle 19"/>
          <p:cNvSpPr>
            <a:spLocks noChangeArrowheads="1"/>
          </p:cNvSpPr>
          <p:nvPr/>
        </p:nvSpPr>
        <p:spPr bwMode="auto">
          <a:xfrm>
            <a:off x="694779" y="838200"/>
            <a:ext cx="14388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Planlama</a:t>
            </a:r>
            <a:endParaRPr lang="en-US" sz="1100" dirty="0">
              <a:solidFill>
                <a:schemeClr val="tx1"/>
              </a:solidFill>
              <a:cs typeface="Tahoma" pitchFamily="34" charset="0"/>
            </a:endParaRPr>
          </a:p>
        </p:txBody>
      </p:sp>
      <p:sp>
        <p:nvSpPr>
          <p:cNvPr id="11" name="Rectangle 10"/>
          <p:cNvSpPr>
            <a:spLocks noChangeArrowheads="1"/>
          </p:cNvSpPr>
          <p:nvPr/>
        </p:nvSpPr>
        <p:spPr bwMode="auto">
          <a:xfrm>
            <a:off x="687312" y="1638945"/>
            <a:ext cx="1446287" cy="57085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tr-TR" sz="900" dirty="0" smtClean="0">
                <a:solidFill>
                  <a:schemeClr val="tx1"/>
                </a:solidFill>
                <a:cs typeface="Tahoma" pitchFamily="34" charset="0"/>
              </a:rPr>
              <a:t>Riskler ve fırsatlar için tanımlanmış eylemler </a:t>
            </a:r>
            <a:endParaRPr lang="en-US" sz="900" dirty="0">
              <a:solidFill>
                <a:schemeClr val="tx1"/>
              </a:solidFill>
              <a:cs typeface="Tahoma" pitchFamily="34" charset="0"/>
            </a:endParaRPr>
          </a:p>
        </p:txBody>
      </p:sp>
      <p:sp>
        <p:nvSpPr>
          <p:cNvPr id="12" name="Rectangle 11"/>
          <p:cNvSpPr>
            <a:spLocks noChangeArrowheads="1"/>
          </p:cNvSpPr>
          <p:nvPr/>
        </p:nvSpPr>
        <p:spPr bwMode="auto">
          <a:xfrm>
            <a:off x="687312" y="2414679"/>
            <a:ext cx="1446287" cy="48092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en-US" sz="900" dirty="0" err="1" smtClean="0">
                <a:solidFill>
                  <a:schemeClr val="tx1"/>
                </a:solidFill>
                <a:cs typeface="Tahoma" pitchFamily="34" charset="0"/>
              </a:rPr>
              <a:t>Hedefler</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planlama</a:t>
            </a:r>
            <a:endParaRPr lang="en-US" sz="900" dirty="0">
              <a:solidFill>
                <a:schemeClr val="tx1"/>
              </a:solidFill>
              <a:cs typeface="Tahoma" pitchFamily="34" charset="0"/>
            </a:endParaRPr>
          </a:p>
        </p:txBody>
      </p:sp>
      <p:sp>
        <p:nvSpPr>
          <p:cNvPr id="13" name="Rectangle 12"/>
          <p:cNvSpPr>
            <a:spLocks noChangeArrowheads="1"/>
          </p:cNvSpPr>
          <p:nvPr/>
        </p:nvSpPr>
        <p:spPr bwMode="auto">
          <a:xfrm>
            <a:off x="685380" y="3071138"/>
            <a:ext cx="1446287" cy="43406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en-US" sz="900" dirty="0" err="1" smtClean="0">
                <a:solidFill>
                  <a:schemeClr val="tx1"/>
                </a:solidFill>
                <a:cs typeface="Tahoma" pitchFamily="34" charset="0"/>
              </a:rPr>
              <a:t>Değişikliklerin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endParaRPr lang="en-US" sz="900" dirty="0">
              <a:solidFill>
                <a:schemeClr val="tx1"/>
              </a:solidFill>
              <a:cs typeface="Tahoma" pitchFamily="34" charset="0"/>
            </a:endParaRPr>
          </a:p>
        </p:txBody>
      </p:sp>
      <p:cxnSp>
        <p:nvCxnSpPr>
          <p:cNvPr id="14" name="Straight Arrow Connector 13"/>
          <p:cNvCxnSpPr>
            <a:stCxn id="10" idx="2"/>
            <a:endCxn id="11" idx="0"/>
          </p:cNvCxnSpPr>
          <p:nvPr/>
        </p:nvCxnSpPr>
        <p:spPr bwMode="auto">
          <a:xfrm flipH="1">
            <a:off x="1410456" y="1439493"/>
            <a:ext cx="3734" cy="199452"/>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5" name="Straight Arrow Connector 14"/>
          <p:cNvCxnSpPr>
            <a:stCxn id="11" idx="2"/>
            <a:endCxn id="12" idx="0"/>
          </p:cNvCxnSpPr>
          <p:nvPr/>
        </p:nvCxnSpPr>
        <p:spPr bwMode="auto">
          <a:xfrm>
            <a:off x="1410456" y="2209800"/>
            <a:ext cx="0" cy="204879"/>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6" name="Straight Arrow Connector 15"/>
          <p:cNvCxnSpPr>
            <a:stCxn id="12" idx="2"/>
            <a:endCxn id="13" idx="0"/>
          </p:cNvCxnSpPr>
          <p:nvPr/>
        </p:nvCxnSpPr>
        <p:spPr bwMode="auto">
          <a:xfrm flipH="1">
            <a:off x="1408524" y="2895600"/>
            <a:ext cx="1932" cy="175538"/>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spTree>
    <p:extLst>
      <p:ext uri="{BB962C8B-B14F-4D97-AF65-F5344CB8AC3E}">
        <p14:creationId xmlns:p14="http://schemas.microsoft.com/office/powerpoint/2010/main" val="21021413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09801" y="762000"/>
            <a:ext cx="6781800" cy="3124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0"/>
              </a:spcBef>
              <a:spcAft>
                <a:spcPts val="600"/>
              </a:spcAft>
              <a:buClr>
                <a:srgbClr val="FF2B1F"/>
              </a:buClr>
              <a:buFont typeface="Arial" charset="0"/>
              <a:buChar char="•"/>
              <a:defRPr sz="2400">
                <a:solidFill>
                  <a:srgbClr val="000000"/>
                </a:solidFill>
                <a:latin typeface="Tahoma" pitchFamily="34" charset="0"/>
                <a:ea typeface="+mn-ea"/>
                <a:cs typeface="Tahoma" pitchFamily="34" charset="0"/>
              </a:defRPr>
            </a:lvl1pPr>
            <a:lvl2pPr marL="465138" indent="-228600" algn="l" rtl="0" eaLnBrk="0" fontAlgn="base" hangingPunct="0">
              <a:spcBef>
                <a:spcPct val="0"/>
              </a:spcBef>
              <a:spcAft>
                <a:spcPts val="400"/>
              </a:spcAft>
              <a:buClr>
                <a:srgbClr val="FF2B1F"/>
              </a:buClr>
              <a:buFont typeface="Arial" charset="0"/>
              <a:buChar char="•"/>
              <a:defRPr sz="2200">
                <a:solidFill>
                  <a:srgbClr val="000000"/>
                </a:solidFill>
                <a:latin typeface="Tahoma" pitchFamily="34" charset="0"/>
                <a:cs typeface="Tahoma" pitchFamily="34" charset="0"/>
              </a:defRPr>
            </a:lvl2pPr>
            <a:lvl3pPr marL="682625" indent="-228600" algn="l" rtl="0" eaLnBrk="0" fontAlgn="base" hangingPunct="0">
              <a:spcBef>
                <a:spcPct val="0"/>
              </a:spcBef>
              <a:spcAft>
                <a:spcPts val="200"/>
              </a:spcAft>
              <a:buClr>
                <a:srgbClr val="FF2B1F"/>
              </a:buClr>
              <a:buFont typeface="Arial" charset="0"/>
              <a:buChar char="•"/>
              <a:defRPr sz="2000">
                <a:solidFill>
                  <a:schemeClr val="tx1"/>
                </a:solidFill>
                <a:latin typeface="Tahoma" pitchFamily="34" charset="0"/>
                <a:cs typeface="Tahoma" pitchFamily="34" charset="0"/>
              </a:defRPr>
            </a:lvl3pPr>
            <a:lvl4pPr marL="919163" indent="-228600" algn="l" rtl="0" eaLnBrk="0" fontAlgn="base" hangingPunct="0">
              <a:spcBef>
                <a:spcPct val="0"/>
              </a:spcBef>
              <a:spcAft>
                <a:spcPts val="200"/>
              </a:spcAft>
              <a:buClr>
                <a:srgbClr val="FF2B1F"/>
              </a:buClr>
              <a:buSzPct val="70000"/>
              <a:buFont typeface="Courier New" pitchFamily="49" charset="0"/>
              <a:buChar char="o"/>
              <a:defRPr sz="2000">
                <a:solidFill>
                  <a:schemeClr val="tx1"/>
                </a:solidFill>
                <a:latin typeface="Tahoma" pitchFamily="34" charset="0"/>
                <a:cs typeface="Tahoma" pitchFamily="34" charset="0"/>
              </a:defRPr>
            </a:lvl4pPr>
            <a:lvl5pPr marL="1146175" indent="-225425" algn="l" rtl="0" eaLnBrk="0" fontAlgn="base" hangingPunct="0">
              <a:spcBef>
                <a:spcPct val="0"/>
              </a:spcBef>
              <a:spcAft>
                <a:spcPts val="200"/>
              </a:spcAft>
              <a:buClr>
                <a:srgbClr val="FF2B1F"/>
              </a:buClr>
              <a:buSzPct val="75000"/>
              <a:buFont typeface="Tahoma" pitchFamily="34" charset="0"/>
              <a:buChar char="–"/>
              <a:defRPr sz="2000">
                <a:solidFill>
                  <a:schemeClr val="tx1"/>
                </a:solidFill>
                <a:latin typeface="Tahoma" pitchFamily="34" charset="0"/>
                <a:cs typeface="Tahoma" pitchFamily="34" charset="0"/>
              </a:defRPr>
            </a:lvl5pPr>
            <a:lvl6pPr marL="2339975" indent="-179388" algn="l" rtl="0" fontAlgn="base">
              <a:lnSpc>
                <a:spcPct val="85000"/>
              </a:lnSpc>
              <a:spcBef>
                <a:spcPct val="0"/>
              </a:spcBef>
              <a:spcAft>
                <a:spcPct val="35000"/>
              </a:spcAft>
              <a:buChar char="•"/>
              <a:defRPr>
                <a:solidFill>
                  <a:srgbClr val="004071"/>
                </a:solidFill>
                <a:latin typeface="+mn-lt"/>
              </a:defRPr>
            </a:lvl6pPr>
            <a:lvl7pPr marL="2797175" indent="-179388" algn="l" rtl="0" fontAlgn="base">
              <a:lnSpc>
                <a:spcPct val="85000"/>
              </a:lnSpc>
              <a:spcBef>
                <a:spcPct val="0"/>
              </a:spcBef>
              <a:spcAft>
                <a:spcPct val="35000"/>
              </a:spcAft>
              <a:buChar char="•"/>
              <a:defRPr>
                <a:solidFill>
                  <a:srgbClr val="004071"/>
                </a:solidFill>
                <a:latin typeface="+mn-lt"/>
              </a:defRPr>
            </a:lvl7pPr>
            <a:lvl8pPr marL="3254375" indent="-179388" algn="l" rtl="0" fontAlgn="base">
              <a:lnSpc>
                <a:spcPct val="85000"/>
              </a:lnSpc>
              <a:spcBef>
                <a:spcPct val="0"/>
              </a:spcBef>
              <a:spcAft>
                <a:spcPct val="35000"/>
              </a:spcAft>
              <a:buChar char="•"/>
              <a:defRPr>
                <a:solidFill>
                  <a:srgbClr val="004071"/>
                </a:solidFill>
                <a:latin typeface="+mn-lt"/>
              </a:defRPr>
            </a:lvl8pPr>
            <a:lvl9pPr marL="3711575" indent="-179388" algn="l" rtl="0" fontAlgn="base">
              <a:lnSpc>
                <a:spcPct val="85000"/>
              </a:lnSpc>
              <a:spcBef>
                <a:spcPct val="0"/>
              </a:spcBef>
              <a:spcAft>
                <a:spcPct val="35000"/>
              </a:spcAft>
              <a:buChar char="•"/>
              <a:defRPr>
                <a:solidFill>
                  <a:srgbClr val="004071"/>
                </a:solidFill>
                <a:latin typeface="+mn-lt"/>
              </a:defRPr>
            </a:lvl9pPr>
          </a:lstStyle>
          <a:p>
            <a:pPr marL="0" marR="0" lvl="0" indent="0" algn="l" defTabSz="914400" rtl="0" eaLnBrk="0" fontAlgn="base" latinLnBrk="0" hangingPunct="0">
              <a:lnSpc>
                <a:spcPct val="100000"/>
              </a:lnSpc>
              <a:spcBef>
                <a:spcPts val="1000"/>
              </a:spcBef>
              <a:spcAft>
                <a:spcPts val="600"/>
              </a:spcAft>
              <a:buClr>
                <a:srgbClr val="FF2B1F"/>
              </a:buClr>
              <a:buSzTx/>
              <a:buNone/>
              <a:tabLst/>
              <a:defRPr/>
            </a:pPr>
            <a:r>
              <a:rPr kumimoji="0" lang="tr-TR" sz="2000" i="0" u="none" strike="noStrike" kern="0" cap="none" spc="0" normalizeH="0" baseline="0" noProof="0" dirty="0" smtClean="0">
                <a:ln>
                  <a:noFill/>
                </a:ln>
                <a:solidFill>
                  <a:srgbClr val="003399"/>
                </a:solidFill>
                <a:effectLst/>
                <a:uLnTx/>
                <a:uFillTx/>
                <a:latin typeface="+mn-lt"/>
                <a:cs typeface="Tahoma" pitchFamily="34" charset="0"/>
              </a:rPr>
              <a:t>Madde</a:t>
            </a:r>
            <a:r>
              <a:rPr kumimoji="0" lang="en-GB" sz="2000" i="0" u="none" strike="noStrike" kern="0" cap="none" spc="0" normalizeH="0" baseline="0" noProof="0" dirty="0" smtClean="0">
                <a:ln>
                  <a:noFill/>
                </a:ln>
                <a:solidFill>
                  <a:srgbClr val="003399"/>
                </a:solidFill>
                <a:effectLst/>
                <a:uLnTx/>
                <a:uFillTx/>
                <a:latin typeface="+mn-lt"/>
                <a:cs typeface="Tahoma" pitchFamily="34" charset="0"/>
              </a:rPr>
              <a:t> 6.2</a:t>
            </a:r>
          </a:p>
          <a:p>
            <a:pPr marL="0" marR="0" lvl="0" indent="0" algn="l" defTabSz="914400" rtl="0" eaLnBrk="0" fontAlgn="base" latinLnBrk="0" hangingPunct="0">
              <a:lnSpc>
                <a:spcPct val="100000"/>
              </a:lnSpc>
              <a:spcBef>
                <a:spcPts val="1000"/>
              </a:spcBef>
              <a:spcAft>
                <a:spcPts val="600"/>
              </a:spcAft>
              <a:buClr>
                <a:srgbClr val="FF2B1F"/>
              </a:buClr>
              <a:buSzTx/>
              <a:buNone/>
              <a:tabLst/>
              <a:defRPr/>
            </a:pPr>
            <a:r>
              <a:rPr kumimoji="0" lang="tr-TR" sz="2000" b="0" i="0" u="none" strike="noStrike" kern="0" cap="none" spc="0" normalizeH="0" baseline="0" noProof="0" dirty="0" smtClean="0">
                <a:ln>
                  <a:noFill/>
                </a:ln>
                <a:solidFill>
                  <a:srgbClr val="000000"/>
                </a:solidFill>
                <a:effectLst/>
                <a:uLnTx/>
                <a:uFillTx/>
                <a:latin typeface="+mn-lt"/>
                <a:cs typeface="Tahoma" pitchFamily="34" charset="0"/>
              </a:rPr>
              <a:t>Şu hedefler olmalıdır:</a:t>
            </a:r>
            <a:r>
              <a:rPr lang="en-GB" sz="2000" b="0" kern="0" dirty="0" smtClean="0">
                <a:latin typeface="+mn-lt"/>
              </a:rPr>
              <a:t> </a:t>
            </a:r>
            <a:r>
              <a:rPr kumimoji="0" lang="en-GB" sz="2000" b="0" i="0" u="none" strike="noStrike" kern="0" cap="none" spc="0" normalizeH="0" baseline="0" noProof="0" dirty="0" smtClean="0">
                <a:ln>
                  <a:noFill/>
                </a:ln>
                <a:solidFill>
                  <a:srgbClr val="000000"/>
                </a:solidFill>
                <a:effectLst/>
                <a:uLnTx/>
                <a:uFillTx/>
                <a:latin typeface="+mn-lt"/>
                <a:cs typeface="Tahoma" pitchFamily="34" charset="0"/>
              </a:rPr>
              <a:t> </a:t>
            </a:r>
          </a:p>
          <a:p>
            <a:pPr lvl="0">
              <a:lnSpc>
                <a:spcPct val="100000"/>
              </a:lnSpc>
              <a:spcBef>
                <a:spcPts val="1000"/>
              </a:spcBef>
              <a:buClrTx/>
              <a:buFont typeface="Wingdings" pitchFamily="2" charset="2"/>
              <a:buChar char="§"/>
              <a:defRPr/>
            </a:pPr>
            <a:r>
              <a:rPr kumimoji="0" lang="tr-TR" sz="2000" b="0" i="0" u="none" strike="noStrike" kern="0" cap="none" spc="0" normalizeH="0" baseline="0" noProof="0" dirty="0" smtClean="0">
                <a:ln>
                  <a:noFill/>
                </a:ln>
                <a:solidFill>
                  <a:srgbClr val="000000"/>
                </a:solidFill>
                <a:effectLst/>
                <a:uLnTx/>
                <a:uFillTx/>
                <a:latin typeface="+mn-lt"/>
                <a:cs typeface="Tahoma" pitchFamily="34" charset="0"/>
              </a:rPr>
              <a:t>KYS ile ilgili süreçlerin yapılandırılması</a:t>
            </a:r>
            <a:r>
              <a:rPr kumimoji="0" lang="tr-TR" sz="2000" b="0" i="0" u="none" strike="noStrike" kern="0" cap="none" spc="0" normalizeH="0" noProof="0" dirty="0" smtClean="0">
                <a:ln>
                  <a:noFill/>
                </a:ln>
                <a:solidFill>
                  <a:srgbClr val="000000"/>
                </a:solidFill>
                <a:effectLst/>
                <a:uLnTx/>
                <a:uFillTx/>
                <a:latin typeface="+mn-lt"/>
                <a:cs typeface="Tahoma" pitchFamily="34" charset="0"/>
              </a:rPr>
              <a:t> </a:t>
            </a:r>
          </a:p>
          <a:p>
            <a:pPr lvl="0">
              <a:lnSpc>
                <a:spcPct val="100000"/>
              </a:lnSpc>
              <a:spcBef>
                <a:spcPts val="1000"/>
              </a:spcBef>
              <a:buClrTx/>
              <a:buFont typeface="Wingdings" pitchFamily="2" charset="2"/>
              <a:buChar char="§"/>
              <a:defRPr/>
            </a:pPr>
            <a:r>
              <a:rPr lang="tr-TR" sz="2000" b="0" kern="0" dirty="0" smtClean="0">
                <a:latin typeface="+mn-lt"/>
              </a:rPr>
              <a:t>Hattaki müşteri şartları/ihtiyaçları</a:t>
            </a:r>
            <a:endParaRPr lang="en-GB" sz="2000" b="0" kern="0" dirty="0" smtClean="0">
              <a:latin typeface="+mn-lt"/>
            </a:endParaRPr>
          </a:p>
          <a:p>
            <a:pPr marL="228600" marR="0" lvl="0" indent="-228600" algn="l" defTabSz="914400" rtl="0" eaLnBrk="0" fontAlgn="base" latinLnBrk="0" hangingPunct="0">
              <a:lnSpc>
                <a:spcPct val="100000"/>
              </a:lnSpc>
              <a:spcBef>
                <a:spcPts val="1000"/>
              </a:spcBef>
              <a:spcAft>
                <a:spcPts val="600"/>
              </a:spcAft>
              <a:buClrTx/>
              <a:buSzTx/>
              <a:buFont typeface="Wingdings" pitchFamily="2" charset="2"/>
              <a:buChar char="§"/>
              <a:tabLst/>
              <a:defRPr/>
            </a:pPr>
            <a:r>
              <a:rPr lang="tr-TR" sz="2000" b="0" kern="0" dirty="0" smtClean="0">
                <a:latin typeface="+mn-lt"/>
              </a:rPr>
              <a:t>Hattaki ürünlerin ve hizmetlerin uygunluğu</a:t>
            </a:r>
            <a:r>
              <a:rPr lang="en-GB" sz="2000" b="0" kern="0" dirty="0" smtClean="0">
                <a:latin typeface="+mn-lt"/>
              </a:rPr>
              <a:t> </a:t>
            </a:r>
          </a:p>
          <a:p>
            <a:pPr lvl="0">
              <a:lnSpc>
                <a:spcPct val="100000"/>
              </a:lnSpc>
              <a:spcBef>
                <a:spcPts val="1000"/>
              </a:spcBef>
              <a:buClrTx/>
              <a:buFont typeface="Wingdings" pitchFamily="2" charset="2"/>
              <a:buChar char="§"/>
              <a:defRPr/>
            </a:pPr>
            <a:r>
              <a:rPr lang="tr-TR" sz="2000" b="0" kern="0" dirty="0" smtClean="0"/>
              <a:t>İzlenmeli, yayılmalı ve güncellenmelidir</a:t>
            </a:r>
            <a:endParaRPr lang="en-GB" sz="2000" b="0" kern="0" dirty="0" smtClean="0"/>
          </a:p>
          <a:p>
            <a:pPr>
              <a:lnSpc>
                <a:spcPct val="100000"/>
              </a:lnSpc>
              <a:spcBef>
                <a:spcPts val="1000"/>
              </a:spcBef>
              <a:buClrTx/>
              <a:buFont typeface="Wingdings" pitchFamily="2" charset="2"/>
              <a:buChar char="§"/>
              <a:defRPr/>
            </a:pPr>
            <a:endParaRPr lang="en-GB" sz="2000" b="0" kern="0" dirty="0" smtClean="0"/>
          </a:p>
          <a:p>
            <a:pPr marL="0" lvl="0" indent="0">
              <a:lnSpc>
                <a:spcPct val="100000"/>
              </a:lnSpc>
              <a:spcBef>
                <a:spcPts val="1000"/>
              </a:spcBef>
              <a:buNone/>
              <a:defRPr/>
            </a:pPr>
            <a:endParaRPr lang="en-GB" sz="2000" b="0" kern="0" dirty="0" smtClean="0"/>
          </a:p>
          <a:p>
            <a:pPr marL="0" lvl="0" indent="0">
              <a:lnSpc>
                <a:spcPct val="100000"/>
              </a:lnSpc>
              <a:spcBef>
                <a:spcPts val="1000"/>
              </a:spcBef>
              <a:buNone/>
              <a:defRPr/>
            </a:pPr>
            <a:r>
              <a:rPr lang="en-GB" sz="2000" b="0" kern="0" dirty="0" smtClean="0"/>
              <a:t> </a:t>
            </a:r>
            <a:endParaRPr lang="en-GB" sz="2000" b="0" kern="0" dirty="0"/>
          </a:p>
        </p:txBody>
      </p:sp>
      <p:sp>
        <p:nvSpPr>
          <p:cNvPr id="8" name="Rectangle 19"/>
          <p:cNvSpPr>
            <a:spLocks noChangeArrowheads="1"/>
          </p:cNvSpPr>
          <p:nvPr/>
        </p:nvSpPr>
        <p:spPr bwMode="auto">
          <a:xfrm>
            <a:off x="683712" y="838200"/>
            <a:ext cx="14498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Planlama</a:t>
            </a:r>
            <a:endParaRPr lang="en-US" sz="1100" dirty="0">
              <a:solidFill>
                <a:schemeClr val="tx1"/>
              </a:solidFill>
              <a:cs typeface="Tahoma" pitchFamily="34" charset="0"/>
            </a:endParaRPr>
          </a:p>
        </p:txBody>
      </p:sp>
      <p:sp>
        <p:nvSpPr>
          <p:cNvPr id="9" name="Rectangle 8"/>
          <p:cNvSpPr>
            <a:spLocks noChangeArrowheads="1"/>
          </p:cNvSpPr>
          <p:nvPr/>
        </p:nvSpPr>
        <p:spPr bwMode="auto">
          <a:xfrm>
            <a:off x="688772" y="1638945"/>
            <a:ext cx="1444828" cy="5708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sv-SE" sz="900" dirty="0" smtClean="0">
                <a:solidFill>
                  <a:schemeClr val="tx1"/>
                </a:solidFill>
                <a:cs typeface="Tahoma" pitchFamily="34" charset="0"/>
              </a:rPr>
              <a:t>Riskler ve fırsatlara göre eylemler</a:t>
            </a:r>
            <a:endParaRPr lang="en-US" sz="900" dirty="0">
              <a:solidFill>
                <a:schemeClr val="tx1"/>
              </a:solidFill>
              <a:cs typeface="Tahoma" pitchFamily="34" charset="0"/>
            </a:endParaRPr>
          </a:p>
        </p:txBody>
      </p:sp>
      <p:sp>
        <p:nvSpPr>
          <p:cNvPr id="10" name="Rectangle 9"/>
          <p:cNvSpPr>
            <a:spLocks noChangeArrowheads="1"/>
          </p:cNvSpPr>
          <p:nvPr/>
        </p:nvSpPr>
        <p:spPr bwMode="auto">
          <a:xfrm>
            <a:off x="688772" y="2414679"/>
            <a:ext cx="1444828" cy="48092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tr-TR" sz="900" dirty="0" smtClean="0">
                <a:solidFill>
                  <a:schemeClr val="tx1"/>
                </a:solidFill>
                <a:cs typeface="Tahoma" pitchFamily="34" charset="0"/>
              </a:rPr>
              <a:t>Hedefler ve planlama</a:t>
            </a:r>
            <a:endParaRPr lang="en-US" sz="900" dirty="0">
              <a:solidFill>
                <a:schemeClr val="tx1"/>
              </a:solidFill>
              <a:cs typeface="Tahoma" pitchFamily="34" charset="0"/>
            </a:endParaRPr>
          </a:p>
        </p:txBody>
      </p:sp>
      <p:sp>
        <p:nvSpPr>
          <p:cNvPr id="11" name="Rectangle 10"/>
          <p:cNvSpPr>
            <a:spLocks noChangeArrowheads="1"/>
          </p:cNvSpPr>
          <p:nvPr/>
        </p:nvSpPr>
        <p:spPr bwMode="auto">
          <a:xfrm>
            <a:off x="686840" y="3071138"/>
            <a:ext cx="1444828" cy="43406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en-US" sz="900" dirty="0" err="1" smtClean="0">
                <a:solidFill>
                  <a:schemeClr val="tx1"/>
                </a:solidFill>
                <a:cs typeface="Tahoma" pitchFamily="34" charset="0"/>
              </a:rPr>
              <a:t>Değişikliklerin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endParaRPr lang="en-US" sz="900" dirty="0">
              <a:solidFill>
                <a:schemeClr val="tx1"/>
              </a:solidFill>
              <a:cs typeface="Tahoma" pitchFamily="34" charset="0"/>
            </a:endParaRPr>
          </a:p>
        </p:txBody>
      </p:sp>
      <p:cxnSp>
        <p:nvCxnSpPr>
          <p:cNvPr id="12" name="Straight Arrow Connector 11"/>
          <p:cNvCxnSpPr>
            <a:stCxn id="8" idx="2"/>
            <a:endCxn id="9" idx="0"/>
          </p:cNvCxnSpPr>
          <p:nvPr/>
        </p:nvCxnSpPr>
        <p:spPr bwMode="auto">
          <a:xfrm>
            <a:off x="1408656" y="1439493"/>
            <a:ext cx="2530" cy="199452"/>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3" name="Straight Arrow Connector 12"/>
          <p:cNvCxnSpPr>
            <a:stCxn id="9" idx="2"/>
            <a:endCxn id="10" idx="0"/>
          </p:cNvCxnSpPr>
          <p:nvPr/>
        </p:nvCxnSpPr>
        <p:spPr bwMode="auto">
          <a:xfrm>
            <a:off x="1411186" y="2209800"/>
            <a:ext cx="0" cy="204879"/>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4" name="Straight Arrow Connector 13"/>
          <p:cNvCxnSpPr>
            <a:stCxn id="10" idx="2"/>
            <a:endCxn id="11" idx="0"/>
          </p:cNvCxnSpPr>
          <p:nvPr/>
        </p:nvCxnSpPr>
        <p:spPr bwMode="auto">
          <a:xfrm flipH="1">
            <a:off x="1409254" y="2895600"/>
            <a:ext cx="1932" cy="175538"/>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spTree>
    <p:extLst>
      <p:ext uri="{BB962C8B-B14F-4D97-AF65-F5344CB8AC3E}">
        <p14:creationId xmlns:p14="http://schemas.microsoft.com/office/powerpoint/2010/main" val="34240604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09800" y="762000"/>
            <a:ext cx="6705600" cy="4923399"/>
          </a:xfrm>
          <a:prstGeom prst="rect">
            <a:avLst/>
          </a:prstGeom>
          <a:noFill/>
        </p:spPr>
        <p:txBody>
          <a:bodyPr wrap="square" rtlCol="0">
            <a:spAutoFit/>
          </a:bodyPr>
          <a:lstStyle/>
          <a:p>
            <a:pPr>
              <a:spcBef>
                <a:spcPts val="1000"/>
              </a:spcBef>
            </a:pPr>
            <a:r>
              <a:rPr lang="tr-TR" sz="2000" dirty="0" smtClean="0">
                <a:solidFill>
                  <a:srgbClr val="003399"/>
                </a:solidFill>
              </a:rPr>
              <a:t>Madde</a:t>
            </a:r>
            <a:r>
              <a:rPr lang="en-US" sz="2000" dirty="0" smtClean="0">
                <a:solidFill>
                  <a:srgbClr val="003399"/>
                </a:solidFill>
              </a:rPr>
              <a:t> 6.3</a:t>
            </a:r>
          </a:p>
          <a:p>
            <a:pPr>
              <a:spcBef>
                <a:spcPts val="1000"/>
              </a:spcBef>
              <a:buFont typeface="Wingdings" pitchFamily="2" charset="2"/>
              <a:buChar char="§"/>
            </a:pPr>
            <a:r>
              <a:rPr lang="tr-TR" sz="2000" b="0" dirty="0" smtClean="0"/>
              <a:t>KYS ile ilgili değişiklikler planlanmış olarak sürdürülmelidir </a:t>
            </a:r>
            <a:endParaRPr lang="en-GB" sz="2000" b="0" dirty="0" smtClean="0"/>
          </a:p>
          <a:p>
            <a:pPr>
              <a:spcBef>
                <a:spcPts val="1000"/>
              </a:spcBef>
              <a:buFont typeface="Wingdings" pitchFamily="2" charset="2"/>
              <a:buChar char="§"/>
            </a:pPr>
            <a:r>
              <a:rPr lang="tr-TR" sz="2000" b="0" dirty="0" smtClean="0"/>
              <a:t>Standard kuruluşların değişen çevreye ve koşullara uyum sağlamasını güçlendirecek şekilde geliştirilmiştir </a:t>
            </a:r>
            <a:endParaRPr lang="en-GB" sz="2000" b="0" dirty="0" smtClean="0">
              <a:solidFill>
                <a:srgbClr val="003399"/>
              </a:solidFill>
            </a:endParaRPr>
          </a:p>
          <a:p>
            <a:pPr>
              <a:spcBef>
                <a:spcPts val="1000"/>
              </a:spcBef>
              <a:buClr>
                <a:srgbClr val="0000FF"/>
              </a:buClr>
            </a:pPr>
            <a:r>
              <a:rPr lang="en-GB" sz="2000" b="0" dirty="0" smtClean="0"/>
              <a:t>Not: </a:t>
            </a:r>
            <a:r>
              <a:rPr lang="tr-TR" sz="2000" b="0" dirty="0" smtClean="0"/>
              <a:t>Değişikliklere aşağıdaki maddelerde gösterildiği gibi dikkat edilmelidir: </a:t>
            </a:r>
            <a:r>
              <a:rPr lang="en-GB" sz="2000" b="0" dirty="0" smtClean="0"/>
              <a:t> </a:t>
            </a:r>
          </a:p>
          <a:p>
            <a:pPr marL="742950" lvl="1" indent="-285750">
              <a:spcBef>
                <a:spcPts val="1000"/>
              </a:spcBef>
              <a:buFont typeface="Wingdings" panose="05000000000000000000" pitchFamily="2" charset="2"/>
              <a:buChar char="§"/>
            </a:pPr>
            <a:r>
              <a:rPr lang="tr-TR" sz="1800" b="0" dirty="0"/>
              <a:t>M</a:t>
            </a:r>
            <a:r>
              <a:rPr lang="tr-TR" sz="1800" b="0" dirty="0" smtClean="0"/>
              <a:t>adde</a:t>
            </a:r>
            <a:r>
              <a:rPr lang="en-GB" sz="1800" b="0" dirty="0" smtClean="0"/>
              <a:t> 6.3  - </a:t>
            </a:r>
            <a:r>
              <a:rPr lang="tr-TR" sz="1800" b="0" dirty="0" err="1" smtClean="0"/>
              <a:t>KYS’deki</a:t>
            </a:r>
            <a:r>
              <a:rPr lang="tr-TR" sz="1800" b="0" dirty="0" smtClean="0"/>
              <a:t> değişikliklerin planlanması/uygulanması </a:t>
            </a:r>
            <a:r>
              <a:rPr lang="en-GB" sz="1800" b="0" dirty="0" smtClean="0"/>
              <a:t> </a:t>
            </a:r>
          </a:p>
          <a:p>
            <a:pPr marL="742950" lvl="1" indent="-285750">
              <a:spcBef>
                <a:spcPts val="1000"/>
              </a:spcBef>
              <a:buFont typeface="Wingdings" panose="05000000000000000000" pitchFamily="2" charset="2"/>
              <a:buChar char="§"/>
            </a:pPr>
            <a:r>
              <a:rPr lang="tr-TR" sz="1800" b="0" dirty="0" smtClean="0"/>
              <a:t>Madde</a:t>
            </a:r>
            <a:r>
              <a:rPr lang="en-GB" sz="1800" b="0" dirty="0" smtClean="0"/>
              <a:t> 7.1.6 – </a:t>
            </a:r>
            <a:r>
              <a:rPr lang="tr-TR" sz="1800" b="0" dirty="0" smtClean="0"/>
              <a:t>Kuruluşun bilgi düzeyi – ihtiyaç ve eğilimlerin bilgiye dayalı olarak değiştiğinin gösterilmesi</a:t>
            </a:r>
            <a:r>
              <a:rPr lang="en-GB" sz="1800" b="0" dirty="0" smtClean="0"/>
              <a:t> </a:t>
            </a:r>
          </a:p>
          <a:p>
            <a:pPr marL="742950" lvl="1" indent="-285750">
              <a:spcBef>
                <a:spcPts val="1000"/>
              </a:spcBef>
              <a:buFont typeface="Wingdings" panose="05000000000000000000" pitchFamily="2" charset="2"/>
              <a:buChar char="§"/>
            </a:pPr>
            <a:r>
              <a:rPr lang="tr-TR" sz="1800" b="0" dirty="0"/>
              <a:t>M</a:t>
            </a:r>
            <a:r>
              <a:rPr lang="tr-TR" sz="1800" b="0" dirty="0" smtClean="0"/>
              <a:t>adde</a:t>
            </a:r>
            <a:r>
              <a:rPr lang="en-GB" sz="1800" b="0" dirty="0" smtClean="0"/>
              <a:t> 8.1 – </a:t>
            </a:r>
            <a:r>
              <a:rPr lang="tr-TR" sz="1800" b="0" dirty="0" smtClean="0"/>
              <a:t>İşleyişteki planlanmış ve istenmeden yapılan değişikliklerin kontrolü</a:t>
            </a:r>
            <a:endParaRPr lang="en-GB" sz="1800" b="0" dirty="0" smtClean="0"/>
          </a:p>
          <a:p>
            <a:pPr marL="742950" lvl="1" indent="-285750">
              <a:spcBef>
                <a:spcPts val="1000"/>
              </a:spcBef>
              <a:buFont typeface="Wingdings" panose="05000000000000000000" pitchFamily="2" charset="2"/>
              <a:buChar char="§"/>
            </a:pPr>
            <a:r>
              <a:rPr lang="tr-TR" sz="1800" b="0" dirty="0" smtClean="0"/>
              <a:t>Madde</a:t>
            </a:r>
            <a:r>
              <a:rPr lang="en-GB" sz="1800" b="0" dirty="0" smtClean="0"/>
              <a:t> 8.5.6 – </a:t>
            </a:r>
            <a:r>
              <a:rPr lang="tr-TR" sz="1800" b="0" dirty="0" smtClean="0"/>
              <a:t>ürünleri ve hizmetleri etkileyen değişikliklerin gösterilmesi</a:t>
            </a:r>
            <a:r>
              <a:rPr lang="en-GB" sz="1800" b="0" dirty="0" smtClean="0"/>
              <a:t> </a:t>
            </a:r>
          </a:p>
        </p:txBody>
      </p:sp>
      <p:sp>
        <p:nvSpPr>
          <p:cNvPr id="3" name="Rectangle 19"/>
          <p:cNvSpPr>
            <a:spLocks noChangeArrowheads="1"/>
          </p:cNvSpPr>
          <p:nvPr/>
        </p:nvSpPr>
        <p:spPr bwMode="auto">
          <a:xfrm>
            <a:off x="685800" y="838200"/>
            <a:ext cx="14388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Planlama</a:t>
            </a:r>
            <a:endParaRPr lang="en-US" sz="1100" dirty="0">
              <a:solidFill>
                <a:schemeClr val="tx1"/>
              </a:solidFill>
              <a:cs typeface="Tahoma" pitchFamily="34" charset="0"/>
            </a:endParaRPr>
          </a:p>
        </p:txBody>
      </p:sp>
      <p:sp>
        <p:nvSpPr>
          <p:cNvPr id="4" name="Rectangle 3"/>
          <p:cNvSpPr>
            <a:spLocks noChangeArrowheads="1"/>
          </p:cNvSpPr>
          <p:nvPr/>
        </p:nvSpPr>
        <p:spPr bwMode="auto">
          <a:xfrm>
            <a:off x="687312" y="1740197"/>
            <a:ext cx="1446287" cy="5708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sv-SE" sz="900" dirty="0">
                <a:solidFill>
                  <a:schemeClr val="tx1"/>
                </a:solidFill>
                <a:cs typeface="Tahoma" pitchFamily="34" charset="0"/>
              </a:rPr>
              <a:t>Riskler ve fırsatlara göre eylemler</a:t>
            </a:r>
            <a:endParaRPr lang="en-US" sz="900" dirty="0">
              <a:solidFill>
                <a:schemeClr val="tx1"/>
              </a:solidFill>
              <a:cs typeface="Tahoma" pitchFamily="34" charset="0"/>
            </a:endParaRPr>
          </a:p>
        </p:txBody>
      </p:sp>
      <p:sp>
        <p:nvSpPr>
          <p:cNvPr id="5" name="Rectangle 4"/>
          <p:cNvSpPr>
            <a:spLocks noChangeArrowheads="1"/>
          </p:cNvSpPr>
          <p:nvPr/>
        </p:nvSpPr>
        <p:spPr bwMode="auto">
          <a:xfrm>
            <a:off x="687312" y="2515931"/>
            <a:ext cx="1446287" cy="48092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en-US" sz="900" dirty="0" err="1" smtClean="0">
                <a:solidFill>
                  <a:schemeClr val="tx1"/>
                </a:solidFill>
                <a:cs typeface="Tahoma" pitchFamily="34" charset="0"/>
              </a:rPr>
              <a:t>Hedefler</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planlama</a:t>
            </a:r>
            <a:endParaRPr lang="en-US" sz="900" dirty="0">
              <a:solidFill>
                <a:schemeClr val="tx1"/>
              </a:solidFill>
              <a:cs typeface="Tahoma" pitchFamily="34" charset="0"/>
            </a:endParaRPr>
          </a:p>
        </p:txBody>
      </p:sp>
      <p:sp>
        <p:nvSpPr>
          <p:cNvPr id="6" name="Rectangle 5"/>
          <p:cNvSpPr>
            <a:spLocks noChangeArrowheads="1"/>
          </p:cNvSpPr>
          <p:nvPr/>
        </p:nvSpPr>
        <p:spPr bwMode="auto">
          <a:xfrm>
            <a:off x="685380" y="3172390"/>
            <a:ext cx="1446287" cy="434062"/>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tr-TR" sz="900" dirty="0" smtClean="0">
                <a:solidFill>
                  <a:schemeClr val="tx1"/>
                </a:solidFill>
                <a:cs typeface="Tahoma" pitchFamily="34" charset="0"/>
              </a:rPr>
              <a:t>Değişikliğin planlanması</a:t>
            </a:r>
            <a:endParaRPr lang="en-US" sz="900" dirty="0">
              <a:solidFill>
                <a:schemeClr val="tx1"/>
              </a:solidFill>
              <a:cs typeface="Tahoma" pitchFamily="34" charset="0"/>
            </a:endParaRPr>
          </a:p>
        </p:txBody>
      </p:sp>
      <p:cxnSp>
        <p:nvCxnSpPr>
          <p:cNvPr id="7" name="Straight Arrow Connector 6"/>
          <p:cNvCxnSpPr>
            <a:stCxn id="3" idx="2"/>
            <a:endCxn id="4" idx="0"/>
          </p:cNvCxnSpPr>
          <p:nvPr/>
        </p:nvCxnSpPr>
        <p:spPr bwMode="auto">
          <a:xfrm>
            <a:off x="1405211" y="1439493"/>
            <a:ext cx="5245" cy="300704"/>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8" name="Straight Arrow Connector 7"/>
          <p:cNvCxnSpPr>
            <a:stCxn id="4" idx="2"/>
            <a:endCxn id="5" idx="0"/>
          </p:cNvCxnSpPr>
          <p:nvPr/>
        </p:nvCxnSpPr>
        <p:spPr bwMode="auto">
          <a:xfrm>
            <a:off x="1410456" y="2311052"/>
            <a:ext cx="0" cy="204879"/>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9" name="Straight Arrow Connector 8"/>
          <p:cNvCxnSpPr>
            <a:stCxn id="5" idx="2"/>
            <a:endCxn id="6" idx="0"/>
          </p:cNvCxnSpPr>
          <p:nvPr/>
        </p:nvCxnSpPr>
        <p:spPr bwMode="auto">
          <a:xfrm flipH="1">
            <a:off x="1408524" y="2996852"/>
            <a:ext cx="1932" cy="175538"/>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spTree>
    <p:extLst>
      <p:ext uri="{BB962C8B-B14F-4D97-AF65-F5344CB8AC3E}">
        <p14:creationId xmlns:p14="http://schemas.microsoft.com/office/powerpoint/2010/main" val="24728202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p:cNvSpPr>
            <a:spLocks noChangeArrowheads="1"/>
          </p:cNvSpPr>
          <p:nvPr/>
        </p:nvSpPr>
        <p:spPr bwMode="auto">
          <a:xfrm>
            <a:off x="542379"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4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Kuruluşun</a:t>
            </a:r>
            <a:r>
              <a:rPr lang="en-US" sz="1100" dirty="0" smtClean="0">
                <a:solidFill>
                  <a:schemeClr val="tx1"/>
                </a:solidFill>
                <a:cs typeface="Tahoma" pitchFamily="34" charset="0"/>
              </a:rPr>
              <a:t> </a:t>
            </a:r>
            <a:r>
              <a:rPr lang="en-US" sz="1100" dirty="0" err="1" smtClean="0">
                <a:solidFill>
                  <a:schemeClr val="tx1"/>
                </a:solidFill>
                <a:cs typeface="Tahoma" pitchFamily="34" charset="0"/>
              </a:rPr>
              <a:t>kapsamı</a:t>
            </a:r>
            <a:endParaRPr lang="en-US" sz="1100" dirty="0">
              <a:solidFill>
                <a:schemeClr val="tx1"/>
              </a:solidFill>
              <a:cs typeface="Tahoma" pitchFamily="34" charset="0"/>
            </a:endParaRPr>
          </a:p>
        </p:txBody>
      </p:sp>
      <p:sp>
        <p:nvSpPr>
          <p:cNvPr id="70" name="Rectangle 10"/>
          <p:cNvSpPr>
            <a:spLocks noChangeArrowheads="1"/>
          </p:cNvSpPr>
          <p:nvPr/>
        </p:nvSpPr>
        <p:spPr bwMode="auto">
          <a:xfrm>
            <a:off x="1752600"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Liderl</a:t>
            </a:r>
            <a:r>
              <a:rPr lang="tr-TR" sz="1100" dirty="0" smtClean="0">
                <a:solidFill>
                  <a:schemeClr val="tx1"/>
                </a:solidFill>
                <a:cs typeface="Tahoma" pitchFamily="34" charset="0"/>
              </a:rPr>
              <a:t>i</a:t>
            </a:r>
            <a:r>
              <a:rPr lang="en-US" sz="1100" dirty="0" smtClean="0">
                <a:solidFill>
                  <a:schemeClr val="tx1"/>
                </a:solidFill>
                <a:cs typeface="Tahoma" pitchFamily="34" charset="0"/>
              </a:rPr>
              <a:t>k</a:t>
            </a:r>
            <a:endParaRPr lang="en-US" sz="1100" dirty="0">
              <a:solidFill>
                <a:schemeClr val="tx1"/>
              </a:solidFill>
              <a:cs typeface="Tahoma" pitchFamily="34" charset="0"/>
            </a:endParaRPr>
          </a:p>
        </p:txBody>
      </p:sp>
      <p:sp>
        <p:nvSpPr>
          <p:cNvPr id="72" name="Rectangle 19"/>
          <p:cNvSpPr>
            <a:spLocks noChangeArrowheads="1"/>
          </p:cNvSpPr>
          <p:nvPr/>
        </p:nvSpPr>
        <p:spPr bwMode="auto">
          <a:xfrm>
            <a:off x="2971800" y="838200"/>
            <a:ext cx="11340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Planlama</a:t>
            </a:r>
            <a:endParaRPr lang="en-US" sz="1100" dirty="0">
              <a:solidFill>
                <a:schemeClr val="tx1"/>
              </a:solidFill>
              <a:cs typeface="Tahoma" pitchFamily="34" charset="0"/>
            </a:endParaRPr>
          </a:p>
        </p:txBody>
      </p:sp>
      <p:sp>
        <p:nvSpPr>
          <p:cNvPr id="74" name="Rectangle 33"/>
          <p:cNvSpPr>
            <a:spLocks noChangeArrowheads="1"/>
          </p:cNvSpPr>
          <p:nvPr/>
        </p:nvSpPr>
        <p:spPr bwMode="auto">
          <a:xfrm>
            <a:off x="5486401"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8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İşleyiş</a:t>
            </a:r>
            <a:endParaRPr lang="en-US" sz="1100" dirty="0">
              <a:solidFill>
                <a:schemeClr val="tx1"/>
              </a:solidFill>
              <a:cs typeface="Tahoma" pitchFamily="34" charset="0"/>
            </a:endParaRPr>
          </a:p>
        </p:txBody>
      </p:sp>
      <p:sp>
        <p:nvSpPr>
          <p:cNvPr id="76" name="Rectangle 40"/>
          <p:cNvSpPr>
            <a:spLocks noChangeArrowheads="1"/>
          </p:cNvSpPr>
          <p:nvPr/>
        </p:nvSpPr>
        <p:spPr bwMode="auto">
          <a:xfrm>
            <a:off x="6705600"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9 </a:t>
            </a:r>
            <a:endParaRPr lang="en-US" sz="1100" dirty="0" smtClean="0">
              <a:solidFill>
                <a:schemeClr val="tx1"/>
              </a:solidFill>
              <a:cs typeface="Tahoma" pitchFamily="34" charset="0"/>
            </a:endParaRPr>
          </a:p>
          <a:p>
            <a:pPr algn="ctr"/>
            <a:r>
              <a:rPr lang="en-US" sz="1000" dirty="0" err="1" smtClean="0">
                <a:solidFill>
                  <a:schemeClr val="tx1"/>
                </a:solidFill>
                <a:cs typeface="Tahoma" pitchFamily="34" charset="0"/>
              </a:rPr>
              <a:t>Başarının</a:t>
            </a:r>
            <a:r>
              <a:rPr lang="en-US" sz="1000" dirty="0" smtClean="0">
                <a:solidFill>
                  <a:schemeClr val="tx1"/>
                </a:solidFill>
                <a:cs typeface="Tahoma" pitchFamily="34" charset="0"/>
              </a:rPr>
              <a:t>/</a:t>
            </a:r>
            <a:endParaRPr lang="tr-TR" sz="1000" dirty="0" smtClean="0">
              <a:solidFill>
                <a:schemeClr val="tx1"/>
              </a:solidFill>
              <a:cs typeface="Tahoma" pitchFamily="34" charset="0"/>
            </a:endParaRPr>
          </a:p>
          <a:p>
            <a:pPr algn="ctr"/>
            <a:r>
              <a:rPr lang="en-US" sz="1000" dirty="0" err="1" smtClean="0">
                <a:solidFill>
                  <a:schemeClr val="tx1"/>
                </a:solidFill>
                <a:cs typeface="Tahoma" pitchFamily="34" charset="0"/>
              </a:rPr>
              <a:t>Performansın</a:t>
            </a:r>
            <a:r>
              <a:rPr lang="en-US" sz="1000" dirty="0" smtClean="0">
                <a:solidFill>
                  <a:schemeClr val="tx1"/>
                </a:solidFill>
                <a:cs typeface="Tahoma" pitchFamily="34" charset="0"/>
              </a:rPr>
              <a:t> </a:t>
            </a:r>
            <a:r>
              <a:rPr lang="en-US" sz="1000" dirty="0" err="1" smtClean="0">
                <a:solidFill>
                  <a:schemeClr val="tx1"/>
                </a:solidFill>
                <a:cs typeface="Tahoma" pitchFamily="34" charset="0"/>
              </a:rPr>
              <a:t>değerlendirilmesi</a:t>
            </a:r>
            <a:endParaRPr lang="en-US" sz="1000" dirty="0">
              <a:solidFill>
                <a:schemeClr val="tx1"/>
              </a:solidFill>
              <a:cs typeface="Tahoma" pitchFamily="34" charset="0"/>
            </a:endParaRPr>
          </a:p>
        </p:txBody>
      </p:sp>
      <p:sp>
        <p:nvSpPr>
          <p:cNvPr id="77" name="Rectangle 47"/>
          <p:cNvSpPr>
            <a:spLocks noChangeArrowheads="1"/>
          </p:cNvSpPr>
          <p:nvPr/>
        </p:nvSpPr>
        <p:spPr bwMode="auto">
          <a:xfrm>
            <a:off x="7980912"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10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İyileştirme</a:t>
            </a:r>
            <a:endParaRPr lang="en-US" sz="1100" dirty="0">
              <a:solidFill>
                <a:schemeClr val="tx1"/>
              </a:solidFill>
              <a:cs typeface="Tahoma" pitchFamily="34" charset="0"/>
            </a:endParaRPr>
          </a:p>
        </p:txBody>
      </p:sp>
      <p:sp>
        <p:nvSpPr>
          <p:cNvPr id="82" name="Rectangle 81"/>
          <p:cNvSpPr>
            <a:spLocks noChangeArrowheads="1"/>
          </p:cNvSpPr>
          <p:nvPr/>
        </p:nvSpPr>
        <p:spPr bwMode="auto">
          <a:xfrm>
            <a:off x="559965" y="16167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4.1 </a:t>
            </a:r>
          </a:p>
          <a:p>
            <a:pPr algn="ctr"/>
            <a:r>
              <a:rPr lang="en-US" sz="900" dirty="0" err="1" smtClean="0">
                <a:solidFill>
                  <a:schemeClr val="tx1"/>
                </a:solidFill>
                <a:cs typeface="Tahoma" pitchFamily="34" charset="0"/>
              </a:rPr>
              <a:t>Kapsamın</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analaşılması</a:t>
            </a:r>
            <a:endParaRPr lang="en-US" sz="900" dirty="0">
              <a:solidFill>
                <a:schemeClr val="tx1"/>
              </a:solidFill>
              <a:cs typeface="Tahoma" pitchFamily="34" charset="0"/>
            </a:endParaRPr>
          </a:p>
        </p:txBody>
      </p:sp>
      <p:sp>
        <p:nvSpPr>
          <p:cNvPr id="84" name="Rectangle 83"/>
          <p:cNvSpPr>
            <a:spLocks noChangeArrowheads="1"/>
          </p:cNvSpPr>
          <p:nvPr/>
        </p:nvSpPr>
        <p:spPr bwMode="auto">
          <a:xfrm>
            <a:off x="559965" y="21501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4.2 </a:t>
            </a:r>
          </a:p>
          <a:p>
            <a:pPr algn="ctr"/>
            <a:r>
              <a:rPr lang="en-US" sz="900" dirty="0" err="1" smtClean="0">
                <a:solidFill>
                  <a:schemeClr val="tx1"/>
                </a:solidFill>
                <a:cs typeface="Tahoma" pitchFamily="34" charset="0"/>
              </a:rPr>
              <a:t>İlgili</a:t>
            </a:r>
            <a:r>
              <a:rPr lang="en-US" sz="900" dirty="0" smtClean="0">
                <a:solidFill>
                  <a:schemeClr val="tx1"/>
                </a:solidFill>
                <a:cs typeface="Tahoma" pitchFamily="34" charset="0"/>
              </a:rPr>
              <a:t> </a:t>
            </a:r>
            <a:r>
              <a:rPr lang="en-US" sz="900" dirty="0" err="1" smtClean="0">
                <a:solidFill>
                  <a:schemeClr val="tx1"/>
                </a:solidFill>
                <a:cs typeface="Tahoma" pitchFamily="34" charset="0"/>
              </a:rPr>
              <a:t>taraflar</a:t>
            </a:r>
            <a:endParaRPr lang="en-US" sz="900" dirty="0">
              <a:solidFill>
                <a:schemeClr val="tx1"/>
              </a:solidFill>
              <a:cs typeface="Tahoma" pitchFamily="34" charset="0"/>
            </a:endParaRPr>
          </a:p>
        </p:txBody>
      </p:sp>
      <p:sp>
        <p:nvSpPr>
          <p:cNvPr id="86" name="Rectangle 85"/>
          <p:cNvSpPr>
            <a:spLocks noChangeArrowheads="1"/>
          </p:cNvSpPr>
          <p:nvPr/>
        </p:nvSpPr>
        <p:spPr bwMode="auto">
          <a:xfrm>
            <a:off x="559965" y="26835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4.3 </a:t>
            </a:r>
          </a:p>
          <a:p>
            <a:pPr algn="ctr"/>
            <a:r>
              <a:rPr lang="en-US" sz="900" dirty="0" err="1" smtClean="0">
                <a:solidFill>
                  <a:schemeClr val="tx1"/>
                </a:solidFill>
                <a:cs typeface="Tahoma" pitchFamily="34" charset="0"/>
              </a:rPr>
              <a:t>Kapsam</a:t>
            </a:r>
            <a:endParaRPr lang="en-US" sz="900" dirty="0">
              <a:solidFill>
                <a:schemeClr val="tx1"/>
              </a:solidFill>
              <a:cs typeface="Tahoma" pitchFamily="34" charset="0"/>
            </a:endParaRPr>
          </a:p>
        </p:txBody>
      </p:sp>
      <p:sp>
        <p:nvSpPr>
          <p:cNvPr id="88" name="Rectangle 87"/>
          <p:cNvSpPr>
            <a:spLocks noChangeArrowheads="1"/>
          </p:cNvSpPr>
          <p:nvPr/>
        </p:nvSpPr>
        <p:spPr bwMode="auto">
          <a:xfrm>
            <a:off x="559965" y="32169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4.4</a:t>
            </a:r>
          </a:p>
          <a:p>
            <a:pPr algn="ctr"/>
            <a:r>
              <a:rPr lang="en-US" sz="900" dirty="0" smtClean="0">
                <a:solidFill>
                  <a:schemeClr val="tx1"/>
                </a:solidFill>
                <a:cs typeface="Tahoma" pitchFamily="34" charset="0"/>
              </a:rPr>
              <a:t> KYS</a:t>
            </a:r>
            <a:endParaRPr lang="en-US" sz="900" dirty="0">
              <a:solidFill>
                <a:schemeClr val="tx1"/>
              </a:solidFill>
              <a:cs typeface="Tahoma" pitchFamily="34" charset="0"/>
            </a:endParaRPr>
          </a:p>
        </p:txBody>
      </p:sp>
      <p:sp>
        <p:nvSpPr>
          <p:cNvPr id="89" name="Rectangle 88"/>
          <p:cNvSpPr>
            <a:spLocks noChangeArrowheads="1"/>
          </p:cNvSpPr>
          <p:nvPr/>
        </p:nvSpPr>
        <p:spPr bwMode="auto">
          <a:xfrm>
            <a:off x="1771281" y="16929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en-US" sz="900" dirty="0" err="1" smtClean="0">
                <a:solidFill>
                  <a:schemeClr val="tx1"/>
                </a:solidFill>
                <a:cs typeface="Tahoma" pitchFamily="34" charset="0"/>
              </a:rPr>
              <a:t>Liderlik</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adanmışlık</a:t>
            </a:r>
            <a:endParaRPr lang="en-US" sz="900" dirty="0">
              <a:solidFill>
                <a:schemeClr val="tx1"/>
              </a:solidFill>
              <a:cs typeface="Tahoma" pitchFamily="34" charset="0"/>
            </a:endParaRPr>
          </a:p>
        </p:txBody>
      </p:sp>
      <p:sp>
        <p:nvSpPr>
          <p:cNvPr id="90" name="Rectangle 89"/>
          <p:cNvSpPr>
            <a:spLocks noChangeArrowheads="1"/>
          </p:cNvSpPr>
          <p:nvPr/>
        </p:nvSpPr>
        <p:spPr bwMode="auto">
          <a:xfrm>
            <a:off x="2989386" y="1638945"/>
            <a:ext cx="1098848" cy="5708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sv-SE" sz="900" dirty="0" smtClean="0">
                <a:solidFill>
                  <a:schemeClr val="tx1"/>
                </a:solidFill>
                <a:cs typeface="Tahoma" pitchFamily="34" charset="0"/>
              </a:rPr>
              <a:t>Riskler ve fırsatlara göre eylemler</a:t>
            </a:r>
            <a:endParaRPr lang="en-US" sz="900" dirty="0">
              <a:solidFill>
                <a:schemeClr val="tx1"/>
              </a:solidFill>
              <a:cs typeface="Tahoma" pitchFamily="34" charset="0"/>
            </a:endParaRPr>
          </a:p>
        </p:txBody>
      </p:sp>
      <p:sp>
        <p:nvSpPr>
          <p:cNvPr id="91" name="Rectangle 90"/>
          <p:cNvSpPr>
            <a:spLocks noChangeArrowheads="1"/>
          </p:cNvSpPr>
          <p:nvPr/>
        </p:nvSpPr>
        <p:spPr bwMode="auto">
          <a:xfrm>
            <a:off x="2989386" y="2414679"/>
            <a:ext cx="1098848" cy="48092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en-US" sz="900" dirty="0" err="1" smtClean="0">
                <a:solidFill>
                  <a:schemeClr val="tx1"/>
                </a:solidFill>
                <a:cs typeface="Tahoma" pitchFamily="34" charset="0"/>
              </a:rPr>
              <a:t>Hedefler</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planlama</a:t>
            </a:r>
            <a:endParaRPr lang="en-US" sz="900" dirty="0">
              <a:solidFill>
                <a:schemeClr val="tx1"/>
              </a:solidFill>
              <a:cs typeface="Tahoma" pitchFamily="34" charset="0"/>
            </a:endParaRPr>
          </a:p>
        </p:txBody>
      </p:sp>
      <p:sp>
        <p:nvSpPr>
          <p:cNvPr id="92" name="Rectangle 91"/>
          <p:cNvSpPr>
            <a:spLocks noChangeArrowheads="1"/>
          </p:cNvSpPr>
          <p:nvPr/>
        </p:nvSpPr>
        <p:spPr bwMode="auto">
          <a:xfrm>
            <a:off x="6737720" y="1600200"/>
            <a:ext cx="1098848" cy="62164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 </a:t>
            </a:r>
          </a:p>
          <a:p>
            <a:pPr algn="ctr"/>
            <a:r>
              <a:rPr lang="en-US" sz="900" dirty="0" err="1" smtClean="0">
                <a:solidFill>
                  <a:schemeClr val="tx1"/>
                </a:solidFill>
                <a:cs typeface="Tahoma" pitchFamily="34" charset="0"/>
              </a:rPr>
              <a:t>İzleme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ölçüm</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analz</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96" name="Rectangle 95"/>
          <p:cNvSpPr>
            <a:spLocks noChangeArrowheads="1"/>
          </p:cNvSpPr>
          <p:nvPr/>
        </p:nvSpPr>
        <p:spPr bwMode="auto">
          <a:xfrm>
            <a:off x="1771281" y="2756770"/>
            <a:ext cx="1098848" cy="6419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5.3 </a:t>
            </a:r>
          </a:p>
          <a:p>
            <a:pPr algn="ctr"/>
            <a:r>
              <a:rPr lang="tr-TR" sz="900" dirty="0">
                <a:solidFill>
                  <a:schemeClr val="tx1"/>
                </a:solidFill>
                <a:cs typeface="Tahoma" pitchFamily="34" charset="0"/>
              </a:rPr>
              <a:t>Kuruluştaki roller, sorumluluklar ve yetkiler</a:t>
            </a:r>
            <a:endParaRPr lang="en-US" sz="900" dirty="0">
              <a:solidFill>
                <a:schemeClr val="tx1"/>
              </a:solidFill>
              <a:cs typeface="Tahoma" pitchFamily="34" charset="0"/>
            </a:endParaRPr>
          </a:p>
        </p:txBody>
      </p:sp>
      <p:sp>
        <p:nvSpPr>
          <p:cNvPr id="97" name="Rectangle 96"/>
          <p:cNvSpPr>
            <a:spLocks noChangeArrowheads="1"/>
          </p:cNvSpPr>
          <p:nvPr/>
        </p:nvSpPr>
        <p:spPr bwMode="auto">
          <a:xfrm>
            <a:off x="6737720" y="3714711"/>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9.2</a:t>
            </a:r>
          </a:p>
          <a:p>
            <a:pPr algn="ctr"/>
            <a:r>
              <a:rPr lang="en-US" sz="900" dirty="0" err="1" smtClean="0">
                <a:solidFill>
                  <a:schemeClr val="tx1"/>
                </a:solidFill>
                <a:cs typeface="Tahoma" pitchFamily="34" charset="0"/>
              </a:rPr>
              <a:t>İç</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98" name="Rectangle 97"/>
          <p:cNvSpPr>
            <a:spLocks noChangeArrowheads="1"/>
          </p:cNvSpPr>
          <p:nvPr/>
        </p:nvSpPr>
        <p:spPr bwMode="auto">
          <a:xfrm>
            <a:off x="6737720" y="4267200"/>
            <a:ext cx="1098848" cy="40027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9.3 </a:t>
            </a:r>
          </a:p>
          <a:p>
            <a:pPr algn="ctr"/>
            <a:r>
              <a:rPr lang="en-US" sz="900" dirty="0" err="1" smtClean="0">
                <a:solidFill>
                  <a:schemeClr val="tx1"/>
                </a:solidFill>
                <a:cs typeface="Tahoma" pitchFamily="34" charset="0"/>
              </a:rPr>
              <a:t>Yönetimin</a:t>
            </a:r>
            <a:r>
              <a:rPr lang="en-US" sz="900" dirty="0" smtClean="0">
                <a:solidFill>
                  <a:schemeClr val="tx1"/>
                </a:solidFill>
                <a:cs typeface="Tahoma" pitchFamily="34" charset="0"/>
              </a:rPr>
              <a:t> </a:t>
            </a:r>
            <a:r>
              <a:rPr lang="en-US" sz="900" dirty="0" err="1" smtClean="0">
                <a:solidFill>
                  <a:schemeClr val="tx1"/>
                </a:solidFill>
                <a:cs typeface="Tahoma" pitchFamily="34" charset="0"/>
              </a:rPr>
              <a:t>gözden</a:t>
            </a:r>
            <a:r>
              <a:rPr lang="en-US" sz="900" dirty="0" smtClean="0">
                <a:solidFill>
                  <a:schemeClr val="tx1"/>
                </a:solidFill>
                <a:cs typeface="Tahoma" pitchFamily="34" charset="0"/>
              </a:rPr>
              <a:t> </a:t>
            </a:r>
            <a:r>
              <a:rPr lang="en-US" sz="900" dirty="0" err="1" smtClean="0">
                <a:solidFill>
                  <a:schemeClr val="tx1"/>
                </a:solidFill>
                <a:cs typeface="Tahoma" pitchFamily="34" charset="0"/>
              </a:rPr>
              <a:t>geçirmesi</a:t>
            </a:r>
            <a:endParaRPr lang="en-US" sz="900" dirty="0">
              <a:solidFill>
                <a:schemeClr val="tx1"/>
              </a:solidFill>
              <a:cs typeface="Tahoma" pitchFamily="34" charset="0"/>
            </a:endParaRPr>
          </a:p>
        </p:txBody>
      </p:sp>
      <p:sp>
        <p:nvSpPr>
          <p:cNvPr id="99" name="Rectangle 98"/>
          <p:cNvSpPr>
            <a:spLocks noChangeArrowheads="1"/>
          </p:cNvSpPr>
          <p:nvPr/>
        </p:nvSpPr>
        <p:spPr bwMode="auto">
          <a:xfrm>
            <a:off x="5486400" y="1600200"/>
            <a:ext cx="1136212" cy="5841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8.1 </a:t>
            </a:r>
          </a:p>
          <a:p>
            <a:pPr algn="ctr"/>
            <a:r>
              <a:rPr lang="en-US" sz="900" dirty="0" err="1" smtClean="0">
                <a:solidFill>
                  <a:schemeClr val="tx1"/>
                </a:solidFill>
                <a:cs typeface="Tahoma" pitchFamily="34" charset="0"/>
              </a:rPr>
              <a:t>İşleyişin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kontrolü</a:t>
            </a:r>
            <a:endParaRPr lang="en-US" sz="900" dirty="0">
              <a:solidFill>
                <a:schemeClr val="tx1"/>
              </a:solidFill>
              <a:cs typeface="Tahoma" pitchFamily="34" charset="0"/>
            </a:endParaRPr>
          </a:p>
        </p:txBody>
      </p:sp>
      <p:sp>
        <p:nvSpPr>
          <p:cNvPr id="100" name="Rectangle 99"/>
          <p:cNvSpPr>
            <a:spLocks noChangeArrowheads="1"/>
          </p:cNvSpPr>
          <p:nvPr/>
        </p:nvSpPr>
        <p:spPr bwMode="auto">
          <a:xfrm>
            <a:off x="1771281" y="22263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5.2 </a:t>
            </a:r>
          </a:p>
          <a:p>
            <a:pPr algn="ctr"/>
            <a:r>
              <a:rPr lang="en-US" sz="900" dirty="0" err="1" smtClean="0">
                <a:solidFill>
                  <a:schemeClr val="tx1"/>
                </a:solidFill>
                <a:cs typeface="Tahoma" pitchFamily="34" charset="0"/>
              </a:rPr>
              <a:t>Politika</a:t>
            </a:r>
            <a:endParaRPr lang="en-US" sz="900" dirty="0">
              <a:solidFill>
                <a:schemeClr val="tx1"/>
              </a:solidFill>
              <a:cs typeface="Tahoma" pitchFamily="34" charset="0"/>
            </a:endParaRPr>
          </a:p>
        </p:txBody>
      </p:sp>
      <p:sp>
        <p:nvSpPr>
          <p:cNvPr id="101" name="Rectangle 100"/>
          <p:cNvSpPr>
            <a:spLocks noChangeArrowheads="1"/>
          </p:cNvSpPr>
          <p:nvPr/>
        </p:nvSpPr>
        <p:spPr bwMode="auto">
          <a:xfrm>
            <a:off x="2987454" y="3071138"/>
            <a:ext cx="1098848" cy="43406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en-US" sz="900" dirty="0" err="1" smtClean="0">
                <a:solidFill>
                  <a:schemeClr val="tx1"/>
                </a:solidFill>
                <a:cs typeface="Tahoma" pitchFamily="34" charset="0"/>
              </a:rPr>
              <a:t>Değişikliklerin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endParaRPr lang="en-US" sz="900" dirty="0">
              <a:solidFill>
                <a:schemeClr val="tx1"/>
              </a:solidFill>
              <a:cs typeface="Tahoma" pitchFamily="34" charset="0"/>
            </a:endParaRPr>
          </a:p>
        </p:txBody>
      </p:sp>
      <p:sp>
        <p:nvSpPr>
          <p:cNvPr id="102" name="Rectangle 101"/>
          <p:cNvSpPr>
            <a:spLocks noChangeArrowheads="1"/>
          </p:cNvSpPr>
          <p:nvPr/>
        </p:nvSpPr>
        <p:spPr bwMode="auto">
          <a:xfrm>
            <a:off x="6737720" y="2392566"/>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9.1.2</a:t>
            </a:r>
          </a:p>
          <a:p>
            <a:pPr algn="ctr"/>
            <a:r>
              <a:rPr lang="en-US" sz="900" dirty="0" err="1" smtClean="0">
                <a:solidFill>
                  <a:schemeClr val="tx1"/>
                </a:solidFill>
                <a:cs typeface="Tahoma" pitchFamily="34" charset="0"/>
              </a:rPr>
              <a:t>Müşteri</a:t>
            </a:r>
            <a:r>
              <a:rPr lang="en-US" sz="900" dirty="0" smtClean="0">
                <a:solidFill>
                  <a:schemeClr val="tx1"/>
                </a:solidFill>
                <a:cs typeface="Tahoma" pitchFamily="34" charset="0"/>
              </a:rPr>
              <a:t> </a:t>
            </a:r>
            <a:r>
              <a:rPr lang="en-US" sz="900" dirty="0" err="1" smtClean="0">
                <a:solidFill>
                  <a:schemeClr val="tx1"/>
                </a:solidFill>
                <a:cs typeface="Tahoma" pitchFamily="34" charset="0"/>
              </a:rPr>
              <a:t>memnuniyeti</a:t>
            </a:r>
            <a:endParaRPr lang="en-US" sz="900" dirty="0">
              <a:solidFill>
                <a:schemeClr val="tx1"/>
              </a:solidFill>
              <a:cs typeface="Tahoma" pitchFamily="34" charset="0"/>
            </a:endParaRPr>
          </a:p>
        </p:txBody>
      </p:sp>
      <p:sp>
        <p:nvSpPr>
          <p:cNvPr id="103" name="Rectangle 102"/>
          <p:cNvSpPr>
            <a:spLocks noChangeArrowheads="1"/>
          </p:cNvSpPr>
          <p:nvPr/>
        </p:nvSpPr>
        <p:spPr bwMode="auto">
          <a:xfrm>
            <a:off x="6737720" y="3064512"/>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9.1.3 </a:t>
            </a:r>
          </a:p>
          <a:p>
            <a:pPr algn="ctr"/>
            <a:r>
              <a:rPr lang="en-US" sz="900" dirty="0" err="1" smtClean="0">
                <a:solidFill>
                  <a:schemeClr val="tx1"/>
                </a:solidFill>
                <a:cs typeface="Tahoma" pitchFamily="34" charset="0"/>
              </a:rPr>
              <a:t>Analiz</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04" name="Rectangle 103"/>
          <p:cNvSpPr>
            <a:spLocks noChangeArrowheads="1"/>
          </p:cNvSpPr>
          <p:nvPr/>
        </p:nvSpPr>
        <p:spPr bwMode="auto">
          <a:xfrm>
            <a:off x="5505082" y="23025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err="1" smtClean="0">
                <a:solidFill>
                  <a:schemeClr val="tx1"/>
                </a:solidFill>
                <a:cs typeface="Tahoma" pitchFamily="34" charset="0"/>
              </a:rPr>
              <a:t>Sonraki</a:t>
            </a:r>
            <a:r>
              <a:rPr lang="en-US" sz="900" dirty="0" smtClean="0">
                <a:solidFill>
                  <a:schemeClr val="tx1"/>
                </a:solidFill>
                <a:cs typeface="Tahoma" pitchFamily="34" charset="0"/>
              </a:rPr>
              <a:t> </a:t>
            </a:r>
            <a:r>
              <a:rPr lang="en-US" sz="900" dirty="0" err="1" smtClean="0">
                <a:solidFill>
                  <a:schemeClr val="tx1"/>
                </a:solidFill>
                <a:cs typeface="Tahoma" pitchFamily="34" charset="0"/>
              </a:rPr>
              <a:t>slayta</a:t>
            </a:r>
            <a:r>
              <a:rPr lang="en-US" sz="900" dirty="0" smtClean="0">
                <a:solidFill>
                  <a:schemeClr val="tx1"/>
                </a:solidFill>
                <a:cs typeface="Tahoma" pitchFamily="34" charset="0"/>
              </a:rPr>
              <a:t> </a:t>
            </a:r>
            <a:r>
              <a:rPr lang="en-US" sz="900" dirty="0" err="1" smtClean="0">
                <a:solidFill>
                  <a:schemeClr val="tx1"/>
                </a:solidFill>
                <a:cs typeface="Tahoma" pitchFamily="34" charset="0"/>
              </a:rPr>
              <a:t>bakınız</a:t>
            </a:r>
            <a:endParaRPr lang="en-US" sz="900" dirty="0">
              <a:solidFill>
                <a:schemeClr val="tx1"/>
              </a:solidFill>
              <a:cs typeface="Tahoma" pitchFamily="34" charset="0"/>
            </a:endParaRPr>
          </a:p>
        </p:txBody>
      </p:sp>
      <p:cxnSp>
        <p:nvCxnSpPr>
          <p:cNvPr id="105" name="Straight Arrow Connector 104"/>
          <p:cNvCxnSpPr/>
          <p:nvPr/>
        </p:nvCxnSpPr>
        <p:spPr bwMode="auto">
          <a:xfrm flipH="1">
            <a:off x="2320705" y="1439493"/>
            <a:ext cx="1" cy="25342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6" name="Straight Arrow Connector 105"/>
          <p:cNvCxnSpPr/>
          <p:nvPr/>
        </p:nvCxnSpPr>
        <p:spPr bwMode="auto">
          <a:xfrm>
            <a:off x="2320705" y="25908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8" name="Straight Arrow Connector 107"/>
          <p:cNvCxnSpPr/>
          <p:nvPr/>
        </p:nvCxnSpPr>
        <p:spPr bwMode="auto">
          <a:xfrm>
            <a:off x="2320705" y="20574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9" name="Straight Arrow Connector 108"/>
          <p:cNvCxnSpPr>
            <a:stCxn id="68" idx="2"/>
            <a:endCxn id="82" idx="0"/>
          </p:cNvCxnSpPr>
          <p:nvPr/>
        </p:nvCxnSpPr>
        <p:spPr bwMode="auto">
          <a:xfrm flipH="1">
            <a:off x="1109389" y="1439493"/>
            <a:ext cx="1" cy="17722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0" name="Straight Arrow Connector 109"/>
          <p:cNvCxnSpPr>
            <a:stCxn id="82" idx="2"/>
            <a:endCxn id="84" idx="0"/>
          </p:cNvCxnSpPr>
          <p:nvPr/>
        </p:nvCxnSpPr>
        <p:spPr bwMode="auto">
          <a:xfrm>
            <a:off x="1109389" y="19812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1" name="Straight Arrow Connector 110"/>
          <p:cNvCxnSpPr>
            <a:stCxn id="84" idx="2"/>
            <a:endCxn id="86" idx="0"/>
          </p:cNvCxnSpPr>
          <p:nvPr/>
        </p:nvCxnSpPr>
        <p:spPr bwMode="auto">
          <a:xfrm>
            <a:off x="1109389" y="25146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2" name="Straight Arrow Connector 111"/>
          <p:cNvCxnSpPr>
            <a:stCxn id="86" idx="2"/>
            <a:endCxn id="88" idx="0"/>
          </p:cNvCxnSpPr>
          <p:nvPr/>
        </p:nvCxnSpPr>
        <p:spPr bwMode="auto">
          <a:xfrm>
            <a:off x="1109389" y="30480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3" name="Straight Arrow Connector 112"/>
          <p:cNvCxnSpPr>
            <a:stCxn id="72" idx="2"/>
            <a:endCxn id="90" idx="0"/>
          </p:cNvCxnSpPr>
          <p:nvPr/>
        </p:nvCxnSpPr>
        <p:spPr bwMode="auto">
          <a:xfrm flipH="1">
            <a:off x="3538810" y="1439493"/>
            <a:ext cx="1" cy="1994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4" name="Straight Arrow Connector 113"/>
          <p:cNvCxnSpPr>
            <a:stCxn id="90" idx="2"/>
            <a:endCxn id="91" idx="0"/>
          </p:cNvCxnSpPr>
          <p:nvPr/>
        </p:nvCxnSpPr>
        <p:spPr bwMode="auto">
          <a:xfrm>
            <a:off x="3538810" y="2209800"/>
            <a:ext cx="0" cy="20487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5" name="Straight Arrow Connector 114"/>
          <p:cNvCxnSpPr>
            <a:stCxn id="91" idx="2"/>
            <a:endCxn id="101" idx="0"/>
          </p:cNvCxnSpPr>
          <p:nvPr/>
        </p:nvCxnSpPr>
        <p:spPr bwMode="auto">
          <a:xfrm flipH="1">
            <a:off x="3536878" y="2895600"/>
            <a:ext cx="1932" cy="17553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6" name="Straight Arrow Connector 115"/>
          <p:cNvCxnSpPr>
            <a:stCxn id="74" idx="2"/>
            <a:endCxn id="99" idx="0"/>
          </p:cNvCxnSpPr>
          <p:nvPr/>
        </p:nvCxnSpPr>
        <p:spPr bwMode="auto">
          <a:xfrm flipH="1">
            <a:off x="6054506" y="1439493"/>
            <a:ext cx="1"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7" name="Straight Arrow Connector 116"/>
          <p:cNvCxnSpPr>
            <a:stCxn id="99" idx="2"/>
            <a:endCxn id="104" idx="0"/>
          </p:cNvCxnSpPr>
          <p:nvPr/>
        </p:nvCxnSpPr>
        <p:spPr bwMode="auto">
          <a:xfrm>
            <a:off x="6054506" y="2184388"/>
            <a:ext cx="0" cy="11813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8" name="Straight Arrow Connector 117"/>
          <p:cNvCxnSpPr>
            <a:stCxn id="76" idx="2"/>
            <a:endCxn id="92" idx="0"/>
          </p:cNvCxnSpPr>
          <p:nvPr/>
        </p:nvCxnSpPr>
        <p:spPr bwMode="auto">
          <a:xfrm>
            <a:off x="7287144" y="1439493"/>
            <a:ext cx="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9" name="Straight Arrow Connector 118"/>
          <p:cNvCxnSpPr>
            <a:stCxn id="92" idx="2"/>
            <a:endCxn id="102" idx="0"/>
          </p:cNvCxnSpPr>
          <p:nvPr/>
        </p:nvCxnSpPr>
        <p:spPr bwMode="auto">
          <a:xfrm>
            <a:off x="7287144" y="2221843"/>
            <a:ext cx="0" cy="170723"/>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0" name="Straight Arrow Connector 119"/>
          <p:cNvCxnSpPr>
            <a:stCxn id="102" idx="2"/>
            <a:endCxn id="103" idx="0"/>
          </p:cNvCxnSpPr>
          <p:nvPr/>
        </p:nvCxnSpPr>
        <p:spPr bwMode="auto">
          <a:xfrm>
            <a:off x="7287144" y="2865760"/>
            <a:ext cx="0" cy="1987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1" name="Straight Arrow Connector 120"/>
          <p:cNvCxnSpPr>
            <a:stCxn id="103" idx="2"/>
            <a:endCxn id="97" idx="0"/>
          </p:cNvCxnSpPr>
          <p:nvPr/>
        </p:nvCxnSpPr>
        <p:spPr bwMode="auto">
          <a:xfrm>
            <a:off x="7287144" y="3537706"/>
            <a:ext cx="0" cy="177005"/>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2" name="Straight Arrow Connector 121"/>
          <p:cNvCxnSpPr>
            <a:stCxn id="97" idx="2"/>
            <a:endCxn id="98" idx="0"/>
          </p:cNvCxnSpPr>
          <p:nvPr/>
        </p:nvCxnSpPr>
        <p:spPr bwMode="auto">
          <a:xfrm>
            <a:off x="7287144" y="4079191"/>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125" name="Rectangle 26"/>
          <p:cNvSpPr>
            <a:spLocks noChangeArrowheads="1"/>
          </p:cNvSpPr>
          <p:nvPr/>
        </p:nvSpPr>
        <p:spPr bwMode="auto">
          <a:xfrm>
            <a:off x="4285245" y="838200"/>
            <a:ext cx="1134021" cy="60129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Destek</a:t>
            </a:r>
            <a:endParaRPr lang="en-US" sz="1100" dirty="0">
              <a:solidFill>
                <a:schemeClr val="tx1"/>
              </a:solidFill>
              <a:cs typeface="Tahoma" pitchFamily="34" charset="0"/>
            </a:endParaRPr>
          </a:p>
        </p:txBody>
      </p:sp>
      <p:sp>
        <p:nvSpPr>
          <p:cNvPr id="126" name="Rectangle 125"/>
          <p:cNvSpPr>
            <a:spLocks noChangeArrowheads="1"/>
          </p:cNvSpPr>
          <p:nvPr/>
        </p:nvSpPr>
        <p:spPr bwMode="auto">
          <a:xfrm>
            <a:off x="4254746" y="1600200"/>
            <a:ext cx="1195018" cy="2950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en-US" sz="900" dirty="0" err="1" smtClean="0">
                <a:solidFill>
                  <a:schemeClr val="tx1"/>
                </a:solidFill>
                <a:cs typeface="Tahoma" pitchFamily="34" charset="0"/>
              </a:rPr>
              <a:t>Kaynaklar</a:t>
            </a:r>
            <a:endParaRPr lang="en-US" sz="900" dirty="0">
              <a:solidFill>
                <a:schemeClr val="tx1"/>
              </a:solidFill>
              <a:cs typeface="Tahoma" pitchFamily="34" charset="0"/>
            </a:endParaRPr>
          </a:p>
        </p:txBody>
      </p:sp>
      <p:sp>
        <p:nvSpPr>
          <p:cNvPr id="127" name="Rectangle 126"/>
          <p:cNvSpPr>
            <a:spLocks noChangeArrowheads="1"/>
          </p:cNvSpPr>
          <p:nvPr/>
        </p:nvSpPr>
        <p:spPr bwMode="auto">
          <a:xfrm>
            <a:off x="4254746" y="5419936"/>
            <a:ext cx="1195018" cy="2950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en-US" sz="900" dirty="0" err="1"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128" name="Rectangle 127"/>
          <p:cNvSpPr>
            <a:spLocks noChangeArrowheads="1"/>
          </p:cNvSpPr>
          <p:nvPr/>
        </p:nvSpPr>
        <p:spPr bwMode="auto">
          <a:xfrm>
            <a:off x="4254746" y="5877136"/>
            <a:ext cx="1195018" cy="2950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en-US" sz="900" dirty="0" err="1" smtClean="0">
                <a:solidFill>
                  <a:schemeClr val="tx1"/>
                </a:solidFill>
                <a:cs typeface="Tahoma" pitchFamily="34" charset="0"/>
              </a:rPr>
              <a:t>İletişim</a:t>
            </a:r>
            <a:endParaRPr lang="en-US" sz="900" dirty="0">
              <a:solidFill>
                <a:schemeClr val="tx1"/>
              </a:solidFill>
              <a:cs typeface="Tahoma" pitchFamily="34" charset="0"/>
            </a:endParaRPr>
          </a:p>
        </p:txBody>
      </p:sp>
      <p:sp>
        <p:nvSpPr>
          <p:cNvPr id="129" name="Rectangle 128"/>
          <p:cNvSpPr>
            <a:spLocks noChangeArrowheads="1"/>
          </p:cNvSpPr>
          <p:nvPr/>
        </p:nvSpPr>
        <p:spPr bwMode="auto">
          <a:xfrm>
            <a:off x="4254746" y="6333372"/>
            <a:ext cx="1195018" cy="44842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en-US" sz="900" dirty="0" err="1" smtClean="0">
                <a:solidFill>
                  <a:schemeClr val="tx1"/>
                </a:solidFill>
                <a:cs typeface="Tahoma" pitchFamily="34" charset="0"/>
              </a:rPr>
              <a:t>Dokümante</a:t>
            </a:r>
            <a:r>
              <a:rPr lang="en-US" sz="900" dirty="0" smtClean="0">
                <a:solidFill>
                  <a:schemeClr val="tx1"/>
                </a:solidFill>
                <a:cs typeface="Tahoma" pitchFamily="34" charset="0"/>
              </a:rPr>
              <a:t> </a:t>
            </a:r>
            <a:r>
              <a:rPr lang="en-US" sz="900" dirty="0" err="1" smtClean="0">
                <a:solidFill>
                  <a:schemeClr val="tx1"/>
                </a:solidFill>
                <a:cs typeface="Tahoma" pitchFamily="34" charset="0"/>
              </a:rPr>
              <a:t>edilmiş</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endParaRPr lang="en-US" sz="900" dirty="0">
              <a:solidFill>
                <a:schemeClr val="tx1"/>
              </a:solidFill>
              <a:cs typeface="Tahoma" pitchFamily="34" charset="0"/>
            </a:endParaRPr>
          </a:p>
        </p:txBody>
      </p:sp>
      <p:sp>
        <p:nvSpPr>
          <p:cNvPr id="130" name="Rectangle 129"/>
          <p:cNvSpPr>
            <a:spLocks noChangeArrowheads="1"/>
          </p:cNvSpPr>
          <p:nvPr/>
        </p:nvSpPr>
        <p:spPr bwMode="auto">
          <a:xfrm>
            <a:off x="4254746" y="4962736"/>
            <a:ext cx="1195018" cy="2950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en-US" sz="900" dirty="0" err="1"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131" name="Straight Arrow Connector 130"/>
          <p:cNvCxnSpPr/>
          <p:nvPr/>
        </p:nvCxnSpPr>
        <p:spPr bwMode="auto">
          <a:xfrm>
            <a:off x="4852255" y="3896951"/>
            <a:ext cx="0" cy="110593"/>
          </a:xfrm>
          <a:prstGeom prst="straightConnector1">
            <a:avLst/>
          </a:prstGeom>
          <a:ln>
            <a:headEnd type="none" w="med" len="med"/>
            <a:tailEnd type="triangle"/>
          </a:ln>
        </p:spPr>
        <p:style>
          <a:lnRef idx="1">
            <a:schemeClr val="accent2"/>
          </a:lnRef>
          <a:fillRef idx="2">
            <a:schemeClr val="accent2"/>
          </a:fillRef>
          <a:effectRef idx="1">
            <a:schemeClr val="accent2"/>
          </a:effectRef>
          <a:fontRef idx="minor">
            <a:schemeClr val="dk1"/>
          </a:fontRef>
        </p:style>
      </p:cxnSp>
      <p:sp>
        <p:nvSpPr>
          <p:cNvPr id="132" name="Rectangle 131"/>
          <p:cNvSpPr>
            <a:spLocks noChangeArrowheads="1"/>
          </p:cNvSpPr>
          <p:nvPr/>
        </p:nvSpPr>
        <p:spPr bwMode="auto">
          <a:xfrm>
            <a:off x="4254746" y="2967434"/>
            <a:ext cx="1195018" cy="613966"/>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en-US" sz="900" dirty="0" err="1" smtClean="0">
                <a:solidFill>
                  <a:schemeClr val="tx1"/>
                </a:solidFill>
                <a:cs typeface="Tahoma" pitchFamily="34" charset="0"/>
              </a:rPr>
              <a:t>Süreçlerin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işleyiş</a:t>
            </a:r>
            <a:r>
              <a:rPr lang="en-US" sz="900" dirty="0" smtClean="0">
                <a:solidFill>
                  <a:schemeClr val="tx1"/>
                </a:solidFill>
                <a:cs typeface="Tahoma" pitchFamily="34" charset="0"/>
              </a:rPr>
              <a:t> </a:t>
            </a:r>
            <a:r>
              <a:rPr lang="en-US" sz="900" dirty="0" err="1" smtClean="0">
                <a:solidFill>
                  <a:schemeClr val="tx1"/>
                </a:solidFill>
                <a:cs typeface="Tahoma" pitchFamily="34" charset="0"/>
              </a:rPr>
              <a:t>ortamı</a:t>
            </a:r>
            <a:endParaRPr lang="en-US" sz="900" dirty="0">
              <a:solidFill>
                <a:schemeClr val="tx1"/>
              </a:solidFill>
              <a:cs typeface="Tahoma" pitchFamily="34" charset="0"/>
            </a:endParaRPr>
          </a:p>
        </p:txBody>
      </p:sp>
      <p:sp>
        <p:nvSpPr>
          <p:cNvPr id="133" name="Rectangle 132"/>
          <p:cNvSpPr>
            <a:spLocks noChangeArrowheads="1"/>
          </p:cNvSpPr>
          <p:nvPr/>
        </p:nvSpPr>
        <p:spPr bwMode="auto">
          <a:xfrm>
            <a:off x="4254746" y="3731844"/>
            <a:ext cx="1195018" cy="535356"/>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en-US" sz="900" dirty="0" err="1" smtClean="0">
                <a:solidFill>
                  <a:schemeClr val="tx1"/>
                </a:solidFill>
                <a:cs typeface="Tahoma" pitchFamily="34" charset="0"/>
              </a:rPr>
              <a:t>Kaynakların</a:t>
            </a:r>
            <a:r>
              <a:rPr lang="en-US" sz="900" dirty="0" smtClean="0">
                <a:solidFill>
                  <a:schemeClr val="tx1"/>
                </a:solidFill>
                <a:cs typeface="Tahoma" pitchFamily="34" charset="0"/>
              </a:rPr>
              <a:t> </a:t>
            </a:r>
            <a:r>
              <a:rPr lang="en-US" sz="900" dirty="0" err="1" smtClean="0">
                <a:solidFill>
                  <a:schemeClr val="tx1"/>
                </a:solidFill>
                <a:cs typeface="Tahoma" pitchFamily="34" charset="0"/>
              </a:rPr>
              <a:t>izlenmesi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ölçülmesi</a:t>
            </a:r>
            <a:endParaRPr lang="en-US" sz="900" dirty="0">
              <a:solidFill>
                <a:schemeClr val="tx1"/>
              </a:solidFill>
              <a:cs typeface="Tahoma" pitchFamily="34" charset="0"/>
            </a:endParaRPr>
          </a:p>
        </p:txBody>
      </p:sp>
      <p:sp>
        <p:nvSpPr>
          <p:cNvPr id="134" name="Rectangle 133"/>
          <p:cNvSpPr>
            <a:spLocks noChangeArrowheads="1"/>
          </p:cNvSpPr>
          <p:nvPr/>
        </p:nvSpPr>
        <p:spPr bwMode="auto">
          <a:xfrm>
            <a:off x="4254746" y="2067136"/>
            <a:ext cx="1195018" cy="2950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en-US" sz="900" dirty="0" err="1" smtClean="0">
                <a:solidFill>
                  <a:schemeClr val="tx1"/>
                </a:solidFill>
                <a:cs typeface="Tahoma" pitchFamily="34" charset="0"/>
              </a:rPr>
              <a:t>İnsanlar</a:t>
            </a:r>
            <a:endParaRPr lang="en-US" sz="900" dirty="0">
              <a:solidFill>
                <a:schemeClr val="tx1"/>
              </a:solidFill>
              <a:cs typeface="Tahoma" pitchFamily="34" charset="0"/>
            </a:endParaRPr>
          </a:p>
        </p:txBody>
      </p:sp>
      <p:sp>
        <p:nvSpPr>
          <p:cNvPr id="135" name="Rectangle 134"/>
          <p:cNvSpPr>
            <a:spLocks noChangeArrowheads="1"/>
          </p:cNvSpPr>
          <p:nvPr/>
        </p:nvSpPr>
        <p:spPr bwMode="auto">
          <a:xfrm>
            <a:off x="4254746" y="2514600"/>
            <a:ext cx="1195018" cy="2950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en-US" sz="900" dirty="0" err="1"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136" name="Straight Arrow Connector 135"/>
          <p:cNvCxnSpPr/>
          <p:nvPr/>
        </p:nvCxnSpPr>
        <p:spPr bwMode="auto">
          <a:xfrm flipH="1">
            <a:off x="4852255" y="1439493"/>
            <a:ext cx="1" cy="160707"/>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37" name="Straight Arrow Connector 136"/>
          <p:cNvCxnSpPr/>
          <p:nvPr/>
        </p:nvCxnSpPr>
        <p:spPr bwMode="auto">
          <a:xfrm>
            <a:off x="4852255" y="1895264"/>
            <a:ext cx="0" cy="171872"/>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38" name="Straight Arrow Connector 137"/>
          <p:cNvCxnSpPr/>
          <p:nvPr/>
        </p:nvCxnSpPr>
        <p:spPr bwMode="auto">
          <a:xfrm>
            <a:off x="4852255" y="2362200"/>
            <a:ext cx="0" cy="152400"/>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39" name="Straight Arrow Connector 138"/>
          <p:cNvCxnSpPr/>
          <p:nvPr/>
        </p:nvCxnSpPr>
        <p:spPr bwMode="auto">
          <a:xfrm>
            <a:off x="4852255" y="2809664"/>
            <a:ext cx="0" cy="157770"/>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40" name="Straight Arrow Connector 139"/>
          <p:cNvCxnSpPr/>
          <p:nvPr/>
        </p:nvCxnSpPr>
        <p:spPr bwMode="auto">
          <a:xfrm>
            <a:off x="4852255" y="3581400"/>
            <a:ext cx="0" cy="150444"/>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41" name="Straight Arrow Connector 140"/>
          <p:cNvCxnSpPr/>
          <p:nvPr/>
        </p:nvCxnSpPr>
        <p:spPr bwMode="auto">
          <a:xfrm>
            <a:off x="4852255" y="5257800"/>
            <a:ext cx="0" cy="162136"/>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42" name="Straight Arrow Connector 141"/>
          <p:cNvCxnSpPr/>
          <p:nvPr/>
        </p:nvCxnSpPr>
        <p:spPr bwMode="auto">
          <a:xfrm>
            <a:off x="4852255" y="5715000"/>
            <a:ext cx="0" cy="162136"/>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43" name="Straight Arrow Connector 142"/>
          <p:cNvCxnSpPr/>
          <p:nvPr/>
        </p:nvCxnSpPr>
        <p:spPr bwMode="auto">
          <a:xfrm>
            <a:off x="4852255" y="6172200"/>
            <a:ext cx="0" cy="161172"/>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sp>
        <p:nvSpPr>
          <p:cNvPr id="144" name="Rectangle 143"/>
          <p:cNvSpPr>
            <a:spLocks noChangeArrowheads="1"/>
          </p:cNvSpPr>
          <p:nvPr/>
        </p:nvSpPr>
        <p:spPr bwMode="auto">
          <a:xfrm>
            <a:off x="4258132" y="4419600"/>
            <a:ext cx="1188246" cy="44746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r>
              <a:rPr lang="en-US" sz="900" dirty="0" smtClean="0">
                <a:solidFill>
                  <a:schemeClr val="tx1"/>
                </a:solidFill>
                <a:cs typeface="Tahoma" pitchFamily="34" charset="0"/>
              </a:rPr>
              <a:t> </a:t>
            </a:r>
            <a:endParaRPr lang="en-US" sz="900" dirty="0">
              <a:solidFill>
                <a:schemeClr val="tx1"/>
              </a:solidFill>
              <a:cs typeface="Tahoma" pitchFamily="34" charset="0"/>
            </a:endParaRPr>
          </a:p>
        </p:txBody>
      </p:sp>
      <p:cxnSp>
        <p:nvCxnSpPr>
          <p:cNvPr id="145" name="Straight Arrow Connector 144"/>
          <p:cNvCxnSpPr/>
          <p:nvPr/>
        </p:nvCxnSpPr>
        <p:spPr bwMode="auto">
          <a:xfrm>
            <a:off x="4852255" y="4267200"/>
            <a:ext cx="0" cy="152400"/>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46" name="Straight Arrow Connector 145"/>
          <p:cNvCxnSpPr/>
          <p:nvPr/>
        </p:nvCxnSpPr>
        <p:spPr bwMode="auto">
          <a:xfrm>
            <a:off x="4852255" y="4867064"/>
            <a:ext cx="0" cy="95672"/>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sp>
        <p:nvSpPr>
          <p:cNvPr id="69" name="Rectangle 68"/>
          <p:cNvSpPr>
            <a:spLocks noChangeArrowheads="1"/>
          </p:cNvSpPr>
          <p:nvPr/>
        </p:nvSpPr>
        <p:spPr bwMode="auto">
          <a:xfrm>
            <a:off x="8013032" y="2165197"/>
            <a:ext cx="1098848" cy="6030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10.2 </a:t>
            </a:r>
            <a:r>
              <a:rPr lang="en-US" sz="900" dirty="0" err="1" smtClean="0">
                <a:solidFill>
                  <a:schemeClr val="tx1"/>
                </a:solidFill>
                <a:cs typeface="Tahoma" pitchFamily="34" charset="0"/>
              </a:rPr>
              <a:t>Uygunsuzluk</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düzeltici</a:t>
            </a:r>
            <a:r>
              <a:rPr lang="en-US" sz="900" dirty="0" smtClean="0">
                <a:solidFill>
                  <a:schemeClr val="tx1"/>
                </a:solidFill>
                <a:cs typeface="Tahoma" pitchFamily="34" charset="0"/>
              </a:rPr>
              <a:t> </a:t>
            </a:r>
            <a:r>
              <a:rPr lang="en-US" sz="900" dirty="0" err="1" smtClean="0">
                <a:solidFill>
                  <a:schemeClr val="tx1"/>
                </a:solidFill>
                <a:cs typeface="Tahoma" pitchFamily="34" charset="0"/>
              </a:rPr>
              <a:t>faaliyet</a:t>
            </a:r>
            <a:endParaRPr lang="en-US" sz="900" dirty="0">
              <a:solidFill>
                <a:schemeClr val="tx1"/>
              </a:solidFill>
              <a:cs typeface="Tahoma" pitchFamily="34" charset="0"/>
            </a:endParaRPr>
          </a:p>
        </p:txBody>
      </p:sp>
      <p:sp>
        <p:nvSpPr>
          <p:cNvPr id="71" name="Rectangle 70"/>
          <p:cNvSpPr>
            <a:spLocks noChangeArrowheads="1"/>
          </p:cNvSpPr>
          <p:nvPr/>
        </p:nvSpPr>
        <p:spPr bwMode="auto">
          <a:xfrm>
            <a:off x="8013032" y="2964772"/>
            <a:ext cx="1098848" cy="4892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10.3</a:t>
            </a:r>
          </a:p>
          <a:p>
            <a:pPr algn="ctr"/>
            <a:r>
              <a:rPr lang="en-US" sz="900" dirty="0" err="1" smtClean="0">
                <a:solidFill>
                  <a:schemeClr val="tx1"/>
                </a:solidFill>
                <a:cs typeface="Tahoma" pitchFamily="34" charset="0"/>
              </a:rPr>
              <a:t>Sürekli</a:t>
            </a:r>
            <a:r>
              <a:rPr lang="en-US" sz="900" dirty="0" smtClean="0">
                <a:solidFill>
                  <a:schemeClr val="tx1"/>
                </a:solidFill>
                <a:cs typeface="Tahoma" pitchFamily="34" charset="0"/>
              </a:rPr>
              <a:t> </a:t>
            </a:r>
            <a:r>
              <a:rPr lang="en-US" sz="900" dirty="0" err="1" smtClean="0">
                <a:solidFill>
                  <a:schemeClr val="tx1"/>
                </a:solidFill>
                <a:cs typeface="Tahoma" pitchFamily="34" charset="0"/>
              </a:rPr>
              <a:t>iyileştirme</a:t>
            </a:r>
            <a:endParaRPr lang="en-US" sz="900" dirty="0">
              <a:solidFill>
                <a:schemeClr val="tx1"/>
              </a:solidFill>
              <a:cs typeface="Tahoma" pitchFamily="34" charset="0"/>
            </a:endParaRPr>
          </a:p>
        </p:txBody>
      </p:sp>
      <p:cxnSp>
        <p:nvCxnSpPr>
          <p:cNvPr id="73" name="Straight Arrow Connector 72"/>
          <p:cNvCxnSpPr>
            <a:endCxn id="78" idx="0"/>
          </p:cNvCxnSpPr>
          <p:nvPr/>
        </p:nvCxnSpPr>
        <p:spPr bwMode="auto">
          <a:xfrm>
            <a:off x="8562456" y="1439493"/>
            <a:ext cx="651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75" name="Straight Arrow Connector 74"/>
          <p:cNvCxnSpPr>
            <a:stCxn id="69" idx="2"/>
            <a:endCxn id="71" idx="0"/>
          </p:cNvCxnSpPr>
          <p:nvPr/>
        </p:nvCxnSpPr>
        <p:spPr bwMode="auto">
          <a:xfrm>
            <a:off x="8562456" y="2768252"/>
            <a:ext cx="0" cy="1965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78" name="Rectangle 77"/>
          <p:cNvSpPr>
            <a:spLocks noChangeArrowheads="1"/>
          </p:cNvSpPr>
          <p:nvPr/>
        </p:nvSpPr>
        <p:spPr bwMode="auto">
          <a:xfrm>
            <a:off x="8026052" y="1600200"/>
            <a:ext cx="108582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10.1</a:t>
            </a:r>
          </a:p>
          <a:p>
            <a:pPr algn="ctr"/>
            <a:r>
              <a:rPr lang="en-US" sz="900" dirty="0" err="1" smtClean="0">
                <a:solidFill>
                  <a:schemeClr val="tx1"/>
                </a:solidFill>
                <a:cs typeface="Tahoma" pitchFamily="34" charset="0"/>
              </a:rPr>
              <a:t>Genel</a:t>
            </a:r>
            <a:endParaRPr lang="en-US" sz="900" dirty="0">
              <a:solidFill>
                <a:schemeClr val="tx1"/>
              </a:solidFill>
              <a:cs typeface="Tahoma" pitchFamily="34" charset="0"/>
            </a:endParaRPr>
          </a:p>
        </p:txBody>
      </p:sp>
      <p:cxnSp>
        <p:nvCxnSpPr>
          <p:cNvPr id="79" name="Straight Arrow Connector 78"/>
          <p:cNvCxnSpPr>
            <a:stCxn id="78" idx="2"/>
            <a:endCxn id="69" idx="0"/>
          </p:cNvCxnSpPr>
          <p:nvPr/>
        </p:nvCxnSpPr>
        <p:spPr bwMode="auto">
          <a:xfrm flipH="1">
            <a:off x="8562456" y="1964680"/>
            <a:ext cx="6510" cy="20051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Tree>
    <p:extLst>
      <p:ext uri="{BB962C8B-B14F-4D97-AF65-F5344CB8AC3E}">
        <p14:creationId xmlns:p14="http://schemas.microsoft.com/office/powerpoint/2010/main" val="12853727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p:cNvSpPr>
            <a:spLocks noChangeArrowheads="1"/>
          </p:cNvSpPr>
          <p:nvPr/>
        </p:nvSpPr>
        <p:spPr bwMode="auto">
          <a:xfrm>
            <a:off x="684930" y="1379908"/>
            <a:ext cx="1448670" cy="29506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tr-TR" sz="900" dirty="0" smtClean="0">
                <a:solidFill>
                  <a:schemeClr val="tx1"/>
                </a:solidFill>
                <a:cs typeface="Tahoma" pitchFamily="34" charset="0"/>
              </a:rPr>
              <a:t>Kaynaklar</a:t>
            </a:r>
            <a:endParaRPr lang="en-US" sz="900" dirty="0">
              <a:solidFill>
                <a:schemeClr val="tx1"/>
              </a:solidFill>
              <a:cs typeface="Tahoma" pitchFamily="34" charset="0"/>
            </a:endParaRPr>
          </a:p>
        </p:txBody>
      </p:sp>
      <p:sp>
        <p:nvSpPr>
          <p:cNvPr id="62" name="Rectangle 61"/>
          <p:cNvSpPr>
            <a:spLocks noChangeArrowheads="1"/>
          </p:cNvSpPr>
          <p:nvPr/>
        </p:nvSpPr>
        <p:spPr bwMode="auto">
          <a:xfrm>
            <a:off x="684930" y="5249748"/>
            <a:ext cx="1448670"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en-US" sz="900" dirty="0" err="1"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63" name="Rectangle 62"/>
          <p:cNvSpPr>
            <a:spLocks noChangeArrowheads="1"/>
          </p:cNvSpPr>
          <p:nvPr/>
        </p:nvSpPr>
        <p:spPr bwMode="auto">
          <a:xfrm>
            <a:off x="684930" y="5706948"/>
            <a:ext cx="1448670"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en-US" sz="900" dirty="0" err="1" smtClean="0">
                <a:solidFill>
                  <a:schemeClr val="tx1"/>
                </a:solidFill>
                <a:cs typeface="Tahoma" pitchFamily="34" charset="0"/>
              </a:rPr>
              <a:t>İletişim</a:t>
            </a:r>
            <a:endParaRPr lang="en-US" sz="900" dirty="0">
              <a:solidFill>
                <a:schemeClr val="tx1"/>
              </a:solidFill>
              <a:cs typeface="Tahoma" pitchFamily="34" charset="0"/>
            </a:endParaRPr>
          </a:p>
        </p:txBody>
      </p:sp>
      <p:sp>
        <p:nvSpPr>
          <p:cNvPr id="64" name="Rectangle 63"/>
          <p:cNvSpPr>
            <a:spLocks noChangeArrowheads="1"/>
          </p:cNvSpPr>
          <p:nvPr/>
        </p:nvSpPr>
        <p:spPr bwMode="auto">
          <a:xfrm>
            <a:off x="684930" y="6163184"/>
            <a:ext cx="1448670" cy="44842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en-US" sz="900" dirty="0" err="1" smtClean="0">
                <a:solidFill>
                  <a:schemeClr val="tx1"/>
                </a:solidFill>
                <a:cs typeface="Tahoma" pitchFamily="34" charset="0"/>
              </a:rPr>
              <a:t>Dokümante</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endParaRPr lang="en-US" sz="900" dirty="0">
              <a:solidFill>
                <a:schemeClr val="tx1"/>
              </a:solidFill>
              <a:cs typeface="Tahoma" pitchFamily="34" charset="0"/>
            </a:endParaRPr>
          </a:p>
        </p:txBody>
      </p:sp>
      <p:sp>
        <p:nvSpPr>
          <p:cNvPr id="65" name="Rectangle 64"/>
          <p:cNvSpPr>
            <a:spLocks noChangeArrowheads="1"/>
          </p:cNvSpPr>
          <p:nvPr/>
        </p:nvSpPr>
        <p:spPr bwMode="auto">
          <a:xfrm>
            <a:off x="684930" y="4805074"/>
            <a:ext cx="1448670"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en-US" sz="900" dirty="0" err="1"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66" name="Straight Arrow Connector 65"/>
          <p:cNvCxnSpPr/>
          <p:nvPr/>
        </p:nvCxnSpPr>
        <p:spPr bwMode="auto">
          <a:xfrm>
            <a:off x="1282439" y="3676659"/>
            <a:ext cx="0" cy="110593"/>
          </a:xfrm>
          <a:prstGeom prst="straightConnector1">
            <a:avLst/>
          </a:prstGeom>
          <a:ln>
            <a:headEnd type="none" w="med" len="med"/>
            <a:tailEnd type="triangle"/>
          </a:ln>
        </p:spPr>
        <p:style>
          <a:lnRef idx="1">
            <a:schemeClr val="accent6"/>
          </a:lnRef>
          <a:fillRef idx="2">
            <a:schemeClr val="accent6"/>
          </a:fillRef>
          <a:effectRef idx="1">
            <a:schemeClr val="accent6"/>
          </a:effectRef>
          <a:fontRef idx="minor">
            <a:schemeClr val="dk1"/>
          </a:fontRef>
        </p:style>
      </p:cxnSp>
      <p:sp>
        <p:nvSpPr>
          <p:cNvPr id="67" name="Rectangle 66"/>
          <p:cNvSpPr>
            <a:spLocks noChangeArrowheads="1"/>
          </p:cNvSpPr>
          <p:nvPr/>
        </p:nvSpPr>
        <p:spPr bwMode="auto">
          <a:xfrm>
            <a:off x="684930" y="2747142"/>
            <a:ext cx="1448670" cy="613966"/>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tr-TR" sz="900" dirty="0" smtClean="0">
                <a:solidFill>
                  <a:schemeClr val="tx1"/>
                </a:solidFill>
                <a:cs typeface="Tahoma" pitchFamily="34" charset="0"/>
              </a:rPr>
              <a:t>Süreçlerin işleyişi için çevre</a:t>
            </a:r>
            <a:endParaRPr lang="en-US" sz="900" dirty="0">
              <a:solidFill>
                <a:schemeClr val="tx1"/>
              </a:solidFill>
              <a:cs typeface="Tahoma" pitchFamily="34" charset="0"/>
            </a:endParaRPr>
          </a:p>
        </p:txBody>
      </p:sp>
      <p:sp>
        <p:nvSpPr>
          <p:cNvPr id="68" name="Rectangle 67"/>
          <p:cNvSpPr>
            <a:spLocks noChangeArrowheads="1"/>
          </p:cNvSpPr>
          <p:nvPr/>
        </p:nvSpPr>
        <p:spPr bwMode="auto">
          <a:xfrm>
            <a:off x="684930" y="3511552"/>
            <a:ext cx="1448670" cy="535356"/>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tr-TR" sz="900" dirty="0" smtClean="0">
                <a:solidFill>
                  <a:schemeClr val="tx1"/>
                </a:solidFill>
                <a:cs typeface="Tahoma" pitchFamily="34" charset="0"/>
              </a:rPr>
              <a:t>Kaynakların izlenmesi ve ölçülmesi</a:t>
            </a:r>
            <a:endParaRPr lang="en-US" sz="900" dirty="0">
              <a:solidFill>
                <a:schemeClr val="tx1"/>
              </a:solidFill>
              <a:cs typeface="Tahoma" pitchFamily="34" charset="0"/>
            </a:endParaRPr>
          </a:p>
        </p:txBody>
      </p:sp>
      <p:sp>
        <p:nvSpPr>
          <p:cNvPr id="69" name="Rectangle 68"/>
          <p:cNvSpPr>
            <a:spLocks noChangeArrowheads="1"/>
          </p:cNvSpPr>
          <p:nvPr/>
        </p:nvSpPr>
        <p:spPr bwMode="auto">
          <a:xfrm>
            <a:off x="684930" y="1846844"/>
            <a:ext cx="1448670" cy="29506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tr-TR" sz="900" dirty="0" smtClean="0">
                <a:solidFill>
                  <a:schemeClr val="tx1"/>
                </a:solidFill>
                <a:cs typeface="Tahoma" pitchFamily="34" charset="0"/>
              </a:rPr>
              <a:t>İnsanlar</a:t>
            </a:r>
            <a:endParaRPr lang="en-US" sz="900" dirty="0">
              <a:solidFill>
                <a:schemeClr val="tx1"/>
              </a:solidFill>
              <a:cs typeface="Tahoma" pitchFamily="34" charset="0"/>
            </a:endParaRPr>
          </a:p>
        </p:txBody>
      </p:sp>
      <p:sp>
        <p:nvSpPr>
          <p:cNvPr id="70" name="Rectangle 69"/>
          <p:cNvSpPr>
            <a:spLocks noChangeArrowheads="1"/>
          </p:cNvSpPr>
          <p:nvPr/>
        </p:nvSpPr>
        <p:spPr bwMode="auto">
          <a:xfrm>
            <a:off x="684930" y="2294308"/>
            <a:ext cx="1448670" cy="29506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tr-TR" sz="900" dirty="0"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71" name="Straight Arrow Connector 70"/>
          <p:cNvCxnSpPr>
            <a:stCxn id="26" idx="2"/>
            <a:endCxn id="61" idx="0"/>
          </p:cNvCxnSpPr>
          <p:nvPr/>
        </p:nvCxnSpPr>
        <p:spPr bwMode="auto">
          <a:xfrm flipH="1">
            <a:off x="1409265" y="1219200"/>
            <a:ext cx="445" cy="160708"/>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cxnSp>
        <p:nvCxnSpPr>
          <p:cNvPr id="72" name="Straight Arrow Connector 71"/>
          <p:cNvCxnSpPr>
            <a:stCxn id="61" idx="2"/>
            <a:endCxn id="69" idx="0"/>
          </p:cNvCxnSpPr>
          <p:nvPr/>
        </p:nvCxnSpPr>
        <p:spPr bwMode="auto">
          <a:xfrm>
            <a:off x="1409265" y="1674972"/>
            <a:ext cx="0" cy="171872"/>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cxnSp>
        <p:nvCxnSpPr>
          <p:cNvPr id="73" name="Straight Arrow Connector 72"/>
          <p:cNvCxnSpPr>
            <a:stCxn id="69" idx="2"/>
            <a:endCxn id="70" idx="0"/>
          </p:cNvCxnSpPr>
          <p:nvPr/>
        </p:nvCxnSpPr>
        <p:spPr bwMode="auto">
          <a:xfrm>
            <a:off x="1409265" y="2141908"/>
            <a:ext cx="0" cy="152400"/>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cxnSp>
        <p:nvCxnSpPr>
          <p:cNvPr id="74" name="Straight Arrow Connector 73"/>
          <p:cNvCxnSpPr>
            <a:stCxn id="70" idx="2"/>
            <a:endCxn id="67" idx="0"/>
          </p:cNvCxnSpPr>
          <p:nvPr/>
        </p:nvCxnSpPr>
        <p:spPr bwMode="auto">
          <a:xfrm>
            <a:off x="1409265" y="2589372"/>
            <a:ext cx="0" cy="157770"/>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cxnSp>
        <p:nvCxnSpPr>
          <p:cNvPr id="75" name="Straight Arrow Connector 74"/>
          <p:cNvCxnSpPr>
            <a:stCxn id="67" idx="2"/>
            <a:endCxn id="68" idx="0"/>
          </p:cNvCxnSpPr>
          <p:nvPr/>
        </p:nvCxnSpPr>
        <p:spPr bwMode="auto">
          <a:xfrm>
            <a:off x="1409265" y="3361108"/>
            <a:ext cx="0" cy="150444"/>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cxnSp>
        <p:nvCxnSpPr>
          <p:cNvPr id="76" name="Straight Arrow Connector 75"/>
          <p:cNvCxnSpPr>
            <a:stCxn id="65" idx="2"/>
            <a:endCxn id="62" idx="0"/>
          </p:cNvCxnSpPr>
          <p:nvPr/>
        </p:nvCxnSpPr>
        <p:spPr bwMode="auto">
          <a:xfrm>
            <a:off x="1409265" y="5100138"/>
            <a:ext cx="0" cy="14961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77" name="Straight Arrow Connector 76"/>
          <p:cNvCxnSpPr>
            <a:stCxn id="62" idx="2"/>
            <a:endCxn id="63" idx="0"/>
          </p:cNvCxnSpPr>
          <p:nvPr/>
        </p:nvCxnSpPr>
        <p:spPr bwMode="auto">
          <a:xfrm>
            <a:off x="1409265" y="5544812"/>
            <a:ext cx="0" cy="162136"/>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78" name="Straight Arrow Connector 77"/>
          <p:cNvCxnSpPr>
            <a:stCxn id="63" idx="2"/>
            <a:endCxn id="64" idx="0"/>
          </p:cNvCxnSpPr>
          <p:nvPr/>
        </p:nvCxnSpPr>
        <p:spPr bwMode="auto">
          <a:xfrm>
            <a:off x="1409265" y="6002012"/>
            <a:ext cx="0" cy="161172"/>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sp>
        <p:nvSpPr>
          <p:cNvPr id="79" name="Rectangle 78"/>
          <p:cNvSpPr>
            <a:spLocks noChangeArrowheads="1"/>
          </p:cNvSpPr>
          <p:nvPr/>
        </p:nvSpPr>
        <p:spPr bwMode="auto">
          <a:xfrm>
            <a:off x="688315" y="4199308"/>
            <a:ext cx="1440461" cy="44746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tr-TR" sz="900" dirty="0" smtClean="0">
                <a:solidFill>
                  <a:schemeClr val="tx1"/>
                </a:solidFill>
                <a:cs typeface="Tahoma" pitchFamily="34" charset="0"/>
              </a:rPr>
              <a:t>Kuruluştaki bilgi</a:t>
            </a:r>
            <a:endParaRPr lang="en-US" sz="900" dirty="0">
              <a:solidFill>
                <a:schemeClr val="tx1"/>
              </a:solidFill>
              <a:cs typeface="Tahoma" pitchFamily="34" charset="0"/>
            </a:endParaRPr>
          </a:p>
        </p:txBody>
      </p:sp>
      <p:cxnSp>
        <p:nvCxnSpPr>
          <p:cNvPr id="80" name="Straight Arrow Connector 79"/>
          <p:cNvCxnSpPr>
            <a:stCxn id="68" idx="2"/>
            <a:endCxn id="79" idx="0"/>
          </p:cNvCxnSpPr>
          <p:nvPr/>
        </p:nvCxnSpPr>
        <p:spPr bwMode="auto">
          <a:xfrm flipH="1">
            <a:off x="1408546" y="4046908"/>
            <a:ext cx="719" cy="152400"/>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cxnSp>
        <p:nvCxnSpPr>
          <p:cNvPr id="81" name="Straight Arrow Connector 80"/>
          <p:cNvCxnSpPr>
            <a:stCxn id="79" idx="2"/>
            <a:endCxn id="65" idx="0"/>
          </p:cNvCxnSpPr>
          <p:nvPr/>
        </p:nvCxnSpPr>
        <p:spPr bwMode="auto">
          <a:xfrm>
            <a:off x="1408546" y="4646772"/>
            <a:ext cx="719" cy="158302"/>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sp>
        <p:nvSpPr>
          <p:cNvPr id="25" name="Content Placeholder 2"/>
          <p:cNvSpPr txBox="1">
            <a:spLocks/>
          </p:cNvSpPr>
          <p:nvPr/>
        </p:nvSpPr>
        <p:spPr bwMode="auto">
          <a:xfrm>
            <a:off x="2209801" y="762000"/>
            <a:ext cx="6781800" cy="6329938"/>
          </a:xfrm>
          <a:prstGeom prst="rect">
            <a:avLst/>
          </a:prstGeom>
          <a:noFill/>
        </p:spPr>
        <p:txBody>
          <a:bodyPr wrap="square" rtlCol="0">
            <a:spAutoFit/>
          </a:bodyPr>
          <a:lstStyle>
            <a:defPPr>
              <a:defRPr lang="en-US"/>
            </a:defPPr>
            <a:lvl1pPr>
              <a:defRPr sz="1800" b="0">
                <a:latin typeface="+mn-lt"/>
              </a:defRPr>
            </a:lvl1pPr>
          </a:lstStyle>
          <a:p>
            <a:pPr>
              <a:spcBef>
                <a:spcPts val="1000"/>
              </a:spcBef>
            </a:pPr>
            <a:r>
              <a:rPr lang="tr-TR" sz="2000" b="1" dirty="0" smtClean="0">
                <a:solidFill>
                  <a:srgbClr val="003399"/>
                </a:solidFill>
              </a:rPr>
              <a:t>Madde</a:t>
            </a:r>
            <a:r>
              <a:rPr lang="en-GB" sz="2000" b="1" dirty="0" smtClean="0">
                <a:solidFill>
                  <a:srgbClr val="003399"/>
                </a:solidFill>
              </a:rPr>
              <a:t> 7.1</a:t>
            </a:r>
          </a:p>
          <a:p>
            <a:pPr>
              <a:spcBef>
                <a:spcPts val="1000"/>
              </a:spcBef>
            </a:pPr>
            <a:r>
              <a:rPr lang="tr-TR" sz="2000" dirty="0" err="1" smtClean="0"/>
              <a:t>KYS’nin</a:t>
            </a:r>
            <a:r>
              <a:rPr lang="tr-TR" sz="2000" dirty="0" smtClean="0"/>
              <a:t> etkili olmasının sağlanması için yeterli kaynaklar bulunmalıdır: </a:t>
            </a:r>
          </a:p>
          <a:p>
            <a:pPr>
              <a:spcBef>
                <a:spcPts val="1000"/>
              </a:spcBef>
            </a:pPr>
            <a:r>
              <a:rPr lang="tr-TR" sz="2000" dirty="0" smtClean="0"/>
              <a:t>Kaynaklar aşağıdaki içerir</a:t>
            </a:r>
            <a:r>
              <a:rPr lang="en-GB" sz="2000" dirty="0" smtClean="0"/>
              <a:t>: </a:t>
            </a:r>
            <a:endParaRPr lang="en-GB" sz="2000" dirty="0"/>
          </a:p>
          <a:p>
            <a:pPr marL="285750" indent="-285750">
              <a:spcBef>
                <a:spcPts val="1000"/>
              </a:spcBef>
              <a:buFont typeface="Wingdings" panose="05000000000000000000" pitchFamily="2" charset="2"/>
              <a:buChar char="§"/>
            </a:pPr>
            <a:r>
              <a:rPr lang="tr-TR" sz="2000" dirty="0" smtClean="0"/>
              <a:t>İç kaynaklar</a:t>
            </a:r>
            <a:endParaRPr lang="en-GB" sz="2000" dirty="0" smtClean="0"/>
          </a:p>
          <a:p>
            <a:pPr marL="285750" indent="-285750">
              <a:spcBef>
                <a:spcPts val="1000"/>
              </a:spcBef>
              <a:buFont typeface="Wingdings" panose="05000000000000000000" pitchFamily="2" charset="2"/>
              <a:buChar char="§"/>
            </a:pPr>
            <a:r>
              <a:rPr lang="tr-TR" sz="2000" dirty="0" smtClean="0"/>
              <a:t>Dış sağlayıcılar</a:t>
            </a:r>
            <a:endParaRPr lang="en-GB" sz="2000" dirty="0"/>
          </a:p>
          <a:p>
            <a:pPr marL="285750" indent="-285750">
              <a:spcBef>
                <a:spcPts val="1000"/>
              </a:spcBef>
              <a:buFont typeface="Wingdings" panose="05000000000000000000" pitchFamily="2" charset="2"/>
              <a:buChar char="§"/>
            </a:pPr>
            <a:r>
              <a:rPr lang="tr-TR" sz="2000" dirty="0" smtClean="0"/>
              <a:t>insanlar</a:t>
            </a:r>
            <a:endParaRPr lang="en-GB" sz="2000" dirty="0"/>
          </a:p>
          <a:p>
            <a:pPr marL="285750" indent="-285750">
              <a:spcBef>
                <a:spcPts val="1000"/>
              </a:spcBef>
              <a:buFont typeface="Wingdings" panose="05000000000000000000" pitchFamily="2" charset="2"/>
              <a:buChar char="§"/>
            </a:pPr>
            <a:r>
              <a:rPr lang="tr-TR" sz="2000" dirty="0" smtClean="0"/>
              <a:t>Kaynakların izlenmesi ve ölçülmesi</a:t>
            </a:r>
            <a:endParaRPr lang="en-GB" sz="2000" dirty="0"/>
          </a:p>
          <a:p>
            <a:pPr marL="285750" indent="-285750">
              <a:spcBef>
                <a:spcPts val="1000"/>
              </a:spcBef>
              <a:buFont typeface="Wingdings" panose="05000000000000000000" pitchFamily="2" charset="2"/>
              <a:buChar char="§"/>
            </a:pPr>
            <a:r>
              <a:rPr lang="tr-TR" sz="2000" dirty="0" smtClean="0"/>
              <a:t>Ürün ve hizmetleri sağlayan </a:t>
            </a:r>
            <a:r>
              <a:rPr lang="tr-TR" sz="2000" dirty="0"/>
              <a:t>süreçlerin uygun </a:t>
            </a:r>
            <a:r>
              <a:rPr lang="tr-TR" sz="2000" dirty="0" smtClean="0"/>
              <a:t>olması için gerekli olan kuruluştaki bilginin var olduğunun  kanıtlanması </a:t>
            </a:r>
          </a:p>
          <a:p>
            <a:pPr marL="285750" indent="-285750">
              <a:spcBef>
                <a:spcPts val="1000"/>
              </a:spcBef>
              <a:buFont typeface="Wingdings" panose="05000000000000000000" pitchFamily="2" charset="2"/>
              <a:buChar char="§"/>
            </a:pPr>
            <a:r>
              <a:rPr lang="tr-TR" sz="2000" b="0" dirty="0" smtClean="0"/>
              <a:t>Dış ilişkiler ve iletişim</a:t>
            </a:r>
            <a:endParaRPr lang="en-GB" sz="2000" b="0" dirty="0" smtClean="0"/>
          </a:p>
          <a:p>
            <a:pPr marL="285750" indent="-285750">
              <a:spcBef>
                <a:spcPts val="1000"/>
              </a:spcBef>
              <a:buFont typeface="Wingdings" panose="05000000000000000000" pitchFamily="2" charset="2"/>
              <a:buChar char="§"/>
            </a:pPr>
            <a:endParaRPr lang="en-GB" sz="2000" dirty="0" smtClean="0"/>
          </a:p>
          <a:p>
            <a:pPr marL="285750" indent="-285750">
              <a:spcBef>
                <a:spcPts val="1000"/>
              </a:spcBef>
            </a:pPr>
            <a:endParaRPr lang="en-GB" sz="2000" b="0" dirty="0" smtClean="0"/>
          </a:p>
          <a:p>
            <a:pPr>
              <a:spcBef>
                <a:spcPts val="1000"/>
              </a:spcBef>
            </a:pPr>
            <a:r>
              <a:rPr lang="en-GB" b="0" dirty="0" smtClean="0"/>
              <a:t>.</a:t>
            </a:r>
          </a:p>
          <a:p>
            <a:pPr marL="285750" indent="-285750">
              <a:spcBef>
                <a:spcPts val="1000"/>
              </a:spcBef>
              <a:buFont typeface="Wingdings" panose="05000000000000000000" pitchFamily="2" charset="2"/>
              <a:buChar char="§"/>
            </a:pPr>
            <a:endParaRPr lang="en-GB" sz="1400" b="0" dirty="0" smtClean="0"/>
          </a:p>
          <a:p>
            <a:pPr marL="285750" indent="-285750">
              <a:spcBef>
                <a:spcPts val="1000"/>
              </a:spcBef>
              <a:buFont typeface="Wingdings" panose="05000000000000000000" pitchFamily="2" charset="2"/>
              <a:buChar char="§"/>
            </a:pPr>
            <a:endParaRPr lang="en-GB" dirty="0"/>
          </a:p>
        </p:txBody>
      </p:sp>
      <p:sp>
        <p:nvSpPr>
          <p:cNvPr id="26" name="Rectangle 26"/>
          <p:cNvSpPr>
            <a:spLocks noChangeArrowheads="1"/>
          </p:cNvSpPr>
          <p:nvPr/>
        </p:nvSpPr>
        <p:spPr bwMode="auto">
          <a:xfrm>
            <a:off x="685819" y="694108"/>
            <a:ext cx="1447781" cy="52509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Destek</a:t>
            </a:r>
            <a:endParaRPr lang="en-US" sz="1100" dirty="0">
              <a:solidFill>
                <a:schemeClr val="tx1"/>
              </a:solidFill>
              <a:cs typeface="Tahoma" pitchFamily="34" charset="0"/>
            </a:endParaRPr>
          </a:p>
        </p:txBody>
      </p:sp>
    </p:spTree>
    <p:extLst>
      <p:ext uri="{BB962C8B-B14F-4D97-AF65-F5344CB8AC3E}">
        <p14:creationId xmlns:p14="http://schemas.microsoft.com/office/powerpoint/2010/main" val="35038660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693596" y="1379908"/>
            <a:ext cx="1440003"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en-US" sz="900" dirty="0" err="1" smtClean="0">
                <a:solidFill>
                  <a:schemeClr val="tx1"/>
                </a:solidFill>
                <a:cs typeface="Tahoma" pitchFamily="34" charset="0"/>
              </a:rPr>
              <a:t>Kaynaklar</a:t>
            </a:r>
            <a:endParaRPr lang="en-US" sz="900" dirty="0">
              <a:solidFill>
                <a:schemeClr val="tx1"/>
              </a:solidFill>
              <a:cs typeface="Tahoma" pitchFamily="34" charset="0"/>
            </a:endParaRPr>
          </a:p>
        </p:txBody>
      </p:sp>
      <p:sp>
        <p:nvSpPr>
          <p:cNvPr id="4" name="Rectangle 3"/>
          <p:cNvSpPr>
            <a:spLocks noChangeArrowheads="1"/>
          </p:cNvSpPr>
          <p:nvPr/>
        </p:nvSpPr>
        <p:spPr bwMode="auto">
          <a:xfrm>
            <a:off x="693596" y="5199644"/>
            <a:ext cx="1440003" cy="29506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tr-TR" sz="900" dirty="0"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5" name="Rectangle 4"/>
          <p:cNvSpPr>
            <a:spLocks noChangeArrowheads="1"/>
          </p:cNvSpPr>
          <p:nvPr/>
        </p:nvSpPr>
        <p:spPr bwMode="auto">
          <a:xfrm>
            <a:off x="693596" y="5656844"/>
            <a:ext cx="1440003" cy="29506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tr-TR" sz="900" dirty="0" smtClean="0">
                <a:solidFill>
                  <a:schemeClr val="tx1"/>
                </a:solidFill>
                <a:cs typeface="Tahoma" pitchFamily="34" charset="0"/>
              </a:rPr>
              <a:t>İletişim</a:t>
            </a:r>
            <a:endParaRPr lang="en-US" sz="900" dirty="0">
              <a:solidFill>
                <a:schemeClr val="tx1"/>
              </a:solidFill>
              <a:cs typeface="Tahoma" pitchFamily="34" charset="0"/>
            </a:endParaRPr>
          </a:p>
        </p:txBody>
      </p:sp>
      <p:sp>
        <p:nvSpPr>
          <p:cNvPr id="6" name="Rectangle 5"/>
          <p:cNvSpPr>
            <a:spLocks noChangeArrowheads="1"/>
          </p:cNvSpPr>
          <p:nvPr/>
        </p:nvSpPr>
        <p:spPr bwMode="auto">
          <a:xfrm>
            <a:off x="693596" y="6113080"/>
            <a:ext cx="1440003" cy="44842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en-US" sz="900" dirty="0" err="1" smtClean="0">
                <a:solidFill>
                  <a:schemeClr val="tx1"/>
                </a:solidFill>
                <a:cs typeface="Tahoma" pitchFamily="34" charset="0"/>
              </a:rPr>
              <a:t>Dokümante</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endParaRPr lang="en-US" sz="900" dirty="0">
              <a:solidFill>
                <a:schemeClr val="tx1"/>
              </a:solidFill>
              <a:cs typeface="Tahoma" pitchFamily="34" charset="0"/>
            </a:endParaRPr>
          </a:p>
        </p:txBody>
      </p:sp>
      <p:sp>
        <p:nvSpPr>
          <p:cNvPr id="7" name="Rectangle 6"/>
          <p:cNvSpPr>
            <a:spLocks noChangeArrowheads="1"/>
          </p:cNvSpPr>
          <p:nvPr/>
        </p:nvSpPr>
        <p:spPr bwMode="auto">
          <a:xfrm>
            <a:off x="693596" y="4742444"/>
            <a:ext cx="1440003"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en-US" sz="900" dirty="0" err="1"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8" name="Straight Arrow Connector 7"/>
          <p:cNvCxnSpPr/>
          <p:nvPr/>
        </p:nvCxnSpPr>
        <p:spPr bwMode="auto">
          <a:xfrm>
            <a:off x="1291106" y="3676659"/>
            <a:ext cx="0" cy="110593"/>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9" name="Rectangle 8"/>
          <p:cNvSpPr>
            <a:spLocks noChangeArrowheads="1"/>
          </p:cNvSpPr>
          <p:nvPr/>
        </p:nvSpPr>
        <p:spPr bwMode="auto">
          <a:xfrm>
            <a:off x="693596" y="2747142"/>
            <a:ext cx="1440003" cy="61396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en-US" sz="900" dirty="0" err="1" smtClean="0">
                <a:solidFill>
                  <a:schemeClr val="tx1"/>
                </a:solidFill>
                <a:cs typeface="Tahoma" pitchFamily="34" charset="0"/>
              </a:rPr>
              <a:t>Süreçlerin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işleyiş</a:t>
            </a:r>
            <a:r>
              <a:rPr lang="en-US" sz="900" dirty="0" smtClean="0">
                <a:solidFill>
                  <a:schemeClr val="tx1"/>
                </a:solidFill>
                <a:cs typeface="Tahoma" pitchFamily="34" charset="0"/>
              </a:rPr>
              <a:t> </a:t>
            </a:r>
            <a:r>
              <a:rPr lang="en-US" sz="900" dirty="0" err="1" smtClean="0">
                <a:solidFill>
                  <a:schemeClr val="tx1"/>
                </a:solidFill>
                <a:cs typeface="Tahoma" pitchFamily="34" charset="0"/>
              </a:rPr>
              <a:t>ortamı</a:t>
            </a:r>
            <a:endParaRPr lang="en-US" sz="900" dirty="0">
              <a:solidFill>
                <a:schemeClr val="tx1"/>
              </a:solidFill>
              <a:cs typeface="Tahoma" pitchFamily="34" charset="0"/>
            </a:endParaRPr>
          </a:p>
        </p:txBody>
      </p:sp>
      <p:sp>
        <p:nvSpPr>
          <p:cNvPr id="10" name="Rectangle 9"/>
          <p:cNvSpPr>
            <a:spLocks noChangeArrowheads="1"/>
          </p:cNvSpPr>
          <p:nvPr/>
        </p:nvSpPr>
        <p:spPr bwMode="auto">
          <a:xfrm>
            <a:off x="693596" y="3511552"/>
            <a:ext cx="1440003" cy="53535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en-US" sz="900" dirty="0" err="1" smtClean="0">
                <a:solidFill>
                  <a:schemeClr val="tx1"/>
                </a:solidFill>
                <a:cs typeface="Tahoma" pitchFamily="34" charset="0"/>
              </a:rPr>
              <a:t>Kaynakların</a:t>
            </a:r>
            <a:r>
              <a:rPr lang="en-US" sz="900" dirty="0" smtClean="0">
                <a:solidFill>
                  <a:schemeClr val="tx1"/>
                </a:solidFill>
                <a:cs typeface="Tahoma" pitchFamily="34" charset="0"/>
              </a:rPr>
              <a:t> </a:t>
            </a:r>
            <a:r>
              <a:rPr lang="en-US" sz="900" dirty="0" err="1" smtClean="0">
                <a:solidFill>
                  <a:schemeClr val="tx1"/>
                </a:solidFill>
                <a:cs typeface="Tahoma" pitchFamily="34" charset="0"/>
              </a:rPr>
              <a:t>izlenmesi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ölçülmesi</a:t>
            </a:r>
            <a:endParaRPr lang="en-US" sz="900" dirty="0">
              <a:solidFill>
                <a:schemeClr val="tx1"/>
              </a:solidFill>
              <a:cs typeface="Tahoma" pitchFamily="34" charset="0"/>
            </a:endParaRPr>
          </a:p>
        </p:txBody>
      </p:sp>
      <p:sp>
        <p:nvSpPr>
          <p:cNvPr id="11" name="Rectangle 10"/>
          <p:cNvSpPr>
            <a:spLocks noChangeArrowheads="1"/>
          </p:cNvSpPr>
          <p:nvPr/>
        </p:nvSpPr>
        <p:spPr bwMode="auto">
          <a:xfrm>
            <a:off x="693596" y="1846844"/>
            <a:ext cx="1440003"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en-US" sz="900" dirty="0" err="1" smtClean="0">
                <a:solidFill>
                  <a:schemeClr val="tx1"/>
                </a:solidFill>
                <a:cs typeface="Tahoma" pitchFamily="34" charset="0"/>
              </a:rPr>
              <a:t>İnsanlar</a:t>
            </a:r>
            <a:endParaRPr lang="en-US" sz="900" dirty="0">
              <a:solidFill>
                <a:schemeClr val="tx1"/>
              </a:solidFill>
              <a:cs typeface="Tahoma" pitchFamily="34" charset="0"/>
            </a:endParaRPr>
          </a:p>
        </p:txBody>
      </p:sp>
      <p:sp>
        <p:nvSpPr>
          <p:cNvPr id="12" name="Rectangle 11"/>
          <p:cNvSpPr>
            <a:spLocks noChangeArrowheads="1"/>
          </p:cNvSpPr>
          <p:nvPr/>
        </p:nvSpPr>
        <p:spPr bwMode="auto">
          <a:xfrm>
            <a:off x="693596" y="2294308"/>
            <a:ext cx="1440003"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en-US" sz="900" dirty="0" err="1"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13" name="Straight Arrow Connector 12"/>
          <p:cNvCxnSpPr/>
          <p:nvPr/>
        </p:nvCxnSpPr>
        <p:spPr bwMode="auto">
          <a:xfrm flipH="1">
            <a:off x="1447799" y="1219201"/>
            <a:ext cx="1" cy="160707"/>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4" name="Straight Arrow Connector 13"/>
          <p:cNvCxnSpPr/>
          <p:nvPr/>
        </p:nvCxnSpPr>
        <p:spPr bwMode="auto">
          <a:xfrm>
            <a:off x="1447799" y="1674972"/>
            <a:ext cx="0" cy="171872"/>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5" name="Straight Arrow Connector 14"/>
          <p:cNvCxnSpPr/>
          <p:nvPr/>
        </p:nvCxnSpPr>
        <p:spPr bwMode="auto">
          <a:xfrm>
            <a:off x="1447799" y="2141908"/>
            <a:ext cx="0" cy="15240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6" name="Straight Arrow Connector 15"/>
          <p:cNvCxnSpPr/>
          <p:nvPr/>
        </p:nvCxnSpPr>
        <p:spPr bwMode="auto">
          <a:xfrm>
            <a:off x="1447799" y="2589372"/>
            <a:ext cx="0" cy="15777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7" name="Straight Arrow Connector 16"/>
          <p:cNvCxnSpPr/>
          <p:nvPr/>
        </p:nvCxnSpPr>
        <p:spPr bwMode="auto">
          <a:xfrm>
            <a:off x="1447799" y="3361108"/>
            <a:ext cx="0" cy="150444"/>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8" name="Straight Arrow Connector 17"/>
          <p:cNvCxnSpPr/>
          <p:nvPr/>
        </p:nvCxnSpPr>
        <p:spPr bwMode="auto">
          <a:xfrm>
            <a:off x="1447799" y="5037508"/>
            <a:ext cx="0" cy="162136"/>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9" name="Straight Arrow Connector 18"/>
          <p:cNvCxnSpPr/>
          <p:nvPr/>
        </p:nvCxnSpPr>
        <p:spPr bwMode="auto">
          <a:xfrm>
            <a:off x="1447799" y="5494708"/>
            <a:ext cx="0" cy="162136"/>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20" name="Straight Arrow Connector 19"/>
          <p:cNvCxnSpPr/>
          <p:nvPr/>
        </p:nvCxnSpPr>
        <p:spPr bwMode="auto">
          <a:xfrm>
            <a:off x="1447799" y="5951908"/>
            <a:ext cx="0" cy="161172"/>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sp>
        <p:nvSpPr>
          <p:cNvPr id="21" name="Rectangle 20"/>
          <p:cNvSpPr>
            <a:spLocks noChangeArrowheads="1"/>
          </p:cNvSpPr>
          <p:nvPr/>
        </p:nvSpPr>
        <p:spPr bwMode="auto">
          <a:xfrm>
            <a:off x="696982" y="4199308"/>
            <a:ext cx="1431843" cy="4474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r>
              <a:rPr lang="en-US" sz="900" dirty="0" smtClean="0">
                <a:solidFill>
                  <a:schemeClr val="tx1"/>
                </a:solidFill>
                <a:cs typeface="Tahoma" pitchFamily="34" charset="0"/>
              </a:rPr>
              <a:t> </a:t>
            </a:r>
            <a:endParaRPr lang="en-US" sz="900" dirty="0">
              <a:solidFill>
                <a:schemeClr val="tx1"/>
              </a:solidFill>
              <a:cs typeface="Tahoma" pitchFamily="34" charset="0"/>
            </a:endParaRPr>
          </a:p>
        </p:txBody>
      </p:sp>
      <p:cxnSp>
        <p:nvCxnSpPr>
          <p:cNvPr id="22" name="Straight Arrow Connector 21"/>
          <p:cNvCxnSpPr/>
          <p:nvPr/>
        </p:nvCxnSpPr>
        <p:spPr bwMode="auto">
          <a:xfrm>
            <a:off x="1447799" y="4046908"/>
            <a:ext cx="0" cy="15240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23" name="Straight Arrow Connector 22"/>
          <p:cNvCxnSpPr/>
          <p:nvPr/>
        </p:nvCxnSpPr>
        <p:spPr bwMode="auto">
          <a:xfrm>
            <a:off x="1447799" y="4646772"/>
            <a:ext cx="0" cy="95672"/>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sp>
        <p:nvSpPr>
          <p:cNvPr id="25" name="Rectangle 24"/>
          <p:cNvSpPr/>
          <p:nvPr/>
        </p:nvSpPr>
        <p:spPr>
          <a:xfrm>
            <a:off x="2244724" y="762000"/>
            <a:ext cx="6975476" cy="1328569"/>
          </a:xfrm>
          <a:prstGeom prst="rect">
            <a:avLst/>
          </a:prstGeom>
          <a:noFill/>
        </p:spPr>
        <p:txBody>
          <a:bodyPr wrap="square" rtlCol="0">
            <a:spAutoFit/>
          </a:bodyPr>
          <a:lstStyle/>
          <a:p>
            <a:pPr>
              <a:spcBef>
                <a:spcPts val="1000"/>
              </a:spcBef>
            </a:pPr>
            <a:r>
              <a:rPr lang="tr-TR" sz="2000" dirty="0" smtClean="0">
                <a:solidFill>
                  <a:srgbClr val="003399"/>
                </a:solidFill>
                <a:latin typeface="+mn-lt"/>
              </a:rPr>
              <a:t>Madde</a:t>
            </a:r>
            <a:r>
              <a:rPr lang="en-GB" sz="2000" dirty="0" smtClean="0">
                <a:solidFill>
                  <a:srgbClr val="003399"/>
                </a:solidFill>
                <a:latin typeface="+mn-lt"/>
              </a:rPr>
              <a:t> 7.3 </a:t>
            </a:r>
            <a:r>
              <a:rPr lang="tr-TR" sz="2000" dirty="0" smtClean="0">
                <a:solidFill>
                  <a:srgbClr val="003399"/>
                </a:solidFill>
                <a:latin typeface="+mn-lt"/>
              </a:rPr>
              <a:t>ve</a:t>
            </a:r>
            <a:r>
              <a:rPr lang="en-GB" sz="2000" dirty="0" smtClean="0">
                <a:solidFill>
                  <a:srgbClr val="003399"/>
                </a:solidFill>
                <a:latin typeface="+mn-lt"/>
              </a:rPr>
              <a:t> 7.4</a:t>
            </a:r>
          </a:p>
          <a:p>
            <a:pPr>
              <a:spcBef>
                <a:spcPts val="1000"/>
              </a:spcBef>
            </a:pPr>
            <a:r>
              <a:rPr lang="tr-TR" sz="2000" b="0" dirty="0" smtClean="0">
                <a:latin typeface="+mn-lt"/>
              </a:rPr>
              <a:t>Kuruluşun kontrolü altında iş yapan ilgili kişilerin </a:t>
            </a:r>
            <a:r>
              <a:rPr lang="tr-TR" sz="2000" b="0" dirty="0" err="1" smtClean="0">
                <a:latin typeface="+mn-lt"/>
              </a:rPr>
              <a:t>KYS’in</a:t>
            </a:r>
            <a:r>
              <a:rPr lang="tr-TR" sz="2000" b="0" dirty="0" smtClean="0">
                <a:latin typeface="+mn-lt"/>
              </a:rPr>
              <a:t> ve performans iyileştirmenin yararlarının farkında olmaları, inanmaları ve iç ve dış iletişimde kuvvetli olmaları şarttır </a:t>
            </a:r>
          </a:p>
        </p:txBody>
      </p:sp>
      <p:sp>
        <p:nvSpPr>
          <p:cNvPr id="27" name="Rectangle 26"/>
          <p:cNvSpPr>
            <a:spLocks noChangeArrowheads="1"/>
          </p:cNvSpPr>
          <p:nvPr/>
        </p:nvSpPr>
        <p:spPr bwMode="auto">
          <a:xfrm>
            <a:off x="685819" y="694108"/>
            <a:ext cx="1447781" cy="52509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Destek</a:t>
            </a:r>
            <a:endParaRPr lang="en-US" sz="1100" dirty="0">
              <a:solidFill>
                <a:schemeClr val="tx1"/>
              </a:solidFill>
              <a:cs typeface="Tahoma" pitchFamily="34" charset="0"/>
            </a:endParaRPr>
          </a:p>
        </p:txBody>
      </p:sp>
    </p:spTree>
    <p:extLst>
      <p:ext uri="{BB962C8B-B14F-4D97-AF65-F5344CB8AC3E}">
        <p14:creationId xmlns:p14="http://schemas.microsoft.com/office/powerpoint/2010/main" val="15982523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09800" y="381000"/>
            <a:ext cx="6781800" cy="5401479"/>
          </a:xfrm>
          <a:prstGeom prst="rect">
            <a:avLst/>
          </a:prstGeom>
          <a:noFill/>
        </p:spPr>
        <p:txBody>
          <a:bodyPr wrap="square" rtlCol="0">
            <a:spAutoFit/>
          </a:bodyPr>
          <a:lstStyle>
            <a:defPPr>
              <a:defRPr lang="en-US"/>
            </a:defPPr>
            <a:lvl1pPr>
              <a:defRPr sz="1800" b="0">
                <a:latin typeface="+mn-lt"/>
              </a:defRPr>
            </a:lvl1pPr>
          </a:lstStyle>
          <a:p>
            <a:pPr>
              <a:spcBef>
                <a:spcPts val="1000"/>
              </a:spcBef>
            </a:pPr>
            <a:endParaRPr lang="en-GB" sz="2000" dirty="0"/>
          </a:p>
          <a:p>
            <a:pPr>
              <a:spcBef>
                <a:spcPts val="1000"/>
              </a:spcBef>
            </a:pPr>
            <a:r>
              <a:rPr lang="tr-TR" sz="2000" b="1" dirty="0" smtClean="0">
                <a:solidFill>
                  <a:srgbClr val="003399"/>
                </a:solidFill>
              </a:rPr>
              <a:t>Madde</a:t>
            </a:r>
            <a:r>
              <a:rPr lang="en-GB" sz="2000" b="1" dirty="0" smtClean="0">
                <a:solidFill>
                  <a:srgbClr val="003399"/>
                </a:solidFill>
              </a:rPr>
              <a:t> 7.5.1</a:t>
            </a:r>
          </a:p>
          <a:p>
            <a:pPr>
              <a:spcBef>
                <a:spcPts val="1000"/>
              </a:spcBef>
            </a:pPr>
            <a:r>
              <a:rPr lang="tr-TR" sz="2000" dirty="0" smtClean="0"/>
              <a:t>Kalite el kitabı için şartlar vurgulanmış olup kalite yönetim sistemi için gerekli olan dokümantasyon «</a:t>
            </a:r>
            <a:r>
              <a:rPr lang="tr-TR" sz="2000" dirty="0" err="1" smtClean="0"/>
              <a:t>dokümante</a:t>
            </a:r>
            <a:r>
              <a:rPr lang="tr-TR" sz="2000" dirty="0" smtClean="0"/>
              <a:t> ilgi» olarak daha esnek olarak tanımlanmıştır. </a:t>
            </a:r>
            <a:endParaRPr lang="en-GB" sz="2000" dirty="0" smtClean="0"/>
          </a:p>
          <a:p>
            <a:pPr>
              <a:spcBef>
                <a:spcPts val="1000"/>
              </a:spcBef>
            </a:pPr>
            <a:endParaRPr lang="en-GB" sz="2000" dirty="0"/>
          </a:p>
          <a:p>
            <a:pPr>
              <a:spcBef>
                <a:spcPts val="1000"/>
              </a:spcBef>
            </a:pPr>
            <a:r>
              <a:rPr lang="tr-TR" sz="2000" b="1" dirty="0" smtClean="0">
                <a:solidFill>
                  <a:srgbClr val="003399"/>
                </a:solidFill>
              </a:rPr>
              <a:t>Madde</a:t>
            </a:r>
            <a:r>
              <a:rPr lang="en-GB" sz="2000" b="1" dirty="0" smtClean="0">
                <a:solidFill>
                  <a:srgbClr val="003399"/>
                </a:solidFill>
              </a:rPr>
              <a:t> 7.5.2 </a:t>
            </a:r>
          </a:p>
          <a:p>
            <a:pPr>
              <a:spcBef>
                <a:spcPts val="1000"/>
              </a:spcBef>
            </a:pPr>
            <a:r>
              <a:rPr lang="tr-TR" sz="2000" dirty="0" smtClean="0"/>
              <a:t>Tanımlama, format ve uygunluk gibi «</a:t>
            </a:r>
            <a:r>
              <a:rPr lang="tr-TR" sz="2000" dirty="0" err="1" smtClean="0"/>
              <a:t>Dokümante</a:t>
            </a:r>
            <a:r>
              <a:rPr lang="tr-TR" sz="2000" dirty="0" smtClean="0"/>
              <a:t> bilgi» olarak tanımlanan dokümantasyonun yaratılması ve </a:t>
            </a:r>
            <a:r>
              <a:rPr lang="tr-TR" sz="2000" dirty="0" err="1" smtClean="0"/>
              <a:t>güncellenmesiin</a:t>
            </a:r>
            <a:r>
              <a:rPr lang="tr-TR" sz="2000" dirty="0" smtClean="0"/>
              <a:t> şart olduğu vurgulanmaktadır için</a:t>
            </a:r>
            <a:endParaRPr lang="en-GB" sz="2000" dirty="0" smtClean="0"/>
          </a:p>
          <a:p>
            <a:pPr>
              <a:spcBef>
                <a:spcPts val="1000"/>
              </a:spcBef>
            </a:pPr>
            <a:endParaRPr lang="en-GB" sz="2000" dirty="0"/>
          </a:p>
          <a:p>
            <a:pPr>
              <a:spcBef>
                <a:spcPts val="1000"/>
              </a:spcBef>
            </a:pPr>
            <a:r>
              <a:rPr lang="tr-TR" sz="2000" b="1" dirty="0" smtClean="0">
                <a:solidFill>
                  <a:srgbClr val="003399"/>
                </a:solidFill>
              </a:rPr>
              <a:t>Madde</a:t>
            </a:r>
            <a:r>
              <a:rPr lang="en-GB" sz="2000" b="1" dirty="0" smtClean="0">
                <a:solidFill>
                  <a:srgbClr val="003399"/>
                </a:solidFill>
              </a:rPr>
              <a:t> 7.5.3</a:t>
            </a:r>
          </a:p>
          <a:p>
            <a:pPr>
              <a:spcBef>
                <a:spcPts val="1000"/>
              </a:spcBef>
            </a:pPr>
            <a:r>
              <a:rPr lang="tr-TR" sz="2000" dirty="0" smtClean="0"/>
              <a:t>«</a:t>
            </a:r>
            <a:r>
              <a:rPr lang="tr-TR" sz="2000" dirty="0" err="1" smtClean="0"/>
              <a:t>Dokümante</a:t>
            </a:r>
            <a:r>
              <a:rPr lang="tr-TR" sz="2000" dirty="0" smtClean="0"/>
              <a:t> bilgi» kontrolü </a:t>
            </a:r>
            <a:r>
              <a:rPr lang="en-GB" sz="2000" dirty="0" smtClean="0"/>
              <a:t> </a:t>
            </a:r>
            <a:r>
              <a:rPr lang="en-GB" sz="2000" dirty="0"/>
              <a:t>– </a:t>
            </a:r>
            <a:r>
              <a:rPr lang="tr-TR" sz="2000" dirty="0" smtClean="0"/>
              <a:t>şimdi açık olarak gizlilik, bütünlük ve erişimi içerir</a:t>
            </a:r>
            <a:endParaRPr lang="en-GB" sz="2000" dirty="0"/>
          </a:p>
          <a:p>
            <a:pPr>
              <a:spcBef>
                <a:spcPts val="1000"/>
              </a:spcBef>
            </a:pPr>
            <a:endParaRPr lang="en-GB" sz="2000" dirty="0"/>
          </a:p>
        </p:txBody>
      </p:sp>
      <p:sp>
        <p:nvSpPr>
          <p:cNvPr id="37" name="Rectangle 26"/>
          <p:cNvSpPr>
            <a:spLocks noChangeArrowheads="1"/>
          </p:cNvSpPr>
          <p:nvPr/>
        </p:nvSpPr>
        <p:spPr bwMode="auto">
          <a:xfrm>
            <a:off x="685819" y="694108"/>
            <a:ext cx="1447781" cy="52509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Destek</a:t>
            </a:r>
            <a:endParaRPr lang="en-US" sz="1100" dirty="0">
              <a:solidFill>
                <a:schemeClr val="tx1"/>
              </a:solidFill>
              <a:cs typeface="Tahoma" pitchFamily="34" charset="0"/>
            </a:endParaRPr>
          </a:p>
        </p:txBody>
      </p:sp>
      <p:sp>
        <p:nvSpPr>
          <p:cNvPr id="38" name="Rectangle 37"/>
          <p:cNvSpPr>
            <a:spLocks noChangeArrowheads="1"/>
          </p:cNvSpPr>
          <p:nvPr/>
        </p:nvSpPr>
        <p:spPr bwMode="auto">
          <a:xfrm>
            <a:off x="680371" y="1379908"/>
            <a:ext cx="1453229"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en-US" sz="900" dirty="0" err="1" smtClean="0">
                <a:solidFill>
                  <a:schemeClr val="tx1"/>
                </a:solidFill>
                <a:cs typeface="Tahoma" pitchFamily="34" charset="0"/>
              </a:rPr>
              <a:t>Kaynaklar</a:t>
            </a:r>
            <a:endParaRPr lang="en-US" sz="900" dirty="0">
              <a:solidFill>
                <a:schemeClr val="tx1"/>
              </a:solidFill>
              <a:cs typeface="Tahoma" pitchFamily="34" charset="0"/>
            </a:endParaRPr>
          </a:p>
        </p:txBody>
      </p:sp>
      <p:sp>
        <p:nvSpPr>
          <p:cNvPr id="39" name="Rectangle 38"/>
          <p:cNvSpPr>
            <a:spLocks noChangeArrowheads="1"/>
          </p:cNvSpPr>
          <p:nvPr/>
        </p:nvSpPr>
        <p:spPr bwMode="auto">
          <a:xfrm>
            <a:off x="680371" y="5199644"/>
            <a:ext cx="1453229"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en-US" sz="900" dirty="0" err="1"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40" name="Rectangle 39"/>
          <p:cNvSpPr>
            <a:spLocks noChangeArrowheads="1"/>
          </p:cNvSpPr>
          <p:nvPr/>
        </p:nvSpPr>
        <p:spPr bwMode="auto">
          <a:xfrm>
            <a:off x="680371" y="5656844"/>
            <a:ext cx="1453229"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en-US" sz="900" dirty="0" err="1" smtClean="0">
                <a:solidFill>
                  <a:schemeClr val="tx1"/>
                </a:solidFill>
                <a:cs typeface="Tahoma" pitchFamily="34" charset="0"/>
              </a:rPr>
              <a:t>İletişim</a:t>
            </a:r>
            <a:endParaRPr lang="en-US" sz="900" dirty="0">
              <a:solidFill>
                <a:schemeClr val="tx1"/>
              </a:solidFill>
              <a:cs typeface="Tahoma" pitchFamily="34" charset="0"/>
            </a:endParaRPr>
          </a:p>
        </p:txBody>
      </p:sp>
      <p:sp>
        <p:nvSpPr>
          <p:cNvPr id="41" name="Rectangle 40"/>
          <p:cNvSpPr>
            <a:spLocks noChangeArrowheads="1"/>
          </p:cNvSpPr>
          <p:nvPr/>
        </p:nvSpPr>
        <p:spPr bwMode="auto">
          <a:xfrm>
            <a:off x="680371" y="6113080"/>
            <a:ext cx="1453229" cy="448428"/>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tr-TR" sz="900" dirty="0" err="1" smtClean="0">
                <a:solidFill>
                  <a:schemeClr val="tx1"/>
                </a:solidFill>
                <a:cs typeface="Tahoma" pitchFamily="34" charset="0"/>
              </a:rPr>
              <a:t>Dokümante</a:t>
            </a:r>
            <a:r>
              <a:rPr lang="tr-TR" sz="900" dirty="0" smtClean="0">
                <a:solidFill>
                  <a:schemeClr val="tx1"/>
                </a:solidFill>
                <a:cs typeface="Tahoma" pitchFamily="34" charset="0"/>
              </a:rPr>
              <a:t> bilgi</a:t>
            </a:r>
            <a:endParaRPr lang="en-US" sz="900" dirty="0">
              <a:solidFill>
                <a:schemeClr val="tx1"/>
              </a:solidFill>
              <a:cs typeface="Tahoma" pitchFamily="34" charset="0"/>
            </a:endParaRPr>
          </a:p>
        </p:txBody>
      </p:sp>
      <p:sp>
        <p:nvSpPr>
          <p:cNvPr id="42" name="Rectangle 41"/>
          <p:cNvSpPr>
            <a:spLocks noChangeArrowheads="1"/>
          </p:cNvSpPr>
          <p:nvPr/>
        </p:nvSpPr>
        <p:spPr bwMode="auto">
          <a:xfrm>
            <a:off x="680371" y="4742444"/>
            <a:ext cx="1453229"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en-US" sz="900" dirty="0" err="1"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43" name="Straight Arrow Connector 42"/>
          <p:cNvCxnSpPr/>
          <p:nvPr/>
        </p:nvCxnSpPr>
        <p:spPr bwMode="auto">
          <a:xfrm>
            <a:off x="1277881" y="3676659"/>
            <a:ext cx="0" cy="110593"/>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44" name="Rectangle 43"/>
          <p:cNvSpPr>
            <a:spLocks noChangeArrowheads="1"/>
          </p:cNvSpPr>
          <p:nvPr/>
        </p:nvSpPr>
        <p:spPr bwMode="auto">
          <a:xfrm>
            <a:off x="680371" y="2747142"/>
            <a:ext cx="1453229" cy="61396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en-US" sz="900" dirty="0" smtClean="0">
                <a:solidFill>
                  <a:schemeClr val="tx1"/>
                </a:solidFill>
                <a:cs typeface="Tahoma" pitchFamily="34" charset="0"/>
              </a:rPr>
              <a:t>S</a:t>
            </a:r>
            <a:r>
              <a:rPr lang="tr-TR" sz="900" dirty="0" smtClean="0">
                <a:solidFill>
                  <a:schemeClr val="tx1"/>
                </a:solidFill>
                <a:cs typeface="Tahoma" pitchFamily="34" charset="0"/>
              </a:rPr>
              <a:t>ü</a:t>
            </a:r>
            <a:r>
              <a:rPr lang="en-US" sz="900" dirty="0" err="1" smtClean="0">
                <a:solidFill>
                  <a:schemeClr val="tx1"/>
                </a:solidFill>
                <a:cs typeface="Tahoma" pitchFamily="34" charset="0"/>
              </a:rPr>
              <a:t>reçlerin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işleyiş</a:t>
            </a:r>
            <a:r>
              <a:rPr lang="en-US" sz="900" dirty="0" smtClean="0">
                <a:solidFill>
                  <a:schemeClr val="tx1"/>
                </a:solidFill>
                <a:cs typeface="Tahoma" pitchFamily="34" charset="0"/>
              </a:rPr>
              <a:t> </a:t>
            </a:r>
            <a:r>
              <a:rPr lang="en-US" sz="900" dirty="0" err="1" smtClean="0">
                <a:solidFill>
                  <a:schemeClr val="tx1"/>
                </a:solidFill>
                <a:cs typeface="Tahoma" pitchFamily="34" charset="0"/>
              </a:rPr>
              <a:t>ortamı</a:t>
            </a:r>
            <a:endParaRPr lang="en-US" sz="900" dirty="0">
              <a:solidFill>
                <a:schemeClr val="tx1"/>
              </a:solidFill>
              <a:cs typeface="Tahoma" pitchFamily="34" charset="0"/>
            </a:endParaRPr>
          </a:p>
        </p:txBody>
      </p:sp>
      <p:sp>
        <p:nvSpPr>
          <p:cNvPr id="45" name="Rectangle 44"/>
          <p:cNvSpPr>
            <a:spLocks noChangeArrowheads="1"/>
          </p:cNvSpPr>
          <p:nvPr/>
        </p:nvSpPr>
        <p:spPr bwMode="auto">
          <a:xfrm>
            <a:off x="680371" y="3511552"/>
            <a:ext cx="1453229" cy="53535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en-US" sz="900" dirty="0" err="1" smtClean="0">
                <a:solidFill>
                  <a:schemeClr val="tx1"/>
                </a:solidFill>
                <a:cs typeface="Tahoma" pitchFamily="34" charset="0"/>
              </a:rPr>
              <a:t>Kaynakların</a:t>
            </a:r>
            <a:r>
              <a:rPr lang="en-US" sz="900" dirty="0" smtClean="0">
                <a:solidFill>
                  <a:schemeClr val="tx1"/>
                </a:solidFill>
                <a:cs typeface="Tahoma" pitchFamily="34" charset="0"/>
              </a:rPr>
              <a:t> </a:t>
            </a:r>
            <a:r>
              <a:rPr lang="en-US" sz="900" dirty="0" err="1" smtClean="0">
                <a:solidFill>
                  <a:schemeClr val="tx1"/>
                </a:solidFill>
                <a:cs typeface="Tahoma" pitchFamily="34" charset="0"/>
              </a:rPr>
              <a:t>izlenmesi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ölçülmesi</a:t>
            </a:r>
            <a:endParaRPr lang="en-US" sz="900" dirty="0">
              <a:solidFill>
                <a:schemeClr val="tx1"/>
              </a:solidFill>
              <a:cs typeface="Tahoma" pitchFamily="34" charset="0"/>
            </a:endParaRPr>
          </a:p>
        </p:txBody>
      </p:sp>
      <p:sp>
        <p:nvSpPr>
          <p:cNvPr id="46" name="Rectangle 45"/>
          <p:cNvSpPr>
            <a:spLocks noChangeArrowheads="1"/>
          </p:cNvSpPr>
          <p:nvPr/>
        </p:nvSpPr>
        <p:spPr bwMode="auto">
          <a:xfrm>
            <a:off x="680371" y="1846844"/>
            <a:ext cx="1453229"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en-US" sz="900" dirty="0" err="1" smtClean="0">
                <a:solidFill>
                  <a:schemeClr val="tx1"/>
                </a:solidFill>
                <a:cs typeface="Tahoma" pitchFamily="34" charset="0"/>
              </a:rPr>
              <a:t>İnsanlar</a:t>
            </a:r>
            <a:endParaRPr lang="en-US" sz="900" dirty="0">
              <a:solidFill>
                <a:schemeClr val="tx1"/>
              </a:solidFill>
              <a:cs typeface="Tahoma" pitchFamily="34" charset="0"/>
            </a:endParaRPr>
          </a:p>
        </p:txBody>
      </p:sp>
      <p:sp>
        <p:nvSpPr>
          <p:cNvPr id="47" name="Rectangle 46"/>
          <p:cNvSpPr>
            <a:spLocks noChangeArrowheads="1"/>
          </p:cNvSpPr>
          <p:nvPr/>
        </p:nvSpPr>
        <p:spPr bwMode="auto">
          <a:xfrm>
            <a:off x="680371" y="2294308"/>
            <a:ext cx="1453229" cy="2950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en-US" sz="900" dirty="0" err="1"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48" name="Straight Arrow Connector 47"/>
          <p:cNvCxnSpPr/>
          <p:nvPr/>
        </p:nvCxnSpPr>
        <p:spPr bwMode="auto">
          <a:xfrm flipH="1">
            <a:off x="1447799" y="1219201"/>
            <a:ext cx="1" cy="160707"/>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49" name="Straight Arrow Connector 48"/>
          <p:cNvCxnSpPr/>
          <p:nvPr/>
        </p:nvCxnSpPr>
        <p:spPr bwMode="auto">
          <a:xfrm>
            <a:off x="1447799" y="1674972"/>
            <a:ext cx="0" cy="171872"/>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50" name="Straight Arrow Connector 49"/>
          <p:cNvCxnSpPr/>
          <p:nvPr/>
        </p:nvCxnSpPr>
        <p:spPr bwMode="auto">
          <a:xfrm>
            <a:off x="1447799" y="2141908"/>
            <a:ext cx="0" cy="15240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51" name="Straight Arrow Connector 50"/>
          <p:cNvCxnSpPr/>
          <p:nvPr/>
        </p:nvCxnSpPr>
        <p:spPr bwMode="auto">
          <a:xfrm>
            <a:off x="1447799" y="2589372"/>
            <a:ext cx="0" cy="15777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52" name="Straight Arrow Connector 51"/>
          <p:cNvCxnSpPr/>
          <p:nvPr/>
        </p:nvCxnSpPr>
        <p:spPr bwMode="auto">
          <a:xfrm>
            <a:off x="1447799" y="3361108"/>
            <a:ext cx="0" cy="150444"/>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53" name="Straight Arrow Connector 52"/>
          <p:cNvCxnSpPr/>
          <p:nvPr/>
        </p:nvCxnSpPr>
        <p:spPr bwMode="auto">
          <a:xfrm>
            <a:off x="1447799" y="5037508"/>
            <a:ext cx="0" cy="162136"/>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54" name="Straight Arrow Connector 53"/>
          <p:cNvCxnSpPr/>
          <p:nvPr/>
        </p:nvCxnSpPr>
        <p:spPr bwMode="auto">
          <a:xfrm>
            <a:off x="1447799" y="5494708"/>
            <a:ext cx="0" cy="162136"/>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55" name="Straight Arrow Connector 54"/>
          <p:cNvCxnSpPr/>
          <p:nvPr/>
        </p:nvCxnSpPr>
        <p:spPr bwMode="auto">
          <a:xfrm>
            <a:off x="1447799" y="5951908"/>
            <a:ext cx="0" cy="161172"/>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sp>
        <p:nvSpPr>
          <p:cNvPr id="56" name="Rectangle 55"/>
          <p:cNvSpPr>
            <a:spLocks noChangeArrowheads="1"/>
          </p:cNvSpPr>
          <p:nvPr/>
        </p:nvSpPr>
        <p:spPr bwMode="auto">
          <a:xfrm>
            <a:off x="683757" y="4199308"/>
            <a:ext cx="1444993" cy="44746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r>
              <a:rPr lang="en-US" sz="900" dirty="0" smtClean="0">
                <a:solidFill>
                  <a:schemeClr val="tx1"/>
                </a:solidFill>
                <a:cs typeface="Tahoma" pitchFamily="34" charset="0"/>
              </a:rPr>
              <a:t> </a:t>
            </a:r>
            <a:endParaRPr lang="en-US" sz="900" dirty="0">
              <a:solidFill>
                <a:schemeClr val="tx1"/>
              </a:solidFill>
              <a:cs typeface="Tahoma" pitchFamily="34" charset="0"/>
            </a:endParaRPr>
          </a:p>
        </p:txBody>
      </p:sp>
      <p:cxnSp>
        <p:nvCxnSpPr>
          <p:cNvPr id="57" name="Straight Arrow Connector 56"/>
          <p:cNvCxnSpPr/>
          <p:nvPr/>
        </p:nvCxnSpPr>
        <p:spPr bwMode="auto">
          <a:xfrm>
            <a:off x="1447799" y="4046908"/>
            <a:ext cx="0" cy="152400"/>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58" name="Straight Arrow Connector 57"/>
          <p:cNvCxnSpPr/>
          <p:nvPr/>
        </p:nvCxnSpPr>
        <p:spPr bwMode="auto">
          <a:xfrm>
            <a:off x="1447799" y="4646772"/>
            <a:ext cx="0" cy="95672"/>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spTree>
    <p:extLst>
      <p:ext uri="{BB962C8B-B14F-4D97-AF65-F5344CB8AC3E}">
        <p14:creationId xmlns:p14="http://schemas.microsoft.com/office/powerpoint/2010/main" val="42169522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Rectangle 63"/>
          <p:cNvSpPr>
            <a:spLocks noChangeArrowheads="1"/>
          </p:cNvSpPr>
          <p:nvPr/>
        </p:nvSpPr>
        <p:spPr bwMode="auto">
          <a:xfrm>
            <a:off x="542379"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4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Kuruluşun</a:t>
            </a:r>
            <a:r>
              <a:rPr lang="en-US" sz="1100" dirty="0" smtClean="0">
                <a:solidFill>
                  <a:schemeClr val="tx1"/>
                </a:solidFill>
                <a:cs typeface="Tahoma" pitchFamily="34" charset="0"/>
              </a:rPr>
              <a:t> </a:t>
            </a:r>
            <a:r>
              <a:rPr lang="en-US" sz="1100" dirty="0" err="1" smtClean="0">
                <a:solidFill>
                  <a:schemeClr val="tx1"/>
                </a:solidFill>
                <a:cs typeface="Tahoma" pitchFamily="34" charset="0"/>
              </a:rPr>
              <a:t>kapsamı</a:t>
            </a:r>
            <a:endParaRPr lang="en-US" sz="1100" dirty="0">
              <a:solidFill>
                <a:schemeClr val="tx1"/>
              </a:solidFill>
              <a:cs typeface="Tahoma" pitchFamily="34" charset="0"/>
            </a:endParaRPr>
          </a:p>
        </p:txBody>
      </p:sp>
      <p:sp>
        <p:nvSpPr>
          <p:cNvPr id="68" name="Rectangle 10"/>
          <p:cNvSpPr>
            <a:spLocks noChangeArrowheads="1"/>
          </p:cNvSpPr>
          <p:nvPr/>
        </p:nvSpPr>
        <p:spPr bwMode="auto">
          <a:xfrm>
            <a:off x="1752600"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Liderlik</a:t>
            </a:r>
            <a:endParaRPr lang="en-US" sz="1100" dirty="0">
              <a:solidFill>
                <a:schemeClr val="tx1"/>
              </a:solidFill>
              <a:cs typeface="Tahoma" pitchFamily="34" charset="0"/>
            </a:endParaRPr>
          </a:p>
        </p:txBody>
      </p:sp>
      <p:sp>
        <p:nvSpPr>
          <p:cNvPr id="70" name="Rectangle 19"/>
          <p:cNvSpPr>
            <a:spLocks noChangeArrowheads="1"/>
          </p:cNvSpPr>
          <p:nvPr/>
        </p:nvSpPr>
        <p:spPr bwMode="auto">
          <a:xfrm>
            <a:off x="2971800" y="838200"/>
            <a:ext cx="11340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Planlama</a:t>
            </a:r>
            <a:endParaRPr lang="en-US" sz="1100" dirty="0">
              <a:solidFill>
                <a:schemeClr val="tx1"/>
              </a:solidFill>
              <a:cs typeface="Tahoma" pitchFamily="34" charset="0"/>
            </a:endParaRPr>
          </a:p>
        </p:txBody>
      </p:sp>
      <p:sp>
        <p:nvSpPr>
          <p:cNvPr id="72" name="Rectangle 33"/>
          <p:cNvSpPr>
            <a:spLocks noChangeArrowheads="1"/>
          </p:cNvSpPr>
          <p:nvPr/>
        </p:nvSpPr>
        <p:spPr bwMode="auto">
          <a:xfrm>
            <a:off x="5486401" y="838200"/>
            <a:ext cx="1136211" cy="60129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1100" dirty="0">
                <a:solidFill>
                  <a:schemeClr val="tx1"/>
                </a:solidFill>
                <a:cs typeface="Tahoma" pitchFamily="34" charset="0"/>
              </a:rPr>
              <a:t>8 </a:t>
            </a:r>
            <a:endParaRPr lang="en-US" sz="1100" dirty="0" smtClean="0">
              <a:solidFill>
                <a:schemeClr val="tx1"/>
              </a:solidFill>
              <a:cs typeface="Tahoma" pitchFamily="34" charset="0"/>
            </a:endParaRPr>
          </a:p>
          <a:p>
            <a:pPr algn="ctr"/>
            <a:r>
              <a:rPr lang="tr-TR" sz="1100" dirty="0" smtClean="0">
                <a:solidFill>
                  <a:schemeClr val="tx1"/>
                </a:solidFill>
                <a:cs typeface="Tahoma" pitchFamily="34" charset="0"/>
              </a:rPr>
              <a:t>İşleyiş</a:t>
            </a:r>
            <a:endParaRPr lang="en-US" sz="1100" dirty="0">
              <a:solidFill>
                <a:schemeClr val="tx1"/>
              </a:solidFill>
              <a:cs typeface="Tahoma" pitchFamily="34" charset="0"/>
            </a:endParaRPr>
          </a:p>
        </p:txBody>
      </p:sp>
      <p:sp>
        <p:nvSpPr>
          <p:cNvPr id="74" name="Rectangle 40"/>
          <p:cNvSpPr>
            <a:spLocks noChangeArrowheads="1"/>
          </p:cNvSpPr>
          <p:nvPr/>
        </p:nvSpPr>
        <p:spPr bwMode="auto">
          <a:xfrm>
            <a:off x="6705600"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9 </a:t>
            </a:r>
            <a:endParaRPr lang="en-US" sz="1100" dirty="0" smtClean="0">
              <a:solidFill>
                <a:schemeClr val="tx1"/>
              </a:solidFill>
              <a:cs typeface="Tahoma" pitchFamily="34" charset="0"/>
            </a:endParaRPr>
          </a:p>
          <a:p>
            <a:pPr algn="ctr"/>
            <a:r>
              <a:rPr lang="en-US" sz="1000" dirty="0" err="1" smtClean="0">
                <a:solidFill>
                  <a:schemeClr val="tx1"/>
                </a:solidFill>
                <a:cs typeface="Tahoma" pitchFamily="34" charset="0"/>
              </a:rPr>
              <a:t>Başarının</a:t>
            </a:r>
            <a:r>
              <a:rPr lang="en-US" sz="1000" dirty="0" smtClean="0">
                <a:solidFill>
                  <a:schemeClr val="tx1"/>
                </a:solidFill>
                <a:cs typeface="Tahoma" pitchFamily="34" charset="0"/>
              </a:rPr>
              <a:t>/</a:t>
            </a:r>
            <a:endParaRPr lang="tr-TR" sz="1000" dirty="0" smtClean="0">
              <a:solidFill>
                <a:schemeClr val="tx1"/>
              </a:solidFill>
              <a:cs typeface="Tahoma" pitchFamily="34" charset="0"/>
            </a:endParaRPr>
          </a:p>
          <a:p>
            <a:pPr algn="ctr"/>
            <a:r>
              <a:rPr lang="en-US" sz="1000" dirty="0" err="1" smtClean="0">
                <a:solidFill>
                  <a:schemeClr val="tx1"/>
                </a:solidFill>
                <a:cs typeface="Tahoma" pitchFamily="34" charset="0"/>
              </a:rPr>
              <a:t>Performansın</a:t>
            </a:r>
            <a:r>
              <a:rPr lang="en-US" sz="1000" dirty="0" smtClean="0">
                <a:solidFill>
                  <a:schemeClr val="tx1"/>
                </a:solidFill>
                <a:cs typeface="Tahoma" pitchFamily="34" charset="0"/>
              </a:rPr>
              <a:t> </a:t>
            </a:r>
            <a:r>
              <a:rPr lang="en-US" sz="1000" dirty="0" err="1" smtClean="0">
                <a:solidFill>
                  <a:schemeClr val="tx1"/>
                </a:solidFill>
                <a:cs typeface="Tahoma" pitchFamily="34" charset="0"/>
              </a:rPr>
              <a:t>değerlendirilmesi</a:t>
            </a:r>
            <a:endParaRPr lang="en-US" sz="1000" dirty="0">
              <a:solidFill>
                <a:schemeClr val="tx1"/>
              </a:solidFill>
              <a:cs typeface="Tahoma" pitchFamily="34" charset="0"/>
            </a:endParaRPr>
          </a:p>
        </p:txBody>
      </p:sp>
      <p:sp>
        <p:nvSpPr>
          <p:cNvPr id="82" name="Rectangle 47"/>
          <p:cNvSpPr>
            <a:spLocks noChangeArrowheads="1"/>
          </p:cNvSpPr>
          <p:nvPr/>
        </p:nvSpPr>
        <p:spPr bwMode="auto">
          <a:xfrm>
            <a:off x="7980912"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10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İyileştirme</a:t>
            </a:r>
            <a:endParaRPr lang="en-US" sz="1100" dirty="0">
              <a:solidFill>
                <a:schemeClr val="tx1"/>
              </a:solidFill>
              <a:cs typeface="Tahoma" pitchFamily="34" charset="0"/>
            </a:endParaRPr>
          </a:p>
        </p:txBody>
      </p:sp>
      <p:sp>
        <p:nvSpPr>
          <p:cNvPr id="84" name="Rectangle 83"/>
          <p:cNvSpPr>
            <a:spLocks noChangeArrowheads="1"/>
          </p:cNvSpPr>
          <p:nvPr/>
        </p:nvSpPr>
        <p:spPr bwMode="auto">
          <a:xfrm>
            <a:off x="559965" y="16167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4.1 </a:t>
            </a:r>
          </a:p>
          <a:p>
            <a:pPr algn="ctr"/>
            <a:r>
              <a:rPr lang="en-US" sz="900" dirty="0" err="1" smtClean="0">
                <a:solidFill>
                  <a:schemeClr val="tx1"/>
                </a:solidFill>
                <a:cs typeface="Tahoma" pitchFamily="34" charset="0"/>
              </a:rPr>
              <a:t>Kapsamın</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analaşılması</a:t>
            </a:r>
            <a:endParaRPr lang="en-US" sz="900" dirty="0">
              <a:solidFill>
                <a:schemeClr val="tx1"/>
              </a:solidFill>
              <a:cs typeface="Tahoma" pitchFamily="34" charset="0"/>
            </a:endParaRPr>
          </a:p>
        </p:txBody>
      </p:sp>
      <p:sp>
        <p:nvSpPr>
          <p:cNvPr id="86" name="Rectangle 85"/>
          <p:cNvSpPr>
            <a:spLocks noChangeArrowheads="1"/>
          </p:cNvSpPr>
          <p:nvPr/>
        </p:nvSpPr>
        <p:spPr bwMode="auto">
          <a:xfrm>
            <a:off x="559965" y="21501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4.2 </a:t>
            </a:r>
          </a:p>
          <a:p>
            <a:pPr algn="ctr"/>
            <a:r>
              <a:rPr lang="en-US" sz="900" dirty="0" err="1" smtClean="0">
                <a:solidFill>
                  <a:schemeClr val="tx1"/>
                </a:solidFill>
                <a:cs typeface="Tahoma" pitchFamily="34" charset="0"/>
              </a:rPr>
              <a:t>İlgili</a:t>
            </a:r>
            <a:r>
              <a:rPr lang="en-US" sz="900" dirty="0" smtClean="0">
                <a:solidFill>
                  <a:schemeClr val="tx1"/>
                </a:solidFill>
                <a:cs typeface="Tahoma" pitchFamily="34" charset="0"/>
              </a:rPr>
              <a:t> </a:t>
            </a:r>
            <a:r>
              <a:rPr lang="en-US" sz="900" dirty="0" err="1" smtClean="0">
                <a:solidFill>
                  <a:schemeClr val="tx1"/>
                </a:solidFill>
                <a:cs typeface="Tahoma" pitchFamily="34" charset="0"/>
              </a:rPr>
              <a:t>taraflar</a:t>
            </a:r>
            <a:endParaRPr lang="en-US" sz="900" dirty="0">
              <a:solidFill>
                <a:schemeClr val="tx1"/>
              </a:solidFill>
              <a:cs typeface="Tahoma" pitchFamily="34" charset="0"/>
            </a:endParaRPr>
          </a:p>
        </p:txBody>
      </p:sp>
      <p:sp>
        <p:nvSpPr>
          <p:cNvPr id="88" name="Rectangle 87"/>
          <p:cNvSpPr>
            <a:spLocks noChangeArrowheads="1"/>
          </p:cNvSpPr>
          <p:nvPr/>
        </p:nvSpPr>
        <p:spPr bwMode="auto">
          <a:xfrm>
            <a:off x="559965" y="26835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4.3 </a:t>
            </a:r>
          </a:p>
          <a:p>
            <a:pPr algn="ctr"/>
            <a:r>
              <a:rPr lang="en-US" sz="900" dirty="0" err="1" smtClean="0">
                <a:solidFill>
                  <a:schemeClr val="tx1"/>
                </a:solidFill>
                <a:cs typeface="Tahoma" pitchFamily="34" charset="0"/>
              </a:rPr>
              <a:t>Kapsam</a:t>
            </a:r>
            <a:endParaRPr lang="en-US" sz="900" dirty="0">
              <a:solidFill>
                <a:schemeClr val="tx1"/>
              </a:solidFill>
              <a:cs typeface="Tahoma" pitchFamily="34" charset="0"/>
            </a:endParaRPr>
          </a:p>
        </p:txBody>
      </p:sp>
      <p:sp>
        <p:nvSpPr>
          <p:cNvPr id="90" name="Rectangle 89"/>
          <p:cNvSpPr>
            <a:spLocks noChangeArrowheads="1"/>
          </p:cNvSpPr>
          <p:nvPr/>
        </p:nvSpPr>
        <p:spPr bwMode="auto">
          <a:xfrm>
            <a:off x="559965" y="32169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4.4</a:t>
            </a:r>
          </a:p>
          <a:p>
            <a:pPr algn="ctr"/>
            <a:r>
              <a:rPr lang="en-US" sz="900" dirty="0" smtClean="0">
                <a:solidFill>
                  <a:schemeClr val="tx1"/>
                </a:solidFill>
                <a:cs typeface="Tahoma" pitchFamily="34" charset="0"/>
              </a:rPr>
              <a:t> KYSS</a:t>
            </a:r>
            <a:endParaRPr lang="en-US" sz="900" dirty="0">
              <a:solidFill>
                <a:schemeClr val="tx1"/>
              </a:solidFill>
              <a:cs typeface="Tahoma" pitchFamily="34" charset="0"/>
            </a:endParaRPr>
          </a:p>
        </p:txBody>
      </p:sp>
      <p:sp>
        <p:nvSpPr>
          <p:cNvPr id="91" name="Rectangle 90"/>
          <p:cNvSpPr>
            <a:spLocks noChangeArrowheads="1"/>
          </p:cNvSpPr>
          <p:nvPr/>
        </p:nvSpPr>
        <p:spPr bwMode="auto">
          <a:xfrm>
            <a:off x="1771281" y="16929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en-US" sz="900" dirty="0" smtClean="0">
                <a:solidFill>
                  <a:schemeClr val="tx1"/>
                </a:solidFill>
                <a:cs typeface="Tahoma" pitchFamily="34" charset="0"/>
              </a:rPr>
              <a:t>Leadership and commitment</a:t>
            </a:r>
            <a:endParaRPr lang="en-US" sz="900" dirty="0">
              <a:solidFill>
                <a:schemeClr val="tx1"/>
              </a:solidFill>
              <a:cs typeface="Tahoma" pitchFamily="34" charset="0"/>
            </a:endParaRPr>
          </a:p>
        </p:txBody>
      </p:sp>
      <p:sp>
        <p:nvSpPr>
          <p:cNvPr id="92" name="Rectangle 91"/>
          <p:cNvSpPr>
            <a:spLocks noChangeArrowheads="1"/>
          </p:cNvSpPr>
          <p:nvPr/>
        </p:nvSpPr>
        <p:spPr bwMode="auto">
          <a:xfrm>
            <a:off x="2989386" y="1638945"/>
            <a:ext cx="1098848" cy="5708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sv-SE" sz="900" dirty="0" smtClean="0">
                <a:solidFill>
                  <a:schemeClr val="tx1"/>
                </a:solidFill>
                <a:cs typeface="Tahoma" pitchFamily="34" charset="0"/>
              </a:rPr>
              <a:t>Riskler ve fırsatlara göre eylemler</a:t>
            </a:r>
            <a:endParaRPr lang="en-US" sz="900" dirty="0">
              <a:solidFill>
                <a:schemeClr val="tx1"/>
              </a:solidFill>
              <a:cs typeface="Tahoma" pitchFamily="34" charset="0"/>
            </a:endParaRPr>
          </a:p>
        </p:txBody>
      </p:sp>
      <p:sp>
        <p:nvSpPr>
          <p:cNvPr id="93" name="Rectangle 92"/>
          <p:cNvSpPr>
            <a:spLocks noChangeArrowheads="1"/>
          </p:cNvSpPr>
          <p:nvPr/>
        </p:nvSpPr>
        <p:spPr bwMode="auto">
          <a:xfrm>
            <a:off x="2989386" y="2414679"/>
            <a:ext cx="1098848" cy="48092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en-US" sz="900" dirty="0" err="1" smtClean="0">
                <a:solidFill>
                  <a:schemeClr val="tx1"/>
                </a:solidFill>
                <a:cs typeface="Tahoma" pitchFamily="34" charset="0"/>
              </a:rPr>
              <a:t>Hedefler</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planlama</a:t>
            </a:r>
            <a:endParaRPr lang="en-US" sz="900" dirty="0">
              <a:solidFill>
                <a:schemeClr val="tx1"/>
              </a:solidFill>
              <a:cs typeface="Tahoma" pitchFamily="34" charset="0"/>
            </a:endParaRPr>
          </a:p>
        </p:txBody>
      </p:sp>
      <p:sp>
        <p:nvSpPr>
          <p:cNvPr id="94" name="Rectangle 93"/>
          <p:cNvSpPr>
            <a:spLocks noChangeArrowheads="1"/>
          </p:cNvSpPr>
          <p:nvPr/>
        </p:nvSpPr>
        <p:spPr bwMode="auto">
          <a:xfrm>
            <a:off x="6737720" y="1600200"/>
            <a:ext cx="1098848" cy="62164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 </a:t>
            </a:r>
          </a:p>
          <a:p>
            <a:pPr algn="ctr"/>
            <a:r>
              <a:rPr lang="en-US" sz="900" dirty="0" err="1" smtClean="0">
                <a:solidFill>
                  <a:schemeClr val="tx1"/>
                </a:solidFill>
                <a:cs typeface="Tahoma" pitchFamily="34" charset="0"/>
              </a:rPr>
              <a:t>İzleme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ölçüm</a:t>
            </a:r>
            <a:r>
              <a:rPr lang="en-US" sz="900" dirty="0" smtClean="0">
                <a:solidFill>
                  <a:schemeClr val="tx1"/>
                </a:solidFill>
                <a:cs typeface="Tahoma" pitchFamily="34" charset="0"/>
              </a:rPr>
              <a:t>, anal</a:t>
            </a:r>
            <a:r>
              <a:rPr lang="tr-TR" sz="900" dirty="0" smtClean="0">
                <a:solidFill>
                  <a:schemeClr val="tx1"/>
                </a:solidFill>
                <a:cs typeface="Tahoma" pitchFamily="34" charset="0"/>
              </a:rPr>
              <a:t>i</a:t>
            </a:r>
            <a:r>
              <a:rPr lang="en-US" sz="900" dirty="0" smtClean="0">
                <a:solidFill>
                  <a:schemeClr val="tx1"/>
                </a:solidFill>
                <a:cs typeface="Tahoma" pitchFamily="34" charset="0"/>
              </a:rPr>
              <a:t>z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98" name="Rectangle 97"/>
          <p:cNvSpPr>
            <a:spLocks noChangeArrowheads="1"/>
          </p:cNvSpPr>
          <p:nvPr/>
        </p:nvSpPr>
        <p:spPr bwMode="auto">
          <a:xfrm>
            <a:off x="1771281" y="2755726"/>
            <a:ext cx="1098848" cy="6419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5.3</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roller, </a:t>
            </a:r>
            <a:r>
              <a:rPr lang="en-US" sz="900" dirty="0" err="1" smtClean="0">
                <a:solidFill>
                  <a:schemeClr val="tx1"/>
                </a:solidFill>
                <a:cs typeface="Tahoma" pitchFamily="34" charset="0"/>
              </a:rPr>
              <a:t>sorumluluklar</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yetkiler</a:t>
            </a:r>
            <a:endParaRPr lang="en-US" sz="900" dirty="0">
              <a:solidFill>
                <a:schemeClr val="tx1"/>
              </a:solidFill>
              <a:cs typeface="Tahoma" pitchFamily="34" charset="0"/>
            </a:endParaRPr>
          </a:p>
        </p:txBody>
      </p:sp>
      <p:sp>
        <p:nvSpPr>
          <p:cNvPr id="99" name="Rectangle 98"/>
          <p:cNvSpPr>
            <a:spLocks noChangeArrowheads="1"/>
          </p:cNvSpPr>
          <p:nvPr/>
        </p:nvSpPr>
        <p:spPr bwMode="auto">
          <a:xfrm>
            <a:off x="6737720" y="3714711"/>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9.2</a:t>
            </a:r>
          </a:p>
          <a:p>
            <a:pPr algn="ctr"/>
            <a:r>
              <a:rPr lang="en-US" sz="900" dirty="0" err="1" smtClean="0">
                <a:solidFill>
                  <a:schemeClr val="tx1"/>
                </a:solidFill>
                <a:cs typeface="Tahoma" pitchFamily="34" charset="0"/>
              </a:rPr>
              <a:t>İç</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00" name="Rectangle 99"/>
          <p:cNvSpPr>
            <a:spLocks noChangeArrowheads="1"/>
          </p:cNvSpPr>
          <p:nvPr/>
        </p:nvSpPr>
        <p:spPr bwMode="auto">
          <a:xfrm>
            <a:off x="6737720" y="4267200"/>
            <a:ext cx="1098848" cy="40027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9.3 </a:t>
            </a:r>
          </a:p>
          <a:p>
            <a:pPr algn="ctr"/>
            <a:r>
              <a:rPr lang="en-US" sz="900" dirty="0" err="1" smtClean="0">
                <a:solidFill>
                  <a:schemeClr val="tx1"/>
                </a:solidFill>
                <a:cs typeface="Tahoma" pitchFamily="34" charset="0"/>
              </a:rPr>
              <a:t>Yönetimin</a:t>
            </a:r>
            <a:r>
              <a:rPr lang="en-US" sz="900" dirty="0" smtClean="0">
                <a:solidFill>
                  <a:schemeClr val="tx1"/>
                </a:solidFill>
                <a:cs typeface="Tahoma" pitchFamily="34" charset="0"/>
              </a:rPr>
              <a:t> </a:t>
            </a:r>
            <a:r>
              <a:rPr lang="en-US" sz="900" dirty="0" err="1" smtClean="0">
                <a:solidFill>
                  <a:schemeClr val="tx1"/>
                </a:solidFill>
                <a:cs typeface="Tahoma" pitchFamily="34" charset="0"/>
              </a:rPr>
              <a:t>gözden</a:t>
            </a:r>
            <a:r>
              <a:rPr lang="en-US" sz="900" dirty="0" smtClean="0">
                <a:solidFill>
                  <a:schemeClr val="tx1"/>
                </a:solidFill>
                <a:cs typeface="Tahoma" pitchFamily="34" charset="0"/>
              </a:rPr>
              <a:t> </a:t>
            </a:r>
            <a:r>
              <a:rPr lang="en-US" sz="900" dirty="0" err="1" smtClean="0">
                <a:solidFill>
                  <a:schemeClr val="tx1"/>
                </a:solidFill>
                <a:cs typeface="Tahoma" pitchFamily="34" charset="0"/>
              </a:rPr>
              <a:t>geçirmesi</a:t>
            </a:r>
            <a:endParaRPr lang="en-US" sz="900" dirty="0">
              <a:solidFill>
                <a:schemeClr val="tx1"/>
              </a:solidFill>
              <a:cs typeface="Tahoma" pitchFamily="34" charset="0"/>
            </a:endParaRPr>
          </a:p>
        </p:txBody>
      </p:sp>
      <p:sp>
        <p:nvSpPr>
          <p:cNvPr id="101" name="Rectangle 100"/>
          <p:cNvSpPr>
            <a:spLocks noChangeArrowheads="1"/>
          </p:cNvSpPr>
          <p:nvPr/>
        </p:nvSpPr>
        <p:spPr bwMode="auto">
          <a:xfrm>
            <a:off x="5486400" y="1600200"/>
            <a:ext cx="1136212" cy="58418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8.1 </a:t>
            </a:r>
          </a:p>
          <a:p>
            <a:pPr algn="ctr"/>
            <a:r>
              <a:rPr lang="en-US" sz="900" dirty="0" err="1" smtClean="0">
                <a:solidFill>
                  <a:schemeClr val="tx1"/>
                </a:solidFill>
                <a:cs typeface="Tahoma" pitchFamily="34" charset="0"/>
              </a:rPr>
              <a:t>İşleyişin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kontrolü</a:t>
            </a:r>
            <a:endParaRPr lang="en-US" sz="900" dirty="0">
              <a:solidFill>
                <a:schemeClr val="tx1"/>
              </a:solidFill>
              <a:cs typeface="Tahoma" pitchFamily="34" charset="0"/>
            </a:endParaRPr>
          </a:p>
        </p:txBody>
      </p:sp>
      <p:sp>
        <p:nvSpPr>
          <p:cNvPr id="102" name="Rectangle 101"/>
          <p:cNvSpPr>
            <a:spLocks noChangeArrowheads="1"/>
          </p:cNvSpPr>
          <p:nvPr/>
        </p:nvSpPr>
        <p:spPr bwMode="auto">
          <a:xfrm>
            <a:off x="1771281" y="22263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5.2 </a:t>
            </a:r>
          </a:p>
          <a:p>
            <a:pPr algn="ctr"/>
            <a:r>
              <a:rPr lang="en-US" sz="900" dirty="0" err="1" smtClean="0">
                <a:solidFill>
                  <a:schemeClr val="tx1"/>
                </a:solidFill>
                <a:cs typeface="Tahoma" pitchFamily="34" charset="0"/>
              </a:rPr>
              <a:t>Politika</a:t>
            </a:r>
            <a:endParaRPr lang="en-US" sz="900" dirty="0">
              <a:solidFill>
                <a:schemeClr val="tx1"/>
              </a:solidFill>
              <a:cs typeface="Tahoma" pitchFamily="34" charset="0"/>
            </a:endParaRPr>
          </a:p>
        </p:txBody>
      </p:sp>
      <p:sp>
        <p:nvSpPr>
          <p:cNvPr id="103" name="Rectangle 102"/>
          <p:cNvSpPr>
            <a:spLocks noChangeArrowheads="1"/>
          </p:cNvSpPr>
          <p:nvPr/>
        </p:nvSpPr>
        <p:spPr bwMode="auto">
          <a:xfrm>
            <a:off x="2987454" y="3071138"/>
            <a:ext cx="1098848" cy="43406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en-US" sz="900" dirty="0" err="1" smtClean="0">
                <a:solidFill>
                  <a:schemeClr val="tx1"/>
                </a:solidFill>
                <a:cs typeface="Tahoma" pitchFamily="34" charset="0"/>
              </a:rPr>
              <a:t>Değişikliklerin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endParaRPr lang="en-US" sz="900" dirty="0">
              <a:solidFill>
                <a:schemeClr val="tx1"/>
              </a:solidFill>
              <a:cs typeface="Tahoma" pitchFamily="34" charset="0"/>
            </a:endParaRPr>
          </a:p>
        </p:txBody>
      </p:sp>
      <p:sp>
        <p:nvSpPr>
          <p:cNvPr id="104" name="Rectangle 103"/>
          <p:cNvSpPr>
            <a:spLocks noChangeArrowheads="1"/>
          </p:cNvSpPr>
          <p:nvPr/>
        </p:nvSpPr>
        <p:spPr bwMode="auto">
          <a:xfrm>
            <a:off x="6737720" y="2392566"/>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9.1.2</a:t>
            </a:r>
          </a:p>
          <a:p>
            <a:pPr algn="ctr"/>
            <a:r>
              <a:rPr lang="en-US" sz="900" dirty="0" err="1" smtClean="0">
                <a:solidFill>
                  <a:schemeClr val="tx1"/>
                </a:solidFill>
                <a:cs typeface="Tahoma" pitchFamily="34" charset="0"/>
              </a:rPr>
              <a:t>Müşteri</a:t>
            </a:r>
            <a:r>
              <a:rPr lang="en-US" sz="900" dirty="0" smtClean="0">
                <a:solidFill>
                  <a:schemeClr val="tx1"/>
                </a:solidFill>
                <a:cs typeface="Tahoma" pitchFamily="34" charset="0"/>
              </a:rPr>
              <a:t> </a:t>
            </a:r>
            <a:r>
              <a:rPr lang="en-US" sz="900" dirty="0" err="1" smtClean="0">
                <a:solidFill>
                  <a:schemeClr val="tx1"/>
                </a:solidFill>
                <a:cs typeface="Tahoma" pitchFamily="34" charset="0"/>
              </a:rPr>
              <a:t>memnuniyeti</a:t>
            </a:r>
            <a:endParaRPr lang="en-US" sz="900" dirty="0">
              <a:solidFill>
                <a:schemeClr val="tx1"/>
              </a:solidFill>
              <a:cs typeface="Tahoma" pitchFamily="34" charset="0"/>
            </a:endParaRPr>
          </a:p>
        </p:txBody>
      </p:sp>
      <p:sp>
        <p:nvSpPr>
          <p:cNvPr id="105" name="Rectangle 104"/>
          <p:cNvSpPr>
            <a:spLocks noChangeArrowheads="1"/>
          </p:cNvSpPr>
          <p:nvPr/>
        </p:nvSpPr>
        <p:spPr bwMode="auto">
          <a:xfrm>
            <a:off x="6737720" y="3064512"/>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9.1.3 </a:t>
            </a:r>
          </a:p>
          <a:p>
            <a:pPr algn="ctr"/>
            <a:r>
              <a:rPr lang="en-US" sz="900" dirty="0" err="1" smtClean="0">
                <a:solidFill>
                  <a:schemeClr val="tx1"/>
                </a:solidFill>
                <a:cs typeface="Tahoma" pitchFamily="34" charset="0"/>
              </a:rPr>
              <a:t>Analiz</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06" name="Rectangle 105"/>
          <p:cNvSpPr>
            <a:spLocks noChangeArrowheads="1"/>
          </p:cNvSpPr>
          <p:nvPr/>
        </p:nvSpPr>
        <p:spPr bwMode="auto">
          <a:xfrm>
            <a:off x="5505082" y="2302520"/>
            <a:ext cx="1098848" cy="36448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err="1" smtClean="0">
                <a:solidFill>
                  <a:schemeClr val="tx1"/>
                </a:solidFill>
                <a:cs typeface="Tahoma" pitchFamily="34" charset="0"/>
              </a:rPr>
              <a:t>Sonraki</a:t>
            </a:r>
            <a:r>
              <a:rPr lang="en-US" sz="900" dirty="0" smtClean="0">
                <a:solidFill>
                  <a:schemeClr val="tx1"/>
                </a:solidFill>
                <a:cs typeface="Tahoma" pitchFamily="34" charset="0"/>
              </a:rPr>
              <a:t> </a:t>
            </a:r>
            <a:r>
              <a:rPr lang="en-US" sz="900" dirty="0" err="1" smtClean="0">
                <a:solidFill>
                  <a:schemeClr val="tx1"/>
                </a:solidFill>
                <a:cs typeface="Tahoma" pitchFamily="34" charset="0"/>
              </a:rPr>
              <a:t>slayta</a:t>
            </a:r>
            <a:r>
              <a:rPr lang="en-US" sz="900" dirty="0" smtClean="0">
                <a:solidFill>
                  <a:schemeClr val="tx1"/>
                </a:solidFill>
                <a:cs typeface="Tahoma" pitchFamily="34" charset="0"/>
              </a:rPr>
              <a:t> </a:t>
            </a:r>
            <a:r>
              <a:rPr lang="en-US" sz="900" dirty="0" err="1" smtClean="0">
                <a:solidFill>
                  <a:schemeClr val="tx1"/>
                </a:solidFill>
                <a:cs typeface="Tahoma" pitchFamily="34" charset="0"/>
              </a:rPr>
              <a:t>bakınız</a:t>
            </a:r>
            <a:endParaRPr lang="en-US" sz="900" dirty="0">
              <a:solidFill>
                <a:schemeClr val="tx1"/>
              </a:solidFill>
              <a:cs typeface="Tahoma" pitchFamily="34" charset="0"/>
            </a:endParaRPr>
          </a:p>
        </p:txBody>
      </p:sp>
      <p:cxnSp>
        <p:nvCxnSpPr>
          <p:cNvPr id="107" name="Straight Arrow Connector 106"/>
          <p:cNvCxnSpPr/>
          <p:nvPr/>
        </p:nvCxnSpPr>
        <p:spPr bwMode="auto">
          <a:xfrm flipH="1">
            <a:off x="2320705" y="1439493"/>
            <a:ext cx="1" cy="25342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8" name="Straight Arrow Connector 107"/>
          <p:cNvCxnSpPr/>
          <p:nvPr/>
        </p:nvCxnSpPr>
        <p:spPr bwMode="auto">
          <a:xfrm>
            <a:off x="2320705" y="25908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0" name="Straight Arrow Connector 109"/>
          <p:cNvCxnSpPr/>
          <p:nvPr/>
        </p:nvCxnSpPr>
        <p:spPr bwMode="auto">
          <a:xfrm>
            <a:off x="2320705" y="20574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1" name="Straight Arrow Connector 110"/>
          <p:cNvCxnSpPr>
            <a:stCxn id="64" idx="2"/>
            <a:endCxn id="84" idx="0"/>
          </p:cNvCxnSpPr>
          <p:nvPr/>
        </p:nvCxnSpPr>
        <p:spPr bwMode="auto">
          <a:xfrm flipH="1">
            <a:off x="1109389" y="1439493"/>
            <a:ext cx="1" cy="17722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2" name="Straight Arrow Connector 111"/>
          <p:cNvCxnSpPr>
            <a:stCxn id="84" idx="2"/>
            <a:endCxn id="86" idx="0"/>
          </p:cNvCxnSpPr>
          <p:nvPr/>
        </p:nvCxnSpPr>
        <p:spPr bwMode="auto">
          <a:xfrm>
            <a:off x="1109389" y="19812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3" name="Straight Arrow Connector 112"/>
          <p:cNvCxnSpPr>
            <a:stCxn id="86" idx="2"/>
            <a:endCxn id="88" idx="0"/>
          </p:cNvCxnSpPr>
          <p:nvPr/>
        </p:nvCxnSpPr>
        <p:spPr bwMode="auto">
          <a:xfrm>
            <a:off x="1109389" y="25146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4" name="Straight Arrow Connector 113"/>
          <p:cNvCxnSpPr>
            <a:stCxn id="88" idx="2"/>
            <a:endCxn id="90" idx="0"/>
          </p:cNvCxnSpPr>
          <p:nvPr/>
        </p:nvCxnSpPr>
        <p:spPr bwMode="auto">
          <a:xfrm>
            <a:off x="1109389" y="30480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5" name="Straight Arrow Connector 114"/>
          <p:cNvCxnSpPr>
            <a:stCxn id="70" idx="2"/>
            <a:endCxn id="92" idx="0"/>
          </p:cNvCxnSpPr>
          <p:nvPr/>
        </p:nvCxnSpPr>
        <p:spPr bwMode="auto">
          <a:xfrm flipH="1">
            <a:off x="3538810" y="1439493"/>
            <a:ext cx="1" cy="1994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6" name="Straight Arrow Connector 115"/>
          <p:cNvCxnSpPr>
            <a:stCxn id="92" idx="2"/>
            <a:endCxn id="93" idx="0"/>
          </p:cNvCxnSpPr>
          <p:nvPr/>
        </p:nvCxnSpPr>
        <p:spPr bwMode="auto">
          <a:xfrm>
            <a:off x="3538810" y="2209800"/>
            <a:ext cx="0" cy="20487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7" name="Straight Arrow Connector 116"/>
          <p:cNvCxnSpPr>
            <a:stCxn id="93" idx="2"/>
            <a:endCxn id="103" idx="0"/>
          </p:cNvCxnSpPr>
          <p:nvPr/>
        </p:nvCxnSpPr>
        <p:spPr bwMode="auto">
          <a:xfrm flipH="1">
            <a:off x="3536878" y="2895600"/>
            <a:ext cx="1932" cy="17553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8" name="Straight Arrow Connector 117"/>
          <p:cNvCxnSpPr>
            <a:stCxn id="72" idx="2"/>
            <a:endCxn id="101" idx="0"/>
          </p:cNvCxnSpPr>
          <p:nvPr/>
        </p:nvCxnSpPr>
        <p:spPr bwMode="auto">
          <a:xfrm flipH="1">
            <a:off x="6054506" y="1439493"/>
            <a:ext cx="1" cy="160707"/>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19" name="Straight Arrow Connector 118"/>
          <p:cNvCxnSpPr>
            <a:stCxn id="101" idx="2"/>
            <a:endCxn id="106" idx="0"/>
          </p:cNvCxnSpPr>
          <p:nvPr/>
        </p:nvCxnSpPr>
        <p:spPr bwMode="auto">
          <a:xfrm>
            <a:off x="6054506" y="2184388"/>
            <a:ext cx="0" cy="118132"/>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20" name="Straight Arrow Connector 119"/>
          <p:cNvCxnSpPr>
            <a:stCxn id="74" idx="2"/>
            <a:endCxn id="94" idx="0"/>
          </p:cNvCxnSpPr>
          <p:nvPr/>
        </p:nvCxnSpPr>
        <p:spPr bwMode="auto">
          <a:xfrm>
            <a:off x="7287144" y="1439493"/>
            <a:ext cx="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1" name="Straight Arrow Connector 120"/>
          <p:cNvCxnSpPr>
            <a:stCxn id="94" idx="2"/>
            <a:endCxn id="104" idx="0"/>
          </p:cNvCxnSpPr>
          <p:nvPr/>
        </p:nvCxnSpPr>
        <p:spPr bwMode="auto">
          <a:xfrm>
            <a:off x="7287144" y="2221843"/>
            <a:ext cx="0" cy="170723"/>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2" name="Straight Arrow Connector 121"/>
          <p:cNvCxnSpPr>
            <a:stCxn id="104" idx="2"/>
            <a:endCxn id="105" idx="0"/>
          </p:cNvCxnSpPr>
          <p:nvPr/>
        </p:nvCxnSpPr>
        <p:spPr bwMode="auto">
          <a:xfrm>
            <a:off x="7287144" y="2865760"/>
            <a:ext cx="0" cy="1987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3" name="Straight Arrow Connector 122"/>
          <p:cNvCxnSpPr>
            <a:stCxn id="105" idx="2"/>
            <a:endCxn id="99" idx="0"/>
          </p:cNvCxnSpPr>
          <p:nvPr/>
        </p:nvCxnSpPr>
        <p:spPr bwMode="auto">
          <a:xfrm>
            <a:off x="7287144" y="3537706"/>
            <a:ext cx="0" cy="177005"/>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4" name="Straight Arrow Connector 123"/>
          <p:cNvCxnSpPr>
            <a:stCxn id="99" idx="2"/>
            <a:endCxn id="100" idx="0"/>
          </p:cNvCxnSpPr>
          <p:nvPr/>
        </p:nvCxnSpPr>
        <p:spPr bwMode="auto">
          <a:xfrm>
            <a:off x="7287144" y="4079191"/>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127" name="Rectangle 26"/>
          <p:cNvSpPr>
            <a:spLocks noChangeArrowheads="1"/>
          </p:cNvSpPr>
          <p:nvPr/>
        </p:nvSpPr>
        <p:spPr bwMode="auto">
          <a:xfrm>
            <a:off x="4285245"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Destek</a:t>
            </a:r>
            <a:endParaRPr lang="en-US" sz="1100" dirty="0">
              <a:solidFill>
                <a:schemeClr val="tx1"/>
              </a:solidFill>
              <a:cs typeface="Tahoma" pitchFamily="34" charset="0"/>
            </a:endParaRPr>
          </a:p>
        </p:txBody>
      </p:sp>
      <p:sp>
        <p:nvSpPr>
          <p:cNvPr id="128" name="Rectangle 127"/>
          <p:cNvSpPr>
            <a:spLocks noChangeArrowheads="1"/>
          </p:cNvSpPr>
          <p:nvPr/>
        </p:nvSpPr>
        <p:spPr bwMode="auto">
          <a:xfrm>
            <a:off x="4254746" y="16002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en-US" sz="900" dirty="0" err="1" smtClean="0">
                <a:solidFill>
                  <a:schemeClr val="tx1"/>
                </a:solidFill>
                <a:cs typeface="Tahoma" pitchFamily="34" charset="0"/>
              </a:rPr>
              <a:t>Kaynaklar</a:t>
            </a:r>
            <a:endParaRPr lang="en-US" sz="900" dirty="0">
              <a:solidFill>
                <a:schemeClr val="tx1"/>
              </a:solidFill>
              <a:cs typeface="Tahoma" pitchFamily="34" charset="0"/>
            </a:endParaRPr>
          </a:p>
        </p:txBody>
      </p:sp>
      <p:sp>
        <p:nvSpPr>
          <p:cNvPr id="129" name="Rectangle 128"/>
          <p:cNvSpPr>
            <a:spLocks noChangeArrowheads="1"/>
          </p:cNvSpPr>
          <p:nvPr/>
        </p:nvSpPr>
        <p:spPr bwMode="auto">
          <a:xfrm>
            <a:off x="4254746" y="54199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en-US" sz="900" dirty="0" err="1"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130" name="Rectangle 129"/>
          <p:cNvSpPr>
            <a:spLocks noChangeArrowheads="1"/>
          </p:cNvSpPr>
          <p:nvPr/>
        </p:nvSpPr>
        <p:spPr bwMode="auto">
          <a:xfrm>
            <a:off x="4254746" y="587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en-US" sz="900" dirty="0" err="1" smtClean="0">
                <a:solidFill>
                  <a:schemeClr val="tx1"/>
                </a:solidFill>
                <a:cs typeface="Tahoma" pitchFamily="34" charset="0"/>
              </a:rPr>
              <a:t>İletişim</a:t>
            </a:r>
            <a:endParaRPr lang="en-US" sz="900" dirty="0">
              <a:solidFill>
                <a:schemeClr val="tx1"/>
              </a:solidFill>
              <a:cs typeface="Tahoma" pitchFamily="34" charset="0"/>
            </a:endParaRPr>
          </a:p>
        </p:txBody>
      </p:sp>
      <p:sp>
        <p:nvSpPr>
          <p:cNvPr id="131" name="Rectangle 130"/>
          <p:cNvSpPr>
            <a:spLocks noChangeArrowheads="1"/>
          </p:cNvSpPr>
          <p:nvPr/>
        </p:nvSpPr>
        <p:spPr bwMode="auto">
          <a:xfrm>
            <a:off x="4254746" y="6333372"/>
            <a:ext cx="1195018" cy="448428"/>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en-US" sz="900" dirty="0" err="1" smtClean="0">
                <a:solidFill>
                  <a:schemeClr val="tx1"/>
                </a:solidFill>
                <a:cs typeface="Tahoma" pitchFamily="34" charset="0"/>
              </a:rPr>
              <a:t>Dokümante</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endParaRPr lang="en-US" sz="900" dirty="0">
              <a:solidFill>
                <a:schemeClr val="tx1"/>
              </a:solidFill>
              <a:cs typeface="Tahoma" pitchFamily="34" charset="0"/>
            </a:endParaRPr>
          </a:p>
        </p:txBody>
      </p:sp>
      <p:sp>
        <p:nvSpPr>
          <p:cNvPr id="132" name="Rectangle 131"/>
          <p:cNvSpPr>
            <a:spLocks noChangeArrowheads="1"/>
          </p:cNvSpPr>
          <p:nvPr/>
        </p:nvSpPr>
        <p:spPr bwMode="auto">
          <a:xfrm>
            <a:off x="4254746" y="49627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en-US" sz="900" dirty="0" err="1"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133" name="Straight Arrow Connector 132"/>
          <p:cNvCxnSpPr/>
          <p:nvPr/>
        </p:nvCxnSpPr>
        <p:spPr bwMode="auto">
          <a:xfrm>
            <a:off x="4852255" y="3896951"/>
            <a:ext cx="0" cy="110593"/>
          </a:xfrm>
          <a:prstGeom prst="straightConnector1">
            <a:avLst/>
          </a:prstGeom>
          <a:ln>
            <a:headEnd type="none" w="med" len="med"/>
            <a:tailEnd type="triangle"/>
          </a:ln>
        </p:spPr>
        <p:style>
          <a:lnRef idx="1">
            <a:schemeClr val="dk1"/>
          </a:lnRef>
          <a:fillRef idx="2">
            <a:schemeClr val="dk1"/>
          </a:fillRef>
          <a:effectRef idx="1">
            <a:schemeClr val="dk1"/>
          </a:effectRef>
          <a:fontRef idx="minor">
            <a:schemeClr val="dk1"/>
          </a:fontRef>
        </p:style>
      </p:cxnSp>
      <p:sp>
        <p:nvSpPr>
          <p:cNvPr id="134" name="Rectangle 133"/>
          <p:cNvSpPr>
            <a:spLocks noChangeArrowheads="1"/>
          </p:cNvSpPr>
          <p:nvPr/>
        </p:nvSpPr>
        <p:spPr bwMode="auto">
          <a:xfrm>
            <a:off x="4254746" y="2967434"/>
            <a:ext cx="1195018" cy="61396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en-US" sz="900" dirty="0" smtClean="0">
                <a:solidFill>
                  <a:schemeClr val="tx1"/>
                </a:solidFill>
                <a:cs typeface="Tahoma" pitchFamily="34" charset="0"/>
              </a:rPr>
              <a:t>S</a:t>
            </a:r>
            <a:r>
              <a:rPr lang="tr-TR" sz="900" dirty="0" smtClean="0">
                <a:solidFill>
                  <a:schemeClr val="tx1"/>
                </a:solidFill>
                <a:cs typeface="Tahoma" pitchFamily="34" charset="0"/>
              </a:rPr>
              <a:t>ü</a:t>
            </a:r>
            <a:r>
              <a:rPr lang="en-US" sz="900" dirty="0" err="1" smtClean="0">
                <a:solidFill>
                  <a:schemeClr val="tx1"/>
                </a:solidFill>
                <a:cs typeface="Tahoma" pitchFamily="34" charset="0"/>
              </a:rPr>
              <a:t>reçlerin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işleyiş</a:t>
            </a:r>
            <a:r>
              <a:rPr lang="en-US" sz="900" dirty="0" smtClean="0">
                <a:solidFill>
                  <a:schemeClr val="tx1"/>
                </a:solidFill>
                <a:cs typeface="Tahoma" pitchFamily="34" charset="0"/>
              </a:rPr>
              <a:t> </a:t>
            </a:r>
            <a:r>
              <a:rPr lang="en-US" sz="900" dirty="0" err="1" smtClean="0">
                <a:solidFill>
                  <a:schemeClr val="tx1"/>
                </a:solidFill>
                <a:cs typeface="Tahoma" pitchFamily="34" charset="0"/>
              </a:rPr>
              <a:t>ortamı</a:t>
            </a:r>
            <a:endParaRPr lang="en-US" sz="900" dirty="0">
              <a:solidFill>
                <a:schemeClr val="tx1"/>
              </a:solidFill>
              <a:cs typeface="Tahoma" pitchFamily="34" charset="0"/>
            </a:endParaRPr>
          </a:p>
        </p:txBody>
      </p:sp>
      <p:sp>
        <p:nvSpPr>
          <p:cNvPr id="135" name="Rectangle 134"/>
          <p:cNvSpPr>
            <a:spLocks noChangeArrowheads="1"/>
          </p:cNvSpPr>
          <p:nvPr/>
        </p:nvSpPr>
        <p:spPr bwMode="auto">
          <a:xfrm>
            <a:off x="4254746" y="3731844"/>
            <a:ext cx="1195018" cy="53535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en-US" sz="900" dirty="0" err="1" smtClean="0">
                <a:solidFill>
                  <a:schemeClr val="tx1"/>
                </a:solidFill>
                <a:cs typeface="Tahoma" pitchFamily="34" charset="0"/>
              </a:rPr>
              <a:t>Kaynakların</a:t>
            </a:r>
            <a:r>
              <a:rPr lang="en-US" sz="900" dirty="0" smtClean="0">
                <a:solidFill>
                  <a:schemeClr val="tx1"/>
                </a:solidFill>
                <a:cs typeface="Tahoma" pitchFamily="34" charset="0"/>
              </a:rPr>
              <a:t> </a:t>
            </a:r>
            <a:r>
              <a:rPr lang="en-US" sz="900" dirty="0" err="1" smtClean="0">
                <a:solidFill>
                  <a:schemeClr val="tx1"/>
                </a:solidFill>
                <a:cs typeface="Tahoma" pitchFamily="34" charset="0"/>
              </a:rPr>
              <a:t>izlenmesi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ölçülmesi</a:t>
            </a:r>
            <a:endParaRPr lang="en-US" sz="900" dirty="0">
              <a:solidFill>
                <a:schemeClr val="tx1"/>
              </a:solidFill>
              <a:cs typeface="Tahoma" pitchFamily="34" charset="0"/>
            </a:endParaRPr>
          </a:p>
        </p:txBody>
      </p:sp>
      <p:sp>
        <p:nvSpPr>
          <p:cNvPr id="136" name="Rectangle 135"/>
          <p:cNvSpPr>
            <a:spLocks noChangeArrowheads="1"/>
          </p:cNvSpPr>
          <p:nvPr/>
        </p:nvSpPr>
        <p:spPr bwMode="auto">
          <a:xfrm>
            <a:off x="4254746" y="206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en-US" sz="900" dirty="0" err="1" smtClean="0">
                <a:solidFill>
                  <a:schemeClr val="tx1"/>
                </a:solidFill>
                <a:cs typeface="Tahoma" pitchFamily="34" charset="0"/>
              </a:rPr>
              <a:t>İnsanlar</a:t>
            </a:r>
            <a:endParaRPr lang="en-US" sz="900" dirty="0">
              <a:solidFill>
                <a:schemeClr val="tx1"/>
              </a:solidFill>
              <a:cs typeface="Tahoma" pitchFamily="34" charset="0"/>
            </a:endParaRPr>
          </a:p>
        </p:txBody>
      </p:sp>
      <p:sp>
        <p:nvSpPr>
          <p:cNvPr id="137" name="Rectangle 136"/>
          <p:cNvSpPr>
            <a:spLocks noChangeArrowheads="1"/>
          </p:cNvSpPr>
          <p:nvPr/>
        </p:nvSpPr>
        <p:spPr bwMode="auto">
          <a:xfrm>
            <a:off x="4254746" y="25146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en-US" sz="900" dirty="0" err="1"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138" name="Straight Arrow Connector 137"/>
          <p:cNvCxnSpPr/>
          <p:nvPr/>
        </p:nvCxnSpPr>
        <p:spPr bwMode="auto">
          <a:xfrm flipH="1">
            <a:off x="4852255" y="1439493"/>
            <a:ext cx="1" cy="16070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39" name="Straight Arrow Connector 138"/>
          <p:cNvCxnSpPr/>
          <p:nvPr/>
        </p:nvCxnSpPr>
        <p:spPr bwMode="auto">
          <a:xfrm>
            <a:off x="4852255" y="1895264"/>
            <a:ext cx="0" cy="1718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0" name="Straight Arrow Connector 139"/>
          <p:cNvCxnSpPr/>
          <p:nvPr/>
        </p:nvCxnSpPr>
        <p:spPr bwMode="auto">
          <a:xfrm>
            <a:off x="4852255" y="2362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1" name="Straight Arrow Connector 140"/>
          <p:cNvCxnSpPr/>
          <p:nvPr/>
        </p:nvCxnSpPr>
        <p:spPr bwMode="auto">
          <a:xfrm>
            <a:off x="4852255" y="2809664"/>
            <a:ext cx="0" cy="15777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2" name="Straight Arrow Connector 141"/>
          <p:cNvCxnSpPr/>
          <p:nvPr/>
        </p:nvCxnSpPr>
        <p:spPr bwMode="auto">
          <a:xfrm>
            <a:off x="4852255" y="3581400"/>
            <a:ext cx="0" cy="150444"/>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3" name="Straight Arrow Connector 142"/>
          <p:cNvCxnSpPr/>
          <p:nvPr/>
        </p:nvCxnSpPr>
        <p:spPr bwMode="auto">
          <a:xfrm>
            <a:off x="4852255" y="52578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4" name="Straight Arrow Connector 143"/>
          <p:cNvCxnSpPr/>
          <p:nvPr/>
        </p:nvCxnSpPr>
        <p:spPr bwMode="auto">
          <a:xfrm>
            <a:off x="4852255" y="57150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5" name="Straight Arrow Connector 144"/>
          <p:cNvCxnSpPr/>
          <p:nvPr/>
        </p:nvCxnSpPr>
        <p:spPr bwMode="auto">
          <a:xfrm>
            <a:off x="4852255" y="6172200"/>
            <a:ext cx="0" cy="1611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146" name="Rectangle 145"/>
          <p:cNvSpPr>
            <a:spLocks noChangeArrowheads="1"/>
          </p:cNvSpPr>
          <p:nvPr/>
        </p:nvSpPr>
        <p:spPr bwMode="auto">
          <a:xfrm>
            <a:off x="4258132" y="4419600"/>
            <a:ext cx="1188246" cy="4474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r>
              <a:rPr lang="en-US" sz="900" dirty="0" smtClean="0">
                <a:solidFill>
                  <a:schemeClr val="tx1"/>
                </a:solidFill>
                <a:cs typeface="Tahoma" pitchFamily="34" charset="0"/>
              </a:rPr>
              <a:t> </a:t>
            </a:r>
            <a:endParaRPr lang="en-US" sz="900" dirty="0">
              <a:solidFill>
                <a:schemeClr val="tx1"/>
              </a:solidFill>
              <a:cs typeface="Tahoma" pitchFamily="34" charset="0"/>
            </a:endParaRPr>
          </a:p>
        </p:txBody>
      </p:sp>
      <p:cxnSp>
        <p:nvCxnSpPr>
          <p:cNvPr id="147" name="Straight Arrow Connector 146"/>
          <p:cNvCxnSpPr/>
          <p:nvPr/>
        </p:nvCxnSpPr>
        <p:spPr bwMode="auto">
          <a:xfrm>
            <a:off x="4852255" y="4267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8" name="Straight Arrow Connector 147"/>
          <p:cNvCxnSpPr/>
          <p:nvPr/>
        </p:nvCxnSpPr>
        <p:spPr bwMode="auto">
          <a:xfrm>
            <a:off x="4852255" y="4867064"/>
            <a:ext cx="0" cy="956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69" name="Rectangle 68"/>
          <p:cNvSpPr>
            <a:spLocks noChangeArrowheads="1"/>
          </p:cNvSpPr>
          <p:nvPr/>
        </p:nvSpPr>
        <p:spPr bwMode="auto">
          <a:xfrm>
            <a:off x="8013032" y="2165197"/>
            <a:ext cx="1098848" cy="6030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10.2 </a:t>
            </a:r>
            <a:r>
              <a:rPr lang="en-US" sz="900" dirty="0" err="1" smtClean="0">
                <a:solidFill>
                  <a:schemeClr val="tx1"/>
                </a:solidFill>
                <a:cs typeface="Tahoma" pitchFamily="34" charset="0"/>
              </a:rPr>
              <a:t>Uygunsuzluk</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düzeltici</a:t>
            </a:r>
            <a:r>
              <a:rPr lang="en-US" sz="900" dirty="0" smtClean="0">
                <a:solidFill>
                  <a:schemeClr val="tx1"/>
                </a:solidFill>
                <a:cs typeface="Tahoma" pitchFamily="34" charset="0"/>
              </a:rPr>
              <a:t> </a:t>
            </a:r>
            <a:r>
              <a:rPr lang="en-US" sz="900" dirty="0" err="1" smtClean="0">
                <a:solidFill>
                  <a:schemeClr val="tx1"/>
                </a:solidFill>
                <a:cs typeface="Tahoma" pitchFamily="34" charset="0"/>
              </a:rPr>
              <a:t>faaliyet</a:t>
            </a:r>
            <a:endParaRPr lang="en-US" sz="900" dirty="0">
              <a:solidFill>
                <a:schemeClr val="tx1"/>
              </a:solidFill>
              <a:cs typeface="Tahoma" pitchFamily="34" charset="0"/>
            </a:endParaRPr>
          </a:p>
        </p:txBody>
      </p:sp>
      <p:sp>
        <p:nvSpPr>
          <p:cNvPr id="71" name="Rectangle 70"/>
          <p:cNvSpPr>
            <a:spLocks noChangeArrowheads="1"/>
          </p:cNvSpPr>
          <p:nvPr/>
        </p:nvSpPr>
        <p:spPr bwMode="auto">
          <a:xfrm>
            <a:off x="8013032" y="2964772"/>
            <a:ext cx="1098848" cy="4892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10.3</a:t>
            </a:r>
          </a:p>
          <a:p>
            <a:pPr algn="ctr"/>
            <a:r>
              <a:rPr lang="en-US" sz="900" dirty="0" err="1" smtClean="0">
                <a:solidFill>
                  <a:schemeClr val="tx1"/>
                </a:solidFill>
                <a:cs typeface="Tahoma" pitchFamily="34" charset="0"/>
              </a:rPr>
              <a:t>Sürekli</a:t>
            </a:r>
            <a:r>
              <a:rPr lang="en-US" sz="900" dirty="0" smtClean="0">
                <a:solidFill>
                  <a:schemeClr val="tx1"/>
                </a:solidFill>
                <a:cs typeface="Tahoma" pitchFamily="34" charset="0"/>
              </a:rPr>
              <a:t> </a:t>
            </a:r>
            <a:r>
              <a:rPr lang="en-US" sz="900" dirty="0" err="1" smtClean="0">
                <a:solidFill>
                  <a:schemeClr val="tx1"/>
                </a:solidFill>
                <a:cs typeface="Tahoma" pitchFamily="34" charset="0"/>
              </a:rPr>
              <a:t>iyileştirme</a:t>
            </a:r>
            <a:endParaRPr lang="en-US" sz="900" dirty="0">
              <a:solidFill>
                <a:schemeClr val="tx1"/>
              </a:solidFill>
              <a:cs typeface="Tahoma" pitchFamily="34" charset="0"/>
            </a:endParaRPr>
          </a:p>
        </p:txBody>
      </p:sp>
      <p:cxnSp>
        <p:nvCxnSpPr>
          <p:cNvPr id="73" name="Straight Arrow Connector 72"/>
          <p:cNvCxnSpPr>
            <a:endCxn id="76" idx="0"/>
          </p:cNvCxnSpPr>
          <p:nvPr/>
        </p:nvCxnSpPr>
        <p:spPr bwMode="auto">
          <a:xfrm>
            <a:off x="8562456" y="1439493"/>
            <a:ext cx="651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75" name="Straight Arrow Connector 74"/>
          <p:cNvCxnSpPr>
            <a:stCxn id="69" idx="2"/>
            <a:endCxn id="71" idx="0"/>
          </p:cNvCxnSpPr>
          <p:nvPr/>
        </p:nvCxnSpPr>
        <p:spPr bwMode="auto">
          <a:xfrm>
            <a:off x="8562456" y="2768252"/>
            <a:ext cx="0" cy="1965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76" name="Rectangle 75"/>
          <p:cNvSpPr>
            <a:spLocks noChangeArrowheads="1"/>
          </p:cNvSpPr>
          <p:nvPr/>
        </p:nvSpPr>
        <p:spPr bwMode="auto">
          <a:xfrm>
            <a:off x="8026052" y="1600200"/>
            <a:ext cx="108582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10.1</a:t>
            </a:r>
          </a:p>
          <a:p>
            <a:pPr algn="ctr"/>
            <a:r>
              <a:rPr lang="en-US" sz="900" dirty="0" err="1" smtClean="0">
                <a:solidFill>
                  <a:schemeClr val="tx1"/>
                </a:solidFill>
                <a:cs typeface="Tahoma" pitchFamily="34" charset="0"/>
              </a:rPr>
              <a:t>Genel</a:t>
            </a:r>
            <a:endParaRPr lang="en-US" sz="900" dirty="0">
              <a:solidFill>
                <a:schemeClr val="tx1"/>
              </a:solidFill>
              <a:cs typeface="Tahoma" pitchFamily="34" charset="0"/>
            </a:endParaRPr>
          </a:p>
        </p:txBody>
      </p:sp>
      <p:cxnSp>
        <p:nvCxnSpPr>
          <p:cNvPr id="77" name="Straight Arrow Connector 76"/>
          <p:cNvCxnSpPr>
            <a:stCxn id="76" idx="2"/>
            <a:endCxn id="69" idx="0"/>
          </p:cNvCxnSpPr>
          <p:nvPr/>
        </p:nvCxnSpPr>
        <p:spPr bwMode="auto">
          <a:xfrm flipH="1">
            <a:off x="8562456" y="1964680"/>
            <a:ext cx="6510" cy="20051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Tree>
    <p:extLst>
      <p:ext uri="{BB962C8B-B14F-4D97-AF65-F5344CB8AC3E}">
        <p14:creationId xmlns:p14="http://schemas.microsoft.com/office/powerpoint/2010/main" val="1285372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4"/>
          <p:cNvSpPr>
            <a:spLocks noGrp="1" noChangeArrowheads="1"/>
          </p:cNvSpPr>
          <p:nvPr>
            <p:ph type="title"/>
          </p:nvPr>
        </p:nvSpPr>
        <p:spPr>
          <a:xfrm>
            <a:off x="390416" y="444500"/>
            <a:ext cx="8512284" cy="762000"/>
          </a:xfrm>
          <a:noFill/>
          <a:ln w="9525" algn="ctr">
            <a:noFill/>
            <a:miter lim="800000"/>
            <a:headEnd/>
            <a:tailEnd/>
          </a:ln>
        </p:spPr>
        <p:txBody>
          <a:bodyPr vert="horz" wrap="square" lIns="82124" tIns="41061" rIns="82124" bIns="41061" numCol="1" anchor="b" anchorCtr="0" compatLnSpc="1">
            <a:prstTxWarp prst="textNoShape">
              <a:avLst/>
            </a:prstTxWarp>
          </a:bodyPr>
          <a:lstStyle/>
          <a:p>
            <a:pPr algn="r"/>
            <a:r>
              <a:rPr lang="tr-TR" sz="3600" dirty="0" smtClean="0"/>
              <a:t>Anahtar Perspektifler</a:t>
            </a:r>
            <a:endParaRPr lang="en-US" sz="3600" dirty="0"/>
          </a:p>
        </p:txBody>
      </p:sp>
      <p:sp>
        <p:nvSpPr>
          <p:cNvPr id="5" name="Rectangle 5"/>
          <p:cNvSpPr txBox="1">
            <a:spLocks noChangeArrowheads="1"/>
          </p:cNvSpPr>
          <p:nvPr/>
        </p:nvSpPr>
        <p:spPr bwMode="auto">
          <a:xfrm>
            <a:off x="652493" y="1447800"/>
            <a:ext cx="8491507" cy="501051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236538" indent="-236538" algn="l" defTabSz="814388" rtl="0" eaLnBrk="0" fontAlgn="base" hangingPunct="0">
              <a:lnSpc>
                <a:spcPct val="95000"/>
              </a:lnSpc>
              <a:spcBef>
                <a:spcPct val="50000"/>
              </a:spcBef>
              <a:spcAft>
                <a:spcPct val="0"/>
              </a:spcAft>
              <a:buClr>
                <a:srgbClr val="003399"/>
              </a:buClr>
              <a:buSzPct val="100000"/>
              <a:buFont typeface="Wingdings" pitchFamily="2" charset="2"/>
              <a:buChar char="§"/>
              <a:defRPr sz="2400" b="1" baseline="0">
                <a:solidFill>
                  <a:schemeClr val="tx1">
                    <a:lumMod val="85000"/>
                    <a:lumOff val="15000"/>
                  </a:schemeClr>
                </a:solidFill>
                <a:latin typeface="+mn-lt"/>
                <a:ea typeface="+mn-ea"/>
                <a:cs typeface="+mn-cs"/>
              </a:defRPr>
            </a:lvl1pPr>
            <a:lvl2pPr marL="574675" indent="-117475" algn="l" defTabSz="814388" rtl="0" eaLnBrk="0" fontAlgn="base" hangingPunct="0">
              <a:lnSpc>
                <a:spcPct val="95000"/>
              </a:lnSpc>
              <a:spcBef>
                <a:spcPct val="35000"/>
              </a:spcBef>
              <a:spcAft>
                <a:spcPct val="0"/>
              </a:spcAft>
              <a:buClr>
                <a:srgbClr val="003399"/>
              </a:buClr>
              <a:buFont typeface="Arial" pitchFamily="34" charset="0"/>
              <a:buChar char="̶"/>
              <a:defRPr sz="2000" b="1" baseline="0">
                <a:solidFill>
                  <a:schemeClr val="tx1">
                    <a:lumMod val="85000"/>
                    <a:lumOff val="15000"/>
                  </a:schemeClr>
                </a:solidFill>
                <a:latin typeface="+mn-lt"/>
              </a:defRPr>
            </a:lvl2pPr>
            <a:lvl3pPr marL="914400" algn="l" defTabSz="814388" rtl="0" eaLnBrk="0" fontAlgn="base" hangingPunct="0">
              <a:lnSpc>
                <a:spcPct val="95000"/>
              </a:lnSpc>
              <a:spcBef>
                <a:spcPct val="35000"/>
              </a:spcBef>
              <a:spcAft>
                <a:spcPct val="0"/>
              </a:spcAft>
              <a:buClr>
                <a:srgbClr val="003399"/>
              </a:buClr>
              <a:buFont typeface="Arial" pitchFamily="34" charset="0"/>
              <a:buChar char="•"/>
              <a:defRPr sz="2000" b="1" baseline="0">
                <a:solidFill>
                  <a:schemeClr val="tx1">
                    <a:lumMod val="85000"/>
                    <a:lumOff val="15000"/>
                  </a:schemeClr>
                </a:solidFill>
                <a:latin typeface="+mn-lt"/>
              </a:defRPr>
            </a:lvl3pPr>
            <a:lvl4pPr marL="1254125" indent="117475" algn="l" defTabSz="814388" rtl="0" eaLnBrk="0" fontAlgn="base" hangingPunct="0">
              <a:lnSpc>
                <a:spcPct val="95000"/>
              </a:lnSpc>
              <a:spcBef>
                <a:spcPct val="35000"/>
              </a:spcBef>
              <a:spcAft>
                <a:spcPct val="0"/>
              </a:spcAft>
              <a:buClr>
                <a:srgbClr val="003399"/>
              </a:buClr>
              <a:buFont typeface="Courier New" pitchFamily="49" charset="0"/>
              <a:buChar char="o"/>
              <a:defRPr sz="2000" b="1" baseline="0">
                <a:solidFill>
                  <a:schemeClr val="tx1">
                    <a:lumMod val="85000"/>
                    <a:lumOff val="15000"/>
                  </a:schemeClr>
                </a:solidFill>
                <a:latin typeface="+mn-lt"/>
              </a:defRPr>
            </a:lvl4pPr>
            <a:lvl5pPr marL="1604963" indent="223838" algn="l" defTabSz="814388" rtl="0" eaLnBrk="0" fontAlgn="base" hangingPunct="0">
              <a:lnSpc>
                <a:spcPct val="95000"/>
              </a:lnSpc>
              <a:spcBef>
                <a:spcPct val="35000"/>
              </a:spcBef>
              <a:spcAft>
                <a:spcPct val="0"/>
              </a:spcAft>
              <a:buClr>
                <a:srgbClr val="003399"/>
              </a:buClr>
              <a:defRPr sz="2000" b="1" baseline="0">
                <a:solidFill>
                  <a:schemeClr val="tx1">
                    <a:lumMod val="85000"/>
                    <a:lumOff val="15000"/>
                  </a:schemeClr>
                </a:solidFill>
                <a:latin typeface="+mn-lt"/>
              </a:defRPr>
            </a:lvl5pPr>
            <a:lvl6pPr marL="2062163" algn="l" defTabSz="814388" rtl="0" fontAlgn="base">
              <a:lnSpc>
                <a:spcPct val="95000"/>
              </a:lnSpc>
              <a:spcBef>
                <a:spcPct val="35000"/>
              </a:spcBef>
              <a:spcAft>
                <a:spcPct val="0"/>
              </a:spcAft>
              <a:defRPr sz="2000" b="1">
                <a:solidFill>
                  <a:srgbClr val="003399"/>
                </a:solidFill>
                <a:latin typeface="+mn-lt"/>
              </a:defRPr>
            </a:lvl6pPr>
            <a:lvl7pPr marL="2519363" algn="l" defTabSz="814388" rtl="0" fontAlgn="base">
              <a:lnSpc>
                <a:spcPct val="95000"/>
              </a:lnSpc>
              <a:spcBef>
                <a:spcPct val="35000"/>
              </a:spcBef>
              <a:spcAft>
                <a:spcPct val="0"/>
              </a:spcAft>
              <a:defRPr sz="2000" b="1">
                <a:solidFill>
                  <a:srgbClr val="003399"/>
                </a:solidFill>
                <a:latin typeface="+mn-lt"/>
              </a:defRPr>
            </a:lvl7pPr>
            <a:lvl8pPr marL="2976563" algn="l" defTabSz="814388" rtl="0" fontAlgn="base">
              <a:lnSpc>
                <a:spcPct val="95000"/>
              </a:lnSpc>
              <a:spcBef>
                <a:spcPct val="35000"/>
              </a:spcBef>
              <a:spcAft>
                <a:spcPct val="0"/>
              </a:spcAft>
              <a:defRPr sz="2000" b="1">
                <a:solidFill>
                  <a:srgbClr val="003399"/>
                </a:solidFill>
                <a:latin typeface="+mn-lt"/>
              </a:defRPr>
            </a:lvl8pPr>
            <a:lvl9pPr marL="3433763" algn="l" defTabSz="814388" rtl="0" fontAlgn="base">
              <a:lnSpc>
                <a:spcPct val="95000"/>
              </a:lnSpc>
              <a:spcBef>
                <a:spcPct val="35000"/>
              </a:spcBef>
              <a:spcAft>
                <a:spcPct val="0"/>
              </a:spcAft>
              <a:defRPr sz="2000" b="1">
                <a:solidFill>
                  <a:srgbClr val="003399"/>
                </a:solidFill>
                <a:latin typeface="+mn-lt"/>
              </a:defRPr>
            </a:lvl9pPr>
          </a:lstStyle>
          <a:p>
            <a:pPr marL="0" indent="0">
              <a:lnSpc>
                <a:spcPct val="90000"/>
              </a:lnSpc>
              <a:buClr>
                <a:srgbClr val="002060"/>
              </a:buClr>
              <a:buFont typeface="Wingdings" pitchFamily="2" charset="2"/>
              <a:buNone/>
            </a:pPr>
            <a:r>
              <a:rPr lang="en-US" sz="2800" kern="0" dirty="0" smtClean="0">
                <a:solidFill>
                  <a:srgbClr val="003399"/>
                </a:solidFill>
              </a:rPr>
              <a:t>ISO 9001</a:t>
            </a:r>
            <a:r>
              <a:rPr lang="tr-TR" sz="2800" kern="0" dirty="0" smtClean="0">
                <a:solidFill>
                  <a:srgbClr val="003399"/>
                </a:solidFill>
              </a:rPr>
              <a:t>’de</a:t>
            </a:r>
            <a:r>
              <a:rPr lang="en-US" sz="2800" kern="0" dirty="0" smtClean="0">
                <a:solidFill>
                  <a:srgbClr val="003399"/>
                </a:solidFill>
              </a:rPr>
              <a:t> </a:t>
            </a:r>
            <a:r>
              <a:rPr lang="tr-TR" sz="2800" kern="0" dirty="0" smtClean="0">
                <a:solidFill>
                  <a:srgbClr val="003399"/>
                </a:solidFill>
              </a:rPr>
              <a:t>aşağıdaki gerekliliklerden dolayı değişim ihtiyacı doğmuştur:</a:t>
            </a:r>
            <a:endParaRPr lang="en-US" sz="2800" kern="0" dirty="0" smtClean="0">
              <a:solidFill>
                <a:srgbClr val="003399"/>
              </a:solidFill>
            </a:endParaRPr>
          </a:p>
          <a:p>
            <a:pPr>
              <a:lnSpc>
                <a:spcPct val="90000"/>
              </a:lnSpc>
              <a:spcBef>
                <a:spcPts val="1600"/>
              </a:spcBef>
            </a:pPr>
            <a:r>
              <a:rPr lang="tr-TR" b="0" kern="0" dirty="0" smtClean="0">
                <a:solidFill>
                  <a:schemeClr val="tx1"/>
                </a:solidFill>
              </a:rPr>
              <a:t>Değişen dünyaya uyum sağlamak</a:t>
            </a:r>
            <a:endParaRPr lang="en-US" b="0" kern="0" dirty="0" smtClean="0">
              <a:solidFill>
                <a:schemeClr val="tx1"/>
              </a:solidFill>
            </a:endParaRPr>
          </a:p>
          <a:p>
            <a:pPr>
              <a:lnSpc>
                <a:spcPct val="90000"/>
              </a:lnSpc>
              <a:spcBef>
                <a:spcPts val="1600"/>
              </a:spcBef>
            </a:pPr>
            <a:r>
              <a:rPr lang="tr-TR" b="0" kern="0" dirty="0" smtClean="0">
                <a:solidFill>
                  <a:schemeClr val="tx1"/>
                </a:solidFill>
              </a:rPr>
              <a:t>Kuruluşların içerisindeki çevrenin aşırı hızla yükselen kompleksliğine ayak uydurmak</a:t>
            </a:r>
            <a:endParaRPr lang="en-US" b="0" kern="0" dirty="0" smtClean="0">
              <a:solidFill>
                <a:schemeClr val="tx1"/>
              </a:solidFill>
            </a:endParaRPr>
          </a:p>
          <a:p>
            <a:pPr>
              <a:lnSpc>
                <a:spcPct val="90000"/>
              </a:lnSpc>
              <a:spcBef>
                <a:spcPts val="1600"/>
              </a:spcBef>
            </a:pPr>
            <a:r>
              <a:rPr lang="tr-TR" b="0" kern="0" dirty="0" smtClean="0">
                <a:solidFill>
                  <a:schemeClr val="tx1"/>
                </a:solidFill>
              </a:rPr>
              <a:t>Gelecek için uygun yapılanmanın sağlaması</a:t>
            </a:r>
            <a:endParaRPr lang="en-US" b="0" kern="0" dirty="0" smtClean="0">
              <a:solidFill>
                <a:schemeClr val="tx1"/>
              </a:solidFill>
            </a:endParaRPr>
          </a:p>
          <a:p>
            <a:pPr>
              <a:lnSpc>
                <a:spcPct val="90000"/>
              </a:lnSpc>
              <a:spcBef>
                <a:spcPts val="1600"/>
              </a:spcBef>
            </a:pPr>
            <a:r>
              <a:rPr lang="tr-TR" b="0" kern="0" dirty="0" smtClean="0">
                <a:solidFill>
                  <a:schemeClr val="tx1"/>
                </a:solidFill>
              </a:rPr>
              <a:t>Yeni standardın ilgili tüm tarafların ihtiyaçlarını karşılar hale getirilmesi </a:t>
            </a:r>
            <a:r>
              <a:rPr lang="en-US" b="0" kern="0" dirty="0" smtClean="0">
                <a:solidFill>
                  <a:schemeClr val="tx1"/>
                </a:solidFill>
              </a:rPr>
              <a:t> </a:t>
            </a:r>
          </a:p>
          <a:p>
            <a:pPr>
              <a:lnSpc>
                <a:spcPct val="90000"/>
              </a:lnSpc>
              <a:spcBef>
                <a:spcPts val="1600"/>
              </a:spcBef>
            </a:pPr>
            <a:r>
              <a:rPr lang="tr-TR" b="0" kern="0" dirty="0" smtClean="0">
                <a:solidFill>
                  <a:schemeClr val="tx1"/>
                </a:solidFill>
              </a:rPr>
              <a:t>Diğer yönetim sistem standartlarıyla ilişkili olmasını sağlamak </a:t>
            </a:r>
            <a:endParaRPr lang="en-US" b="0" kern="0" dirty="0" smtClean="0">
              <a:solidFill>
                <a:schemeClr val="tx1"/>
              </a:solidFill>
            </a:endParaRPr>
          </a:p>
          <a:p>
            <a:pPr>
              <a:lnSpc>
                <a:spcPct val="90000"/>
              </a:lnSpc>
              <a:spcBef>
                <a:spcPts val="1600"/>
              </a:spcBef>
            </a:pPr>
            <a:endParaRPr lang="en-US" b="0" kern="0" dirty="0" smtClean="0">
              <a:solidFill>
                <a:schemeClr val="tx1"/>
              </a:solidFill>
            </a:endParaRPr>
          </a:p>
        </p:txBody>
      </p:sp>
    </p:spTree>
    <p:extLst>
      <p:ext uri="{BB962C8B-B14F-4D97-AF65-F5344CB8AC3E}">
        <p14:creationId xmlns:p14="http://schemas.microsoft.com/office/powerpoint/2010/main" val="3807383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619032" y="2175805"/>
            <a:ext cx="1524000"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8.1 </a:t>
            </a:r>
            <a:r>
              <a:rPr lang="tr-TR" sz="900" dirty="0" smtClean="0">
                <a:solidFill>
                  <a:schemeClr val="tx1"/>
                </a:solidFill>
                <a:cs typeface="Tahoma" pitchFamily="34" charset="0"/>
              </a:rPr>
              <a:t>İşleyişin planlaması ve kontrolü</a:t>
            </a:r>
            <a:endParaRPr lang="en-US" sz="900" dirty="0">
              <a:solidFill>
                <a:schemeClr val="tx1"/>
              </a:solidFill>
              <a:cs typeface="Tahoma" pitchFamily="34" charset="0"/>
            </a:endParaRPr>
          </a:p>
        </p:txBody>
      </p:sp>
      <p:sp>
        <p:nvSpPr>
          <p:cNvPr id="6" name="Rectangle 5"/>
          <p:cNvSpPr>
            <a:spLocks noChangeArrowheads="1"/>
          </p:cNvSpPr>
          <p:nvPr/>
        </p:nvSpPr>
        <p:spPr bwMode="auto">
          <a:xfrm>
            <a:off x="2438400" y="5637223"/>
            <a:ext cx="1411288"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8.3.6 </a:t>
            </a:r>
            <a:r>
              <a:rPr lang="tr-TR" sz="900" dirty="0" smtClean="0">
                <a:solidFill>
                  <a:schemeClr val="tx1"/>
                </a:solidFill>
                <a:cs typeface="Tahoma" pitchFamily="34" charset="0"/>
              </a:rPr>
              <a:t>Tasarım ve </a:t>
            </a:r>
            <a:r>
              <a:rPr lang="tr-TR" sz="900" dirty="0" err="1" smtClean="0">
                <a:solidFill>
                  <a:schemeClr val="tx1"/>
                </a:solidFill>
                <a:cs typeface="Tahoma" pitchFamily="34" charset="0"/>
              </a:rPr>
              <a:t>geliştrme</a:t>
            </a:r>
            <a:r>
              <a:rPr lang="tr-TR" sz="900" dirty="0" smtClean="0">
                <a:solidFill>
                  <a:schemeClr val="tx1"/>
                </a:solidFill>
                <a:cs typeface="Tahoma" pitchFamily="34" charset="0"/>
              </a:rPr>
              <a:t> değişiklikleri</a:t>
            </a:r>
            <a:endParaRPr lang="en-US" sz="900" dirty="0">
              <a:solidFill>
                <a:schemeClr val="tx1"/>
              </a:solidFill>
              <a:cs typeface="Tahoma" pitchFamily="34" charset="0"/>
            </a:endParaRPr>
          </a:p>
        </p:txBody>
      </p:sp>
      <p:sp>
        <p:nvSpPr>
          <p:cNvPr id="8" name="Rectangle 7"/>
          <p:cNvSpPr>
            <a:spLocks noChangeArrowheads="1"/>
          </p:cNvSpPr>
          <p:nvPr/>
        </p:nvSpPr>
        <p:spPr bwMode="auto">
          <a:xfrm>
            <a:off x="5761093" y="3937217"/>
            <a:ext cx="1389953"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8.5.3 </a:t>
            </a:r>
            <a:r>
              <a:rPr lang="tr-TR" sz="900" dirty="0" smtClean="0">
                <a:solidFill>
                  <a:schemeClr val="tx1"/>
                </a:solidFill>
                <a:cs typeface="Tahoma" pitchFamily="34" charset="0"/>
              </a:rPr>
              <a:t>Müşterilerin veya dış sağlayıcıların özellikleri</a:t>
            </a:r>
            <a:endParaRPr lang="en-US" sz="900" dirty="0">
              <a:solidFill>
                <a:schemeClr val="tx1"/>
              </a:solidFill>
              <a:cs typeface="Tahoma" pitchFamily="34" charset="0"/>
            </a:endParaRPr>
          </a:p>
        </p:txBody>
      </p:sp>
      <p:sp>
        <p:nvSpPr>
          <p:cNvPr id="9" name="Rectangle 8"/>
          <p:cNvSpPr>
            <a:spLocks noChangeArrowheads="1"/>
          </p:cNvSpPr>
          <p:nvPr/>
        </p:nvSpPr>
        <p:spPr bwMode="auto">
          <a:xfrm>
            <a:off x="5771437" y="2211691"/>
            <a:ext cx="1389953"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a:t>
            </a:r>
            <a:r>
              <a:rPr lang="tr-TR" sz="900" dirty="0" smtClean="0">
                <a:solidFill>
                  <a:schemeClr val="tx1"/>
                </a:solidFill>
                <a:cs typeface="Tahoma" pitchFamily="34" charset="0"/>
              </a:rPr>
              <a:t> Üretim ve hizmetin sağlanması</a:t>
            </a:r>
            <a:endParaRPr lang="en-US" sz="900" dirty="0">
              <a:solidFill>
                <a:schemeClr val="tx1"/>
              </a:solidFill>
              <a:cs typeface="Tahoma" pitchFamily="34" charset="0"/>
            </a:endParaRPr>
          </a:p>
        </p:txBody>
      </p:sp>
      <p:sp>
        <p:nvSpPr>
          <p:cNvPr id="10" name="Rectangle 9"/>
          <p:cNvSpPr>
            <a:spLocks noChangeArrowheads="1"/>
          </p:cNvSpPr>
          <p:nvPr/>
        </p:nvSpPr>
        <p:spPr bwMode="auto">
          <a:xfrm>
            <a:off x="5771437" y="2785089"/>
            <a:ext cx="1389953"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8.5.1 </a:t>
            </a:r>
            <a:r>
              <a:rPr lang="tr-TR" sz="900" dirty="0" smtClean="0">
                <a:solidFill>
                  <a:schemeClr val="tx1"/>
                </a:solidFill>
                <a:cs typeface="Tahoma" pitchFamily="34" charset="0"/>
              </a:rPr>
              <a:t>Üretim ve hizmet sağlanmasının kontrolü</a:t>
            </a:r>
            <a:endParaRPr lang="en-US" sz="900" dirty="0">
              <a:solidFill>
                <a:schemeClr val="tx1"/>
              </a:solidFill>
              <a:cs typeface="Tahoma" pitchFamily="34" charset="0"/>
            </a:endParaRPr>
          </a:p>
        </p:txBody>
      </p:sp>
      <p:sp>
        <p:nvSpPr>
          <p:cNvPr id="11" name="Rectangle 10"/>
          <p:cNvSpPr>
            <a:spLocks noChangeArrowheads="1"/>
          </p:cNvSpPr>
          <p:nvPr/>
        </p:nvSpPr>
        <p:spPr bwMode="auto">
          <a:xfrm>
            <a:off x="5771437" y="3361153"/>
            <a:ext cx="1389953"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8.5.2</a:t>
            </a:r>
            <a:r>
              <a:rPr lang="tr-TR" sz="900" dirty="0" smtClean="0">
                <a:solidFill>
                  <a:schemeClr val="tx1"/>
                </a:solidFill>
                <a:cs typeface="Tahoma" pitchFamily="34" charset="0"/>
              </a:rPr>
              <a:t> Tanımlama ve izlenebilirlik </a:t>
            </a:r>
            <a:endParaRPr lang="en-US" sz="900" dirty="0">
              <a:solidFill>
                <a:schemeClr val="tx1"/>
              </a:solidFill>
              <a:cs typeface="Tahoma" pitchFamily="34" charset="0"/>
            </a:endParaRPr>
          </a:p>
        </p:txBody>
      </p:sp>
      <p:cxnSp>
        <p:nvCxnSpPr>
          <p:cNvPr id="12" name="Straight Arrow Connector 11"/>
          <p:cNvCxnSpPr/>
          <p:nvPr/>
        </p:nvCxnSpPr>
        <p:spPr bwMode="auto">
          <a:xfrm>
            <a:off x="6510246" y="3793201"/>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13" name="Straight Arrow Connector 12"/>
          <p:cNvCxnSpPr/>
          <p:nvPr/>
        </p:nvCxnSpPr>
        <p:spPr bwMode="auto">
          <a:xfrm>
            <a:off x="6474044" y="2663208"/>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14" name="Straight Arrow Connector 13"/>
          <p:cNvCxnSpPr/>
          <p:nvPr/>
        </p:nvCxnSpPr>
        <p:spPr bwMode="auto">
          <a:xfrm>
            <a:off x="6474044" y="322720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15" name="Rectangle 14"/>
          <p:cNvSpPr>
            <a:spLocks noChangeArrowheads="1"/>
          </p:cNvSpPr>
          <p:nvPr/>
        </p:nvSpPr>
        <p:spPr bwMode="auto">
          <a:xfrm>
            <a:off x="5759535" y="5505274"/>
            <a:ext cx="1403265"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8.5.6 </a:t>
            </a:r>
            <a:r>
              <a:rPr lang="tr-TR" sz="900" dirty="0" smtClean="0">
                <a:solidFill>
                  <a:schemeClr val="tx1"/>
                </a:solidFill>
                <a:cs typeface="Tahoma" pitchFamily="34" charset="0"/>
              </a:rPr>
              <a:t>Değişikliklerin kontrolü</a:t>
            </a:r>
            <a:endParaRPr lang="en-US" sz="900" dirty="0">
              <a:solidFill>
                <a:schemeClr val="tx1"/>
              </a:solidFill>
              <a:cs typeface="Tahoma" pitchFamily="34" charset="0"/>
            </a:endParaRPr>
          </a:p>
        </p:txBody>
      </p:sp>
      <p:sp>
        <p:nvSpPr>
          <p:cNvPr id="16" name="Rectangle 15"/>
          <p:cNvSpPr>
            <a:spLocks noChangeArrowheads="1"/>
          </p:cNvSpPr>
          <p:nvPr/>
        </p:nvSpPr>
        <p:spPr bwMode="auto">
          <a:xfrm>
            <a:off x="7467600" y="2696962"/>
            <a:ext cx="1676400" cy="56835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8.7 </a:t>
            </a:r>
            <a:r>
              <a:rPr lang="tr-TR" sz="900" dirty="0" smtClean="0">
                <a:solidFill>
                  <a:schemeClr val="tx1"/>
                </a:solidFill>
                <a:cs typeface="Tahoma" pitchFamily="34" charset="0"/>
              </a:rPr>
              <a:t>Uygunsuz süreç çıktılarının kontrolü</a:t>
            </a:r>
            <a:endParaRPr lang="en-US" sz="900" dirty="0">
              <a:solidFill>
                <a:schemeClr val="tx1"/>
              </a:solidFill>
              <a:cs typeface="Tahoma" pitchFamily="34" charset="0"/>
            </a:endParaRPr>
          </a:p>
        </p:txBody>
      </p:sp>
      <p:sp>
        <p:nvSpPr>
          <p:cNvPr id="17" name="Rectangle 16"/>
          <p:cNvSpPr>
            <a:spLocks noChangeArrowheads="1"/>
          </p:cNvSpPr>
          <p:nvPr/>
        </p:nvSpPr>
        <p:spPr bwMode="auto">
          <a:xfrm>
            <a:off x="5759535" y="4539200"/>
            <a:ext cx="1403265"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8.5.4 </a:t>
            </a:r>
            <a:r>
              <a:rPr lang="tr-TR" sz="900" dirty="0" smtClean="0">
                <a:solidFill>
                  <a:schemeClr val="tx1"/>
                </a:solidFill>
                <a:cs typeface="Tahoma" pitchFamily="34" charset="0"/>
              </a:rPr>
              <a:t>Koruma/saklama</a:t>
            </a:r>
            <a:endParaRPr lang="en-US" sz="900" dirty="0">
              <a:solidFill>
                <a:schemeClr val="tx1"/>
              </a:solidFill>
              <a:cs typeface="Tahoma" pitchFamily="34" charset="0"/>
            </a:endParaRPr>
          </a:p>
        </p:txBody>
      </p:sp>
      <p:sp>
        <p:nvSpPr>
          <p:cNvPr id="18" name="Rectangle 17"/>
          <p:cNvSpPr>
            <a:spLocks noChangeArrowheads="1"/>
          </p:cNvSpPr>
          <p:nvPr/>
        </p:nvSpPr>
        <p:spPr bwMode="auto">
          <a:xfrm>
            <a:off x="5759535" y="5005919"/>
            <a:ext cx="1403265"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8.5.5 </a:t>
            </a:r>
            <a:r>
              <a:rPr lang="tr-TR" sz="900" dirty="0">
                <a:solidFill>
                  <a:schemeClr val="tx1"/>
                </a:solidFill>
                <a:cs typeface="Tahoma" pitchFamily="34" charset="0"/>
              </a:rPr>
              <a:t>S</a:t>
            </a:r>
            <a:r>
              <a:rPr lang="tr-TR" sz="900" dirty="0" smtClean="0">
                <a:solidFill>
                  <a:schemeClr val="tx1"/>
                </a:solidFill>
                <a:cs typeface="Tahoma" pitchFamily="34" charset="0"/>
              </a:rPr>
              <a:t>ağlanmasından sonraki aktiviteler </a:t>
            </a:r>
            <a:endParaRPr lang="en-US" sz="900" dirty="0">
              <a:solidFill>
                <a:schemeClr val="tx1"/>
              </a:solidFill>
              <a:cs typeface="Tahoma" pitchFamily="34" charset="0"/>
            </a:endParaRPr>
          </a:p>
        </p:txBody>
      </p:sp>
      <p:sp>
        <p:nvSpPr>
          <p:cNvPr id="19" name="Rectangle 18"/>
          <p:cNvSpPr>
            <a:spLocks noChangeArrowheads="1"/>
          </p:cNvSpPr>
          <p:nvPr/>
        </p:nvSpPr>
        <p:spPr bwMode="auto">
          <a:xfrm>
            <a:off x="7467600" y="2195573"/>
            <a:ext cx="1676400"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8.6 </a:t>
            </a:r>
            <a:r>
              <a:rPr lang="tr-TR" sz="900" dirty="0" smtClean="0">
                <a:solidFill>
                  <a:schemeClr val="tx1"/>
                </a:solidFill>
                <a:cs typeface="Tahoma" pitchFamily="34" charset="0"/>
              </a:rPr>
              <a:t>Ürünlerin ve hizmetlerin sunulması</a:t>
            </a:r>
            <a:endParaRPr lang="en-US" sz="900" dirty="0">
              <a:solidFill>
                <a:schemeClr val="tx1"/>
              </a:solidFill>
              <a:cs typeface="Tahoma" pitchFamily="34" charset="0"/>
            </a:endParaRPr>
          </a:p>
        </p:txBody>
      </p:sp>
      <p:cxnSp>
        <p:nvCxnSpPr>
          <p:cNvPr id="20" name="Straight Arrow Connector 19"/>
          <p:cNvCxnSpPr/>
          <p:nvPr/>
        </p:nvCxnSpPr>
        <p:spPr bwMode="auto">
          <a:xfrm>
            <a:off x="6472628" y="4392518"/>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1" name="Straight Arrow Connector 20"/>
          <p:cNvCxnSpPr/>
          <p:nvPr/>
        </p:nvCxnSpPr>
        <p:spPr bwMode="auto">
          <a:xfrm>
            <a:off x="6468027" y="4896574"/>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2" name="Straight Arrow Connector 21"/>
          <p:cNvCxnSpPr/>
          <p:nvPr/>
        </p:nvCxnSpPr>
        <p:spPr bwMode="auto">
          <a:xfrm>
            <a:off x="6468027" y="5363293"/>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3" name="Straight Arrow Connector 22"/>
          <p:cNvCxnSpPr/>
          <p:nvPr/>
        </p:nvCxnSpPr>
        <p:spPr bwMode="auto">
          <a:xfrm>
            <a:off x="8351912" y="2550280"/>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24" name="Rectangle 23"/>
          <p:cNvSpPr>
            <a:spLocks noChangeArrowheads="1"/>
          </p:cNvSpPr>
          <p:nvPr/>
        </p:nvSpPr>
        <p:spPr bwMode="auto">
          <a:xfrm>
            <a:off x="609600" y="2768971"/>
            <a:ext cx="1524000"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8.2 </a:t>
            </a:r>
            <a:r>
              <a:rPr lang="tr-TR" sz="900" dirty="0" smtClean="0">
                <a:solidFill>
                  <a:schemeClr val="tx1"/>
                </a:solidFill>
                <a:cs typeface="Tahoma" pitchFamily="34" charset="0"/>
              </a:rPr>
              <a:t>Ürünler ve hizmetler için şartlar</a:t>
            </a:r>
            <a:endParaRPr lang="en-US" sz="900" dirty="0">
              <a:solidFill>
                <a:schemeClr val="tx1"/>
              </a:solidFill>
              <a:cs typeface="Tahoma" pitchFamily="34" charset="0"/>
            </a:endParaRPr>
          </a:p>
        </p:txBody>
      </p:sp>
      <p:sp>
        <p:nvSpPr>
          <p:cNvPr id="25" name="Rectangle 24"/>
          <p:cNvSpPr>
            <a:spLocks noChangeArrowheads="1"/>
          </p:cNvSpPr>
          <p:nvPr/>
        </p:nvSpPr>
        <p:spPr bwMode="auto">
          <a:xfrm>
            <a:off x="609600" y="3345035"/>
            <a:ext cx="1524000"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8.2.1 </a:t>
            </a:r>
            <a:r>
              <a:rPr lang="tr-TR" sz="900" dirty="0" smtClean="0">
                <a:solidFill>
                  <a:schemeClr val="tx1"/>
                </a:solidFill>
                <a:cs typeface="Tahoma" pitchFamily="34" charset="0"/>
              </a:rPr>
              <a:t>Müşteri ilişkileri</a:t>
            </a:r>
            <a:endParaRPr lang="en-US" sz="900" dirty="0">
              <a:solidFill>
                <a:schemeClr val="tx1"/>
              </a:solidFill>
              <a:cs typeface="Tahoma" pitchFamily="34" charset="0"/>
            </a:endParaRPr>
          </a:p>
        </p:txBody>
      </p:sp>
      <p:sp>
        <p:nvSpPr>
          <p:cNvPr id="26" name="Rectangle 25"/>
          <p:cNvSpPr>
            <a:spLocks noChangeArrowheads="1"/>
          </p:cNvSpPr>
          <p:nvPr/>
        </p:nvSpPr>
        <p:spPr bwMode="auto">
          <a:xfrm>
            <a:off x="609600" y="3921099"/>
            <a:ext cx="1524000"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8.2.2 </a:t>
            </a:r>
            <a:r>
              <a:rPr lang="tr-TR" sz="900" dirty="0" smtClean="0">
                <a:solidFill>
                  <a:schemeClr val="tx1"/>
                </a:solidFill>
                <a:cs typeface="Tahoma" pitchFamily="34" charset="0"/>
              </a:rPr>
              <a:t>Ürünler ve hizmetler için gerekli olan şartların saptanması </a:t>
            </a:r>
            <a:endParaRPr lang="en-US" sz="900" dirty="0">
              <a:solidFill>
                <a:schemeClr val="tx1"/>
              </a:solidFill>
              <a:cs typeface="Tahoma" pitchFamily="34" charset="0"/>
            </a:endParaRPr>
          </a:p>
        </p:txBody>
      </p:sp>
      <p:sp>
        <p:nvSpPr>
          <p:cNvPr id="27" name="Rectangle 26"/>
          <p:cNvSpPr>
            <a:spLocks noChangeArrowheads="1"/>
          </p:cNvSpPr>
          <p:nvPr/>
        </p:nvSpPr>
        <p:spPr bwMode="auto">
          <a:xfrm>
            <a:off x="609600" y="4497163"/>
            <a:ext cx="1524000"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8.2.3 </a:t>
            </a:r>
            <a:r>
              <a:rPr lang="tr-TR" sz="900" dirty="0" smtClean="0">
                <a:solidFill>
                  <a:schemeClr val="tx1"/>
                </a:solidFill>
                <a:cs typeface="Tahoma" pitchFamily="34" charset="0"/>
              </a:rPr>
              <a:t>Ürünler ve hizmetlerle ilgili şartların gözden geçirilmesi </a:t>
            </a:r>
            <a:endParaRPr lang="en-US" sz="900" dirty="0">
              <a:solidFill>
                <a:schemeClr val="tx1"/>
              </a:solidFill>
              <a:cs typeface="Tahoma" pitchFamily="34" charset="0"/>
            </a:endParaRPr>
          </a:p>
        </p:txBody>
      </p:sp>
      <p:cxnSp>
        <p:nvCxnSpPr>
          <p:cNvPr id="28" name="Straight Arrow Connector 27"/>
          <p:cNvCxnSpPr/>
          <p:nvPr/>
        </p:nvCxnSpPr>
        <p:spPr bwMode="auto">
          <a:xfrm>
            <a:off x="1339427" y="2634349"/>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9" name="Straight Arrow Connector 28"/>
          <p:cNvCxnSpPr/>
          <p:nvPr/>
        </p:nvCxnSpPr>
        <p:spPr bwMode="auto">
          <a:xfrm>
            <a:off x="1339427" y="3198346"/>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30" name="Straight Arrow Connector 29"/>
          <p:cNvCxnSpPr/>
          <p:nvPr/>
        </p:nvCxnSpPr>
        <p:spPr bwMode="auto">
          <a:xfrm>
            <a:off x="1329679" y="3786484"/>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31" name="Straight Arrow Connector 30"/>
          <p:cNvCxnSpPr/>
          <p:nvPr/>
        </p:nvCxnSpPr>
        <p:spPr bwMode="auto">
          <a:xfrm>
            <a:off x="1339427" y="436321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32" name="Rectangle 31"/>
          <p:cNvSpPr>
            <a:spLocks noChangeArrowheads="1"/>
          </p:cNvSpPr>
          <p:nvPr/>
        </p:nvSpPr>
        <p:spPr bwMode="auto">
          <a:xfrm>
            <a:off x="2445074" y="2202939"/>
            <a:ext cx="1411288"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8.3 </a:t>
            </a:r>
            <a:r>
              <a:rPr lang="tr-TR" sz="900" dirty="0" smtClean="0">
                <a:solidFill>
                  <a:schemeClr val="tx1"/>
                </a:solidFill>
                <a:cs typeface="Tahoma" pitchFamily="34" charset="0"/>
              </a:rPr>
              <a:t>Ürünlerin ve hizmetlerin tasarımı ve </a:t>
            </a:r>
            <a:r>
              <a:rPr lang="tr-TR" sz="900" dirty="0" err="1" smtClean="0">
                <a:solidFill>
                  <a:schemeClr val="tx1"/>
                </a:solidFill>
                <a:cs typeface="Tahoma" pitchFamily="34" charset="0"/>
              </a:rPr>
              <a:t>geliştirimesi</a:t>
            </a:r>
            <a:endParaRPr lang="en-US" sz="900" dirty="0">
              <a:solidFill>
                <a:schemeClr val="tx1"/>
              </a:solidFill>
              <a:cs typeface="Tahoma" pitchFamily="34" charset="0"/>
            </a:endParaRPr>
          </a:p>
        </p:txBody>
      </p:sp>
      <p:sp>
        <p:nvSpPr>
          <p:cNvPr id="33" name="Rectangle 32"/>
          <p:cNvSpPr>
            <a:spLocks noChangeArrowheads="1"/>
          </p:cNvSpPr>
          <p:nvPr/>
        </p:nvSpPr>
        <p:spPr bwMode="auto">
          <a:xfrm>
            <a:off x="4018838" y="2190240"/>
            <a:ext cx="1551856"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8.4</a:t>
            </a:r>
            <a:r>
              <a:rPr lang="tr-TR" sz="900" dirty="0" smtClean="0">
                <a:solidFill>
                  <a:schemeClr val="tx1"/>
                </a:solidFill>
                <a:cs typeface="Tahoma" pitchFamily="34" charset="0"/>
              </a:rPr>
              <a:t> Dışarıdan alınan süreç, ürün ve hizmetlerin kontrolü</a:t>
            </a:r>
            <a:endParaRPr lang="en-US" sz="900" dirty="0">
              <a:solidFill>
                <a:schemeClr val="tx1"/>
              </a:solidFill>
              <a:cs typeface="Tahoma" pitchFamily="34" charset="0"/>
            </a:endParaRPr>
          </a:p>
        </p:txBody>
      </p:sp>
      <p:sp>
        <p:nvSpPr>
          <p:cNvPr id="34" name="Rectangle 33"/>
          <p:cNvSpPr>
            <a:spLocks noChangeArrowheads="1"/>
          </p:cNvSpPr>
          <p:nvPr/>
        </p:nvSpPr>
        <p:spPr bwMode="auto">
          <a:xfrm>
            <a:off x="4018838" y="2766304"/>
            <a:ext cx="1551856"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8.4.1 </a:t>
            </a:r>
            <a:r>
              <a:rPr lang="tr-TR" sz="900" dirty="0">
                <a:solidFill>
                  <a:schemeClr val="tx1"/>
                </a:solidFill>
                <a:cs typeface="Tahoma" pitchFamily="34" charset="0"/>
              </a:rPr>
              <a:t>G</a:t>
            </a:r>
            <a:r>
              <a:rPr lang="tr-TR" sz="900" dirty="0" smtClean="0">
                <a:solidFill>
                  <a:schemeClr val="tx1"/>
                </a:solidFill>
                <a:cs typeface="Tahoma" pitchFamily="34" charset="0"/>
              </a:rPr>
              <a:t>enel </a:t>
            </a:r>
            <a:endParaRPr lang="en-US" sz="900" dirty="0">
              <a:solidFill>
                <a:schemeClr val="tx1"/>
              </a:solidFill>
              <a:cs typeface="Tahoma" pitchFamily="34" charset="0"/>
            </a:endParaRPr>
          </a:p>
        </p:txBody>
      </p:sp>
      <p:sp>
        <p:nvSpPr>
          <p:cNvPr id="35" name="Rectangle 34"/>
          <p:cNvSpPr>
            <a:spLocks noChangeArrowheads="1"/>
          </p:cNvSpPr>
          <p:nvPr/>
        </p:nvSpPr>
        <p:spPr bwMode="auto">
          <a:xfrm>
            <a:off x="4018838" y="3342368"/>
            <a:ext cx="1551856"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8.4.2 </a:t>
            </a:r>
            <a:r>
              <a:rPr lang="tr-TR" sz="900" dirty="0" smtClean="0">
                <a:solidFill>
                  <a:schemeClr val="tx1"/>
                </a:solidFill>
                <a:cs typeface="Tahoma" pitchFamily="34" charset="0"/>
              </a:rPr>
              <a:t>Kontrolün türü ve genişliği</a:t>
            </a:r>
            <a:r>
              <a:rPr lang="en-US" sz="900" dirty="0" smtClean="0">
                <a:solidFill>
                  <a:schemeClr val="tx1"/>
                </a:solidFill>
                <a:cs typeface="Tahoma" pitchFamily="34" charset="0"/>
              </a:rPr>
              <a:t> </a:t>
            </a:r>
            <a:endParaRPr lang="en-US" sz="900" dirty="0">
              <a:solidFill>
                <a:schemeClr val="tx1"/>
              </a:solidFill>
              <a:cs typeface="Tahoma" pitchFamily="34" charset="0"/>
            </a:endParaRPr>
          </a:p>
        </p:txBody>
      </p:sp>
      <p:sp>
        <p:nvSpPr>
          <p:cNvPr id="36" name="Rectangle 35"/>
          <p:cNvSpPr>
            <a:spLocks noChangeArrowheads="1"/>
          </p:cNvSpPr>
          <p:nvPr/>
        </p:nvSpPr>
        <p:spPr bwMode="auto">
          <a:xfrm>
            <a:off x="4018838" y="3915766"/>
            <a:ext cx="1551856"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8.4.3</a:t>
            </a:r>
            <a:r>
              <a:rPr lang="tr-TR" sz="900" dirty="0" smtClean="0">
                <a:solidFill>
                  <a:schemeClr val="tx1"/>
                </a:solidFill>
                <a:cs typeface="Tahoma" pitchFamily="34" charset="0"/>
              </a:rPr>
              <a:t> Dış sağlayıcılar hakkında bilgi </a:t>
            </a:r>
            <a:endParaRPr lang="en-US" sz="900" dirty="0">
              <a:solidFill>
                <a:schemeClr val="tx1"/>
              </a:solidFill>
              <a:cs typeface="Tahoma" pitchFamily="34" charset="0"/>
            </a:endParaRPr>
          </a:p>
        </p:txBody>
      </p:sp>
      <p:cxnSp>
        <p:nvCxnSpPr>
          <p:cNvPr id="37" name="Straight Arrow Connector 36"/>
          <p:cNvCxnSpPr/>
          <p:nvPr/>
        </p:nvCxnSpPr>
        <p:spPr bwMode="auto">
          <a:xfrm>
            <a:off x="3208290" y="2644388"/>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38" name="Straight Arrow Connector 37"/>
          <p:cNvCxnSpPr/>
          <p:nvPr/>
        </p:nvCxnSpPr>
        <p:spPr bwMode="auto">
          <a:xfrm>
            <a:off x="4958626" y="262229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39" name="Straight Arrow Connector 38"/>
          <p:cNvCxnSpPr/>
          <p:nvPr/>
        </p:nvCxnSpPr>
        <p:spPr bwMode="auto">
          <a:xfrm>
            <a:off x="4958626" y="3199026"/>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0" name="Straight Arrow Connector 39"/>
          <p:cNvCxnSpPr/>
          <p:nvPr/>
        </p:nvCxnSpPr>
        <p:spPr bwMode="auto">
          <a:xfrm>
            <a:off x="4958626" y="3774423"/>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1" name="Straight Connector 40"/>
          <p:cNvCxnSpPr/>
          <p:nvPr/>
        </p:nvCxnSpPr>
        <p:spPr bwMode="auto">
          <a:xfrm>
            <a:off x="1302910" y="1981200"/>
            <a:ext cx="7034639" cy="9136"/>
          </a:xfrm>
          <a:prstGeom prst="line">
            <a:avLst/>
          </a:prstGeom>
          <a:ln>
            <a:headEnd type="none" w="med" len="med"/>
            <a:tailEnd type="none" w="lg" len="lg"/>
          </a:ln>
        </p:spPr>
        <p:style>
          <a:lnRef idx="1">
            <a:schemeClr val="accent4"/>
          </a:lnRef>
          <a:fillRef idx="2">
            <a:schemeClr val="accent4"/>
          </a:fillRef>
          <a:effectRef idx="1">
            <a:schemeClr val="accent4"/>
          </a:effectRef>
          <a:fontRef idx="minor">
            <a:schemeClr val="dk1"/>
          </a:fontRef>
        </p:style>
      </p:cxnSp>
      <p:cxnSp>
        <p:nvCxnSpPr>
          <p:cNvPr id="42" name="Straight Arrow Connector 41"/>
          <p:cNvCxnSpPr/>
          <p:nvPr/>
        </p:nvCxnSpPr>
        <p:spPr bwMode="auto">
          <a:xfrm>
            <a:off x="1302910" y="1981200"/>
            <a:ext cx="0" cy="205237"/>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3" name="Straight Arrow Connector 42"/>
          <p:cNvCxnSpPr/>
          <p:nvPr/>
        </p:nvCxnSpPr>
        <p:spPr bwMode="auto">
          <a:xfrm>
            <a:off x="3208290" y="2006454"/>
            <a:ext cx="0" cy="205237"/>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4" name="Straight Arrow Connector 43"/>
          <p:cNvCxnSpPr/>
          <p:nvPr/>
        </p:nvCxnSpPr>
        <p:spPr bwMode="auto">
          <a:xfrm>
            <a:off x="6456051" y="1997702"/>
            <a:ext cx="0" cy="205237"/>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5" name="Straight Arrow Connector 44"/>
          <p:cNvCxnSpPr/>
          <p:nvPr/>
        </p:nvCxnSpPr>
        <p:spPr bwMode="auto">
          <a:xfrm>
            <a:off x="8337549" y="1987959"/>
            <a:ext cx="0" cy="205237"/>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46" name="Rectangle 45"/>
          <p:cNvSpPr>
            <a:spLocks noChangeArrowheads="1"/>
          </p:cNvSpPr>
          <p:nvPr/>
        </p:nvSpPr>
        <p:spPr bwMode="auto">
          <a:xfrm>
            <a:off x="2438400" y="2759569"/>
            <a:ext cx="1411288"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8.3.1 </a:t>
            </a:r>
            <a:r>
              <a:rPr lang="tr-TR" sz="900" dirty="0">
                <a:solidFill>
                  <a:schemeClr val="tx1"/>
                </a:solidFill>
                <a:cs typeface="Tahoma" pitchFamily="34" charset="0"/>
              </a:rPr>
              <a:t>G</a:t>
            </a:r>
            <a:r>
              <a:rPr lang="tr-TR" sz="900" dirty="0" smtClean="0">
                <a:solidFill>
                  <a:schemeClr val="tx1"/>
                </a:solidFill>
                <a:cs typeface="Tahoma" pitchFamily="34" charset="0"/>
              </a:rPr>
              <a:t>enel</a:t>
            </a:r>
            <a:endParaRPr lang="en-US" sz="900" dirty="0">
              <a:solidFill>
                <a:schemeClr val="tx1"/>
              </a:solidFill>
              <a:cs typeface="Tahoma" pitchFamily="34" charset="0"/>
            </a:endParaRPr>
          </a:p>
        </p:txBody>
      </p:sp>
      <p:sp>
        <p:nvSpPr>
          <p:cNvPr id="47" name="Rectangle 46"/>
          <p:cNvSpPr>
            <a:spLocks noChangeArrowheads="1"/>
          </p:cNvSpPr>
          <p:nvPr/>
        </p:nvSpPr>
        <p:spPr bwMode="auto">
          <a:xfrm>
            <a:off x="2438400" y="3335633"/>
            <a:ext cx="1411288"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8.3.2 </a:t>
            </a:r>
            <a:r>
              <a:rPr lang="tr-TR" sz="900" dirty="0">
                <a:solidFill>
                  <a:schemeClr val="tx1"/>
                </a:solidFill>
                <a:cs typeface="Tahoma" pitchFamily="34" charset="0"/>
              </a:rPr>
              <a:t>T</a:t>
            </a:r>
            <a:r>
              <a:rPr lang="tr-TR" sz="900" dirty="0" smtClean="0">
                <a:solidFill>
                  <a:schemeClr val="tx1"/>
                </a:solidFill>
                <a:cs typeface="Tahoma" pitchFamily="34" charset="0"/>
              </a:rPr>
              <a:t>asarım ve gelişmenin planlanması </a:t>
            </a:r>
            <a:endParaRPr lang="en-US" sz="900" dirty="0">
              <a:solidFill>
                <a:schemeClr val="tx1"/>
              </a:solidFill>
              <a:cs typeface="Tahoma" pitchFamily="34" charset="0"/>
            </a:endParaRPr>
          </a:p>
        </p:txBody>
      </p:sp>
      <p:sp>
        <p:nvSpPr>
          <p:cNvPr id="48" name="Rectangle 47"/>
          <p:cNvSpPr>
            <a:spLocks noChangeArrowheads="1"/>
          </p:cNvSpPr>
          <p:nvPr/>
        </p:nvSpPr>
        <p:spPr bwMode="auto">
          <a:xfrm>
            <a:off x="2438400" y="3911697"/>
            <a:ext cx="1411288"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8.3.3 </a:t>
            </a:r>
            <a:r>
              <a:rPr lang="tr-TR" sz="900" dirty="0" smtClean="0">
                <a:solidFill>
                  <a:schemeClr val="tx1"/>
                </a:solidFill>
                <a:cs typeface="Tahoma" pitchFamily="34" charset="0"/>
              </a:rPr>
              <a:t>Girdilerin tasarımı ve geliştirilmesi </a:t>
            </a:r>
            <a:endParaRPr lang="en-US" sz="900" dirty="0">
              <a:solidFill>
                <a:schemeClr val="tx1"/>
              </a:solidFill>
              <a:cs typeface="Tahoma" pitchFamily="34" charset="0"/>
            </a:endParaRPr>
          </a:p>
        </p:txBody>
      </p:sp>
      <p:sp>
        <p:nvSpPr>
          <p:cNvPr id="49" name="Rectangle 48"/>
          <p:cNvSpPr>
            <a:spLocks noChangeArrowheads="1"/>
          </p:cNvSpPr>
          <p:nvPr/>
        </p:nvSpPr>
        <p:spPr bwMode="auto">
          <a:xfrm>
            <a:off x="2438400" y="4485095"/>
            <a:ext cx="1411288"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8.3.4 </a:t>
            </a:r>
            <a:r>
              <a:rPr lang="tr-TR" sz="900" dirty="0" smtClean="0">
                <a:solidFill>
                  <a:schemeClr val="tx1"/>
                </a:solidFill>
                <a:cs typeface="Tahoma" pitchFamily="34" charset="0"/>
              </a:rPr>
              <a:t>Tasarım ve geliştirme kontrolleri</a:t>
            </a:r>
            <a:endParaRPr lang="en-US" sz="900" dirty="0">
              <a:solidFill>
                <a:schemeClr val="tx1"/>
              </a:solidFill>
              <a:cs typeface="Tahoma" pitchFamily="34" charset="0"/>
            </a:endParaRPr>
          </a:p>
        </p:txBody>
      </p:sp>
      <p:cxnSp>
        <p:nvCxnSpPr>
          <p:cNvPr id="50" name="Straight Arrow Connector 49"/>
          <p:cNvCxnSpPr/>
          <p:nvPr/>
        </p:nvCxnSpPr>
        <p:spPr bwMode="auto">
          <a:xfrm>
            <a:off x="3191868" y="3191624"/>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51" name="Straight Arrow Connector 50"/>
          <p:cNvCxnSpPr/>
          <p:nvPr/>
        </p:nvCxnSpPr>
        <p:spPr bwMode="auto">
          <a:xfrm>
            <a:off x="3201616" y="376835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52" name="Straight Arrow Connector 51"/>
          <p:cNvCxnSpPr/>
          <p:nvPr/>
        </p:nvCxnSpPr>
        <p:spPr bwMode="auto">
          <a:xfrm>
            <a:off x="3197095" y="4343752"/>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54" name="Rectangle 53"/>
          <p:cNvSpPr>
            <a:spLocks noChangeArrowheads="1"/>
          </p:cNvSpPr>
          <p:nvPr/>
        </p:nvSpPr>
        <p:spPr bwMode="auto">
          <a:xfrm>
            <a:off x="2438400" y="5063825"/>
            <a:ext cx="1411288"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8.3.5 </a:t>
            </a:r>
            <a:r>
              <a:rPr lang="tr-TR" sz="900" dirty="0" smtClean="0">
                <a:solidFill>
                  <a:schemeClr val="tx1"/>
                </a:solidFill>
                <a:cs typeface="Tahoma" pitchFamily="34" charset="0"/>
              </a:rPr>
              <a:t>Tasarım ve geliştirme çıktıları</a:t>
            </a:r>
            <a:endParaRPr lang="en-US" sz="900" dirty="0">
              <a:solidFill>
                <a:schemeClr val="tx1"/>
              </a:solidFill>
              <a:cs typeface="Tahoma" pitchFamily="34" charset="0"/>
            </a:endParaRPr>
          </a:p>
        </p:txBody>
      </p:sp>
      <p:cxnSp>
        <p:nvCxnSpPr>
          <p:cNvPr id="55" name="Straight Arrow Connector 54"/>
          <p:cNvCxnSpPr/>
          <p:nvPr/>
        </p:nvCxnSpPr>
        <p:spPr bwMode="auto">
          <a:xfrm>
            <a:off x="3201616" y="4920483"/>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56" name="Straight Arrow Connector 55"/>
          <p:cNvCxnSpPr/>
          <p:nvPr/>
        </p:nvCxnSpPr>
        <p:spPr bwMode="auto">
          <a:xfrm>
            <a:off x="3197095" y="5495880"/>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57" name="Rectangle 56"/>
          <p:cNvSpPr>
            <a:spLocks noChangeArrowheads="1"/>
          </p:cNvSpPr>
          <p:nvPr/>
        </p:nvSpPr>
        <p:spPr bwMode="auto">
          <a:xfrm>
            <a:off x="609600" y="838200"/>
            <a:ext cx="11340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4 </a:t>
            </a:r>
            <a:endParaRPr lang="en-US" sz="900" dirty="0" smtClean="0">
              <a:solidFill>
                <a:schemeClr val="tx1"/>
              </a:solidFill>
              <a:cs typeface="Tahoma" pitchFamily="34" charset="0"/>
            </a:endParaRPr>
          </a:p>
          <a:p>
            <a:pPr algn="ctr"/>
            <a:r>
              <a:rPr lang="en-US" sz="900" dirty="0" err="1" smtClean="0">
                <a:solidFill>
                  <a:schemeClr val="tx1"/>
                </a:solidFill>
                <a:cs typeface="Tahoma" pitchFamily="34" charset="0"/>
              </a:rPr>
              <a:t>Kurulu</a:t>
            </a:r>
            <a:r>
              <a:rPr lang="tr-TR" sz="900" dirty="0" smtClean="0">
                <a:solidFill>
                  <a:schemeClr val="tx1"/>
                </a:solidFill>
                <a:cs typeface="Tahoma" pitchFamily="34" charset="0"/>
              </a:rPr>
              <a:t>ş</a:t>
            </a:r>
            <a:r>
              <a:rPr lang="en-US" sz="900" dirty="0" smtClean="0">
                <a:solidFill>
                  <a:schemeClr val="tx1"/>
                </a:solidFill>
                <a:cs typeface="Tahoma" pitchFamily="34" charset="0"/>
              </a:rPr>
              <a:t>un </a:t>
            </a:r>
            <a:r>
              <a:rPr lang="en-US" sz="900" dirty="0" err="1" smtClean="0">
                <a:solidFill>
                  <a:schemeClr val="tx1"/>
                </a:solidFill>
                <a:cs typeface="Tahoma" pitchFamily="34" charset="0"/>
              </a:rPr>
              <a:t>kapsamı</a:t>
            </a:r>
            <a:endParaRPr lang="en-US" sz="900" dirty="0">
              <a:solidFill>
                <a:schemeClr val="tx1"/>
              </a:solidFill>
              <a:cs typeface="Tahoma" pitchFamily="34" charset="0"/>
            </a:endParaRPr>
          </a:p>
        </p:txBody>
      </p:sp>
      <p:sp>
        <p:nvSpPr>
          <p:cNvPr id="58" name="Rectangle 10"/>
          <p:cNvSpPr>
            <a:spLocks noChangeArrowheads="1"/>
          </p:cNvSpPr>
          <p:nvPr/>
        </p:nvSpPr>
        <p:spPr bwMode="auto">
          <a:xfrm>
            <a:off x="1827734"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5 </a:t>
            </a:r>
            <a:endParaRPr lang="en-US" sz="900" dirty="0" smtClean="0">
              <a:solidFill>
                <a:schemeClr val="tx1"/>
              </a:solidFill>
              <a:cs typeface="Tahoma" pitchFamily="34" charset="0"/>
            </a:endParaRPr>
          </a:p>
          <a:p>
            <a:pPr algn="ctr"/>
            <a:r>
              <a:rPr lang="en-US" sz="900" dirty="0" err="1" smtClean="0">
                <a:solidFill>
                  <a:schemeClr val="tx1"/>
                </a:solidFill>
                <a:cs typeface="Tahoma" pitchFamily="34" charset="0"/>
              </a:rPr>
              <a:t>Liderlik</a:t>
            </a:r>
            <a:endParaRPr lang="en-US" sz="900" dirty="0">
              <a:solidFill>
                <a:schemeClr val="tx1"/>
              </a:solidFill>
              <a:cs typeface="Tahoma" pitchFamily="34" charset="0"/>
            </a:endParaRPr>
          </a:p>
        </p:txBody>
      </p:sp>
      <p:sp>
        <p:nvSpPr>
          <p:cNvPr id="59" name="Rectangle 19"/>
          <p:cNvSpPr>
            <a:spLocks noChangeArrowheads="1"/>
          </p:cNvSpPr>
          <p:nvPr/>
        </p:nvSpPr>
        <p:spPr bwMode="auto">
          <a:xfrm>
            <a:off x="3032346"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6 </a:t>
            </a:r>
            <a:endParaRPr lang="en-US" sz="900" dirty="0" smtClean="0">
              <a:solidFill>
                <a:schemeClr val="tx1"/>
              </a:solidFill>
              <a:cs typeface="Tahoma" pitchFamily="34" charset="0"/>
            </a:endParaRPr>
          </a:p>
          <a:p>
            <a:pPr algn="ctr"/>
            <a:r>
              <a:rPr lang="en-US" sz="900" dirty="0" err="1" smtClean="0">
                <a:solidFill>
                  <a:schemeClr val="tx1"/>
                </a:solidFill>
                <a:cs typeface="Tahoma" pitchFamily="34" charset="0"/>
              </a:rPr>
              <a:t>Planlama</a:t>
            </a:r>
            <a:endParaRPr lang="en-US" sz="900" dirty="0">
              <a:solidFill>
                <a:schemeClr val="tx1"/>
              </a:solidFill>
              <a:cs typeface="Tahoma" pitchFamily="34" charset="0"/>
            </a:endParaRPr>
          </a:p>
        </p:txBody>
      </p:sp>
      <p:sp>
        <p:nvSpPr>
          <p:cNvPr id="60" name="Rectangle 26"/>
          <p:cNvSpPr>
            <a:spLocks noChangeArrowheads="1"/>
          </p:cNvSpPr>
          <p:nvPr/>
        </p:nvSpPr>
        <p:spPr bwMode="auto">
          <a:xfrm>
            <a:off x="4273382" y="838200"/>
            <a:ext cx="11340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7 </a:t>
            </a:r>
            <a:endParaRPr lang="en-US" sz="900" dirty="0" smtClean="0">
              <a:solidFill>
                <a:schemeClr val="tx1"/>
              </a:solidFill>
              <a:cs typeface="Tahoma" pitchFamily="34" charset="0"/>
            </a:endParaRPr>
          </a:p>
          <a:p>
            <a:pPr algn="ctr"/>
            <a:r>
              <a:rPr lang="en-US" sz="900" dirty="0" err="1" smtClean="0">
                <a:solidFill>
                  <a:schemeClr val="tx1"/>
                </a:solidFill>
                <a:cs typeface="Tahoma" pitchFamily="34" charset="0"/>
              </a:rPr>
              <a:t>Destek</a:t>
            </a:r>
            <a:endParaRPr lang="en-US" sz="900" dirty="0">
              <a:solidFill>
                <a:schemeClr val="tx1"/>
              </a:solidFill>
              <a:cs typeface="Tahoma" pitchFamily="34" charset="0"/>
            </a:endParaRPr>
          </a:p>
        </p:txBody>
      </p:sp>
      <p:sp>
        <p:nvSpPr>
          <p:cNvPr id="61" name="Rectangle 33"/>
          <p:cNvSpPr>
            <a:spLocks noChangeArrowheads="1"/>
          </p:cNvSpPr>
          <p:nvPr/>
        </p:nvSpPr>
        <p:spPr bwMode="auto">
          <a:xfrm>
            <a:off x="5529102" y="838200"/>
            <a:ext cx="1136211" cy="60129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a:solidFill>
                  <a:schemeClr val="tx1"/>
                </a:solidFill>
                <a:cs typeface="Tahoma" pitchFamily="34" charset="0"/>
              </a:rPr>
              <a:t>8 </a:t>
            </a:r>
            <a:endParaRPr lang="en-US" sz="900" dirty="0" smtClean="0">
              <a:solidFill>
                <a:schemeClr val="tx1"/>
              </a:solidFill>
              <a:cs typeface="Tahoma" pitchFamily="34" charset="0"/>
            </a:endParaRPr>
          </a:p>
          <a:p>
            <a:pPr algn="ctr"/>
            <a:r>
              <a:rPr lang="tr-TR" sz="900" dirty="0" smtClean="0">
                <a:solidFill>
                  <a:schemeClr val="tx1"/>
                </a:solidFill>
                <a:cs typeface="Tahoma" pitchFamily="34" charset="0"/>
              </a:rPr>
              <a:t>İşleyiş</a:t>
            </a:r>
            <a:endParaRPr lang="en-US" sz="900" dirty="0">
              <a:solidFill>
                <a:schemeClr val="tx1"/>
              </a:solidFill>
              <a:cs typeface="Tahoma" pitchFamily="34" charset="0"/>
            </a:endParaRPr>
          </a:p>
        </p:txBody>
      </p:sp>
      <p:sp>
        <p:nvSpPr>
          <p:cNvPr id="62" name="Rectangle 40"/>
          <p:cNvSpPr>
            <a:spLocks noChangeArrowheads="1"/>
          </p:cNvSpPr>
          <p:nvPr/>
        </p:nvSpPr>
        <p:spPr bwMode="auto">
          <a:xfrm>
            <a:off x="6752009"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9 </a:t>
            </a:r>
            <a:endParaRPr lang="en-US" sz="900" dirty="0" smtClean="0">
              <a:solidFill>
                <a:schemeClr val="tx1"/>
              </a:solidFill>
              <a:cs typeface="Tahoma" pitchFamily="34" charset="0"/>
            </a:endParaRPr>
          </a:p>
          <a:p>
            <a:pPr algn="ctr"/>
            <a:r>
              <a:rPr lang="en-US" sz="900" dirty="0" err="1" smtClean="0">
                <a:solidFill>
                  <a:schemeClr val="tx1"/>
                </a:solidFill>
                <a:cs typeface="Tahoma" pitchFamily="34" charset="0"/>
              </a:rPr>
              <a:t>Başarının</a:t>
            </a:r>
            <a:r>
              <a:rPr lang="en-US" sz="900" dirty="0" smtClean="0">
                <a:solidFill>
                  <a:schemeClr val="tx1"/>
                </a:solidFill>
                <a:cs typeface="Tahoma" pitchFamily="34" charset="0"/>
              </a:rPr>
              <a:t>/</a:t>
            </a:r>
            <a:endParaRPr lang="tr-TR" sz="900" dirty="0" smtClean="0">
              <a:solidFill>
                <a:schemeClr val="tx1"/>
              </a:solidFill>
              <a:cs typeface="Tahoma" pitchFamily="34" charset="0"/>
            </a:endParaRPr>
          </a:p>
          <a:p>
            <a:pPr algn="ctr"/>
            <a:r>
              <a:rPr lang="en-US" sz="900" dirty="0" err="1" smtClean="0">
                <a:solidFill>
                  <a:schemeClr val="tx1"/>
                </a:solidFill>
                <a:cs typeface="Tahoma" pitchFamily="34" charset="0"/>
              </a:rPr>
              <a:t>Performansın</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değerlendirilmesi</a:t>
            </a:r>
            <a:endParaRPr lang="en-US" sz="900" dirty="0">
              <a:solidFill>
                <a:schemeClr val="tx1"/>
              </a:solidFill>
              <a:cs typeface="Tahoma" pitchFamily="34" charset="0"/>
            </a:endParaRPr>
          </a:p>
        </p:txBody>
      </p:sp>
      <p:sp>
        <p:nvSpPr>
          <p:cNvPr id="63" name="Rectangle 47"/>
          <p:cNvSpPr>
            <a:spLocks noChangeArrowheads="1"/>
          </p:cNvSpPr>
          <p:nvPr/>
        </p:nvSpPr>
        <p:spPr bwMode="auto">
          <a:xfrm>
            <a:off x="7980912"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a:solidFill>
                  <a:schemeClr val="tx1"/>
                </a:solidFill>
                <a:cs typeface="Tahoma" pitchFamily="34" charset="0"/>
              </a:rPr>
              <a:t>10 </a:t>
            </a:r>
            <a:endParaRPr lang="en-US" sz="900" dirty="0" smtClean="0">
              <a:solidFill>
                <a:schemeClr val="tx1"/>
              </a:solidFill>
              <a:cs typeface="Tahoma" pitchFamily="34" charset="0"/>
            </a:endParaRPr>
          </a:p>
          <a:p>
            <a:pPr algn="ctr"/>
            <a:r>
              <a:rPr lang="en-US" sz="900" dirty="0" err="1" smtClean="0">
                <a:solidFill>
                  <a:schemeClr val="tx1"/>
                </a:solidFill>
                <a:cs typeface="Tahoma" pitchFamily="34" charset="0"/>
              </a:rPr>
              <a:t>İyileştirme</a:t>
            </a:r>
            <a:endParaRPr lang="en-US" sz="900" dirty="0">
              <a:solidFill>
                <a:schemeClr val="tx1"/>
              </a:solidFill>
              <a:cs typeface="Tahoma" pitchFamily="34" charset="0"/>
            </a:endParaRPr>
          </a:p>
        </p:txBody>
      </p:sp>
      <p:cxnSp>
        <p:nvCxnSpPr>
          <p:cNvPr id="7" name="Elbow Connector 6"/>
          <p:cNvCxnSpPr>
            <a:stCxn id="61" idx="2"/>
            <a:endCxn id="33" idx="0"/>
          </p:cNvCxnSpPr>
          <p:nvPr/>
        </p:nvCxnSpPr>
        <p:spPr bwMode="auto">
          <a:xfrm rot="5400000">
            <a:off x="5070614" y="1163645"/>
            <a:ext cx="750747" cy="1302442"/>
          </a:xfrm>
          <a:prstGeom prst="bentConnector3">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64" name="Rectangle 63"/>
          <p:cNvSpPr>
            <a:spLocks noChangeArrowheads="1"/>
          </p:cNvSpPr>
          <p:nvPr/>
        </p:nvSpPr>
        <p:spPr bwMode="auto">
          <a:xfrm>
            <a:off x="597074" y="5070003"/>
            <a:ext cx="1524000"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8.2.4 </a:t>
            </a:r>
            <a:r>
              <a:rPr lang="tr-TR" sz="900" dirty="0" smtClean="0">
                <a:solidFill>
                  <a:schemeClr val="tx1"/>
                </a:solidFill>
                <a:cs typeface="Tahoma" pitchFamily="34" charset="0"/>
              </a:rPr>
              <a:t>Ürünler ve hizmetler için şartlardaki değişiklikler </a:t>
            </a:r>
            <a:endParaRPr lang="en-US" sz="900" dirty="0">
              <a:solidFill>
                <a:schemeClr val="tx1"/>
              </a:solidFill>
              <a:cs typeface="Tahoma" pitchFamily="34" charset="0"/>
            </a:endParaRPr>
          </a:p>
        </p:txBody>
      </p:sp>
      <p:cxnSp>
        <p:nvCxnSpPr>
          <p:cNvPr id="65" name="Straight Arrow Connector 64"/>
          <p:cNvCxnSpPr/>
          <p:nvPr/>
        </p:nvCxnSpPr>
        <p:spPr bwMode="auto">
          <a:xfrm>
            <a:off x="1326901" y="493605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Tree>
    <p:extLst>
      <p:ext uri="{BB962C8B-B14F-4D97-AF65-F5344CB8AC3E}">
        <p14:creationId xmlns:p14="http://schemas.microsoft.com/office/powerpoint/2010/main" val="277828337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2286000" y="762000"/>
            <a:ext cx="6705600" cy="4185761"/>
          </a:xfrm>
          <a:prstGeom prst="rect">
            <a:avLst/>
          </a:prstGeom>
          <a:noFill/>
        </p:spPr>
        <p:txBody>
          <a:bodyPr wrap="square" rtlCol="0">
            <a:spAutoFit/>
          </a:bodyPr>
          <a:lstStyle/>
          <a:p>
            <a:pPr marL="285750" indent="-285750">
              <a:spcBef>
                <a:spcPts val="1000"/>
              </a:spcBef>
            </a:pPr>
            <a:r>
              <a:rPr lang="en-GB" sz="2000" dirty="0" smtClean="0">
                <a:solidFill>
                  <a:srgbClr val="003399"/>
                </a:solidFill>
                <a:latin typeface="+mn-lt"/>
              </a:rPr>
              <a:t>Clause 8.1.b</a:t>
            </a:r>
          </a:p>
          <a:p>
            <a:pPr marL="285750" indent="-285750">
              <a:spcBef>
                <a:spcPts val="1000"/>
              </a:spcBef>
              <a:buFont typeface="Wingdings" panose="05000000000000000000" pitchFamily="2" charset="2"/>
              <a:buChar char="§"/>
            </a:pPr>
            <a:r>
              <a:rPr lang="tr-TR" sz="2000" b="0" dirty="0" smtClean="0">
                <a:latin typeface="+mn-lt"/>
              </a:rPr>
              <a:t>Süreçlerin ölçütlerinin yapılandırılması için şartların açık olarak belirtilmesi </a:t>
            </a:r>
            <a:endParaRPr lang="en-GB" sz="2000" b="0" dirty="0">
              <a:latin typeface="+mn-lt"/>
            </a:endParaRPr>
          </a:p>
          <a:p>
            <a:pPr marL="285750" indent="-285750">
              <a:spcBef>
                <a:spcPts val="1000"/>
              </a:spcBef>
            </a:pPr>
            <a:r>
              <a:rPr lang="tr-TR" sz="2000" dirty="0" smtClean="0">
                <a:solidFill>
                  <a:srgbClr val="003399"/>
                </a:solidFill>
                <a:latin typeface="+mn-lt"/>
              </a:rPr>
              <a:t>Madde</a:t>
            </a:r>
            <a:r>
              <a:rPr lang="en-GB" sz="2000" dirty="0" smtClean="0">
                <a:solidFill>
                  <a:srgbClr val="003399"/>
                </a:solidFill>
                <a:latin typeface="+mn-lt"/>
              </a:rPr>
              <a:t> 8.2.1</a:t>
            </a:r>
          </a:p>
          <a:p>
            <a:pPr marL="285750" indent="-285750">
              <a:spcBef>
                <a:spcPts val="1000"/>
              </a:spcBef>
              <a:buFont typeface="Wingdings" panose="05000000000000000000" pitchFamily="2" charset="2"/>
              <a:buChar char="§"/>
            </a:pPr>
            <a:r>
              <a:rPr lang="tr-TR" sz="2000" b="0" dirty="0" smtClean="0">
                <a:latin typeface="+mn-lt"/>
              </a:rPr>
              <a:t>Müşteri ilişkileri; müşteri özellikleri, ve beklenmeyen eylemlerle bağlantılı olan durumların açık olarak dikkate alınması </a:t>
            </a:r>
            <a:r>
              <a:rPr lang="en-GB" sz="2000" b="0" dirty="0" smtClean="0">
                <a:latin typeface="+mn-lt"/>
              </a:rPr>
              <a:t> </a:t>
            </a:r>
            <a:endParaRPr lang="en-GB" sz="2000" b="0" dirty="0">
              <a:latin typeface="+mn-lt"/>
            </a:endParaRPr>
          </a:p>
          <a:p>
            <a:pPr marL="285750" indent="-285750">
              <a:spcBef>
                <a:spcPts val="1000"/>
              </a:spcBef>
            </a:pPr>
            <a:r>
              <a:rPr lang="tr-TR" sz="2000" dirty="0">
                <a:solidFill>
                  <a:srgbClr val="003399"/>
                </a:solidFill>
                <a:latin typeface="+mn-lt"/>
              </a:rPr>
              <a:t>M</a:t>
            </a:r>
            <a:r>
              <a:rPr lang="tr-TR" sz="2000" dirty="0" smtClean="0">
                <a:solidFill>
                  <a:srgbClr val="003399"/>
                </a:solidFill>
                <a:latin typeface="+mn-lt"/>
              </a:rPr>
              <a:t>adde</a:t>
            </a:r>
            <a:r>
              <a:rPr lang="en-GB" sz="2000" dirty="0" smtClean="0">
                <a:solidFill>
                  <a:srgbClr val="003399"/>
                </a:solidFill>
                <a:latin typeface="+mn-lt"/>
              </a:rPr>
              <a:t> 8.2.2</a:t>
            </a:r>
          </a:p>
          <a:p>
            <a:pPr marL="285750" indent="-285750">
              <a:spcBef>
                <a:spcPts val="1000"/>
              </a:spcBef>
              <a:buFont typeface="Wingdings" panose="05000000000000000000" pitchFamily="2" charset="2"/>
              <a:buChar char="§"/>
            </a:pPr>
            <a:r>
              <a:rPr lang="tr-TR" sz="2000" b="0" dirty="0" smtClean="0">
                <a:latin typeface="+mn-lt"/>
              </a:rPr>
              <a:t>Şartların saptanması; bu bir süreci gerektirir ve ürünler ve hizmetler için taahhüt edilmiş şartların gerçekleştirildiğinin kanıtlanmasını açıkça sağlamalıdır</a:t>
            </a:r>
            <a:endParaRPr lang="en-GB" sz="2000" b="0" strike="sngStrike" dirty="0" smtClean="0"/>
          </a:p>
          <a:p>
            <a:pPr marL="285750" indent="-285750">
              <a:spcBef>
                <a:spcPts val="1000"/>
              </a:spcBef>
              <a:buFont typeface="Wingdings" panose="05000000000000000000" pitchFamily="2" charset="2"/>
              <a:buChar char="§"/>
            </a:pPr>
            <a:endParaRPr lang="en-GB" sz="2000" b="0" dirty="0">
              <a:latin typeface="+mn-lt"/>
            </a:endParaRPr>
          </a:p>
        </p:txBody>
      </p:sp>
      <p:sp>
        <p:nvSpPr>
          <p:cNvPr id="14" name="Rectangle 13"/>
          <p:cNvSpPr>
            <a:spLocks noChangeArrowheads="1"/>
          </p:cNvSpPr>
          <p:nvPr/>
        </p:nvSpPr>
        <p:spPr bwMode="auto">
          <a:xfrm>
            <a:off x="685800" y="1761360"/>
            <a:ext cx="1457232"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8.1 </a:t>
            </a:r>
            <a:r>
              <a:rPr lang="tr-TR" sz="900" dirty="0" smtClean="0">
                <a:solidFill>
                  <a:schemeClr val="tx1"/>
                </a:solidFill>
                <a:cs typeface="Tahoma" pitchFamily="34" charset="0"/>
              </a:rPr>
              <a:t>İşleyişin planlanması ve kontrolü </a:t>
            </a:r>
            <a:endParaRPr lang="en-US" sz="900" dirty="0">
              <a:solidFill>
                <a:schemeClr val="tx1"/>
              </a:solidFill>
              <a:cs typeface="Tahoma" pitchFamily="34" charset="0"/>
            </a:endParaRPr>
          </a:p>
        </p:txBody>
      </p:sp>
      <p:sp>
        <p:nvSpPr>
          <p:cNvPr id="17" name="Rectangle 16"/>
          <p:cNvSpPr>
            <a:spLocks noChangeArrowheads="1"/>
          </p:cNvSpPr>
          <p:nvPr/>
        </p:nvSpPr>
        <p:spPr bwMode="auto">
          <a:xfrm>
            <a:off x="676368" y="2354526"/>
            <a:ext cx="145723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8.2 </a:t>
            </a:r>
            <a:r>
              <a:rPr lang="tr-TR" sz="900" dirty="0">
                <a:solidFill>
                  <a:schemeClr val="tx1"/>
                </a:solidFill>
                <a:cs typeface="Tahoma" pitchFamily="34" charset="0"/>
              </a:rPr>
              <a:t>Ürünler ve hizmetler için </a:t>
            </a:r>
            <a:r>
              <a:rPr lang="tr-TR" sz="900" dirty="0" smtClean="0">
                <a:solidFill>
                  <a:schemeClr val="tx1"/>
                </a:solidFill>
                <a:cs typeface="Tahoma" pitchFamily="34" charset="0"/>
              </a:rPr>
              <a:t>şartlar</a:t>
            </a:r>
            <a:endParaRPr lang="en-US" sz="900" dirty="0">
              <a:solidFill>
                <a:schemeClr val="tx1"/>
              </a:solidFill>
              <a:cs typeface="Tahoma" pitchFamily="34" charset="0"/>
            </a:endParaRPr>
          </a:p>
        </p:txBody>
      </p:sp>
      <p:sp>
        <p:nvSpPr>
          <p:cNvPr id="18" name="Rectangle 17"/>
          <p:cNvSpPr>
            <a:spLocks noChangeArrowheads="1"/>
          </p:cNvSpPr>
          <p:nvPr/>
        </p:nvSpPr>
        <p:spPr bwMode="auto">
          <a:xfrm>
            <a:off x="676368" y="2930590"/>
            <a:ext cx="1457232"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8.2.1 </a:t>
            </a:r>
            <a:r>
              <a:rPr lang="tr-TR" sz="900" dirty="0" smtClean="0">
                <a:solidFill>
                  <a:schemeClr val="tx1"/>
                </a:solidFill>
                <a:cs typeface="Tahoma" pitchFamily="34" charset="0"/>
              </a:rPr>
              <a:t>Müşteri ilişkileri</a:t>
            </a:r>
            <a:endParaRPr lang="en-US" sz="900" dirty="0">
              <a:solidFill>
                <a:schemeClr val="tx1"/>
              </a:solidFill>
              <a:cs typeface="Tahoma" pitchFamily="34" charset="0"/>
            </a:endParaRPr>
          </a:p>
        </p:txBody>
      </p:sp>
      <p:sp>
        <p:nvSpPr>
          <p:cNvPr id="19" name="Rectangle 18"/>
          <p:cNvSpPr>
            <a:spLocks noChangeArrowheads="1"/>
          </p:cNvSpPr>
          <p:nvPr/>
        </p:nvSpPr>
        <p:spPr bwMode="auto">
          <a:xfrm>
            <a:off x="676368" y="3506654"/>
            <a:ext cx="1457232"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8.2.2 </a:t>
            </a:r>
            <a:r>
              <a:rPr lang="tr-TR" sz="900" dirty="0" smtClean="0">
                <a:solidFill>
                  <a:schemeClr val="tx1"/>
                </a:solidFill>
                <a:cs typeface="Tahoma" pitchFamily="34" charset="0"/>
              </a:rPr>
              <a:t>Ürünlerle ve hizmetlerle ilgili şartların belirlenmesi </a:t>
            </a:r>
            <a:endParaRPr lang="en-US" sz="900" dirty="0">
              <a:solidFill>
                <a:schemeClr val="tx1"/>
              </a:solidFill>
              <a:cs typeface="Tahoma" pitchFamily="34" charset="0"/>
            </a:endParaRPr>
          </a:p>
        </p:txBody>
      </p:sp>
      <p:sp>
        <p:nvSpPr>
          <p:cNvPr id="20" name="Rectangle 19"/>
          <p:cNvSpPr>
            <a:spLocks noChangeArrowheads="1"/>
          </p:cNvSpPr>
          <p:nvPr/>
        </p:nvSpPr>
        <p:spPr bwMode="auto">
          <a:xfrm>
            <a:off x="676368" y="4082718"/>
            <a:ext cx="145723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8.2.3 </a:t>
            </a:r>
            <a:r>
              <a:rPr lang="tr-TR" sz="900" dirty="0">
                <a:solidFill>
                  <a:schemeClr val="tx1"/>
                </a:solidFill>
                <a:cs typeface="Tahoma" pitchFamily="34" charset="0"/>
              </a:rPr>
              <a:t>Ürünler ve hizmetlerle ilgili şartların gözden geçirilmesi </a:t>
            </a:r>
            <a:endParaRPr lang="en-US" sz="900" dirty="0">
              <a:solidFill>
                <a:schemeClr val="tx1"/>
              </a:solidFill>
              <a:cs typeface="Tahoma" pitchFamily="34" charset="0"/>
            </a:endParaRPr>
          </a:p>
        </p:txBody>
      </p:sp>
      <p:cxnSp>
        <p:nvCxnSpPr>
          <p:cNvPr id="21" name="Straight Arrow Connector 20"/>
          <p:cNvCxnSpPr>
            <a:stCxn id="14" idx="2"/>
            <a:endCxn id="17" idx="0"/>
          </p:cNvCxnSpPr>
          <p:nvPr/>
        </p:nvCxnSpPr>
        <p:spPr bwMode="auto">
          <a:xfrm flipH="1">
            <a:off x="1404984" y="2202809"/>
            <a:ext cx="9432" cy="151717"/>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2" name="Straight Arrow Connector 21"/>
          <p:cNvCxnSpPr>
            <a:stCxn id="17" idx="2"/>
            <a:endCxn id="18" idx="0"/>
          </p:cNvCxnSpPr>
          <p:nvPr/>
        </p:nvCxnSpPr>
        <p:spPr bwMode="auto">
          <a:xfrm>
            <a:off x="1404984" y="2795975"/>
            <a:ext cx="0" cy="1346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3" name="Straight Arrow Connector 22"/>
          <p:cNvCxnSpPr>
            <a:stCxn id="18" idx="2"/>
            <a:endCxn id="19" idx="0"/>
          </p:cNvCxnSpPr>
          <p:nvPr/>
        </p:nvCxnSpPr>
        <p:spPr bwMode="auto">
          <a:xfrm>
            <a:off x="1404984" y="3372039"/>
            <a:ext cx="0" cy="1346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4" name="Straight Arrow Connector 23"/>
          <p:cNvCxnSpPr>
            <a:stCxn id="19" idx="2"/>
            <a:endCxn id="20" idx="0"/>
          </p:cNvCxnSpPr>
          <p:nvPr/>
        </p:nvCxnSpPr>
        <p:spPr bwMode="auto">
          <a:xfrm>
            <a:off x="1404984" y="3948103"/>
            <a:ext cx="0" cy="134615"/>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32" name="Rectangle 33"/>
          <p:cNvSpPr>
            <a:spLocks noChangeArrowheads="1"/>
          </p:cNvSpPr>
          <p:nvPr/>
        </p:nvSpPr>
        <p:spPr bwMode="auto">
          <a:xfrm>
            <a:off x="673274" y="838200"/>
            <a:ext cx="1447800" cy="50891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8 </a:t>
            </a:r>
            <a:r>
              <a:rPr lang="en-US" sz="900" dirty="0" err="1" smtClean="0">
                <a:solidFill>
                  <a:schemeClr val="tx1"/>
                </a:solidFill>
                <a:cs typeface="Tahoma" pitchFamily="34" charset="0"/>
              </a:rPr>
              <a:t>İşleyiş</a:t>
            </a:r>
            <a:endParaRPr lang="en-US" sz="900" dirty="0">
              <a:solidFill>
                <a:schemeClr val="tx1"/>
              </a:solidFill>
              <a:cs typeface="Tahoma" pitchFamily="34" charset="0"/>
            </a:endParaRPr>
          </a:p>
        </p:txBody>
      </p:sp>
      <p:cxnSp>
        <p:nvCxnSpPr>
          <p:cNvPr id="33" name="Straight Arrow Connector 32"/>
          <p:cNvCxnSpPr/>
          <p:nvPr/>
        </p:nvCxnSpPr>
        <p:spPr bwMode="auto">
          <a:xfrm>
            <a:off x="1397174" y="1347118"/>
            <a:ext cx="4684" cy="399854"/>
          </a:xfrm>
          <a:prstGeom prst="straightConnector1">
            <a:avLst/>
          </a:prstGeom>
          <a:noFill/>
          <a:ln w="9525" cap="flat" cmpd="sng" algn="ctr">
            <a:solidFill>
              <a:schemeClr val="accent4">
                <a:shade val="95000"/>
                <a:satMod val="105000"/>
              </a:schemeClr>
            </a:solidFill>
            <a:prstDash val="solid"/>
            <a:round/>
            <a:headEnd type="none" w="med" len="med"/>
            <a:tailEnd type="arrow"/>
          </a:ln>
          <a:effectLst/>
        </p:spPr>
      </p:cxnSp>
      <p:sp>
        <p:nvSpPr>
          <p:cNvPr id="15" name="Rectangle 14"/>
          <p:cNvSpPr>
            <a:spLocks noChangeArrowheads="1"/>
          </p:cNvSpPr>
          <p:nvPr/>
        </p:nvSpPr>
        <p:spPr bwMode="auto">
          <a:xfrm>
            <a:off x="676368" y="4660726"/>
            <a:ext cx="1457232"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8.2.4 </a:t>
            </a:r>
            <a:r>
              <a:rPr lang="tr-TR" sz="900" dirty="0">
                <a:solidFill>
                  <a:schemeClr val="tx1"/>
                </a:solidFill>
                <a:cs typeface="Tahoma" pitchFamily="34" charset="0"/>
              </a:rPr>
              <a:t>Ürünler ve hizmetler için şartlardaki değişiklikler </a:t>
            </a:r>
            <a:endParaRPr lang="en-US" sz="900" dirty="0">
              <a:solidFill>
                <a:schemeClr val="tx1"/>
              </a:solidFill>
              <a:cs typeface="Tahoma" pitchFamily="34" charset="0"/>
            </a:endParaRPr>
          </a:p>
        </p:txBody>
      </p:sp>
      <p:cxnSp>
        <p:nvCxnSpPr>
          <p:cNvPr id="25" name="Straight Arrow Connector 24"/>
          <p:cNvCxnSpPr>
            <a:stCxn id="20" idx="2"/>
            <a:endCxn id="15" idx="0"/>
          </p:cNvCxnSpPr>
          <p:nvPr/>
        </p:nvCxnSpPr>
        <p:spPr bwMode="auto">
          <a:xfrm>
            <a:off x="1404984" y="4524167"/>
            <a:ext cx="0" cy="136559"/>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Tree>
    <p:extLst>
      <p:ext uri="{BB962C8B-B14F-4D97-AF65-F5344CB8AC3E}">
        <p14:creationId xmlns:p14="http://schemas.microsoft.com/office/powerpoint/2010/main" val="228237313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85998" y="762000"/>
            <a:ext cx="6858002" cy="5827236"/>
          </a:xfrm>
          <a:prstGeom prst="rect">
            <a:avLst/>
          </a:prstGeom>
          <a:noFill/>
        </p:spPr>
        <p:txBody>
          <a:bodyPr wrap="square" rtlCol="0">
            <a:spAutoFit/>
          </a:bodyPr>
          <a:lstStyle>
            <a:defPPr>
              <a:defRPr lang="en-US"/>
            </a:defPPr>
            <a:lvl1pPr marL="285750" indent="-285750">
              <a:buFont typeface="Wingdings" panose="05000000000000000000" pitchFamily="2" charset="2"/>
              <a:buChar char="§"/>
              <a:defRPr sz="1800" b="0">
                <a:latin typeface="+mn-lt"/>
              </a:defRPr>
            </a:lvl1pPr>
          </a:lstStyle>
          <a:p>
            <a:pPr marL="0" indent="0">
              <a:spcBef>
                <a:spcPts val="1000"/>
              </a:spcBef>
              <a:buNone/>
            </a:pPr>
            <a:r>
              <a:rPr lang="tr-TR" sz="2000" b="1" dirty="0" smtClean="0">
                <a:solidFill>
                  <a:srgbClr val="003399"/>
                </a:solidFill>
              </a:rPr>
              <a:t>Madde</a:t>
            </a:r>
            <a:r>
              <a:rPr lang="en-GB" sz="2000" b="1" dirty="0" smtClean="0">
                <a:solidFill>
                  <a:srgbClr val="003399"/>
                </a:solidFill>
              </a:rPr>
              <a:t> 8.3</a:t>
            </a:r>
          </a:p>
          <a:p>
            <a:pPr marL="0" indent="0">
              <a:spcBef>
                <a:spcPts val="1000"/>
              </a:spcBef>
              <a:buNone/>
            </a:pPr>
            <a:r>
              <a:rPr lang="tr-TR" sz="2000" dirty="0" smtClean="0"/>
              <a:t>Bu bölüm anlamlı olarak basitleştirilmiştir:</a:t>
            </a:r>
            <a:endParaRPr lang="en-GB" sz="2000" dirty="0"/>
          </a:p>
          <a:p>
            <a:pPr>
              <a:spcBef>
                <a:spcPts val="1000"/>
              </a:spcBef>
              <a:buNone/>
            </a:pPr>
            <a:r>
              <a:rPr lang="tr-TR" sz="2000" b="1" dirty="0" smtClean="0">
                <a:solidFill>
                  <a:srgbClr val="003399"/>
                </a:solidFill>
              </a:rPr>
              <a:t>Madde</a:t>
            </a:r>
            <a:r>
              <a:rPr lang="en-GB" sz="2000" b="1" dirty="0" smtClean="0">
                <a:solidFill>
                  <a:srgbClr val="003399"/>
                </a:solidFill>
              </a:rPr>
              <a:t> 8.3.2</a:t>
            </a:r>
          </a:p>
          <a:p>
            <a:pPr>
              <a:spcBef>
                <a:spcPts val="1000"/>
              </a:spcBef>
            </a:pPr>
            <a:r>
              <a:rPr lang="tr-TR" sz="2000" dirty="0" smtClean="0"/>
              <a:t>Tasarım ve geliştirme daha çok süreç </a:t>
            </a:r>
            <a:r>
              <a:rPr lang="tr-TR" sz="2000" dirty="0" err="1" smtClean="0"/>
              <a:t>yaklaşılımıyla</a:t>
            </a:r>
            <a:r>
              <a:rPr lang="tr-TR" sz="2000" dirty="0" smtClean="0"/>
              <a:t> yeniden yapılandırılır</a:t>
            </a:r>
            <a:endParaRPr lang="en-GB" sz="2000" dirty="0" smtClean="0"/>
          </a:p>
          <a:p>
            <a:pPr>
              <a:spcBef>
                <a:spcPts val="1000"/>
              </a:spcBef>
            </a:pPr>
            <a:r>
              <a:rPr lang="tr-TR" sz="2000" dirty="0" smtClean="0"/>
              <a:t>Müşteri ve kullanıcıların tasarım planlanmasında katılımcı olmalıdır</a:t>
            </a:r>
          </a:p>
          <a:p>
            <a:pPr marL="0" indent="0">
              <a:spcBef>
                <a:spcPts val="1000"/>
              </a:spcBef>
              <a:buNone/>
            </a:pPr>
            <a:r>
              <a:rPr lang="tr-TR" sz="2000" b="1" dirty="0" smtClean="0">
                <a:solidFill>
                  <a:srgbClr val="003399"/>
                </a:solidFill>
              </a:rPr>
              <a:t>Madde</a:t>
            </a:r>
            <a:r>
              <a:rPr lang="en-GB" sz="2000" b="1" dirty="0" smtClean="0">
                <a:solidFill>
                  <a:srgbClr val="003399"/>
                </a:solidFill>
              </a:rPr>
              <a:t> 8.3.3</a:t>
            </a:r>
          </a:p>
          <a:p>
            <a:pPr>
              <a:spcBef>
                <a:spcPts val="1000"/>
              </a:spcBef>
            </a:pPr>
            <a:r>
              <a:rPr lang="tr-TR" sz="2000" dirty="0" smtClean="0"/>
              <a:t>Tasarım ve geliştirme girdileri</a:t>
            </a:r>
            <a:r>
              <a:rPr lang="en-GB" sz="2000" dirty="0" smtClean="0"/>
              <a:t> </a:t>
            </a:r>
            <a:r>
              <a:rPr lang="en-GB" sz="2000" dirty="0"/>
              <a:t>– </a:t>
            </a:r>
            <a:r>
              <a:rPr lang="tr-TR" sz="2000" dirty="0" smtClean="0"/>
              <a:t>ihtiyaç olan iç ve dış kaynaklar açık olarak belirlenmeli</a:t>
            </a:r>
            <a:r>
              <a:rPr lang="en-GB" sz="2000" dirty="0" smtClean="0"/>
              <a:t>, </a:t>
            </a:r>
            <a:r>
              <a:rPr lang="tr-TR" sz="2000" dirty="0" smtClean="0"/>
              <a:t>yanlış uygulamaların potansiyel sonuçları, müşterilerin beklentilerinin kontrol derecesi </a:t>
            </a:r>
            <a:r>
              <a:rPr lang="en-GB" sz="2000" dirty="0" smtClean="0"/>
              <a:t> </a:t>
            </a:r>
            <a:endParaRPr lang="en-GB" sz="2000" dirty="0"/>
          </a:p>
          <a:p>
            <a:pPr>
              <a:spcBef>
                <a:spcPts val="1000"/>
              </a:spcBef>
              <a:buNone/>
            </a:pPr>
            <a:r>
              <a:rPr lang="tr-TR" sz="2000" b="1" dirty="0" smtClean="0">
                <a:solidFill>
                  <a:srgbClr val="003399"/>
                </a:solidFill>
              </a:rPr>
              <a:t>Madde</a:t>
            </a:r>
            <a:r>
              <a:rPr lang="en-GB" sz="2000" b="1" dirty="0" smtClean="0">
                <a:solidFill>
                  <a:srgbClr val="003399"/>
                </a:solidFill>
              </a:rPr>
              <a:t> 8.3.4</a:t>
            </a:r>
          </a:p>
          <a:p>
            <a:pPr>
              <a:spcBef>
                <a:spcPts val="1000"/>
              </a:spcBef>
            </a:pPr>
            <a:r>
              <a:rPr lang="tr-TR" sz="2000" dirty="0" smtClean="0"/>
              <a:t>Tasarım ve geliştirme kontrolleri</a:t>
            </a:r>
            <a:r>
              <a:rPr lang="en-GB" sz="2000" dirty="0" smtClean="0"/>
              <a:t> </a:t>
            </a:r>
            <a:r>
              <a:rPr lang="en-GB" sz="2000" dirty="0"/>
              <a:t>– </a:t>
            </a:r>
            <a:r>
              <a:rPr lang="tr-TR" sz="2000" dirty="0" smtClean="0"/>
              <a:t>yeni maddedir, Gözden geçirme, geçerli kılma (</a:t>
            </a:r>
            <a:r>
              <a:rPr lang="tr-TR" sz="2000" dirty="0" err="1" smtClean="0"/>
              <a:t>validasyon</a:t>
            </a:r>
            <a:r>
              <a:rPr lang="tr-TR" sz="2000" dirty="0" smtClean="0"/>
              <a:t>) ve geçerliliğinin doğrulanması (</a:t>
            </a:r>
            <a:r>
              <a:rPr lang="tr-TR" sz="2000" dirty="0" err="1" smtClean="0"/>
              <a:t>verifikasyon</a:t>
            </a:r>
            <a:r>
              <a:rPr lang="tr-TR" sz="2000" dirty="0" smtClean="0"/>
              <a:t>) un birleştirilmiş şeklidir</a:t>
            </a:r>
            <a:r>
              <a:rPr lang="en-GB" sz="2000" dirty="0" smtClean="0"/>
              <a:t> </a:t>
            </a:r>
            <a:endParaRPr lang="en-GB" sz="2000" dirty="0"/>
          </a:p>
        </p:txBody>
      </p:sp>
      <p:sp>
        <p:nvSpPr>
          <p:cNvPr id="30" name="Rectangle 33"/>
          <p:cNvSpPr>
            <a:spLocks noChangeArrowheads="1"/>
          </p:cNvSpPr>
          <p:nvPr/>
        </p:nvSpPr>
        <p:spPr bwMode="auto">
          <a:xfrm>
            <a:off x="673274" y="838200"/>
            <a:ext cx="1447800" cy="50891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8 </a:t>
            </a:r>
            <a:r>
              <a:rPr lang="en-US" sz="900" dirty="0" err="1" smtClean="0">
                <a:solidFill>
                  <a:schemeClr val="tx1"/>
                </a:solidFill>
                <a:cs typeface="Tahoma" pitchFamily="34" charset="0"/>
              </a:rPr>
              <a:t>İşleyiş</a:t>
            </a:r>
            <a:endParaRPr lang="en-US" sz="900" dirty="0">
              <a:solidFill>
                <a:schemeClr val="tx1"/>
              </a:solidFill>
              <a:cs typeface="Tahoma" pitchFamily="34" charset="0"/>
            </a:endParaRPr>
          </a:p>
        </p:txBody>
      </p:sp>
      <p:sp>
        <p:nvSpPr>
          <p:cNvPr id="19" name="Rectangle 18"/>
          <p:cNvSpPr>
            <a:spLocks noChangeArrowheads="1"/>
          </p:cNvSpPr>
          <p:nvPr/>
        </p:nvSpPr>
        <p:spPr bwMode="auto">
          <a:xfrm>
            <a:off x="689540" y="5181256"/>
            <a:ext cx="1411288"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8.3.6 </a:t>
            </a:r>
            <a:r>
              <a:rPr lang="tr-TR" sz="900" dirty="0" smtClean="0">
                <a:solidFill>
                  <a:schemeClr val="tx1"/>
                </a:solidFill>
                <a:cs typeface="Tahoma" pitchFamily="34" charset="0"/>
              </a:rPr>
              <a:t>Tasarım ve geliştirme değişiklikleri</a:t>
            </a:r>
            <a:endParaRPr lang="en-US" sz="900" dirty="0">
              <a:solidFill>
                <a:schemeClr val="tx1"/>
              </a:solidFill>
              <a:cs typeface="Tahoma" pitchFamily="34" charset="0"/>
            </a:endParaRPr>
          </a:p>
        </p:txBody>
      </p:sp>
      <p:sp>
        <p:nvSpPr>
          <p:cNvPr id="32" name="Rectangle 31"/>
          <p:cNvSpPr>
            <a:spLocks noChangeArrowheads="1"/>
          </p:cNvSpPr>
          <p:nvPr/>
        </p:nvSpPr>
        <p:spPr bwMode="auto">
          <a:xfrm>
            <a:off x="696214" y="1746972"/>
            <a:ext cx="1411288"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8.3 </a:t>
            </a:r>
            <a:r>
              <a:rPr lang="tr-TR" sz="900" dirty="0" smtClean="0">
                <a:solidFill>
                  <a:schemeClr val="tx1"/>
                </a:solidFill>
                <a:cs typeface="Tahoma" pitchFamily="34" charset="0"/>
              </a:rPr>
              <a:t>Ürünlerin ve </a:t>
            </a:r>
            <a:r>
              <a:rPr lang="en-US" sz="900" dirty="0" smtClean="0">
                <a:solidFill>
                  <a:schemeClr val="tx1"/>
                </a:solidFill>
                <a:cs typeface="Tahoma" pitchFamily="34" charset="0"/>
              </a:rPr>
              <a:t>h</a:t>
            </a:r>
            <a:r>
              <a:rPr lang="tr-TR" sz="900" dirty="0" smtClean="0">
                <a:solidFill>
                  <a:schemeClr val="tx1"/>
                </a:solidFill>
                <a:cs typeface="Tahoma" pitchFamily="34" charset="0"/>
              </a:rPr>
              <a:t>i</a:t>
            </a:r>
            <a:r>
              <a:rPr lang="en-US" sz="900" dirty="0" err="1" smtClean="0">
                <a:solidFill>
                  <a:schemeClr val="tx1"/>
                </a:solidFill>
                <a:cs typeface="Tahoma" pitchFamily="34" charset="0"/>
              </a:rPr>
              <a:t>zmetler</a:t>
            </a:r>
            <a:r>
              <a:rPr lang="tr-TR" sz="900" dirty="0" smtClean="0">
                <a:solidFill>
                  <a:schemeClr val="tx1"/>
                </a:solidFill>
                <a:cs typeface="Tahoma" pitchFamily="34" charset="0"/>
              </a:rPr>
              <a:t>in tasarımı ve geliştirilmesi</a:t>
            </a:r>
            <a:endParaRPr lang="en-US" sz="900" dirty="0">
              <a:solidFill>
                <a:schemeClr val="tx1"/>
              </a:solidFill>
              <a:cs typeface="Tahoma" pitchFamily="34" charset="0"/>
            </a:endParaRPr>
          </a:p>
        </p:txBody>
      </p:sp>
      <p:cxnSp>
        <p:nvCxnSpPr>
          <p:cNvPr id="33" name="Straight Arrow Connector 32"/>
          <p:cNvCxnSpPr/>
          <p:nvPr/>
        </p:nvCxnSpPr>
        <p:spPr bwMode="auto">
          <a:xfrm>
            <a:off x="1459430" y="2188421"/>
            <a:ext cx="0" cy="133948"/>
          </a:xfrm>
          <a:prstGeom prst="straightConnector1">
            <a:avLst/>
          </a:prstGeom>
          <a:ln>
            <a:headEnd type="none" w="med" len="med"/>
            <a:tailEnd type="triangle"/>
          </a:ln>
        </p:spPr>
        <p:style>
          <a:lnRef idx="1">
            <a:schemeClr val="accent2"/>
          </a:lnRef>
          <a:fillRef idx="2">
            <a:schemeClr val="accent2"/>
          </a:fillRef>
          <a:effectRef idx="1">
            <a:schemeClr val="accent2"/>
          </a:effectRef>
          <a:fontRef idx="minor">
            <a:schemeClr val="dk1"/>
          </a:fontRef>
        </p:style>
      </p:cxnSp>
      <p:sp>
        <p:nvSpPr>
          <p:cNvPr id="35" name="Rectangle 34"/>
          <p:cNvSpPr>
            <a:spLocks noChangeArrowheads="1"/>
          </p:cNvSpPr>
          <p:nvPr/>
        </p:nvSpPr>
        <p:spPr bwMode="auto">
          <a:xfrm>
            <a:off x="689540" y="2303602"/>
            <a:ext cx="1411288"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8.3.1 </a:t>
            </a:r>
            <a:r>
              <a:rPr lang="tr-TR" sz="900" dirty="0" smtClean="0">
                <a:solidFill>
                  <a:schemeClr val="tx1"/>
                </a:solidFill>
                <a:cs typeface="Tahoma" pitchFamily="34" charset="0"/>
              </a:rPr>
              <a:t>Genel</a:t>
            </a:r>
            <a:endParaRPr lang="en-US" sz="900" dirty="0">
              <a:solidFill>
                <a:schemeClr val="tx1"/>
              </a:solidFill>
              <a:cs typeface="Tahoma" pitchFamily="34" charset="0"/>
            </a:endParaRPr>
          </a:p>
        </p:txBody>
      </p:sp>
      <p:sp>
        <p:nvSpPr>
          <p:cNvPr id="36" name="Rectangle 35"/>
          <p:cNvSpPr>
            <a:spLocks noChangeArrowheads="1"/>
          </p:cNvSpPr>
          <p:nvPr/>
        </p:nvSpPr>
        <p:spPr bwMode="auto">
          <a:xfrm>
            <a:off x="689540" y="2879666"/>
            <a:ext cx="1411288"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8.3.2 </a:t>
            </a:r>
            <a:r>
              <a:rPr lang="tr-TR" sz="900" dirty="0" smtClean="0">
                <a:solidFill>
                  <a:schemeClr val="tx1"/>
                </a:solidFill>
                <a:cs typeface="Tahoma" pitchFamily="34" charset="0"/>
              </a:rPr>
              <a:t>tasarım </a:t>
            </a:r>
            <a:r>
              <a:rPr lang="tr-TR" sz="900" dirty="0">
                <a:solidFill>
                  <a:schemeClr val="tx1"/>
                </a:solidFill>
                <a:cs typeface="Tahoma" pitchFamily="34" charset="0"/>
              </a:rPr>
              <a:t> </a:t>
            </a:r>
            <a:r>
              <a:rPr lang="tr-TR" sz="900" dirty="0" smtClean="0">
                <a:solidFill>
                  <a:schemeClr val="tx1"/>
                </a:solidFill>
                <a:cs typeface="Tahoma" pitchFamily="34" charset="0"/>
              </a:rPr>
              <a:t>ve geliştirmenin planlanması </a:t>
            </a:r>
            <a:endParaRPr lang="en-US" sz="900" dirty="0">
              <a:solidFill>
                <a:schemeClr val="tx1"/>
              </a:solidFill>
              <a:cs typeface="Tahoma" pitchFamily="34" charset="0"/>
            </a:endParaRPr>
          </a:p>
        </p:txBody>
      </p:sp>
      <p:sp>
        <p:nvSpPr>
          <p:cNvPr id="37" name="Rectangle 36"/>
          <p:cNvSpPr>
            <a:spLocks noChangeArrowheads="1"/>
          </p:cNvSpPr>
          <p:nvPr/>
        </p:nvSpPr>
        <p:spPr bwMode="auto">
          <a:xfrm>
            <a:off x="689540" y="3455730"/>
            <a:ext cx="1411288"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8.3.3 </a:t>
            </a:r>
            <a:r>
              <a:rPr lang="tr-TR" sz="900" dirty="0" smtClean="0">
                <a:solidFill>
                  <a:schemeClr val="tx1"/>
                </a:solidFill>
                <a:cs typeface="Tahoma" pitchFamily="34" charset="0"/>
              </a:rPr>
              <a:t>Tasarım ve geliştirme girdileri</a:t>
            </a:r>
            <a:endParaRPr lang="en-US" sz="900" dirty="0">
              <a:solidFill>
                <a:schemeClr val="tx1"/>
              </a:solidFill>
              <a:cs typeface="Tahoma" pitchFamily="34" charset="0"/>
            </a:endParaRPr>
          </a:p>
        </p:txBody>
      </p:sp>
      <p:sp>
        <p:nvSpPr>
          <p:cNvPr id="38" name="Rectangle 37"/>
          <p:cNvSpPr>
            <a:spLocks noChangeArrowheads="1"/>
          </p:cNvSpPr>
          <p:nvPr/>
        </p:nvSpPr>
        <p:spPr bwMode="auto">
          <a:xfrm>
            <a:off x="689540" y="4029128"/>
            <a:ext cx="1411288"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8.3.4 </a:t>
            </a:r>
            <a:r>
              <a:rPr lang="tr-TR" sz="900" dirty="0" smtClean="0">
                <a:solidFill>
                  <a:schemeClr val="tx1"/>
                </a:solidFill>
                <a:cs typeface="Tahoma" pitchFamily="34" charset="0"/>
              </a:rPr>
              <a:t>Tasarım ve planlama kontrolü</a:t>
            </a:r>
            <a:endParaRPr lang="en-US" sz="900" dirty="0">
              <a:solidFill>
                <a:schemeClr val="tx1"/>
              </a:solidFill>
              <a:cs typeface="Tahoma" pitchFamily="34" charset="0"/>
            </a:endParaRPr>
          </a:p>
        </p:txBody>
      </p:sp>
      <p:cxnSp>
        <p:nvCxnSpPr>
          <p:cNvPr id="39" name="Straight Arrow Connector 38"/>
          <p:cNvCxnSpPr/>
          <p:nvPr/>
        </p:nvCxnSpPr>
        <p:spPr bwMode="auto">
          <a:xfrm>
            <a:off x="1443008" y="2735657"/>
            <a:ext cx="0" cy="133948"/>
          </a:xfrm>
          <a:prstGeom prst="straightConnector1">
            <a:avLst/>
          </a:prstGeom>
          <a:ln>
            <a:headEnd type="none" w="med" len="med"/>
            <a:tailEnd type="triangle"/>
          </a:ln>
        </p:spPr>
        <p:style>
          <a:lnRef idx="1">
            <a:schemeClr val="accent2"/>
          </a:lnRef>
          <a:fillRef idx="2">
            <a:schemeClr val="accent2"/>
          </a:fillRef>
          <a:effectRef idx="1">
            <a:schemeClr val="accent2"/>
          </a:effectRef>
          <a:fontRef idx="minor">
            <a:schemeClr val="dk1"/>
          </a:fontRef>
        </p:style>
      </p:cxnSp>
      <p:cxnSp>
        <p:nvCxnSpPr>
          <p:cNvPr id="40" name="Straight Arrow Connector 39"/>
          <p:cNvCxnSpPr/>
          <p:nvPr/>
        </p:nvCxnSpPr>
        <p:spPr bwMode="auto">
          <a:xfrm>
            <a:off x="1452756" y="3312388"/>
            <a:ext cx="0" cy="133948"/>
          </a:xfrm>
          <a:prstGeom prst="straightConnector1">
            <a:avLst/>
          </a:prstGeom>
          <a:ln>
            <a:headEnd type="none" w="med" len="med"/>
            <a:tailEnd type="triangle"/>
          </a:ln>
        </p:spPr>
        <p:style>
          <a:lnRef idx="1">
            <a:schemeClr val="accent2"/>
          </a:lnRef>
          <a:fillRef idx="2">
            <a:schemeClr val="accent2"/>
          </a:fillRef>
          <a:effectRef idx="1">
            <a:schemeClr val="accent2"/>
          </a:effectRef>
          <a:fontRef idx="minor">
            <a:schemeClr val="dk1"/>
          </a:fontRef>
        </p:style>
      </p:cxnSp>
      <p:cxnSp>
        <p:nvCxnSpPr>
          <p:cNvPr id="41" name="Straight Arrow Connector 40"/>
          <p:cNvCxnSpPr/>
          <p:nvPr/>
        </p:nvCxnSpPr>
        <p:spPr bwMode="auto">
          <a:xfrm>
            <a:off x="1448235" y="3887785"/>
            <a:ext cx="0" cy="133948"/>
          </a:xfrm>
          <a:prstGeom prst="straightConnector1">
            <a:avLst/>
          </a:prstGeom>
          <a:ln>
            <a:headEnd type="none" w="med" len="med"/>
            <a:tailEnd type="triangle"/>
          </a:ln>
        </p:spPr>
        <p:style>
          <a:lnRef idx="1">
            <a:schemeClr val="accent2"/>
          </a:lnRef>
          <a:fillRef idx="2">
            <a:schemeClr val="accent2"/>
          </a:fillRef>
          <a:effectRef idx="1">
            <a:schemeClr val="accent2"/>
          </a:effectRef>
          <a:fontRef idx="minor">
            <a:schemeClr val="dk1"/>
          </a:fontRef>
        </p:style>
      </p:cxnSp>
      <p:sp>
        <p:nvSpPr>
          <p:cNvPr id="42" name="Rectangle 41"/>
          <p:cNvSpPr>
            <a:spLocks noChangeArrowheads="1"/>
          </p:cNvSpPr>
          <p:nvPr/>
        </p:nvSpPr>
        <p:spPr bwMode="auto">
          <a:xfrm>
            <a:off x="689540" y="4607858"/>
            <a:ext cx="1411288"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8.3.5 </a:t>
            </a:r>
            <a:r>
              <a:rPr lang="tr-TR" sz="900" dirty="0" smtClean="0">
                <a:solidFill>
                  <a:schemeClr val="tx1"/>
                </a:solidFill>
                <a:cs typeface="Tahoma" pitchFamily="34" charset="0"/>
              </a:rPr>
              <a:t>Tasarım ve geliştirme çıktıları</a:t>
            </a:r>
            <a:endParaRPr lang="en-US" sz="900" dirty="0">
              <a:solidFill>
                <a:schemeClr val="tx1"/>
              </a:solidFill>
              <a:cs typeface="Tahoma" pitchFamily="34" charset="0"/>
            </a:endParaRPr>
          </a:p>
        </p:txBody>
      </p:sp>
      <p:cxnSp>
        <p:nvCxnSpPr>
          <p:cNvPr id="43" name="Straight Arrow Connector 42"/>
          <p:cNvCxnSpPr/>
          <p:nvPr/>
        </p:nvCxnSpPr>
        <p:spPr bwMode="auto">
          <a:xfrm>
            <a:off x="1452756" y="4464516"/>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44" name="Straight Arrow Connector 43"/>
          <p:cNvCxnSpPr/>
          <p:nvPr/>
        </p:nvCxnSpPr>
        <p:spPr bwMode="auto">
          <a:xfrm>
            <a:off x="1448235" y="5039913"/>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0" name="Straight Arrow Connector 19"/>
          <p:cNvCxnSpPr>
            <a:endCxn id="32" idx="0"/>
          </p:cNvCxnSpPr>
          <p:nvPr/>
        </p:nvCxnSpPr>
        <p:spPr bwMode="auto">
          <a:xfrm>
            <a:off x="1397174" y="1347118"/>
            <a:ext cx="4684" cy="399854"/>
          </a:xfrm>
          <a:prstGeom prst="straightConnector1">
            <a:avLst/>
          </a:prstGeom>
          <a:noFill/>
          <a:ln w="9525" cap="flat" cmpd="sng" algn="ctr">
            <a:solidFill>
              <a:schemeClr val="accent4">
                <a:shade val="95000"/>
                <a:satMod val="105000"/>
              </a:schemeClr>
            </a:solidFill>
            <a:prstDash val="solid"/>
            <a:round/>
            <a:headEnd type="none" w="med" len="med"/>
            <a:tailEnd type="arrow"/>
          </a:ln>
          <a:effectLst/>
        </p:spPr>
      </p:cxnSp>
    </p:spTree>
    <p:extLst>
      <p:ext uri="{BB962C8B-B14F-4D97-AF65-F5344CB8AC3E}">
        <p14:creationId xmlns:p14="http://schemas.microsoft.com/office/powerpoint/2010/main" val="29371821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bwMode="auto">
          <a:xfrm>
            <a:off x="2286001" y="762000"/>
            <a:ext cx="6705600" cy="4996240"/>
          </a:xfrm>
          <a:prstGeom prst="rect">
            <a:avLst/>
          </a:prstGeom>
          <a:noFill/>
        </p:spPr>
        <p:txBody>
          <a:bodyPr wrap="square" rtlCol="0">
            <a:spAutoFit/>
          </a:bodyPr>
          <a:lstStyle>
            <a:defPPr>
              <a:defRPr lang="en-US"/>
            </a:defPPr>
            <a:lvl1pPr marL="0" indent="0">
              <a:buFont typeface="Wingdings" panose="05000000000000000000" pitchFamily="2" charset="2"/>
              <a:buNone/>
              <a:defRPr sz="1800" b="0">
                <a:latin typeface="+mn-lt"/>
              </a:defRPr>
            </a:lvl1pPr>
          </a:lstStyle>
          <a:p>
            <a:pPr>
              <a:spcBef>
                <a:spcPts val="1000"/>
              </a:spcBef>
            </a:pPr>
            <a:r>
              <a:rPr lang="tr-TR" sz="2000" b="1" dirty="0" smtClean="0">
                <a:solidFill>
                  <a:srgbClr val="003399"/>
                </a:solidFill>
              </a:rPr>
              <a:t>Madde</a:t>
            </a:r>
            <a:r>
              <a:rPr lang="en-GB" sz="2000" b="1" dirty="0" smtClean="0">
                <a:solidFill>
                  <a:srgbClr val="003399"/>
                </a:solidFill>
              </a:rPr>
              <a:t> 8.4</a:t>
            </a:r>
          </a:p>
          <a:p>
            <a:pPr marL="285750" indent="-285750">
              <a:spcBef>
                <a:spcPts val="1000"/>
              </a:spcBef>
              <a:buFont typeface="Wingdings" panose="05000000000000000000" pitchFamily="2" charset="2"/>
              <a:buChar char="§"/>
            </a:pPr>
            <a:r>
              <a:rPr lang="tr-TR" sz="2000" dirty="0" smtClean="0"/>
              <a:t>Daha önce satın alma ve «dışarıdan destek» dışarıdan alınan süreç, ürün ve hizmetlerin kontrolü </a:t>
            </a:r>
            <a:r>
              <a:rPr lang="tr-TR" sz="2000" dirty="0" err="1" smtClean="0"/>
              <a:t>olark</a:t>
            </a:r>
            <a:r>
              <a:rPr lang="tr-TR" sz="2000" dirty="0" smtClean="0"/>
              <a:t> değiştirilmiştir</a:t>
            </a:r>
            <a:endParaRPr lang="en-GB" sz="2000" dirty="0" smtClean="0"/>
          </a:p>
          <a:p>
            <a:pPr marL="285750" indent="-285750">
              <a:spcBef>
                <a:spcPts val="1000"/>
              </a:spcBef>
            </a:pPr>
            <a:r>
              <a:rPr lang="tr-TR" sz="2000" b="1" dirty="0" smtClean="0">
                <a:solidFill>
                  <a:srgbClr val="003399"/>
                </a:solidFill>
              </a:rPr>
              <a:t>Madde</a:t>
            </a:r>
            <a:r>
              <a:rPr lang="en-GB" sz="2000" b="1" dirty="0" smtClean="0">
                <a:solidFill>
                  <a:srgbClr val="003399"/>
                </a:solidFill>
              </a:rPr>
              <a:t> 8.4.1</a:t>
            </a:r>
          </a:p>
          <a:p>
            <a:pPr marL="342900" indent="-285750">
              <a:spcBef>
                <a:spcPts val="1000"/>
              </a:spcBef>
              <a:buFont typeface="Wingdings" pitchFamily="2" charset="2"/>
              <a:buChar char="§"/>
            </a:pPr>
            <a:r>
              <a:rPr lang="tr-TR" sz="2000" dirty="0" smtClean="0"/>
              <a:t>Dışarıdan alınan süreçler, ürünler ve hizmetlerin kontrolü gerektiğinde uygulanan koşullardır </a:t>
            </a:r>
            <a:endParaRPr lang="en-GB" sz="2000" dirty="0" smtClean="0"/>
          </a:p>
          <a:p>
            <a:pPr marL="342900" indent="-285750">
              <a:spcBef>
                <a:spcPts val="1000"/>
              </a:spcBef>
              <a:buFont typeface="Wingdings" pitchFamily="2" charset="2"/>
              <a:buChar char="§"/>
            </a:pPr>
            <a:r>
              <a:rPr lang="tr-TR" sz="2000" dirty="0" smtClean="0"/>
              <a:t>«Tedarikçi» adlandırması «dış sağlayıcı» olarak değiştirilmiştir </a:t>
            </a:r>
            <a:endParaRPr lang="en-GB" sz="2000" dirty="0" smtClean="0"/>
          </a:p>
          <a:p>
            <a:pPr marL="285750" indent="-285750">
              <a:spcBef>
                <a:spcPts val="1000"/>
              </a:spcBef>
            </a:pPr>
            <a:r>
              <a:rPr lang="tr-TR" sz="2000" b="1" dirty="0" smtClean="0">
                <a:solidFill>
                  <a:srgbClr val="003399"/>
                </a:solidFill>
              </a:rPr>
              <a:t>Madde</a:t>
            </a:r>
            <a:r>
              <a:rPr lang="en-GB" sz="2000" b="1" dirty="0" smtClean="0">
                <a:solidFill>
                  <a:srgbClr val="003399"/>
                </a:solidFill>
              </a:rPr>
              <a:t> 8.4.2</a:t>
            </a:r>
          </a:p>
          <a:p>
            <a:pPr marL="285750" indent="-285750">
              <a:spcBef>
                <a:spcPts val="1000"/>
              </a:spcBef>
            </a:pPr>
            <a:endParaRPr lang="tr-TR" sz="2000" b="1" dirty="0" smtClean="0">
              <a:solidFill>
                <a:srgbClr val="003399"/>
              </a:solidFill>
            </a:endParaRPr>
          </a:p>
          <a:p>
            <a:pPr marL="285750" indent="-285750">
              <a:spcBef>
                <a:spcPts val="1000"/>
              </a:spcBef>
            </a:pPr>
            <a:r>
              <a:rPr lang="tr-TR" sz="2000" b="1" dirty="0" smtClean="0">
                <a:solidFill>
                  <a:srgbClr val="003399"/>
                </a:solidFill>
              </a:rPr>
              <a:t>Madde</a:t>
            </a:r>
            <a:r>
              <a:rPr lang="en-GB" sz="2000" b="1" dirty="0" smtClean="0">
                <a:solidFill>
                  <a:srgbClr val="003399"/>
                </a:solidFill>
              </a:rPr>
              <a:t> 8.4.3</a:t>
            </a:r>
          </a:p>
          <a:p>
            <a:pPr marL="285750" indent="-285750">
              <a:spcBef>
                <a:spcPts val="1000"/>
              </a:spcBef>
              <a:buFont typeface="Wingdings" panose="05000000000000000000" pitchFamily="2" charset="2"/>
              <a:buChar char="§"/>
            </a:pPr>
            <a:r>
              <a:rPr lang="tr-TR" sz="2000" dirty="0" smtClean="0"/>
              <a:t>Dış sağlayıcılar hakkındaki bilgiler daha </a:t>
            </a:r>
            <a:r>
              <a:rPr lang="tr-TR" sz="2000" dirty="0" err="1" smtClean="0"/>
              <a:t>ayrıntılandırılmış</a:t>
            </a:r>
            <a:r>
              <a:rPr lang="tr-TR" sz="2000" dirty="0" smtClean="0"/>
              <a:t> ve açık hale getirilmiştir</a:t>
            </a:r>
            <a:endParaRPr lang="en-GB" sz="2000" dirty="0"/>
          </a:p>
        </p:txBody>
      </p:sp>
      <p:sp>
        <p:nvSpPr>
          <p:cNvPr id="13" name="Rectangle 12"/>
          <p:cNvSpPr>
            <a:spLocks noChangeArrowheads="1"/>
          </p:cNvSpPr>
          <p:nvPr/>
        </p:nvSpPr>
        <p:spPr bwMode="auto">
          <a:xfrm>
            <a:off x="683869" y="1726620"/>
            <a:ext cx="1411109"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8.4 </a:t>
            </a:r>
            <a:r>
              <a:rPr lang="tr-TR" sz="900" dirty="0">
                <a:solidFill>
                  <a:schemeClr val="tx1"/>
                </a:solidFill>
                <a:cs typeface="Tahoma" pitchFamily="34" charset="0"/>
              </a:rPr>
              <a:t>Dışarıdan alınan süreç, ürün ve hizmetlerin </a:t>
            </a:r>
            <a:r>
              <a:rPr lang="tr-TR" sz="900" dirty="0" smtClean="0">
                <a:solidFill>
                  <a:schemeClr val="tx1"/>
                </a:solidFill>
                <a:cs typeface="Tahoma" pitchFamily="34" charset="0"/>
              </a:rPr>
              <a:t>kontrolü</a:t>
            </a:r>
            <a:endParaRPr lang="en-US" sz="900" dirty="0">
              <a:solidFill>
                <a:schemeClr val="tx1"/>
              </a:solidFill>
              <a:cs typeface="Tahoma" pitchFamily="34" charset="0"/>
            </a:endParaRPr>
          </a:p>
        </p:txBody>
      </p:sp>
      <p:sp>
        <p:nvSpPr>
          <p:cNvPr id="14" name="Rectangle 13"/>
          <p:cNvSpPr>
            <a:spLocks noChangeArrowheads="1"/>
          </p:cNvSpPr>
          <p:nvPr/>
        </p:nvSpPr>
        <p:spPr bwMode="auto">
          <a:xfrm>
            <a:off x="683869" y="2295289"/>
            <a:ext cx="1411109"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8.4.1 </a:t>
            </a:r>
            <a:r>
              <a:rPr lang="tr-TR" sz="900" dirty="0" smtClean="0">
                <a:solidFill>
                  <a:schemeClr val="tx1"/>
                </a:solidFill>
                <a:cs typeface="Tahoma" pitchFamily="34" charset="0"/>
              </a:rPr>
              <a:t>Genel</a:t>
            </a:r>
            <a:endParaRPr lang="en-US" sz="900" dirty="0">
              <a:solidFill>
                <a:schemeClr val="tx1"/>
              </a:solidFill>
              <a:cs typeface="Tahoma" pitchFamily="34" charset="0"/>
            </a:endParaRPr>
          </a:p>
        </p:txBody>
      </p:sp>
      <p:sp>
        <p:nvSpPr>
          <p:cNvPr id="15" name="Rectangle 14"/>
          <p:cNvSpPr>
            <a:spLocks noChangeArrowheads="1"/>
          </p:cNvSpPr>
          <p:nvPr/>
        </p:nvSpPr>
        <p:spPr bwMode="auto">
          <a:xfrm>
            <a:off x="683869" y="2871353"/>
            <a:ext cx="1411109"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8.4.2 </a:t>
            </a:r>
            <a:r>
              <a:rPr lang="tr-TR" sz="900" dirty="0" smtClean="0">
                <a:solidFill>
                  <a:schemeClr val="tx1"/>
                </a:solidFill>
                <a:cs typeface="Tahoma" pitchFamily="34" charset="0"/>
              </a:rPr>
              <a:t>Kontrolün türü ve yayılma alanı</a:t>
            </a:r>
            <a:endParaRPr lang="en-US" sz="900" dirty="0">
              <a:solidFill>
                <a:schemeClr val="tx1"/>
              </a:solidFill>
              <a:cs typeface="Tahoma" pitchFamily="34" charset="0"/>
            </a:endParaRPr>
          </a:p>
        </p:txBody>
      </p:sp>
      <p:sp>
        <p:nvSpPr>
          <p:cNvPr id="16" name="Rectangle 15"/>
          <p:cNvSpPr>
            <a:spLocks noChangeArrowheads="1"/>
          </p:cNvSpPr>
          <p:nvPr/>
        </p:nvSpPr>
        <p:spPr bwMode="auto">
          <a:xfrm>
            <a:off x="683869" y="3444751"/>
            <a:ext cx="1411109"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8.4.3 </a:t>
            </a:r>
            <a:r>
              <a:rPr lang="tr-TR" sz="900" dirty="0" smtClean="0">
                <a:solidFill>
                  <a:schemeClr val="tx1"/>
                </a:solidFill>
                <a:cs typeface="Tahoma" pitchFamily="34" charset="0"/>
              </a:rPr>
              <a:t>Dış sağlayıcılar hakkında bilgiler</a:t>
            </a:r>
            <a:endParaRPr lang="en-US" sz="900" dirty="0">
              <a:solidFill>
                <a:schemeClr val="tx1"/>
              </a:solidFill>
              <a:cs typeface="Tahoma" pitchFamily="34" charset="0"/>
            </a:endParaRPr>
          </a:p>
        </p:txBody>
      </p:sp>
      <p:cxnSp>
        <p:nvCxnSpPr>
          <p:cNvPr id="17" name="Straight Arrow Connector 16"/>
          <p:cNvCxnSpPr/>
          <p:nvPr/>
        </p:nvCxnSpPr>
        <p:spPr bwMode="auto">
          <a:xfrm>
            <a:off x="1447800" y="215867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18" name="Straight Arrow Connector 17"/>
          <p:cNvCxnSpPr/>
          <p:nvPr/>
        </p:nvCxnSpPr>
        <p:spPr bwMode="auto">
          <a:xfrm>
            <a:off x="1447800" y="2735406"/>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19" name="Straight Arrow Connector 18"/>
          <p:cNvCxnSpPr/>
          <p:nvPr/>
        </p:nvCxnSpPr>
        <p:spPr bwMode="auto">
          <a:xfrm>
            <a:off x="1447800" y="3310803"/>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26" name="Rectangle 33"/>
          <p:cNvSpPr>
            <a:spLocks noChangeArrowheads="1"/>
          </p:cNvSpPr>
          <p:nvPr/>
        </p:nvSpPr>
        <p:spPr bwMode="auto">
          <a:xfrm>
            <a:off x="673274" y="824782"/>
            <a:ext cx="1447800" cy="50891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8 </a:t>
            </a:r>
            <a:r>
              <a:rPr lang="en-US" sz="900" dirty="0" err="1" smtClean="0">
                <a:solidFill>
                  <a:schemeClr val="tx1"/>
                </a:solidFill>
                <a:cs typeface="Tahoma" pitchFamily="34" charset="0"/>
              </a:rPr>
              <a:t>İşleyiş</a:t>
            </a:r>
            <a:endParaRPr lang="en-US" sz="900" dirty="0">
              <a:solidFill>
                <a:schemeClr val="tx1"/>
              </a:solidFill>
              <a:cs typeface="Tahoma" pitchFamily="34" charset="0"/>
            </a:endParaRPr>
          </a:p>
        </p:txBody>
      </p:sp>
      <p:cxnSp>
        <p:nvCxnSpPr>
          <p:cNvPr id="27" name="Straight Arrow Connector 26"/>
          <p:cNvCxnSpPr/>
          <p:nvPr/>
        </p:nvCxnSpPr>
        <p:spPr bwMode="auto">
          <a:xfrm>
            <a:off x="1397174" y="1333700"/>
            <a:ext cx="4684" cy="399854"/>
          </a:xfrm>
          <a:prstGeom prst="straightConnector1">
            <a:avLst/>
          </a:prstGeom>
          <a:noFill/>
          <a:ln w="9525" cap="flat" cmpd="sng" algn="ctr">
            <a:solidFill>
              <a:schemeClr val="accent4">
                <a:shade val="95000"/>
                <a:satMod val="105000"/>
              </a:schemeClr>
            </a:solidFill>
            <a:prstDash val="solid"/>
            <a:round/>
            <a:headEnd type="none" w="med" len="med"/>
            <a:tailEnd type="arrow"/>
          </a:ln>
          <a:effectLst/>
        </p:spPr>
      </p:cxnSp>
    </p:spTree>
    <p:extLst>
      <p:ext uri="{BB962C8B-B14F-4D97-AF65-F5344CB8AC3E}">
        <p14:creationId xmlns:p14="http://schemas.microsoft.com/office/powerpoint/2010/main" val="29526564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86001" y="762000"/>
            <a:ext cx="6705599" cy="4037003"/>
          </a:xfrm>
          <a:prstGeom prst="rect">
            <a:avLst/>
          </a:prstGeom>
          <a:noFill/>
        </p:spPr>
        <p:txBody>
          <a:bodyPr wrap="square" rtlCol="0">
            <a:spAutoFit/>
          </a:bodyPr>
          <a:lstStyle>
            <a:defPPr>
              <a:defRPr lang="en-US"/>
            </a:defPPr>
            <a:lvl1pPr marL="0" indent="0">
              <a:buFont typeface="Wingdings" panose="05000000000000000000" pitchFamily="2" charset="2"/>
              <a:buNone/>
              <a:defRPr sz="1800" b="0">
                <a:latin typeface="+mn-lt"/>
              </a:defRPr>
            </a:lvl1pPr>
          </a:lstStyle>
          <a:p>
            <a:pPr>
              <a:spcBef>
                <a:spcPts val="1000"/>
              </a:spcBef>
            </a:pPr>
            <a:r>
              <a:rPr lang="tr-TR" sz="2000" b="1" dirty="0" smtClean="0">
                <a:solidFill>
                  <a:srgbClr val="003399"/>
                </a:solidFill>
              </a:rPr>
              <a:t>Madde</a:t>
            </a:r>
            <a:r>
              <a:rPr lang="en-GB" sz="2000" b="1" dirty="0" smtClean="0">
                <a:solidFill>
                  <a:srgbClr val="003399"/>
                </a:solidFill>
              </a:rPr>
              <a:t> 8.5.1</a:t>
            </a:r>
          </a:p>
          <a:p>
            <a:pPr>
              <a:spcBef>
                <a:spcPts val="1000"/>
              </a:spcBef>
            </a:pPr>
            <a:r>
              <a:rPr lang="tr-TR" sz="2000" dirty="0" smtClean="0"/>
              <a:t>Bu madde özellikle şunları ifade eder</a:t>
            </a:r>
            <a:r>
              <a:rPr lang="en-GB" sz="2000" dirty="0" smtClean="0"/>
              <a:t>: </a:t>
            </a:r>
            <a:endParaRPr lang="en-GB" sz="2000" dirty="0"/>
          </a:p>
          <a:p>
            <a:pPr marL="285750" indent="-285750">
              <a:spcBef>
                <a:spcPts val="1000"/>
              </a:spcBef>
              <a:buFont typeface="Wingdings" panose="05000000000000000000" pitchFamily="2" charset="2"/>
              <a:buChar char="§"/>
            </a:pPr>
            <a:r>
              <a:rPr lang="tr-TR" sz="2000" dirty="0" smtClean="0"/>
              <a:t>İzleme ve ölçme faaliyetleri süreç ve süreç çıktılarının kontrolü</a:t>
            </a:r>
          </a:p>
          <a:p>
            <a:pPr marL="285750" indent="-285750">
              <a:spcBef>
                <a:spcPts val="1000"/>
              </a:spcBef>
              <a:buFont typeface="Wingdings" panose="05000000000000000000" pitchFamily="2" charset="2"/>
              <a:buChar char="§"/>
            </a:pPr>
            <a:r>
              <a:rPr lang="tr-TR" sz="2000" dirty="0" smtClean="0"/>
              <a:t>Ürünler ve hizmetlerin kabul ölçütleri/kriterlerinin sağlanıp sağlanmadığı</a:t>
            </a:r>
            <a:r>
              <a:rPr lang="en-GB" sz="2000" dirty="0" smtClean="0"/>
              <a:t> </a:t>
            </a:r>
            <a:endParaRPr lang="en-GB" sz="2000" dirty="0"/>
          </a:p>
          <a:p>
            <a:pPr marL="285750" indent="-285750">
              <a:spcBef>
                <a:spcPts val="1000"/>
              </a:spcBef>
              <a:buFont typeface="Wingdings" panose="05000000000000000000" pitchFamily="2" charset="2"/>
              <a:buChar char="§"/>
            </a:pPr>
            <a:r>
              <a:rPr lang="tr-TR" sz="2000" dirty="0" smtClean="0"/>
              <a:t>Uygun alt yapı, ortam ve çevrenin kullanıldığı ve kontrolü </a:t>
            </a:r>
            <a:endParaRPr lang="en-GB" sz="2000" dirty="0"/>
          </a:p>
          <a:p>
            <a:pPr marL="285750" indent="-285750">
              <a:spcBef>
                <a:spcPts val="1000"/>
              </a:spcBef>
              <a:buFont typeface="Wingdings" panose="05000000000000000000" pitchFamily="2" charset="2"/>
              <a:buChar char="§"/>
            </a:pPr>
            <a:r>
              <a:rPr lang="tr-TR" sz="2000" dirty="0" smtClean="0"/>
              <a:t>Uygun izlem ve ölçüm kaynaklarının kullanıldığı</a:t>
            </a:r>
            <a:endParaRPr lang="en-GB" sz="2000" b="1" dirty="0" smtClean="0">
              <a:solidFill>
                <a:srgbClr val="003399"/>
              </a:solidFill>
            </a:endParaRPr>
          </a:p>
          <a:p>
            <a:pPr marL="285750" indent="-285750">
              <a:spcBef>
                <a:spcPts val="1000"/>
              </a:spcBef>
              <a:buFont typeface="Wingdings" panose="05000000000000000000" pitchFamily="2" charset="2"/>
              <a:buChar char="§"/>
            </a:pPr>
            <a:r>
              <a:rPr lang="tr-TR" sz="2000" dirty="0" smtClean="0"/>
              <a:t>Çalışan insanların yetkinliğinin kontrolü</a:t>
            </a:r>
            <a:endParaRPr lang="en-GB" sz="2000" dirty="0" smtClean="0"/>
          </a:p>
          <a:p>
            <a:pPr marL="285750" indent="-285750">
              <a:spcBef>
                <a:spcPts val="1000"/>
              </a:spcBef>
              <a:buFont typeface="Wingdings" panose="05000000000000000000" pitchFamily="2" charset="2"/>
              <a:buChar char="§"/>
            </a:pPr>
            <a:endParaRPr lang="en-GB" sz="2000" dirty="0"/>
          </a:p>
        </p:txBody>
      </p:sp>
      <p:sp>
        <p:nvSpPr>
          <p:cNvPr id="18" name="Rectangle 17"/>
          <p:cNvSpPr>
            <a:spLocks noChangeArrowheads="1"/>
          </p:cNvSpPr>
          <p:nvPr/>
        </p:nvSpPr>
        <p:spPr bwMode="auto">
          <a:xfrm>
            <a:off x="684122" y="3484769"/>
            <a:ext cx="1391363"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8.5.3 </a:t>
            </a:r>
            <a:r>
              <a:rPr lang="tr-TR" sz="900" dirty="0">
                <a:solidFill>
                  <a:schemeClr val="tx1"/>
                </a:solidFill>
                <a:cs typeface="Tahoma" pitchFamily="34" charset="0"/>
              </a:rPr>
              <a:t>Müşterilerin veya dış sağlayıcıların özellikleri</a:t>
            </a:r>
            <a:endParaRPr lang="en-US" sz="900" dirty="0">
              <a:solidFill>
                <a:schemeClr val="tx1"/>
              </a:solidFill>
              <a:cs typeface="Tahoma" pitchFamily="34" charset="0"/>
            </a:endParaRPr>
          </a:p>
        </p:txBody>
      </p:sp>
      <p:sp>
        <p:nvSpPr>
          <p:cNvPr id="19" name="Rectangle 18"/>
          <p:cNvSpPr>
            <a:spLocks noChangeArrowheads="1"/>
          </p:cNvSpPr>
          <p:nvPr/>
        </p:nvSpPr>
        <p:spPr bwMode="auto">
          <a:xfrm>
            <a:off x="694466" y="1759243"/>
            <a:ext cx="1391363"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 </a:t>
            </a:r>
            <a:r>
              <a:rPr lang="tr-TR" sz="900" dirty="0">
                <a:solidFill>
                  <a:schemeClr val="tx1"/>
                </a:solidFill>
                <a:cs typeface="Tahoma" pitchFamily="34" charset="0"/>
              </a:rPr>
              <a:t>Üretim ve hizmetin sağlanması</a:t>
            </a:r>
            <a:endParaRPr lang="en-US" sz="900" dirty="0">
              <a:solidFill>
                <a:schemeClr val="tx1"/>
              </a:solidFill>
              <a:cs typeface="Tahoma" pitchFamily="34" charset="0"/>
            </a:endParaRPr>
          </a:p>
        </p:txBody>
      </p:sp>
      <p:sp>
        <p:nvSpPr>
          <p:cNvPr id="20" name="Rectangle 19"/>
          <p:cNvSpPr>
            <a:spLocks noChangeArrowheads="1"/>
          </p:cNvSpPr>
          <p:nvPr/>
        </p:nvSpPr>
        <p:spPr bwMode="auto">
          <a:xfrm>
            <a:off x="694466" y="2332641"/>
            <a:ext cx="1391363" cy="44144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8.5.1 </a:t>
            </a:r>
            <a:r>
              <a:rPr lang="tr-TR" sz="900" dirty="0">
                <a:solidFill>
                  <a:schemeClr val="tx1"/>
                </a:solidFill>
                <a:cs typeface="Tahoma" pitchFamily="34" charset="0"/>
              </a:rPr>
              <a:t>Ü</a:t>
            </a:r>
            <a:r>
              <a:rPr lang="tr-TR" sz="900" dirty="0" smtClean="0">
                <a:solidFill>
                  <a:schemeClr val="tx1"/>
                </a:solidFill>
                <a:cs typeface="Tahoma" pitchFamily="34" charset="0"/>
              </a:rPr>
              <a:t>retim ve hizmet sağlanmasının kontrolü</a:t>
            </a:r>
            <a:endParaRPr lang="en-US" sz="900" dirty="0">
              <a:solidFill>
                <a:schemeClr val="tx1"/>
              </a:solidFill>
              <a:cs typeface="Tahoma" pitchFamily="34" charset="0"/>
            </a:endParaRPr>
          </a:p>
        </p:txBody>
      </p:sp>
      <p:sp>
        <p:nvSpPr>
          <p:cNvPr id="21" name="Rectangle 20"/>
          <p:cNvSpPr>
            <a:spLocks noChangeArrowheads="1"/>
          </p:cNvSpPr>
          <p:nvPr/>
        </p:nvSpPr>
        <p:spPr bwMode="auto">
          <a:xfrm>
            <a:off x="694466" y="2908705"/>
            <a:ext cx="1391363"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8.5.2 </a:t>
            </a:r>
            <a:r>
              <a:rPr lang="tr-TR" sz="900" dirty="0">
                <a:solidFill>
                  <a:schemeClr val="tx1"/>
                </a:solidFill>
                <a:cs typeface="Tahoma" pitchFamily="34" charset="0"/>
              </a:rPr>
              <a:t>Tanımlama ve izlenebilirlik </a:t>
            </a:r>
            <a:endParaRPr lang="en-US" sz="900" dirty="0">
              <a:solidFill>
                <a:schemeClr val="tx1"/>
              </a:solidFill>
              <a:cs typeface="Tahoma" pitchFamily="34" charset="0"/>
            </a:endParaRPr>
          </a:p>
        </p:txBody>
      </p:sp>
      <p:cxnSp>
        <p:nvCxnSpPr>
          <p:cNvPr id="22" name="Straight Arrow Connector 21"/>
          <p:cNvCxnSpPr/>
          <p:nvPr/>
        </p:nvCxnSpPr>
        <p:spPr bwMode="auto">
          <a:xfrm>
            <a:off x="1433275" y="3340753"/>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3" name="Straight Arrow Connector 22"/>
          <p:cNvCxnSpPr/>
          <p:nvPr/>
        </p:nvCxnSpPr>
        <p:spPr bwMode="auto">
          <a:xfrm>
            <a:off x="1397073" y="2210760"/>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4" name="Straight Arrow Connector 23"/>
          <p:cNvCxnSpPr/>
          <p:nvPr/>
        </p:nvCxnSpPr>
        <p:spPr bwMode="auto">
          <a:xfrm>
            <a:off x="1397073" y="2774757"/>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25" name="Rectangle 24"/>
          <p:cNvSpPr>
            <a:spLocks noChangeArrowheads="1"/>
          </p:cNvSpPr>
          <p:nvPr/>
        </p:nvSpPr>
        <p:spPr bwMode="auto">
          <a:xfrm>
            <a:off x="682564" y="5052826"/>
            <a:ext cx="1404689"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8.5.6 </a:t>
            </a:r>
            <a:r>
              <a:rPr lang="tr-TR" sz="900" dirty="0">
                <a:solidFill>
                  <a:schemeClr val="tx1"/>
                </a:solidFill>
                <a:cs typeface="Tahoma" pitchFamily="34" charset="0"/>
              </a:rPr>
              <a:t>Değişikliklerin kontrolü</a:t>
            </a:r>
            <a:endParaRPr lang="en-US" sz="900" dirty="0">
              <a:solidFill>
                <a:schemeClr val="tx1"/>
              </a:solidFill>
              <a:cs typeface="Tahoma" pitchFamily="34" charset="0"/>
            </a:endParaRPr>
          </a:p>
        </p:txBody>
      </p:sp>
      <p:sp>
        <p:nvSpPr>
          <p:cNvPr id="26" name="Rectangle 25"/>
          <p:cNvSpPr>
            <a:spLocks noChangeArrowheads="1"/>
          </p:cNvSpPr>
          <p:nvPr/>
        </p:nvSpPr>
        <p:spPr bwMode="auto">
          <a:xfrm>
            <a:off x="682564" y="4086752"/>
            <a:ext cx="1404689"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8.5.4 </a:t>
            </a:r>
            <a:r>
              <a:rPr lang="tr-TR" sz="900" dirty="0">
                <a:solidFill>
                  <a:schemeClr val="tx1"/>
                </a:solidFill>
                <a:cs typeface="Tahoma" pitchFamily="34" charset="0"/>
              </a:rPr>
              <a:t>Koruma/saklama</a:t>
            </a:r>
            <a:endParaRPr lang="en-US" sz="900" dirty="0">
              <a:solidFill>
                <a:schemeClr val="tx1"/>
              </a:solidFill>
              <a:cs typeface="Tahoma" pitchFamily="34" charset="0"/>
            </a:endParaRPr>
          </a:p>
        </p:txBody>
      </p:sp>
      <p:sp>
        <p:nvSpPr>
          <p:cNvPr id="27" name="Rectangle 26"/>
          <p:cNvSpPr>
            <a:spLocks noChangeArrowheads="1"/>
          </p:cNvSpPr>
          <p:nvPr/>
        </p:nvSpPr>
        <p:spPr bwMode="auto">
          <a:xfrm>
            <a:off x="682564" y="4553471"/>
            <a:ext cx="1404689" cy="35737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8.5.5 </a:t>
            </a:r>
            <a:r>
              <a:rPr lang="tr-TR" sz="900" dirty="0">
                <a:solidFill>
                  <a:schemeClr val="tx1"/>
                </a:solidFill>
                <a:cs typeface="Tahoma" pitchFamily="34" charset="0"/>
              </a:rPr>
              <a:t>Sağlanmasından sonraki aktiviteler </a:t>
            </a:r>
            <a:endParaRPr lang="en-US" sz="900" dirty="0">
              <a:solidFill>
                <a:schemeClr val="tx1"/>
              </a:solidFill>
              <a:cs typeface="Tahoma" pitchFamily="34" charset="0"/>
            </a:endParaRPr>
          </a:p>
        </p:txBody>
      </p:sp>
      <p:cxnSp>
        <p:nvCxnSpPr>
          <p:cNvPr id="28" name="Straight Arrow Connector 27"/>
          <p:cNvCxnSpPr/>
          <p:nvPr/>
        </p:nvCxnSpPr>
        <p:spPr bwMode="auto">
          <a:xfrm>
            <a:off x="1395657" y="3940070"/>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9" name="Straight Arrow Connector 28"/>
          <p:cNvCxnSpPr/>
          <p:nvPr/>
        </p:nvCxnSpPr>
        <p:spPr bwMode="auto">
          <a:xfrm>
            <a:off x="1391056" y="4444126"/>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30" name="Straight Arrow Connector 29"/>
          <p:cNvCxnSpPr/>
          <p:nvPr/>
        </p:nvCxnSpPr>
        <p:spPr bwMode="auto">
          <a:xfrm>
            <a:off x="1391056" y="491084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32" name="Rectangle 33"/>
          <p:cNvSpPr>
            <a:spLocks noChangeArrowheads="1"/>
          </p:cNvSpPr>
          <p:nvPr/>
        </p:nvSpPr>
        <p:spPr bwMode="auto">
          <a:xfrm>
            <a:off x="673274" y="840149"/>
            <a:ext cx="1447800" cy="50891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8 </a:t>
            </a:r>
            <a:r>
              <a:rPr lang="en-US" sz="900" dirty="0" err="1" smtClean="0">
                <a:solidFill>
                  <a:schemeClr val="tx1"/>
                </a:solidFill>
                <a:cs typeface="Tahoma" pitchFamily="34" charset="0"/>
              </a:rPr>
              <a:t>İşleyiş</a:t>
            </a:r>
            <a:endParaRPr lang="en-US" sz="900" dirty="0">
              <a:solidFill>
                <a:schemeClr val="tx1"/>
              </a:solidFill>
              <a:cs typeface="Tahoma" pitchFamily="34" charset="0"/>
            </a:endParaRPr>
          </a:p>
        </p:txBody>
      </p:sp>
      <p:cxnSp>
        <p:nvCxnSpPr>
          <p:cNvPr id="34" name="Straight Arrow Connector 33"/>
          <p:cNvCxnSpPr/>
          <p:nvPr/>
        </p:nvCxnSpPr>
        <p:spPr bwMode="auto">
          <a:xfrm>
            <a:off x="1397174" y="1349067"/>
            <a:ext cx="4684" cy="399854"/>
          </a:xfrm>
          <a:prstGeom prst="straightConnector1">
            <a:avLst/>
          </a:prstGeom>
          <a:noFill/>
          <a:ln w="9525" cap="flat" cmpd="sng" algn="ctr">
            <a:solidFill>
              <a:schemeClr val="accent4">
                <a:shade val="95000"/>
                <a:satMod val="105000"/>
              </a:schemeClr>
            </a:solidFill>
            <a:prstDash val="solid"/>
            <a:round/>
            <a:headEnd type="none" w="med" len="med"/>
            <a:tailEnd type="arrow"/>
          </a:ln>
          <a:effectLst/>
        </p:spPr>
      </p:cxnSp>
    </p:spTree>
    <p:extLst>
      <p:ext uri="{BB962C8B-B14F-4D97-AF65-F5344CB8AC3E}">
        <p14:creationId xmlns:p14="http://schemas.microsoft.com/office/powerpoint/2010/main" val="34833645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86001" y="533400"/>
            <a:ext cx="6705600" cy="4698722"/>
          </a:xfrm>
          <a:prstGeom prst="rect">
            <a:avLst/>
          </a:prstGeom>
          <a:noFill/>
        </p:spPr>
        <p:txBody>
          <a:bodyPr wrap="square" rtlCol="0">
            <a:spAutoFit/>
          </a:bodyPr>
          <a:lstStyle>
            <a:defPPr>
              <a:defRPr lang="en-US"/>
            </a:defPPr>
            <a:lvl1pPr marL="0" indent="0">
              <a:buFont typeface="Wingdings" panose="05000000000000000000" pitchFamily="2" charset="2"/>
              <a:buNone/>
              <a:defRPr sz="1800" b="0">
                <a:solidFill>
                  <a:schemeClr val="bg1">
                    <a:lumMod val="85000"/>
                  </a:schemeClr>
                </a:solidFill>
                <a:latin typeface="+mn-lt"/>
              </a:defRPr>
            </a:lvl1pPr>
          </a:lstStyle>
          <a:p>
            <a:pPr marL="285750" indent="-285750">
              <a:spcBef>
                <a:spcPts val="1000"/>
              </a:spcBef>
              <a:buFont typeface="Wingdings" panose="05000000000000000000" pitchFamily="2" charset="2"/>
              <a:buChar char="§"/>
            </a:pPr>
            <a:endParaRPr lang="en-GB" sz="2000" dirty="0">
              <a:solidFill>
                <a:schemeClr val="tx1"/>
              </a:solidFill>
            </a:endParaRPr>
          </a:p>
          <a:p>
            <a:pPr marL="285750" indent="-285750">
              <a:spcBef>
                <a:spcPts val="1000"/>
              </a:spcBef>
            </a:pPr>
            <a:r>
              <a:rPr lang="tr-TR" sz="2000" b="1" dirty="0" smtClean="0">
                <a:solidFill>
                  <a:srgbClr val="003399"/>
                </a:solidFill>
              </a:rPr>
              <a:t>Madde </a:t>
            </a:r>
            <a:r>
              <a:rPr lang="en-GB" sz="2000" b="1" dirty="0" smtClean="0">
                <a:solidFill>
                  <a:srgbClr val="003399"/>
                </a:solidFill>
              </a:rPr>
              <a:t>8.5.2 </a:t>
            </a:r>
          </a:p>
          <a:p>
            <a:pPr marL="285750" indent="-285750">
              <a:spcBef>
                <a:spcPts val="1000"/>
              </a:spcBef>
              <a:buFont typeface="Wingdings" pitchFamily="2" charset="2"/>
              <a:buChar char="§"/>
            </a:pPr>
            <a:r>
              <a:rPr lang="tr-TR" sz="2000" dirty="0" smtClean="0">
                <a:solidFill>
                  <a:schemeClr val="tx1"/>
                </a:solidFill>
              </a:rPr>
              <a:t>Tanımlama ve izlenebilirlik «</a:t>
            </a:r>
            <a:r>
              <a:rPr lang="tr-TR" sz="2000" dirty="0" err="1" smtClean="0">
                <a:solidFill>
                  <a:schemeClr val="tx1"/>
                </a:solidFill>
              </a:rPr>
              <a:t>ürün»den</a:t>
            </a:r>
            <a:r>
              <a:rPr lang="tr-TR" sz="2000" dirty="0" smtClean="0">
                <a:solidFill>
                  <a:schemeClr val="tx1"/>
                </a:solidFill>
              </a:rPr>
              <a:t> daha çok «çıktı» ya odaklanmaktadır </a:t>
            </a:r>
            <a:r>
              <a:rPr lang="en-GB" sz="2000" dirty="0" smtClean="0">
                <a:solidFill>
                  <a:schemeClr val="tx1"/>
                </a:solidFill>
              </a:rPr>
              <a:t>(</a:t>
            </a:r>
            <a:r>
              <a:rPr lang="tr-TR" sz="2000" dirty="0" smtClean="0">
                <a:solidFill>
                  <a:schemeClr val="tx1"/>
                </a:solidFill>
              </a:rPr>
              <a:t>ara ürünler ve hizmetleri de içerir) </a:t>
            </a:r>
            <a:endParaRPr lang="en-GB" sz="2000" dirty="0" smtClean="0">
              <a:solidFill>
                <a:schemeClr val="tx1"/>
              </a:solidFill>
            </a:endParaRPr>
          </a:p>
          <a:p>
            <a:pPr marL="285750" indent="-285750">
              <a:spcBef>
                <a:spcPts val="1000"/>
              </a:spcBef>
            </a:pPr>
            <a:r>
              <a:rPr lang="tr-TR" sz="2000" b="1" dirty="0" smtClean="0">
                <a:solidFill>
                  <a:srgbClr val="003399"/>
                </a:solidFill>
              </a:rPr>
              <a:t>Madde</a:t>
            </a:r>
            <a:r>
              <a:rPr lang="en-GB" sz="2000" b="1" dirty="0" smtClean="0">
                <a:solidFill>
                  <a:srgbClr val="003399"/>
                </a:solidFill>
              </a:rPr>
              <a:t> 8.5.3 </a:t>
            </a:r>
          </a:p>
          <a:p>
            <a:pPr marL="285750" indent="-285750">
              <a:spcBef>
                <a:spcPts val="1000"/>
              </a:spcBef>
              <a:buFont typeface="Wingdings" pitchFamily="2" charset="2"/>
              <a:buChar char="§"/>
            </a:pPr>
            <a:r>
              <a:rPr lang="tr-TR" sz="2000" dirty="0" err="1" smtClean="0">
                <a:solidFill>
                  <a:schemeClr val="tx1"/>
                </a:solidFill>
              </a:rPr>
              <a:t>Müşter</a:t>
            </a:r>
            <a:r>
              <a:rPr lang="tr-TR" sz="2000" dirty="0" smtClean="0">
                <a:solidFill>
                  <a:schemeClr val="tx1"/>
                </a:solidFill>
              </a:rPr>
              <a:t> özelliği dış sağlayıcı özelliği ne de genişletildi</a:t>
            </a:r>
          </a:p>
          <a:p>
            <a:pPr>
              <a:spcBef>
                <a:spcPts val="1000"/>
              </a:spcBef>
            </a:pPr>
            <a:r>
              <a:rPr lang="tr-TR" sz="2000" b="1" dirty="0">
                <a:solidFill>
                  <a:srgbClr val="003399"/>
                </a:solidFill>
              </a:rPr>
              <a:t>M</a:t>
            </a:r>
            <a:r>
              <a:rPr lang="tr-TR" sz="2000" b="1" dirty="0" smtClean="0">
                <a:solidFill>
                  <a:srgbClr val="003399"/>
                </a:solidFill>
              </a:rPr>
              <a:t>adde</a:t>
            </a:r>
            <a:r>
              <a:rPr lang="en-GB" sz="2000" b="1" dirty="0" smtClean="0">
                <a:solidFill>
                  <a:srgbClr val="003399"/>
                </a:solidFill>
              </a:rPr>
              <a:t> 8.5.4</a:t>
            </a:r>
          </a:p>
          <a:p>
            <a:pPr marL="285750" indent="-285750">
              <a:spcBef>
                <a:spcPts val="1000"/>
              </a:spcBef>
              <a:buFont typeface="Wingdings" pitchFamily="2" charset="2"/>
              <a:buChar char="§"/>
            </a:pPr>
            <a:r>
              <a:rPr lang="tr-TR" sz="2000" dirty="0" smtClean="0">
                <a:solidFill>
                  <a:schemeClr val="tx1"/>
                </a:solidFill>
              </a:rPr>
              <a:t>Ürün korunması çıktı korunması olarak değiştirildi</a:t>
            </a:r>
            <a:endParaRPr lang="en-GB" sz="2000" dirty="0">
              <a:solidFill>
                <a:schemeClr val="tx1"/>
              </a:solidFill>
            </a:endParaRPr>
          </a:p>
          <a:p>
            <a:pPr marL="285750" indent="-285750">
              <a:spcBef>
                <a:spcPts val="1000"/>
              </a:spcBef>
            </a:pPr>
            <a:r>
              <a:rPr lang="tr-TR" sz="2000" b="1" dirty="0" smtClean="0">
                <a:solidFill>
                  <a:srgbClr val="003399"/>
                </a:solidFill>
              </a:rPr>
              <a:t>Madde</a:t>
            </a:r>
            <a:r>
              <a:rPr lang="en-GB" sz="2000" b="1" dirty="0" smtClean="0">
                <a:solidFill>
                  <a:srgbClr val="003399"/>
                </a:solidFill>
              </a:rPr>
              <a:t> 8.5.5</a:t>
            </a:r>
          </a:p>
          <a:p>
            <a:pPr marL="285750" indent="-285750">
              <a:spcBef>
                <a:spcPts val="1000"/>
              </a:spcBef>
              <a:buFont typeface="Wingdings" panose="05000000000000000000" pitchFamily="2" charset="2"/>
              <a:buChar char="§"/>
            </a:pPr>
            <a:r>
              <a:rPr lang="tr-TR" sz="2000" dirty="0" smtClean="0">
                <a:solidFill>
                  <a:schemeClr val="tx1"/>
                </a:solidFill>
              </a:rPr>
              <a:t>Sunulmasından sonraki faaliyetler yeni maddedir</a:t>
            </a:r>
            <a:endParaRPr lang="en-GB" sz="2000" dirty="0">
              <a:solidFill>
                <a:schemeClr val="tx1"/>
              </a:solidFill>
            </a:endParaRPr>
          </a:p>
          <a:p>
            <a:pPr marL="285750" indent="-285750">
              <a:spcBef>
                <a:spcPts val="1000"/>
              </a:spcBef>
            </a:pPr>
            <a:r>
              <a:rPr lang="tr-TR" sz="2000" b="1" dirty="0" smtClean="0">
                <a:solidFill>
                  <a:srgbClr val="003399"/>
                </a:solidFill>
              </a:rPr>
              <a:t>Madde </a:t>
            </a:r>
            <a:r>
              <a:rPr lang="en-GB" sz="2000" b="1" dirty="0" smtClean="0">
                <a:solidFill>
                  <a:srgbClr val="003399"/>
                </a:solidFill>
              </a:rPr>
              <a:t>8.5.6</a:t>
            </a:r>
          </a:p>
          <a:p>
            <a:pPr marL="285750" indent="-285750">
              <a:spcBef>
                <a:spcPts val="1000"/>
              </a:spcBef>
              <a:buFont typeface="Wingdings" panose="05000000000000000000" pitchFamily="2" charset="2"/>
              <a:buChar char="§"/>
            </a:pPr>
            <a:r>
              <a:rPr lang="tr-TR" sz="2000" dirty="0" smtClean="0">
                <a:solidFill>
                  <a:schemeClr val="tx1"/>
                </a:solidFill>
              </a:rPr>
              <a:t>Değişiklik kavramının tanıtılmasını içerir</a:t>
            </a:r>
            <a:endParaRPr lang="en-GB" sz="2000" dirty="0">
              <a:solidFill>
                <a:schemeClr val="tx1"/>
              </a:solidFill>
            </a:endParaRPr>
          </a:p>
        </p:txBody>
      </p:sp>
      <p:sp>
        <p:nvSpPr>
          <p:cNvPr id="22" name="Rectangle 21"/>
          <p:cNvSpPr>
            <a:spLocks noChangeArrowheads="1"/>
          </p:cNvSpPr>
          <p:nvPr/>
        </p:nvSpPr>
        <p:spPr bwMode="auto">
          <a:xfrm>
            <a:off x="699198" y="1759243"/>
            <a:ext cx="1389953" cy="441449"/>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smtClean="0">
                <a:solidFill>
                  <a:schemeClr val="tx1"/>
                </a:solidFill>
                <a:cs typeface="Tahoma" pitchFamily="34" charset="0"/>
              </a:rPr>
              <a:t>8.5 </a:t>
            </a:r>
            <a:r>
              <a:rPr lang="tr-TR" sz="900" dirty="0">
                <a:solidFill>
                  <a:schemeClr val="tx1"/>
                </a:solidFill>
                <a:cs typeface="Tahoma" pitchFamily="34" charset="0"/>
              </a:rPr>
              <a:t>Üretim ve hizmetin sağlanması</a:t>
            </a:r>
            <a:endParaRPr lang="en-US" sz="900" dirty="0">
              <a:solidFill>
                <a:schemeClr val="tx1"/>
              </a:solidFill>
              <a:cs typeface="Tahoma" pitchFamily="34" charset="0"/>
            </a:endParaRPr>
          </a:p>
        </p:txBody>
      </p:sp>
      <p:sp>
        <p:nvSpPr>
          <p:cNvPr id="23" name="Rectangle 22"/>
          <p:cNvSpPr>
            <a:spLocks noChangeArrowheads="1"/>
          </p:cNvSpPr>
          <p:nvPr/>
        </p:nvSpPr>
        <p:spPr bwMode="auto">
          <a:xfrm>
            <a:off x="699198" y="2332641"/>
            <a:ext cx="1389953" cy="441449"/>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r>
              <a:rPr lang="en-US" sz="900" dirty="0" smtClean="0">
                <a:solidFill>
                  <a:schemeClr val="tx1"/>
                </a:solidFill>
                <a:cs typeface="Tahoma" pitchFamily="34" charset="0"/>
              </a:rPr>
              <a:t>8.5.1 </a:t>
            </a:r>
            <a:r>
              <a:rPr lang="tr-TR" sz="900" dirty="0">
                <a:solidFill>
                  <a:schemeClr val="tx1"/>
                </a:solidFill>
                <a:cs typeface="Tahoma" pitchFamily="34" charset="0"/>
              </a:rPr>
              <a:t>Üretim ve hizmet sağlanmasının kontrolü</a:t>
            </a:r>
            <a:endParaRPr lang="en-US" sz="900" dirty="0">
              <a:solidFill>
                <a:schemeClr val="tx1"/>
              </a:solidFill>
              <a:cs typeface="Tahoma" pitchFamily="34" charset="0"/>
            </a:endParaRPr>
          </a:p>
        </p:txBody>
      </p:sp>
      <p:sp>
        <p:nvSpPr>
          <p:cNvPr id="24" name="Rectangle 23"/>
          <p:cNvSpPr>
            <a:spLocks noChangeArrowheads="1"/>
          </p:cNvSpPr>
          <p:nvPr/>
        </p:nvSpPr>
        <p:spPr bwMode="auto">
          <a:xfrm>
            <a:off x="699198" y="2908705"/>
            <a:ext cx="1389953" cy="441449"/>
          </a:xfrm>
          <a:prstGeom prst="rect">
            <a:avLst/>
          </a:prstGeom>
          <a:gradFill>
            <a:gsLst>
              <a:gs pos="0">
                <a:srgbClr val="FD9C9C"/>
              </a:gs>
              <a:gs pos="35000">
                <a:schemeClr val="accent2">
                  <a:tint val="37000"/>
                  <a:satMod val="300000"/>
                </a:schemeClr>
              </a:gs>
              <a:gs pos="100000">
                <a:schemeClr val="accent2">
                  <a:tint val="15000"/>
                  <a:satMod val="350000"/>
                </a:schemeClr>
              </a:gs>
            </a:gsLst>
          </a:gradFill>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8.5.2 </a:t>
            </a:r>
            <a:r>
              <a:rPr lang="tr-TR" sz="900" dirty="0" smtClean="0">
                <a:solidFill>
                  <a:schemeClr val="tx1"/>
                </a:solidFill>
                <a:cs typeface="Tahoma" pitchFamily="34" charset="0"/>
              </a:rPr>
              <a:t>Tanımlama ve izlenebilirlik</a:t>
            </a:r>
            <a:endParaRPr lang="en-US" sz="900" dirty="0">
              <a:solidFill>
                <a:schemeClr val="tx1"/>
              </a:solidFill>
              <a:cs typeface="Tahoma" pitchFamily="34" charset="0"/>
            </a:endParaRPr>
          </a:p>
        </p:txBody>
      </p:sp>
      <p:cxnSp>
        <p:nvCxnSpPr>
          <p:cNvPr id="25" name="Straight Arrow Connector 24"/>
          <p:cNvCxnSpPr/>
          <p:nvPr/>
        </p:nvCxnSpPr>
        <p:spPr bwMode="auto">
          <a:xfrm>
            <a:off x="1415147" y="3340753"/>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6" name="Straight Arrow Connector 25"/>
          <p:cNvCxnSpPr/>
          <p:nvPr/>
        </p:nvCxnSpPr>
        <p:spPr bwMode="auto">
          <a:xfrm>
            <a:off x="1401805" y="2210760"/>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27" name="Straight Arrow Connector 26"/>
          <p:cNvCxnSpPr/>
          <p:nvPr/>
        </p:nvCxnSpPr>
        <p:spPr bwMode="auto">
          <a:xfrm>
            <a:off x="1401805" y="2774757"/>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28" name="Rectangle 27"/>
          <p:cNvSpPr>
            <a:spLocks noChangeArrowheads="1"/>
          </p:cNvSpPr>
          <p:nvPr/>
        </p:nvSpPr>
        <p:spPr bwMode="auto">
          <a:xfrm>
            <a:off x="687296" y="5052826"/>
            <a:ext cx="1403265" cy="35737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8.5.6 </a:t>
            </a:r>
            <a:r>
              <a:rPr lang="tr-TR" sz="900" dirty="0" smtClean="0">
                <a:solidFill>
                  <a:schemeClr val="tx1"/>
                </a:solidFill>
                <a:cs typeface="Tahoma" pitchFamily="34" charset="0"/>
              </a:rPr>
              <a:t>Değişikliklerin kontrolü</a:t>
            </a:r>
            <a:endParaRPr lang="en-US" sz="900" dirty="0">
              <a:solidFill>
                <a:schemeClr val="tx1"/>
              </a:solidFill>
              <a:cs typeface="Tahoma" pitchFamily="34" charset="0"/>
            </a:endParaRPr>
          </a:p>
        </p:txBody>
      </p:sp>
      <p:sp>
        <p:nvSpPr>
          <p:cNvPr id="30" name="Rectangle 29"/>
          <p:cNvSpPr>
            <a:spLocks noChangeArrowheads="1"/>
          </p:cNvSpPr>
          <p:nvPr/>
        </p:nvSpPr>
        <p:spPr bwMode="auto">
          <a:xfrm>
            <a:off x="687296" y="4553471"/>
            <a:ext cx="1403265" cy="35737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8.5.5 </a:t>
            </a:r>
            <a:r>
              <a:rPr lang="tr-TR" sz="900" dirty="0">
                <a:solidFill>
                  <a:schemeClr val="tx1"/>
                </a:solidFill>
              </a:rPr>
              <a:t>Sunulmasından sonraki faaliyetler </a:t>
            </a:r>
            <a:endParaRPr lang="en-US" sz="900" dirty="0">
              <a:solidFill>
                <a:schemeClr val="tx1"/>
              </a:solidFill>
              <a:cs typeface="Tahoma" pitchFamily="34" charset="0"/>
            </a:endParaRPr>
          </a:p>
        </p:txBody>
      </p:sp>
      <p:cxnSp>
        <p:nvCxnSpPr>
          <p:cNvPr id="31" name="Straight Arrow Connector 30"/>
          <p:cNvCxnSpPr/>
          <p:nvPr/>
        </p:nvCxnSpPr>
        <p:spPr bwMode="auto">
          <a:xfrm>
            <a:off x="1400389" y="3940070"/>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32" name="Straight Arrow Connector 31"/>
          <p:cNvCxnSpPr/>
          <p:nvPr/>
        </p:nvCxnSpPr>
        <p:spPr bwMode="auto">
          <a:xfrm>
            <a:off x="1395788" y="4444126"/>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cxnSp>
        <p:nvCxnSpPr>
          <p:cNvPr id="33" name="Straight Arrow Connector 32"/>
          <p:cNvCxnSpPr/>
          <p:nvPr/>
        </p:nvCxnSpPr>
        <p:spPr bwMode="auto">
          <a:xfrm>
            <a:off x="1395788" y="4910845"/>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35" name="Rectangle 34"/>
          <p:cNvSpPr>
            <a:spLocks noChangeArrowheads="1"/>
          </p:cNvSpPr>
          <p:nvPr/>
        </p:nvSpPr>
        <p:spPr bwMode="auto">
          <a:xfrm>
            <a:off x="717551" y="3483146"/>
            <a:ext cx="1389953" cy="441449"/>
          </a:xfrm>
          <a:prstGeom prst="rect">
            <a:avLst/>
          </a:prstGeom>
          <a:gradFill>
            <a:gsLst>
              <a:gs pos="0">
                <a:srgbClr val="FD9C9C"/>
              </a:gs>
              <a:gs pos="35000">
                <a:schemeClr val="accent2">
                  <a:tint val="37000"/>
                  <a:satMod val="300000"/>
                </a:schemeClr>
              </a:gs>
              <a:gs pos="100000">
                <a:schemeClr val="accent2">
                  <a:tint val="15000"/>
                  <a:satMod val="350000"/>
                </a:schemeClr>
              </a:gs>
            </a:gsLst>
          </a:gradFill>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8.5.3</a:t>
            </a:r>
            <a:r>
              <a:rPr lang="tr-TR" sz="900" dirty="0" smtClean="0">
                <a:solidFill>
                  <a:schemeClr val="tx1"/>
                </a:solidFill>
                <a:cs typeface="Tahoma" pitchFamily="34" charset="0"/>
              </a:rPr>
              <a:t>Müşteri ve dış sağlayıcıların özellikleri</a:t>
            </a:r>
            <a:endParaRPr lang="en-US" sz="900" dirty="0">
              <a:solidFill>
                <a:schemeClr val="tx1"/>
              </a:solidFill>
              <a:cs typeface="Tahoma" pitchFamily="34" charset="0"/>
            </a:endParaRPr>
          </a:p>
        </p:txBody>
      </p:sp>
      <p:sp>
        <p:nvSpPr>
          <p:cNvPr id="36" name="Rectangle 35"/>
          <p:cNvSpPr>
            <a:spLocks noChangeArrowheads="1"/>
          </p:cNvSpPr>
          <p:nvPr/>
        </p:nvSpPr>
        <p:spPr bwMode="auto">
          <a:xfrm>
            <a:off x="685886" y="4065565"/>
            <a:ext cx="1403265" cy="35737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8.5.4 </a:t>
            </a:r>
            <a:r>
              <a:rPr lang="tr-TR" sz="900" dirty="0" smtClean="0">
                <a:solidFill>
                  <a:schemeClr val="tx1"/>
                </a:solidFill>
                <a:cs typeface="Tahoma" pitchFamily="34" charset="0"/>
              </a:rPr>
              <a:t>Koruma</a:t>
            </a:r>
            <a:endParaRPr lang="en-US" sz="900" dirty="0">
              <a:solidFill>
                <a:schemeClr val="tx1"/>
              </a:solidFill>
              <a:cs typeface="Tahoma" pitchFamily="34" charset="0"/>
            </a:endParaRPr>
          </a:p>
        </p:txBody>
      </p:sp>
      <p:sp>
        <p:nvSpPr>
          <p:cNvPr id="37" name="Rectangle 33"/>
          <p:cNvSpPr>
            <a:spLocks noChangeArrowheads="1"/>
          </p:cNvSpPr>
          <p:nvPr/>
        </p:nvSpPr>
        <p:spPr bwMode="auto">
          <a:xfrm>
            <a:off x="673274" y="840149"/>
            <a:ext cx="1447800" cy="50891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8 </a:t>
            </a:r>
            <a:r>
              <a:rPr lang="en-US" sz="900" dirty="0" err="1" smtClean="0">
                <a:solidFill>
                  <a:schemeClr val="tx1"/>
                </a:solidFill>
                <a:cs typeface="Tahoma" pitchFamily="34" charset="0"/>
              </a:rPr>
              <a:t>İşleyiş</a:t>
            </a:r>
            <a:endParaRPr lang="en-US" sz="900" dirty="0">
              <a:solidFill>
                <a:schemeClr val="tx1"/>
              </a:solidFill>
              <a:cs typeface="Tahoma" pitchFamily="34" charset="0"/>
            </a:endParaRPr>
          </a:p>
        </p:txBody>
      </p:sp>
      <p:cxnSp>
        <p:nvCxnSpPr>
          <p:cNvPr id="38" name="Straight Arrow Connector 37"/>
          <p:cNvCxnSpPr/>
          <p:nvPr/>
        </p:nvCxnSpPr>
        <p:spPr bwMode="auto">
          <a:xfrm>
            <a:off x="1397174" y="1349067"/>
            <a:ext cx="4684" cy="399854"/>
          </a:xfrm>
          <a:prstGeom prst="straightConnector1">
            <a:avLst/>
          </a:prstGeom>
          <a:noFill/>
          <a:ln w="9525" cap="flat" cmpd="sng" algn="ctr">
            <a:solidFill>
              <a:schemeClr val="accent4">
                <a:shade val="95000"/>
                <a:satMod val="105000"/>
              </a:schemeClr>
            </a:solidFill>
            <a:prstDash val="solid"/>
            <a:round/>
            <a:headEnd type="none" w="med" len="med"/>
            <a:tailEnd type="arrow"/>
          </a:ln>
          <a:effectLst/>
        </p:spPr>
      </p:cxnSp>
    </p:spTree>
    <p:extLst>
      <p:ext uri="{BB962C8B-B14F-4D97-AF65-F5344CB8AC3E}">
        <p14:creationId xmlns:p14="http://schemas.microsoft.com/office/powerpoint/2010/main" val="5900082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86000" y="762000"/>
            <a:ext cx="6705600" cy="2267287"/>
          </a:xfrm>
          <a:prstGeom prst="rect">
            <a:avLst/>
          </a:prstGeom>
          <a:noFill/>
        </p:spPr>
        <p:txBody>
          <a:bodyPr wrap="square" rtlCol="0">
            <a:spAutoFit/>
          </a:bodyPr>
          <a:lstStyle>
            <a:defPPr>
              <a:defRPr lang="en-US"/>
            </a:defPPr>
            <a:lvl1pPr marL="285750" indent="-285750">
              <a:buFont typeface="Wingdings" panose="05000000000000000000" pitchFamily="2" charset="2"/>
              <a:buChar char="§"/>
              <a:defRPr sz="1800" b="0">
                <a:latin typeface="+mn-lt"/>
              </a:defRPr>
            </a:lvl1pPr>
          </a:lstStyle>
          <a:p>
            <a:pPr>
              <a:spcBef>
                <a:spcPts val="1000"/>
              </a:spcBef>
              <a:buNone/>
            </a:pPr>
            <a:r>
              <a:rPr lang="tr-TR" sz="2000" b="1" dirty="0" smtClean="0">
                <a:solidFill>
                  <a:srgbClr val="003399"/>
                </a:solidFill>
              </a:rPr>
              <a:t>Madde</a:t>
            </a:r>
            <a:r>
              <a:rPr lang="en-GB" sz="2000" b="1" dirty="0" smtClean="0">
                <a:solidFill>
                  <a:srgbClr val="003399"/>
                </a:solidFill>
              </a:rPr>
              <a:t> 8.6</a:t>
            </a:r>
          </a:p>
          <a:p>
            <a:pPr>
              <a:spcBef>
                <a:spcPts val="1000"/>
              </a:spcBef>
            </a:pPr>
            <a:r>
              <a:rPr lang="tr-TR" sz="2000" dirty="0" smtClean="0"/>
              <a:t>Ürün ve hizmetlerin sunulması işleyiş altındadır</a:t>
            </a:r>
            <a:endParaRPr lang="en-GB" sz="2000" dirty="0"/>
          </a:p>
          <a:p>
            <a:pPr>
              <a:spcBef>
                <a:spcPts val="1000"/>
              </a:spcBef>
              <a:buNone/>
            </a:pPr>
            <a:r>
              <a:rPr lang="tr-TR" sz="2000" b="1" dirty="0" smtClean="0">
                <a:solidFill>
                  <a:srgbClr val="003399"/>
                </a:solidFill>
              </a:rPr>
              <a:t>Madde</a:t>
            </a:r>
            <a:r>
              <a:rPr lang="en-GB" sz="2000" b="1" dirty="0" smtClean="0">
                <a:solidFill>
                  <a:srgbClr val="003399"/>
                </a:solidFill>
              </a:rPr>
              <a:t> 8.7</a:t>
            </a:r>
          </a:p>
          <a:p>
            <a:pPr>
              <a:spcBef>
                <a:spcPts val="1000"/>
              </a:spcBef>
            </a:pPr>
            <a:r>
              <a:rPr lang="tr-TR" sz="2000" dirty="0" smtClean="0"/>
              <a:t>Uygunsuz çıktıların kontrolü daha açıktır; düzeltici ve önleyici faaliyetlerin uygulanmasını içerir</a:t>
            </a:r>
            <a:endParaRPr lang="en-GB" sz="2000" dirty="0" smtClean="0"/>
          </a:p>
          <a:p>
            <a:pPr>
              <a:spcBef>
                <a:spcPts val="1000"/>
              </a:spcBef>
            </a:pPr>
            <a:r>
              <a:rPr lang="tr-TR" sz="2000" dirty="0" smtClean="0"/>
              <a:t>Uygunsuz ürün uygunsuz çıktı olarak değiştirilmiştir</a:t>
            </a:r>
            <a:endParaRPr lang="en-GB" sz="2000" dirty="0"/>
          </a:p>
        </p:txBody>
      </p:sp>
      <p:cxnSp>
        <p:nvCxnSpPr>
          <p:cNvPr id="10" name="Straight Arrow Connector 9"/>
          <p:cNvCxnSpPr/>
          <p:nvPr/>
        </p:nvCxnSpPr>
        <p:spPr bwMode="auto">
          <a:xfrm>
            <a:off x="1394460" y="2179940"/>
            <a:ext cx="0" cy="133948"/>
          </a:xfrm>
          <a:prstGeom prst="straightConnector1">
            <a:avLst/>
          </a:prstGeom>
          <a:ln>
            <a:headEnd type="none" w="med" len="med"/>
            <a:tailEnd type="triangle"/>
          </a:ln>
        </p:spPr>
        <p:style>
          <a:lnRef idx="1">
            <a:schemeClr val="accent4"/>
          </a:lnRef>
          <a:fillRef idx="2">
            <a:schemeClr val="accent4"/>
          </a:fillRef>
          <a:effectRef idx="1">
            <a:schemeClr val="accent4"/>
          </a:effectRef>
          <a:fontRef idx="minor">
            <a:schemeClr val="dk1"/>
          </a:fontRef>
        </p:style>
      </p:cxnSp>
      <p:sp>
        <p:nvSpPr>
          <p:cNvPr id="11" name="Rectangle 10"/>
          <p:cNvSpPr>
            <a:spLocks noChangeArrowheads="1"/>
          </p:cNvSpPr>
          <p:nvPr/>
        </p:nvSpPr>
        <p:spPr bwMode="auto">
          <a:xfrm>
            <a:off x="685800" y="1726468"/>
            <a:ext cx="1434472" cy="441449"/>
          </a:xfrm>
          <a:prstGeom prst="rect">
            <a:avLst/>
          </a:prstGeom>
          <a:gradFill>
            <a:gsLst>
              <a:gs pos="0">
                <a:srgbClr val="FD9C9C"/>
              </a:gs>
              <a:gs pos="35000">
                <a:schemeClr val="accent2">
                  <a:tint val="37000"/>
                  <a:satMod val="300000"/>
                </a:schemeClr>
              </a:gs>
              <a:gs pos="100000">
                <a:schemeClr val="accent2">
                  <a:tint val="15000"/>
                  <a:satMod val="350000"/>
                </a:schemeClr>
              </a:gs>
            </a:gsLst>
          </a:gradFill>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8.6 </a:t>
            </a:r>
            <a:r>
              <a:rPr lang="tr-TR" sz="900" dirty="0"/>
              <a:t>Ürün ve hizmetlerin sunulması </a:t>
            </a:r>
            <a:endParaRPr lang="en-US" sz="900" dirty="0">
              <a:solidFill>
                <a:schemeClr val="tx1"/>
              </a:solidFill>
              <a:cs typeface="Tahoma" pitchFamily="34" charset="0"/>
            </a:endParaRPr>
          </a:p>
        </p:txBody>
      </p:sp>
      <p:sp>
        <p:nvSpPr>
          <p:cNvPr id="12" name="Rectangle 11"/>
          <p:cNvSpPr>
            <a:spLocks noChangeArrowheads="1"/>
          </p:cNvSpPr>
          <p:nvPr/>
        </p:nvSpPr>
        <p:spPr bwMode="auto">
          <a:xfrm>
            <a:off x="683519" y="2305588"/>
            <a:ext cx="1448211" cy="41148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r>
              <a:rPr lang="en-US" sz="900" dirty="0" smtClean="0">
                <a:solidFill>
                  <a:schemeClr val="tx1"/>
                </a:solidFill>
                <a:cs typeface="Tahoma" pitchFamily="34" charset="0"/>
              </a:rPr>
              <a:t>8.7 </a:t>
            </a:r>
            <a:r>
              <a:rPr lang="tr-TR" sz="900" dirty="0"/>
              <a:t>Uygunsuz çıktıların </a:t>
            </a:r>
            <a:r>
              <a:rPr lang="tr-TR" sz="900" dirty="0" smtClean="0"/>
              <a:t>kontrolü</a:t>
            </a:r>
            <a:endParaRPr lang="en-US" sz="900" dirty="0">
              <a:solidFill>
                <a:schemeClr val="tx1"/>
              </a:solidFill>
              <a:cs typeface="Tahoma" pitchFamily="34" charset="0"/>
            </a:endParaRPr>
          </a:p>
        </p:txBody>
      </p:sp>
      <p:sp>
        <p:nvSpPr>
          <p:cNvPr id="14" name="Rectangle 33"/>
          <p:cNvSpPr>
            <a:spLocks noChangeArrowheads="1"/>
          </p:cNvSpPr>
          <p:nvPr/>
        </p:nvSpPr>
        <p:spPr bwMode="auto">
          <a:xfrm>
            <a:off x="673274" y="838200"/>
            <a:ext cx="1447800" cy="50891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r>
              <a:rPr lang="en-US" sz="900" dirty="0">
                <a:solidFill>
                  <a:schemeClr val="tx1"/>
                </a:solidFill>
                <a:cs typeface="Tahoma" pitchFamily="34" charset="0"/>
              </a:rPr>
              <a:t>8 </a:t>
            </a:r>
            <a:r>
              <a:rPr lang="en-US" sz="900" dirty="0" err="1" smtClean="0">
                <a:solidFill>
                  <a:schemeClr val="tx1"/>
                </a:solidFill>
                <a:cs typeface="Tahoma" pitchFamily="34" charset="0"/>
              </a:rPr>
              <a:t>İşleyiş</a:t>
            </a:r>
            <a:endParaRPr lang="en-US" sz="900" dirty="0">
              <a:solidFill>
                <a:schemeClr val="tx1"/>
              </a:solidFill>
              <a:cs typeface="Tahoma" pitchFamily="34" charset="0"/>
            </a:endParaRPr>
          </a:p>
        </p:txBody>
      </p:sp>
      <p:cxnSp>
        <p:nvCxnSpPr>
          <p:cNvPr id="16" name="Straight Arrow Connector 15"/>
          <p:cNvCxnSpPr/>
          <p:nvPr/>
        </p:nvCxnSpPr>
        <p:spPr bwMode="auto">
          <a:xfrm>
            <a:off x="1397174" y="1347118"/>
            <a:ext cx="4684" cy="399854"/>
          </a:xfrm>
          <a:prstGeom prst="straightConnector1">
            <a:avLst/>
          </a:prstGeom>
          <a:noFill/>
          <a:ln w="9525" cap="flat" cmpd="sng" algn="ctr">
            <a:solidFill>
              <a:schemeClr val="accent4">
                <a:shade val="95000"/>
                <a:satMod val="105000"/>
              </a:schemeClr>
            </a:solidFill>
            <a:prstDash val="solid"/>
            <a:round/>
            <a:headEnd type="none" w="med" len="med"/>
            <a:tailEnd type="arrow"/>
          </a:ln>
          <a:effectLst/>
        </p:spPr>
      </p:cxnSp>
    </p:spTree>
    <p:extLst>
      <p:ext uri="{BB962C8B-B14F-4D97-AF65-F5344CB8AC3E}">
        <p14:creationId xmlns:p14="http://schemas.microsoft.com/office/powerpoint/2010/main" val="16439935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Rectangle 63"/>
          <p:cNvSpPr>
            <a:spLocks noChangeArrowheads="1"/>
          </p:cNvSpPr>
          <p:nvPr/>
        </p:nvSpPr>
        <p:spPr bwMode="auto">
          <a:xfrm>
            <a:off x="542379"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4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Kuruluşun</a:t>
            </a:r>
            <a:r>
              <a:rPr lang="en-US" sz="1100" dirty="0" smtClean="0">
                <a:solidFill>
                  <a:schemeClr val="tx1"/>
                </a:solidFill>
                <a:cs typeface="Tahoma" pitchFamily="34" charset="0"/>
              </a:rPr>
              <a:t> </a:t>
            </a:r>
            <a:r>
              <a:rPr lang="en-US" sz="1100" dirty="0" err="1" smtClean="0">
                <a:solidFill>
                  <a:schemeClr val="tx1"/>
                </a:solidFill>
                <a:cs typeface="Tahoma" pitchFamily="34" charset="0"/>
              </a:rPr>
              <a:t>kapsamı</a:t>
            </a:r>
            <a:endParaRPr lang="en-US" sz="1100" dirty="0">
              <a:solidFill>
                <a:schemeClr val="tx1"/>
              </a:solidFill>
              <a:cs typeface="Tahoma" pitchFamily="34" charset="0"/>
            </a:endParaRPr>
          </a:p>
        </p:txBody>
      </p:sp>
      <p:sp>
        <p:nvSpPr>
          <p:cNvPr id="68" name="Rectangle 10"/>
          <p:cNvSpPr>
            <a:spLocks noChangeArrowheads="1"/>
          </p:cNvSpPr>
          <p:nvPr/>
        </p:nvSpPr>
        <p:spPr bwMode="auto">
          <a:xfrm>
            <a:off x="1752600"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Liderlik</a:t>
            </a:r>
            <a:endParaRPr lang="en-US" sz="1100" dirty="0">
              <a:solidFill>
                <a:schemeClr val="tx1"/>
              </a:solidFill>
              <a:cs typeface="Tahoma" pitchFamily="34" charset="0"/>
            </a:endParaRPr>
          </a:p>
        </p:txBody>
      </p:sp>
      <p:sp>
        <p:nvSpPr>
          <p:cNvPr id="70" name="Rectangle 19"/>
          <p:cNvSpPr>
            <a:spLocks noChangeArrowheads="1"/>
          </p:cNvSpPr>
          <p:nvPr/>
        </p:nvSpPr>
        <p:spPr bwMode="auto">
          <a:xfrm>
            <a:off x="2971800" y="838200"/>
            <a:ext cx="11340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Planlama</a:t>
            </a:r>
            <a:endParaRPr lang="en-US" sz="1100" dirty="0">
              <a:solidFill>
                <a:schemeClr val="tx1"/>
              </a:solidFill>
              <a:cs typeface="Tahoma" pitchFamily="34" charset="0"/>
            </a:endParaRPr>
          </a:p>
        </p:txBody>
      </p:sp>
      <p:sp>
        <p:nvSpPr>
          <p:cNvPr id="72" name="Rectangle 33"/>
          <p:cNvSpPr>
            <a:spLocks noChangeArrowheads="1"/>
          </p:cNvSpPr>
          <p:nvPr/>
        </p:nvSpPr>
        <p:spPr bwMode="auto">
          <a:xfrm>
            <a:off x="5486401"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8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İşleyiş</a:t>
            </a:r>
            <a:endParaRPr lang="en-US" sz="1100" dirty="0">
              <a:solidFill>
                <a:schemeClr val="tx1"/>
              </a:solidFill>
              <a:cs typeface="Tahoma" pitchFamily="34" charset="0"/>
            </a:endParaRPr>
          </a:p>
        </p:txBody>
      </p:sp>
      <p:sp>
        <p:nvSpPr>
          <p:cNvPr id="74" name="Rectangle 40"/>
          <p:cNvSpPr>
            <a:spLocks noChangeArrowheads="1"/>
          </p:cNvSpPr>
          <p:nvPr/>
        </p:nvSpPr>
        <p:spPr bwMode="auto">
          <a:xfrm>
            <a:off x="6705599" y="838200"/>
            <a:ext cx="1221615" cy="60129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1100" dirty="0">
                <a:solidFill>
                  <a:schemeClr val="tx1"/>
                </a:solidFill>
                <a:cs typeface="Tahoma" pitchFamily="34" charset="0"/>
              </a:rPr>
              <a:t>9 </a:t>
            </a:r>
            <a:endParaRPr lang="en-US" sz="1100" dirty="0" smtClean="0">
              <a:solidFill>
                <a:schemeClr val="tx1"/>
              </a:solidFill>
              <a:cs typeface="Tahoma" pitchFamily="34" charset="0"/>
            </a:endParaRPr>
          </a:p>
          <a:p>
            <a:pPr algn="ctr"/>
            <a:r>
              <a:rPr lang="en-US" sz="1050" dirty="0" err="1" smtClean="0">
                <a:solidFill>
                  <a:schemeClr val="tx1"/>
                </a:solidFill>
                <a:cs typeface="Tahoma" pitchFamily="34" charset="0"/>
              </a:rPr>
              <a:t>Başarının</a:t>
            </a:r>
            <a:r>
              <a:rPr lang="en-US" sz="1050" dirty="0" smtClean="0">
                <a:solidFill>
                  <a:schemeClr val="tx1"/>
                </a:solidFill>
                <a:cs typeface="Tahoma" pitchFamily="34" charset="0"/>
              </a:rPr>
              <a:t>/</a:t>
            </a:r>
            <a:endParaRPr lang="tr-TR" sz="1050" dirty="0" smtClean="0">
              <a:solidFill>
                <a:schemeClr val="tx1"/>
              </a:solidFill>
              <a:cs typeface="Tahoma" pitchFamily="34" charset="0"/>
            </a:endParaRPr>
          </a:p>
          <a:p>
            <a:pPr algn="ctr"/>
            <a:r>
              <a:rPr lang="en-US" sz="1050" dirty="0" err="1" smtClean="0">
                <a:solidFill>
                  <a:schemeClr val="tx1"/>
                </a:solidFill>
                <a:cs typeface="Tahoma" pitchFamily="34" charset="0"/>
              </a:rPr>
              <a:t>Performansın</a:t>
            </a:r>
            <a:r>
              <a:rPr lang="en-US" sz="1050" dirty="0" smtClean="0">
                <a:solidFill>
                  <a:schemeClr val="tx1"/>
                </a:solidFill>
                <a:cs typeface="Tahoma" pitchFamily="34" charset="0"/>
              </a:rPr>
              <a:t> </a:t>
            </a:r>
            <a:r>
              <a:rPr lang="en-US" sz="1050" dirty="0" err="1" smtClean="0">
                <a:solidFill>
                  <a:schemeClr val="tx1"/>
                </a:solidFill>
                <a:cs typeface="Tahoma" pitchFamily="34" charset="0"/>
              </a:rPr>
              <a:t>değerlendirilmesi</a:t>
            </a:r>
            <a:endParaRPr lang="en-US" sz="1050" dirty="0">
              <a:solidFill>
                <a:schemeClr val="tx1"/>
              </a:solidFill>
              <a:cs typeface="Tahoma" pitchFamily="34" charset="0"/>
            </a:endParaRPr>
          </a:p>
        </p:txBody>
      </p:sp>
      <p:sp>
        <p:nvSpPr>
          <p:cNvPr id="82" name="Rectangle 47"/>
          <p:cNvSpPr>
            <a:spLocks noChangeArrowheads="1"/>
          </p:cNvSpPr>
          <p:nvPr/>
        </p:nvSpPr>
        <p:spPr bwMode="auto">
          <a:xfrm>
            <a:off x="7980912" y="838200"/>
            <a:ext cx="11630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10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İyileştirme</a:t>
            </a:r>
            <a:endParaRPr lang="en-US" sz="1100" dirty="0">
              <a:solidFill>
                <a:schemeClr val="tx1"/>
              </a:solidFill>
              <a:cs typeface="Tahoma" pitchFamily="34" charset="0"/>
            </a:endParaRPr>
          </a:p>
        </p:txBody>
      </p:sp>
      <p:sp>
        <p:nvSpPr>
          <p:cNvPr id="84" name="Rectangle 83"/>
          <p:cNvSpPr>
            <a:spLocks noChangeArrowheads="1"/>
          </p:cNvSpPr>
          <p:nvPr/>
        </p:nvSpPr>
        <p:spPr bwMode="auto">
          <a:xfrm>
            <a:off x="559965" y="16167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4.1 </a:t>
            </a:r>
          </a:p>
          <a:p>
            <a:pPr algn="ctr"/>
            <a:r>
              <a:rPr lang="en-US" sz="900" dirty="0" err="1" smtClean="0">
                <a:solidFill>
                  <a:schemeClr val="tx1"/>
                </a:solidFill>
                <a:cs typeface="Tahoma" pitchFamily="34" charset="0"/>
              </a:rPr>
              <a:t>Kapsamın</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analaşılması</a:t>
            </a:r>
            <a:endParaRPr lang="en-US" sz="900" dirty="0">
              <a:solidFill>
                <a:schemeClr val="tx1"/>
              </a:solidFill>
              <a:cs typeface="Tahoma" pitchFamily="34" charset="0"/>
            </a:endParaRPr>
          </a:p>
        </p:txBody>
      </p:sp>
      <p:sp>
        <p:nvSpPr>
          <p:cNvPr id="86" name="Rectangle 85"/>
          <p:cNvSpPr>
            <a:spLocks noChangeArrowheads="1"/>
          </p:cNvSpPr>
          <p:nvPr/>
        </p:nvSpPr>
        <p:spPr bwMode="auto">
          <a:xfrm>
            <a:off x="559965" y="21501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4.2 </a:t>
            </a:r>
          </a:p>
          <a:p>
            <a:pPr algn="ctr"/>
            <a:r>
              <a:rPr lang="en-US" sz="900" dirty="0" err="1" smtClean="0">
                <a:solidFill>
                  <a:schemeClr val="tx1"/>
                </a:solidFill>
                <a:cs typeface="Tahoma" pitchFamily="34" charset="0"/>
              </a:rPr>
              <a:t>İlgili</a:t>
            </a:r>
            <a:r>
              <a:rPr lang="en-US" sz="900" dirty="0" smtClean="0">
                <a:solidFill>
                  <a:schemeClr val="tx1"/>
                </a:solidFill>
                <a:cs typeface="Tahoma" pitchFamily="34" charset="0"/>
              </a:rPr>
              <a:t> </a:t>
            </a:r>
            <a:r>
              <a:rPr lang="en-US" sz="900" dirty="0" err="1" smtClean="0">
                <a:solidFill>
                  <a:schemeClr val="tx1"/>
                </a:solidFill>
                <a:cs typeface="Tahoma" pitchFamily="34" charset="0"/>
              </a:rPr>
              <a:t>taraflar</a:t>
            </a:r>
            <a:endParaRPr lang="en-US" sz="900" dirty="0">
              <a:solidFill>
                <a:schemeClr val="tx1"/>
              </a:solidFill>
              <a:cs typeface="Tahoma" pitchFamily="34" charset="0"/>
            </a:endParaRPr>
          </a:p>
        </p:txBody>
      </p:sp>
      <p:sp>
        <p:nvSpPr>
          <p:cNvPr id="88" name="Rectangle 87"/>
          <p:cNvSpPr>
            <a:spLocks noChangeArrowheads="1"/>
          </p:cNvSpPr>
          <p:nvPr/>
        </p:nvSpPr>
        <p:spPr bwMode="auto">
          <a:xfrm>
            <a:off x="559965" y="26835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4.3 </a:t>
            </a:r>
          </a:p>
          <a:p>
            <a:pPr algn="ctr"/>
            <a:r>
              <a:rPr lang="en-US" sz="900" dirty="0" err="1" smtClean="0">
                <a:solidFill>
                  <a:schemeClr val="tx1"/>
                </a:solidFill>
                <a:cs typeface="Tahoma" pitchFamily="34" charset="0"/>
              </a:rPr>
              <a:t>Kapsam</a:t>
            </a:r>
            <a:endParaRPr lang="en-US" sz="900" dirty="0">
              <a:solidFill>
                <a:schemeClr val="tx1"/>
              </a:solidFill>
              <a:cs typeface="Tahoma" pitchFamily="34" charset="0"/>
            </a:endParaRPr>
          </a:p>
        </p:txBody>
      </p:sp>
      <p:sp>
        <p:nvSpPr>
          <p:cNvPr id="90" name="Rectangle 89"/>
          <p:cNvSpPr>
            <a:spLocks noChangeArrowheads="1"/>
          </p:cNvSpPr>
          <p:nvPr/>
        </p:nvSpPr>
        <p:spPr bwMode="auto">
          <a:xfrm>
            <a:off x="559965" y="32169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4.4</a:t>
            </a:r>
          </a:p>
          <a:p>
            <a:pPr algn="ctr"/>
            <a:r>
              <a:rPr lang="en-US" sz="900" dirty="0" smtClean="0">
                <a:solidFill>
                  <a:schemeClr val="tx1"/>
                </a:solidFill>
                <a:cs typeface="Tahoma" pitchFamily="34" charset="0"/>
              </a:rPr>
              <a:t>KYS</a:t>
            </a:r>
            <a:endParaRPr lang="en-US" sz="900" dirty="0">
              <a:solidFill>
                <a:schemeClr val="tx1"/>
              </a:solidFill>
              <a:cs typeface="Tahoma" pitchFamily="34" charset="0"/>
            </a:endParaRPr>
          </a:p>
        </p:txBody>
      </p:sp>
      <p:sp>
        <p:nvSpPr>
          <p:cNvPr id="91" name="Rectangle 90"/>
          <p:cNvSpPr>
            <a:spLocks noChangeArrowheads="1"/>
          </p:cNvSpPr>
          <p:nvPr/>
        </p:nvSpPr>
        <p:spPr bwMode="auto">
          <a:xfrm>
            <a:off x="1771281" y="16929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en-US" sz="900" dirty="0" smtClean="0">
                <a:solidFill>
                  <a:schemeClr val="tx1"/>
                </a:solidFill>
                <a:cs typeface="Tahoma" pitchFamily="34" charset="0"/>
              </a:rPr>
              <a:t>Leadership and commitment</a:t>
            </a:r>
            <a:endParaRPr lang="en-US" sz="900" dirty="0">
              <a:solidFill>
                <a:schemeClr val="tx1"/>
              </a:solidFill>
              <a:cs typeface="Tahoma" pitchFamily="34" charset="0"/>
            </a:endParaRPr>
          </a:p>
        </p:txBody>
      </p:sp>
      <p:sp>
        <p:nvSpPr>
          <p:cNvPr id="92" name="Rectangle 91"/>
          <p:cNvSpPr>
            <a:spLocks noChangeArrowheads="1"/>
          </p:cNvSpPr>
          <p:nvPr/>
        </p:nvSpPr>
        <p:spPr bwMode="auto">
          <a:xfrm>
            <a:off x="2989386" y="1638945"/>
            <a:ext cx="1098848" cy="5708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sv-SE" sz="900" dirty="0" smtClean="0">
                <a:solidFill>
                  <a:schemeClr val="tx1"/>
                </a:solidFill>
                <a:cs typeface="Tahoma" pitchFamily="34" charset="0"/>
              </a:rPr>
              <a:t>Riskler ve fırsatlara göre eylemler</a:t>
            </a:r>
            <a:endParaRPr lang="en-US" sz="900" dirty="0">
              <a:solidFill>
                <a:schemeClr val="tx1"/>
              </a:solidFill>
              <a:cs typeface="Tahoma" pitchFamily="34" charset="0"/>
            </a:endParaRPr>
          </a:p>
        </p:txBody>
      </p:sp>
      <p:sp>
        <p:nvSpPr>
          <p:cNvPr id="93" name="Rectangle 92"/>
          <p:cNvSpPr>
            <a:spLocks noChangeArrowheads="1"/>
          </p:cNvSpPr>
          <p:nvPr/>
        </p:nvSpPr>
        <p:spPr bwMode="auto">
          <a:xfrm>
            <a:off x="2989386" y="2414679"/>
            <a:ext cx="1098848" cy="48092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en-US" sz="900" dirty="0" err="1" smtClean="0">
                <a:solidFill>
                  <a:schemeClr val="tx1"/>
                </a:solidFill>
                <a:cs typeface="Tahoma" pitchFamily="34" charset="0"/>
              </a:rPr>
              <a:t>Kalite</a:t>
            </a:r>
            <a:r>
              <a:rPr lang="en-US" sz="900" dirty="0" smtClean="0">
                <a:solidFill>
                  <a:schemeClr val="tx1"/>
                </a:solidFill>
                <a:cs typeface="Tahoma" pitchFamily="34" charset="0"/>
              </a:rPr>
              <a:t> </a:t>
            </a:r>
            <a:r>
              <a:rPr lang="en-US" sz="900" dirty="0" err="1" smtClean="0">
                <a:solidFill>
                  <a:schemeClr val="tx1"/>
                </a:solidFill>
                <a:cs typeface="Tahoma" pitchFamily="34" charset="0"/>
              </a:rPr>
              <a:t>hedefleri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planlama</a:t>
            </a:r>
            <a:endParaRPr lang="en-US" sz="900" dirty="0">
              <a:solidFill>
                <a:schemeClr val="tx1"/>
              </a:solidFill>
              <a:cs typeface="Tahoma" pitchFamily="34" charset="0"/>
            </a:endParaRPr>
          </a:p>
        </p:txBody>
      </p:sp>
      <p:sp>
        <p:nvSpPr>
          <p:cNvPr id="94" name="Rectangle 93"/>
          <p:cNvSpPr>
            <a:spLocks noChangeArrowheads="1"/>
          </p:cNvSpPr>
          <p:nvPr/>
        </p:nvSpPr>
        <p:spPr bwMode="auto">
          <a:xfrm>
            <a:off x="6737720" y="1600200"/>
            <a:ext cx="1098848" cy="62164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9.1 </a:t>
            </a:r>
          </a:p>
          <a:p>
            <a:pPr algn="ctr"/>
            <a:r>
              <a:rPr lang="en-US" sz="900" dirty="0" err="1" smtClean="0">
                <a:solidFill>
                  <a:schemeClr val="tx1"/>
                </a:solidFill>
                <a:cs typeface="Tahoma" pitchFamily="34" charset="0"/>
              </a:rPr>
              <a:t>İzleme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ölçüm</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analz</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98" name="Rectangle 97"/>
          <p:cNvSpPr>
            <a:spLocks noChangeArrowheads="1"/>
          </p:cNvSpPr>
          <p:nvPr/>
        </p:nvSpPr>
        <p:spPr bwMode="auto">
          <a:xfrm>
            <a:off x="1771281" y="2755726"/>
            <a:ext cx="1098848" cy="6419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5.3</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roller, </a:t>
            </a:r>
            <a:r>
              <a:rPr lang="en-US" sz="900" dirty="0" err="1" smtClean="0">
                <a:solidFill>
                  <a:schemeClr val="tx1"/>
                </a:solidFill>
                <a:cs typeface="Tahoma" pitchFamily="34" charset="0"/>
              </a:rPr>
              <a:t>sorumluluklar</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yetkiler</a:t>
            </a:r>
            <a:endParaRPr lang="en-US" sz="900" dirty="0">
              <a:solidFill>
                <a:schemeClr val="tx1"/>
              </a:solidFill>
              <a:cs typeface="Tahoma" pitchFamily="34" charset="0"/>
            </a:endParaRPr>
          </a:p>
        </p:txBody>
      </p:sp>
      <p:sp>
        <p:nvSpPr>
          <p:cNvPr id="99" name="Rectangle 98"/>
          <p:cNvSpPr>
            <a:spLocks noChangeArrowheads="1"/>
          </p:cNvSpPr>
          <p:nvPr/>
        </p:nvSpPr>
        <p:spPr bwMode="auto">
          <a:xfrm>
            <a:off x="6737720" y="3714711"/>
            <a:ext cx="1098848" cy="36448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9.2</a:t>
            </a:r>
          </a:p>
          <a:p>
            <a:pPr algn="ctr"/>
            <a:r>
              <a:rPr lang="en-US" sz="900" dirty="0" err="1" smtClean="0">
                <a:solidFill>
                  <a:schemeClr val="tx1"/>
                </a:solidFill>
                <a:cs typeface="Tahoma" pitchFamily="34" charset="0"/>
              </a:rPr>
              <a:t>İç</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00" name="Rectangle 99"/>
          <p:cNvSpPr>
            <a:spLocks noChangeArrowheads="1"/>
          </p:cNvSpPr>
          <p:nvPr/>
        </p:nvSpPr>
        <p:spPr bwMode="auto">
          <a:xfrm>
            <a:off x="6737720" y="4267200"/>
            <a:ext cx="1098848" cy="400278"/>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9.3 </a:t>
            </a:r>
          </a:p>
          <a:p>
            <a:pPr algn="ctr"/>
            <a:r>
              <a:rPr lang="en-US" sz="900" dirty="0" err="1" smtClean="0">
                <a:solidFill>
                  <a:schemeClr val="tx1"/>
                </a:solidFill>
                <a:cs typeface="Tahoma" pitchFamily="34" charset="0"/>
              </a:rPr>
              <a:t>Yönetimin</a:t>
            </a:r>
            <a:r>
              <a:rPr lang="en-US" sz="900" dirty="0" smtClean="0">
                <a:solidFill>
                  <a:schemeClr val="tx1"/>
                </a:solidFill>
                <a:cs typeface="Tahoma" pitchFamily="34" charset="0"/>
              </a:rPr>
              <a:t> </a:t>
            </a:r>
            <a:r>
              <a:rPr lang="en-US" sz="900" dirty="0" err="1" smtClean="0">
                <a:solidFill>
                  <a:schemeClr val="tx1"/>
                </a:solidFill>
                <a:cs typeface="Tahoma" pitchFamily="34" charset="0"/>
              </a:rPr>
              <a:t>gözden</a:t>
            </a:r>
            <a:r>
              <a:rPr lang="en-US" sz="900" dirty="0" smtClean="0">
                <a:solidFill>
                  <a:schemeClr val="tx1"/>
                </a:solidFill>
                <a:cs typeface="Tahoma" pitchFamily="34" charset="0"/>
              </a:rPr>
              <a:t> </a:t>
            </a:r>
            <a:r>
              <a:rPr lang="en-US" sz="900" dirty="0" err="1" smtClean="0">
                <a:solidFill>
                  <a:schemeClr val="tx1"/>
                </a:solidFill>
                <a:cs typeface="Tahoma" pitchFamily="34" charset="0"/>
              </a:rPr>
              <a:t>geçirmesi</a:t>
            </a:r>
            <a:endParaRPr lang="en-US" sz="900" dirty="0">
              <a:solidFill>
                <a:schemeClr val="tx1"/>
              </a:solidFill>
              <a:cs typeface="Tahoma" pitchFamily="34" charset="0"/>
            </a:endParaRPr>
          </a:p>
        </p:txBody>
      </p:sp>
      <p:sp>
        <p:nvSpPr>
          <p:cNvPr id="101" name="Rectangle 100"/>
          <p:cNvSpPr>
            <a:spLocks noChangeArrowheads="1"/>
          </p:cNvSpPr>
          <p:nvPr/>
        </p:nvSpPr>
        <p:spPr bwMode="auto">
          <a:xfrm>
            <a:off x="5486400" y="1600200"/>
            <a:ext cx="1136212" cy="5841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8.1 </a:t>
            </a:r>
          </a:p>
          <a:p>
            <a:pPr algn="ctr"/>
            <a:r>
              <a:rPr lang="en-US" sz="900" dirty="0" err="1" smtClean="0">
                <a:solidFill>
                  <a:schemeClr val="tx1"/>
                </a:solidFill>
                <a:cs typeface="Tahoma" pitchFamily="34" charset="0"/>
              </a:rPr>
              <a:t>İşleyişin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kontrolü</a:t>
            </a:r>
            <a:endParaRPr lang="en-US" sz="900" dirty="0">
              <a:solidFill>
                <a:schemeClr val="tx1"/>
              </a:solidFill>
              <a:cs typeface="Tahoma" pitchFamily="34" charset="0"/>
            </a:endParaRPr>
          </a:p>
        </p:txBody>
      </p:sp>
      <p:sp>
        <p:nvSpPr>
          <p:cNvPr id="102" name="Rectangle 101"/>
          <p:cNvSpPr>
            <a:spLocks noChangeArrowheads="1"/>
          </p:cNvSpPr>
          <p:nvPr/>
        </p:nvSpPr>
        <p:spPr bwMode="auto">
          <a:xfrm>
            <a:off x="1771281" y="22263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5.2 </a:t>
            </a:r>
          </a:p>
          <a:p>
            <a:pPr algn="ctr"/>
            <a:r>
              <a:rPr lang="en-US" sz="900" dirty="0" err="1" smtClean="0">
                <a:solidFill>
                  <a:schemeClr val="tx1"/>
                </a:solidFill>
                <a:cs typeface="Tahoma" pitchFamily="34" charset="0"/>
              </a:rPr>
              <a:t>Politika</a:t>
            </a:r>
            <a:endParaRPr lang="en-US" sz="900" dirty="0">
              <a:solidFill>
                <a:schemeClr val="tx1"/>
              </a:solidFill>
              <a:cs typeface="Tahoma" pitchFamily="34" charset="0"/>
            </a:endParaRPr>
          </a:p>
        </p:txBody>
      </p:sp>
      <p:sp>
        <p:nvSpPr>
          <p:cNvPr id="103" name="Rectangle 102"/>
          <p:cNvSpPr>
            <a:spLocks noChangeArrowheads="1"/>
          </p:cNvSpPr>
          <p:nvPr/>
        </p:nvSpPr>
        <p:spPr bwMode="auto">
          <a:xfrm>
            <a:off x="2987454" y="3071138"/>
            <a:ext cx="1098848" cy="43406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en-US" sz="900" dirty="0" err="1" smtClean="0">
                <a:solidFill>
                  <a:schemeClr val="tx1"/>
                </a:solidFill>
                <a:cs typeface="Tahoma" pitchFamily="34" charset="0"/>
              </a:rPr>
              <a:t>Değişikliklerin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endParaRPr lang="en-US" sz="900" dirty="0">
              <a:solidFill>
                <a:schemeClr val="tx1"/>
              </a:solidFill>
              <a:cs typeface="Tahoma" pitchFamily="34" charset="0"/>
            </a:endParaRPr>
          </a:p>
        </p:txBody>
      </p:sp>
      <p:sp>
        <p:nvSpPr>
          <p:cNvPr id="104" name="Rectangle 103"/>
          <p:cNvSpPr>
            <a:spLocks noChangeArrowheads="1"/>
          </p:cNvSpPr>
          <p:nvPr/>
        </p:nvSpPr>
        <p:spPr bwMode="auto">
          <a:xfrm>
            <a:off x="6737720" y="2392566"/>
            <a:ext cx="1098848" cy="47319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9.1.2</a:t>
            </a:r>
          </a:p>
          <a:p>
            <a:pPr algn="ctr"/>
            <a:r>
              <a:rPr lang="en-US" sz="900" dirty="0" err="1" smtClean="0">
                <a:solidFill>
                  <a:schemeClr val="tx1"/>
                </a:solidFill>
                <a:cs typeface="Tahoma" pitchFamily="34" charset="0"/>
              </a:rPr>
              <a:t>Müşteri</a:t>
            </a:r>
            <a:r>
              <a:rPr lang="en-US" sz="900" dirty="0" smtClean="0">
                <a:solidFill>
                  <a:schemeClr val="tx1"/>
                </a:solidFill>
                <a:cs typeface="Tahoma" pitchFamily="34" charset="0"/>
              </a:rPr>
              <a:t> </a:t>
            </a:r>
            <a:r>
              <a:rPr lang="en-US" sz="900" dirty="0" err="1" smtClean="0">
                <a:solidFill>
                  <a:schemeClr val="tx1"/>
                </a:solidFill>
                <a:cs typeface="Tahoma" pitchFamily="34" charset="0"/>
              </a:rPr>
              <a:t>memnuniyeti</a:t>
            </a:r>
            <a:endParaRPr lang="en-US" sz="900" dirty="0">
              <a:solidFill>
                <a:schemeClr val="tx1"/>
              </a:solidFill>
              <a:cs typeface="Tahoma" pitchFamily="34" charset="0"/>
            </a:endParaRPr>
          </a:p>
        </p:txBody>
      </p:sp>
      <p:sp>
        <p:nvSpPr>
          <p:cNvPr id="105" name="Rectangle 104"/>
          <p:cNvSpPr>
            <a:spLocks noChangeArrowheads="1"/>
          </p:cNvSpPr>
          <p:nvPr/>
        </p:nvSpPr>
        <p:spPr bwMode="auto">
          <a:xfrm>
            <a:off x="6737720" y="3064512"/>
            <a:ext cx="1098848" cy="473194"/>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lIns="45720" rIns="45720" anchor="ctr" anchorCtr="1"/>
          <a:lstStyle/>
          <a:p>
            <a:pPr algn="ctr"/>
            <a:r>
              <a:rPr lang="en-US" sz="900" dirty="0" smtClean="0">
                <a:solidFill>
                  <a:schemeClr val="tx1"/>
                </a:solidFill>
                <a:cs typeface="Tahoma" pitchFamily="34" charset="0"/>
              </a:rPr>
              <a:t>9.1.3 </a:t>
            </a:r>
          </a:p>
          <a:p>
            <a:pPr algn="ctr"/>
            <a:r>
              <a:rPr lang="en-US" sz="900" dirty="0" err="1" smtClean="0">
                <a:solidFill>
                  <a:schemeClr val="tx1"/>
                </a:solidFill>
                <a:cs typeface="Tahoma" pitchFamily="34" charset="0"/>
              </a:rPr>
              <a:t>Analiz</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06" name="Rectangle 105"/>
          <p:cNvSpPr>
            <a:spLocks noChangeArrowheads="1"/>
          </p:cNvSpPr>
          <p:nvPr/>
        </p:nvSpPr>
        <p:spPr bwMode="auto">
          <a:xfrm>
            <a:off x="5505082" y="23025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err="1" smtClean="0">
                <a:solidFill>
                  <a:schemeClr val="tx1"/>
                </a:solidFill>
                <a:cs typeface="Tahoma" pitchFamily="34" charset="0"/>
              </a:rPr>
              <a:t>Sonraki</a:t>
            </a:r>
            <a:r>
              <a:rPr lang="en-US" sz="900" dirty="0" smtClean="0">
                <a:solidFill>
                  <a:schemeClr val="tx1"/>
                </a:solidFill>
                <a:cs typeface="Tahoma" pitchFamily="34" charset="0"/>
              </a:rPr>
              <a:t> </a:t>
            </a:r>
            <a:r>
              <a:rPr lang="en-US" sz="900" dirty="0" err="1" smtClean="0">
                <a:solidFill>
                  <a:schemeClr val="tx1"/>
                </a:solidFill>
                <a:cs typeface="Tahoma" pitchFamily="34" charset="0"/>
              </a:rPr>
              <a:t>slayta</a:t>
            </a:r>
            <a:r>
              <a:rPr lang="en-US" sz="900" dirty="0" smtClean="0">
                <a:solidFill>
                  <a:schemeClr val="tx1"/>
                </a:solidFill>
                <a:cs typeface="Tahoma" pitchFamily="34" charset="0"/>
              </a:rPr>
              <a:t> </a:t>
            </a:r>
            <a:r>
              <a:rPr lang="en-US" sz="900" dirty="0" err="1" smtClean="0">
                <a:solidFill>
                  <a:schemeClr val="tx1"/>
                </a:solidFill>
                <a:cs typeface="Tahoma" pitchFamily="34" charset="0"/>
              </a:rPr>
              <a:t>bakınız</a:t>
            </a:r>
            <a:endParaRPr lang="en-US" sz="900" dirty="0">
              <a:solidFill>
                <a:schemeClr val="tx1"/>
              </a:solidFill>
              <a:cs typeface="Tahoma" pitchFamily="34" charset="0"/>
            </a:endParaRPr>
          </a:p>
        </p:txBody>
      </p:sp>
      <p:cxnSp>
        <p:nvCxnSpPr>
          <p:cNvPr id="107" name="Straight Arrow Connector 106"/>
          <p:cNvCxnSpPr/>
          <p:nvPr/>
        </p:nvCxnSpPr>
        <p:spPr bwMode="auto">
          <a:xfrm flipH="1">
            <a:off x="2320705" y="1439493"/>
            <a:ext cx="1" cy="25342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8" name="Straight Arrow Connector 107"/>
          <p:cNvCxnSpPr/>
          <p:nvPr/>
        </p:nvCxnSpPr>
        <p:spPr bwMode="auto">
          <a:xfrm>
            <a:off x="2320705" y="25908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0" name="Straight Arrow Connector 109"/>
          <p:cNvCxnSpPr/>
          <p:nvPr/>
        </p:nvCxnSpPr>
        <p:spPr bwMode="auto">
          <a:xfrm>
            <a:off x="2320705" y="20574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1" name="Straight Arrow Connector 110"/>
          <p:cNvCxnSpPr>
            <a:stCxn id="64" idx="2"/>
            <a:endCxn id="84" idx="0"/>
          </p:cNvCxnSpPr>
          <p:nvPr/>
        </p:nvCxnSpPr>
        <p:spPr bwMode="auto">
          <a:xfrm flipH="1">
            <a:off x="1109389" y="1439493"/>
            <a:ext cx="1" cy="17722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2" name="Straight Arrow Connector 111"/>
          <p:cNvCxnSpPr>
            <a:stCxn id="84" idx="2"/>
            <a:endCxn id="86" idx="0"/>
          </p:cNvCxnSpPr>
          <p:nvPr/>
        </p:nvCxnSpPr>
        <p:spPr bwMode="auto">
          <a:xfrm>
            <a:off x="1109389" y="19812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3" name="Straight Arrow Connector 112"/>
          <p:cNvCxnSpPr>
            <a:stCxn id="86" idx="2"/>
            <a:endCxn id="88" idx="0"/>
          </p:cNvCxnSpPr>
          <p:nvPr/>
        </p:nvCxnSpPr>
        <p:spPr bwMode="auto">
          <a:xfrm>
            <a:off x="1109389" y="25146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4" name="Straight Arrow Connector 113"/>
          <p:cNvCxnSpPr>
            <a:stCxn id="88" idx="2"/>
            <a:endCxn id="90" idx="0"/>
          </p:cNvCxnSpPr>
          <p:nvPr/>
        </p:nvCxnSpPr>
        <p:spPr bwMode="auto">
          <a:xfrm>
            <a:off x="1109389" y="30480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5" name="Straight Arrow Connector 114"/>
          <p:cNvCxnSpPr>
            <a:stCxn id="70" idx="2"/>
            <a:endCxn id="92" idx="0"/>
          </p:cNvCxnSpPr>
          <p:nvPr/>
        </p:nvCxnSpPr>
        <p:spPr bwMode="auto">
          <a:xfrm flipH="1">
            <a:off x="3538810" y="1439493"/>
            <a:ext cx="1" cy="1994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6" name="Straight Arrow Connector 115"/>
          <p:cNvCxnSpPr>
            <a:stCxn id="92" idx="2"/>
            <a:endCxn id="93" idx="0"/>
          </p:cNvCxnSpPr>
          <p:nvPr/>
        </p:nvCxnSpPr>
        <p:spPr bwMode="auto">
          <a:xfrm>
            <a:off x="3538810" y="2209800"/>
            <a:ext cx="0" cy="20487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7" name="Straight Arrow Connector 116"/>
          <p:cNvCxnSpPr>
            <a:stCxn id="93" idx="2"/>
            <a:endCxn id="103" idx="0"/>
          </p:cNvCxnSpPr>
          <p:nvPr/>
        </p:nvCxnSpPr>
        <p:spPr bwMode="auto">
          <a:xfrm flipH="1">
            <a:off x="3536878" y="2895600"/>
            <a:ext cx="1932" cy="17553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8" name="Straight Arrow Connector 117"/>
          <p:cNvCxnSpPr>
            <a:stCxn id="72" idx="2"/>
            <a:endCxn id="101" idx="0"/>
          </p:cNvCxnSpPr>
          <p:nvPr/>
        </p:nvCxnSpPr>
        <p:spPr bwMode="auto">
          <a:xfrm flipH="1">
            <a:off x="6054506" y="1439493"/>
            <a:ext cx="1" cy="160707"/>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19" name="Straight Arrow Connector 118"/>
          <p:cNvCxnSpPr>
            <a:stCxn id="101" idx="2"/>
            <a:endCxn id="106" idx="0"/>
          </p:cNvCxnSpPr>
          <p:nvPr/>
        </p:nvCxnSpPr>
        <p:spPr bwMode="auto">
          <a:xfrm>
            <a:off x="6054506" y="2184388"/>
            <a:ext cx="0" cy="118132"/>
          </a:xfrm>
          <a:prstGeom prst="straightConnector1">
            <a:avLst/>
          </a:prstGeom>
          <a:ln>
            <a:headEnd type="none" w="med" len="med"/>
            <a:tailEnd type="arrow"/>
          </a:ln>
        </p:spPr>
        <p:style>
          <a:lnRef idx="1">
            <a:schemeClr val="accent4"/>
          </a:lnRef>
          <a:fillRef idx="2">
            <a:schemeClr val="accent4"/>
          </a:fillRef>
          <a:effectRef idx="1">
            <a:schemeClr val="accent4"/>
          </a:effectRef>
          <a:fontRef idx="minor">
            <a:schemeClr val="dk1"/>
          </a:fontRef>
        </p:style>
      </p:cxnSp>
      <p:cxnSp>
        <p:nvCxnSpPr>
          <p:cNvPr id="120" name="Straight Arrow Connector 119"/>
          <p:cNvCxnSpPr>
            <a:stCxn id="74" idx="2"/>
            <a:endCxn id="94" idx="0"/>
          </p:cNvCxnSpPr>
          <p:nvPr/>
        </p:nvCxnSpPr>
        <p:spPr bwMode="auto">
          <a:xfrm flipH="1">
            <a:off x="7287144" y="1439493"/>
            <a:ext cx="29263" cy="160707"/>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21" name="Straight Arrow Connector 120"/>
          <p:cNvCxnSpPr>
            <a:stCxn id="94" idx="2"/>
            <a:endCxn id="104" idx="0"/>
          </p:cNvCxnSpPr>
          <p:nvPr/>
        </p:nvCxnSpPr>
        <p:spPr bwMode="auto">
          <a:xfrm>
            <a:off x="7287144" y="2221843"/>
            <a:ext cx="0" cy="170723"/>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22" name="Straight Arrow Connector 121"/>
          <p:cNvCxnSpPr>
            <a:stCxn id="104" idx="2"/>
            <a:endCxn id="105" idx="0"/>
          </p:cNvCxnSpPr>
          <p:nvPr/>
        </p:nvCxnSpPr>
        <p:spPr bwMode="auto">
          <a:xfrm>
            <a:off x="7287144" y="2865760"/>
            <a:ext cx="0" cy="198752"/>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23" name="Straight Arrow Connector 122"/>
          <p:cNvCxnSpPr>
            <a:stCxn id="105" idx="2"/>
            <a:endCxn id="99" idx="0"/>
          </p:cNvCxnSpPr>
          <p:nvPr/>
        </p:nvCxnSpPr>
        <p:spPr bwMode="auto">
          <a:xfrm>
            <a:off x="7287144" y="3537706"/>
            <a:ext cx="0" cy="177005"/>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cxnSp>
        <p:nvCxnSpPr>
          <p:cNvPr id="124" name="Straight Arrow Connector 123"/>
          <p:cNvCxnSpPr>
            <a:stCxn id="99" idx="2"/>
            <a:endCxn id="100" idx="0"/>
          </p:cNvCxnSpPr>
          <p:nvPr/>
        </p:nvCxnSpPr>
        <p:spPr bwMode="auto">
          <a:xfrm>
            <a:off x="7287144" y="4079191"/>
            <a:ext cx="0" cy="188009"/>
          </a:xfrm>
          <a:prstGeom prst="straightConnector1">
            <a:avLst/>
          </a:prstGeom>
          <a:ln>
            <a:headEnd type="none" w="med" len="med"/>
            <a:tailEnd type="arrow"/>
          </a:ln>
        </p:spPr>
        <p:style>
          <a:lnRef idx="1">
            <a:schemeClr val="accent2"/>
          </a:lnRef>
          <a:fillRef idx="2">
            <a:schemeClr val="accent2"/>
          </a:fillRef>
          <a:effectRef idx="1">
            <a:schemeClr val="accent2"/>
          </a:effectRef>
          <a:fontRef idx="minor">
            <a:schemeClr val="dk1"/>
          </a:fontRef>
        </p:style>
      </p:cxnSp>
      <p:sp>
        <p:nvSpPr>
          <p:cNvPr id="127" name="Rectangle 26"/>
          <p:cNvSpPr>
            <a:spLocks noChangeArrowheads="1"/>
          </p:cNvSpPr>
          <p:nvPr/>
        </p:nvSpPr>
        <p:spPr bwMode="auto">
          <a:xfrm>
            <a:off x="4285245"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Destek</a:t>
            </a:r>
            <a:endParaRPr lang="en-US" sz="1100" dirty="0">
              <a:solidFill>
                <a:schemeClr val="tx1"/>
              </a:solidFill>
              <a:cs typeface="Tahoma" pitchFamily="34" charset="0"/>
            </a:endParaRPr>
          </a:p>
        </p:txBody>
      </p:sp>
      <p:sp>
        <p:nvSpPr>
          <p:cNvPr id="128" name="Rectangle 127"/>
          <p:cNvSpPr>
            <a:spLocks noChangeArrowheads="1"/>
          </p:cNvSpPr>
          <p:nvPr/>
        </p:nvSpPr>
        <p:spPr bwMode="auto">
          <a:xfrm>
            <a:off x="4254746" y="16002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en-US" sz="900" dirty="0" err="1" smtClean="0">
                <a:solidFill>
                  <a:schemeClr val="tx1"/>
                </a:solidFill>
                <a:cs typeface="Tahoma" pitchFamily="34" charset="0"/>
              </a:rPr>
              <a:t>Kaynaklar</a:t>
            </a:r>
            <a:endParaRPr lang="en-US" sz="900" dirty="0">
              <a:solidFill>
                <a:schemeClr val="tx1"/>
              </a:solidFill>
              <a:cs typeface="Tahoma" pitchFamily="34" charset="0"/>
            </a:endParaRPr>
          </a:p>
        </p:txBody>
      </p:sp>
      <p:sp>
        <p:nvSpPr>
          <p:cNvPr id="129" name="Rectangle 128"/>
          <p:cNvSpPr>
            <a:spLocks noChangeArrowheads="1"/>
          </p:cNvSpPr>
          <p:nvPr/>
        </p:nvSpPr>
        <p:spPr bwMode="auto">
          <a:xfrm>
            <a:off x="4254746" y="54199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en-US" sz="900" dirty="0" err="1"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130" name="Rectangle 129"/>
          <p:cNvSpPr>
            <a:spLocks noChangeArrowheads="1"/>
          </p:cNvSpPr>
          <p:nvPr/>
        </p:nvSpPr>
        <p:spPr bwMode="auto">
          <a:xfrm>
            <a:off x="4254746" y="587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en-US" sz="900" dirty="0" err="1" smtClean="0">
                <a:solidFill>
                  <a:schemeClr val="tx1"/>
                </a:solidFill>
                <a:cs typeface="Tahoma" pitchFamily="34" charset="0"/>
              </a:rPr>
              <a:t>İletişim</a:t>
            </a:r>
            <a:endParaRPr lang="en-US" sz="900" dirty="0">
              <a:solidFill>
                <a:schemeClr val="tx1"/>
              </a:solidFill>
              <a:cs typeface="Tahoma" pitchFamily="34" charset="0"/>
            </a:endParaRPr>
          </a:p>
        </p:txBody>
      </p:sp>
      <p:sp>
        <p:nvSpPr>
          <p:cNvPr id="131" name="Rectangle 130"/>
          <p:cNvSpPr>
            <a:spLocks noChangeArrowheads="1"/>
          </p:cNvSpPr>
          <p:nvPr/>
        </p:nvSpPr>
        <p:spPr bwMode="auto">
          <a:xfrm>
            <a:off x="4254746" y="6333372"/>
            <a:ext cx="1195018" cy="448428"/>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en-US" sz="900" dirty="0" err="1" smtClean="0">
                <a:solidFill>
                  <a:schemeClr val="tx1"/>
                </a:solidFill>
                <a:cs typeface="Tahoma" pitchFamily="34" charset="0"/>
              </a:rPr>
              <a:t>Dokümante</a:t>
            </a:r>
            <a:r>
              <a:rPr lang="en-US" sz="900" dirty="0" smtClean="0">
                <a:solidFill>
                  <a:schemeClr val="tx1"/>
                </a:solidFill>
                <a:cs typeface="Tahoma" pitchFamily="34" charset="0"/>
              </a:rPr>
              <a:t> </a:t>
            </a:r>
            <a:r>
              <a:rPr lang="en-US" sz="900" dirty="0" err="1" smtClean="0">
                <a:solidFill>
                  <a:schemeClr val="tx1"/>
                </a:solidFill>
                <a:cs typeface="Tahoma" pitchFamily="34" charset="0"/>
              </a:rPr>
              <a:t>edilmiş</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endParaRPr lang="en-US" sz="900" dirty="0">
              <a:solidFill>
                <a:schemeClr val="tx1"/>
              </a:solidFill>
              <a:cs typeface="Tahoma" pitchFamily="34" charset="0"/>
            </a:endParaRPr>
          </a:p>
        </p:txBody>
      </p:sp>
      <p:sp>
        <p:nvSpPr>
          <p:cNvPr id="132" name="Rectangle 131"/>
          <p:cNvSpPr>
            <a:spLocks noChangeArrowheads="1"/>
          </p:cNvSpPr>
          <p:nvPr/>
        </p:nvSpPr>
        <p:spPr bwMode="auto">
          <a:xfrm>
            <a:off x="4254746" y="49627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en-US" sz="900" dirty="0" err="1"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133" name="Straight Arrow Connector 132"/>
          <p:cNvCxnSpPr/>
          <p:nvPr/>
        </p:nvCxnSpPr>
        <p:spPr bwMode="auto">
          <a:xfrm>
            <a:off x="4852255" y="3896951"/>
            <a:ext cx="0" cy="110593"/>
          </a:xfrm>
          <a:prstGeom prst="straightConnector1">
            <a:avLst/>
          </a:prstGeom>
          <a:ln>
            <a:headEnd type="none" w="med" len="med"/>
            <a:tailEnd type="triangle"/>
          </a:ln>
        </p:spPr>
        <p:style>
          <a:lnRef idx="1">
            <a:schemeClr val="dk1"/>
          </a:lnRef>
          <a:fillRef idx="2">
            <a:schemeClr val="dk1"/>
          </a:fillRef>
          <a:effectRef idx="1">
            <a:schemeClr val="dk1"/>
          </a:effectRef>
          <a:fontRef idx="minor">
            <a:schemeClr val="dk1"/>
          </a:fontRef>
        </p:style>
      </p:cxnSp>
      <p:sp>
        <p:nvSpPr>
          <p:cNvPr id="134" name="Rectangle 133"/>
          <p:cNvSpPr>
            <a:spLocks noChangeArrowheads="1"/>
          </p:cNvSpPr>
          <p:nvPr/>
        </p:nvSpPr>
        <p:spPr bwMode="auto">
          <a:xfrm>
            <a:off x="4254746" y="2967434"/>
            <a:ext cx="1195018" cy="61396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en-US" sz="900" dirty="0" err="1" smtClean="0">
                <a:solidFill>
                  <a:schemeClr val="tx1"/>
                </a:solidFill>
                <a:cs typeface="Tahoma" pitchFamily="34" charset="0"/>
              </a:rPr>
              <a:t>Süreçlerin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işleyiş</a:t>
            </a:r>
            <a:r>
              <a:rPr lang="en-US" sz="900" dirty="0" smtClean="0">
                <a:solidFill>
                  <a:schemeClr val="tx1"/>
                </a:solidFill>
                <a:cs typeface="Tahoma" pitchFamily="34" charset="0"/>
              </a:rPr>
              <a:t> </a:t>
            </a:r>
            <a:r>
              <a:rPr lang="en-US" sz="900" dirty="0" err="1" smtClean="0">
                <a:solidFill>
                  <a:schemeClr val="tx1"/>
                </a:solidFill>
                <a:cs typeface="Tahoma" pitchFamily="34" charset="0"/>
              </a:rPr>
              <a:t>ortamı</a:t>
            </a:r>
            <a:endParaRPr lang="en-US" sz="900" dirty="0">
              <a:solidFill>
                <a:schemeClr val="tx1"/>
              </a:solidFill>
              <a:cs typeface="Tahoma" pitchFamily="34" charset="0"/>
            </a:endParaRPr>
          </a:p>
        </p:txBody>
      </p:sp>
      <p:sp>
        <p:nvSpPr>
          <p:cNvPr id="135" name="Rectangle 134"/>
          <p:cNvSpPr>
            <a:spLocks noChangeArrowheads="1"/>
          </p:cNvSpPr>
          <p:nvPr/>
        </p:nvSpPr>
        <p:spPr bwMode="auto">
          <a:xfrm>
            <a:off x="4254746" y="3731844"/>
            <a:ext cx="1195018" cy="53535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en-US" sz="900" dirty="0" err="1" smtClean="0">
                <a:solidFill>
                  <a:schemeClr val="tx1"/>
                </a:solidFill>
                <a:cs typeface="Tahoma" pitchFamily="34" charset="0"/>
              </a:rPr>
              <a:t>Kaynakların</a:t>
            </a:r>
            <a:r>
              <a:rPr lang="en-US" sz="900" dirty="0" smtClean="0">
                <a:solidFill>
                  <a:schemeClr val="tx1"/>
                </a:solidFill>
                <a:cs typeface="Tahoma" pitchFamily="34" charset="0"/>
              </a:rPr>
              <a:t> </a:t>
            </a:r>
            <a:r>
              <a:rPr lang="en-US" sz="900" dirty="0" err="1" smtClean="0">
                <a:solidFill>
                  <a:schemeClr val="tx1"/>
                </a:solidFill>
                <a:cs typeface="Tahoma" pitchFamily="34" charset="0"/>
              </a:rPr>
              <a:t>izlenmesi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ölçülmesi</a:t>
            </a:r>
            <a:endParaRPr lang="en-US" sz="900" dirty="0">
              <a:solidFill>
                <a:schemeClr val="tx1"/>
              </a:solidFill>
              <a:cs typeface="Tahoma" pitchFamily="34" charset="0"/>
            </a:endParaRPr>
          </a:p>
        </p:txBody>
      </p:sp>
      <p:sp>
        <p:nvSpPr>
          <p:cNvPr id="136" name="Rectangle 135"/>
          <p:cNvSpPr>
            <a:spLocks noChangeArrowheads="1"/>
          </p:cNvSpPr>
          <p:nvPr/>
        </p:nvSpPr>
        <p:spPr bwMode="auto">
          <a:xfrm>
            <a:off x="4254746" y="206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en-US" sz="900" dirty="0" err="1" smtClean="0">
                <a:solidFill>
                  <a:schemeClr val="tx1"/>
                </a:solidFill>
                <a:cs typeface="Tahoma" pitchFamily="34" charset="0"/>
              </a:rPr>
              <a:t>İnsanlar</a:t>
            </a:r>
            <a:endParaRPr lang="en-US" sz="900" dirty="0">
              <a:solidFill>
                <a:schemeClr val="tx1"/>
              </a:solidFill>
              <a:cs typeface="Tahoma" pitchFamily="34" charset="0"/>
            </a:endParaRPr>
          </a:p>
        </p:txBody>
      </p:sp>
      <p:sp>
        <p:nvSpPr>
          <p:cNvPr id="137" name="Rectangle 136"/>
          <p:cNvSpPr>
            <a:spLocks noChangeArrowheads="1"/>
          </p:cNvSpPr>
          <p:nvPr/>
        </p:nvSpPr>
        <p:spPr bwMode="auto">
          <a:xfrm>
            <a:off x="4254746" y="25146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en-US" sz="900" dirty="0" err="1"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138" name="Straight Arrow Connector 137"/>
          <p:cNvCxnSpPr/>
          <p:nvPr/>
        </p:nvCxnSpPr>
        <p:spPr bwMode="auto">
          <a:xfrm flipH="1">
            <a:off x="4852255" y="1439493"/>
            <a:ext cx="1" cy="16070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39" name="Straight Arrow Connector 138"/>
          <p:cNvCxnSpPr/>
          <p:nvPr/>
        </p:nvCxnSpPr>
        <p:spPr bwMode="auto">
          <a:xfrm>
            <a:off x="4852255" y="1895264"/>
            <a:ext cx="0" cy="1718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0" name="Straight Arrow Connector 139"/>
          <p:cNvCxnSpPr/>
          <p:nvPr/>
        </p:nvCxnSpPr>
        <p:spPr bwMode="auto">
          <a:xfrm>
            <a:off x="4852255" y="2362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1" name="Straight Arrow Connector 140"/>
          <p:cNvCxnSpPr/>
          <p:nvPr/>
        </p:nvCxnSpPr>
        <p:spPr bwMode="auto">
          <a:xfrm>
            <a:off x="4852255" y="2809664"/>
            <a:ext cx="0" cy="15777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2" name="Straight Arrow Connector 141"/>
          <p:cNvCxnSpPr/>
          <p:nvPr/>
        </p:nvCxnSpPr>
        <p:spPr bwMode="auto">
          <a:xfrm>
            <a:off x="4852255" y="3581400"/>
            <a:ext cx="0" cy="150444"/>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3" name="Straight Arrow Connector 142"/>
          <p:cNvCxnSpPr/>
          <p:nvPr/>
        </p:nvCxnSpPr>
        <p:spPr bwMode="auto">
          <a:xfrm>
            <a:off x="4852255" y="52578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4" name="Straight Arrow Connector 143"/>
          <p:cNvCxnSpPr/>
          <p:nvPr/>
        </p:nvCxnSpPr>
        <p:spPr bwMode="auto">
          <a:xfrm>
            <a:off x="4852255" y="57150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5" name="Straight Arrow Connector 144"/>
          <p:cNvCxnSpPr/>
          <p:nvPr/>
        </p:nvCxnSpPr>
        <p:spPr bwMode="auto">
          <a:xfrm>
            <a:off x="4852255" y="6172200"/>
            <a:ext cx="0" cy="1611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146" name="Rectangle 145"/>
          <p:cNvSpPr>
            <a:spLocks noChangeArrowheads="1"/>
          </p:cNvSpPr>
          <p:nvPr/>
        </p:nvSpPr>
        <p:spPr bwMode="auto">
          <a:xfrm>
            <a:off x="4258132" y="4419600"/>
            <a:ext cx="1188246" cy="4474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r>
              <a:rPr lang="en-US" sz="900" dirty="0" smtClean="0">
                <a:solidFill>
                  <a:schemeClr val="tx1"/>
                </a:solidFill>
                <a:cs typeface="Tahoma" pitchFamily="34" charset="0"/>
              </a:rPr>
              <a:t> </a:t>
            </a:r>
            <a:endParaRPr lang="en-US" sz="900" dirty="0">
              <a:solidFill>
                <a:schemeClr val="tx1"/>
              </a:solidFill>
              <a:cs typeface="Tahoma" pitchFamily="34" charset="0"/>
            </a:endParaRPr>
          </a:p>
        </p:txBody>
      </p:sp>
      <p:cxnSp>
        <p:nvCxnSpPr>
          <p:cNvPr id="147" name="Straight Arrow Connector 146"/>
          <p:cNvCxnSpPr/>
          <p:nvPr/>
        </p:nvCxnSpPr>
        <p:spPr bwMode="auto">
          <a:xfrm>
            <a:off x="4852255" y="4267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8" name="Straight Arrow Connector 147"/>
          <p:cNvCxnSpPr/>
          <p:nvPr/>
        </p:nvCxnSpPr>
        <p:spPr bwMode="auto">
          <a:xfrm>
            <a:off x="4852255" y="4867064"/>
            <a:ext cx="0" cy="956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69" name="Rectangle 68"/>
          <p:cNvSpPr>
            <a:spLocks noChangeArrowheads="1"/>
          </p:cNvSpPr>
          <p:nvPr/>
        </p:nvSpPr>
        <p:spPr bwMode="auto">
          <a:xfrm>
            <a:off x="8013032" y="2165197"/>
            <a:ext cx="1098848" cy="6030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10.2 </a:t>
            </a:r>
            <a:r>
              <a:rPr lang="en-US" sz="900" dirty="0" err="1" smtClean="0">
                <a:solidFill>
                  <a:schemeClr val="tx1"/>
                </a:solidFill>
                <a:cs typeface="Tahoma" pitchFamily="34" charset="0"/>
              </a:rPr>
              <a:t>Uygunsuzluk</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düzeltici</a:t>
            </a:r>
            <a:r>
              <a:rPr lang="en-US" sz="900" dirty="0" smtClean="0">
                <a:solidFill>
                  <a:schemeClr val="tx1"/>
                </a:solidFill>
                <a:cs typeface="Tahoma" pitchFamily="34" charset="0"/>
              </a:rPr>
              <a:t> </a:t>
            </a:r>
            <a:r>
              <a:rPr lang="en-US" sz="900" dirty="0" err="1" smtClean="0">
                <a:solidFill>
                  <a:schemeClr val="tx1"/>
                </a:solidFill>
                <a:cs typeface="Tahoma" pitchFamily="34" charset="0"/>
              </a:rPr>
              <a:t>faaliyet</a:t>
            </a:r>
            <a:endParaRPr lang="en-US" sz="900" dirty="0">
              <a:solidFill>
                <a:schemeClr val="tx1"/>
              </a:solidFill>
              <a:cs typeface="Tahoma" pitchFamily="34" charset="0"/>
            </a:endParaRPr>
          </a:p>
        </p:txBody>
      </p:sp>
      <p:sp>
        <p:nvSpPr>
          <p:cNvPr id="71" name="Rectangle 70"/>
          <p:cNvSpPr>
            <a:spLocks noChangeArrowheads="1"/>
          </p:cNvSpPr>
          <p:nvPr/>
        </p:nvSpPr>
        <p:spPr bwMode="auto">
          <a:xfrm>
            <a:off x="8013032" y="2964772"/>
            <a:ext cx="1098848" cy="4892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10.3</a:t>
            </a:r>
          </a:p>
          <a:p>
            <a:pPr algn="ctr"/>
            <a:r>
              <a:rPr lang="en-US" sz="900" dirty="0" err="1" smtClean="0">
                <a:solidFill>
                  <a:schemeClr val="tx1"/>
                </a:solidFill>
                <a:cs typeface="Tahoma" pitchFamily="34" charset="0"/>
              </a:rPr>
              <a:t>Sürekli</a:t>
            </a:r>
            <a:r>
              <a:rPr lang="en-US" sz="900" dirty="0" smtClean="0">
                <a:solidFill>
                  <a:schemeClr val="tx1"/>
                </a:solidFill>
                <a:cs typeface="Tahoma" pitchFamily="34" charset="0"/>
              </a:rPr>
              <a:t> </a:t>
            </a:r>
            <a:r>
              <a:rPr lang="en-US" sz="900" dirty="0" err="1" smtClean="0">
                <a:solidFill>
                  <a:schemeClr val="tx1"/>
                </a:solidFill>
                <a:cs typeface="Tahoma" pitchFamily="34" charset="0"/>
              </a:rPr>
              <a:t>iyileştirme</a:t>
            </a:r>
            <a:endParaRPr lang="en-US" sz="900" dirty="0">
              <a:solidFill>
                <a:schemeClr val="tx1"/>
              </a:solidFill>
              <a:cs typeface="Tahoma" pitchFamily="34" charset="0"/>
            </a:endParaRPr>
          </a:p>
        </p:txBody>
      </p:sp>
      <p:cxnSp>
        <p:nvCxnSpPr>
          <p:cNvPr id="73" name="Straight Arrow Connector 72"/>
          <p:cNvCxnSpPr>
            <a:endCxn id="76" idx="0"/>
          </p:cNvCxnSpPr>
          <p:nvPr/>
        </p:nvCxnSpPr>
        <p:spPr bwMode="auto">
          <a:xfrm>
            <a:off x="8562456" y="1439493"/>
            <a:ext cx="6510"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75" name="Straight Arrow Connector 74"/>
          <p:cNvCxnSpPr>
            <a:stCxn id="69" idx="2"/>
            <a:endCxn id="71" idx="0"/>
          </p:cNvCxnSpPr>
          <p:nvPr/>
        </p:nvCxnSpPr>
        <p:spPr bwMode="auto">
          <a:xfrm>
            <a:off x="8562456" y="2768252"/>
            <a:ext cx="0" cy="1965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76" name="Rectangle 75"/>
          <p:cNvSpPr>
            <a:spLocks noChangeArrowheads="1"/>
          </p:cNvSpPr>
          <p:nvPr/>
        </p:nvSpPr>
        <p:spPr bwMode="auto">
          <a:xfrm>
            <a:off x="8026052" y="1600200"/>
            <a:ext cx="108582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10.1</a:t>
            </a:r>
          </a:p>
          <a:p>
            <a:pPr algn="ctr"/>
            <a:r>
              <a:rPr lang="en-US" sz="900" dirty="0" err="1" smtClean="0">
                <a:solidFill>
                  <a:schemeClr val="tx1"/>
                </a:solidFill>
                <a:cs typeface="Tahoma" pitchFamily="34" charset="0"/>
              </a:rPr>
              <a:t>Genel</a:t>
            </a:r>
            <a:endParaRPr lang="en-US" sz="900" dirty="0">
              <a:solidFill>
                <a:schemeClr val="tx1"/>
              </a:solidFill>
              <a:cs typeface="Tahoma" pitchFamily="34" charset="0"/>
            </a:endParaRPr>
          </a:p>
        </p:txBody>
      </p:sp>
      <p:cxnSp>
        <p:nvCxnSpPr>
          <p:cNvPr id="77" name="Straight Arrow Connector 76"/>
          <p:cNvCxnSpPr>
            <a:stCxn id="76" idx="2"/>
            <a:endCxn id="69" idx="0"/>
          </p:cNvCxnSpPr>
          <p:nvPr/>
        </p:nvCxnSpPr>
        <p:spPr bwMode="auto">
          <a:xfrm flipH="1">
            <a:off x="8562456" y="1964680"/>
            <a:ext cx="6510" cy="20051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Tree>
    <p:extLst>
      <p:ext uri="{BB962C8B-B14F-4D97-AF65-F5344CB8AC3E}">
        <p14:creationId xmlns:p14="http://schemas.microsoft.com/office/powerpoint/2010/main" val="35959995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09800" y="810840"/>
            <a:ext cx="6632575" cy="3588162"/>
          </a:xfrm>
          <a:prstGeom prst="rect">
            <a:avLst/>
          </a:prstGeom>
          <a:noFill/>
        </p:spPr>
        <p:txBody>
          <a:bodyPr wrap="square" rtlCol="0">
            <a:spAutoFit/>
          </a:bodyPr>
          <a:lstStyle>
            <a:defPPr>
              <a:defRPr lang="en-US"/>
            </a:defPPr>
            <a:lvl1pPr marL="285750" indent="-285750">
              <a:buFont typeface="Wingdings" panose="05000000000000000000" pitchFamily="2" charset="2"/>
              <a:buChar char="§"/>
              <a:defRPr sz="1800" b="0">
                <a:latin typeface="+mn-lt"/>
              </a:defRPr>
            </a:lvl1pPr>
          </a:lstStyle>
          <a:p>
            <a:pPr>
              <a:spcBef>
                <a:spcPts val="700"/>
              </a:spcBef>
              <a:buNone/>
            </a:pPr>
            <a:r>
              <a:rPr lang="tr-TR" sz="2000" b="1" dirty="0" smtClean="0">
                <a:solidFill>
                  <a:srgbClr val="003399"/>
                </a:solidFill>
              </a:rPr>
              <a:t>Madde </a:t>
            </a:r>
            <a:r>
              <a:rPr lang="en-GB" sz="2000" b="1" dirty="0" smtClean="0">
                <a:solidFill>
                  <a:srgbClr val="003399"/>
                </a:solidFill>
              </a:rPr>
              <a:t> 9.1.1</a:t>
            </a:r>
          </a:p>
          <a:p>
            <a:pPr>
              <a:spcBef>
                <a:spcPts val="700"/>
              </a:spcBef>
            </a:pPr>
            <a:r>
              <a:rPr lang="en-GB" sz="2000" dirty="0" smtClean="0"/>
              <a:t>ISO 9001:2008 (</a:t>
            </a:r>
            <a:r>
              <a:rPr lang="tr-TR" sz="2000" dirty="0" smtClean="0"/>
              <a:t>madde </a:t>
            </a:r>
            <a:r>
              <a:rPr lang="en-GB" sz="2000" dirty="0" smtClean="0"/>
              <a:t>8.1)</a:t>
            </a:r>
            <a:r>
              <a:rPr lang="tr-TR" sz="2000" dirty="0" smtClean="0"/>
              <a:t>’de planlama şartları idi. Bu izlem, ölçme ve kullanılacak yöntemler için nelerin gerektiğinin belirlenmesi olarak değiştirildi</a:t>
            </a:r>
            <a:endParaRPr lang="en-GB" sz="2000" dirty="0"/>
          </a:p>
          <a:p>
            <a:pPr>
              <a:spcBef>
                <a:spcPts val="700"/>
              </a:spcBef>
              <a:buNone/>
            </a:pPr>
            <a:r>
              <a:rPr lang="tr-TR" sz="2000" b="1" dirty="0" smtClean="0">
                <a:solidFill>
                  <a:srgbClr val="003399"/>
                </a:solidFill>
              </a:rPr>
              <a:t>Madde</a:t>
            </a:r>
            <a:r>
              <a:rPr lang="en-GB" sz="2000" b="1" dirty="0" smtClean="0">
                <a:solidFill>
                  <a:srgbClr val="003399"/>
                </a:solidFill>
              </a:rPr>
              <a:t> 9.1.3</a:t>
            </a:r>
          </a:p>
          <a:p>
            <a:pPr>
              <a:spcBef>
                <a:spcPts val="700"/>
              </a:spcBef>
            </a:pPr>
            <a:r>
              <a:rPr lang="tr-TR" sz="2000" dirty="0" smtClean="0"/>
              <a:t>Yönetimin gözden geçirme toplantılarında «sonuçlar» girdiler olarak kullanıldığı zaman analiz ve değerlendirme için spesifik şartlar vardır </a:t>
            </a:r>
            <a:endParaRPr lang="en-GB" sz="2000" dirty="0" smtClean="0"/>
          </a:p>
          <a:p>
            <a:pPr>
              <a:spcBef>
                <a:spcPts val="700"/>
              </a:spcBef>
            </a:pPr>
            <a:r>
              <a:rPr lang="tr-TR" sz="2000" dirty="0" smtClean="0"/>
              <a:t>Planlama ve eylemlerin uygulanmasının etkililiği için riskler ve fırsatlara gönderme yapma şartı getirilmiştir</a:t>
            </a:r>
            <a:endParaRPr lang="en-GB" sz="2000" dirty="0" smtClean="0"/>
          </a:p>
          <a:p>
            <a:pPr>
              <a:spcBef>
                <a:spcPts val="700"/>
              </a:spcBef>
            </a:pPr>
            <a:endParaRPr lang="en-GB" sz="2000" dirty="0"/>
          </a:p>
        </p:txBody>
      </p:sp>
      <p:sp>
        <p:nvSpPr>
          <p:cNvPr id="11" name="Rectangle 40"/>
          <p:cNvSpPr>
            <a:spLocks noChangeArrowheads="1"/>
          </p:cNvSpPr>
          <p:nvPr/>
        </p:nvSpPr>
        <p:spPr bwMode="auto">
          <a:xfrm>
            <a:off x="647178" y="818922"/>
            <a:ext cx="1473896"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9 </a:t>
            </a:r>
            <a:endParaRPr lang="en-US" sz="1100" dirty="0" smtClean="0">
              <a:solidFill>
                <a:schemeClr val="tx1"/>
              </a:solidFill>
              <a:cs typeface="Tahoma" pitchFamily="34" charset="0"/>
            </a:endParaRPr>
          </a:p>
          <a:p>
            <a:pPr algn="ctr"/>
            <a:r>
              <a:rPr lang="en-US" sz="1100" dirty="0" err="1">
                <a:solidFill>
                  <a:schemeClr val="tx1"/>
                </a:solidFill>
                <a:cs typeface="Tahoma" pitchFamily="34" charset="0"/>
              </a:rPr>
              <a:t>Başarının</a:t>
            </a:r>
            <a:r>
              <a:rPr lang="en-US" sz="1100" dirty="0">
                <a:solidFill>
                  <a:schemeClr val="tx1"/>
                </a:solidFill>
                <a:cs typeface="Tahoma" pitchFamily="34" charset="0"/>
              </a:rPr>
              <a:t>/</a:t>
            </a:r>
            <a:endParaRPr lang="tr-TR" sz="1100" dirty="0">
              <a:solidFill>
                <a:schemeClr val="tx1"/>
              </a:solidFill>
              <a:cs typeface="Tahoma" pitchFamily="34" charset="0"/>
            </a:endParaRPr>
          </a:p>
          <a:p>
            <a:pPr algn="ctr"/>
            <a:r>
              <a:rPr lang="en-US" sz="1100" dirty="0" err="1">
                <a:solidFill>
                  <a:schemeClr val="tx1"/>
                </a:solidFill>
                <a:cs typeface="Tahoma" pitchFamily="34" charset="0"/>
              </a:rPr>
              <a:t>Performansın</a:t>
            </a:r>
            <a:r>
              <a:rPr lang="en-US" sz="1100" dirty="0">
                <a:solidFill>
                  <a:schemeClr val="tx1"/>
                </a:solidFill>
                <a:cs typeface="Tahoma" pitchFamily="34" charset="0"/>
              </a:rPr>
              <a:t> </a:t>
            </a:r>
            <a:r>
              <a:rPr lang="en-US" sz="1100" dirty="0" err="1">
                <a:solidFill>
                  <a:schemeClr val="tx1"/>
                </a:solidFill>
                <a:cs typeface="Tahoma" pitchFamily="34" charset="0"/>
              </a:rPr>
              <a:t>değerlendirilmesi</a:t>
            </a:r>
            <a:endParaRPr lang="en-US" sz="1100" dirty="0">
              <a:solidFill>
                <a:schemeClr val="tx1"/>
              </a:solidFill>
              <a:cs typeface="Tahoma" pitchFamily="34" charset="0"/>
            </a:endParaRPr>
          </a:p>
        </p:txBody>
      </p:sp>
      <p:sp>
        <p:nvSpPr>
          <p:cNvPr id="13" name="Rectangle 12"/>
          <p:cNvSpPr>
            <a:spLocks noChangeArrowheads="1"/>
          </p:cNvSpPr>
          <p:nvPr/>
        </p:nvSpPr>
        <p:spPr bwMode="auto">
          <a:xfrm>
            <a:off x="690784" y="4420249"/>
            <a:ext cx="1442815"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9.2</a:t>
            </a:r>
          </a:p>
          <a:p>
            <a:pPr algn="ctr"/>
            <a:r>
              <a:rPr lang="en-US" sz="900" dirty="0" err="1" smtClean="0">
                <a:solidFill>
                  <a:schemeClr val="tx1"/>
                </a:solidFill>
                <a:cs typeface="Tahoma" pitchFamily="34" charset="0"/>
              </a:rPr>
              <a:t>İç</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4" name="Rectangle 13"/>
          <p:cNvSpPr>
            <a:spLocks noChangeArrowheads="1"/>
          </p:cNvSpPr>
          <p:nvPr/>
        </p:nvSpPr>
        <p:spPr bwMode="auto">
          <a:xfrm>
            <a:off x="690784" y="4972738"/>
            <a:ext cx="1442815" cy="43746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9.3 </a:t>
            </a:r>
          </a:p>
          <a:p>
            <a:pPr algn="ctr"/>
            <a:r>
              <a:rPr lang="en-US" sz="900" dirty="0" err="1" smtClean="0">
                <a:solidFill>
                  <a:schemeClr val="tx1"/>
                </a:solidFill>
                <a:cs typeface="Tahoma" pitchFamily="34" charset="0"/>
              </a:rPr>
              <a:t>Yönetimin</a:t>
            </a:r>
            <a:r>
              <a:rPr lang="en-US" sz="900" dirty="0" smtClean="0">
                <a:solidFill>
                  <a:schemeClr val="tx1"/>
                </a:solidFill>
                <a:cs typeface="Tahoma" pitchFamily="34" charset="0"/>
              </a:rPr>
              <a:t> </a:t>
            </a:r>
            <a:r>
              <a:rPr lang="en-US" sz="900" dirty="0" err="1" smtClean="0">
                <a:solidFill>
                  <a:schemeClr val="tx1"/>
                </a:solidFill>
                <a:cs typeface="Tahoma" pitchFamily="34" charset="0"/>
              </a:rPr>
              <a:t>gözden</a:t>
            </a:r>
            <a:r>
              <a:rPr lang="en-US" sz="900" dirty="0" smtClean="0">
                <a:solidFill>
                  <a:schemeClr val="tx1"/>
                </a:solidFill>
                <a:cs typeface="Tahoma" pitchFamily="34" charset="0"/>
              </a:rPr>
              <a:t> </a:t>
            </a:r>
            <a:r>
              <a:rPr lang="en-US" sz="900" dirty="0" err="1" smtClean="0">
                <a:solidFill>
                  <a:schemeClr val="tx1"/>
                </a:solidFill>
                <a:cs typeface="Tahoma" pitchFamily="34" charset="0"/>
              </a:rPr>
              <a:t>geçirmesi</a:t>
            </a:r>
            <a:endParaRPr lang="en-US" sz="900" dirty="0">
              <a:solidFill>
                <a:schemeClr val="tx1"/>
              </a:solidFill>
              <a:cs typeface="Tahoma" pitchFamily="34" charset="0"/>
            </a:endParaRPr>
          </a:p>
        </p:txBody>
      </p:sp>
      <p:sp>
        <p:nvSpPr>
          <p:cNvPr id="15" name="Rectangle 14"/>
          <p:cNvSpPr>
            <a:spLocks noChangeArrowheads="1"/>
          </p:cNvSpPr>
          <p:nvPr/>
        </p:nvSpPr>
        <p:spPr bwMode="auto">
          <a:xfrm>
            <a:off x="690784" y="3098104"/>
            <a:ext cx="1442815"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9.1.2</a:t>
            </a:r>
          </a:p>
          <a:p>
            <a:pPr algn="ctr"/>
            <a:r>
              <a:rPr lang="tr-TR" sz="900" dirty="0" smtClean="0">
                <a:solidFill>
                  <a:schemeClr val="tx1"/>
                </a:solidFill>
                <a:cs typeface="Tahoma" pitchFamily="34" charset="0"/>
              </a:rPr>
              <a:t>Müşteri tatmini</a:t>
            </a:r>
            <a:endParaRPr lang="en-US" sz="900" dirty="0">
              <a:solidFill>
                <a:schemeClr val="tx1"/>
              </a:solidFill>
              <a:cs typeface="Tahoma" pitchFamily="34" charset="0"/>
            </a:endParaRPr>
          </a:p>
        </p:txBody>
      </p:sp>
      <p:sp>
        <p:nvSpPr>
          <p:cNvPr id="16" name="Rectangle 15"/>
          <p:cNvSpPr>
            <a:spLocks noChangeArrowheads="1"/>
          </p:cNvSpPr>
          <p:nvPr/>
        </p:nvSpPr>
        <p:spPr bwMode="auto">
          <a:xfrm>
            <a:off x="690784" y="3770050"/>
            <a:ext cx="1442815" cy="47319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9.1.3 </a:t>
            </a:r>
          </a:p>
          <a:p>
            <a:pPr algn="ctr"/>
            <a:r>
              <a:rPr lang="tr-TR" sz="900" dirty="0" smtClean="0">
                <a:solidFill>
                  <a:schemeClr val="tx1"/>
                </a:solidFill>
                <a:cs typeface="Tahoma" pitchFamily="34" charset="0"/>
              </a:rPr>
              <a:t>Analiz ve değerlendirme</a:t>
            </a:r>
            <a:endParaRPr lang="en-US" sz="900" dirty="0">
              <a:solidFill>
                <a:schemeClr val="tx1"/>
              </a:solidFill>
              <a:cs typeface="Tahoma" pitchFamily="34" charset="0"/>
            </a:endParaRPr>
          </a:p>
        </p:txBody>
      </p:sp>
      <p:cxnSp>
        <p:nvCxnSpPr>
          <p:cNvPr id="17" name="Straight Arrow Connector 16"/>
          <p:cNvCxnSpPr>
            <a:stCxn id="11" idx="2"/>
            <a:endCxn id="32" idx="0"/>
          </p:cNvCxnSpPr>
          <p:nvPr/>
        </p:nvCxnSpPr>
        <p:spPr bwMode="auto">
          <a:xfrm>
            <a:off x="1384126" y="1420215"/>
            <a:ext cx="1044" cy="199774"/>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8" name="Straight Arrow Connector 17"/>
          <p:cNvCxnSpPr>
            <a:endCxn id="22" idx="0"/>
          </p:cNvCxnSpPr>
          <p:nvPr/>
        </p:nvCxnSpPr>
        <p:spPr bwMode="auto">
          <a:xfrm>
            <a:off x="1399666" y="2202565"/>
            <a:ext cx="7542" cy="219841"/>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9" name="Straight Arrow Connector 18"/>
          <p:cNvCxnSpPr>
            <a:stCxn id="15" idx="2"/>
            <a:endCxn id="16" idx="0"/>
          </p:cNvCxnSpPr>
          <p:nvPr/>
        </p:nvCxnSpPr>
        <p:spPr bwMode="auto">
          <a:xfrm>
            <a:off x="1412192" y="3571298"/>
            <a:ext cx="0" cy="1987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0" name="Straight Arrow Connector 19"/>
          <p:cNvCxnSpPr>
            <a:stCxn id="16" idx="2"/>
            <a:endCxn id="13" idx="0"/>
          </p:cNvCxnSpPr>
          <p:nvPr/>
        </p:nvCxnSpPr>
        <p:spPr bwMode="auto">
          <a:xfrm>
            <a:off x="1412192" y="4243244"/>
            <a:ext cx="0" cy="177005"/>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1" name="Straight Arrow Connector 20"/>
          <p:cNvCxnSpPr>
            <a:stCxn id="13" idx="2"/>
            <a:endCxn id="14" idx="0"/>
          </p:cNvCxnSpPr>
          <p:nvPr/>
        </p:nvCxnSpPr>
        <p:spPr bwMode="auto">
          <a:xfrm>
            <a:off x="1412192" y="4784729"/>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22" name="Rectangle 21"/>
          <p:cNvSpPr>
            <a:spLocks noChangeArrowheads="1"/>
          </p:cNvSpPr>
          <p:nvPr/>
        </p:nvSpPr>
        <p:spPr bwMode="auto">
          <a:xfrm>
            <a:off x="685800" y="2422406"/>
            <a:ext cx="1442815" cy="473194"/>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9.1.1 </a:t>
            </a:r>
          </a:p>
          <a:p>
            <a:pPr algn="ctr"/>
            <a:r>
              <a:rPr lang="tr-TR" sz="900" dirty="0" smtClean="0">
                <a:solidFill>
                  <a:schemeClr val="tx1"/>
                </a:solidFill>
                <a:cs typeface="Tahoma" pitchFamily="34" charset="0"/>
              </a:rPr>
              <a:t>Genel</a:t>
            </a:r>
            <a:endParaRPr lang="en-US" sz="900" dirty="0">
              <a:solidFill>
                <a:schemeClr val="tx1"/>
              </a:solidFill>
              <a:cs typeface="Tahoma" pitchFamily="34" charset="0"/>
            </a:endParaRPr>
          </a:p>
        </p:txBody>
      </p:sp>
      <p:cxnSp>
        <p:nvCxnSpPr>
          <p:cNvPr id="29" name="Straight Arrow Connector 28"/>
          <p:cNvCxnSpPr>
            <a:stCxn id="22" idx="2"/>
            <a:endCxn id="15" idx="0"/>
          </p:cNvCxnSpPr>
          <p:nvPr/>
        </p:nvCxnSpPr>
        <p:spPr bwMode="auto">
          <a:xfrm>
            <a:off x="1407208" y="2895600"/>
            <a:ext cx="4984" cy="202504"/>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32" name="Rectangle 40"/>
          <p:cNvSpPr>
            <a:spLocks noChangeArrowheads="1"/>
          </p:cNvSpPr>
          <p:nvPr/>
        </p:nvSpPr>
        <p:spPr bwMode="auto">
          <a:xfrm>
            <a:off x="648222" y="1619989"/>
            <a:ext cx="1473896"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 </a:t>
            </a:r>
          </a:p>
          <a:p>
            <a:pPr algn="ctr"/>
            <a:r>
              <a:rPr lang="en-US" sz="900" dirty="0" err="1" smtClean="0">
                <a:solidFill>
                  <a:schemeClr val="tx1"/>
                </a:solidFill>
                <a:cs typeface="Tahoma" pitchFamily="34" charset="0"/>
              </a:rPr>
              <a:t>İzleme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ölçüm</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analz</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Tree>
    <p:extLst>
      <p:ext uri="{BB962C8B-B14F-4D97-AF65-F5344CB8AC3E}">
        <p14:creationId xmlns:p14="http://schemas.microsoft.com/office/powerpoint/2010/main" val="355761685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09800" y="774594"/>
            <a:ext cx="6781800" cy="5927777"/>
          </a:xfrm>
          <a:prstGeom prst="rect">
            <a:avLst/>
          </a:prstGeom>
          <a:noFill/>
        </p:spPr>
        <p:txBody>
          <a:bodyPr wrap="square" rtlCol="0">
            <a:spAutoFit/>
          </a:bodyPr>
          <a:lstStyle>
            <a:defPPr>
              <a:defRPr lang="en-US"/>
            </a:defPPr>
            <a:lvl1pPr marL="285750" indent="-285750">
              <a:buFont typeface="Wingdings" panose="05000000000000000000" pitchFamily="2" charset="2"/>
              <a:buChar char="§"/>
              <a:defRPr sz="1800" b="0">
                <a:latin typeface="+mn-lt"/>
              </a:defRPr>
            </a:lvl1pPr>
          </a:lstStyle>
          <a:p>
            <a:pPr>
              <a:spcBef>
                <a:spcPts val="300"/>
              </a:spcBef>
              <a:buNone/>
            </a:pPr>
            <a:r>
              <a:rPr lang="tr-TR" sz="2000" b="1" dirty="0" smtClean="0">
                <a:solidFill>
                  <a:srgbClr val="003399"/>
                </a:solidFill>
              </a:rPr>
              <a:t>Madde</a:t>
            </a:r>
            <a:r>
              <a:rPr lang="en-GB" sz="2000" b="1" dirty="0" smtClean="0">
                <a:solidFill>
                  <a:srgbClr val="003399"/>
                </a:solidFill>
              </a:rPr>
              <a:t> 9.2</a:t>
            </a:r>
          </a:p>
          <a:p>
            <a:pPr>
              <a:spcBef>
                <a:spcPts val="300"/>
              </a:spcBef>
            </a:pPr>
            <a:r>
              <a:rPr lang="tr-TR" dirty="0" smtClean="0"/>
              <a:t>İç değerlendirmede şunlar açık olarak </a:t>
            </a:r>
            <a:r>
              <a:rPr lang="tr-TR" dirty="0" err="1" smtClean="0"/>
              <a:t>değerlendirlmelidir</a:t>
            </a:r>
            <a:r>
              <a:rPr lang="tr-TR" dirty="0" smtClean="0"/>
              <a:t>: kalite hedefleri, müşteri geribildirimleri ve kuruluşu etkileyen değişiklikler; eylem için yönetim sorumluluğu eskiden açıkça ortaya konurken şimdi </a:t>
            </a:r>
            <a:r>
              <a:rPr lang="tr-TR" dirty="0"/>
              <a:t>d</a:t>
            </a:r>
            <a:r>
              <a:rPr lang="tr-TR" dirty="0" smtClean="0"/>
              <a:t>aha hafif ifade edilmektedir</a:t>
            </a:r>
            <a:endParaRPr lang="en-US" dirty="0" smtClean="0">
              <a:ea typeface="Arial"/>
              <a:cs typeface="Arial"/>
              <a:sym typeface="Arial"/>
            </a:endParaRPr>
          </a:p>
          <a:p>
            <a:pPr>
              <a:spcBef>
                <a:spcPts val="300"/>
              </a:spcBef>
            </a:pPr>
            <a:r>
              <a:rPr lang="tr-TR" dirty="0" smtClean="0">
                <a:ea typeface="Arial"/>
                <a:cs typeface="Arial"/>
                <a:sym typeface="Arial"/>
              </a:rPr>
              <a:t>Değerlendirici kendi </a:t>
            </a:r>
            <a:r>
              <a:rPr lang="tr-TR" dirty="0">
                <a:ea typeface="Arial"/>
                <a:cs typeface="Arial"/>
                <a:sym typeface="Arial"/>
              </a:rPr>
              <a:t>işini değerlendiremez şartı yerine </a:t>
            </a:r>
            <a:r>
              <a:rPr lang="tr-TR" dirty="0" smtClean="0">
                <a:ea typeface="Arial"/>
                <a:cs typeface="Arial"/>
                <a:sym typeface="Arial"/>
              </a:rPr>
              <a:t>tarafsızlığı net olarak kanıtlanmış kişi olmalıdır</a:t>
            </a:r>
            <a:endParaRPr lang="en-GB" dirty="0"/>
          </a:p>
          <a:p>
            <a:pPr>
              <a:spcBef>
                <a:spcPts val="300"/>
              </a:spcBef>
              <a:buNone/>
            </a:pPr>
            <a:r>
              <a:rPr lang="tr-TR" sz="2000" b="1" dirty="0" smtClean="0">
                <a:solidFill>
                  <a:srgbClr val="003399"/>
                </a:solidFill>
              </a:rPr>
              <a:t>Madde</a:t>
            </a:r>
            <a:r>
              <a:rPr lang="en-GB" sz="2000" b="1" dirty="0" smtClean="0">
                <a:solidFill>
                  <a:srgbClr val="003399"/>
                </a:solidFill>
              </a:rPr>
              <a:t>e 9.3</a:t>
            </a:r>
          </a:p>
          <a:p>
            <a:pPr>
              <a:spcBef>
                <a:spcPts val="300"/>
              </a:spcBef>
            </a:pPr>
            <a:r>
              <a:rPr lang="tr-TR" dirty="0" smtClean="0"/>
              <a:t>Yönetimin gözden geçirmesi için yeni şartlar vardır. Şunları içerir:</a:t>
            </a:r>
            <a:r>
              <a:rPr lang="en-GB" dirty="0" smtClean="0"/>
              <a:t> </a:t>
            </a:r>
          </a:p>
          <a:p>
            <a:pPr>
              <a:spcBef>
                <a:spcPts val="300"/>
              </a:spcBef>
            </a:pPr>
            <a:r>
              <a:rPr lang="tr-TR" dirty="0" smtClean="0"/>
              <a:t>Dış ve iç sorunlardaki değişiklikler </a:t>
            </a:r>
            <a:r>
              <a:rPr lang="en-GB" dirty="0" smtClean="0"/>
              <a:t>(</a:t>
            </a:r>
            <a:r>
              <a:rPr lang="tr-TR" dirty="0" smtClean="0"/>
              <a:t>örneğin stratejik yönler)</a:t>
            </a:r>
            <a:r>
              <a:rPr lang="en-GB" dirty="0" smtClean="0"/>
              <a:t> </a:t>
            </a:r>
          </a:p>
          <a:p>
            <a:pPr>
              <a:spcBef>
                <a:spcPts val="300"/>
              </a:spcBef>
            </a:pPr>
            <a:r>
              <a:rPr lang="tr-TR" dirty="0" smtClean="0"/>
              <a:t>Dış sağlayıcılarla ilişkili başarı/performans</a:t>
            </a:r>
            <a:endParaRPr lang="en-GB" dirty="0" smtClean="0"/>
          </a:p>
          <a:p>
            <a:pPr>
              <a:spcBef>
                <a:spcPts val="300"/>
              </a:spcBef>
            </a:pPr>
            <a:r>
              <a:rPr lang="tr-TR" dirty="0" smtClean="0"/>
              <a:t>Etkili KYS </a:t>
            </a:r>
            <a:r>
              <a:rPr lang="tr-TR" dirty="0"/>
              <a:t>için </a:t>
            </a:r>
            <a:r>
              <a:rPr lang="tr-TR" dirty="0" smtClean="0"/>
              <a:t>ve riskler </a:t>
            </a:r>
            <a:r>
              <a:rPr lang="tr-TR" dirty="0"/>
              <a:t>ve </a:t>
            </a:r>
            <a:r>
              <a:rPr lang="tr-TR" dirty="0" smtClean="0"/>
              <a:t>fırsatlara yönelik </a:t>
            </a:r>
            <a:r>
              <a:rPr lang="tr-TR" dirty="0"/>
              <a:t>eylemlerin </a:t>
            </a:r>
            <a:r>
              <a:rPr lang="tr-TR" dirty="0" smtClean="0"/>
              <a:t>etkililiği için kaynakların yeterliliği </a:t>
            </a:r>
          </a:p>
          <a:p>
            <a:pPr marL="0" indent="0">
              <a:spcBef>
                <a:spcPts val="300"/>
              </a:spcBef>
              <a:buNone/>
            </a:pPr>
            <a:r>
              <a:rPr lang="tr-TR" sz="2000" b="1" dirty="0" smtClean="0">
                <a:solidFill>
                  <a:srgbClr val="003399"/>
                </a:solidFill>
              </a:rPr>
              <a:t>Madde </a:t>
            </a:r>
            <a:r>
              <a:rPr lang="en-GB" sz="2000" b="1" dirty="0" smtClean="0">
                <a:solidFill>
                  <a:srgbClr val="003399"/>
                </a:solidFill>
              </a:rPr>
              <a:t>9.3.1 </a:t>
            </a:r>
          </a:p>
          <a:p>
            <a:pPr>
              <a:spcBef>
                <a:spcPts val="300"/>
              </a:spcBef>
            </a:pPr>
            <a:r>
              <a:rPr lang="tr-TR" dirty="0" smtClean="0"/>
              <a:t>Yönetimin gözden geçirilmesi kuruluşun stratejik yönüyle paralel yürümelidir</a:t>
            </a:r>
            <a:endParaRPr lang="en-GB" dirty="0" smtClean="0"/>
          </a:p>
          <a:p>
            <a:pPr>
              <a:spcBef>
                <a:spcPts val="300"/>
              </a:spcBef>
              <a:buNone/>
            </a:pPr>
            <a:r>
              <a:rPr lang="tr-TR" sz="2000" b="1" dirty="0" smtClean="0">
                <a:solidFill>
                  <a:srgbClr val="003399"/>
                </a:solidFill>
              </a:rPr>
              <a:t>Madde</a:t>
            </a:r>
            <a:r>
              <a:rPr lang="en-GB" sz="2000" b="1" dirty="0" smtClean="0">
                <a:solidFill>
                  <a:srgbClr val="003399"/>
                </a:solidFill>
              </a:rPr>
              <a:t> 9.3.3 </a:t>
            </a:r>
          </a:p>
          <a:p>
            <a:pPr lvl="0">
              <a:spcBef>
                <a:spcPts val="300"/>
              </a:spcBef>
            </a:pPr>
            <a:r>
              <a:rPr lang="tr-TR" dirty="0" smtClean="0"/>
              <a:t>Yönetimin gözden geçirmesi odaklanılacak çok sayıda yeni alanları da içermelidir </a:t>
            </a:r>
            <a:endParaRPr lang="en-GB" dirty="0" smtClean="0"/>
          </a:p>
          <a:p>
            <a:pPr>
              <a:spcBef>
                <a:spcPts val="300"/>
              </a:spcBef>
            </a:pPr>
            <a:endParaRPr lang="en-GB" sz="2000" dirty="0"/>
          </a:p>
        </p:txBody>
      </p:sp>
      <p:sp>
        <p:nvSpPr>
          <p:cNvPr id="11" name="Rectangle 40"/>
          <p:cNvSpPr>
            <a:spLocks noChangeArrowheads="1"/>
          </p:cNvSpPr>
          <p:nvPr/>
        </p:nvSpPr>
        <p:spPr bwMode="auto">
          <a:xfrm>
            <a:off x="685800" y="818922"/>
            <a:ext cx="1461370"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9 </a:t>
            </a:r>
            <a:endParaRPr lang="en-US" sz="1100" dirty="0" smtClean="0">
              <a:solidFill>
                <a:schemeClr val="tx1"/>
              </a:solidFill>
              <a:cs typeface="Tahoma" pitchFamily="34" charset="0"/>
            </a:endParaRPr>
          </a:p>
          <a:p>
            <a:pPr algn="ctr"/>
            <a:r>
              <a:rPr lang="en-US" sz="1100" dirty="0" err="1">
                <a:solidFill>
                  <a:schemeClr val="tx1"/>
                </a:solidFill>
                <a:cs typeface="Tahoma" pitchFamily="34" charset="0"/>
              </a:rPr>
              <a:t>Başarının</a:t>
            </a:r>
            <a:r>
              <a:rPr lang="en-US" sz="1100" dirty="0">
                <a:solidFill>
                  <a:schemeClr val="tx1"/>
                </a:solidFill>
                <a:cs typeface="Tahoma" pitchFamily="34" charset="0"/>
              </a:rPr>
              <a:t>/</a:t>
            </a:r>
            <a:endParaRPr lang="tr-TR" sz="1100" dirty="0">
              <a:solidFill>
                <a:schemeClr val="tx1"/>
              </a:solidFill>
              <a:cs typeface="Tahoma" pitchFamily="34" charset="0"/>
            </a:endParaRPr>
          </a:p>
          <a:p>
            <a:pPr algn="ctr"/>
            <a:r>
              <a:rPr lang="en-US" sz="1100" dirty="0" err="1">
                <a:solidFill>
                  <a:schemeClr val="tx1"/>
                </a:solidFill>
                <a:cs typeface="Tahoma" pitchFamily="34" charset="0"/>
              </a:rPr>
              <a:t>Performansın</a:t>
            </a:r>
            <a:r>
              <a:rPr lang="en-US" sz="1100" dirty="0">
                <a:solidFill>
                  <a:schemeClr val="tx1"/>
                </a:solidFill>
                <a:cs typeface="Tahoma" pitchFamily="34" charset="0"/>
              </a:rPr>
              <a:t> </a:t>
            </a:r>
            <a:r>
              <a:rPr lang="en-US" sz="1100" dirty="0" err="1">
                <a:solidFill>
                  <a:schemeClr val="tx1"/>
                </a:solidFill>
                <a:cs typeface="Tahoma" pitchFamily="34" charset="0"/>
              </a:rPr>
              <a:t>değerlendirilmesi</a:t>
            </a:r>
            <a:endParaRPr lang="en-US" sz="1100" dirty="0">
              <a:solidFill>
                <a:schemeClr val="tx1"/>
              </a:solidFill>
              <a:cs typeface="Tahoma" pitchFamily="34" charset="0"/>
            </a:endParaRPr>
          </a:p>
        </p:txBody>
      </p:sp>
      <p:sp>
        <p:nvSpPr>
          <p:cNvPr id="12" name="Rectangle 11"/>
          <p:cNvSpPr>
            <a:spLocks noChangeArrowheads="1"/>
          </p:cNvSpPr>
          <p:nvPr/>
        </p:nvSpPr>
        <p:spPr bwMode="auto">
          <a:xfrm>
            <a:off x="691824" y="1580922"/>
            <a:ext cx="1441776" cy="62164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 </a:t>
            </a:r>
          </a:p>
          <a:p>
            <a:pPr algn="ctr"/>
            <a:r>
              <a:rPr lang="en-US" sz="900" dirty="0" err="1" smtClean="0">
                <a:solidFill>
                  <a:schemeClr val="tx1"/>
                </a:solidFill>
                <a:cs typeface="Tahoma" pitchFamily="34" charset="0"/>
              </a:rPr>
              <a:t>İzleme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ölçüm</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analz</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3" name="Rectangle 12"/>
          <p:cNvSpPr>
            <a:spLocks noChangeArrowheads="1"/>
          </p:cNvSpPr>
          <p:nvPr/>
        </p:nvSpPr>
        <p:spPr bwMode="auto">
          <a:xfrm>
            <a:off x="691824" y="3695433"/>
            <a:ext cx="1441776" cy="3644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9.2</a:t>
            </a:r>
          </a:p>
          <a:p>
            <a:pPr algn="ctr"/>
            <a:r>
              <a:rPr lang="tr-TR" sz="900" dirty="0" smtClean="0">
                <a:solidFill>
                  <a:schemeClr val="tx1"/>
                </a:solidFill>
                <a:cs typeface="Tahoma" pitchFamily="34" charset="0"/>
              </a:rPr>
              <a:t>İç değerlendirme</a:t>
            </a:r>
            <a:endParaRPr lang="en-US" sz="900" dirty="0">
              <a:solidFill>
                <a:schemeClr val="tx1"/>
              </a:solidFill>
              <a:cs typeface="Tahoma" pitchFamily="34" charset="0"/>
            </a:endParaRPr>
          </a:p>
        </p:txBody>
      </p:sp>
      <p:sp>
        <p:nvSpPr>
          <p:cNvPr id="14" name="Rectangle 13"/>
          <p:cNvSpPr>
            <a:spLocks noChangeArrowheads="1"/>
          </p:cNvSpPr>
          <p:nvPr/>
        </p:nvSpPr>
        <p:spPr bwMode="auto">
          <a:xfrm>
            <a:off x="705394" y="4257231"/>
            <a:ext cx="1441776" cy="400278"/>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9.3 </a:t>
            </a:r>
          </a:p>
          <a:p>
            <a:pPr algn="ctr"/>
            <a:r>
              <a:rPr lang="tr-TR" sz="900" dirty="0" smtClean="0">
                <a:solidFill>
                  <a:schemeClr val="tx1"/>
                </a:solidFill>
                <a:cs typeface="Tahoma" pitchFamily="34" charset="0"/>
              </a:rPr>
              <a:t>Yönetimin gözden geçirmesi</a:t>
            </a:r>
            <a:endParaRPr lang="en-US" sz="900" dirty="0">
              <a:solidFill>
                <a:schemeClr val="tx1"/>
              </a:solidFill>
              <a:cs typeface="Tahoma" pitchFamily="34" charset="0"/>
            </a:endParaRPr>
          </a:p>
        </p:txBody>
      </p:sp>
      <p:sp>
        <p:nvSpPr>
          <p:cNvPr id="15" name="Rectangle 14"/>
          <p:cNvSpPr>
            <a:spLocks noChangeArrowheads="1"/>
          </p:cNvSpPr>
          <p:nvPr/>
        </p:nvSpPr>
        <p:spPr bwMode="auto">
          <a:xfrm>
            <a:off x="691824" y="2373288"/>
            <a:ext cx="1441776"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9.1.2</a:t>
            </a:r>
          </a:p>
          <a:p>
            <a:pPr algn="ctr"/>
            <a:r>
              <a:rPr lang="en-US" sz="900" dirty="0" err="1" smtClean="0">
                <a:solidFill>
                  <a:schemeClr val="tx1"/>
                </a:solidFill>
                <a:cs typeface="Tahoma" pitchFamily="34" charset="0"/>
              </a:rPr>
              <a:t>Müşteri</a:t>
            </a:r>
            <a:r>
              <a:rPr lang="en-US" sz="900" dirty="0" smtClean="0">
                <a:solidFill>
                  <a:schemeClr val="tx1"/>
                </a:solidFill>
                <a:cs typeface="Tahoma" pitchFamily="34" charset="0"/>
              </a:rPr>
              <a:t> </a:t>
            </a:r>
            <a:r>
              <a:rPr lang="en-US" sz="900" dirty="0" err="1" smtClean="0">
                <a:solidFill>
                  <a:schemeClr val="tx1"/>
                </a:solidFill>
                <a:cs typeface="Tahoma" pitchFamily="34" charset="0"/>
              </a:rPr>
              <a:t>memnuniyeti</a:t>
            </a:r>
            <a:endParaRPr lang="en-US" sz="900" dirty="0">
              <a:solidFill>
                <a:schemeClr val="tx1"/>
              </a:solidFill>
              <a:cs typeface="Tahoma" pitchFamily="34" charset="0"/>
            </a:endParaRPr>
          </a:p>
        </p:txBody>
      </p:sp>
      <p:sp>
        <p:nvSpPr>
          <p:cNvPr id="16" name="Rectangle 15"/>
          <p:cNvSpPr>
            <a:spLocks noChangeArrowheads="1"/>
          </p:cNvSpPr>
          <p:nvPr/>
        </p:nvSpPr>
        <p:spPr bwMode="auto">
          <a:xfrm>
            <a:off x="691824" y="3045234"/>
            <a:ext cx="1441776"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9.1.3 </a:t>
            </a:r>
          </a:p>
          <a:p>
            <a:pPr algn="ctr"/>
            <a:r>
              <a:rPr lang="en-US" sz="900" dirty="0" err="1" smtClean="0">
                <a:solidFill>
                  <a:schemeClr val="tx1"/>
                </a:solidFill>
                <a:cs typeface="Tahoma" pitchFamily="34" charset="0"/>
              </a:rPr>
              <a:t>Analiz</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cxnSp>
        <p:nvCxnSpPr>
          <p:cNvPr id="17" name="Straight Arrow Connector 16"/>
          <p:cNvCxnSpPr>
            <a:stCxn id="11" idx="2"/>
            <a:endCxn id="12" idx="0"/>
          </p:cNvCxnSpPr>
          <p:nvPr/>
        </p:nvCxnSpPr>
        <p:spPr bwMode="auto">
          <a:xfrm flipH="1">
            <a:off x="1412712" y="1420215"/>
            <a:ext cx="3773"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8" name="Straight Arrow Connector 17"/>
          <p:cNvCxnSpPr>
            <a:stCxn id="12" idx="2"/>
            <a:endCxn id="15" idx="0"/>
          </p:cNvCxnSpPr>
          <p:nvPr/>
        </p:nvCxnSpPr>
        <p:spPr bwMode="auto">
          <a:xfrm>
            <a:off x="1412712" y="2202565"/>
            <a:ext cx="0" cy="170723"/>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9" name="Straight Arrow Connector 18"/>
          <p:cNvCxnSpPr>
            <a:stCxn id="15" idx="2"/>
            <a:endCxn id="16" idx="0"/>
          </p:cNvCxnSpPr>
          <p:nvPr/>
        </p:nvCxnSpPr>
        <p:spPr bwMode="auto">
          <a:xfrm>
            <a:off x="1412712" y="2846482"/>
            <a:ext cx="0" cy="1987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0" name="Straight Arrow Connector 19"/>
          <p:cNvCxnSpPr>
            <a:stCxn id="16" idx="2"/>
            <a:endCxn id="13" idx="0"/>
          </p:cNvCxnSpPr>
          <p:nvPr/>
        </p:nvCxnSpPr>
        <p:spPr bwMode="auto">
          <a:xfrm>
            <a:off x="1412712" y="3518428"/>
            <a:ext cx="0" cy="177005"/>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1" name="Straight Arrow Connector 20"/>
          <p:cNvCxnSpPr>
            <a:stCxn id="13" idx="2"/>
            <a:endCxn id="14" idx="0"/>
          </p:cNvCxnSpPr>
          <p:nvPr/>
        </p:nvCxnSpPr>
        <p:spPr bwMode="auto">
          <a:xfrm>
            <a:off x="1412712" y="4059913"/>
            <a:ext cx="13570" cy="19731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22" name="Rectangle 21"/>
          <p:cNvSpPr>
            <a:spLocks noChangeArrowheads="1"/>
          </p:cNvSpPr>
          <p:nvPr/>
        </p:nvSpPr>
        <p:spPr bwMode="auto">
          <a:xfrm>
            <a:off x="673274" y="4836209"/>
            <a:ext cx="1441776" cy="400278"/>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9.3.1 </a:t>
            </a:r>
          </a:p>
          <a:p>
            <a:pPr algn="ctr"/>
            <a:r>
              <a:rPr lang="en-US" sz="900" dirty="0" err="1" smtClean="0">
                <a:solidFill>
                  <a:schemeClr val="tx1"/>
                </a:solidFill>
                <a:cs typeface="Tahoma" pitchFamily="34" charset="0"/>
              </a:rPr>
              <a:t>Genel</a:t>
            </a:r>
            <a:endParaRPr lang="en-US" sz="900" dirty="0">
              <a:solidFill>
                <a:schemeClr val="tx1"/>
              </a:solidFill>
              <a:cs typeface="Tahoma" pitchFamily="34" charset="0"/>
            </a:endParaRPr>
          </a:p>
        </p:txBody>
      </p:sp>
      <p:cxnSp>
        <p:nvCxnSpPr>
          <p:cNvPr id="23" name="Straight Arrow Connector 22"/>
          <p:cNvCxnSpPr>
            <a:endCxn id="22" idx="0"/>
          </p:cNvCxnSpPr>
          <p:nvPr/>
        </p:nvCxnSpPr>
        <p:spPr bwMode="auto">
          <a:xfrm>
            <a:off x="1394162" y="4648200"/>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25" name="Straight Arrow Connector 24"/>
          <p:cNvCxnSpPr/>
          <p:nvPr/>
        </p:nvCxnSpPr>
        <p:spPr bwMode="auto">
          <a:xfrm>
            <a:off x="1394162" y="5241535"/>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26" name="Rectangle 25"/>
          <p:cNvSpPr>
            <a:spLocks noChangeArrowheads="1"/>
          </p:cNvSpPr>
          <p:nvPr/>
        </p:nvSpPr>
        <p:spPr bwMode="auto">
          <a:xfrm>
            <a:off x="673274" y="6004261"/>
            <a:ext cx="1441776" cy="400278"/>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9.3.3 </a:t>
            </a:r>
          </a:p>
          <a:p>
            <a:pPr algn="ctr"/>
            <a:r>
              <a:rPr lang="en-US" sz="900" dirty="0" err="1" smtClean="0">
                <a:solidFill>
                  <a:schemeClr val="tx1"/>
                </a:solidFill>
                <a:cs typeface="Tahoma" pitchFamily="34" charset="0"/>
              </a:rPr>
              <a:t>Yönetimin</a:t>
            </a:r>
            <a:r>
              <a:rPr lang="en-US" sz="900" dirty="0" smtClean="0">
                <a:solidFill>
                  <a:schemeClr val="tx1"/>
                </a:solidFill>
                <a:cs typeface="Tahoma" pitchFamily="34" charset="0"/>
              </a:rPr>
              <a:t> </a:t>
            </a:r>
            <a:r>
              <a:rPr lang="en-US" sz="900" dirty="0" err="1" smtClean="0">
                <a:solidFill>
                  <a:schemeClr val="tx1"/>
                </a:solidFill>
                <a:cs typeface="Tahoma" pitchFamily="34" charset="0"/>
              </a:rPr>
              <a:t>gözden</a:t>
            </a:r>
            <a:r>
              <a:rPr lang="en-US" sz="900" dirty="0" smtClean="0">
                <a:solidFill>
                  <a:schemeClr val="tx1"/>
                </a:solidFill>
                <a:cs typeface="Tahoma" pitchFamily="34" charset="0"/>
              </a:rPr>
              <a:t> </a:t>
            </a:r>
            <a:r>
              <a:rPr lang="en-US" sz="900" dirty="0" err="1" smtClean="0">
                <a:solidFill>
                  <a:schemeClr val="tx1"/>
                </a:solidFill>
                <a:cs typeface="Tahoma" pitchFamily="34" charset="0"/>
              </a:rPr>
              <a:t>geçirme</a:t>
            </a:r>
            <a:r>
              <a:rPr lang="en-US" sz="900" dirty="0" smtClean="0">
                <a:solidFill>
                  <a:schemeClr val="tx1"/>
                </a:solidFill>
                <a:cs typeface="Tahoma" pitchFamily="34" charset="0"/>
              </a:rPr>
              <a:t> </a:t>
            </a:r>
            <a:r>
              <a:rPr lang="en-US" sz="900" dirty="0" err="1" smtClean="0">
                <a:solidFill>
                  <a:schemeClr val="tx1"/>
                </a:solidFill>
                <a:cs typeface="Tahoma" pitchFamily="34" charset="0"/>
              </a:rPr>
              <a:t>çıktıları</a:t>
            </a:r>
            <a:endParaRPr lang="en-US" sz="900" dirty="0">
              <a:solidFill>
                <a:schemeClr val="tx1"/>
              </a:solidFill>
              <a:cs typeface="Tahoma" pitchFamily="34" charset="0"/>
            </a:endParaRPr>
          </a:p>
        </p:txBody>
      </p:sp>
      <p:cxnSp>
        <p:nvCxnSpPr>
          <p:cNvPr id="27" name="Straight Arrow Connector 26"/>
          <p:cNvCxnSpPr>
            <a:endCxn id="26" idx="0"/>
          </p:cNvCxnSpPr>
          <p:nvPr/>
        </p:nvCxnSpPr>
        <p:spPr bwMode="auto">
          <a:xfrm>
            <a:off x="1394162" y="5816252"/>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sp>
        <p:nvSpPr>
          <p:cNvPr id="28" name="Rectangle 27"/>
          <p:cNvSpPr>
            <a:spLocks noChangeArrowheads="1"/>
          </p:cNvSpPr>
          <p:nvPr/>
        </p:nvSpPr>
        <p:spPr bwMode="auto">
          <a:xfrm>
            <a:off x="685800" y="5419258"/>
            <a:ext cx="1441776" cy="40952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9.3 .2</a:t>
            </a:r>
          </a:p>
          <a:p>
            <a:pPr algn="ctr"/>
            <a:r>
              <a:rPr lang="en-US" sz="900" dirty="0" err="1" smtClean="0">
                <a:solidFill>
                  <a:schemeClr val="tx1"/>
                </a:solidFill>
                <a:cs typeface="Tahoma" pitchFamily="34" charset="0"/>
              </a:rPr>
              <a:t>Yönetimin</a:t>
            </a:r>
            <a:r>
              <a:rPr lang="en-US" sz="900" dirty="0" smtClean="0">
                <a:solidFill>
                  <a:schemeClr val="tx1"/>
                </a:solidFill>
                <a:cs typeface="Tahoma" pitchFamily="34" charset="0"/>
              </a:rPr>
              <a:t> </a:t>
            </a:r>
            <a:r>
              <a:rPr lang="en-US" sz="900" dirty="0" err="1" smtClean="0">
                <a:solidFill>
                  <a:schemeClr val="tx1"/>
                </a:solidFill>
                <a:cs typeface="Tahoma" pitchFamily="34" charset="0"/>
              </a:rPr>
              <a:t>gözden</a:t>
            </a:r>
            <a:r>
              <a:rPr lang="en-US" sz="900" dirty="0" smtClean="0">
                <a:solidFill>
                  <a:schemeClr val="tx1"/>
                </a:solidFill>
                <a:cs typeface="Tahoma" pitchFamily="34" charset="0"/>
              </a:rPr>
              <a:t> </a:t>
            </a:r>
            <a:r>
              <a:rPr lang="en-US" sz="900" dirty="0" err="1" smtClean="0">
                <a:solidFill>
                  <a:schemeClr val="tx1"/>
                </a:solidFill>
                <a:cs typeface="Tahoma" pitchFamily="34" charset="0"/>
              </a:rPr>
              <a:t>geçirme</a:t>
            </a:r>
            <a:r>
              <a:rPr lang="en-US" sz="900" dirty="0" smtClean="0">
                <a:solidFill>
                  <a:schemeClr val="tx1"/>
                </a:solidFill>
                <a:cs typeface="Tahoma" pitchFamily="34" charset="0"/>
              </a:rPr>
              <a:t> </a:t>
            </a:r>
            <a:r>
              <a:rPr lang="en-US" sz="900" dirty="0" err="1" smtClean="0">
                <a:solidFill>
                  <a:schemeClr val="tx1"/>
                </a:solidFill>
                <a:cs typeface="Tahoma" pitchFamily="34" charset="0"/>
              </a:rPr>
              <a:t>girdileri</a:t>
            </a:r>
            <a:endParaRPr lang="en-US" sz="900" dirty="0">
              <a:solidFill>
                <a:schemeClr val="tx1"/>
              </a:solidFill>
              <a:cs typeface="Tahoma" pitchFamily="34" charset="0"/>
            </a:endParaRPr>
          </a:p>
        </p:txBody>
      </p:sp>
    </p:spTree>
    <p:extLst>
      <p:ext uri="{BB962C8B-B14F-4D97-AF65-F5344CB8AC3E}">
        <p14:creationId xmlns:p14="http://schemas.microsoft.com/office/powerpoint/2010/main" val="329631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45462" cy="609600"/>
          </a:xfrm>
          <a:noFill/>
          <a:ln w="9525" algn="ctr">
            <a:noFill/>
            <a:miter lim="800000"/>
            <a:headEnd/>
            <a:tailEnd/>
          </a:ln>
        </p:spPr>
        <p:txBody>
          <a:bodyPr vert="horz" wrap="square" lIns="82124" tIns="41061" rIns="82124" bIns="41061" numCol="1" anchor="b" anchorCtr="0" compatLnSpc="1">
            <a:prstTxWarp prst="textNoShape">
              <a:avLst/>
            </a:prstTxWarp>
          </a:bodyPr>
          <a:lstStyle/>
          <a:p>
            <a:pPr algn="r"/>
            <a:r>
              <a:rPr lang="tr-TR" sz="3600" dirty="0" smtClean="0"/>
              <a:t>Anahtar değişiklikler </a:t>
            </a:r>
            <a:endParaRPr lang="en-GB" sz="3600" dirty="0"/>
          </a:p>
        </p:txBody>
      </p:sp>
      <p:sp>
        <p:nvSpPr>
          <p:cNvPr id="3" name="Content Placeholder 2"/>
          <p:cNvSpPr>
            <a:spLocks noGrp="1"/>
          </p:cNvSpPr>
          <p:nvPr>
            <p:ph idx="1"/>
          </p:nvPr>
        </p:nvSpPr>
        <p:spPr>
          <a:xfrm>
            <a:off x="672152" y="1698995"/>
            <a:ext cx="8471848" cy="4932970"/>
          </a:xfrm>
          <a:noFill/>
        </p:spPr>
        <p:txBody>
          <a:bodyPr wrap="square">
            <a:spAutoFit/>
          </a:bodyPr>
          <a:lstStyle/>
          <a:p>
            <a:pPr>
              <a:lnSpc>
                <a:spcPct val="100000"/>
              </a:lnSpc>
              <a:spcBef>
                <a:spcPts val="500"/>
              </a:spcBef>
            </a:pPr>
            <a:r>
              <a:rPr lang="tr-TR" sz="2200" b="0" kern="800" dirty="0" smtClean="0">
                <a:solidFill>
                  <a:schemeClr val="tx1"/>
                </a:solidFill>
              </a:rPr>
              <a:t>10 maddelik yapı ve tüm yönetim sistem standartlarının (YSS) çekirdek özellikleri açıklanıyor</a:t>
            </a:r>
            <a:endParaRPr lang="en-GB" sz="2200" b="0" kern="800" dirty="0" smtClean="0">
              <a:solidFill>
                <a:schemeClr val="tx1"/>
              </a:solidFill>
            </a:endParaRPr>
          </a:p>
          <a:p>
            <a:pPr>
              <a:lnSpc>
                <a:spcPct val="100000"/>
              </a:lnSpc>
              <a:spcBef>
                <a:spcPts val="500"/>
              </a:spcBef>
            </a:pPr>
            <a:r>
              <a:rPr lang="tr-TR" sz="2200" b="0" kern="800" dirty="0" smtClean="0">
                <a:solidFill>
                  <a:schemeClr val="tx1"/>
                </a:solidFill>
              </a:rPr>
              <a:t>Hizmetlerin üretici olmayan kullanıcılarla daha uyumluluğu sağlanıyor</a:t>
            </a:r>
            <a:endParaRPr lang="en-GB" sz="2200" b="0" kern="800" dirty="0" smtClean="0">
              <a:solidFill>
                <a:schemeClr val="tx1"/>
              </a:solidFill>
            </a:endParaRPr>
          </a:p>
          <a:p>
            <a:pPr marL="236538" lvl="1" indent="-236538">
              <a:lnSpc>
                <a:spcPct val="100000"/>
              </a:lnSpc>
              <a:spcBef>
                <a:spcPts val="500"/>
              </a:spcBef>
              <a:buSzPct val="100000"/>
              <a:buFont typeface="Wingdings" pitchFamily="2" charset="2"/>
              <a:buChar char="§"/>
            </a:pPr>
            <a:r>
              <a:rPr lang="tr-TR" sz="2200" b="0" kern="800" dirty="0" smtClean="0">
                <a:solidFill>
                  <a:schemeClr val="tx1"/>
                </a:solidFill>
              </a:rPr>
              <a:t>Organizasyon kapsamının anlaşılmasında «Tek boyut hepsine uymaz» anlayışı daha açık ortaya konuyor </a:t>
            </a:r>
            <a:endParaRPr lang="en-GB" sz="2200" b="0" kern="800" dirty="0" smtClean="0">
              <a:solidFill>
                <a:schemeClr val="tx1"/>
              </a:solidFill>
            </a:endParaRPr>
          </a:p>
          <a:p>
            <a:pPr>
              <a:lnSpc>
                <a:spcPct val="100000"/>
              </a:lnSpc>
              <a:spcBef>
                <a:spcPts val="500"/>
              </a:spcBef>
            </a:pPr>
            <a:r>
              <a:rPr lang="tr-TR" sz="2200" b="0" kern="800" dirty="0" smtClean="0">
                <a:solidFill>
                  <a:schemeClr val="tx1"/>
                </a:solidFill>
              </a:rPr>
              <a:t>Süreç/proses yaklaşımı güçlendiriliyor ve daha geniş açıklanıyor </a:t>
            </a:r>
            <a:endParaRPr lang="en-GB" sz="2200" b="0" kern="800" dirty="0" smtClean="0">
              <a:solidFill>
                <a:schemeClr val="tx1"/>
              </a:solidFill>
            </a:endParaRPr>
          </a:p>
          <a:p>
            <a:pPr>
              <a:lnSpc>
                <a:spcPct val="100000"/>
              </a:lnSpc>
              <a:spcBef>
                <a:spcPts val="500"/>
              </a:spcBef>
            </a:pPr>
            <a:r>
              <a:rPr lang="tr-TR" sz="2200" b="0" dirty="0" smtClean="0">
                <a:solidFill>
                  <a:schemeClr val="tx1"/>
                </a:solidFill>
              </a:rPr>
              <a:t>Önleyici faaliyet kavramı, Standardın tamamında risk tanımlama ve riski azaltma olarak vurgulanıyor</a:t>
            </a:r>
            <a:endParaRPr lang="en-GB" sz="2200" b="0" kern="800" dirty="0" smtClean="0">
              <a:solidFill>
                <a:schemeClr val="tx1"/>
              </a:solidFill>
            </a:endParaRPr>
          </a:p>
          <a:p>
            <a:pPr>
              <a:lnSpc>
                <a:spcPct val="100000"/>
              </a:lnSpc>
              <a:spcBef>
                <a:spcPts val="500"/>
              </a:spcBef>
            </a:pPr>
            <a:r>
              <a:rPr lang="tr-TR" sz="2200" b="0" kern="800" dirty="0" smtClean="0">
                <a:solidFill>
                  <a:schemeClr val="tx1"/>
                </a:solidFill>
              </a:rPr>
              <a:t>Doküman ve kayıtlar </a:t>
            </a:r>
            <a:r>
              <a:rPr lang="tr-TR" sz="2200" b="0" kern="800" dirty="0" err="1" smtClean="0">
                <a:solidFill>
                  <a:schemeClr val="tx1"/>
                </a:solidFill>
              </a:rPr>
              <a:t>dokümante</a:t>
            </a:r>
            <a:r>
              <a:rPr lang="tr-TR" sz="2200" b="0" kern="800" dirty="0" smtClean="0">
                <a:solidFill>
                  <a:schemeClr val="tx1"/>
                </a:solidFill>
              </a:rPr>
              <a:t> bilgi olarak değiştiriliyor</a:t>
            </a:r>
            <a:endParaRPr lang="en-GB" sz="2200" b="0" kern="800" dirty="0" smtClean="0">
              <a:solidFill>
                <a:schemeClr val="tx1"/>
              </a:solidFill>
            </a:endParaRPr>
          </a:p>
          <a:p>
            <a:pPr>
              <a:lnSpc>
                <a:spcPct val="100000"/>
              </a:lnSpc>
              <a:spcBef>
                <a:spcPts val="500"/>
              </a:spcBef>
            </a:pPr>
            <a:r>
              <a:rPr lang="tr-TR" sz="2200" b="0" kern="800" dirty="0" smtClean="0">
                <a:solidFill>
                  <a:schemeClr val="tx1"/>
                </a:solidFill>
              </a:rPr>
              <a:t>Dışarıdan sağlanan ürünler satın alma/hizmet alma olarak değiştiriliyor</a:t>
            </a:r>
            <a:r>
              <a:rPr lang="en-GB" sz="2200" b="0" kern="800" dirty="0" smtClean="0">
                <a:solidFill>
                  <a:schemeClr val="tx1"/>
                </a:solidFill>
              </a:rPr>
              <a:t> </a:t>
            </a:r>
          </a:p>
          <a:p>
            <a:pPr>
              <a:lnSpc>
                <a:spcPct val="100000"/>
              </a:lnSpc>
              <a:spcBef>
                <a:spcPts val="500"/>
              </a:spcBef>
            </a:pPr>
            <a:r>
              <a:rPr lang="tr-TR" sz="2200" b="0" kern="800" dirty="0" smtClean="0">
                <a:solidFill>
                  <a:schemeClr val="tx1"/>
                </a:solidFill>
              </a:rPr>
              <a:t>İyileştirme fırsatlarının aranmasına vurgu arttırılıyor </a:t>
            </a:r>
            <a:endParaRPr lang="en-GB" sz="2200" b="0" kern="800" dirty="0">
              <a:solidFill>
                <a:schemeClr val="tx1"/>
              </a:solidFill>
            </a:endParaRPr>
          </a:p>
        </p:txBody>
      </p:sp>
    </p:spTree>
    <p:extLst>
      <p:ext uri="{BB962C8B-B14F-4D97-AF65-F5344CB8AC3E}">
        <p14:creationId xmlns:p14="http://schemas.microsoft.com/office/powerpoint/2010/main" val="1883377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Rectangle 63"/>
          <p:cNvSpPr>
            <a:spLocks noChangeArrowheads="1"/>
          </p:cNvSpPr>
          <p:nvPr/>
        </p:nvSpPr>
        <p:spPr bwMode="auto">
          <a:xfrm>
            <a:off x="542379"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4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Kurulu</a:t>
            </a:r>
            <a:r>
              <a:rPr lang="tr-TR" sz="1100" dirty="0" smtClean="0">
                <a:solidFill>
                  <a:schemeClr val="tx1"/>
                </a:solidFill>
                <a:cs typeface="Tahoma" pitchFamily="34" charset="0"/>
              </a:rPr>
              <a:t>ş</a:t>
            </a:r>
            <a:r>
              <a:rPr lang="en-US" sz="1100" dirty="0" smtClean="0">
                <a:solidFill>
                  <a:schemeClr val="tx1"/>
                </a:solidFill>
                <a:cs typeface="Tahoma" pitchFamily="34" charset="0"/>
              </a:rPr>
              <a:t>un </a:t>
            </a:r>
            <a:r>
              <a:rPr lang="en-US" sz="1100" dirty="0" err="1" smtClean="0">
                <a:solidFill>
                  <a:schemeClr val="tx1"/>
                </a:solidFill>
                <a:cs typeface="Tahoma" pitchFamily="34" charset="0"/>
              </a:rPr>
              <a:t>kapsamı</a:t>
            </a:r>
            <a:endParaRPr lang="en-US" sz="1100" dirty="0">
              <a:solidFill>
                <a:schemeClr val="tx1"/>
              </a:solidFill>
              <a:cs typeface="Tahoma" pitchFamily="34" charset="0"/>
            </a:endParaRPr>
          </a:p>
        </p:txBody>
      </p:sp>
      <p:sp>
        <p:nvSpPr>
          <p:cNvPr id="68" name="Rectangle 10"/>
          <p:cNvSpPr>
            <a:spLocks noChangeArrowheads="1"/>
          </p:cNvSpPr>
          <p:nvPr/>
        </p:nvSpPr>
        <p:spPr bwMode="auto">
          <a:xfrm>
            <a:off x="1752600" y="838200"/>
            <a:ext cx="113621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5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Liderlik</a:t>
            </a:r>
            <a:endParaRPr lang="en-US" sz="1100" dirty="0">
              <a:solidFill>
                <a:schemeClr val="tx1"/>
              </a:solidFill>
              <a:cs typeface="Tahoma" pitchFamily="34" charset="0"/>
            </a:endParaRPr>
          </a:p>
        </p:txBody>
      </p:sp>
      <p:sp>
        <p:nvSpPr>
          <p:cNvPr id="70" name="Rectangle 19"/>
          <p:cNvSpPr>
            <a:spLocks noChangeArrowheads="1"/>
          </p:cNvSpPr>
          <p:nvPr/>
        </p:nvSpPr>
        <p:spPr bwMode="auto">
          <a:xfrm>
            <a:off x="2971800" y="838200"/>
            <a:ext cx="1134021"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6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Planlama</a:t>
            </a:r>
            <a:endParaRPr lang="en-US" sz="1100" dirty="0">
              <a:solidFill>
                <a:schemeClr val="tx1"/>
              </a:solidFill>
              <a:cs typeface="Tahoma" pitchFamily="34" charset="0"/>
            </a:endParaRPr>
          </a:p>
        </p:txBody>
      </p:sp>
      <p:sp>
        <p:nvSpPr>
          <p:cNvPr id="72" name="Rectangle 33"/>
          <p:cNvSpPr>
            <a:spLocks noChangeArrowheads="1"/>
          </p:cNvSpPr>
          <p:nvPr/>
        </p:nvSpPr>
        <p:spPr bwMode="auto">
          <a:xfrm>
            <a:off x="5486401" y="838200"/>
            <a:ext cx="113621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8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İşleyiş</a:t>
            </a:r>
            <a:endParaRPr lang="en-US" sz="1100" dirty="0">
              <a:solidFill>
                <a:schemeClr val="tx1"/>
              </a:solidFill>
              <a:cs typeface="Tahoma" pitchFamily="34" charset="0"/>
            </a:endParaRPr>
          </a:p>
        </p:txBody>
      </p:sp>
      <p:sp>
        <p:nvSpPr>
          <p:cNvPr id="74" name="Rectangle 40"/>
          <p:cNvSpPr>
            <a:spLocks noChangeArrowheads="1"/>
          </p:cNvSpPr>
          <p:nvPr/>
        </p:nvSpPr>
        <p:spPr bwMode="auto">
          <a:xfrm>
            <a:off x="6705600" y="838200"/>
            <a:ext cx="1275312"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9 </a:t>
            </a:r>
            <a:endParaRPr lang="en-US" sz="1100" dirty="0" smtClean="0">
              <a:solidFill>
                <a:schemeClr val="tx1"/>
              </a:solidFill>
              <a:cs typeface="Tahoma" pitchFamily="34" charset="0"/>
            </a:endParaRPr>
          </a:p>
          <a:p>
            <a:pPr algn="ctr"/>
            <a:r>
              <a:rPr lang="en-US" sz="1100" dirty="0" err="1">
                <a:solidFill>
                  <a:schemeClr val="tx1"/>
                </a:solidFill>
                <a:cs typeface="Tahoma" pitchFamily="34" charset="0"/>
              </a:rPr>
              <a:t>Başarının</a:t>
            </a:r>
            <a:r>
              <a:rPr lang="en-US" sz="1100" dirty="0">
                <a:solidFill>
                  <a:schemeClr val="tx1"/>
                </a:solidFill>
                <a:cs typeface="Tahoma" pitchFamily="34" charset="0"/>
              </a:rPr>
              <a:t>/</a:t>
            </a:r>
            <a:endParaRPr lang="tr-TR" sz="1100" dirty="0">
              <a:solidFill>
                <a:schemeClr val="tx1"/>
              </a:solidFill>
              <a:cs typeface="Tahoma" pitchFamily="34" charset="0"/>
            </a:endParaRPr>
          </a:p>
          <a:p>
            <a:pPr algn="ctr"/>
            <a:r>
              <a:rPr lang="en-US" sz="1100" dirty="0" err="1">
                <a:solidFill>
                  <a:schemeClr val="tx1"/>
                </a:solidFill>
                <a:cs typeface="Tahoma" pitchFamily="34" charset="0"/>
              </a:rPr>
              <a:t>Performansın</a:t>
            </a:r>
            <a:r>
              <a:rPr lang="en-US" sz="1100" dirty="0">
                <a:solidFill>
                  <a:schemeClr val="tx1"/>
                </a:solidFill>
                <a:cs typeface="Tahoma" pitchFamily="34" charset="0"/>
              </a:rPr>
              <a:t> </a:t>
            </a:r>
            <a:r>
              <a:rPr lang="en-US" sz="1100" dirty="0" err="1">
                <a:solidFill>
                  <a:schemeClr val="tx1"/>
                </a:solidFill>
                <a:cs typeface="Tahoma" pitchFamily="34" charset="0"/>
              </a:rPr>
              <a:t>değerlendirilmesi</a:t>
            </a:r>
            <a:endParaRPr lang="en-US" sz="1100" dirty="0">
              <a:solidFill>
                <a:schemeClr val="tx1"/>
              </a:solidFill>
              <a:cs typeface="Tahoma" pitchFamily="34" charset="0"/>
            </a:endParaRPr>
          </a:p>
        </p:txBody>
      </p:sp>
      <p:sp>
        <p:nvSpPr>
          <p:cNvPr id="82" name="Rectangle 47"/>
          <p:cNvSpPr>
            <a:spLocks noChangeArrowheads="1"/>
          </p:cNvSpPr>
          <p:nvPr/>
        </p:nvSpPr>
        <p:spPr bwMode="auto">
          <a:xfrm>
            <a:off x="7980912" y="838200"/>
            <a:ext cx="1163088" cy="601293"/>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1100" dirty="0">
                <a:solidFill>
                  <a:schemeClr val="tx1"/>
                </a:solidFill>
                <a:cs typeface="Tahoma" pitchFamily="34" charset="0"/>
              </a:rPr>
              <a:t>10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İyileştirme</a:t>
            </a:r>
            <a:endParaRPr lang="en-US" sz="1100" dirty="0">
              <a:solidFill>
                <a:schemeClr val="tx1"/>
              </a:solidFill>
              <a:cs typeface="Tahoma" pitchFamily="34" charset="0"/>
            </a:endParaRPr>
          </a:p>
        </p:txBody>
      </p:sp>
      <p:sp>
        <p:nvSpPr>
          <p:cNvPr id="84" name="Rectangle 83"/>
          <p:cNvSpPr>
            <a:spLocks noChangeArrowheads="1"/>
          </p:cNvSpPr>
          <p:nvPr/>
        </p:nvSpPr>
        <p:spPr bwMode="auto">
          <a:xfrm>
            <a:off x="559965" y="16167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4.1 </a:t>
            </a:r>
          </a:p>
          <a:p>
            <a:pPr algn="ctr"/>
            <a:r>
              <a:rPr lang="en-US" sz="900" dirty="0" err="1" smtClean="0">
                <a:solidFill>
                  <a:schemeClr val="tx1"/>
                </a:solidFill>
                <a:cs typeface="Tahoma" pitchFamily="34" charset="0"/>
              </a:rPr>
              <a:t>Kapsamın</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analaşılması</a:t>
            </a:r>
            <a:endParaRPr lang="en-US" sz="900" dirty="0">
              <a:solidFill>
                <a:schemeClr val="tx1"/>
              </a:solidFill>
              <a:cs typeface="Tahoma" pitchFamily="34" charset="0"/>
            </a:endParaRPr>
          </a:p>
        </p:txBody>
      </p:sp>
      <p:sp>
        <p:nvSpPr>
          <p:cNvPr id="86" name="Rectangle 85"/>
          <p:cNvSpPr>
            <a:spLocks noChangeArrowheads="1"/>
          </p:cNvSpPr>
          <p:nvPr/>
        </p:nvSpPr>
        <p:spPr bwMode="auto">
          <a:xfrm>
            <a:off x="559965" y="21501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4.2 </a:t>
            </a:r>
          </a:p>
          <a:p>
            <a:pPr algn="ctr"/>
            <a:r>
              <a:rPr lang="en-US" sz="900" dirty="0" err="1" smtClean="0">
                <a:solidFill>
                  <a:schemeClr val="tx1"/>
                </a:solidFill>
                <a:cs typeface="Tahoma" pitchFamily="34" charset="0"/>
              </a:rPr>
              <a:t>İlgili</a:t>
            </a:r>
            <a:r>
              <a:rPr lang="en-US" sz="900" dirty="0" smtClean="0">
                <a:solidFill>
                  <a:schemeClr val="tx1"/>
                </a:solidFill>
                <a:cs typeface="Tahoma" pitchFamily="34" charset="0"/>
              </a:rPr>
              <a:t> </a:t>
            </a:r>
            <a:r>
              <a:rPr lang="en-US" sz="900" dirty="0" err="1" smtClean="0">
                <a:solidFill>
                  <a:schemeClr val="tx1"/>
                </a:solidFill>
                <a:cs typeface="Tahoma" pitchFamily="34" charset="0"/>
              </a:rPr>
              <a:t>taraflar</a:t>
            </a:r>
            <a:endParaRPr lang="en-US" sz="900" dirty="0">
              <a:solidFill>
                <a:schemeClr val="tx1"/>
              </a:solidFill>
              <a:cs typeface="Tahoma" pitchFamily="34" charset="0"/>
            </a:endParaRPr>
          </a:p>
        </p:txBody>
      </p:sp>
      <p:sp>
        <p:nvSpPr>
          <p:cNvPr id="88" name="Rectangle 87"/>
          <p:cNvSpPr>
            <a:spLocks noChangeArrowheads="1"/>
          </p:cNvSpPr>
          <p:nvPr/>
        </p:nvSpPr>
        <p:spPr bwMode="auto">
          <a:xfrm>
            <a:off x="559965" y="26835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4.3 </a:t>
            </a:r>
          </a:p>
          <a:p>
            <a:pPr algn="ctr"/>
            <a:r>
              <a:rPr lang="en-US" sz="900" dirty="0" err="1" smtClean="0">
                <a:solidFill>
                  <a:schemeClr val="tx1"/>
                </a:solidFill>
                <a:cs typeface="Tahoma" pitchFamily="34" charset="0"/>
              </a:rPr>
              <a:t>Kapsam</a:t>
            </a:r>
            <a:endParaRPr lang="en-US" sz="900" dirty="0">
              <a:solidFill>
                <a:schemeClr val="tx1"/>
              </a:solidFill>
              <a:cs typeface="Tahoma" pitchFamily="34" charset="0"/>
            </a:endParaRPr>
          </a:p>
        </p:txBody>
      </p:sp>
      <p:sp>
        <p:nvSpPr>
          <p:cNvPr id="90" name="Rectangle 89"/>
          <p:cNvSpPr>
            <a:spLocks noChangeArrowheads="1"/>
          </p:cNvSpPr>
          <p:nvPr/>
        </p:nvSpPr>
        <p:spPr bwMode="auto">
          <a:xfrm>
            <a:off x="559965" y="32169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4.4</a:t>
            </a:r>
          </a:p>
          <a:p>
            <a:pPr algn="ctr"/>
            <a:r>
              <a:rPr lang="en-US" sz="900" dirty="0" smtClean="0">
                <a:solidFill>
                  <a:schemeClr val="tx1"/>
                </a:solidFill>
                <a:cs typeface="Tahoma" pitchFamily="34" charset="0"/>
              </a:rPr>
              <a:t>KYS</a:t>
            </a:r>
            <a:endParaRPr lang="en-US" sz="900" dirty="0">
              <a:solidFill>
                <a:schemeClr val="tx1"/>
              </a:solidFill>
              <a:cs typeface="Tahoma" pitchFamily="34" charset="0"/>
            </a:endParaRPr>
          </a:p>
        </p:txBody>
      </p:sp>
      <p:sp>
        <p:nvSpPr>
          <p:cNvPr id="91" name="Rectangle 90"/>
          <p:cNvSpPr>
            <a:spLocks noChangeArrowheads="1"/>
          </p:cNvSpPr>
          <p:nvPr/>
        </p:nvSpPr>
        <p:spPr bwMode="auto">
          <a:xfrm>
            <a:off x="1771281" y="16929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5.1 </a:t>
            </a:r>
          </a:p>
          <a:p>
            <a:pPr algn="ctr"/>
            <a:r>
              <a:rPr lang="en-US" sz="900" dirty="0" err="1" smtClean="0">
                <a:solidFill>
                  <a:schemeClr val="tx1"/>
                </a:solidFill>
                <a:cs typeface="Tahoma" pitchFamily="34" charset="0"/>
              </a:rPr>
              <a:t>Liderlik</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adanmışlık</a:t>
            </a:r>
            <a:endParaRPr lang="en-US" sz="900" dirty="0">
              <a:solidFill>
                <a:schemeClr val="tx1"/>
              </a:solidFill>
              <a:cs typeface="Tahoma" pitchFamily="34" charset="0"/>
            </a:endParaRPr>
          </a:p>
        </p:txBody>
      </p:sp>
      <p:sp>
        <p:nvSpPr>
          <p:cNvPr id="92" name="Rectangle 91"/>
          <p:cNvSpPr>
            <a:spLocks noChangeArrowheads="1"/>
          </p:cNvSpPr>
          <p:nvPr/>
        </p:nvSpPr>
        <p:spPr bwMode="auto">
          <a:xfrm>
            <a:off x="2989386" y="1638945"/>
            <a:ext cx="1098848" cy="57085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6.1 </a:t>
            </a:r>
          </a:p>
          <a:p>
            <a:pPr algn="ctr"/>
            <a:r>
              <a:rPr lang="sv-SE" sz="900" dirty="0" smtClean="0">
                <a:solidFill>
                  <a:schemeClr val="tx1"/>
                </a:solidFill>
                <a:cs typeface="Tahoma" pitchFamily="34" charset="0"/>
              </a:rPr>
              <a:t>Riskler ve fırsatlara göre eylemler</a:t>
            </a:r>
            <a:endParaRPr lang="en-US" sz="900" dirty="0">
              <a:solidFill>
                <a:schemeClr val="tx1"/>
              </a:solidFill>
              <a:cs typeface="Tahoma" pitchFamily="34" charset="0"/>
            </a:endParaRPr>
          </a:p>
        </p:txBody>
      </p:sp>
      <p:sp>
        <p:nvSpPr>
          <p:cNvPr id="93" name="Rectangle 92"/>
          <p:cNvSpPr>
            <a:spLocks noChangeArrowheads="1"/>
          </p:cNvSpPr>
          <p:nvPr/>
        </p:nvSpPr>
        <p:spPr bwMode="auto">
          <a:xfrm>
            <a:off x="2989386" y="2414679"/>
            <a:ext cx="1098848" cy="48092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6.2 </a:t>
            </a:r>
          </a:p>
          <a:p>
            <a:pPr algn="ctr"/>
            <a:r>
              <a:rPr lang="en-US" sz="900" dirty="0" err="1" smtClean="0">
                <a:solidFill>
                  <a:schemeClr val="tx1"/>
                </a:solidFill>
                <a:cs typeface="Tahoma" pitchFamily="34" charset="0"/>
              </a:rPr>
              <a:t>Hedefler</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planlama</a:t>
            </a:r>
            <a:endParaRPr lang="en-US" sz="900" dirty="0">
              <a:solidFill>
                <a:schemeClr val="tx1"/>
              </a:solidFill>
              <a:cs typeface="Tahoma" pitchFamily="34" charset="0"/>
            </a:endParaRPr>
          </a:p>
        </p:txBody>
      </p:sp>
      <p:sp>
        <p:nvSpPr>
          <p:cNvPr id="94" name="Rectangle 93"/>
          <p:cNvSpPr>
            <a:spLocks noChangeArrowheads="1"/>
          </p:cNvSpPr>
          <p:nvPr/>
        </p:nvSpPr>
        <p:spPr bwMode="auto">
          <a:xfrm>
            <a:off x="6737720" y="1600200"/>
            <a:ext cx="1098848" cy="62164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 </a:t>
            </a:r>
          </a:p>
          <a:p>
            <a:pPr algn="ctr"/>
            <a:r>
              <a:rPr lang="en-US" sz="900" dirty="0" err="1" smtClean="0">
                <a:solidFill>
                  <a:schemeClr val="tx1"/>
                </a:solidFill>
                <a:cs typeface="Tahoma" pitchFamily="34" charset="0"/>
              </a:rPr>
              <a:t>İzleme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ölçüm</a:t>
            </a:r>
            <a:r>
              <a:rPr lang="en-US" sz="900" dirty="0" smtClean="0">
                <a:solidFill>
                  <a:schemeClr val="tx1"/>
                </a:solidFill>
                <a:cs typeface="Tahoma" pitchFamily="34" charset="0"/>
              </a:rPr>
              <a:t>, </a:t>
            </a:r>
            <a:r>
              <a:rPr lang="en-US" sz="900" dirty="0" err="1" smtClean="0">
                <a:solidFill>
                  <a:schemeClr val="tx1"/>
                </a:solidFill>
                <a:cs typeface="Tahoma" pitchFamily="34" charset="0"/>
              </a:rPr>
              <a:t>analz</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95" name="Rectangle 94"/>
          <p:cNvSpPr>
            <a:spLocks noChangeArrowheads="1"/>
          </p:cNvSpPr>
          <p:nvPr/>
        </p:nvSpPr>
        <p:spPr bwMode="auto">
          <a:xfrm>
            <a:off x="8013032" y="1606745"/>
            <a:ext cx="1098848" cy="45065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10.1 </a:t>
            </a:r>
            <a:r>
              <a:rPr lang="en-US" sz="900" dirty="0" err="1" smtClean="0">
                <a:solidFill>
                  <a:schemeClr val="tx1"/>
                </a:solidFill>
                <a:cs typeface="Tahoma" pitchFamily="34" charset="0"/>
              </a:rPr>
              <a:t>Genel</a:t>
            </a:r>
            <a:endParaRPr lang="en-US" sz="900" dirty="0">
              <a:solidFill>
                <a:schemeClr val="tx1"/>
              </a:solidFill>
              <a:cs typeface="Tahoma" pitchFamily="34" charset="0"/>
            </a:endParaRPr>
          </a:p>
        </p:txBody>
      </p:sp>
      <p:sp>
        <p:nvSpPr>
          <p:cNvPr id="96" name="Rectangle 95"/>
          <p:cNvSpPr>
            <a:spLocks noChangeArrowheads="1"/>
          </p:cNvSpPr>
          <p:nvPr/>
        </p:nvSpPr>
        <p:spPr bwMode="auto">
          <a:xfrm>
            <a:off x="8013032" y="2226320"/>
            <a:ext cx="1098848" cy="6692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10.2 </a:t>
            </a:r>
            <a:r>
              <a:rPr lang="en-US" sz="900" dirty="0" err="1" smtClean="0">
                <a:solidFill>
                  <a:schemeClr val="tx1"/>
                </a:solidFill>
                <a:cs typeface="Tahoma" pitchFamily="34" charset="0"/>
              </a:rPr>
              <a:t>Uygunsuzluk</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düzeltici</a:t>
            </a:r>
            <a:r>
              <a:rPr lang="en-US" sz="900" dirty="0" smtClean="0">
                <a:solidFill>
                  <a:schemeClr val="tx1"/>
                </a:solidFill>
                <a:cs typeface="Tahoma" pitchFamily="34" charset="0"/>
              </a:rPr>
              <a:t> </a:t>
            </a:r>
            <a:r>
              <a:rPr lang="en-US" sz="900" dirty="0" err="1" smtClean="0">
                <a:solidFill>
                  <a:schemeClr val="tx1"/>
                </a:solidFill>
                <a:cs typeface="Tahoma" pitchFamily="34" charset="0"/>
              </a:rPr>
              <a:t>faaliyet</a:t>
            </a:r>
            <a:endParaRPr lang="en-US" sz="900" dirty="0">
              <a:solidFill>
                <a:schemeClr val="tx1"/>
              </a:solidFill>
              <a:cs typeface="Tahoma" pitchFamily="34" charset="0"/>
            </a:endParaRPr>
          </a:p>
        </p:txBody>
      </p:sp>
      <p:sp>
        <p:nvSpPr>
          <p:cNvPr id="98" name="Rectangle 97"/>
          <p:cNvSpPr>
            <a:spLocks noChangeArrowheads="1"/>
          </p:cNvSpPr>
          <p:nvPr/>
        </p:nvSpPr>
        <p:spPr bwMode="auto">
          <a:xfrm>
            <a:off x="1771281" y="2755726"/>
            <a:ext cx="1098848" cy="64198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5.3 </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roller, </a:t>
            </a:r>
            <a:r>
              <a:rPr lang="en-US" sz="900" dirty="0" err="1" smtClean="0">
                <a:solidFill>
                  <a:schemeClr val="tx1"/>
                </a:solidFill>
                <a:cs typeface="Tahoma" pitchFamily="34" charset="0"/>
              </a:rPr>
              <a:t>sorumluluklar</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yetkiler</a:t>
            </a:r>
            <a:endParaRPr lang="en-US" sz="900" dirty="0">
              <a:solidFill>
                <a:schemeClr val="tx1"/>
              </a:solidFill>
              <a:cs typeface="Tahoma" pitchFamily="34" charset="0"/>
            </a:endParaRPr>
          </a:p>
        </p:txBody>
      </p:sp>
      <p:sp>
        <p:nvSpPr>
          <p:cNvPr id="99" name="Rectangle 98"/>
          <p:cNvSpPr>
            <a:spLocks noChangeArrowheads="1"/>
          </p:cNvSpPr>
          <p:nvPr/>
        </p:nvSpPr>
        <p:spPr bwMode="auto">
          <a:xfrm>
            <a:off x="6737720" y="3714711"/>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9.2</a:t>
            </a:r>
          </a:p>
          <a:p>
            <a:pPr algn="ctr"/>
            <a:r>
              <a:rPr lang="en-US" sz="900" dirty="0" err="1" smtClean="0">
                <a:solidFill>
                  <a:schemeClr val="tx1"/>
                </a:solidFill>
                <a:cs typeface="Tahoma" pitchFamily="34" charset="0"/>
              </a:rPr>
              <a:t>İç</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00" name="Rectangle 99"/>
          <p:cNvSpPr>
            <a:spLocks noChangeArrowheads="1"/>
          </p:cNvSpPr>
          <p:nvPr/>
        </p:nvSpPr>
        <p:spPr bwMode="auto">
          <a:xfrm>
            <a:off x="6737720" y="4267200"/>
            <a:ext cx="1098848" cy="40027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9.3 </a:t>
            </a:r>
          </a:p>
          <a:p>
            <a:pPr algn="ctr"/>
            <a:r>
              <a:rPr lang="en-US" sz="900" dirty="0" err="1" smtClean="0">
                <a:solidFill>
                  <a:schemeClr val="tx1"/>
                </a:solidFill>
                <a:cs typeface="Tahoma" pitchFamily="34" charset="0"/>
              </a:rPr>
              <a:t>Yönetimin</a:t>
            </a:r>
            <a:r>
              <a:rPr lang="en-US" sz="900" dirty="0" smtClean="0">
                <a:solidFill>
                  <a:schemeClr val="tx1"/>
                </a:solidFill>
                <a:cs typeface="Tahoma" pitchFamily="34" charset="0"/>
              </a:rPr>
              <a:t> </a:t>
            </a:r>
            <a:r>
              <a:rPr lang="en-US" sz="900" dirty="0" err="1" smtClean="0">
                <a:solidFill>
                  <a:schemeClr val="tx1"/>
                </a:solidFill>
                <a:cs typeface="Tahoma" pitchFamily="34" charset="0"/>
              </a:rPr>
              <a:t>gözden</a:t>
            </a:r>
            <a:r>
              <a:rPr lang="en-US" sz="900" dirty="0" smtClean="0">
                <a:solidFill>
                  <a:schemeClr val="tx1"/>
                </a:solidFill>
                <a:cs typeface="Tahoma" pitchFamily="34" charset="0"/>
              </a:rPr>
              <a:t> </a:t>
            </a:r>
            <a:r>
              <a:rPr lang="en-US" sz="900" dirty="0" err="1" smtClean="0">
                <a:solidFill>
                  <a:schemeClr val="tx1"/>
                </a:solidFill>
                <a:cs typeface="Tahoma" pitchFamily="34" charset="0"/>
              </a:rPr>
              <a:t>geçirmesi</a:t>
            </a:r>
            <a:endParaRPr lang="en-US" sz="900" dirty="0">
              <a:solidFill>
                <a:schemeClr val="tx1"/>
              </a:solidFill>
              <a:cs typeface="Tahoma" pitchFamily="34" charset="0"/>
            </a:endParaRPr>
          </a:p>
        </p:txBody>
      </p:sp>
      <p:sp>
        <p:nvSpPr>
          <p:cNvPr id="101" name="Rectangle 100"/>
          <p:cNvSpPr>
            <a:spLocks noChangeArrowheads="1"/>
          </p:cNvSpPr>
          <p:nvPr/>
        </p:nvSpPr>
        <p:spPr bwMode="auto">
          <a:xfrm>
            <a:off x="5486400" y="1600200"/>
            <a:ext cx="1136212" cy="584188"/>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8.1 </a:t>
            </a:r>
          </a:p>
          <a:p>
            <a:pPr algn="ctr"/>
            <a:r>
              <a:rPr lang="en-US" sz="900" dirty="0" err="1" smtClean="0">
                <a:solidFill>
                  <a:schemeClr val="tx1"/>
                </a:solidFill>
                <a:cs typeface="Tahoma" pitchFamily="34" charset="0"/>
              </a:rPr>
              <a:t>İşleyişin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kontrolü</a:t>
            </a:r>
            <a:endParaRPr lang="en-US" sz="900" dirty="0">
              <a:solidFill>
                <a:schemeClr val="tx1"/>
              </a:solidFill>
              <a:cs typeface="Tahoma" pitchFamily="34" charset="0"/>
            </a:endParaRPr>
          </a:p>
        </p:txBody>
      </p:sp>
      <p:sp>
        <p:nvSpPr>
          <p:cNvPr id="102" name="Rectangle 101"/>
          <p:cNvSpPr>
            <a:spLocks noChangeArrowheads="1"/>
          </p:cNvSpPr>
          <p:nvPr/>
        </p:nvSpPr>
        <p:spPr bwMode="auto">
          <a:xfrm>
            <a:off x="1771281" y="2226320"/>
            <a:ext cx="1098848" cy="36448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5.2 </a:t>
            </a:r>
          </a:p>
          <a:p>
            <a:pPr algn="ctr"/>
            <a:r>
              <a:rPr lang="en-US" sz="900" dirty="0" err="1" smtClean="0">
                <a:solidFill>
                  <a:schemeClr val="tx1"/>
                </a:solidFill>
                <a:cs typeface="Tahoma" pitchFamily="34" charset="0"/>
              </a:rPr>
              <a:t>Politika</a:t>
            </a:r>
            <a:endParaRPr lang="en-US" sz="900" dirty="0">
              <a:solidFill>
                <a:schemeClr val="tx1"/>
              </a:solidFill>
              <a:cs typeface="Tahoma" pitchFamily="34" charset="0"/>
            </a:endParaRPr>
          </a:p>
        </p:txBody>
      </p:sp>
      <p:sp>
        <p:nvSpPr>
          <p:cNvPr id="103" name="Rectangle 102"/>
          <p:cNvSpPr>
            <a:spLocks noChangeArrowheads="1"/>
          </p:cNvSpPr>
          <p:nvPr/>
        </p:nvSpPr>
        <p:spPr bwMode="auto">
          <a:xfrm>
            <a:off x="2987454" y="3071138"/>
            <a:ext cx="1098848" cy="43406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6.3 </a:t>
            </a:r>
          </a:p>
          <a:p>
            <a:pPr algn="ctr"/>
            <a:r>
              <a:rPr lang="en-US" sz="900" dirty="0" err="1" smtClean="0">
                <a:solidFill>
                  <a:schemeClr val="tx1"/>
                </a:solidFill>
                <a:cs typeface="Tahoma" pitchFamily="34" charset="0"/>
              </a:rPr>
              <a:t>Değişikliklerin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planlanması</a:t>
            </a:r>
            <a:endParaRPr lang="en-US" sz="900" dirty="0">
              <a:solidFill>
                <a:schemeClr val="tx1"/>
              </a:solidFill>
              <a:cs typeface="Tahoma" pitchFamily="34" charset="0"/>
            </a:endParaRPr>
          </a:p>
        </p:txBody>
      </p:sp>
      <p:sp>
        <p:nvSpPr>
          <p:cNvPr id="104" name="Rectangle 103"/>
          <p:cNvSpPr>
            <a:spLocks noChangeArrowheads="1"/>
          </p:cNvSpPr>
          <p:nvPr/>
        </p:nvSpPr>
        <p:spPr bwMode="auto">
          <a:xfrm>
            <a:off x="6737720" y="2392566"/>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9.1.2</a:t>
            </a:r>
          </a:p>
          <a:p>
            <a:pPr algn="ctr"/>
            <a:r>
              <a:rPr lang="en-US" sz="900" dirty="0" err="1" smtClean="0">
                <a:solidFill>
                  <a:schemeClr val="tx1"/>
                </a:solidFill>
                <a:cs typeface="Tahoma" pitchFamily="34" charset="0"/>
              </a:rPr>
              <a:t>Müşteri</a:t>
            </a:r>
            <a:r>
              <a:rPr lang="en-US" sz="900" dirty="0" smtClean="0">
                <a:solidFill>
                  <a:schemeClr val="tx1"/>
                </a:solidFill>
                <a:cs typeface="Tahoma" pitchFamily="34" charset="0"/>
              </a:rPr>
              <a:t> </a:t>
            </a:r>
            <a:r>
              <a:rPr lang="en-US" sz="900" dirty="0" err="1" smtClean="0">
                <a:solidFill>
                  <a:schemeClr val="tx1"/>
                </a:solidFill>
                <a:cs typeface="Tahoma" pitchFamily="34" charset="0"/>
              </a:rPr>
              <a:t>memnuniyeti</a:t>
            </a:r>
            <a:endParaRPr lang="en-US" sz="900" dirty="0">
              <a:solidFill>
                <a:schemeClr val="tx1"/>
              </a:solidFill>
              <a:cs typeface="Tahoma" pitchFamily="34" charset="0"/>
            </a:endParaRPr>
          </a:p>
        </p:txBody>
      </p:sp>
      <p:sp>
        <p:nvSpPr>
          <p:cNvPr id="105" name="Rectangle 104"/>
          <p:cNvSpPr>
            <a:spLocks noChangeArrowheads="1"/>
          </p:cNvSpPr>
          <p:nvPr/>
        </p:nvSpPr>
        <p:spPr bwMode="auto">
          <a:xfrm>
            <a:off x="6737720" y="3064512"/>
            <a:ext cx="1098848" cy="47319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900" dirty="0" smtClean="0">
                <a:solidFill>
                  <a:schemeClr val="tx1"/>
                </a:solidFill>
                <a:cs typeface="Tahoma" pitchFamily="34" charset="0"/>
              </a:rPr>
              <a:t>9.1.3 </a:t>
            </a:r>
          </a:p>
          <a:p>
            <a:pPr algn="ctr"/>
            <a:r>
              <a:rPr lang="en-US" sz="900" dirty="0" err="1" smtClean="0">
                <a:solidFill>
                  <a:schemeClr val="tx1"/>
                </a:solidFill>
                <a:cs typeface="Tahoma" pitchFamily="34" charset="0"/>
              </a:rPr>
              <a:t>Analiz</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değerlendirme</a:t>
            </a:r>
            <a:endParaRPr lang="en-US" sz="900" dirty="0">
              <a:solidFill>
                <a:schemeClr val="tx1"/>
              </a:solidFill>
              <a:cs typeface="Tahoma" pitchFamily="34" charset="0"/>
            </a:endParaRPr>
          </a:p>
        </p:txBody>
      </p:sp>
      <p:sp>
        <p:nvSpPr>
          <p:cNvPr id="106" name="Rectangle 105"/>
          <p:cNvSpPr>
            <a:spLocks noChangeArrowheads="1"/>
          </p:cNvSpPr>
          <p:nvPr/>
        </p:nvSpPr>
        <p:spPr bwMode="auto">
          <a:xfrm>
            <a:off x="5505082" y="2302520"/>
            <a:ext cx="1098848" cy="364480"/>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err="1" smtClean="0">
                <a:solidFill>
                  <a:schemeClr val="tx1"/>
                </a:solidFill>
                <a:cs typeface="Tahoma" pitchFamily="34" charset="0"/>
              </a:rPr>
              <a:t>Sonraki</a:t>
            </a:r>
            <a:r>
              <a:rPr lang="en-US" sz="900" dirty="0" smtClean="0">
                <a:solidFill>
                  <a:schemeClr val="tx1"/>
                </a:solidFill>
                <a:cs typeface="Tahoma" pitchFamily="34" charset="0"/>
              </a:rPr>
              <a:t> </a:t>
            </a:r>
            <a:r>
              <a:rPr lang="en-US" sz="900" dirty="0" err="1" smtClean="0">
                <a:solidFill>
                  <a:schemeClr val="tx1"/>
                </a:solidFill>
                <a:cs typeface="Tahoma" pitchFamily="34" charset="0"/>
              </a:rPr>
              <a:t>slayta</a:t>
            </a:r>
            <a:r>
              <a:rPr lang="en-US" sz="900" dirty="0" smtClean="0">
                <a:solidFill>
                  <a:schemeClr val="tx1"/>
                </a:solidFill>
                <a:cs typeface="Tahoma" pitchFamily="34" charset="0"/>
              </a:rPr>
              <a:t> </a:t>
            </a:r>
            <a:r>
              <a:rPr lang="en-US" sz="900" dirty="0" err="1" smtClean="0">
                <a:solidFill>
                  <a:schemeClr val="tx1"/>
                </a:solidFill>
                <a:cs typeface="Tahoma" pitchFamily="34" charset="0"/>
              </a:rPr>
              <a:t>bakınız</a:t>
            </a:r>
            <a:endParaRPr lang="en-US" sz="900" dirty="0">
              <a:solidFill>
                <a:schemeClr val="tx1"/>
              </a:solidFill>
              <a:cs typeface="Tahoma" pitchFamily="34" charset="0"/>
            </a:endParaRPr>
          </a:p>
        </p:txBody>
      </p:sp>
      <p:cxnSp>
        <p:nvCxnSpPr>
          <p:cNvPr id="107" name="Straight Arrow Connector 106"/>
          <p:cNvCxnSpPr/>
          <p:nvPr/>
        </p:nvCxnSpPr>
        <p:spPr bwMode="auto">
          <a:xfrm flipH="1">
            <a:off x="2320705" y="1439493"/>
            <a:ext cx="1" cy="25342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08" name="Straight Arrow Connector 107"/>
          <p:cNvCxnSpPr/>
          <p:nvPr/>
        </p:nvCxnSpPr>
        <p:spPr bwMode="auto">
          <a:xfrm>
            <a:off x="2320705" y="25908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0" name="Straight Arrow Connector 109"/>
          <p:cNvCxnSpPr/>
          <p:nvPr/>
        </p:nvCxnSpPr>
        <p:spPr bwMode="auto">
          <a:xfrm>
            <a:off x="2320705" y="2057400"/>
            <a:ext cx="0" cy="168920"/>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1" name="Straight Arrow Connector 110"/>
          <p:cNvCxnSpPr>
            <a:stCxn id="64" idx="2"/>
            <a:endCxn id="84" idx="0"/>
          </p:cNvCxnSpPr>
          <p:nvPr/>
        </p:nvCxnSpPr>
        <p:spPr bwMode="auto">
          <a:xfrm flipH="1">
            <a:off x="1109389" y="1439493"/>
            <a:ext cx="1" cy="17722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2" name="Straight Arrow Connector 111"/>
          <p:cNvCxnSpPr>
            <a:stCxn id="84" idx="2"/>
            <a:endCxn id="86" idx="0"/>
          </p:cNvCxnSpPr>
          <p:nvPr/>
        </p:nvCxnSpPr>
        <p:spPr bwMode="auto">
          <a:xfrm>
            <a:off x="1109389" y="19812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3" name="Straight Arrow Connector 112"/>
          <p:cNvCxnSpPr>
            <a:stCxn id="86" idx="2"/>
            <a:endCxn id="88" idx="0"/>
          </p:cNvCxnSpPr>
          <p:nvPr/>
        </p:nvCxnSpPr>
        <p:spPr bwMode="auto">
          <a:xfrm>
            <a:off x="1109389" y="25146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4" name="Straight Arrow Connector 113"/>
          <p:cNvCxnSpPr>
            <a:stCxn id="88" idx="2"/>
            <a:endCxn id="90" idx="0"/>
          </p:cNvCxnSpPr>
          <p:nvPr/>
        </p:nvCxnSpPr>
        <p:spPr bwMode="auto">
          <a:xfrm>
            <a:off x="1109389" y="3048000"/>
            <a:ext cx="0" cy="16892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5" name="Straight Arrow Connector 114"/>
          <p:cNvCxnSpPr>
            <a:stCxn id="70" idx="2"/>
            <a:endCxn id="92" idx="0"/>
          </p:cNvCxnSpPr>
          <p:nvPr/>
        </p:nvCxnSpPr>
        <p:spPr bwMode="auto">
          <a:xfrm flipH="1">
            <a:off x="3538810" y="1439493"/>
            <a:ext cx="1" cy="1994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6" name="Straight Arrow Connector 115"/>
          <p:cNvCxnSpPr>
            <a:stCxn id="92" idx="2"/>
            <a:endCxn id="93" idx="0"/>
          </p:cNvCxnSpPr>
          <p:nvPr/>
        </p:nvCxnSpPr>
        <p:spPr bwMode="auto">
          <a:xfrm>
            <a:off x="3538810" y="2209800"/>
            <a:ext cx="0" cy="20487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7" name="Straight Arrow Connector 116"/>
          <p:cNvCxnSpPr>
            <a:stCxn id="93" idx="2"/>
            <a:endCxn id="103" idx="0"/>
          </p:cNvCxnSpPr>
          <p:nvPr/>
        </p:nvCxnSpPr>
        <p:spPr bwMode="auto">
          <a:xfrm flipH="1">
            <a:off x="3536878" y="2895600"/>
            <a:ext cx="1932" cy="175538"/>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18" name="Straight Arrow Connector 117"/>
          <p:cNvCxnSpPr>
            <a:stCxn id="72" idx="2"/>
            <a:endCxn id="101" idx="0"/>
          </p:cNvCxnSpPr>
          <p:nvPr/>
        </p:nvCxnSpPr>
        <p:spPr bwMode="auto">
          <a:xfrm flipH="1">
            <a:off x="6054506" y="1439493"/>
            <a:ext cx="1" cy="16070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19" name="Straight Arrow Connector 118"/>
          <p:cNvCxnSpPr>
            <a:stCxn id="101" idx="2"/>
            <a:endCxn id="106" idx="0"/>
          </p:cNvCxnSpPr>
          <p:nvPr/>
        </p:nvCxnSpPr>
        <p:spPr bwMode="auto">
          <a:xfrm>
            <a:off x="6054506" y="2184388"/>
            <a:ext cx="0" cy="11813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20" name="Straight Arrow Connector 119"/>
          <p:cNvCxnSpPr>
            <a:stCxn id="74" idx="2"/>
            <a:endCxn id="94" idx="0"/>
          </p:cNvCxnSpPr>
          <p:nvPr/>
        </p:nvCxnSpPr>
        <p:spPr bwMode="auto">
          <a:xfrm flipH="1">
            <a:off x="7287144" y="1439493"/>
            <a:ext cx="56112" cy="160707"/>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1" name="Straight Arrow Connector 120"/>
          <p:cNvCxnSpPr>
            <a:stCxn id="94" idx="2"/>
            <a:endCxn id="104" idx="0"/>
          </p:cNvCxnSpPr>
          <p:nvPr/>
        </p:nvCxnSpPr>
        <p:spPr bwMode="auto">
          <a:xfrm>
            <a:off x="7287144" y="2221843"/>
            <a:ext cx="0" cy="170723"/>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2" name="Straight Arrow Connector 121"/>
          <p:cNvCxnSpPr>
            <a:stCxn id="104" idx="2"/>
            <a:endCxn id="105" idx="0"/>
          </p:cNvCxnSpPr>
          <p:nvPr/>
        </p:nvCxnSpPr>
        <p:spPr bwMode="auto">
          <a:xfrm>
            <a:off x="7287144" y="2865760"/>
            <a:ext cx="0" cy="198752"/>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3" name="Straight Arrow Connector 122"/>
          <p:cNvCxnSpPr>
            <a:stCxn id="105" idx="2"/>
            <a:endCxn id="99" idx="0"/>
          </p:cNvCxnSpPr>
          <p:nvPr/>
        </p:nvCxnSpPr>
        <p:spPr bwMode="auto">
          <a:xfrm>
            <a:off x="7287144" y="3537706"/>
            <a:ext cx="0" cy="177005"/>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4" name="Straight Arrow Connector 123"/>
          <p:cNvCxnSpPr>
            <a:stCxn id="99" idx="2"/>
            <a:endCxn id="100" idx="0"/>
          </p:cNvCxnSpPr>
          <p:nvPr/>
        </p:nvCxnSpPr>
        <p:spPr bwMode="auto">
          <a:xfrm>
            <a:off x="7287144" y="4079191"/>
            <a:ext cx="0" cy="188009"/>
          </a:xfrm>
          <a:prstGeom prst="straightConnector1">
            <a:avLst/>
          </a:prstGeom>
          <a:noFill/>
          <a:ln w="9525" cap="flat" cmpd="sng" algn="ctr">
            <a:solidFill>
              <a:schemeClr val="tx1">
                <a:lumMod val="65000"/>
                <a:lumOff val="35000"/>
              </a:schemeClr>
            </a:solidFill>
            <a:prstDash val="solid"/>
            <a:round/>
            <a:headEnd type="none" w="med" len="med"/>
            <a:tailEnd type="arrow"/>
          </a:ln>
          <a:effectLst/>
        </p:spPr>
      </p:cxnSp>
      <p:cxnSp>
        <p:nvCxnSpPr>
          <p:cNvPr id="125" name="Straight Arrow Connector 124"/>
          <p:cNvCxnSpPr>
            <a:stCxn id="82" idx="2"/>
            <a:endCxn id="95" idx="0"/>
          </p:cNvCxnSpPr>
          <p:nvPr/>
        </p:nvCxnSpPr>
        <p:spPr bwMode="auto">
          <a:xfrm>
            <a:off x="8562456" y="1439493"/>
            <a:ext cx="0" cy="167252"/>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cxnSp>
        <p:nvCxnSpPr>
          <p:cNvPr id="126" name="Straight Arrow Connector 125"/>
          <p:cNvCxnSpPr>
            <a:stCxn id="95" idx="2"/>
            <a:endCxn id="96" idx="0"/>
          </p:cNvCxnSpPr>
          <p:nvPr/>
        </p:nvCxnSpPr>
        <p:spPr bwMode="auto">
          <a:xfrm>
            <a:off x="8562456" y="2057400"/>
            <a:ext cx="0" cy="168920"/>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sp>
        <p:nvSpPr>
          <p:cNvPr id="127" name="Rectangle 26"/>
          <p:cNvSpPr>
            <a:spLocks noChangeArrowheads="1"/>
          </p:cNvSpPr>
          <p:nvPr/>
        </p:nvSpPr>
        <p:spPr bwMode="auto">
          <a:xfrm>
            <a:off x="4285245" y="838200"/>
            <a:ext cx="1134021" cy="601293"/>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1100" dirty="0">
                <a:solidFill>
                  <a:schemeClr val="tx1"/>
                </a:solidFill>
                <a:cs typeface="Tahoma" pitchFamily="34" charset="0"/>
              </a:rPr>
              <a:t>7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Destek</a:t>
            </a:r>
            <a:endParaRPr lang="en-US" sz="1100" dirty="0">
              <a:solidFill>
                <a:schemeClr val="tx1"/>
              </a:solidFill>
              <a:cs typeface="Tahoma" pitchFamily="34" charset="0"/>
            </a:endParaRPr>
          </a:p>
        </p:txBody>
      </p:sp>
      <p:sp>
        <p:nvSpPr>
          <p:cNvPr id="128" name="Rectangle 127"/>
          <p:cNvSpPr>
            <a:spLocks noChangeArrowheads="1"/>
          </p:cNvSpPr>
          <p:nvPr/>
        </p:nvSpPr>
        <p:spPr bwMode="auto">
          <a:xfrm>
            <a:off x="4254746" y="16002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 </a:t>
            </a:r>
          </a:p>
          <a:p>
            <a:pPr algn="ctr"/>
            <a:r>
              <a:rPr lang="en-US" sz="900" dirty="0" err="1" smtClean="0">
                <a:solidFill>
                  <a:schemeClr val="tx1"/>
                </a:solidFill>
                <a:cs typeface="Tahoma" pitchFamily="34" charset="0"/>
              </a:rPr>
              <a:t>Kaynaklar</a:t>
            </a:r>
            <a:endParaRPr lang="en-US" sz="900" dirty="0">
              <a:solidFill>
                <a:schemeClr val="tx1"/>
              </a:solidFill>
              <a:cs typeface="Tahoma" pitchFamily="34" charset="0"/>
            </a:endParaRPr>
          </a:p>
        </p:txBody>
      </p:sp>
      <p:sp>
        <p:nvSpPr>
          <p:cNvPr id="129" name="Rectangle 128"/>
          <p:cNvSpPr>
            <a:spLocks noChangeArrowheads="1"/>
          </p:cNvSpPr>
          <p:nvPr/>
        </p:nvSpPr>
        <p:spPr bwMode="auto">
          <a:xfrm>
            <a:off x="4254746" y="54199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7.3 </a:t>
            </a:r>
          </a:p>
          <a:p>
            <a:pPr algn="ctr"/>
            <a:r>
              <a:rPr lang="en-US" sz="900" dirty="0" err="1" smtClean="0">
                <a:solidFill>
                  <a:schemeClr val="tx1"/>
                </a:solidFill>
                <a:cs typeface="Tahoma" pitchFamily="34" charset="0"/>
              </a:rPr>
              <a:t>Farkındalık</a:t>
            </a:r>
            <a:endParaRPr lang="en-US" sz="900" dirty="0">
              <a:solidFill>
                <a:schemeClr val="tx1"/>
              </a:solidFill>
              <a:cs typeface="Tahoma" pitchFamily="34" charset="0"/>
            </a:endParaRPr>
          </a:p>
        </p:txBody>
      </p:sp>
      <p:sp>
        <p:nvSpPr>
          <p:cNvPr id="130" name="Rectangle 129"/>
          <p:cNvSpPr>
            <a:spLocks noChangeArrowheads="1"/>
          </p:cNvSpPr>
          <p:nvPr/>
        </p:nvSpPr>
        <p:spPr bwMode="auto">
          <a:xfrm>
            <a:off x="4254746" y="587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7.4 </a:t>
            </a:r>
          </a:p>
          <a:p>
            <a:pPr algn="ctr"/>
            <a:r>
              <a:rPr lang="en-US" sz="900" dirty="0" err="1" smtClean="0">
                <a:solidFill>
                  <a:schemeClr val="tx1"/>
                </a:solidFill>
                <a:cs typeface="Tahoma" pitchFamily="34" charset="0"/>
              </a:rPr>
              <a:t>İletişim</a:t>
            </a:r>
            <a:endParaRPr lang="en-US" sz="900" dirty="0">
              <a:solidFill>
                <a:schemeClr val="tx1"/>
              </a:solidFill>
              <a:cs typeface="Tahoma" pitchFamily="34" charset="0"/>
            </a:endParaRPr>
          </a:p>
        </p:txBody>
      </p:sp>
      <p:sp>
        <p:nvSpPr>
          <p:cNvPr id="131" name="Rectangle 130"/>
          <p:cNvSpPr>
            <a:spLocks noChangeArrowheads="1"/>
          </p:cNvSpPr>
          <p:nvPr/>
        </p:nvSpPr>
        <p:spPr bwMode="auto">
          <a:xfrm>
            <a:off x="4254746" y="6333372"/>
            <a:ext cx="1195018" cy="448428"/>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7.5 </a:t>
            </a:r>
          </a:p>
          <a:p>
            <a:pPr algn="ctr"/>
            <a:r>
              <a:rPr lang="en-US" sz="900" dirty="0" err="1" smtClean="0">
                <a:solidFill>
                  <a:schemeClr val="tx1"/>
                </a:solidFill>
                <a:cs typeface="Tahoma" pitchFamily="34" charset="0"/>
              </a:rPr>
              <a:t>Dokümante</a:t>
            </a:r>
            <a:r>
              <a:rPr lang="en-US" sz="900" dirty="0" smtClean="0">
                <a:solidFill>
                  <a:schemeClr val="tx1"/>
                </a:solidFill>
                <a:cs typeface="Tahoma" pitchFamily="34" charset="0"/>
              </a:rPr>
              <a:t> </a:t>
            </a:r>
            <a:r>
              <a:rPr lang="en-US" sz="900" dirty="0" err="1" smtClean="0">
                <a:solidFill>
                  <a:schemeClr val="tx1"/>
                </a:solidFill>
                <a:cs typeface="Tahoma" pitchFamily="34" charset="0"/>
              </a:rPr>
              <a:t>edilmiş</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endParaRPr lang="en-US" sz="900" dirty="0">
              <a:solidFill>
                <a:schemeClr val="tx1"/>
              </a:solidFill>
              <a:cs typeface="Tahoma" pitchFamily="34" charset="0"/>
            </a:endParaRPr>
          </a:p>
        </p:txBody>
      </p:sp>
      <p:sp>
        <p:nvSpPr>
          <p:cNvPr id="132" name="Rectangle 131"/>
          <p:cNvSpPr>
            <a:spLocks noChangeArrowheads="1"/>
          </p:cNvSpPr>
          <p:nvPr/>
        </p:nvSpPr>
        <p:spPr bwMode="auto">
          <a:xfrm>
            <a:off x="4254746" y="49627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7.2 </a:t>
            </a:r>
          </a:p>
          <a:p>
            <a:pPr algn="ctr"/>
            <a:r>
              <a:rPr lang="en-US" sz="900" dirty="0" err="1" smtClean="0">
                <a:solidFill>
                  <a:schemeClr val="tx1"/>
                </a:solidFill>
                <a:cs typeface="Tahoma" pitchFamily="34" charset="0"/>
              </a:rPr>
              <a:t>Yetkinlik</a:t>
            </a:r>
            <a:endParaRPr lang="en-US" sz="900" dirty="0">
              <a:solidFill>
                <a:schemeClr val="tx1"/>
              </a:solidFill>
              <a:cs typeface="Tahoma" pitchFamily="34" charset="0"/>
            </a:endParaRPr>
          </a:p>
        </p:txBody>
      </p:sp>
      <p:cxnSp>
        <p:nvCxnSpPr>
          <p:cNvPr id="133" name="Straight Arrow Connector 132"/>
          <p:cNvCxnSpPr/>
          <p:nvPr/>
        </p:nvCxnSpPr>
        <p:spPr bwMode="auto">
          <a:xfrm>
            <a:off x="4852255" y="3896951"/>
            <a:ext cx="0" cy="110593"/>
          </a:xfrm>
          <a:prstGeom prst="straightConnector1">
            <a:avLst/>
          </a:prstGeom>
          <a:ln>
            <a:headEnd type="none" w="med" len="med"/>
            <a:tailEnd type="triangle"/>
          </a:ln>
        </p:spPr>
        <p:style>
          <a:lnRef idx="1">
            <a:schemeClr val="dk1"/>
          </a:lnRef>
          <a:fillRef idx="2">
            <a:schemeClr val="dk1"/>
          </a:fillRef>
          <a:effectRef idx="1">
            <a:schemeClr val="dk1"/>
          </a:effectRef>
          <a:fontRef idx="minor">
            <a:schemeClr val="dk1"/>
          </a:fontRef>
        </p:style>
      </p:cxnSp>
      <p:sp>
        <p:nvSpPr>
          <p:cNvPr id="134" name="Rectangle 133"/>
          <p:cNvSpPr>
            <a:spLocks noChangeArrowheads="1"/>
          </p:cNvSpPr>
          <p:nvPr/>
        </p:nvSpPr>
        <p:spPr bwMode="auto">
          <a:xfrm>
            <a:off x="4254746" y="2967434"/>
            <a:ext cx="1195018" cy="61396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7.1.4 </a:t>
            </a:r>
          </a:p>
          <a:p>
            <a:pPr algn="ctr"/>
            <a:r>
              <a:rPr lang="en-US" sz="900" dirty="0" err="1" smtClean="0">
                <a:solidFill>
                  <a:schemeClr val="tx1"/>
                </a:solidFill>
                <a:cs typeface="Tahoma" pitchFamily="34" charset="0"/>
              </a:rPr>
              <a:t>Süreçlerin</a:t>
            </a:r>
            <a:r>
              <a:rPr lang="en-US" sz="900" dirty="0" smtClean="0">
                <a:solidFill>
                  <a:schemeClr val="tx1"/>
                </a:solidFill>
                <a:cs typeface="Tahoma" pitchFamily="34" charset="0"/>
              </a:rPr>
              <a:t> </a:t>
            </a:r>
            <a:r>
              <a:rPr lang="en-US" sz="900" dirty="0" err="1" smtClean="0">
                <a:solidFill>
                  <a:schemeClr val="tx1"/>
                </a:solidFill>
                <a:cs typeface="Tahoma" pitchFamily="34" charset="0"/>
              </a:rPr>
              <a:t>işleyiş</a:t>
            </a:r>
            <a:r>
              <a:rPr lang="en-US" sz="900" dirty="0" smtClean="0">
                <a:solidFill>
                  <a:schemeClr val="tx1"/>
                </a:solidFill>
                <a:cs typeface="Tahoma" pitchFamily="34" charset="0"/>
              </a:rPr>
              <a:t> </a:t>
            </a:r>
            <a:r>
              <a:rPr lang="en-US" sz="900" dirty="0" err="1" smtClean="0">
                <a:solidFill>
                  <a:schemeClr val="tx1"/>
                </a:solidFill>
                <a:cs typeface="Tahoma" pitchFamily="34" charset="0"/>
              </a:rPr>
              <a:t>ortamı</a:t>
            </a:r>
            <a:endParaRPr lang="en-US" sz="900" dirty="0">
              <a:solidFill>
                <a:schemeClr val="tx1"/>
              </a:solidFill>
              <a:cs typeface="Tahoma" pitchFamily="34" charset="0"/>
            </a:endParaRPr>
          </a:p>
        </p:txBody>
      </p:sp>
      <p:sp>
        <p:nvSpPr>
          <p:cNvPr id="135" name="Rectangle 134"/>
          <p:cNvSpPr>
            <a:spLocks noChangeArrowheads="1"/>
          </p:cNvSpPr>
          <p:nvPr/>
        </p:nvSpPr>
        <p:spPr bwMode="auto">
          <a:xfrm>
            <a:off x="4254746" y="3731844"/>
            <a:ext cx="1195018" cy="535356"/>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7.1.5 </a:t>
            </a:r>
          </a:p>
          <a:p>
            <a:pPr algn="ctr"/>
            <a:r>
              <a:rPr lang="en-US" sz="900" dirty="0" err="1" smtClean="0">
                <a:solidFill>
                  <a:schemeClr val="tx1"/>
                </a:solidFill>
                <a:cs typeface="Tahoma" pitchFamily="34" charset="0"/>
              </a:rPr>
              <a:t>Kaynakların</a:t>
            </a:r>
            <a:r>
              <a:rPr lang="en-US" sz="900" dirty="0" smtClean="0">
                <a:solidFill>
                  <a:schemeClr val="tx1"/>
                </a:solidFill>
                <a:cs typeface="Tahoma" pitchFamily="34" charset="0"/>
              </a:rPr>
              <a:t> </a:t>
            </a:r>
            <a:r>
              <a:rPr lang="en-US" sz="900" dirty="0" err="1" smtClean="0">
                <a:solidFill>
                  <a:schemeClr val="tx1"/>
                </a:solidFill>
                <a:cs typeface="Tahoma" pitchFamily="34" charset="0"/>
              </a:rPr>
              <a:t>izlenmesi</a:t>
            </a:r>
            <a:r>
              <a:rPr lang="en-US" sz="900" dirty="0" smtClean="0">
                <a:solidFill>
                  <a:schemeClr val="tx1"/>
                </a:solidFill>
                <a:cs typeface="Tahoma" pitchFamily="34" charset="0"/>
              </a:rPr>
              <a:t> </a:t>
            </a:r>
            <a:r>
              <a:rPr lang="en-US" sz="900" dirty="0" err="1" smtClean="0">
                <a:solidFill>
                  <a:schemeClr val="tx1"/>
                </a:solidFill>
                <a:cs typeface="Tahoma" pitchFamily="34" charset="0"/>
              </a:rPr>
              <a:t>ve</a:t>
            </a:r>
            <a:r>
              <a:rPr lang="en-US" sz="900" dirty="0" smtClean="0">
                <a:solidFill>
                  <a:schemeClr val="tx1"/>
                </a:solidFill>
                <a:cs typeface="Tahoma" pitchFamily="34" charset="0"/>
              </a:rPr>
              <a:t> </a:t>
            </a:r>
            <a:r>
              <a:rPr lang="en-US" sz="900" dirty="0" err="1" smtClean="0">
                <a:solidFill>
                  <a:schemeClr val="tx1"/>
                </a:solidFill>
                <a:cs typeface="Tahoma" pitchFamily="34" charset="0"/>
              </a:rPr>
              <a:t>ölçülmesi</a:t>
            </a:r>
            <a:endParaRPr lang="en-US" sz="900" dirty="0">
              <a:solidFill>
                <a:schemeClr val="tx1"/>
              </a:solidFill>
              <a:cs typeface="Tahoma" pitchFamily="34" charset="0"/>
            </a:endParaRPr>
          </a:p>
        </p:txBody>
      </p:sp>
      <p:sp>
        <p:nvSpPr>
          <p:cNvPr id="136" name="Rectangle 135"/>
          <p:cNvSpPr>
            <a:spLocks noChangeArrowheads="1"/>
          </p:cNvSpPr>
          <p:nvPr/>
        </p:nvSpPr>
        <p:spPr bwMode="auto">
          <a:xfrm>
            <a:off x="4254746" y="2067136"/>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7.1.2 </a:t>
            </a:r>
          </a:p>
          <a:p>
            <a:pPr algn="ctr"/>
            <a:r>
              <a:rPr lang="en-US" sz="900" dirty="0" err="1" smtClean="0">
                <a:solidFill>
                  <a:schemeClr val="tx1"/>
                </a:solidFill>
                <a:cs typeface="Tahoma" pitchFamily="34" charset="0"/>
              </a:rPr>
              <a:t>İnsanlar</a:t>
            </a:r>
            <a:endParaRPr lang="en-US" sz="900" dirty="0">
              <a:solidFill>
                <a:schemeClr val="tx1"/>
              </a:solidFill>
              <a:cs typeface="Tahoma" pitchFamily="34" charset="0"/>
            </a:endParaRPr>
          </a:p>
        </p:txBody>
      </p:sp>
      <p:sp>
        <p:nvSpPr>
          <p:cNvPr id="137" name="Rectangle 136"/>
          <p:cNvSpPr>
            <a:spLocks noChangeArrowheads="1"/>
          </p:cNvSpPr>
          <p:nvPr/>
        </p:nvSpPr>
        <p:spPr bwMode="auto">
          <a:xfrm>
            <a:off x="4254746" y="2514600"/>
            <a:ext cx="1195018" cy="2950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smtClean="0">
                <a:solidFill>
                  <a:schemeClr val="tx1"/>
                </a:solidFill>
                <a:cs typeface="Tahoma" pitchFamily="34" charset="0"/>
              </a:rPr>
              <a:t>7.1.3 </a:t>
            </a:r>
          </a:p>
          <a:p>
            <a:pPr algn="ctr"/>
            <a:r>
              <a:rPr lang="en-US" sz="900" dirty="0" err="1" smtClean="0">
                <a:solidFill>
                  <a:schemeClr val="tx1"/>
                </a:solidFill>
                <a:cs typeface="Tahoma" pitchFamily="34" charset="0"/>
              </a:rPr>
              <a:t>Altyapı</a:t>
            </a:r>
            <a:endParaRPr lang="en-US" sz="900" dirty="0">
              <a:solidFill>
                <a:schemeClr val="tx1"/>
              </a:solidFill>
              <a:cs typeface="Tahoma" pitchFamily="34" charset="0"/>
            </a:endParaRPr>
          </a:p>
        </p:txBody>
      </p:sp>
      <p:cxnSp>
        <p:nvCxnSpPr>
          <p:cNvPr id="138" name="Straight Arrow Connector 137"/>
          <p:cNvCxnSpPr/>
          <p:nvPr/>
        </p:nvCxnSpPr>
        <p:spPr bwMode="auto">
          <a:xfrm flipH="1">
            <a:off x="4852255" y="1439493"/>
            <a:ext cx="1" cy="160707"/>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39" name="Straight Arrow Connector 138"/>
          <p:cNvCxnSpPr/>
          <p:nvPr/>
        </p:nvCxnSpPr>
        <p:spPr bwMode="auto">
          <a:xfrm>
            <a:off x="4852255" y="1895264"/>
            <a:ext cx="0" cy="1718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0" name="Straight Arrow Connector 139"/>
          <p:cNvCxnSpPr/>
          <p:nvPr/>
        </p:nvCxnSpPr>
        <p:spPr bwMode="auto">
          <a:xfrm>
            <a:off x="4852255" y="2362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1" name="Straight Arrow Connector 140"/>
          <p:cNvCxnSpPr/>
          <p:nvPr/>
        </p:nvCxnSpPr>
        <p:spPr bwMode="auto">
          <a:xfrm>
            <a:off x="4852255" y="2809664"/>
            <a:ext cx="0" cy="15777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2" name="Straight Arrow Connector 141"/>
          <p:cNvCxnSpPr/>
          <p:nvPr/>
        </p:nvCxnSpPr>
        <p:spPr bwMode="auto">
          <a:xfrm>
            <a:off x="4852255" y="3581400"/>
            <a:ext cx="0" cy="150444"/>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3" name="Straight Arrow Connector 142"/>
          <p:cNvCxnSpPr/>
          <p:nvPr/>
        </p:nvCxnSpPr>
        <p:spPr bwMode="auto">
          <a:xfrm>
            <a:off x="4852255" y="52578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4" name="Straight Arrow Connector 143"/>
          <p:cNvCxnSpPr/>
          <p:nvPr/>
        </p:nvCxnSpPr>
        <p:spPr bwMode="auto">
          <a:xfrm>
            <a:off x="4852255" y="5715000"/>
            <a:ext cx="0" cy="162136"/>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5" name="Straight Arrow Connector 144"/>
          <p:cNvCxnSpPr/>
          <p:nvPr/>
        </p:nvCxnSpPr>
        <p:spPr bwMode="auto">
          <a:xfrm>
            <a:off x="4852255" y="6172200"/>
            <a:ext cx="0" cy="1611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146" name="Rectangle 145"/>
          <p:cNvSpPr>
            <a:spLocks noChangeArrowheads="1"/>
          </p:cNvSpPr>
          <p:nvPr/>
        </p:nvSpPr>
        <p:spPr bwMode="auto">
          <a:xfrm>
            <a:off x="4258132" y="4419600"/>
            <a:ext cx="1188246" cy="447464"/>
          </a:xfrm>
          <a:prstGeom prst="rect">
            <a:avLst/>
          </a:prstGeom>
          <a:ln>
            <a:headEnd/>
            <a:tailEnd/>
          </a:ln>
        </p:spPr>
        <p:style>
          <a:lnRef idx="1">
            <a:schemeClr val="dk1"/>
          </a:lnRef>
          <a:fillRef idx="2">
            <a:schemeClr val="dk1"/>
          </a:fillRef>
          <a:effectRef idx="1">
            <a:schemeClr val="dk1"/>
          </a:effectRef>
          <a:fontRef idx="minor">
            <a:schemeClr val="dk1"/>
          </a:fontRef>
        </p:style>
        <p:txBody>
          <a:bodyPr lIns="45720" rIns="45720" anchor="ctr" anchorCtr="1"/>
          <a:lstStyle/>
          <a:p>
            <a:pPr algn="ctr"/>
            <a:r>
              <a:rPr lang="en-US" sz="900" dirty="0">
                <a:solidFill>
                  <a:schemeClr val="tx1"/>
                </a:solidFill>
                <a:cs typeface="Tahoma" pitchFamily="34" charset="0"/>
              </a:rPr>
              <a:t>7.1.6 </a:t>
            </a:r>
          </a:p>
          <a:p>
            <a:pPr algn="ctr"/>
            <a:r>
              <a:rPr lang="en-US" sz="900" dirty="0" err="1" smtClean="0">
                <a:solidFill>
                  <a:schemeClr val="tx1"/>
                </a:solidFill>
                <a:cs typeface="Tahoma" pitchFamily="34" charset="0"/>
              </a:rPr>
              <a:t>Kuruluştaki</a:t>
            </a:r>
            <a:r>
              <a:rPr lang="en-US" sz="900" dirty="0" smtClean="0">
                <a:solidFill>
                  <a:schemeClr val="tx1"/>
                </a:solidFill>
                <a:cs typeface="Tahoma" pitchFamily="34" charset="0"/>
              </a:rPr>
              <a:t> </a:t>
            </a:r>
            <a:r>
              <a:rPr lang="en-US" sz="900" dirty="0" err="1" smtClean="0">
                <a:solidFill>
                  <a:schemeClr val="tx1"/>
                </a:solidFill>
                <a:cs typeface="Tahoma" pitchFamily="34" charset="0"/>
              </a:rPr>
              <a:t>bilgi</a:t>
            </a:r>
            <a:r>
              <a:rPr lang="en-US" sz="900" dirty="0" smtClean="0">
                <a:solidFill>
                  <a:schemeClr val="tx1"/>
                </a:solidFill>
                <a:cs typeface="Tahoma" pitchFamily="34" charset="0"/>
              </a:rPr>
              <a:t> </a:t>
            </a:r>
            <a:endParaRPr lang="en-US" sz="900" dirty="0">
              <a:solidFill>
                <a:schemeClr val="tx1"/>
              </a:solidFill>
              <a:cs typeface="Tahoma" pitchFamily="34" charset="0"/>
            </a:endParaRPr>
          </a:p>
        </p:txBody>
      </p:sp>
      <p:cxnSp>
        <p:nvCxnSpPr>
          <p:cNvPr id="147" name="Straight Arrow Connector 146"/>
          <p:cNvCxnSpPr/>
          <p:nvPr/>
        </p:nvCxnSpPr>
        <p:spPr bwMode="auto">
          <a:xfrm>
            <a:off x="4852255" y="4267200"/>
            <a:ext cx="0" cy="152400"/>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8" name="Straight Arrow Connector 147"/>
          <p:cNvCxnSpPr/>
          <p:nvPr/>
        </p:nvCxnSpPr>
        <p:spPr bwMode="auto">
          <a:xfrm>
            <a:off x="4852255" y="4867064"/>
            <a:ext cx="0" cy="95672"/>
          </a:xfrm>
          <a:prstGeom prst="straightConnector1">
            <a:avLst/>
          </a:prstGeom>
          <a:ln>
            <a:headEnd type="none" w="med" len="med"/>
            <a:tailEnd type="arrow"/>
          </a:ln>
        </p:spPr>
        <p:style>
          <a:lnRef idx="1">
            <a:schemeClr val="dk1"/>
          </a:lnRef>
          <a:fillRef idx="2">
            <a:schemeClr val="dk1"/>
          </a:fillRef>
          <a:effectRef idx="1">
            <a:schemeClr val="dk1"/>
          </a:effectRef>
          <a:fontRef idx="minor">
            <a:schemeClr val="dk1"/>
          </a:fontRef>
        </p:style>
      </p:cxnSp>
      <p:sp>
        <p:nvSpPr>
          <p:cNvPr id="71" name="Rectangle 70"/>
          <p:cNvSpPr>
            <a:spLocks noChangeArrowheads="1"/>
          </p:cNvSpPr>
          <p:nvPr/>
        </p:nvSpPr>
        <p:spPr bwMode="auto">
          <a:xfrm>
            <a:off x="8025064" y="3064512"/>
            <a:ext cx="1098848" cy="4892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10.3</a:t>
            </a:r>
          </a:p>
          <a:p>
            <a:pPr algn="ctr"/>
            <a:r>
              <a:rPr lang="en-US" sz="900" dirty="0" err="1" smtClean="0">
                <a:solidFill>
                  <a:schemeClr val="tx1"/>
                </a:solidFill>
                <a:cs typeface="Tahoma" pitchFamily="34" charset="0"/>
              </a:rPr>
              <a:t>Sürekli</a:t>
            </a:r>
            <a:r>
              <a:rPr lang="en-US" sz="900" dirty="0" smtClean="0">
                <a:solidFill>
                  <a:schemeClr val="tx1"/>
                </a:solidFill>
                <a:cs typeface="Tahoma" pitchFamily="34" charset="0"/>
              </a:rPr>
              <a:t> </a:t>
            </a:r>
            <a:r>
              <a:rPr lang="en-US" sz="900" dirty="0" err="1" smtClean="0">
                <a:solidFill>
                  <a:schemeClr val="tx1"/>
                </a:solidFill>
                <a:cs typeface="Tahoma" pitchFamily="34" charset="0"/>
              </a:rPr>
              <a:t>iyileştirme</a:t>
            </a:r>
            <a:endParaRPr lang="en-US" sz="900" dirty="0">
              <a:solidFill>
                <a:schemeClr val="tx1"/>
              </a:solidFill>
              <a:cs typeface="Tahoma" pitchFamily="34" charset="0"/>
            </a:endParaRPr>
          </a:p>
        </p:txBody>
      </p:sp>
      <p:cxnSp>
        <p:nvCxnSpPr>
          <p:cNvPr id="75" name="Straight Arrow Connector 74"/>
          <p:cNvCxnSpPr/>
          <p:nvPr/>
        </p:nvCxnSpPr>
        <p:spPr bwMode="auto">
          <a:xfrm>
            <a:off x="8562456" y="2882974"/>
            <a:ext cx="0" cy="168920"/>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spTree>
    <p:extLst>
      <p:ext uri="{BB962C8B-B14F-4D97-AF65-F5344CB8AC3E}">
        <p14:creationId xmlns:p14="http://schemas.microsoft.com/office/powerpoint/2010/main" val="359599959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bwMode="auto">
          <a:xfrm>
            <a:off x="2257944" y="762000"/>
            <a:ext cx="6733656" cy="5036763"/>
          </a:xfrm>
          <a:prstGeom prst="rect">
            <a:avLst/>
          </a:prstGeom>
          <a:noFill/>
        </p:spPr>
        <p:txBody>
          <a:bodyPr wrap="square" rtlCol="0">
            <a:spAutoFit/>
          </a:bodyPr>
          <a:lstStyle>
            <a:defPPr>
              <a:defRPr lang="en-US"/>
            </a:defPPr>
            <a:lvl1pPr marL="285750" indent="-285750">
              <a:buFont typeface="Wingdings" panose="05000000000000000000" pitchFamily="2" charset="2"/>
              <a:buChar char="§"/>
              <a:defRPr sz="1800" b="0">
                <a:latin typeface="+mn-lt"/>
              </a:defRPr>
            </a:lvl1pPr>
          </a:lstStyle>
          <a:p>
            <a:pPr marL="0" indent="0">
              <a:buNone/>
            </a:pPr>
            <a:r>
              <a:rPr lang="tr-TR" sz="1700" b="1" dirty="0" smtClean="0">
                <a:solidFill>
                  <a:srgbClr val="003399"/>
                </a:solidFill>
              </a:rPr>
              <a:t>Madde</a:t>
            </a:r>
            <a:r>
              <a:rPr lang="en-GB" sz="1700" b="1" dirty="0" smtClean="0">
                <a:solidFill>
                  <a:srgbClr val="003399"/>
                </a:solidFill>
              </a:rPr>
              <a:t> 10.1</a:t>
            </a:r>
          </a:p>
          <a:p>
            <a:r>
              <a:rPr lang="tr-TR" sz="1700" dirty="0" smtClean="0"/>
              <a:t>BU madde yenidir, sadece sürekli iyileştirme değil iyileştirme için çok daha geniş kapsamlı fırsatları içerir</a:t>
            </a:r>
            <a:r>
              <a:rPr lang="en-GB" sz="1700" dirty="0" smtClean="0"/>
              <a:t> </a:t>
            </a:r>
          </a:p>
          <a:p>
            <a:r>
              <a:rPr lang="tr-TR" sz="1700" dirty="0" smtClean="0"/>
              <a:t>Ürünler ve hizmetlerdeki iyileştirmeleri ve aynı zamanda gelecekteki ihtiyaçları ve beklentileri de kapsar </a:t>
            </a:r>
            <a:endParaRPr lang="en-GB" sz="1700" dirty="0" smtClean="0"/>
          </a:p>
          <a:p>
            <a:r>
              <a:rPr lang="tr-TR" sz="1700" dirty="0" smtClean="0"/>
              <a:t>Uygunsuzlukların olmaması için süreçlerin iyileştirilmesi ve ürünlerin ve hizmetlerin iyileştirilmesini kapsar </a:t>
            </a:r>
            <a:endParaRPr lang="en-GB" sz="1700" dirty="0" smtClean="0"/>
          </a:p>
          <a:p>
            <a:pPr>
              <a:buNone/>
            </a:pPr>
            <a:r>
              <a:rPr lang="tr-TR" sz="1700" b="1" dirty="0" smtClean="0">
                <a:solidFill>
                  <a:srgbClr val="003399"/>
                </a:solidFill>
              </a:rPr>
              <a:t>Madde</a:t>
            </a:r>
            <a:r>
              <a:rPr lang="en-GB" sz="1700" b="1" dirty="0" smtClean="0">
                <a:solidFill>
                  <a:srgbClr val="003399"/>
                </a:solidFill>
              </a:rPr>
              <a:t> 10.2 </a:t>
            </a:r>
          </a:p>
          <a:p>
            <a:r>
              <a:rPr lang="tr-TR" sz="1700" dirty="0" smtClean="0"/>
              <a:t>Buradaki uygunsuzluk tüm KYS ile ilgilidir, 8.7’deki ürün ve hizmetleri spesifik olarak içermez </a:t>
            </a:r>
            <a:endParaRPr lang="en-GB" sz="1700" dirty="0"/>
          </a:p>
          <a:p>
            <a:pPr>
              <a:buNone/>
            </a:pPr>
            <a:r>
              <a:rPr lang="tr-TR" sz="1700" b="1" dirty="0">
                <a:solidFill>
                  <a:srgbClr val="003399"/>
                </a:solidFill>
              </a:rPr>
              <a:t>M</a:t>
            </a:r>
            <a:r>
              <a:rPr lang="tr-TR" sz="1700" b="1" dirty="0" smtClean="0">
                <a:solidFill>
                  <a:srgbClr val="003399"/>
                </a:solidFill>
              </a:rPr>
              <a:t>adde</a:t>
            </a:r>
            <a:r>
              <a:rPr lang="en-GB" sz="1700" b="1" dirty="0" smtClean="0">
                <a:solidFill>
                  <a:srgbClr val="003399"/>
                </a:solidFill>
              </a:rPr>
              <a:t> 10.2.1</a:t>
            </a:r>
          </a:p>
          <a:p>
            <a:r>
              <a:rPr lang="tr-TR" sz="1700" dirty="0" smtClean="0"/>
              <a:t>Uygunsuzluk ve düzeltici faaliyetleri vurgular </a:t>
            </a:r>
            <a:r>
              <a:rPr lang="en-GB" sz="1700" dirty="0" smtClean="0"/>
              <a:t>  </a:t>
            </a:r>
          </a:p>
          <a:p>
            <a:r>
              <a:rPr lang="tr-TR" sz="1700" dirty="0" smtClean="0"/>
              <a:t>Çeşitli yerlerde bulunan uygunsuzlukların potansiyel oluşmalarına ve bunlar için yapılan faaliyetlerin sonuçlarını içerir</a:t>
            </a:r>
            <a:endParaRPr lang="en-GB" sz="1700" dirty="0" smtClean="0"/>
          </a:p>
          <a:p>
            <a:r>
              <a:rPr lang="tr-TR" sz="1700" dirty="0" smtClean="0"/>
              <a:t>Uygunsuzluk ardından riskler ve fırsatlar gerektiğinde güncellenmelidir</a:t>
            </a:r>
            <a:endParaRPr lang="en-GB" sz="1700" dirty="0"/>
          </a:p>
          <a:p>
            <a:pPr>
              <a:buNone/>
            </a:pPr>
            <a:r>
              <a:rPr lang="tr-TR" sz="1700" b="1" dirty="0" smtClean="0">
                <a:solidFill>
                  <a:srgbClr val="003399"/>
                </a:solidFill>
              </a:rPr>
              <a:t>Madde</a:t>
            </a:r>
            <a:r>
              <a:rPr lang="en-GB" sz="1700" b="1" dirty="0" smtClean="0">
                <a:solidFill>
                  <a:srgbClr val="003399"/>
                </a:solidFill>
              </a:rPr>
              <a:t> 10.2.2</a:t>
            </a:r>
          </a:p>
          <a:p>
            <a:r>
              <a:rPr lang="tr-TR" sz="1700" dirty="0" smtClean="0"/>
              <a:t>Uygunsuzluğun doğası ve ardından yapılan faaliyet «</a:t>
            </a:r>
            <a:r>
              <a:rPr lang="tr-TR" sz="1700" dirty="0" err="1" smtClean="0"/>
              <a:t>Dokümante</a:t>
            </a:r>
            <a:r>
              <a:rPr lang="tr-TR" sz="1700" dirty="0" smtClean="0"/>
              <a:t> bilgi» olarak kaydedilmelidir</a:t>
            </a:r>
            <a:endParaRPr lang="en-GB" sz="1700" dirty="0"/>
          </a:p>
          <a:p>
            <a:pPr>
              <a:buNone/>
            </a:pPr>
            <a:r>
              <a:rPr lang="tr-TR" sz="1700" b="1" dirty="0">
                <a:solidFill>
                  <a:srgbClr val="003399"/>
                </a:solidFill>
              </a:rPr>
              <a:t>M</a:t>
            </a:r>
            <a:r>
              <a:rPr lang="tr-TR" sz="1700" b="1" dirty="0" smtClean="0">
                <a:solidFill>
                  <a:srgbClr val="003399"/>
                </a:solidFill>
              </a:rPr>
              <a:t>adde</a:t>
            </a:r>
            <a:r>
              <a:rPr lang="en-GB" sz="1700" b="1" dirty="0" smtClean="0">
                <a:solidFill>
                  <a:srgbClr val="003399"/>
                </a:solidFill>
              </a:rPr>
              <a:t> 10.3 </a:t>
            </a:r>
          </a:p>
          <a:p>
            <a:r>
              <a:rPr lang="tr-TR" sz="1700" dirty="0" smtClean="0"/>
              <a:t>Fırsatlar sürekli iyileştirmeyle ilişkilendirilerek ifade edilmelidir </a:t>
            </a:r>
            <a:endParaRPr lang="en-GB" sz="1700" dirty="0" smtClean="0"/>
          </a:p>
        </p:txBody>
      </p:sp>
      <p:sp>
        <p:nvSpPr>
          <p:cNvPr id="8" name="Rectangle 47"/>
          <p:cNvSpPr>
            <a:spLocks noChangeArrowheads="1"/>
          </p:cNvSpPr>
          <p:nvPr/>
        </p:nvSpPr>
        <p:spPr bwMode="auto">
          <a:xfrm>
            <a:off x="665712" y="822160"/>
            <a:ext cx="1467888" cy="60129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lIns="45720" rIns="45720" anchor="ctr" anchorCtr="1"/>
          <a:lstStyle/>
          <a:p>
            <a:pPr algn="ctr"/>
            <a:r>
              <a:rPr lang="en-US" sz="1100" dirty="0">
                <a:solidFill>
                  <a:schemeClr val="tx1"/>
                </a:solidFill>
                <a:cs typeface="Tahoma" pitchFamily="34" charset="0"/>
              </a:rPr>
              <a:t>10 </a:t>
            </a:r>
            <a:endParaRPr lang="en-US" sz="1100" dirty="0" smtClean="0">
              <a:solidFill>
                <a:schemeClr val="tx1"/>
              </a:solidFill>
              <a:cs typeface="Tahoma" pitchFamily="34" charset="0"/>
            </a:endParaRPr>
          </a:p>
          <a:p>
            <a:pPr algn="ctr"/>
            <a:r>
              <a:rPr lang="en-US" sz="1100" dirty="0" err="1" smtClean="0">
                <a:solidFill>
                  <a:schemeClr val="tx1"/>
                </a:solidFill>
                <a:cs typeface="Tahoma" pitchFamily="34" charset="0"/>
              </a:rPr>
              <a:t>İyileştirme</a:t>
            </a:r>
            <a:endParaRPr lang="en-US" sz="1100" dirty="0">
              <a:solidFill>
                <a:schemeClr val="tx1"/>
              </a:solidFill>
              <a:cs typeface="Tahoma" pitchFamily="34" charset="0"/>
            </a:endParaRPr>
          </a:p>
        </p:txBody>
      </p:sp>
      <p:sp>
        <p:nvSpPr>
          <p:cNvPr id="9" name="Rectangle 8"/>
          <p:cNvSpPr>
            <a:spLocks noChangeArrowheads="1"/>
          </p:cNvSpPr>
          <p:nvPr/>
        </p:nvSpPr>
        <p:spPr bwMode="auto">
          <a:xfrm>
            <a:off x="685306" y="2216345"/>
            <a:ext cx="1448294" cy="603055"/>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10.2 </a:t>
            </a:r>
            <a:r>
              <a:rPr lang="tr-TR" sz="900" dirty="0" smtClean="0">
                <a:solidFill>
                  <a:schemeClr val="tx1"/>
                </a:solidFill>
                <a:cs typeface="Tahoma" pitchFamily="34" charset="0"/>
              </a:rPr>
              <a:t>Uygunsuzluk ve düzeltici eylemler</a:t>
            </a:r>
            <a:endParaRPr lang="en-US" sz="900" dirty="0">
              <a:solidFill>
                <a:schemeClr val="tx1"/>
              </a:solidFill>
              <a:cs typeface="Tahoma" pitchFamily="34" charset="0"/>
            </a:endParaRPr>
          </a:p>
        </p:txBody>
      </p:sp>
      <p:sp>
        <p:nvSpPr>
          <p:cNvPr id="10" name="Rectangle 9"/>
          <p:cNvSpPr>
            <a:spLocks noChangeArrowheads="1"/>
          </p:cNvSpPr>
          <p:nvPr/>
        </p:nvSpPr>
        <p:spPr bwMode="auto">
          <a:xfrm>
            <a:off x="685306" y="3015920"/>
            <a:ext cx="1448294" cy="4892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10.3 </a:t>
            </a:r>
          </a:p>
          <a:p>
            <a:pPr algn="ctr"/>
            <a:r>
              <a:rPr lang="tr-TR" sz="900" dirty="0" smtClean="0">
                <a:solidFill>
                  <a:schemeClr val="tx1"/>
                </a:solidFill>
                <a:cs typeface="Tahoma" pitchFamily="34" charset="0"/>
              </a:rPr>
              <a:t>Sürekli iyileştirme</a:t>
            </a:r>
            <a:endParaRPr lang="en-US" sz="900" dirty="0">
              <a:solidFill>
                <a:schemeClr val="tx1"/>
              </a:solidFill>
              <a:cs typeface="Tahoma" pitchFamily="34" charset="0"/>
            </a:endParaRPr>
          </a:p>
        </p:txBody>
      </p:sp>
      <p:cxnSp>
        <p:nvCxnSpPr>
          <p:cNvPr id="12" name="Straight Arrow Connector 11"/>
          <p:cNvCxnSpPr/>
          <p:nvPr/>
        </p:nvCxnSpPr>
        <p:spPr bwMode="auto">
          <a:xfrm>
            <a:off x="1447800" y="2819400"/>
            <a:ext cx="0" cy="196520"/>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sp>
        <p:nvSpPr>
          <p:cNvPr id="13" name="Rectangle 12"/>
          <p:cNvSpPr>
            <a:spLocks noChangeArrowheads="1"/>
          </p:cNvSpPr>
          <p:nvPr/>
        </p:nvSpPr>
        <p:spPr bwMode="auto">
          <a:xfrm>
            <a:off x="685306" y="1559813"/>
            <a:ext cx="1448294" cy="489280"/>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lIns="45720" rIns="45720" anchor="ctr" anchorCtr="1"/>
          <a:lstStyle/>
          <a:p>
            <a:pPr algn="ctr"/>
            <a:r>
              <a:rPr lang="en-US" sz="900" dirty="0" smtClean="0">
                <a:solidFill>
                  <a:schemeClr val="tx1"/>
                </a:solidFill>
                <a:cs typeface="Tahoma" pitchFamily="34" charset="0"/>
              </a:rPr>
              <a:t>10.1 </a:t>
            </a:r>
          </a:p>
          <a:p>
            <a:pPr algn="ctr"/>
            <a:r>
              <a:rPr lang="tr-TR" sz="900" dirty="0" smtClean="0">
                <a:solidFill>
                  <a:schemeClr val="tx1"/>
                </a:solidFill>
                <a:cs typeface="Tahoma" pitchFamily="34" charset="0"/>
              </a:rPr>
              <a:t>Genel</a:t>
            </a:r>
            <a:endParaRPr lang="en-US" sz="900" dirty="0">
              <a:solidFill>
                <a:schemeClr val="tx1"/>
              </a:solidFill>
              <a:cs typeface="Tahoma" pitchFamily="34" charset="0"/>
            </a:endParaRPr>
          </a:p>
        </p:txBody>
      </p:sp>
      <p:cxnSp>
        <p:nvCxnSpPr>
          <p:cNvPr id="16" name="Straight Arrow Connector 15"/>
          <p:cNvCxnSpPr>
            <a:stCxn id="8" idx="2"/>
            <a:endCxn id="13" idx="0"/>
          </p:cNvCxnSpPr>
          <p:nvPr/>
        </p:nvCxnSpPr>
        <p:spPr bwMode="auto">
          <a:xfrm>
            <a:off x="1399656" y="1423453"/>
            <a:ext cx="9797" cy="136360"/>
          </a:xfrm>
          <a:prstGeom prst="straightConnector1">
            <a:avLst/>
          </a:prstGeom>
          <a:noFill/>
          <a:ln w="9525" cap="flat" cmpd="sng" algn="ctr">
            <a:solidFill>
              <a:schemeClr val="tx1"/>
            </a:solidFill>
            <a:prstDash val="solid"/>
            <a:round/>
            <a:headEnd type="none" w="med" len="med"/>
            <a:tailEnd type="arrow"/>
          </a:ln>
          <a:effectLst/>
        </p:spPr>
      </p:cxnSp>
      <p:cxnSp>
        <p:nvCxnSpPr>
          <p:cNvPr id="18" name="Straight Arrow Connector 17"/>
          <p:cNvCxnSpPr>
            <a:stCxn id="13" idx="2"/>
            <a:endCxn id="9" idx="0"/>
          </p:cNvCxnSpPr>
          <p:nvPr/>
        </p:nvCxnSpPr>
        <p:spPr bwMode="auto">
          <a:xfrm>
            <a:off x="1409453" y="2049093"/>
            <a:ext cx="0" cy="167252"/>
          </a:xfrm>
          <a:prstGeom prst="straightConnector1">
            <a:avLst/>
          </a:prstGeom>
          <a:ln>
            <a:headEnd type="none" w="med" len="med"/>
            <a:tailEnd type="arrow"/>
          </a:ln>
        </p:spPr>
        <p:style>
          <a:lnRef idx="1">
            <a:schemeClr val="accent6"/>
          </a:lnRef>
          <a:fillRef idx="2">
            <a:schemeClr val="accent6"/>
          </a:fillRef>
          <a:effectRef idx="1">
            <a:schemeClr val="accent6"/>
          </a:effectRef>
          <a:fontRef idx="minor">
            <a:schemeClr val="dk1"/>
          </a:fontRef>
        </p:style>
      </p:cxnSp>
    </p:spTree>
    <p:extLst>
      <p:ext uri="{BB962C8B-B14F-4D97-AF65-F5344CB8AC3E}">
        <p14:creationId xmlns:p14="http://schemas.microsoft.com/office/powerpoint/2010/main" val="360173898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209800" y="466722"/>
            <a:ext cx="6934200" cy="822325"/>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lvl1pPr algn="r" defTabSz="814388">
              <a:defRPr sz="3600" baseline="0">
                <a:solidFill>
                  <a:srgbClr val="003399"/>
                </a:solidFill>
                <a:latin typeface="+mj-lt"/>
                <a:ea typeface="+mj-ea"/>
                <a:cs typeface="+mj-cs"/>
              </a:defRPr>
            </a:lvl1pPr>
            <a:lvl2pPr defTabSz="814388">
              <a:defRPr sz="3200">
                <a:solidFill>
                  <a:schemeClr val="accent2"/>
                </a:solidFill>
              </a:defRPr>
            </a:lvl2pPr>
            <a:lvl3pPr defTabSz="814388">
              <a:defRPr sz="3200">
                <a:solidFill>
                  <a:schemeClr val="accent2"/>
                </a:solidFill>
              </a:defRPr>
            </a:lvl3pPr>
            <a:lvl4pPr defTabSz="814388">
              <a:defRPr sz="3200">
                <a:solidFill>
                  <a:schemeClr val="accent2"/>
                </a:solidFill>
              </a:defRPr>
            </a:lvl4pPr>
            <a:lvl5pPr defTabSz="814388">
              <a:defRPr sz="3200">
                <a:solidFill>
                  <a:schemeClr val="accent2"/>
                </a:solidFill>
              </a:defRPr>
            </a:lvl5pPr>
            <a:lvl6pPr marL="457200" defTabSz="814388" fontAlgn="base">
              <a:lnSpc>
                <a:spcPct val="90000"/>
              </a:lnSpc>
              <a:spcBef>
                <a:spcPct val="0"/>
              </a:spcBef>
              <a:spcAft>
                <a:spcPct val="0"/>
              </a:spcAft>
              <a:defRPr sz="3200">
                <a:solidFill>
                  <a:schemeClr val="accent2"/>
                </a:solidFill>
              </a:defRPr>
            </a:lvl6pPr>
            <a:lvl7pPr marL="914400" defTabSz="814388" fontAlgn="base">
              <a:lnSpc>
                <a:spcPct val="90000"/>
              </a:lnSpc>
              <a:spcBef>
                <a:spcPct val="0"/>
              </a:spcBef>
              <a:spcAft>
                <a:spcPct val="0"/>
              </a:spcAft>
              <a:defRPr sz="3200">
                <a:solidFill>
                  <a:schemeClr val="accent2"/>
                </a:solidFill>
              </a:defRPr>
            </a:lvl7pPr>
            <a:lvl8pPr marL="1371600" defTabSz="814388" fontAlgn="base">
              <a:lnSpc>
                <a:spcPct val="90000"/>
              </a:lnSpc>
              <a:spcBef>
                <a:spcPct val="0"/>
              </a:spcBef>
              <a:spcAft>
                <a:spcPct val="0"/>
              </a:spcAft>
              <a:defRPr sz="3200">
                <a:solidFill>
                  <a:schemeClr val="accent2"/>
                </a:solidFill>
              </a:defRPr>
            </a:lvl8pPr>
            <a:lvl9pPr marL="1828800" defTabSz="814388" fontAlgn="base">
              <a:lnSpc>
                <a:spcPct val="90000"/>
              </a:lnSpc>
              <a:spcBef>
                <a:spcPct val="0"/>
              </a:spcBef>
              <a:spcAft>
                <a:spcPct val="0"/>
              </a:spcAft>
              <a:defRPr sz="3200">
                <a:solidFill>
                  <a:schemeClr val="accent2"/>
                </a:solidFill>
              </a:defRPr>
            </a:lvl9pPr>
          </a:lstStyle>
          <a:p>
            <a:r>
              <a:rPr lang="tr-TR" dirty="0" smtClean="0"/>
              <a:t>Özet</a:t>
            </a:r>
            <a:endParaRPr lang="en-GB" dirty="0"/>
          </a:p>
        </p:txBody>
      </p:sp>
      <p:sp>
        <p:nvSpPr>
          <p:cNvPr id="5" name="Content Placeholder 2"/>
          <p:cNvSpPr txBox="1">
            <a:spLocks/>
          </p:cNvSpPr>
          <p:nvPr/>
        </p:nvSpPr>
        <p:spPr bwMode="auto">
          <a:xfrm>
            <a:off x="1309688" y="1387763"/>
            <a:ext cx="7681912" cy="5029582"/>
          </a:xfrm>
          <a:prstGeom prst="rect">
            <a:avLst/>
          </a:prstGeom>
          <a:noFill/>
        </p:spPr>
        <p:txBody>
          <a:bodyPr wrap="square" rtlCol="0">
            <a:spAutoFit/>
          </a:bodyPr>
          <a:lstStyle>
            <a:defPPr>
              <a:defRPr lang="en-US"/>
            </a:defPPr>
            <a:lvl1pPr marL="0" indent="0">
              <a:buFont typeface="Wingdings" panose="05000000000000000000" pitchFamily="2" charset="2"/>
              <a:buNone/>
              <a:defRPr sz="1800" b="0">
                <a:latin typeface="+mn-lt"/>
              </a:defRPr>
            </a:lvl1pPr>
          </a:lstStyle>
          <a:p>
            <a:pPr marL="285750" indent="-285750">
              <a:lnSpc>
                <a:spcPct val="100000"/>
              </a:lnSpc>
              <a:spcBef>
                <a:spcPts val="700"/>
              </a:spcBef>
              <a:buFont typeface="Wingdings" panose="05000000000000000000" pitchFamily="2" charset="2"/>
              <a:buChar char="§"/>
            </a:pPr>
            <a:r>
              <a:rPr lang="tr-TR" sz="2000" dirty="0" smtClean="0">
                <a:latin typeface="+mj-lt"/>
              </a:rPr>
              <a:t>Kuruluşun kapsamı ve kapsamının net olarak belirlenmesi kalite yönetim sisteminin daha etkili uygulanmasını sağlar</a:t>
            </a:r>
            <a:endParaRPr lang="en-GB" sz="2000" dirty="0">
              <a:latin typeface="+mj-lt"/>
            </a:endParaRPr>
          </a:p>
          <a:p>
            <a:pPr marL="285750" lvl="1" indent="-285750">
              <a:lnSpc>
                <a:spcPct val="100000"/>
              </a:lnSpc>
              <a:spcBef>
                <a:spcPts val="700"/>
              </a:spcBef>
              <a:buFont typeface="Wingdings" panose="05000000000000000000" pitchFamily="2" charset="2"/>
              <a:buChar char="§"/>
            </a:pPr>
            <a:r>
              <a:rPr lang="tr-TR" sz="2000" b="0" dirty="0" smtClean="0">
                <a:latin typeface="+mj-lt"/>
              </a:rPr>
              <a:t>Süreçlere daha çok vurgulama yapmak planlanmış sonuçlara erişilmesini sağlar </a:t>
            </a:r>
            <a:endParaRPr lang="en-GB" sz="2000" dirty="0" smtClean="0">
              <a:latin typeface="+mj-lt"/>
            </a:endParaRPr>
          </a:p>
          <a:p>
            <a:pPr marL="285750" indent="-285750">
              <a:lnSpc>
                <a:spcPct val="100000"/>
              </a:lnSpc>
              <a:spcBef>
                <a:spcPts val="700"/>
              </a:spcBef>
              <a:buFont typeface="Wingdings" panose="05000000000000000000" pitchFamily="2" charset="2"/>
              <a:buChar char="§"/>
            </a:pPr>
            <a:r>
              <a:rPr lang="tr-TR" sz="2000" dirty="0" smtClean="0">
                <a:latin typeface="+mj-lt"/>
              </a:rPr>
              <a:t>Stratejik planla birlikte hareket edilmelidir </a:t>
            </a:r>
          </a:p>
          <a:p>
            <a:pPr marL="285750" indent="-285750">
              <a:lnSpc>
                <a:spcPct val="100000"/>
              </a:lnSpc>
              <a:spcBef>
                <a:spcPts val="700"/>
              </a:spcBef>
              <a:buFont typeface="Wingdings" panose="05000000000000000000" pitchFamily="2" charset="2"/>
              <a:buChar char="§"/>
            </a:pPr>
            <a:r>
              <a:rPr lang="tr-TR" sz="2000" dirty="0" smtClean="0">
                <a:latin typeface="+mj-lt"/>
              </a:rPr>
              <a:t>KYS kuruluşun iş planına entegre edilmelidir </a:t>
            </a:r>
            <a:endParaRPr lang="en-GB" sz="2000" dirty="0">
              <a:latin typeface="+mj-lt"/>
            </a:endParaRPr>
          </a:p>
          <a:p>
            <a:pPr marL="285750" indent="-285750">
              <a:lnSpc>
                <a:spcPct val="100000"/>
              </a:lnSpc>
              <a:spcBef>
                <a:spcPts val="700"/>
              </a:spcBef>
              <a:buFont typeface="Wingdings" panose="05000000000000000000" pitchFamily="2" charset="2"/>
              <a:buChar char="§"/>
            </a:pPr>
            <a:r>
              <a:rPr lang="tr-TR" sz="2000" dirty="0" smtClean="0"/>
              <a:t>Risklerin ve fırsatların belirlenmesi kuruluşun KYS sisteminin etkili olmasını sağlar </a:t>
            </a:r>
            <a:endParaRPr lang="en-GB" sz="2000" dirty="0">
              <a:latin typeface="+mj-lt"/>
            </a:endParaRPr>
          </a:p>
          <a:p>
            <a:pPr marL="285750" indent="-285750">
              <a:lnSpc>
                <a:spcPct val="100000"/>
              </a:lnSpc>
              <a:spcBef>
                <a:spcPts val="700"/>
              </a:spcBef>
              <a:buFont typeface="Wingdings" panose="05000000000000000000" pitchFamily="2" charset="2"/>
              <a:buChar char="§"/>
            </a:pPr>
            <a:r>
              <a:rPr lang="tr-TR" sz="2000" dirty="0" smtClean="0"/>
              <a:t>Değişiklik yönetimi </a:t>
            </a:r>
            <a:r>
              <a:rPr lang="tr-TR" sz="2000" dirty="0" err="1" smtClean="0"/>
              <a:t>KYS’nin</a:t>
            </a:r>
            <a:r>
              <a:rPr lang="tr-TR" sz="2000" dirty="0" smtClean="0"/>
              <a:t> planlanmış şekilde uygulanması için geniş olarak vurgulanmıştır </a:t>
            </a:r>
            <a:endParaRPr lang="en-GB" sz="2000" dirty="0" smtClean="0"/>
          </a:p>
          <a:p>
            <a:pPr marL="285750" indent="-285750">
              <a:lnSpc>
                <a:spcPct val="100000"/>
              </a:lnSpc>
              <a:spcBef>
                <a:spcPts val="700"/>
              </a:spcBef>
              <a:buFont typeface="Wingdings" panose="05000000000000000000" pitchFamily="2" charset="2"/>
              <a:buChar char="§"/>
            </a:pPr>
            <a:r>
              <a:rPr lang="tr-TR" sz="2000" dirty="0" smtClean="0">
                <a:latin typeface="+mj-lt"/>
              </a:rPr>
              <a:t>Kuruluşun bilgi düzeyi kavramı kuruluşun gerekli bilgilerin kazanılması ve sürekliliğinin sağlanmasında kararlı olmasını vurgular </a:t>
            </a:r>
            <a:endParaRPr lang="en-GB" sz="2000" dirty="0">
              <a:latin typeface="+mj-lt"/>
            </a:endParaRPr>
          </a:p>
          <a:p>
            <a:pPr marL="285750" indent="-285750">
              <a:lnSpc>
                <a:spcPct val="100000"/>
              </a:lnSpc>
              <a:spcBef>
                <a:spcPts val="700"/>
              </a:spcBef>
              <a:buFont typeface="Wingdings" panose="05000000000000000000" pitchFamily="2" charset="2"/>
              <a:buChar char="§"/>
            </a:pPr>
            <a:r>
              <a:rPr lang="tr-TR" sz="2000" dirty="0" smtClean="0">
                <a:latin typeface="+mj-lt"/>
              </a:rPr>
              <a:t>İletişim dış iletişimi de içerecek şekilde genişletilmiştir</a:t>
            </a:r>
            <a:endParaRPr lang="en-GB" sz="2000" dirty="0">
              <a:latin typeface="+mj-lt"/>
            </a:endParaRPr>
          </a:p>
        </p:txBody>
      </p:sp>
    </p:spTree>
    <p:extLst>
      <p:ext uri="{BB962C8B-B14F-4D97-AF65-F5344CB8AC3E}">
        <p14:creationId xmlns:p14="http://schemas.microsoft.com/office/powerpoint/2010/main" val="109330578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Título"/>
          <p:cNvSpPr>
            <a:spLocks noGrp="1"/>
          </p:cNvSpPr>
          <p:nvPr>
            <p:ph type="title"/>
          </p:nvPr>
        </p:nvSpPr>
        <p:spPr>
          <a:xfrm>
            <a:off x="-190500" y="838200"/>
            <a:ext cx="9105900" cy="752475"/>
          </a:xfrm>
          <a:noFill/>
          <a:ln w="9525" algn="ctr">
            <a:noFill/>
            <a:miter lim="800000"/>
            <a:headEnd/>
            <a:tailEnd/>
          </a:ln>
        </p:spPr>
        <p:txBody>
          <a:bodyPr vert="horz" wrap="square" lIns="82124" tIns="41061" rIns="82124" bIns="41061" numCol="1" anchor="b" anchorCtr="0" compatLnSpc="1">
            <a:prstTxWarp prst="textNoShape">
              <a:avLst/>
            </a:prstTxWarp>
          </a:bodyPr>
          <a:lstStyle/>
          <a:p>
            <a:pPr algn="r"/>
            <a:r>
              <a:rPr lang="en-US" sz="3600" dirty="0"/>
              <a:t>ISO 9001:2015 </a:t>
            </a:r>
            <a:r>
              <a:rPr lang="tr-TR" sz="3600" dirty="0" smtClean="0"/>
              <a:t>Belgelendirme</a:t>
            </a:r>
            <a:r>
              <a:rPr lang="en-US" sz="3600" dirty="0" smtClean="0"/>
              <a:t/>
            </a:r>
            <a:br>
              <a:rPr lang="en-US" sz="3600" dirty="0" smtClean="0"/>
            </a:br>
            <a:r>
              <a:rPr lang="tr-TR" sz="3600" dirty="0" smtClean="0"/>
              <a:t>Geçiş süresi</a:t>
            </a:r>
            <a:endParaRPr lang="en-US" sz="3600" dirty="0"/>
          </a:p>
        </p:txBody>
      </p:sp>
      <p:sp>
        <p:nvSpPr>
          <p:cNvPr id="3" name="Rounded Rectangle 2"/>
          <p:cNvSpPr/>
          <p:nvPr/>
        </p:nvSpPr>
        <p:spPr bwMode="auto">
          <a:xfrm>
            <a:off x="2590800" y="4676232"/>
            <a:ext cx="5638801" cy="1038767"/>
          </a:xfrm>
          <a:prstGeom prst="round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1">
            <a:schemeClr val="accent2"/>
          </a:lnRef>
          <a:fillRef idx="2">
            <a:schemeClr val="accent2"/>
          </a:fillRef>
          <a:effectRef idx="1">
            <a:schemeClr val="accent2"/>
          </a:effectRef>
          <a:fontRef idx="minor">
            <a:schemeClr val="dk1"/>
          </a:fontRef>
        </p:style>
        <p:txBody>
          <a:bodyPr vert="horz" wrap="square" lIns="82124" tIns="41061" rIns="82124" bIns="41061" numCol="1" rtlCol="0" anchor="ctr" anchorCtr="0" compatLnSpc="1">
            <a:prstTxWarp prst="textNoShape">
              <a:avLst/>
            </a:prstTxWarp>
          </a:bodyPr>
          <a:lstStyle/>
          <a:p>
            <a:pPr defTabSz="814388"/>
            <a:r>
              <a:rPr kumimoji="0" lang="tr-TR" sz="1800" b="1" i="0" u="none" strike="noStrike" cap="none" normalizeH="0" baseline="0" dirty="0" smtClean="0">
                <a:ln>
                  <a:noFill/>
                </a:ln>
                <a:solidFill>
                  <a:schemeClr val="tx1"/>
                </a:solidFill>
                <a:effectLst/>
              </a:rPr>
              <a:t>Eylül 2015 ten itibaren Eylül</a:t>
            </a:r>
            <a:r>
              <a:rPr kumimoji="0" lang="tr-TR" sz="1800" b="1" i="0" u="none" strike="noStrike" cap="none" normalizeH="0" dirty="0" smtClean="0">
                <a:ln>
                  <a:noFill/>
                </a:ln>
                <a:solidFill>
                  <a:schemeClr val="tx1"/>
                </a:solidFill>
                <a:effectLst/>
              </a:rPr>
              <a:t> 2018’e kadar </a:t>
            </a:r>
            <a:r>
              <a:rPr kumimoji="0" lang="tr-TR" sz="1800" b="1" i="0" u="none" strike="noStrike" cap="none" normalizeH="0" baseline="0" dirty="0" smtClean="0">
                <a:ln>
                  <a:noFill/>
                </a:ln>
                <a:solidFill>
                  <a:schemeClr val="tx1"/>
                </a:solidFill>
                <a:effectLst/>
              </a:rPr>
              <a:t>3 yıl geçiş süresi</a:t>
            </a:r>
          </a:p>
          <a:p>
            <a:pPr defTabSz="814388"/>
            <a:r>
              <a:rPr lang="tr-TR" sz="1800" dirty="0" smtClean="0">
                <a:solidFill>
                  <a:schemeClr val="tx1"/>
                </a:solidFill>
              </a:rPr>
              <a:t>Eylül 2018’den sonra ISO 9001:2008’e göre belgeler geçerli olmayacaktır</a:t>
            </a:r>
            <a:endParaRPr kumimoji="0" lang="en-US" sz="1800" b="1" i="0" u="none" strike="noStrike" cap="none" normalizeH="0" baseline="0" dirty="0" smtClean="0">
              <a:ln>
                <a:noFill/>
              </a:ln>
              <a:solidFill>
                <a:schemeClr val="tx1"/>
              </a:solidFill>
              <a:effectLst/>
            </a:endParaRPr>
          </a:p>
        </p:txBody>
      </p:sp>
      <p:graphicFrame>
        <p:nvGraphicFramePr>
          <p:cNvPr id="9" name="Diagram 8"/>
          <p:cNvGraphicFramePr/>
          <p:nvPr>
            <p:extLst>
              <p:ext uri="{D42A27DB-BD31-4B8C-83A1-F6EECF244321}">
                <p14:modId xmlns:p14="http://schemas.microsoft.com/office/powerpoint/2010/main" val="4264329309"/>
              </p:ext>
            </p:extLst>
          </p:nvPr>
        </p:nvGraphicFramePr>
        <p:xfrm>
          <a:off x="467178" y="1676400"/>
          <a:ext cx="8568952" cy="14847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2" name="Group 5"/>
          <p:cNvGrpSpPr/>
          <p:nvPr/>
        </p:nvGrpSpPr>
        <p:grpSpPr>
          <a:xfrm>
            <a:off x="2619248" y="2918161"/>
            <a:ext cx="581152" cy="581152"/>
            <a:chOff x="6657848" y="1295401"/>
            <a:chExt cx="581152" cy="581152"/>
          </a:xfrm>
          <a:scene3d>
            <a:camera prst="orthographicFront"/>
            <a:lightRig rig="threePt" dir="t">
              <a:rot lat="0" lon="0" rev="7500000"/>
            </a:lightRig>
          </a:scene3d>
        </p:grpSpPr>
        <p:sp>
          <p:nvSpPr>
            <p:cNvPr id="7" name="Down Arrow 6"/>
            <p:cNvSpPr/>
            <p:nvPr/>
          </p:nvSpPr>
          <p:spPr>
            <a:xfrm>
              <a:off x="6657848" y="1295401"/>
              <a:ext cx="581152" cy="581152"/>
            </a:xfrm>
            <a:prstGeom prst="downArrow">
              <a:avLst>
                <a:gd name="adj1" fmla="val 55000"/>
                <a:gd name="adj2" fmla="val 45000"/>
              </a:avLst>
            </a:prstGeom>
            <a:sp3d z="152400" extrusionH="63500" prstMaterial="dkEdge">
              <a:bevelT w="125400" h="36350" prst="relaxedInset"/>
              <a:contourClr>
                <a:schemeClr val="bg1"/>
              </a:contourClr>
            </a:sp3d>
          </p:spPr>
          <p:style>
            <a:lnRef idx="1">
              <a:schemeClr val="accent5">
                <a:tint val="40000"/>
                <a:alpha val="90000"/>
                <a:hueOff val="0"/>
                <a:satOff val="0"/>
                <a:lumOff val="0"/>
                <a:alphaOff val="0"/>
              </a:schemeClr>
            </a:lnRef>
            <a:fillRef idx="1">
              <a:schemeClr val="accent5">
                <a:tint val="40000"/>
                <a:alpha val="90000"/>
                <a:hueOff val="-6351696"/>
                <a:satOff val="-4538"/>
                <a:lumOff val="-3815"/>
                <a:alphaOff val="0"/>
              </a:schemeClr>
            </a:fillRef>
            <a:effectRef idx="0">
              <a:schemeClr val="accent5">
                <a:tint val="40000"/>
                <a:alpha val="90000"/>
                <a:hueOff val="-6351696"/>
                <a:satOff val="-4538"/>
                <a:lumOff val="-3815"/>
                <a:alphaOff val="0"/>
              </a:schemeClr>
            </a:effectRef>
            <a:fontRef idx="minor">
              <a:schemeClr val="dk1">
                <a:hueOff val="0"/>
                <a:satOff val="0"/>
                <a:lumOff val="0"/>
                <a:alphaOff val="0"/>
              </a:schemeClr>
            </a:fontRef>
          </p:style>
        </p:sp>
        <p:sp>
          <p:nvSpPr>
            <p:cNvPr id="8" name="Down Arrow 4"/>
            <p:cNvSpPr/>
            <p:nvPr/>
          </p:nvSpPr>
          <p:spPr>
            <a:xfrm>
              <a:off x="6788607" y="1295401"/>
              <a:ext cx="319634" cy="437317"/>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en-US" sz="2000" b="1" kern="1200" dirty="0">
                <a:solidFill>
                  <a:schemeClr val="tx1"/>
                </a:solidFill>
              </a:endParaRPr>
            </a:p>
          </p:txBody>
        </p:sp>
      </p:grpSp>
      <p:grpSp>
        <p:nvGrpSpPr>
          <p:cNvPr id="4" name="Group 9"/>
          <p:cNvGrpSpPr/>
          <p:nvPr/>
        </p:nvGrpSpPr>
        <p:grpSpPr>
          <a:xfrm>
            <a:off x="7848600" y="3990848"/>
            <a:ext cx="581152" cy="581152"/>
            <a:chOff x="6657848" y="1295401"/>
            <a:chExt cx="581152" cy="581152"/>
          </a:xfrm>
          <a:scene3d>
            <a:camera prst="orthographicFront"/>
            <a:lightRig rig="threePt" dir="t">
              <a:rot lat="0" lon="0" rev="7500000"/>
            </a:lightRig>
          </a:scene3d>
        </p:grpSpPr>
        <p:sp>
          <p:nvSpPr>
            <p:cNvPr id="11" name="Down Arrow 10"/>
            <p:cNvSpPr/>
            <p:nvPr/>
          </p:nvSpPr>
          <p:spPr>
            <a:xfrm>
              <a:off x="6657848" y="1295401"/>
              <a:ext cx="581152" cy="581152"/>
            </a:xfrm>
            <a:prstGeom prst="downArrow">
              <a:avLst>
                <a:gd name="adj1" fmla="val 55000"/>
                <a:gd name="adj2" fmla="val 45000"/>
              </a:avLst>
            </a:prstGeom>
            <a:sp3d z="152400" extrusionH="63500" prstMaterial="dkEdge">
              <a:bevelT w="125400" h="36350" prst="relaxedInset"/>
              <a:contourClr>
                <a:schemeClr val="bg1"/>
              </a:contourClr>
            </a:sp3d>
          </p:spPr>
          <p:style>
            <a:lnRef idx="1">
              <a:schemeClr val="accent5">
                <a:tint val="40000"/>
                <a:alpha val="90000"/>
                <a:hueOff val="0"/>
                <a:satOff val="0"/>
                <a:lumOff val="0"/>
                <a:alphaOff val="0"/>
              </a:schemeClr>
            </a:lnRef>
            <a:fillRef idx="1">
              <a:schemeClr val="accent5">
                <a:tint val="40000"/>
                <a:alpha val="90000"/>
                <a:hueOff val="-6351696"/>
                <a:satOff val="-4538"/>
                <a:lumOff val="-3815"/>
                <a:alphaOff val="0"/>
              </a:schemeClr>
            </a:fillRef>
            <a:effectRef idx="0">
              <a:schemeClr val="accent5">
                <a:tint val="40000"/>
                <a:alpha val="90000"/>
                <a:hueOff val="-6351696"/>
                <a:satOff val="-4538"/>
                <a:lumOff val="-3815"/>
                <a:alphaOff val="0"/>
              </a:schemeClr>
            </a:effectRef>
            <a:fontRef idx="minor">
              <a:schemeClr val="dk1">
                <a:hueOff val="0"/>
                <a:satOff val="0"/>
                <a:lumOff val="0"/>
                <a:alphaOff val="0"/>
              </a:schemeClr>
            </a:fontRef>
          </p:style>
        </p:sp>
        <p:sp>
          <p:nvSpPr>
            <p:cNvPr id="12" name="Down Arrow 4"/>
            <p:cNvSpPr/>
            <p:nvPr/>
          </p:nvSpPr>
          <p:spPr>
            <a:xfrm>
              <a:off x="6788607" y="1295401"/>
              <a:ext cx="319634" cy="437317"/>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en-US" sz="2000" b="1" kern="1200" dirty="0">
                <a:solidFill>
                  <a:schemeClr val="tx1"/>
                </a:solidFill>
              </a:endParaRPr>
            </a:p>
          </p:txBody>
        </p:sp>
      </p:grpSp>
      <p:grpSp>
        <p:nvGrpSpPr>
          <p:cNvPr id="5" name="Group 12"/>
          <p:cNvGrpSpPr/>
          <p:nvPr/>
        </p:nvGrpSpPr>
        <p:grpSpPr>
          <a:xfrm>
            <a:off x="533401" y="3601720"/>
            <a:ext cx="2456446" cy="894080"/>
            <a:chOff x="4855998" y="2971800"/>
            <a:chExt cx="2925524" cy="894080"/>
          </a:xfrm>
          <a:scene3d>
            <a:camera prst="orthographicFront"/>
            <a:lightRig rig="threePt" dir="t">
              <a:rot lat="0" lon="0" rev="7500000"/>
            </a:lightRig>
          </a:scene3d>
        </p:grpSpPr>
        <p:sp>
          <p:nvSpPr>
            <p:cNvPr id="14" name="Rounded Rectangle 13"/>
            <p:cNvSpPr/>
            <p:nvPr/>
          </p:nvSpPr>
          <p:spPr>
            <a:xfrm>
              <a:off x="4855998" y="2971800"/>
              <a:ext cx="2925524" cy="894080"/>
            </a:xfrm>
            <a:prstGeom prst="roundRect">
              <a:avLst>
                <a:gd name="adj" fmla="val 10000"/>
              </a:avLst>
            </a:prstGeom>
            <a:solidFill>
              <a:srgbClr val="99FF99"/>
            </a:solidFill>
            <a:ln>
              <a:solidFill>
                <a:schemeClr val="accent6">
                  <a:lumMod val="40000"/>
                  <a:lumOff val="60000"/>
                </a:schemeClr>
              </a:solidFill>
            </a:ln>
            <a:sp3d prstMaterial="plastic">
              <a:bevelT w="127000" h="25400" prst="relaxedInset"/>
            </a:sp3d>
          </p:spPr>
          <p:style>
            <a:lnRef idx="0">
              <a:scrgbClr r="0" g="0" b="0"/>
            </a:lnRef>
            <a:fillRef idx="3">
              <a:scrgbClr r="0" g="0" b="0"/>
            </a:fillRef>
            <a:effectRef idx="2">
              <a:schemeClr val="accent5">
                <a:hueOff val="-12599998"/>
                <a:satOff val="38865"/>
                <a:lumOff val="-39805"/>
                <a:alphaOff val="0"/>
              </a:schemeClr>
            </a:effectRef>
            <a:fontRef idx="minor">
              <a:schemeClr val="lt1"/>
            </a:fontRef>
          </p:style>
        </p:sp>
        <p:sp>
          <p:nvSpPr>
            <p:cNvPr id="15" name="Rounded Rectangle 4"/>
            <p:cNvSpPr/>
            <p:nvPr/>
          </p:nvSpPr>
          <p:spPr>
            <a:xfrm>
              <a:off x="4882182" y="2997987"/>
              <a:ext cx="2899338" cy="841706"/>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tr-TR" sz="2000" b="1" kern="1200" baseline="0" dirty="0" smtClean="0">
                  <a:solidFill>
                    <a:schemeClr val="tx1"/>
                  </a:solidFill>
                </a:rPr>
                <a:t>Eylül</a:t>
              </a:r>
              <a:r>
                <a:rPr lang="en-US" sz="2000" b="1" kern="1200" baseline="0" dirty="0" smtClean="0">
                  <a:solidFill>
                    <a:schemeClr val="tx1"/>
                  </a:solidFill>
                </a:rPr>
                <a:t> 2015 </a:t>
              </a:r>
            </a:p>
            <a:p>
              <a:pPr lvl="0" algn="l" defTabSz="889000">
                <a:lnSpc>
                  <a:spcPct val="90000"/>
                </a:lnSpc>
                <a:spcBef>
                  <a:spcPct val="0"/>
                </a:spcBef>
                <a:spcAft>
                  <a:spcPct val="35000"/>
                </a:spcAft>
              </a:pPr>
              <a:r>
                <a:rPr lang="tr-TR" sz="1600" b="1" kern="1200" baseline="0" dirty="0" err="1" smtClean="0">
                  <a:solidFill>
                    <a:schemeClr val="tx1"/>
                  </a:solidFill>
                </a:rPr>
                <a:t>Uluslararsı</a:t>
              </a:r>
              <a:r>
                <a:rPr lang="tr-TR" sz="1600" b="1" kern="1200" baseline="0" dirty="0" smtClean="0">
                  <a:solidFill>
                    <a:schemeClr val="tx1"/>
                  </a:solidFill>
                </a:rPr>
                <a:t> Standard yayımlanır</a:t>
              </a:r>
              <a:endParaRPr lang="en-US" sz="1600" b="1" kern="1200" baseline="0" dirty="0" smtClean="0">
                <a:solidFill>
                  <a:schemeClr val="tx1"/>
                </a:solidFill>
              </a:endParaRPr>
            </a:p>
          </p:txBody>
        </p:sp>
      </p:grpSp>
    </p:spTree>
    <p:extLst>
      <p:ext uri="{BB962C8B-B14F-4D97-AF65-F5344CB8AC3E}">
        <p14:creationId xmlns:p14="http://schemas.microsoft.com/office/powerpoint/2010/main" val="3091915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5800" y="2514600"/>
            <a:ext cx="7924800" cy="2819400"/>
          </a:xfrm>
        </p:spPr>
        <p:txBody>
          <a:bodyPr anchor="ctr">
            <a:normAutofit fontScale="90000"/>
          </a:bodyPr>
          <a:lstStyle/>
          <a:p>
            <a:pPr algn="ctr">
              <a:lnSpc>
                <a:spcPct val="150000"/>
              </a:lnSpc>
              <a:defRPr/>
            </a:pPr>
            <a:r>
              <a:rPr lang="tr-TR" dirty="0" smtClean="0">
                <a:solidFill>
                  <a:schemeClr val="tx1"/>
                </a:solidFill>
                <a:ea typeface="+mn-ea"/>
                <a:cs typeface="Arial" pitchFamily="34" charset="0"/>
              </a:rPr>
              <a:t>Daha fazla bilgiye aşağıdaki adresten erişilebilir</a:t>
            </a:r>
            <a:br>
              <a:rPr lang="tr-TR" dirty="0" smtClean="0">
                <a:solidFill>
                  <a:schemeClr val="tx1"/>
                </a:solidFill>
                <a:ea typeface="+mn-ea"/>
                <a:cs typeface="Arial" pitchFamily="34" charset="0"/>
              </a:rPr>
            </a:br>
            <a:r>
              <a:rPr lang="en-GB" b="0" u="sng" dirty="0" smtClean="0">
                <a:hlinkClick r:id="rId3"/>
              </a:rPr>
              <a:t>www.iso.org/tc176/sc02/public</a:t>
            </a:r>
            <a:r>
              <a:rPr lang="en-GB" dirty="0" smtClean="0"/>
              <a:t> </a:t>
            </a:r>
            <a:r>
              <a:rPr lang="en-US" sz="2800" b="0" dirty="0"/>
              <a:t/>
            </a:r>
            <a:br>
              <a:rPr lang="en-US" sz="2800" b="0" dirty="0"/>
            </a:br>
            <a:endParaRPr lang="en-US" sz="3100" dirty="0" smtClean="0">
              <a:solidFill>
                <a:schemeClr val="tx1"/>
              </a:solidFill>
              <a:ea typeface="+mn-ea"/>
              <a:cs typeface="Arial" pitchFamily="34" charset="0"/>
            </a:endParaRPr>
          </a:p>
        </p:txBody>
      </p:sp>
      <p:sp>
        <p:nvSpPr>
          <p:cNvPr id="4" name="Rectangle 3"/>
          <p:cNvSpPr>
            <a:spLocks noChangeArrowheads="1"/>
          </p:cNvSpPr>
          <p:nvPr/>
        </p:nvSpPr>
        <p:spPr bwMode="auto">
          <a:xfrm>
            <a:off x="457200" y="381000"/>
            <a:ext cx="8458200" cy="838200"/>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algn="r" defTabSz="814388"/>
            <a:r>
              <a:rPr lang="tr-TR" sz="3600" dirty="0" smtClean="0">
                <a:solidFill>
                  <a:srgbClr val="003399"/>
                </a:solidFill>
                <a:latin typeface="+mj-lt"/>
                <a:ea typeface="+mj-ea"/>
                <a:cs typeface="+mj-cs"/>
              </a:rPr>
              <a:t>Daha bilgi</a:t>
            </a:r>
            <a:endParaRPr lang="en-US" sz="3600" dirty="0">
              <a:solidFill>
                <a:srgbClr val="003399"/>
              </a:solidFill>
              <a:latin typeface="+mj-lt"/>
              <a:ea typeface="+mj-ea"/>
              <a:cs typeface="+mj-c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43400" y="457200"/>
            <a:ext cx="4572000" cy="1089529"/>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normAutofit/>
          </a:bodyPr>
          <a:lstStyle/>
          <a:p>
            <a:pPr algn="r" defTabSz="814388" eaLnBrk="1" hangingPunct="1"/>
            <a:r>
              <a:rPr lang="tr-TR" sz="3600" dirty="0" smtClean="0">
                <a:solidFill>
                  <a:srgbClr val="003399"/>
                </a:solidFill>
                <a:latin typeface="+mj-lt"/>
                <a:ea typeface="+mj-ea"/>
                <a:cs typeface="+mj-cs"/>
              </a:rPr>
              <a:t>IS 9001’deki yararlı değişiklikler</a:t>
            </a:r>
            <a:endParaRPr lang="en-GB" sz="3600" dirty="0">
              <a:solidFill>
                <a:srgbClr val="003399"/>
              </a:solidFill>
              <a:latin typeface="+mj-lt"/>
              <a:ea typeface="+mj-ea"/>
              <a:cs typeface="+mj-cs"/>
            </a:endParaRPr>
          </a:p>
        </p:txBody>
      </p:sp>
      <p:sp>
        <p:nvSpPr>
          <p:cNvPr id="5" name="Content Placeholder 4"/>
          <p:cNvSpPr>
            <a:spLocks noGrp="1"/>
          </p:cNvSpPr>
          <p:nvPr>
            <p:ph idx="1"/>
          </p:nvPr>
        </p:nvSpPr>
        <p:spPr>
          <a:xfrm>
            <a:off x="655638" y="1752600"/>
            <a:ext cx="7940675" cy="4572000"/>
          </a:xfrm>
        </p:spPr>
        <p:txBody>
          <a:bodyPr/>
          <a:lstStyle/>
          <a:p>
            <a:pPr>
              <a:spcBef>
                <a:spcPts val="1600"/>
              </a:spcBef>
            </a:pPr>
            <a:r>
              <a:rPr lang="tr-TR" sz="2800" b="0" dirty="0" smtClean="0"/>
              <a:t>Liderliğin yönetim sisteminde daha güçlendirilmesi  </a:t>
            </a:r>
          </a:p>
          <a:p>
            <a:pPr>
              <a:spcBef>
                <a:spcPts val="1600"/>
              </a:spcBef>
            </a:pPr>
            <a:r>
              <a:rPr lang="tr-TR" sz="2800" b="0" dirty="0" smtClean="0"/>
              <a:t>Riske dayalı düşünce </a:t>
            </a:r>
            <a:endParaRPr lang="en-US" sz="2800" b="0" dirty="0" smtClean="0"/>
          </a:p>
          <a:p>
            <a:pPr>
              <a:spcBef>
                <a:spcPts val="1600"/>
              </a:spcBef>
            </a:pPr>
            <a:r>
              <a:rPr lang="tr-TR" sz="2800" b="0" dirty="0" smtClean="0"/>
              <a:t>Yalın dil, ortak yapı ve terimler</a:t>
            </a:r>
            <a:endParaRPr lang="en-US" sz="2800" b="0" dirty="0" smtClean="0"/>
          </a:p>
          <a:p>
            <a:pPr>
              <a:spcBef>
                <a:spcPts val="1600"/>
              </a:spcBef>
            </a:pPr>
            <a:r>
              <a:rPr lang="tr-TR" sz="2800" b="0" dirty="0" smtClean="0"/>
              <a:t>KYS politik ve hedeflerinin kuruluşun stratejik planıyla ilişkilendirilmesi </a:t>
            </a:r>
            <a:endParaRPr lang="en-US" sz="2800" b="0" dirty="0" smtClean="0"/>
          </a:p>
          <a:p>
            <a:pPr>
              <a:spcBef>
                <a:spcPts val="1600"/>
              </a:spcBef>
            </a:pPr>
            <a:endParaRPr lang="en-US" sz="2800" b="0" dirty="0" smtClean="0"/>
          </a:p>
          <a:p>
            <a:pPr>
              <a:spcBef>
                <a:spcPts val="1600"/>
              </a:spcBef>
            </a:pPr>
            <a:endParaRPr lang="en-US" sz="2800" b="0" dirty="0"/>
          </a:p>
          <a:p>
            <a:pPr>
              <a:spcBef>
                <a:spcPts val="1600"/>
              </a:spcBef>
            </a:pPr>
            <a:endParaRPr lang="en-GB" sz="2800" dirty="0"/>
          </a:p>
        </p:txBody>
      </p:sp>
    </p:spTree>
    <p:extLst>
      <p:ext uri="{BB962C8B-B14F-4D97-AF65-F5344CB8AC3E}">
        <p14:creationId xmlns:p14="http://schemas.microsoft.com/office/powerpoint/2010/main" val="41702255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9714" y="857655"/>
            <a:ext cx="8145462" cy="838200"/>
          </a:xfrm>
          <a:noFill/>
          <a:ln w="9525" algn="ctr">
            <a:noFill/>
            <a:miter lim="800000"/>
            <a:headEnd/>
            <a:tailEnd/>
          </a:ln>
        </p:spPr>
        <p:txBody>
          <a:bodyPr vert="horz" wrap="square" lIns="82124" tIns="41061" rIns="82124" bIns="41061" numCol="1" anchor="b" anchorCtr="0" compatLnSpc="1">
            <a:prstTxWarp prst="textNoShape">
              <a:avLst/>
            </a:prstTxWarp>
          </a:bodyPr>
          <a:lstStyle/>
          <a:p>
            <a:pPr algn="r"/>
            <a:r>
              <a:rPr lang="tr-TR" sz="3600" dirty="0" smtClean="0"/>
              <a:t>Kullananlara potansiyel yararlar</a:t>
            </a:r>
            <a:r>
              <a:rPr lang="en-GB" sz="3600" dirty="0" smtClean="0"/>
              <a:t> </a:t>
            </a:r>
            <a:r>
              <a:rPr lang="en-GB" sz="3600" dirty="0"/>
              <a:t/>
            </a:r>
            <a:br>
              <a:rPr lang="en-GB" sz="3600" dirty="0"/>
            </a:br>
            <a:endParaRPr lang="en-GB" sz="3600" dirty="0"/>
          </a:p>
        </p:txBody>
      </p:sp>
      <p:sp>
        <p:nvSpPr>
          <p:cNvPr id="3" name="Content Placeholder 2"/>
          <p:cNvSpPr>
            <a:spLocks noGrp="1"/>
          </p:cNvSpPr>
          <p:nvPr>
            <p:ph idx="1"/>
          </p:nvPr>
        </p:nvSpPr>
        <p:spPr>
          <a:xfrm>
            <a:off x="656550" y="1695855"/>
            <a:ext cx="7940675" cy="4724400"/>
          </a:xfrm>
        </p:spPr>
        <p:txBody>
          <a:bodyPr/>
          <a:lstStyle/>
          <a:p>
            <a:pPr>
              <a:spcBef>
                <a:spcPts val="800"/>
              </a:spcBef>
            </a:pPr>
            <a:r>
              <a:rPr lang="tr-TR" sz="2800" b="0" dirty="0" smtClean="0"/>
              <a:t>Planlanmış sonuçlara erişmeye odaklılık </a:t>
            </a:r>
            <a:endParaRPr lang="en-GB" sz="2800" b="0" strike="sngStrike" dirty="0" smtClean="0">
              <a:solidFill>
                <a:srgbClr val="FF0000"/>
              </a:solidFill>
            </a:endParaRPr>
          </a:p>
          <a:p>
            <a:pPr>
              <a:spcBef>
                <a:spcPts val="800"/>
              </a:spcBef>
            </a:pPr>
            <a:r>
              <a:rPr lang="tr-TR" sz="2800" b="0" dirty="0" err="1" smtClean="0"/>
              <a:t>Dokümante</a:t>
            </a:r>
            <a:r>
              <a:rPr lang="tr-TR" sz="2800" b="0" dirty="0" smtClean="0"/>
              <a:t> bilgi için esneklik </a:t>
            </a:r>
            <a:endParaRPr lang="en-GB" sz="2800" b="0" dirty="0" smtClean="0"/>
          </a:p>
          <a:p>
            <a:pPr>
              <a:spcBef>
                <a:spcPts val="800"/>
              </a:spcBef>
            </a:pPr>
            <a:r>
              <a:rPr lang="tr-TR" sz="2800" b="0" dirty="0" smtClean="0"/>
              <a:t>İyileştirilmiş risk kontrolü </a:t>
            </a:r>
            <a:endParaRPr lang="en-GB" sz="2800" b="0" dirty="0" smtClean="0"/>
          </a:p>
          <a:p>
            <a:pPr>
              <a:spcBef>
                <a:spcPts val="800"/>
              </a:spcBef>
            </a:pPr>
            <a:r>
              <a:rPr lang="tr-TR" sz="2800" b="0" dirty="0" smtClean="0"/>
              <a:t>İyileştirilmiş sonuçlara yönlendiren daha iyi süreç kontrolü </a:t>
            </a:r>
            <a:endParaRPr lang="en-GB" sz="2800" b="0" dirty="0" smtClean="0"/>
          </a:p>
          <a:p>
            <a:pPr>
              <a:spcBef>
                <a:spcPts val="800"/>
              </a:spcBef>
            </a:pPr>
            <a:r>
              <a:rPr lang="tr-TR" sz="2800" b="0" dirty="0" smtClean="0"/>
              <a:t>İyileştirilmiş müşteri tatmini/memnuniyeti</a:t>
            </a:r>
            <a:endParaRPr lang="en-GB" sz="2800" b="0" dirty="0" smtClean="0"/>
          </a:p>
          <a:p>
            <a:pPr>
              <a:spcBef>
                <a:spcPts val="800"/>
              </a:spcBef>
            </a:pPr>
            <a:r>
              <a:rPr lang="tr-TR" sz="2800" b="0" dirty="0" smtClean="0"/>
              <a:t>Müşteri bağlılığı ve sadakati</a:t>
            </a:r>
            <a:endParaRPr lang="en-GB" sz="2800" b="0" dirty="0" smtClean="0"/>
          </a:p>
          <a:p>
            <a:pPr>
              <a:spcBef>
                <a:spcPts val="800"/>
              </a:spcBef>
            </a:pPr>
            <a:r>
              <a:rPr lang="tr-TR" sz="2800" b="0" dirty="0" smtClean="0"/>
              <a:t>İyileştirilmiş görüntü/imaj ve saygınlık</a:t>
            </a:r>
          </a:p>
          <a:p>
            <a:pPr>
              <a:spcBef>
                <a:spcPts val="800"/>
              </a:spcBef>
            </a:pPr>
            <a:r>
              <a:rPr lang="tr-TR" sz="2800" b="0" dirty="0" smtClean="0"/>
              <a:t>Daha fazla güvenilirlik </a:t>
            </a:r>
            <a:endParaRPr lang="en-GB" sz="2800" b="0" dirty="0"/>
          </a:p>
        </p:txBody>
      </p:sp>
    </p:spTree>
    <p:extLst>
      <p:ext uri="{BB962C8B-B14F-4D97-AF65-F5344CB8AC3E}">
        <p14:creationId xmlns:p14="http://schemas.microsoft.com/office/powerpoint/2010/main" val="10561870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769938" y="457200"/>
            <a:ext cx="8145462" cy="1143000"/>
          </a:xfrm>
          <a:noFill/>
          <a:ln w="9525" algn="ctr">
            <a:noFill/>
            <a:miter lim="800000"/>
            <a:headEnd/>
            <a:tailEnd/>
          </a:ln>
        </p:spPr>
        <p:txBody>
          <a:bodyPr vert="horz" wrap="square" lIns="82124" tIns="41061" rIns="82124" bIns="41061" numCol="1" anchor="b" anchorCtr="0" compatLnSpc="1">
            <a:prstTxWarp prst="textNoShape">
              <a:avLst/>
            </a:prstTxWarp>
          </a:bodyPr>
          <a:lstStyle/>
          <a:p>
            <a:pPr algn="r"/>
            <a:r>
              <a:rPr lang="tr-TR" sz="3600" dirty="0" smtClean="0"/>
              <a:t>Ortak madde </a:t>
            </a:r>
            <a:r>
              <a:rPr lang="tr-TR" sz="3600" dirty="0"/>
              <a:t>yapılarının </a:t>
            </a:r>
            <a:r>
              <a:rPr lang="tr-TR" sz="3600" dirty="0" smtClean="0"/>
              <a:t>anahtar yararları</a:t>
            </a:r>
            <a:endParaRPr lang="en-US" sz="3600" dirty="0"/>
          </a:p>
        </p:txBody>
      </p:sp>
      <p:sp>
        <p:nvSpPr>
          <p:cNvPr id="16387" name="Content Placeholder 2"/>
          <p:cNvSpPr>
            <a:spLocks noGrp="1"/>
          </p:cNvSpPr>
          <p:nvPr>
            <p:ph idx="1"/>
          </p:nvPr>
        </p:nvSpPr>
        <p:spPr>
          <a:xfrm>
            <a:off x="656925" y="1676400"/>
            <a:ext cx="8259762" cy="4555943"/>
          </a:xfrm>
          <a:noFill/>
        </p:spPr>
        <p:txBody>
          <a:bodyPr>
            <a:spAutoFit/>
          </a:bodyPr>
          <a:lstStyle/>
          <a:p>
            <a:pPr marL="0" indent="0">
              <a:lnSpc>
                <a:spcPct val="100000"/>
              </a:lnSpc>
              <a:spcBef>
                <a:spcPts val="2000"/>
              </a:spcBef>
              <a:buNone/>
            </a:pPr>
            <a:r>
              <a:rPr lang="tr-TR" sz="2800" kern="1200" dirty="0" smtClean="0">
                <a:solidFill>
                  <a:srgbClr val="003399"/>
                </a:solidFill>
                <a:latin typeface="Arial" charset="0"/>
              </a:rPr>
              <a:t>Yeni ortak format geliştirildi </a:t>
            </a:r>
            <a:r>
              <a:rPr lang="en-US" sz="2800" kern="1200" dirty="0" smtClean="0">
                <a:solidFill>
                  <a:srgbClr val="003399"/>
                </a:solidFill>
                <a:latin typeface="Arial" charset="0"/>
              </a:rPr>
              <a:t>  </a:t>
            </a:r>
            <a:endParaRPr lang="en-US" sz="2800" kern="1200" dirty="0">
              <a:solidFill>
                <a:srgbClr val="003399"/>
              </a:solidFill>
              <a:latin typeface="Arial" charset="0"/>
            </a:endParaRPr>
          </a:p>
          <a:p>
            <a:pPr>
              <a:lnSpc>
                <a:spcPct val="100000"/>
              </a:lnSpc>
              <a:spcBef>
                <a:spcPts val="2000"/>
              </a:spcBef>
            </a:pPr>
            <a:r>
              <a:rPr lang="tr-TR" sz="2800" b="0" kern="1200" dirty="0" smtClean="0">
                <a:solidFill>
                  <a:schemeClr val="tx1"/>
                </a:solidFill>
                <a:latin typeface="+mj-lt"/>
              </a:rPr>
              <a:t>Tüm</a:t>
            </a:r>
            <a:r>
              <a:rPr lang="en-US" sz="2800" b="0" kern="1200" dirty="0" smtClean="0">
                <a:solidFill>
                  <a:schemeClr val="tx1"/>
                </a:solidFill>
                <a:latin typeface="+mj-lt"/>
              </a:rPr>
              <a:t> </a:t>
            </a:r>
            <a:r>
              <a:rPr lang="en-US" sz="2800" b="0" kern="1200" dirty="0">
                <a:solidFill>
                  <a:schemeClr val="tx1"/>
                </a:solidFill>
                <a:latin typeface="+mj-lt"/>
              </a:rPr>
              <a:t>ISO </a:t>
            </a:r>
            <a:r>
              <a:rPr lang="tr-TR" sz="2800" b="0" kern="1200" dirty="0" smtClean="0">
                <a:solidFill>
                  <a:schemeClr val="tx1"/>
                </a:solidFill>
                <a:latin typeface="+mj-lt"/>
              </a:rPr>
              <a:t>yönetim sistemleri aynı yapıyla aynı görünecek </a:t>
            </a:r>
            <a:r>
              <a:rPr lang="en-US" b="0" kern="1200" dirty="0" smtClean="0">
                <a:solidFill>
                  <a:schemeClr val="tx1"/>
                </a:solidFill>
                <a:latin typeface="+mj-lt"/>
              </a:rPr>
              <a:t>(</a:t>
            </a:r>
            <a:r>
              <a:rPr lang="tr-TR" b="0" kern="1200" dirty="0" smtClean="0">
                <a:solidFill>
                  <a:schemeClr val="tx1"/>
                </a:solidFill>
                <a:latin typeface="+mj-lt"/>
              </a:rPr>
              <a:t>bazı sapmalarla)</a:t>
            </a:r>
            <a:endParaRPr lang="en-US" b="0" kern="1200" dirty="0">
              <a:solidFill>
                <a:schemeClr val="tx1"/>
              </a:solidFill>
              <a:latin typeface="+mj-lt"/>
            </a:endParaRPr>
          </a:p>
          <a:p>
            <a:pPr marL="236538" lvl="1" indent="-236538">
              <a:lnSpc>
                <a:spcPct val="100000"/>
              </a:lnSpc>
              <a:spcBef>
                <a:spcPts val="2000"/>
              </a:spcBef>
              <a:buSzPct val="100000"/>
              <a:buFont typeface="Wingdings" pitchFamily="2" charset="2"/>
              <a:buChar char="§"/>
            </a:pPr>
            <a:r>
              <a:rPr lang="tr-TR" sz="2800" b="0" dirty="0" smtClean="0">
                <a:solidFill>
                  <a:schemeClr val="tx1"/>
                </a:solidFill>
                <a:latin typeface="+mj-lt"/>
              </a:rPr>
              <a:t>Çoklu yönetim şartlarının vurgulanmasında daha verimlilik</a:t>
            </a:r>
            <a:endParaRPr lang="en-US" sz="2800" b="0" kern="1200" dirty="0">
              <a:solidFill>
                <a:schemeClr val="tx1"/>
              </a:solidFill>
              <a:latin typeface="+mj-lt"/>
            </a:endParaRPr>
          </a:p>
          <a:p>
            <a:pPr>
              <a:lnSpc>
                <a:spcPct val="100000"/>
              </a:lnSpc>
              <a:spcBef>
                <a:spcPts val="2000"/>
              </a:spcBef>
            </a:pPr>
            <a:r>
              <a:rPr lang="tr-TR" sz="2800" b="0" kern="1200" dirty="0" smtClean="0">
                <a:solidFill>
                  <a:schemeClr val="tx1"/>
                </a:solidFill>
                <a:latin typeface="+mj-lt"/>
              </a:rPr>
              <a:t>Yönetim sistemlerinin entegrasyonuna olanak sağlama</a:t>
            </a:r>
            <a:endParaRPr lang="en-US" sz="2800" b="0" kern="1200" dirty="0">
              <a:solidFill>
                <a:schemeClr val="tx1"/>
              </a:solidFill>
              <a:latin typeface="Arial" charset="0"/>
            </a:endParaRPr>
          </a:p>
          <a:p>
            <a:pPr>
              <a:lnSpc>
                <a:spcPct val="100000"/>
              </a:lnSpc>
              <a:spcBef>
                <a:spcPts val="2000"/>
              </a:spcBef>
            </a:pPr>
            <a:r>
              <a:rPr lang="en-US" sz="2800" b="0" kern="1200" dirty="0" err="1" smtClean="0">
                <a:solidFill>
                  <a:schemeClr val="tx1"/>
                </a:solidFill>
                <a:latin typeface="Arial" charset="0"/>
              </a:rPr>
              <a:t>Standardiz</a:t>
            </a:r>
            <a:r>
              <a:rPr lang="tr-TR" sz="2800" b="0" kern="1200" dirty="0" smtClean="0">
                <a:solidFill>
                  <a:schemeClr val="tx1"/>
                </a:solidFill>
                <a:latin typeface="Arial" charset="0"/>
              </a:rPr>
              <a:t>e çekirdek tanımlar</a:t>
            </a:r>
            <a:r>
              <a:rPr lang="en-US" sz="2800" b="0" kern="1200" dirty="0" smtClean="0">
                <a:solidFill>
                  <a:schemeClr val="tx1"/>
                </a:solidFill>
                <a:latin typeface="Arial" charset="0"/>
              </a:rPr>
              <a:t> </a:t>
            </a:r>
            <a:endParaRPr lang="en-US" sz="2800" b="0" kern="1200" dirty="0">
              <a:solidFill>
                <a:schemeClr val="tx1"/>
              </a:solidFill>
              <a:latin typeface="Arial" charset="0"/>
            </a:endParaRPr>
          </a:p>
        </p:txBody>
      </p:sp>
    </p:spTree>
    <p:extLst>
      <p:ext uri="{BB962C8B-B14F-4D97-AF65-F5344CB8AC3E}">
        <p14:creationId xmlns:p14="http://schemas.microsoft.com/office/powerpoint/2010/main" val="2071806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57200" y="762000"/>
            <a:ext cx="8383587" cy="838200"/>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algn="r" defTabSz="814388"/>
            <a:r>
              <a:rPr lang="en-US" sz="3600" dirty="0" smtClean="0">
                <a:solidFill>
                  <a:srgbClr val="003399"/>
                </a:solidFill>
                <a:latin typeface="+mj-lt"/>
                <a:ea typeface="+mj-ea"/>
                <a:cs typeface="+mj-cs"/>
              </a:rPr>
              <a:t>ISO 9001:2015</a:t>
            </a:r>
            <a:r>
              <a:rPr lang="tr-TR" sz="3600" dirty="0" smtClean="0">
                <a:solidFill>
                  <a:srgbClr val="003399"/>
                </a:solidFill>
                <a:latin typeface="+mj-lt"/>
                <a:ea typeface="+mj-ea"/>
                <a:cs typeface="+mj-cs"/>
              </a:rPr>
              <a:t>’in Yapısı</a:t>
            </a:r>
            <a:r>
              <a:rPr lang="en-US" sz="3600" dirty="0" smtClean="0">
                <a:solidFill>
                  <a:srgbClr val="003399"/>
                </a:solidFill>
                <a:latin typeface="+mj-lt"/>
                <a:ea typeface="+mj-ea"/>
                <a:cs typeface="+mj-cs"/>
              </a:rPr>
              <a:t> </a:t>
            </a:r>
          </a:p>
          <a:p>
            <a:pPr algn="r" defTabSz="814388"/>
            <a:r>
              <a:rPr lang="en-US" sz="3600" dirty="0" smtClean="0">
                <a:solidFill>
                  <a:srgbClr val="003399"/>
                </a:solidFill>
                <a:latin typeface="+mj-lt"/>
                <a:ea typeface="+mj-ea"/>
                <a:cs typeface="+mj-cs"/>
              </a:rPr>
              <a:t>(1/3)</a:t>
            </a:r>
            <a:endParaRPr lang="en-US" sz="3600" dirty="0">
              <a:solidFill>
                <a:srgbClr val="003399"/>
              </a:solidFill>
              <a:latin typeface="+mj-lt"/>
              <a:ea typeface="+mj-ea"/>
              <a:cs typeface="+mj-cs"/>
            </a:endParaRPr>
          </a:p>
        </p:txBody>
      </p:sp>
      <p:sp>
        <p:nvSpPr>
          <p:cNvPr id="6" name="Rectangle 2"/>
          <p:cNvSpPr txBox="1">
            <a:spLocks noChangeArrowheads="1"/>
          </p:cNvSpPr>
          <p:nvPr/>
        </p:nvSpPr>
        <p:spPr bwMode="auto">
          <a:xfrm>
            <a:off x="734704" y="1727200"/>
            <a:ext cx="8409296" cy="5054600"/>
          </a:xfrm>
          <a:prstGeom prst="rect">
            <a:avLst/>
          </a:prstGeom>
          <a:noFill/>
          <a:ln w="9525" algn="ctr">
            <a:noFill/>
            <a:miter lim="800000"/>
            <a:headEnd/>
            <a:tailEnd/>
          </a:ln>
        </p:spPr>
        <p:txBody>
          <a:bodyPr vert="horz" wrap="square" lIns="9144" tIns="9144" rIns="9144" bIns="9144" numCol="1" anchor="t" anchorCtr="0" compatLnSpc="1">
            <a:prstTxWarp prst="textNoShape">
              <a:avLst/>
            </a:prstTxWarp>
          </a:bodyPr>
          <a:lstStyle/>
          <a:p>
            <a:pPr marL="457200" marR="0" lvl="0" indent="-457200" defTabSz="1020763" latinLnBrk="0">
              <a:lnSpc>
                <a:spcPct val="100000"/>
              </a:lnSpc>
              <a:spcBef>
                <a:spcPts val="200"/>
              </a:spcBef>
              <a:buClr>
                <a:srgbClr val="003399"/>
              </a:buClr>
              <a:buSzPct val="120000"/>
              <a:buAutoNum type="arabicPlain"/>
              <a:tabLst/>
              <a:defRPr/>
            </a:pPr>
            <a:r>
              <a:rPr lang="en-US" sz="2200" dirty="0" err="1" smtClean="0">
                <a:latin typeface="+mn-lt"/>
              </a:rPr>
              <a:t>Kapsam</a:t>
            </a:r>
            <a:r>
              <a:rPr lang="en-US" sz="2200" dirty="0" smtClean="0">
                <a:latin typeface="+mn-lt"/>
              </a:rPr>
              <a:t>    </a:t>
            </a:r>
            <a:r>
              <a:rPr lang="en-US" sz="2200" dirty="0" smtClean="0">
                <a:solidFill>
                  <a:srgbClr val="003399"/>
                </a:solidFill>
                <a:latin typeface="+mn-lt"/>
              </a:rPr>
              <a:t>2</a:t>
            </a:r>
            <a:r>
              <a:rPr lang="en-US" sz="2200" dirty="0" smtClean="0">
                <a:latin typeface="+mn-lt"/>
              </a:rPr>
              <a:t>   Norm</a:t>
            </a:r>
            <a:r>
              <a:rPr lang="tr-TR" sz="2200" dirty="0" smtClean="0">
                <a:latin typeface="+mn-lt"/>
              </a:rPr>
              <a:t>a</a:t>
            </a:r>
            <a:r>
              <a:rPr lang="en-US" sz="2200" dirty="0" smtClean="0">
                <a:latin typeface="+mn-lt"/>
              </a:rPr>
              <a:t>t</a:t>
            </a:r>
            <a:r>
              <a:rPr lang="tr-TR" sz="2200" dirty="0" smtClean="0">
                <a:latin typeface="+mn-lt"/>
              </a:rPr>
              <a:t>i</a:t>
            </a:r>
            <a:r>
              <a:rPr lang="en-US" sz="2200" dirty="0" smtClean="0">
                <a:latin typeface="+mn-lt"/>
              </a:rPr>
              <a:t>f </a:t>
            </a:r>
            <a:r>
              <a:rPr lang="en-US" sz="2200" dirty="0" err="1" smtClean="0">
                <a:latin typeface="+mn-lt"/>
              </a:rPr>
              <a:t>referanslar</a:t>
            </a:r>
            <a:r>
              <a:rPr lang="en-US" sz="2200" dirty="0" smtClean="0">
                <a:latin typeface="+mn-lt"/>
              </a:rPr>
              <a:t>   </a:t>
            </a:r>
            <a:r>
              <a:rPr lang="en-US" sz="2200" dirty="0" smtClean="0">
                <a:solidFill>
                  <a:srgbClr val="003399"/>
                </a:solidFill>
                <a:latin typeface="+mn-lt"/>
              </a:rPr>
              <a:t>3</a:t>
            </a:r>
            <a:r>
              <a:rPr lang="en-US" sz="2200" dirty="0" smtClean="0">
                <a:latin typeface="+mn-lt"/>
              </a:rPr>
              <a:t>   </a:t>
            </a:r>
            <a:r>
              <a:rPr lang="tr-TR" sz="2200" dirty="0" smtClean="0">
                <a:latin typeface="+mn-lt"/>
              </a:rPr>
              <a:t>Terimler ve Tanımları</a:t>
            </a:r>
            <a:endParaRPr lang="en-US" sz="800" dirty="0">
              <a:latin typeface="+mn-lt"/>
            </a:endParaRPr>
          </a:p>
          <a:p>
            <a:pPr marL="290513" marR="0" lvl="0" indent="-290513" defTabSz="1020763" latinLnBrk="0">
              <a:lnSpc>
                <a:spcPct val="100000"/>
              </a:lnSpc>
              <a:spcBef>
                <a:spcPts val="200"/>
              </a:spcBef>
              <a:buClr>
                <a:srgbClr val="003399"/>
              </a:buClr>
              <a:buSzPct val="120000"/>
              <a:tabLst/>
              <a:defRPr/>
            </a:pPr>
            <a:r>
              <a:rPr lang="en-US" sz="2200" dirty="0" smtClean="0">
                <a:solidFill>
                  <a:srgbClr val="003399"/>
                </a:solidFill>
                <a:latin typeface="+mn-lt"/>
              </a:rPr>
              <a:t>4</a:t>
            </a:r>
            <a:r>
              <a:rPr lang="en-US" sz="2200" dirty="0" smtClean="0">
                <a:latin typeface="+mn-lt"/>
              </a:rPr>
              <a:t>	</a:t>
            </a:r>
            <a:r>
              <a:rPr lang="tr-TR" sz="2200" dirty="0" smtClean="0">
                <a:latin typeface="+mn-lt"/>
              </a:rPr>
              <a:t>Kuruluşun Kapsamı</a:t>
            </a:r>
            <a:endParaRPr lang="en-US" sz="2200" dirty="0">
              <a:latin typeface="+mn-lt"/>
            </a:endParaRPr>
          </a:p>
          <a:p>
            <a:pPr marL="512763" lvl="2" indent="-55563" defTabSz="1020763">
              <a:lnSpc>
                <a:spcPct val="80000"/>
              </a:lnSpc>
              <a:spcBef>
                <a:spcPts val="200"/>
              </a:spcBef>
              <a:buClr>
                <a:srgbClr val="003399"/>
              </a:buClr>
              <a:buSzPct val="100000"/>
              <a:defRPr/>
            </a:pPr>
            <a:r>
              <a:rPr lang="en-US" sz="2200" b="0" kern="0" dirty="0" smtClean="0">
                <a:latin typeface="+mn-lt"/>
                <a:ea typeface="ＭＳ Ｐゴシック" pitchFamily="34" charset="-128"/>
              </a:rPr>
              <a:t>4.1  </a:t>
            </a:r>
            <a:r>
              <a:rPr lang="tr-TR" sz="2200" b="0" kern="0" dirty="0" smtClean="0">
                <a:latin typeface="+mn-lt"/>
                <a:ea typeface="ＭＳ Ｐゴシック" pitchFamily="34" charset="-128"/>
              </a:rPr>
              <a:t>Kuruluşun tanıtılması ve kapsamı</a:t>
            </a:r>
            <a:r>
              <a:rPr lang="en-US" sz="2200" b="0" kern="0" dirty="0" smtClean="0">
                <a:latin typeface="+mn-lt"/>
                <a:ea typeface="ＭＳ Ｐゴシック" pitchFamily="34" charset="-128"/>
              </a:rPr>
              <a:t>  </a:t>
            </a:r>
          </a:p>
          <a:p>
            <a:pPr marL="1025525" lvl="2" indent="-568325" defTabSz="1020763">
              <a:lnSpc>
                <a:spcPct val="80000"/>
              </a:lnSpc>
              <a:spcBef>
                <a:spcPts val="200"/>
              </a:spcBef>
              <a:buClr>
                <a:srgbClr val="003399"/>
              </a:buClr>
              <a:buSzPct val="100000"/>
              <a:defRPr/>
            </a:pPr>
            <a:r>
              <a:rPr lang="en-US" sz="2200" b="0" kern="0" dirty="0" smtClean="0">
                <a:latin typeface="+mn-lt"/>
                <a:ea typeface="ＭＳ Ｐゴシック" pitchFamily="34" charset="-128"/>
              </a:rPr>
              <a:t>4.2  </a:t>
            </a:r>
            <a:r>
              <a:rPr lang="tr-TR" sz="2200" b="0" kern="0" dirty="0" smtClean="0">
                <a:latin typeface="+mn-lt"/>
                <a:ea typeface="ＭＳ Ｐゴシック" pitchFamily="34" charset="-128"/>
              </a:rPr>
              <a:t>İlgili tarafların ihtiyaçları ve beklentileri</a:t>
            </a:r>
            <a:endParaRPr lang="en-US" sz="2200" b="0" kern="0" dirty="0" smtClean="0">
              <a:latin typeface="+mn-lt"/>
              <a:ea typeface="ＭＳ Ｐゴシック" pitchFamily="34" charset="-128"/>
            </a:endParaRPr>
          </a:p>
          <a:p>
            <a:pPr marL="512763" lvl="2" indent="-55563" defTabSz="1020763">
              <a:lnSpc>
                <a:spcPct val="80000"/>
              </a:lnSpc>
              <a:spcBef>
                <a:spcPts val="200"/>
              </a:spcBef>
              <a:buClr>
                <a:srgbClr val="003399"/>
              </a:buClr>
              <a:buSzPct val="100000"/>
              <a:defRPr/>
            </a:pPr>
            <a:r>
              <a:rPr lang="en-US" sz="2200" b="0" kern="0" dirty="0" smtClean="0">
                <a:latin typeface="+mn-lt"/>
                <a:ea typeface="ＭＳ Ｐゴシック" pitchFamily="34" charset="-128"/>
              </a:rPr>
              <a:t>4.3  </a:t>
            </a:r>
            <a:r>
              <a:rPr lang="tr-TR" sz="2200" b="0" kern="0" dirty="0" smtClean="0">
                <a:latin typeface="+mn-lt"/>
                <a:ea typeface="ＭＳ Ｐゴシック" pitchFamily="34" charset="-128"/>
              </a:rPr>
              <a:t>Kalite yönetim sisteminin kapsamının açıklanması </a:t>
            </a:r>
          </a:p>
          <a:p>
            <a:pPr marL="512763" lvl="2" indent="-55563" defTabSz="1020763">
              <a:lnSpc>
                <a:spcPct val="80000"/>
              </a:lnSpc>
              <a:spcBef>
                <a:spcPts val="200"/>
              </a:spcBef>
              <a:buClr>
                <a:srgbClr val="003399"/>
              </a:buClr>
              <a:buSzPct val="100000"/>
              <a:defRPr/>
            </a:pPr>
            <a:r>
              <a:rPr lang="en-US" sz="2200" b="0" kern="0" dirty="0" smtClean="0">
                <a:latin typeface="+mn-lt"/>
                <a:ea typeface="ＭＳ Ｐゴシック" pitchFamily="34" charset="-128"/>
              </a:rPr>
              <a:t>4.4  </a:t>
            </a:r>
            <a:r>
              <a:rPr lang="tr-TR" sz="2200" b="0" kern="0" dirty="0" smtClean="0">
                <a:latin typeface="+mn-lt"/>
                <a:ea typeface="ＭＳ Ｐゴシック" pitchFamily="34" charset="-128"/>
              </a:rPr>
              <a:t>Kalite yönetim sistemi ve süreçleri</a:t>
            </a:r>
            <a:endParaRPr lang="en-US" sz="2200" b="0" kern="0" dirty="0" smtClean="0">
              <a:latin typeface="+mn-lt"/>
              <a:ea typeface="ＭＳ Ｐゴシック" pitchFamily="34" charset="-128"/>
            </a:endParaRPr>
          </a:p>
          <a:p>
            <a:pPr marL="457200" marR="0" lvl="0" indent="-457200" defTabSz="1020763" latinLnBrk="0">
              <a:lnSpc>
                <a:spcPct val="100000"/>
              </a:lnSpc>
              <a:spcBef>
                <a:spcPts val="200"/>
              </a:spcBef>
              <a:buClr>
                <a:srgbClr val="003399"/>
              </a:buClr>
              <a:buSzPct val="120000"/>
              <a:tabLst/>
              <a:defRPr/>
            </a:pPr>
            <a:r>
              <a:rPr lang="en-US" sz="2200" dirty="0" smtClean="0">
                <a:solidFill>
                  <a:srgbClr val="003399"/>
                </a:solidFill>
                <a:latin typeface="+mn-lt"/>
              </a:rPr>
              <a:t>5</a:t>
            </a:r>
            <a:r>
              <a:rPr lang="en-US" sz="2200" dirty="0" smtClean="0">
                <a:latin typeface="+mn-lt"/>
              </a:rPr>
              <a:t>	</a:t>
            </a:r>
            <a:r>
              <a:rPr lang="tr-TR" sz="2200" dirty="0" smtClean="0">
                <a:latin typeface="+mn-lt"/>
              </a:rPr>
              <a:t>Liderlik</a:t>
            </a:r>
            <a:r>
              <a:rPr lang="en-US" sz="2200" b="0" dirty="0" smtClean="0">
                <a:latin typeface="+mn-lt"/>
              </a:rPr>
              <a:t> </a:t>
            </a:r>
            <a:endParaRPr lang="en-US" sz="2200" b="0" dirty="0">
              <a:latin typeface="+mn-lt"/>
            </a:endParaRPr>
          </a:p>
          <a:p>
            <a:pPr marL="920750" lvl="2" indent="-457200" defTabSz="1020763">
              <a:lnSpc>
                <a:spcPct val="80000"/>
              </a:lnSpc>
              <a:spcBef>
                <a:spcPts val="200"/>
              </a:spcBef>
              <a:buClr>
                <a:srgbClr val="003399"/>
              </a:buClr>
              <a:buSzPct val="100000"/>
              <a:defRPr/>
            </a:pPr>
            <a:r>
              <a:rPr lang="en-US" sz="2200" b="0" kern="0" dirty="0" smtClean="0">
                <a:latin typeface="+mn-lt"/>
                <a:ea typeface="ＭＳ Ｐゴシック" pitchFamily="34" charset="-128"/>
              </a:rPr>
              <a:t>5.1		</a:t>
            </a:r>
            <a:r>
              <a:rPr lang="tr-TR" sz="2200" b="0" kern="0" dirty="0" smtClean="0">
                <a:latin typeface="+mn-lt"/>
                <a:ea typeface="ＭＳ Ｐゴシック" pitchFamily="34" charset="-128"/>
              </a:rPr>
              <a:t>Liderlik ve adanmışlık</a:t>
            </a:r>
            <a:endParaRPr lang="en-US" sz="2200" b="0" kern="0" dirty="0" smtClean="0">
              <a:latin typeface="+mn-lt"/>
              <a:ea typeface="ＭＳ Ｐゴシック" pitchFamily="34" charset="-128"/>
            </a:endParaRPr>
          </a:p>
          <a:p>
            <a:pPr marL="920750" lvl="2" indent="-457200" defTabSz="1020763">
              <a:lnSpc>
                <a:spcPct val="80000"/>
              </a:lnSpc>
              <a:spcBef>
                <a:spcPts val="200"/>
              </a:spcBef>
              <a:buClr>
                <a:srgbClr val="003399"/>
              </a:buClr>
              <a:buSzPct val="100000"/>
              <a:defRPr/>
            </a:pPr>
            <a:r>
              <a:rPr lang="en-US" sz="2200" b="0" kern="0" dirty="0" smtClean="0">
                <a:latin typeface="+mn-lt"/>
                <a:ea typeface="ＭＳ Ｐゴシック" pitchFamily="34" charset="-128"/>
              </a:rPr>
              <a:t>5.2 	</a:t>
            </a:r>
            <a:r>
              <a:rPr lang="tr-TR" sz="2200" b="0" kern="0" dirty="0" smtClean="0">
                <a:ea typeface="ＭＳ Ｐゴシック" pitchFamily="34" charset="-128"/>
              </a:rPr>
              <a:t>Politika</a:t>
            </a:r>
            <a:r>
              <a:rPr lang="en-US" sz="2200" b="0" kern="0" dirty="0" smtClean="0">
                <a:ea typeface="ＭＳ Ｐゴシック" pitchFamily="34" charset="-128"/>
              </a:rPr>
              <a:t> </a:t>
            </a:r>
            <a:endParaRPr lang="en-US" sz="2200" b="0" kern="0" dirty="0" smtClean="0">
              <a:latin typeface="+mn-lt"/>
              <a:ea typeface="ＭＳ Ｐゴシック" pitchFamily="34" charset="-128"/>
            </a:endParaRPr>
          </a:p>
          <a:p>
            <a:pPr marL="920750" lvl="2" indent="-457200" defTabSz="1020763">
              <a:lnSpc>
                <a:spcPct val="80000"/>
              </a:lnSpc>
              <a:spcBef>
                <a:spcPts val="200"/>
              </a:spcBef>
              <a:buClr>
                <a:srgbClr val="003399"/>
              </a:buClr>
              <a:buSzPct val="100000"/>
              <a:defRPr/>
            </a:pPr>
            <a:r>
              <a:rPr lang="en-US" sz="2200" b="0" kern="0" dirty="0" smtClean="0">
                <a:latin typeface="+mn-lt"/>
                <a:ea typeface="ＭＳ Ｐゴシック" pitchFamily="34" charset="-128"/>
              </a:rPr>
              <a:t>5.3		</a:t>
            </a:r>
            <a:r>
              <a:rPr lang="tr-TR" sz="2200" b="0" kern="0" dirty="0" smtClean="0">
                <a:latin typeface="+mn-lt"/>
                <a:ea typeface="ＭＳ Ｐゴシック" pitchFamily="34" charset="-128"/>
              </a:rPr>
              <a:t>Kurumsal roller, sorumluluklar ve yetkiler</a:t>
            </a:r>
            <a:r>
              <a:rPr lang="en-US" sz="2200" b="0" kern="0" dirty="0" smtClean="0">
                <a:ea typeface="ＭＳ Ｐゴシック" pitchFamily="34" charset="-128"/>
              </a:rPr>
              <a:t> </a:t>
            </a:r>
            <a:endParaRPr lang="en-US" sz="2200" b="0" kern="0" dirty="0" smtClean="0">
              <a:latin typeface="+mn-lt"/>
              <a:ea typeface="ＭＳ Ｐゴシック" pitchFamily="34" charset="-128"/>
            </a:endParaRPr>
          </a:p>
          <a:p>
            <a:pPr marL="457200" marR="0" lvl="0" indent="-457200" defTabSz="1020763" latinLnBrk="0">
              <a:lnSpc>
                <a:spcPct val="100000"/>
              </a:lnSpc>
              <a:spcBef>
                <a:spcPts val="200"/>
              </a:spcBef>
              <a:buClr>
                <a:srgbClr val="003399"/>
              </a:buClr>
              <a:buSzPct val="120000"/>
              <a:tabLst/>
              <a:defRPr/>
            </a:pPr>
            <a:r>
              <a:rPr lang="en-US" sz="2200" dirty="0" smtClean="0">
                <a:solidFill>
                  <a:srgbClr val="003399"/>
                </a:solidFill>
                <a:latin typeface="+mn-lt"/>
              </a:rPr>
              <a:t>6</a:t>
            </a:r>
            <a:r>
              <a:rPr lang="en-US" sz="2200" dirty="0" smtClean="0">
                <a:latin typeface="+mn-lt"/>
              </a:rPr>
              <a:t>	</a:t>
            </a:r>
            <a:r>
              <a:rPr lang="tr-TR" sz="2200" dirty="0" smtClean="0">
                <a:latin typeface="+mn-lt"/>
              </a:rPr>
              <a:t>Planlama</a:t>
            </a:r>
            <a:r>
              <a:rPr lang="en-US" sz="2200" dirty="0" smtClean="0">
                <a:latin typeface="+mn-lt"/>
              </a:rPr>
              <a:t> </a:t>
            </a:r>
          </a:p>
          <a:p>
            <a:pPr marL="920750" marR="0" lvl="2" indent="-457200" algn="l" defTabSz="1020763" rtl="0" eaLnBrk="0" fontAlgn="base" latinLnBrk="0" hangingPunct="0">
              <a:lnSpc>
                <a:spcPct val="80000"/>
              </a:lnSpc>
              <a:spcBef>
                <a:spcPts val="200"/>
              </a:spcBef>
              <a:spcAft>
                <a:spcPct val="0"/>
              </a:spcAft>
              <a:buClr>
                <a:srgbClr val="003399"/>
              </a:buClr>
              <a:buSzPct val="100000"/>
              <a:tabLst/>
              <a:defRPr/>
            </a:pPr>
            <a:r>
              <a:rPr lang="en-US" sz="2200" b="0" kern="0" noProof="0" dirty="0" smtClean="0">
                <a:latin typeface="+mn-lt"/>
                <a:ea typeface="ＭＳ Ｐゴシック" pitchFamily="34" charset="-128"/>
              </a:rPr>
              <a:t>6.1		</a:t>
            </a:r>
            <a:r>
              <a:rPr lang="tr-TR" sz="2200" b="0" kern="0" noProof="0" dirty="0" smtClean="0">
                <a:latin typeface="+mn-lt"/>
                <a:ea typeface="ＭＳ Ｐゴシック" pitchFamily="34" charset="-128"/>
              </a:rPr>
              <a:t>Risklerin ve fırsatların açıklanması </a:t>
            </a:r>
            <a:r>
              <a:rPr kumimoji="0" lang="en-US" sz="2200" b="0" i="0" u="none" strike="noStrike" kern="0" cap="none" spc="0" normalizeH="0" baseline="0" noProof="0" dirty="0" smtClean="0">
                <a:ln>
                  <a:noFill/>
                </a:ln>
                <a:effectLst/>
                <a:uLnTx/>
                <a:uFillTx/>
                <a:latin typeface="+mn-lt"/>
                <a:ea typeface="ＭＳ Ｐゴシック" pitchFamily="34" charset="-128"/>
              </a:rPr>
              <a:t> </a:t>
            </a:r>
          </a:p>
          <a:p>
            <a:pPr marL="920750" marR="0" lvl="2" indent="-457200" algn="l" defTabSz="1020763" rtl="0" eaLnBrk="0" fontAlgn="base" latinLnBrk="0" hangingPunct="0">
              <a:lnSpc>
                <a:spcPct val="80000"/>
              </a:lnSpc>
              <a:spcBef>
                <a:spcPts val="200"/>
              </a:spcBef>
              <a:spcAft>
                <a:spcPct val="0"/>
              </a:spcAft>
              <a:buClr>
                <a:srgbClr val="003399"/>
              </a:buClr>
              <a:buSzPct val="100000"/>
              <a:tabLst/>
              <a:defRPr/>
            </a:pPr>
            <a:r>
              <a:rPr lang="en-US" sz="2200" b="0" kern="0" dirty="0" smtClean="0">
                <a:latin typeface="+mn-lt"/>
                <a:ea typeface="ＭＳ Ｐゴシック" pitchFamily="34" charset="-128"/>
              </a:rPr>
              <a:t>6.2		</a:t>
            </a:r>
            <a:r>
              <a:rPr lang="tr-TR" sz="2200" b="0" kern="0" dirty="0" smtClean="0">
                <a:latin typeface="+mn-lt"/>
                <a:ea typeface="ＭＳ Ｐゴシック" pitchFamily="34" charset="-128"/>
              </a:rPr>
              <a:t>Kalite hedefleri ve onlara erişmek için plan yapmak</a:t>
            </a:r>
            <a:r>
              <a:rPr kumimoji="0" lang="en-US" sz="2200" b="0" i="0" u="none" strike="noStrike" kern="0" cap="none" spc="0" normalizeH="0" baseline="0" noProof="0" dirty="0" smtClean="0">
                <a:ln>
                  <a:noFill/>
                </a:ln>
                <a:effectLst/>
                <a:uLnTx/>
                <a:uFillTx/>
                <a:latin typeface="+mn-lt"/>
                <a:ea typeface="ＭＳ Ｐゴシック" pitchFamily="34" charset="-128"/>
              </a:rPr>
              <a:t> </a:t>
            </a:r>
          </a:p>
          <a:p>
            <a:pPr marL="920750" marR="0" lvl="2" indent="-457200" algn="l" defTabSz="1020763" rtl="0" eaLnBrk="0" fontAlgn="base" latinLnBrk="0" hangingPunct="0">
              <a:lnSpc>
                <a:spcPct val="80000"/>
              </a:lnSpc>
              <a:spcBef>
                <a:spcPts val="200"/>
              </a:spcBef>
              <a:spcAft>
                <a:spcPct val="0"/>
              </a:spcAft>
              <a:buClr>
                <a:srgbClr val="003399"/>
              </a:buClr>
              <a:buSzPct val="100000"/>
              <a:tabLst/>
              <a:defRPr/>
            </a:pPr>
            <a:r>
              <a:rPr lang="en-US" sz="2200" b="0" kern="0" dirty="0" smtClean="0">
                <a:latin typeface="+mn-lt"/>
                <a:ea typeface="ＭＳ Ｐゴシック" pitchFamily="34" charset="-128"/>
              </a:rPr>
              <a:t>6.3		</a:t>
            </a:r>
            <a:r>
              <a:rPr lang="tr-TR" sz="2200" b="0" kern="0" dirty="0" smtClean="0">
                <a:latin typeface="+mn-lt"/>
                <a:ea typeface="ＭＳ Ｐゴシック" pitchFamily="34" charset="-128"/>
              </a:rPr>
              <a:t>Değişikliklerin planlanması</a:t>
            </a:r>
            <a:endParaRPr kumimoji="0" lang="en-US" sz="2200" b="0" i="0" u="none" strike="noStrike" kern="0" cap="none" spc="0" normalizeH="0" baseline="0" noProof="0" dirty="0" smtClean="0">
              <a:ln>
                <a:noFill/>
              </a:ln>
              <a:effectLst/>
              <a:uLnTx/>
              <a:uFillTx/>
              <a:latin typeface="+mn-lt"/>
              <a:ea typeface="ＭＳ Ｐゴシック" pitchFamily="34" charset="-128"/>
            </a:endParaRPr>
          </a:p>
        </p:txBody>
      </p:sp>
    </p:spTree>
    <p:extLst>
      <p:ext uri="{BB962C8B-B14F-4D97-AF65-F5344CB8AC3E}">
        <p14:creationId xmlns:p14="http://schemas.microsoft.com/office/powerpoint/2010/main" val="2950627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57200" y="762000"/>
            <a:ext cx="8383587" cy="838200"/>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algn="r" defTabSz="814388"/>
            <a:r>
              <a:rPr lang="en-US" sz="3600" dirty="0" smtClean="0">
                <a:solidFill>
                  <a:srgbClr val="003399"/>
                </a:solidFill>
                <a:latin typeface="+mj-lt"/>
                <a:ea typeface="+mj-ea"/>
                <a:cs typeface="+mj-cs"/>
              </a:rPr>
              <a:t> </a:t>
            </a:r>
            <a:r>
              <a:rPr lang="en-US" sz="3600" dirty="0">
                <a:solidFill>
                  <a:srgbClr val="003399"/>
                </a:solidFill>
                <a:latin typeface="+mj-lt"/>
                <a:ea typeface="+mj-ea"/>
                <a:cs typeface="+mj-cs"/>
              </a:rPr>
              <a:t>ISO </a:t>
            </a:r>
            <a:r>
              <a:rPr lang="en-US" sz="3600" dirty="0" smtClean="0">
                <a:solidFill>
                  <a:srgbClr val="003399"/>
                </a:solidFill>
                <a:latin typeface="+mj-lt"/>
                <a:ea typeface="+mj-ea"/>
                <a:cs typeface="+mj-cs"/>
              </a:rPr>
              <a:t>9001:2015</a:t>
            </a:r>
            <a:r>
              <a:rPr lang="tr-TR" sz="3600" dirty="0" smtClean="0">
                <a:solidFill>
                  <a:srgbClr val="003399"/>
                </a:solidFill>
                <a:latin typeface="+mj-lt"/>
                <a:ea typeface="+mj-ea"/>
                <a:cs typeface="+mj-cs"/>
              </a:rPr>
              <a:t>’in yapısı</a:t>
            </a:r>
            <a:r>
              <a:rPr lang="en-US" sz="3600" dirty="0" smtClean="0">
                <a:solidFill>
                  <a:srgbClr val="003399"/>
                </a:solidFill>
                <a:latin typeface="+mj-lt"/>
                <a:ea typeface="+mj-ea"/>
                <a:cs typeface="+mj-cs"/>
              </a:rPr>
              <a:t> </a:t>
            </a:r>
            <a:endParaRPr lang="en-US" sz="3600" dirty="0">
              <a:solidFill>
                <a:srgbClr val="003399"/>
              </a:solidFill>
              <a:latin typeface="+mj-lt"/>
              <a:ea typeface="+mj-ea"/>
              <a:cs typeface="+mj-cs"/>
            </a:endParaRPr>
          </a:p>
          <a:p>
            <a:pPr algn="r" defTabSz="814388"/>
            <a:r>
              <a:rPr lang="en-US" sz="3600" dirty="0" smtClean="0">
                <a:solidFill>
                  <a:srgbClr val="003399"/>
                </a:solidFill>
                <a:latin typeface="+mj-lt"/>
                <a:ea typeface="+mj-ea"/>
                <a:cs typeface="+mj-cs"/>
              </a:rPr>
              <a:t>(2/3)</a:t>
            </a:r>
            <a:endParaRPr lang="en-US" sz="3600" dirty="0">
              <a:solidFill>
                <a:srgbClr val="003399"/>
              </a:solidFill>
              <a:latin typeface="+mj-lt"/>
              <a:ea typeface="+mj-ea"/>
              <a:cs typeface="+mj-cs"/>
            </a:endParaRPr>
          </a:p>
        </p:txBody>
      </p:sp>
      <p:sp>
        <p:nvSpPr>
          <p:cNvPr id="5" name="Rectangle 2"/>
          <p:cNvSpPr>
            <a:spLocks noChangeArrowheads="1"/>
          </p:cNvSpPr>
          <p:nvPr/>
        </p:nvSpPr>
        <p:spPr bwMode="auto">
          <a:xfrm>
            <a:off x="723900" y="1697038"/>
            <a:ext cx="8003175" cy="4779962"/>
          </a:xfrm>
          <a:prstGeom prst="rect">
            <a:avLst/>
          </a:prstGeom>
          <a:noFill/>
          <a:ln>
            <a:noFill/>
          </a:ln>
          <a:extLst/>
        </p:spPr>
        <p:txBody>
          <a:bodyPr lIns="9144" tIns="9144" rIns="9144" bIns="9144"/>
          <a:lstStyle/>
          <a:p>
            <a:pPr marL="236538" indent="-236538" defTabSz="1020763">
              <a:lnSpc>
                <a:spcPct val="100000"/>
              </a:lnSpc>
              <a:spcBef>
                <a:spcPts val="400"/>
              </a:spcBef>
              <a:buClr>
                <a:srgbClr val="23286B"/>
              </a:buClr>
              <a:buSzPct val="120000"/>
              <a:buFont typeface="Arial" charset="0"/>
              <a:buNone/>
              <a:defRPr/>
            </a:pPr>
            <a:r>
              <a:rPr lang="en-US" sz="2200" dirty="0" smtClean="0">
                <a:solidFill>
                  <a:srgbClr val="003399"/>
                </a:solidFill>
                <a:latin typeface="+mn-lt"/>
              </a:rPr>
              <a:t>7  </a:t>
            </a:r>
            <a:r>
              <a:rPr lang="tr-TR" sz="2200" dirty="0" smtClean="0">
                <a:latin typeface="+mn-lt"/>
              </a:rPr>
              <a:t>Destek</a:t>
            </a:r>
            <a:r>
              <a:rPr lang="en-US" sz="2200" dirty="0" smtClean="0">
                <a:latin typeface="+mn-lt"/>
              </a:rPr>
              <a:t> </a:t>
            </a:r>
            <a:endParaRPr lang="en-US" sz="2200" dirty="0">
              <a:latin typeface="+mn-lt"/>
            </a:endParaRP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7.1	 </a:t>
            </a:r>
            <a:r>
              <a:rPr lang="tr-TR" sz="2200" b="0" kern="0" dirty="0" smtClean="0">
                <a:latin typeface="+mn-lt"/>
                <a:ea typeface="ＭＳ Ｐゴシック" pitchFamily="34" charset="-128"/>
              </a:rPr>
              <a:t>Kaynaklar</a:t>
            </a:r>
            <a:r>
              <a:rPr lang="en-US" sz="2200" b="0" kern="0" dirty="0" smtClean="0">
                <a:latin typeface="+mn-lt"/>
                <a:ea typeface="ＭＳ Ｐゴシック" pitchFamily="34" charset="-128"/>
              </a:rPr>
              <a:t> </a:t>
            </a: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7.2	 </a:t>
            </a:r>
            <a:r>
              <a:rPr lang="tr-TR" sz="2200" b="0" kern="0" dirty="0">
                <a:latin typeface="+mn-lt"/>
                <a:ea typeface="ＭＳ Ｐゴシック" pitchFamily="34" charset="-128"/>
              </a:rPr>
              <a:t>Y</a:t>
            </a:r>
            <a:r>
              <a:rPr lang="tr-TR" sz="2200" b="0" kern="0" dirty="0" smtClean="0">
                <a:latin typeface="+mn-lt"/>
                <a:ea typeface="ＭＳ Ｐゴシック" pitchFamily="34" charset="-128"/>
              </a:rPr>
              <a:t>etkinlik </a:t>
            </a:r>
            <a:endParaRPr lang="en-US" sz="2200" b="0" kern="0" dirty="0" smtClean="0">
              <a:latin typeface="+mn-lt"/>
              <a:ea typeface="ＭＳ Ｐゴシック" pitchFamily="34" charset="-128"/>
            </a:endParaRP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7.3	 </a:t>
            </a:r>
            <a:r>
              <a:rPr lang="tr-TR" sz="2200" b="0" kern="0" dirty="0" smtClean="0">
                <a:latin typeface="+mn-lt"/>
                <a:ea typeface="ＭＳ Ｐゴシック" pitchFamily="34" charset="-128"/>
              </a:rPr>
              <a:t>Farkındalık</a:t>
            </a:r>
            <a:r>
              <a:rPr lang="en-US" sz="2200" b="0" kern="0" dirty="0" smtClean="0">
                <a:latin typeface="+mn-lt"/>
                <a:ea typeface="ＭＳ Ｐゴシック" pitchFamily="34" charset="-128"/>
              </a:rPr>
              <a:t> </a:t>
            </a: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7.4	 </a:t>
            </a:r>
            <a:r>
              <a:rPr lang="tr-TR" sz="2200" b="0" kern="0" dirty="0" smtClean="0">
                <a:latin typeface="+mn-lt"/>
                <a:ea typeface="ＭＳ Ｐゴシック" pitchFamily="34" charset="-128"/>
              </a:rPr>
              <a:t>İletişim</a:t>
            </a:r>
            <a:r>
              <a:rPr lang="en-US" sz="2200" b="0" kern="0" dirty="0" smtClean="0">
                <a:latin typeface="+mn-lt"/>
                <a:ea typeface="ＭＳ Ｐゴシック" pitchFamily="34" charset="-128"/>
              </a:rPr>
              <a:t> </a:t>
            </a: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7.5	 </a:t>
            </a:r>
            <a:r>
              <a:rPr lang="tr-TR" sz="2200" b="0" kern="0" dirty="0" err="1" smtClean="0">
                <a:latin typeface="+mn-lt"/>
                <a:ea typeface="ＭＳ Ｐゴシック" pitchFamily="34" charset="-128"/>
              </a:rPr>
              <a:t>Dokümante</a:t>
            </a:r>
            <a:r>
              <a:rPr lang="tr-TR" sz="2200" b="0" kern="0" dirty="0" smtClean="0">
                <a:latin typeface="+mn-lt"/>
                <a:ea typeface="ＭＳ Ｐゴシック" pitchFamily="34" charset="-128"/>
              </a:rPr>
              <a:t> bilgi</a:t>
            </a:r>
            <a:endParaRPr lang="en-US" sz="2200" b="0" kern="0" dirty="0" smtClean="0">
              <a:latin typeface="+mn-lt"/>
              <a:ea typeface="ＭＳ Ｐゴシック" pitchFamily="34" charset="-128"/>
            </a:endParaRPr>
          </a:p>
          <a:p>
            <a:pPr marL="236538" indent="-236538" defTabSz="1020763">
              <a:lnSpc>
                <a:spcPct val="100000"/>
              </a:lnSpc>
              <a:spcBef>
                <a:spcPts val="400"/>
              </a:spcBef>
              <a:buClr>
                <a:srgbClr val="003399"/>
              </a:buClr>
              <a:buSzPct val="120000"/>
              <a:defRPr/>
            </a:pPr>
            <a:r>
              <a:rPr lang="en-US" sz="2200" dirty="0" smtClean="0">
                <a:solidFill>
                  <a:srgbClr val="003399"/>
                </a:solidFill>
                <a:latin typeface="+mn-lt"/>
              </a:rPr>
              <a:t>8</a:t>
            </a:r>
            <a:r>
              <a:rPr lang="en-US" sz="2200" dirty="0">
                <a:solidFill>
                  <a:srgbClr val="003399"/>
                </a:solidFill>
                <a:latin typeface="+mn-lt"/>
              </a:rPr>
              <a:t> </a:t>
            </a:r>
            <a:r>
              <a:rPr lang="en-US" sz="2200" dirty="0" smtClean="0">
                <a:solidFill>
                  <a:srgbClr val="003399"/>
                </a:solidFill>
                <a:latin typeface="+mn-lt"/>
              </a:rPr>
              <a:t> </a:t>
            </a:r>
            <a:r>
              <a:rPr lang="tr-TR" sz="2200" dirty="0" smtClean="0">
                <a:latin typeface="+mn-lt"/>
              </a:rPr>
              <a:t>İşleyiş</a:t>
            </a:r>
            <a:r>
              <a:rPr lang="en-US" sz="2200" dirty="0" smtClean="0">
                <a:latin typeface="+mn-lt"/>
              </a:rPr>
              <a:t> </a:t>
            </a:r>
            <a:endParaRPr lang="en-US" sz="2200" dirty="0">
              <a:latin typeface="+mn-lt"/>
            </a:endParaRP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8.1	 </a:t>
            </a:r>
            <a:r>
              <a:rPr lang="tr-TR" sz="2200" b="0" kern="0" dirty="0" smtClean="0">
                <a:latin typeface="+mn-lt"/>
                <a:ea typeface="ＭＳ Ｐゴシック" pitchFamily="34" charset="-128"/>
              </a:rPr>
              <a:t>İşleyişin planlanması ve kontrolü</a:t>
            </a:r>
            <a:endParaRPr lang="en-US" sz="2200" b="0" kern="0" dirty="0" smtClean="0">
              <a:latin typeface="+mn-lt"/>
              <a:ea typeface="ＭＳ Ｐゴシック" pitchFamily="34" charset="-128"/>
            </a:endParaRP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8.2	 </a:t>
            </a:r>
            <a:r>
              <a:rPr lang="tr-TR" sz="2200" b="0" kern="0" dirty="0" smtClean="0">
                <a:latin typeface="+mn-lt"/>
                <a:ea typeface="ＭＳ Ｐゴシック" pitchFamily="34" charset="-128"/>
              </a:rPr>
              <a:t>Ürünler ve hizmetler için şartlar</a:t>
            </a:r>
            <a:r>
              <a:rPr lang="en-US" sz="2200" b="0" kern="0" dirty="0" smtClean="0">
                <a:latin typeface="+mn-lt"/>
                <a:ea typeface="ＭＳ Ｐゴシック" pitchFamily="34" charset="-128"/>
              </a:rPr>
              <a:t> </a:t>
            </a: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8.3	 </a:t>
            </a:r>
            <a:r>
              <a:rPr lang="tr-TR" sz="2200" b="0" kern="0" dirty="0" smtClean="0">
                <a:latin typeface="+mn-lt"/>
                <a:ea typeface="ＭＳ Ｐゴシック" pitchFamily="34" charset="-128"/>
              </a:rPr>
              <a:t>Ürünlerin ve hizmetlerin tasarlanması ve geliştirilmesi </a:t>
            </a:r>
            <a:endParaRPr lang="en-US" sz="2200" b="0" kern="0" dirty="0" smtClean="0">
              <a:latin typeface="+mn-lt"/>
              <a:ea typeface="ＭＳ Ｐゴシック" pitchFamily="34" charset="-128"/>
            </a:endParaRPr>
          </a:p>
          <a:p>
            <a:pPr marL="969963" lvl="2" indent="-506413"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8.4	</a:t>
            </a:r>
            <a:r>
              <a:rPr lang="tr-TR" sz="2200" b="0" kern="0" dirty="0" smtClean="0">
                <a:latin typeface="+mn-lt"/>
                <a:ea typeface="ＭＳ Ｐゴシック" pitchFamily="34" charset="-128"/>
              </a:rPr>
              <a:t>Dışarıdan sağlanan süreçlerin, ürünlerin ve hizmetlerin kontrolü</a:t>
            </a:r>
            <a:endParaRPr lang="en-US" sz="2200" b="0" kern="0" dirty="0" smtClean="0">
              <a:latin typeface="+mn-lt"/>
              <a:ea typeface="ＭＳ Ｐゴシック" pitchFamily="34" charset="-128"/>
            </a:endParaRP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8.5	 </a:t>
            </a:r>
            <a:r>
              <a:rPr lang="tr-TR" sz="2200" b="0" kern="0" dirty="0" smtClean="0">
                <a:latin typeface="+mn-lt"/>
                <a:ea typeface="ＭＳ Ｐゴシック" pitchFamily="34" charset="-128"/>
              </a:rPr>
              <a:t>Üretim ve hizmetin sağlanması</a:t>
            </a:r>
            <a:endParaRPr lang="en-US" sz="2200" b="0" kern="0" dirty="0" smtClean="0">
              <a:latin typeface="+mn-lt"/>
              <a:ea typeface="ＭＳ Ｐゴシック" pitchFamily="34" charset="-128"/>
            </a:endParaRP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8.6	 </a:t>
            </a:r>
            <a:r>
              <a:rPr lang="tr-TR" sz="2200" b="0" kern="0" dirty="0">
                <a:latin typeface="+mn-lt"/>
                <a:ea typeface="ＭＳ Ｐゴシック" pitchFamily="34" charset="-128"/>
              </a:rPr>
              <a:t>Ü</a:t>
            </a:r>
            <a:r>
              <a:rPr lang="tr-TR" sz="2200" b="0" kern="0" dirty="0" smtClean="0">
                <a:latin typeface="+mn-lt"/>
                <a:ea typeface="ＭＳ Ｐゴシック" pitchFamily="34" charset="-128"/>
              </a:rPr>
              <a:t>rünlerin ve hizmetlerin sunulması</a:t>
            </a:r>
          </a:p>
          <a:p>
            <a:pPr marL="920750" lvl="2" indent="-457200" defTabSz="1020763">
              <a:lnSpc>
                <a:spcPct val="80000"/>
              </a:lnSpc>
              <a:spcBef>
                <a:spcPts val="400"/>
              </a:spcBef>
              <a:buClr>
                <a:srgbClr val="003399"/>
              </a:buClr>
              <a:buSzPct val="100000"/>
              <a:defRPr/>
            </a:pPr>
            <a:r>
              <a:rPr lang="en-US" sz="2200" b="0" kern="0" dirty="0" smtClean="0">
                <a:latin typeface="+mn-lt"/>
                <a:ea typeface="ＭＳ Ｐゴシック" pitchFamily="34" charset="-128"/>
              </a:rPr>
              <a:t>8.7	 </a:t>
            </a:r>
            <a:r>
              <a:rPr lang="tr-TR" sz="2200" b="0" kern="0" dirty="0" smtClean="0">
                <a:latin typeface="+mn-lt"/>
                <a:ea typeface="ＭＳ Ｐゴシック" pitchFamily="34" charset="-128"/>
              </a:rPr>
              <a:t>Uygunsuz çıktıların kontrolü</a:t>
            </a:r>
            <a:endParaRPr lang="en-US" sz="2200" dirty="0">
              <a:latin typeface="+mn-lt"/>
            </a:endParaRPr>
          </a:p>
          <a:p>
            <a:pPr marL="236538" indent="-236538" defTabSz="1020763">
              <a:lnSpc>
                <a:spcPct val="80000"/>
              </a:lnSpc>
              <a:spcBef>
                <a:spcPts val="400"/>
              </a:spcBef>
              <a:spcAft>
                <a:spcPct val="30000"/>
              </a:spcAft>
              <a:buClr>
                <a:schemeClr val="tx1"/>
              </a:buClr>
              <a:buSzPct val="120000"/>
              <a:buFont typeface="Arial" charset="0"/>
              <a:buChar char="•"/>
              <a:defRPr/>
            </a:pPr>
            <a:endParaRPr lang="en-US" sz="2200" dirty="0">
              <a:solidFill>
                <a:srgbClr val="4B515D"/>
              </a:solidFill>
              <a:latin typeface="+mn-lt"/>
            </a:endParaRPr>
          </a:p>
        </p:txBody>
      </p:sp>
    </p:spTree>
    <p:extLst>
      <p:ext uri="{BB962C8B-B14F-4D97-AF65-F5344CB8AC3E}">
        <p14:creationId xmlns:p14="http://schemas.microsoft.com/office/powerpoint/2010/main" val="1331898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1_20061002_ve_howto_new_cisco_white_template">
  <a:themeElements>
    <a:clrScheme name="1_20061002_ve_howto_new_cisco_white_template 1">
      <a:dk1>
        <a:srgbClr val="000000"/>
      </a:dk1>
      <a:lt1>
        <a:srgbClr val="FFFFFF"/>
      </a:lt1>
      <a:dk2>
        <a:srgbClr val="0183B7"/>
      </a:dk2>
      <a:lt2>
        <a:srgbClr val="8E8E95"/>
      </a:lt2>
      <a:accent1>
        <a:srgbClr val="0183B7"/>
      </a:accent1>
      <a:accent2>
        <a:srgbClr val="B21A1A"/>
      </a:accent2>
      <a:accent3>
        <a:srgbClr val="FFFFFF"/>
      </a:accent3>
      <a:accent4>
        <a:srgbClr val="000000"/>
      </a:accent4>
      <a:accent5>
        <a:srgbClr val="AAC1D8"/>
      </a:accent5>
      <a:accent6>
        <a:srgbClr val="A11616"/>
      </a:accent6>
      <a:hlink>
        <a:srgbClr val="83A2CF"/>
      </a:hlink>
      <a:folHlink>
        <a:srgbClr val="EFB525"/>
      </a:folHlink>
    </a:clrScheme>
    <a:fontScheme name="1_20061002_ve_howto_new_cisco_white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82124" tIns="41061" rIns="82124" bIns="41061" numCol="1" anchor="t" anchorCtr="0" compatLnSpc="1">
        <a:prstTxWarp prst="textNoShape">
          <a:avLst/>
        </a:prstTxWarp>
      </a:bodyPr>
      <a:lstStyle>
        <a:defPPr marL="0" marR="0" indent="0" algn="l" defTabSz="814388" rtl="0" eaLnBrk="0" fontAlgn="base" latinLnBrk="0" hangingPunct="0">
          <a:lnSpc>
            <a:spcPct val="90000"/>
          </a:lnSpc>
          <a:spcBef>
            <a:spcPct val="0"/>
          </a:spcBef>
          <a:spcAft>
            <a:spcPct val="0"/>
          </a:spcAft>
          <a:buClrTx/>
          <a:buSzTx/>
          <a:buFontTx/>
          <a:buNone/>
          <a:tabLst/>
          <a:defRPr kumimoji="0" lang="en-US" sz="3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82124" tIns="41061" rIns="82124" bIns="41061" numCol="1" anchor="t" anchorCtr="0" compatLnSpc="1">
        <a:prstTxWarp prst="textNoShape">
          <a:avLst/>
        </a:prstTxWarp>
      </a:bodyPr>
      <a:lstStyle>
        <a:defPPr marL="0" marR="0" indent="0" algn="l" defTabSz="814388" rtl="0" eaLnBrk="0" fontAlgn="base" latinLnBrk="0" hangingPunct="0">
          <a:lnSpc>
            <a:spcPct val="90000"/>
          </a:lnSpc>
          <a:spcBef>
            <a:spcPct val="0"/>
          </a:spcBef>
          <a:spcAft>
            <a:spcPct val="0"/>
          </a:spcAft>
          <a:buClrTx/>
          <a:buSzTx/>
          <a:buFontTx/>
          <a:buNone/>
          <a:tabLst/>
          <a:defRPr kumimoji="0" lang="en-US" sz="3000" b="1" i="0" u="none" strike="noStrike" cap="none" normalizeH="0" baseline="0" smtClean="0">
            <a:ln>
              <a:noFill/>
            </a:ln>
            <a:solidFill>
              <a:schemeClr val="tx1"/>
            </a:solidFill>
            <a:effectLst/>
            <a:latin typeface="Arial" charset="0"/>
          </a:defRPr>
        </a:defPPr>
      </a:lstStyle>
    </a:lnDef>
  </a:objectDefaults>
  <a:extraClrSchemeLst>
    <a:extraClrScheme>
      <a:clrScheme name="1_20061002_ve_howto_new_cisco_white_template 1">
        <a:dk1>
          <a:srgbClr val="000000"/>
        </a:dk1>
        <a:lt1>
          <a:srgbClr val="FFFFFF"/>
        </a:lt1>
        <a:dk2>
          <a:srgbClr val="0183B7"/>
        </a:dk2>
        <a:lt2>
          <a:srgbClr val="8E8E95"/>
        </a:lt2>
        <a:accent1>
          <a:srgbClr val="0183B7"/>
        </a:accent1>
        <a:accent2>
          <a:srgbClr val="B21A1A"/>
        </a:accent2>
        <a:accent3>
          <a:srgbClr val="FFFFFF"/>
        </a:accent3>
        <a:accent4>
          <a:srgbClr val="000000"/>
        </a:accent4>
        <a:accent5>
          <a:srgbClr val="AAC1D8"/>
        </a:accent5>
        <a:accent6>
          <a:srgbClr val="A11616"/>
        </a:accent6>
        <a:hlink>
          <a:srgbClr val="83A2CF"/>
        </a:hlink>
        <a:folHlink>
          <a:srgbClr val="EFB52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1123</TotalTime>
  <Pages>28</Pages>
  <Words>3455</Words>
  <Application>Microsoft Office PowerPoint</Application>
  <PresentationFormat>On-screen Show (4:3)</PresentationFormat>
  <Paragraphs>1183</Paragraphs>
  <Slides>44</Slides>
  <Notes>44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44</vt:i4>
      </vt:variant>
    </vt:vector>
  </HeadingPairs>
  <TitlesOfParts>
    <vt:vector size="51" baseType="lpstr">
      <vt:lpstr>ＭＳ Ｐゴシック</vt:lpstr>
      <vt:lpstr>Arial</vt:lpstr>
      <vt:lpstr>Courier New</vt:lpstr>
      <vt:lpstr>Tahoma</vt:lpstr>
      <vt:lpstr>Times</vt:lpstr>
      <vt:lpstr>Wingdings</vt:lpstr>
      <vt:lpstr>1_20061002_ve_howto_new_cisco_white_template</vt:lpstr>
      <vt:lpstr>ISO 9001:2008 den  ISO 9001:2015’e Değişikliklerin özeti  </vt:lpstr>
      <vt:lpstr>Sunumun Amacı</vt:lpstr>
      <vt:lpstr>Anahtar Perspektifler</vt:lpstr>
      <vt:lpstr>Anahtar değişiklikler </vt:lpstr>
      <vt:lpstr>PowerPoint Presentation</vt:lpstr>
      <vt:lpstr>Kullananlara potansiyel yararlar  </vt:lpstr>
      <vt:lpstr>Ortak madde yapılarının anahtar yararları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ISO 9001:2015 Belgelendirme Geçiş süresi</vt:lpstr>
      <vt:lpstr>Daha fazla bilgiye aşağıdaki adresten erişilebilir www.iso.org/tc176/sc02/public  </vt:lpstr>
    </vt:vector>
  </TitlesOfParts>
  <Company>Cisco Systems,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Before You Begin: Assign Information Classification</dc:title>
  <dc:subject>Guide for Creating Powerpoint Presentations</dc:subject>
  <dc:creator>Cisco Systems, Inc.</dc:creator>
  <cp:lastModifiedBy>Diler Aslan</cp:lastModifiedBy>
  <cp:revision>954</cp:revision>
  <cp:lastPrinted>2013-11-27T17:06:28Z</cp:lastPrinted>
  <dcterms:created xsi:type="dcterms:W3CDTF">2006-01-13T18:54:53Z</dcterms:created>
  <dcterms:modified xsi:type="dcterms:W3CDTF">2016-06-06T09:46:44Z</dcterms:modified>
</cp:coreProperties>
</file>