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8"/>
  </p:notesMasterIdLst>
  <p:sldIdLst>
    <p:sldId id="261" r:id="rId2"/>
    <p:sldId id="341" r:id="rId3"/>
    <p:sldId id="262" r:id="rId4"/>
    <p:sldId id="257" r:id="rId5"/>
    <p:sldId id="259" r:id="rId6"/>
    <p:sldId id="27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9FAFF1-A178-4A59-84EA-3710E2A795AD}" v="6" dt="2025-11-30T18:02:59.743"/>
    <p1510:client id="{E4EFD54B-369C-40EC-BBB8-009A71252570}" v="77" dt="2025-11-30T10:09:40.9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11" autoAdjust="0"/>
    <p:restoredTop sz="94660"/>
  </p:normalViewPr>
  <p:slideViewPr>
    <p:cSldViewPr>
      <p:cViewPr varScale="1">
        <p:scale>
          <a:sx n="113" d="100"/>
          <a:sy n="113" d="100"/>
        </p:scale>
        <p:origin x="15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İLEK ÖZCAN" userId="a14e4855-f83e-4185-bd46-5a0d80c25d11" providerId="ADAL" clId="{66E390F0-CF1C-4F3D-890C-6686490784FA}"/>
    <pc:docChg chg="undo redo custSel addSld delSld modSld sldOrd">
      <pc:chgData name="DİLEK ÖZCAN" userId="a14e4855-f83e-4185-bd46-5a0d80c25d11" providerId="ADAL" clId="{66E390F0-CF1C-4F3D-890C-6686490784FA}" dt="2025-11-30T18:43:36.728" v="11023" actId="20577"/>
      <pc:docMkLst>
        <pc:docMk/>
      </pc:docMkLst>
      <pc:sldChg chg="modSp del mod setBg">
        <pc:chgData name="DİLEK ÖZCAN" userId="a14e4855-f83e-4185-bd46-5a0d80c25d11" providerId="ADAL" clId="{66E390F0-CF1C-4F3D-890C-6686490784FA}" dt="2025-11-29T10:39:00.876" v="601" actId="2696"/>
        <pc:sldMkLst>
          <pc:docMk/>
          <pc:sldMk cId="2812893837" sldId="256"/>
        </pc:sldMkLst>
        <pc:spChg chg="mod">
          <ac:chgData name="DİLEK ÖZCAN" userId="a14e4855-f83e-4185-bd46-5a0d80c25d11" providerId="ADAL" clId="{66E390F0-CF1C-4F3D-890C-6686490784FA}" dt="2025-11-29T10:37:50.516" v="600" actId="14100"/>
          <ac:spMkLst>
            <pc:docMk/>
            <pc:sldMk cId="2812893837" sldId="256"/>
            <ac:spMk id="2" creationId="{00000000-0000-0000-0000-000000000000}"/>
          </ac:spMkLst>
        </pc:spChg>
      </pc:sldChg>
      <pc:sldChg chg="addSp delSp modSp mod setBg">
        <pc:chgData name="DİLEK ÖZCAN" userId="a14e4855-f83e-4185-bd46-5a0d80c25d11" providerId="ADAL" clId="{66E390F0-CF1C-4F3D-890C-6686490784FA}" dt="2025-11-30T18:43:29.856" v="11021" actId="20577"/>
        <pc:sldMkLst>
          <pc:docMk/>
          <pc:sldMk cId="176170024" sldId="257"/>
        </pc:sldMkLst>
        <pc:spChg chg="mod">
          <ac:chgData name="DİLEK ÖZCAN" userId="a14e4855-f83e-4185-bd46-5a0d80c25d11" providerId="ADAL" clId="{66E390F0-CF1C-4F3D-890C-6686490784FA}" dt="2025-11-30T18:43:29.856" v="11021" actId="20577"/>
          <ac:spMkLst>
            <pc:docMk/>
            <pc:sldMk cId="176170024" sldId="257"/>
            <ac:spMk id="3" creationId="{00000000-0000-0000-0000-000000000000}"/>
          </ac:spMkLst>
        </pc:spChg>
        <pc:picChg chg="add del mod">
          <ac:chgData name="DİLEK ÖZCAN" userId="a14e4855-f83e-4185-bd46-5a0d80c25d11" providerId="ADAL" clId="{66E390F0-CF1C-4F3D-890C-6686490784FA}" dt="2025-11-30T08:09:24.219" v="5552" actId="478"/>
          <ac:picMkLst>
            <pc:docMk/>
            <pc:sldMk cId="176170024" sldId="257"/>
            <ac:picMk id="2" creationId="{913F90A1-BA13-D99E-FD12-DFC2493C3188}"/>
          </ac:picMkLst>
        </pc:picChg>
        <pc:picChg chg="del">
          <ac:chgData name="DİLEK ÖZCAN" userId="a14e4855-f83e-4185-bd46-5a0d80c25d11" providerId="ADAL" clId="{66E390F0-CF1C-4F3D-890C-6686490784FA}" dt="2025-11-29T10:43:40.464" v="628" actId="478"/>
          <ac:picMkLst>
            <pc:docMk/>
            <pc:sldMk cId="176170024" sldId="257"/>
            <ac:picMk id="6" creationId="{00000000-0000-0000-0000-000000000000}"/>
          </ac:picMkLst>
        </pc:picChg>
        <pc:picChg chg="add mod">
          <ac:chgData name="DİLEK ÖZCAN" userId="a14e4855-f83e-4185-bd46-5a0d80c25d11" providerId="ADAL" clId="{66E390F0-CF1C-4F3D-890C-6686490784FA}" dt="2025-11-30T18:04:56.731" v="10376" actId="14100"/>
          <ac:picMkLst>
            <pc:docMk/>
            <pc:sldMk cId="176170024" sldId="257"/>
            <ac:picMk id="6" creationId="{B02D45F6-3069-AFB7-C0FF-FF5A04316187}"/>
          </ac:picMkLst>
        </pc:picChg>
      </pc:sldChg>
      <pc:sldChg chg="delSp modSp mod setBg">
        <pc:chgData name="DİLEK ÖZCAN" userId="a14e4855-f83e-4185-bd46-5a0d80c25d11" providerId="ADAL" clId="{66E390F0-CF1C-4F3D-890C-6686490784FA}" dt="2025-11-30T18:39:58.292" v="11013" actId="20577"/>
        <pc:sldMkLst>
          <pc:docMk/>
          <pc:sldMk cId="1882610142" sldId="259"/>
        </pc:sldMkLst>
        <pc:spChg chg="mod">
          <ac:chgData name="DİLEK ÖZCAN" userId="a14e4855-f83e-4185-bd46-5a0d80c25d11" providerId="ADAL" clId="{66E390F0-CF1C-4F3D-890C-6686490784FA}" dt="2025-11-30T18:39:58.292" v="11013" actId="20577"/>
          <ac:spMkLst>
            <pc:docMk/>
            <pc:sldMk cId="1882610142" sldId="259"/>
            <ac:spMk id="3" creationId="{00000000-0000-0000-0000-000000000000}"/>
          </ac:spMkLst>
        </pc:spChg>
        <pc:spChg chg="mod">
          <ac:chgData name="DİLEK ÖZCAN" userId="a14e4855-f83e-4185-bd46-5a0d80c25d11" providerId="ADAL" clId="{66E390F0-CF1C-4F3D-890C-6686490784FA}" dt="2025-11-30T09:42:08.271" v="8147" actId="14100"/>
          <ac:spMkLst>
            <pc:docMk/>
            <pc:sldMk cId="1882610142" sldId="259"/>
            <ac:spMk id="4" creationId="{00000000-0000-0000-0000-000000000000}"/>
          </ac:spMkLst>
        </pc:spChg>
        <pc:picChg chg="del mod">
          <ac:chgData name="DİLEK ÖZCAN" userId="a14e4855-f83e-4185-bd46-5a0d80c25d11" providerId="ADAL" clId="{66E390F0-CF1C-4F3D-890C-6686490784FA}" dt="2025-11-30T09:14:16.409" v="6957" actId="21"/>
          <ac:picMkLst>
            <pc:docMk/>
            <pc:sldMk cId="1882610142" sldId="259"/>
            <ac:picMk id="1026" creationId="{00000000-0000-0000-0000-000000000000}"/>
          </ac:picMkLst>
        </pc:picChg>
      </pc:sldChg>
      <pc:sldChg chg="addSp delSp modSp mod ord setBg">
        <pc:chgData name="DİLEK ÖZCAN" userId="a14e4855-f83e-4185-bd46-5a0d80c25d11" providerId="ADAL" clId="{66E390F0-CF1C-4F3D-890C-6686490784FA}" dt="2025-11-30T09:07:55.946" v="6650" actId="20577"/>
        <pc:sldMkLst>
          <pc:docMk/>
          <pc:sldMk cId="1076539503" sldId="261"/>
        </pc:sldMkLst>
        <pc:spChg chg="mod">
          <ac:chgData name="DİLEK ÖZCAN" userId="a14e4855-f83e-4185-bd46-5a0d80c25d11" providerId="ADAL" clId="{66E390F0-CF1C-4F3D-890C-6686490784FA}" dt="2025-11-29T10:42:51.021" v="627" actId="14100"/>
          <ac:spMkLst>
            <pc:docMk/>
            <pc:sldMk cId="1076539503" sldId="261"/>
            <ac:spMk id="3" creationId="{00000000-0000-0000-0000-000000000000}"/>
          </ac:spMkLst>
        </pc:spChg>
        <pc:spChg chg="mod">
          <ac:chgData name="DİLEK ÖZCAN" userId="a14e4855-f83e-4185-bd46-5a0d80c25d11" providerId="ADAL" clId="{66E390F0-CF1C-4F3D-890C-6686490784FA}" dt="2025-11-29T10:42:18.508" v="623"/>
          <ac:spMkLst>
            <pc:docMk/>
            <pc:sldMk cId="1076539503" sldId="261"/>
            <ac:spMk id="4" creationId="{00000000-0000-0000-0000-000000000000}"/>
          </ac:spMkLst>
        </pc:spChg>
        <pc:spChg chg="add del mod">
          <ac:chgData name="DİLEK ÖZCAN" userId="a14e4855-f83e-4185-bd46-5a0d80c25d11" providerId="ADAL" clId="{66E390F0-CF1C-4F3D-890C-6686490784FA}" dt="2025-11-30T09:07:55.946" v="6650" actId="20577"/>
          <ac:spMkLst>
            <pc:docMk/>
            <pc:sldMk cId="1076539503" sldId="261"/>
            <ac:spMk id="5" creationId="{00000000-0000-0000-0000-000000000000}"/>
          </ac:spMkLst>
        </pc:spChg>
      </pc:sldChg>
      <pc:sldChg chg="addSp modSp mod ord setBg">
        <pc:chgData name="DİLEK ÖZCAN" userId="a14e4855-f83e-4185-bd46-5a0d80c25d11" providerId="ADAL" clId="{66E390F0-CF1C-4F3D-890C-6686490784FA}" dt="2025-11-30T18:43:36.728" v="11023" actId="20577"/>
        <pc:sldMkLst>
          <pc:docMk/>
          <pc:sldMk cId="1663785006" sldId="262"/>
        </pc:sldMkLst>
        <pc:spChg chg="mod">
          <ac:chgData name="DİLEK ÖZCAN" userId="a14e4855-f83e-4185-bd46-5a0d80c25d11" providerId="ADAL" clId="{66E390F0-CF1C-4F3D-890C-6686490784FA}" dt="2025-11-30T18:43:36.728" v="11023" actId="20577"/>
          <ac:spMkLst>
            <pc:docMk/>
            <pc:sldMk cId="1663785006" sldId="262"/>
            <ac:spMk id="3" creationId="{00000000-0000-0000-0000-000000000000}"/>
          </ac:spMkLst>
        </pc:spChg>
        <pc:picChg chg="add mod">
          <ac:chgData name="DİLEK ÖZCAN" userId="a14e4855-f83e-4185-bd46-5a0d80c25d11" providerId="ADAL" clId="{66E390F0-CF1C-4F3D-890C-6686490784FA}" dt="2025-11-30T17:26:47.002" v="9525" actId="14100"/>
          <ac:picMkLst>
            <pc:docMk/>
            <pc:sldMk cId="1663785006" sldId="262"/>
            <ac:picMk id="2" creationId="{9C657E15-4AB7-BF53-7617-6F3E93210749}"/>
          </ac:picMkLst>
        </pc:picChg>
      </pc:sldChg>
      <pc:sldChg chg="del">
        <pc:chgData name="DİLEK ÖZCAN" userId="a14e4855-f83e-4185-bd46-5a0d80c25d11" providerId="ADAL" clId="{66E390F0-CF1C-4F3D-890C-6686490784FA}" dt="2025-11-30T08:02:21.442" v="5430" actId="47"/>
        <pc:sldMkLst>
          <pc:docMk/>
          <pc:sldMk cId="4115121872" sldId="263"/>
        </pc:sldMkLst>
      </pc:sldChg>
      <pc:sldChg chg="del">
        <pc:chgData name="DİLEK ÖZCAN" userId="a14e4855-f83e-4185-bd46-5a0d80c25d11" providerId="ADAL" clId="{66E390F0-CF1C-4F3D-890C-6686490784FA}" dt="2025-11-30T08:07:02.909" v="5544" actId="2696"/>
        <pc:sldMkLst>
          <pc:docMk/>
          <pc:sldMk cId="1507017385" sldId="265"/>
        </pc:sldMkLst>
      </pc:sldChg>
      <pc:sldChg chg="addSp delSp modSp del mod chgLayout">
        <pc:chgData name="DİLEK ÖZCAN" userId="a14e4855-f83e-4185-bd46-5a0d80c25d11" providerId="ADAL" clId="{66E390F0-CF1C-4F3D-890C-6686490784FA}" dt="2025-11-30T08:09:03.187" v="5548" actId="2696"/>
        <pc:sldMkLst>
          <pc:docMk/>
          <pc:sldMk cId="316790087" sldId="267"/>
        </pc:sldMkLst>
        <pc:spChg chg="add del mod">
          <ac:chgData name="DİLEK ÖZCAN" userId="a14e4855-f83e-4185-bd46-5a0d80c25d11" providerId="ADAL" clId="{66E390F0-CF1C-4F3D-890C-6686490784FA}" dt="2025-11-30T08:08:45.137" v="5547" actId="6264"/>
          <ac:spMkLst>
            <pc:docMk/>
            <pc:sldMk cId="316790087" sldId="267"/>
            <ac:spMk id="2" creationId="{64ED37A1-B054-1F4C-606F-0B33DC187A97}"/>
          </ac:spMkLst>
        </pc:spChg>
        <pc:spChg chg="mod ord">
          <ac:chgData name="DİLEK ÖZCAN" userId="a14e4855-f83e-4185-bd46-5a0d80c25d11" providerId="ADAL" clId="{66E390F0-CF1C-4F3D-890C-6686490784FA}" dt="2025-11-30T08:08:45.137" v="5547" actId="6264"/>
          <ac:spMkLst>
            <pc:docMk/>
            <pc:sldMk cId="316790087" sldId="267"/>
            <ac:spMk id="3" creationId="{00000000-0000-0000-0000-000000000000}"/>
          </ac:spMkLst>
        </pc:spChg>
        <pc:spChg chg="add del mod">
          <ac:chgData name="DİLEK ÖZCAN" userId="a14e4855-f83e-4185-bd46-5a0d80c25d11" providerId="ADAL" clId="{66E390F0-CF1C-4F3D-890C-6686490784FA}" dt="2025-11-30T08:08:45.137" v="5547" actId="6264"/>
          <ac:spMkLst>
            <pc:docMk/>
            <pc:sldMk cId="316790087" sldId="267"/>
            <ac:spMk id="4" creationId="{AB1656B1-A52F-189F-1A28-8049026E707E}"/>
          </ac:spMkLst>
        </pc:spChg>
        <pc:spChg chg="mod ord">
          <ac:chgData name="DİLEK ÖZCAN" userId="a14e4855-f83e-4185-bd46-5a0d80c25d11" providerId="ADAL" clId="{66E390F0-CF1C-4F3D-890C-6686490784FA}" dt="2025-11-30T08:08:45.137" v="5547" actId="6264"/>
          <ac:spMkLst>
            <pc:docMk/>
            <pc:sldMk cId="316790087" sldId="267"/>
            <ac:spMk id="5" creationId="{00000000-0000-0000-0000-000000000000}"/>
          </ac:spMkLst>
        </pc:spChg>
        <pc:spChg chg="add mod ord">
          <ac:chgData name="DİLEK ÖZCAN" userId="a14e4855-f83e-4185-bd46-5a0d80c25d11" providerId="ADAL" clId="{66E390F0-CF1C-4F3D-890C-6686490784FA}" dt="2025-11-30T08:08:45.137" v="5547" actId="6264"/>
          <ac:spMkLst>
            <pc:docMk/>
            <pc:sldMk cId="316790087" sldId="267"/>
            <ac:spMk id="7" creationId="{EE0B4B6E-7387-7821-1AB7-642F61D72D90}"/>
          </ac:spMkLst>
        </pc:spChg>
      </pc:sldChg>
      <pc:sldChg chg="delSp del">
        <pc:chgData name="DİLEK ÖZCAN" userId="a14e4855-f83e-4185-bd46-5a0d80c25d11" providerId="ADAL" clId="{66E390F0-CF1C-4F3D-890C-6686490784FA}" dt="2025-11-30T08:10:05.894" v="5557" actId="2696"/>
        <pc:sldMkLst>
          <pc:docMk/>
          <pc:sldMk cId="258233753" sldId="268"/>
        </pc:sldMkLst>
        <pc:picChg chg="del">
          <ac:chgData name="DİLEK ÖZCAN" userId="a14e4855-f83e-4185-bd46-5a0d80c25d11" providerId="ADAL" clId="{66E390F0-CF1C-4F3D-890C-6686490784FA}" dt="2025-11-30T08:09:08.281" v="5549" actId="21"/>
          <ac:picMkLst>
            <pc:docMk/>
            <pc:sldMk cId="258233753" sldId="268"/>
            <ac:picMk id="4098" creationId="{00000000-0000-0000-0000-000000000000}"/>
          </ac:picMkLst>
        </pc:picChg>
      </pc:sldChg>
      <pc:sldChg chg="del">
        <pc:chgData name="DİLEK ÖZCAN" userId="a14e4855-f83e-4185-bd46-5a0d80c25d11" providerId="ADAL" clId="{66E390F0-CF1C-4F3D-890C-6686490784FA}" dt="2025-11-30T08:03:25.099" v="5434" actId="2696"/>
        <pc:sldMkLst>
          <pc:docMk/>
          <pc:sldMk cId="2746481421" sldId="269"/>
        </pc:sldMkLst>
      </pc:sldChg>
      <pc:sldChg chg="addSp delSp modSp add del mod setBg">
        <pc:chgData name="DİLEK ÖZCAN" userId="a14e4855-f83e-4185-bd46-5a0d80c25d11" providerId="ADAL" clId="{66E390F0-CF1C-4F3D-890C-6686490784FA}" dt="2025-11-30T17:22:57.932" v="9510" actId="20577"/>
        <pc:sldMkLst>
          <pc:docMk/>
          <pc:sldMk cId="1665202626" sldId="271"/>
        </pc:sldMkLst>
        <pc:spChg chg="mod">
          <ac:chgData name="DİLEK ÖZCAN" userId="a14e4855-f83e-4185-bd46-5a0d80c25d11" providerId="ADAL" clId="{66E390F0-CF1C-4F3D-890C-6686490784FA}" dt="2025-11-30T08:06:53.717" v="5543" actId="20577"/>
          <ac:spMkLst>
            <pc:docMk/>
            <pc:sldMk cId="1665202626" sldId="271"/>
            <ac:spMk id="3" creationId="{00000000-0000-0000-0000-000000000000}"/>
          </ac:spMkLst>
        </pc:spChg>
        <pc:spChg chg="add del mod">
          <ac:chgData name="DİLEK ÖZCAN" userId="a14e4855-f83e-4185-bd46-5a0d80c25d11" providerId="ADAL" clId="{66E390F0-CF1C-4F3D-890C-6686490784FA}" dt="2025-11-30T17:22:57.932" v="9510" actId="20577"/>
          <ac:spMkLst>
            <pc:docMk/>
            <pc:sldMk cId="1665202626" sldId="271"/>
            <ac:spMk id="10" creationId="{2A58E815-9039-81FC-8F5D-B7793B034A84}"/>
          </ac:spMkLst>
        </pc:spChg>
        <pc:picChg chg="add mod">
          <ac:chgData name="DİLEK ÖZCAN" userId="a14e4855-f83e-4185-bd46-5a0d80c25d11" providerId="ADAL" clId="{66E390F0-CF1C-4F3D-890C-6686490784FA}" dt="2025-11-30T08:26:20.408" v="5774" actId="1076"/>
          <ac:picMkLst>
            <pc:docMk/>
            <pc:sldMk cId="1665202626" sldId="271"/>
            <ac:picMk id="2" creationId="{75777E9E-CFC2-569E-2BD4-D24C36F70717}"/>
          </ac:picMkLst>
        </pc:picChg>
        <pc:picChg chg="add mod">
          <ac:chgData name="DİLEK ÖZCAN" userId="a14e4855-f83e-4185-bd46-5a0d80c25d11" providerId="ADAL" clId="{66E390F0-CF1C-4F3D-890C-6686490784FA}" dt="2025-11-30T10:10:41.810" v="9022" actId="14100"/>
          <ac:picMkLst>
            <pc:docMk/>
            <pc:sldMk cId="1665202626" sldId="271"/>
            <ac:picMk id="6" creationId="{5F548078-3345-D894-5288-AED2FB1472C3}"/>
          </ac:picMkLst>
        </pc:picChg>
        <pc:picChg chg="add del mod">
          <ac:chgData name="DİLEK ÖZCAN" userId="a14e4855-f83e-4185-bd46-5a0d80c25d11" providerId="ADAL" clId="{66E390F0-CF1C-4F3D-890C-6686490784FA}" dt="2025-11-30T08:21:10.034" v="5675" actId="21"/>
          <ac:picMkLst>
            <pc:docMk/>
            <pc:sldMk cId="1665202626" sldId="271"/>
            <ac:picMk id="6" creationId="{EB4390CC-5D2D-9D49-8FF0-6250D6EEC108}"/>
          </ac:picMkLst>
        </pc:picChg>
        <pc:picChg chg="add del mod">
          <ac:chgData name="DİLEK ÖZCAN" userId="a14e4855-f83e-4185-bd46-5a0d80c25d11" providerId="ADAL" clId="{66E390F0-CF1C-4F3D-890C-6686490784FA}" dt="2025-11-30T08:10:00.932" v="5556" actId="21"/>
          <ac:picMkLst>
            <pc:docMk/>
            <pc:sldMk cId="1665202626" sldId="271"/>
            <ac:picMk id="7" creationId="{C73B8D4F-33E5-322D-E215-49BC497D4BF6}"/>
          </ac:picMkLst>
        </pc:picChg>
        <pc:picChg chg="add del mod">
          <ac:chgData name="DİLEK ÖZCAN" userId="a14e4855-f83e-4185-bd46-5a0d80c25d11" providerId="ADAL" clId="{66E390F0-CF1C-4F3D-890C-6686490784FA}" dt="2025-11-30T08:20:45.901" v="5668" actId="21"/>
          <ac:picMkLst>
            <pc:docMk/>
            <pc:sldMk cId="1665202626" sldId="271"/>
            <ac:picMk id="8" creationId="{9012C907-E111-8529-087D-ABF7505CE71F}"/>
          </ac:picMkLst>
        </pc:picChg>
        <pc:picChg chg="del mod">
          <ac:chgData name="DİLEK ÖZCAN" userId="a14e4855-f83e-4185-bd46-5a0d80c25d11" providerId="ADAL" clId="{66E390F0-CF1C-4F3D-890C-6686490784FA}" dt="2025-11-30T08:04:10.704" v="5440" actId="21"/>
          <ac:picMkLst>
            <pc:docMk/>
            <pc:sldMk cId="1665202626" sldId="271"/>
            <ac:picMk id="5122" creationId="{00000000-0000-0000-0000-000000000000}"/>
          </ac:picMkLst>
        </pc:picChg>
      </pc:sldChg>
      <pc:sldChg chg="del">
        <pc:chgData name="DİLEK ÖZCAN" userId="a14e4855-f83e-4185-bd46-5a0d80c25d11" providerId="ADAL" clId="{66E390F0-CF1C-4F3D-890C-6686490784FA}" dt="2025-11-30T08:03:21.724" v="5433" actId="2696"/>
        <pc:sldMkLst>
          <pc:docMk/>
          <pc:sldMk cId="1907966544" sldId="272"/>
        </pc:sldMkLst>
      </pc:sldChg>
      <pc:sldChg chg="del">
        <pc:chgData name="DİLEK ÖZCAN" userId="a14e4855-f83e-4185-bd46-5a0d80c25d11" providerId="ADAL" clId="{66E390F0-CF1C-4F3D-890C-6686490784FA}" dt="2025-11-30T08:10:14.656" v="5558" actId="2696"/>
        <pc:sldMkLst>
          <pc:docMk/>
          <pc:sldMk cId="3273941019" sldId="274"/>
        </pc:sldMkLst>
      </pc:sldChg>
      <pc:sldChg chg="del">
        <pc:chgData name="DİLEK ÖZCAN" userId="a14e4855-f83e-4185-bd46-5a0d80c25d11" providerId="ADAL" clId="{66E390F0-CF1C-4F3D-890C-6686490784FA}" dt="2025-11-30T08:03:16.374" v="5432" actId="2696"/>
        <pc:sldMkLst>
          <pc:docMk/>
          <pc:sldMk cId="44903077" sldId="275"/>
        </pc:sldMkLst>
      </pc:sldChg>
      <pc:sldChg chg="del">
        <pc:chgData name="DİLEK ÖZCAN" userId="a14e4855-f83e-4185-bd46-5a0d80c25d11" providerId="ADAL" clId="{66E390F0-CF1C-4F3D-890C-6686490784FA}" dt="2025-11-30T08:03:34.835" v="5435" actId="2696"/>
        <pc:sldMkLst>
          <pc:docMk/>
          <pc:sldMk cId="3714578717" sldId="280"/>
        </pc:sldMkLst>
      </pc:sldChg>
      <pc:sldChg chg="delSp del">
        <pc:chgData name="DİLEK ÖZCAN" userId="a14e4855-f83e-4185-bd46-5a0d80c25d11" providerId="ADAL" clId="{66E390F0-CF1C-4F3D-890C-6686490784FA}" dt="2025-11-30T08:11:01.154" v="5563" actId="2696"/>
        <pc:sldMkLst>
          <pc:docMk/>
          <pc:sldMk cId="2389715500" sldId="283"/>
        </pc:sldMkLst>
        <pc:picChg chg="del">
          <ac:chgData name="DİLEK ÖZCAN" userId="a14e4855-f83e-4185-bd46-5a0d80c25d11" providerId="ADAL" clId="{66E390F0-CF1C-4F3D-890C-6686490784FA}" dt="2025-11-30T08:10:24.305" v="5559" actId="21"/>
          <ac:picMkLst>
            <pc:docMk/>
            <pc:sldMk cId="2389715500" sldId="283"/>
            <ac:picMk id="6" creationId="{00000000-0000-0000-0000-000000000000}"/>
          </ac:picMkLst>
        </pc:picChg>
      </pc:sldChg>
      <pc:sldChg chg="delSp del">
        <pc:chgData name="DİLEK ÖZCAN" userId="a14e4855-f83e-4185-bd46-5a0d80c25d11" providerId="ADAL" clId="{66E390F0-CF1C-4F3D-890C-6686490784FA}" dt="2025-11-30T08:11:58.598" v="5566" actId="2696"/>
        <pc:sldMkLst>
          <pc:docMk/>
          <pc:sldMk cId="799727100" sldId="290"/>
        </pc:sldMkLst>
        <pc:picChg chg="del">
          <ac:chgData name="DİLEK ÖZCAN" userId="a14e4855-f83e-4185-bd46-5a0d80c25d11" providerId="ADAL" clId="{66E390F0-CF1C-4F3D-890C-6686490784FA}" dt="2025-11-30T08:11:16.010" v="5564" actId="21"/>
          <ac:picMkLst>
            <pc:docMk/>
            <pc:sldMk cId="799727100" sldId="290"/>
            <ac:picMk id="6146" creationId="{00000000-0000-0000-0000-000000000000}"/>
          </ac:picMkLst>
        </pc:picChg>
      </pc:sldChg>
      <pc:sldChg chg="add del">
        <pc:chgData name="DİLEK ÖZCAN" userId="a14e4855-f83e-4185-bd46-5a0d80c25d11" providerId="ADAL" clId="{66E390F0-CF1C-4F3D-890C-6686490784FA}" dt="2025-11-30T08:16:42.184" v="5592" actId="2696"/>
        <pc:sldMkLst>
          <pc:docMk/>
          <pc:sldMk cId="3153161660" sldId="291"/>
        </pc:sldMkLst>
      </pc:sldChg>
      <pc:sldChg chg="add del">
        <pc:chgData name="DİLEK ÖZCAN" userId="a14e4855-f83e-4185-bd46-5a0d80c25d11" providerId="ADAL" clId="{66E390F0-CF1C-4F3D-890C-6686490784FA}" dt="2025-11-30T08:14:16.742" v="5578" actId="2696"/>
        <pc:sldMkLst>
          <pc:docMk/>
          <pc:sldMk cId="2332221733" sldId="293"/>
        </pc:sldMkLst>
      </pc:sldChg>
      <pc:sldChg chg="del">
        <pc:chgData name="DİLEK ÖZCAN" userId="a14e4855-f83e-4185-bd46-5a0d80c25d11" providerId="ADAL" clId="{66E390F0-CF1C-4F3D-890C-6686490784FA}" dt="2025-11-30T08:14:16.742" v="5578" actId="2696"/>
        <pc:sldMkLst>
          <pc:docMk/>
          <pc:sldMk cId="1607327026" sldId="300"/>
        </pc:sldMkLst>
      </pc:sldChg>
      <pc:sldChg chg="delSp modSp del">
        <pc:chgData name="DİLEK ÖZCAN" userId="a14e4855-f83e-4185-bd46-5a0d80c25d11" providerId="ADAL" clId="{66E390F0-CF1C-4F3D-890C-6686490784FA}" dt="2025-11-30T08:14:16.742" v="5578" actId="2696"/>
        <pc:sldMkLst>
          <pc:docMk/>
          <pc:sldMk cId="1548427390" sldId="301"/>
        </pc:sldMkLst>
        <pc:picChg chg="del mod">
          <ac:chgData name="DİLEK ÖZCAN" userId="a14e4855-f83e-4185-bd46-5a0d80c25d11" providerId="ADAL" clId="{66E390F0-CF1C-4F3D-890C-6686490784FA}" dt="2025-11-30T08:12:28.115" v="5567" actId="21"/>
          <ac:picMkLst>
            <pc:docMk/>
            <pc:sldMk cId="1548427390" sldId="301"/>
            <ac:picMk id="6" creationId="{00000000-0000-0000-0000-000000000000}"/>
          </ac:picMkLst>
        </pc:picChg>
      </pc:sldChg>
      <pc:sldChg chg="del">
        <pc:chgData name="DİLEK ÖZCAN" userId="a14e4855-f83e-4185-bd46-5a0d80c25d11" providerId="ADAL" clId="{66E390F0-CF1C-4F3D-890C-6686490784FA}" dt="2025-11-30T08:14:35.836" v="5579" actId="2696"/>
        <pc:sldMkLst>
          <pc:docMk/>
          <pc:sldMk cId="2713332434" sldId="302"/>
        </pc:sldMkLst>
      </pc:sldChg>
      <pc:sldChg chg="del">
        <pc:chgData name="DİLEK ÖZCAN" userId="a14e4855-f83e-4185-bd46-5a0d80c25d11" providerId="ADAL" clId="{66E390F0-CF1C-4F3D-890C-6686490784FA}" dt="2025-11-30T08:14:35.836" v="5579" actId="2696"/>
        <pc:sldMkLst>
          <pc:docMk/>
          <pc:sldMk cId="28079524" sldId="305"/>
        </pc:sldMkLst>
      </pc:sldChg>
      <pc:sldChg chg="del">
        <pc:chgData name="DİLEK ÖZCAN" userId="a14e4855-f83e-4185-bd46-5a0d80c25d11" providerId="ADAL" clId="{66E390F0-CF1C-4F3D-890C-6686490784FA}" dt="2025-11-30T08:15:07.655" v="5580" actId="2696"/>
        <pc:sldMkLst>
          <pc:docMk/>
          <pc:sldMk cId="3853083109" sldId="307"/>
        </pc:sldMkLst>
      </pc:sldChg>
      <pc:sldChg chg="del">
        <pc:chgData name="DİLEK ÖZCAN" userId="a14e4855-f83e-4185-bd46-5a0d80c25d11" providerId="ADAL" clId="{66E390F0-CF1C-4F3D-890C-6686490784FA}" dt="2025-11-30T08:15:07.655" v="5580" actId="2696"/>
        <pc:sldMkLst>
          <pc:docMk/>
          <pc:sldMk cId="2056816601" sldId="309"/>
        </pc:sldMkLst>
      </pc:sldChg>
      <pc:sldChg chg="del">
        <pc:chgData name="DİLEK ÖZCAN" userId="a14e4855-f83e-4185-bd46-5a0d80c25d11" providerId="ADAL" clId="{66E390F0-CF1C-4F3D-890C-6686490784FA}" dt="2025-11-30T08:16:30.021" v="5590" actId="2696"/>
        <pc:sldMkLst>
          <pc:docMk/>
          <pc:sldMk cId="668285330" sldId="310"/>
        </pc:sldMkLst>
      </pc:sldChg>
      <pc:sldChg chg="del">
        <pc:chgData name="DİLEK ÖZCAN" userId="a14e4855-f83e-4185-bd46-5a0d80c25d11" providerId="ADAL" clId="{66E390F0-CF1C-4F3D-890C-6686490784FA}" dt="2025-11-30T08:15:23.651" v="5581" actId="2696"/>
        <pc:sldMkLst>
          <pc:docMk/>
          <pc:sldMk cId="2798283315" sldId="311"/>
        </pc:sldMkLst>
      </pc:sldChg>
      <pc:sldChg chg="del">
        <pc:chgData name="DİLEK ÖZCAN" userId="a14e4855-f83e-4185-bd46-5a0d80c25d11" providerId="ADAL" clId="{66E390F0-CF1C-4F3D-890C-6686490784FA}" dt="2025-11-30T08:15:23.651" v="5581" actId="2696"/>
        <pc:sldMkLst>
          <pc:docMk/>
          <pc:sldMk cId="2643599043" sldId="313"/>
        </pc:sldMkLst>
      </pc:sldChg>
      <pc:sldChg chg="del">
        <pc:chgData name="DİLEK ÖZCAN" userId="a14e4855-f83e-4185-bd46-5a0d80c25d11" providerId="ADAL" clId="{66E390F0-CF1C-4F3D-890C-6686490784FA}" dt="2025-11-30T08:15:23.651" v="5581" actId="2696"/>
        <pc:sldMkLst>
          <pc:docMk/>
          <pc:sldMk cId="1162478246" sldId="315"/>
        </pc:sldMkLst>
      </pc:sldChg>
      <pc:sldChg chg="del">
        <pc:chgData name="DİLEK ÖZCAN" userId="a14e4855-f83e-4185-bd46-5a0d80c25d11" providerId="ADAL" clId="{66E390F0-CF1C-4F3D-890C-6686490784FA}" dt="2025-11-30T08:15:37.206" v="5582" actId="2696"/>
        <pc:sldMkLst>
          <pc:docMk/>
          <pc:sldMk cId="3768471522" sldId="316"/>
        </pc:sldMkLst>
      </pc:sldChg>
      <pc:sldChg chg="del">
        <pc:chgData name="DİLEK ÖZCAN" userId="a14e4855-f83e-4185-bd46-5a0d80c25d11" providerId="ADAL" clId="{66E390F0-CF1C-4F3D-890C-6686490784FA}" dt="2025-11-30T08:15:37.206" v="5582" actId="2696"/>
        <pc:sldMkLst>
          <pc:docMk/>
          <pc:sldMk cId="1908766236" sldId="319"/>
        </pc:sldMkLst>
      </pc:sldChg>
      <pc:sldChg chg="del">
        <pc:chgData name="DİLEK ÖZCAN" userId="a14e4855-f83e-4185-bd46-5a0d80c25d11" providerId="ADAL" clId="{66E390F0-CF1C-4F3D-890C-6686490784FA}" dt="2025-11-30T08:15:37.206" v="5582" actId="2696"/>
        <pc:sldMkLst>
          <pc:docMk/>
          <pc:sldMk cId="1110232488" sldId="321"/>
        </pc:sldMkLst>
      </pc:sldChg>
      <pc:sldChg chg="del">
        <pc:chgData name="DİLEK ÖZCAN" userId="a14e4855-f83e-4185-bd46-5a0d80c25d11" providerId="ADAL" clId="{66E390F0-CF1C-4F3D-890C-6686490784FA}" dt="2025-11-30T08:15:37.206" v="5582" actId="2696"/>
        <pc:sldMkLst>
          <pc:docMk/>
          <pc:sldMk cId="812801346" sldId="322"/>
        </pc:sldMkLst>
      </pc:sldChg>
      <pc:sldChg chg="del">
        <pc:chgData name="DİLEK ÖZCAN" userId="a14e4855-f83e-4185-bd46-5a0d80c25d11" providerId="ADAL" clId="{66E390F0-CF1C-4F3D-890C-6686490784FA}" dt="2025-11-30T08:15:37.206" v="5582" actId="2696"/>
        <pc:sldMkLst>
          <pc:docMk/>
          <pc:sldMk cId="368552027" sldId="323"/>
        </pc:sldMkLst>
      </pc:sldChg>
      <pc:sldChg chg="del">
        <pc:chgData name="DİLEK ÖZCAN" userId="a14e4855-f83e-4185-bd46-5a0d80c25d11" providerId="ADAL" clId="{66E390F0-CF1C-4F3D-890C-6686490784FA}" dt="2025-11-30T08:16:30.021" v="5590" actId="2696"/>
        <pc:sldMkLst>
          <pc:docMk/>
          <pc:sldMk cId="4069967639" sldId="324"/>
        </pc:sldMkLst>
      </pc:sldChg>
      <pc:sldChg chg="del">
        <pc:chgData name="DİLEK ÖZCAN" userId="a14e4855-f83e-4185-bd46-5a0d80c25d11" providerId="ADAL" clId="{66E390F0-CF1C-4F3D-890C-6686490784FA}" dt="2025-11-30T08:16:30.021" v="5590" actId="2696"/>
        <pc:sldMkLst>
          <pc:docMk/>
          <pc:sldMk cId="1394118549" sldId="325"/>
        </pc:sldMkLst>
      </pc:sldChg>
      <pc:sldChg chg="del">
        <pc:chgData name="DİLEK ÖZCAN" userId="a14e4855-f83e-4185-bd46-5a0d80c25d11" providerId="ADAL" clId="{66E390F0-CF1C-4F3D-890C-6686490784FA}" dt="2025-11-30T08:16:24.657" v="5589" actId="2696"/>
        <pc:sldMkLst>
          <pc:docMk/>
          <pc:sldMk cId="1618974065" sldId="328"/>
        </pc:sldMkLst>
      </pc:sldChg>
      <pc:sldChg chg="del">
        <pc:chgData name="DİLEK ÖZCAN" userId="a14e4855-f83e-4185-bd46-5a0d80c25d11" providerId="ADAL" clId="{66E390F0-CF1C-4F3D-890C-6686490784FA}" dt="2025-11-30T08:16:04.168" v="5584" actId="2696"/>
        <pc:sldMkLst>
          <pc:docMk/>
          <pc:sldMk cId="3002502220" sldId="330"/>
        </pc:sldMkLst>
      </pc:sldChg>
      <pc:sldChg chg="del">
        <pc:chgData name="DİLEK ÖZCAN" userId="a14e4855-f83e-4185-bd46-5a0d80c25d11" providerId="ADAL" clId="{66E390F0-CF1C-4F3D-890C-6686490784FA}" dt="2025-11-30T08:16:04.168" v="5584" actId="2696"/>
        <pc:sldMkLst>
          <pc:docMk/>
          <pc:sldMk cId="700561053" sldId="331"/>
        </pc:sldMkLst>
      </pc:sldChg>
      <pc:sldChg chg="del">
        <pc:chgData name="DİLEK ÖZCAN" userId="a14e4855-f83e-4185-bd46-5a0d80c25d11" providerId="ADAL" clId="{66E390F0-CF1C-4F3D-890C-6686490784FA}" dt="2025-11-30T08:15:54.115" v="5583" actId="2696"/>
        <pc:sldMkLst>
          <pc:docMk/>
          <pc:sldMk cId="185095315" sldId="332"/>
        </pc:sldMkLst>
      </pc:sldChg>
      <pc:sldChg chg="del">
        <pc:chgData name="DİLEK ÖZCAN" userId="a14e4855-f83e-4185-bd46-5a0d80c25d11" providerId="ADAL" clId="{66E390F0-CF1C-4F3D-890C-6686490784FA}" dt="2025-11-30T08:16:04.168" v="5584" actId="2696"/>
        <pc:sldMkLst>
          <pc:docMk/>
          <pc:sldMk cId="1306291210" sldId="333"/>
        </pc:sldMkLst>
      </pc:sldChg>
      <pc:sldChg chg="del">
        <pc:chgData name="DİLEK ÖZCAN" userId="a14e4855-f83e-4185-bd46-5a0d80c25d11" providerId="ADAL" clId="{66E390F0-CF1C-4F3D-890C-6686490784FA}" dt="2025-11-30T08:16:38.492" v="5591" actId="2696"/>
        <pc:sldMkLst>
          <pc:docMk/>
          <pc:sldMk cId="875828283" sldId="335"/>
        </pc:sldMkLst>
      </pc:sldChg>
      <pc:sldChg chg="del">
        <pc:chgData name="DİLEK ÖZCAN" userId="a14e4855-f83e-4185-bd46-5a0d80c25d11" providerId="ADAL" clId="{66E390F0-CF1C-4F3D-890C-6686490784FA}" dt="2025-11-30T08:16:24.657" v="5589" actId="2696"/>
        <pc:sldMkLst>
          <pc:docMk/>
          <pc:sldMk cId="1541932729" sldId="338"/>
        </pc:sldMkLst>
      </pc:sldChg>
      <pc:sldChg chg="del">
        <pc:chgData name="DİLEK ÖZCAN" userId="a14e4855-f83e-4185-bd46-5a0d80c25d11" providerId="ADAL" clId="{66E390F0-CF1C-4F3D-890C-6686490784FA}" dt="2025-11-30T08:16:24.657" v="5589" actId="2696"/>
        <pc:sldMkLst>
          <pc:docMk/>
          <pc:sldMk cId="1324976538" sldId="339"/>
        </pc:sldMkLst>
      </pc:sldChg>
      <pc:sldChg chg="del ord">
        <pc:chgData name="DİLEK ÖZCAN" userId="a14e4855-f83e-4185-bd46-5a0d80c25d11" providerId="ADAL" clId="{66E390F0-CF1C-4F3D-890C-6686490784FA}" dt="2025-11-30T08:20:14.095" v="5666" actId="2696"/>
        <pc:sldMkLst>
          <pc:docMk/>
          <pc:sldMk cId="3685147784" sldId="340"/>
        </pc:sldMkLst>
      </pc:sldChg>
      <pc:sldChg chg="addSp delSp modSp add mod ord">
        <pc:chgData name="DİLEK ÖZCAN" userId="a14e4855-f83e-4185-bd46-5a0d80c25d11" providerId="ADAL" clId="{66E390F0-CF1C-4F3D-890C-6686490784FA}" dt="2025-11-30T10:02:21.558" v="8842" actId="20577"/>
        <pc:sldMkLst>
          <pc:docMk/>
          <pc:sldMk cId="1241012207" sldId="341"/>
        </pc:sldMkLst>
        <pc:spChg chg="mod">
          <ac:chgData name="DİLEK ÖZCAN" userId="a14e4855-f83e-4185-bd46-5a0d80c25d11" providerId="ADAL" clId="{66E390F0-CF1C-4F3D-890C-6686490784FA}" dt="2025-11-30T10:02:21.558" v="8842" actId="20577"/>
          <ac:spMkLst>
            <pc:docMk/>
            <pc:sldMk cId="1241012207" sldId="341"/>
            <ac:spMk id="3" creationId="{44ECBA36-F638-E099-1DD0-A03C63D88B36}"/>
          </ac:spMkLst>
        </pc:spChg>
        <pc:picChg chg="add del mod">
          <ac:chgData name="DİLEK ÖZCAN" userId="a14e4855-f83e-4185-bd46-5a0d80c25d11" providerId="ADAL" clId="{66E390F0-CF1C-4F3D-890C-6686490784FA}" dt="2025-11-30T08:48:46.236" v="6152" actId="21"/>
          <ac:picMkLst>
            <pc:docMk/>
            <pc:sldMk cId="1241012207" sldId="341"/>
            <ac:picMk id="2" creationId="{D652C82F-806A-D7A5-7C06-758004C13217}"/>
          </ac:picMkLst>
        </pc:picChg>
        <pc:picChg chg="add mod">
          <ac:chgData name="DİLEK ÖZCAN" userId="a14e4855-f83e-4185-bd46-5a0d80c25d11" providerId="ADAL" clId="{66E390F0-CF1C-4F3D-890C-6686490784FA}" dt="2025-11-30T10:01:56.478" v="8836" actId="1076"/>
          <ac:picMkLst>
            <pc:docMk/>
            <pc:sldMk cId="1241012207" sldId="341"/>
            <ac:picMk id="4" creationId="{E5C9D7F9-280D-827C-A491-BD4EA02DFC5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E49AA-F104-4380-BEAC-4A5301628E8B}" type="datetimeFigureOut">
              <a:rPr lang="tr-TR" smtClean="0"/>
              <a:t>1.12.2025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DB035-E90A-4473-AB3B-2AF4DB301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985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40A3242-C8B2-4C8A-A7A6-8597A66F2DF0}" type="datetime1">
              <a:rPr lang="tr-TR" smtClean="0"/>
              <a:t>1.12.2025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tr-TR"/>
              <a:t>MOBBİNG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F6E-94A8-4D17-98B9-F0F9CB866D0C}" type="datetime1">
              <a:rPr lang="tr-TR" smtClean="0"/>
              <a:t>1.12.2025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0547A-D4F5-4280-9566-A4A57173053C}" type="datetime1">
              <a:rPr lang="tr-TR" smtClean="0"/>
              <a:t>1.12.2025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265F-CC85-4805-857D-D27B41125A32}" type="datetime1">
              <a:rPr lang="tr-TR" smtClean="0"/>
              <a:t>1.12.2025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A61D-84C3-4691-ADFE-BA799637ECF9}" type="datetime1">
              <a:rPr lang="tr-TR" smtClean="0"/>
              <a:t>1.12.2025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E48F7-4D31-4A63-998F-01A9E456A1DA}" type="datetime1">
              <a:rPr lang="tr-TR" smtClean="0"/>
              <a:t>1.12.2025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8019-F3A5-4991-AB6A-FF54FA2411A2}" type="datetime1">
              <a:rPr lang="tr-TR" smtClean="0"/>
              <a:t>1.12.2025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173FB-7696-419B-AAB3-BAE5A5432CA7}" type="datetime1">
              <a:rPr lang="tr-TR" smtClean="0"/>
              <a:t>1.12.2025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AFB4-C96A-4FA5-A4C0-21C698A58932}" type="datetime1">
              <a:rPr lang="tr-TR" smtClean="0"/>
              <a:t>1.12.2025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A7436-933D-44F8-9AD4-25783E103DBA}" type="datetime1">
              <a:rPr lang="tr-TR" smtClean="0"/>
              <a:t>1.12.2025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tr-TR"/>
              <a:t>MOBBİNG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DF32-02FC-495C-AE1B-49B163534544}" type="datetime1">
              <a:rPr lang="tr-TR" smtClean="0"/>
              <a:t>1.12.2025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tr-TR"/>
              <a:t>MOBBİNG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9E131BA-5E81-4D90-93B0-BA79A30A8304}" type="datetime1">
              <a:rPr lang="tr-TR" smtClean="0"/>
              <a:t>1.12.2025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tr-TR"/>
              <a:t>MOBBİNG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obbing@pau.edu.tr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1000">
              <a:srgbClr val="0090D8"/>
            </a:gs>
            <a:gs pos="0">
              <a:srgbClr val="0070C0"/>
            </a:gs>
            <a:gs pos="62000">
              <a:srgbClr val="00B0F0"/>
            </a:gs>
            <a:gs pos="100000">
              <a:schemeClr val="tx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3600" b="1" i="1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b="1" i="1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3600" b="1" i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PSİKOLOJİK ŞİDDETE (MOBBİNGE) KARŞI DESTEK BİRİMİ </a:t>
            </a:r>
          </a:p>
          <a:p>
            <a:pPr marL="0" indent="0" algn="ctr">
              <a:buNone/>
            </a:pPr>
            <a:r>
              <a:rPr lang="tr-TR" sz="3600" b="1" i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FARKINDALIK TOPLANTISINA HOŞGELDİNİZ</a:t>
            </a:r>
            <a:r>
              <a:rPr lang="tr-TR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tr-T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5 ARALIK 2025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76539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70C0"/>
            </a:gs>
            <a:gs pos="54250">
              <a:schemeClr val="tx1"/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tx1"/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AB23FD-3F76-7B98-B10E-688420888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ECBA36-F638-E099-1DD0-A03C63D88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640715"/>
            <a:ext cx="8208912" cy="5992793"/>
          </a:xfrm>
        </p:spPr>
        <p:txBody>
          <a:bodyPr>
            <a:normAutofit fontScale="550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Biz Kimiz?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Tanımı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Pamukkale Üniversitesi Psikolojik Tacize (Mobbinge) Karşı Destek Birimi</a:t>
            </a: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Üniversite personelini ve </a:t>
            </a: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öğrencilerini</a:t>
            </a: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tr-TR" sz="4400" b="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mobbing konusunda bilgilendirmek, ihtiyaç duyulduğunda hukuki ve psikolojik destek sağlamak ve çözüm süreçlerine katkıda bulunmak üzere </a:t>
            </a: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2017 yılında kurulmuş bir birimdir.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lang="tr-TR" sz="44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lang="tr-TR" sz="4400" b="1" dirty="0">
                <a:solidFill>
                  <a:prstClr val="black"/>
                </a:solidFill>
                <a:latin typeface="Calibri"/>
              </a:rPr>
              <a:t>Birim Organları nelerdir?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endParaRPr lang="tr-TR" sz="4400" b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Birimin organları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a) Birim Sorumlusu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lang="tr-TR" sz="4400" dirty="0">
                <a:solidFill>
                  <a:prstClr val="black"/>
                </a:solidFill>
                <a:latin typeface="Calibri"/>
              </a:rPr>
              <a:t> b) </a:t>
            </a: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Kurulu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lang="tr-TR" sz="4400" dirty="0">
                <a:solidFill>
                  <a:prstClr val="black"/>
                </a:solidFill>
                <a:latin typeface="Calibri"/>
              </a:rPr>
              <a:t> c) A</a:t>
            </a:r>
            <a:r>
              <a:rPr kumimoji="0" lang="tr-TR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lt</a:t>
            </a: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Birim Sorumlusu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d) Alt Birim Kurulu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lang="tr-TR" dirty="0"/>
              <a:t>	</a:t>
            </a:r>
          </a:p>
          <a:p>
            <a:pPr marL="0" indent="0" algn="just">
              <a:buNone/>
            </a:pPr>
            <a:r>
              <a:rPr lang="tr-TR" b="1" dirty="0"/>
              <a:t>                              </a:t>
            </a:r>
          </a:p>
          <a:p>
            <a:pPr marL="0" indent="0" algn="just">
              <a:buNone/>
            </a:pPr>
            <a:endParaRPr lang="tr-TR" b="1" dirty="0"/>
          </a:p>
        </p:txBody>
      </p:sp>
      <p:sp>
        <p:nvSpPr>
          <p:cNvPr id="5" name="Altbilgi Yer Tutucusu 4">
            <a:extLst>
              <a:ext uri="{FF2B5EF4-FFF2-40B4-BE49-F238E27FC236}">
                <a16:creationId xmlns:a16="http://schemas.microsoft.com/office/drawing/2014/main" id="{BEFE6B1C-E0B8-BE87-E111-1235ACEDA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MOBBİNG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D7CE0-7BCE-1375-1AF1-4F8E8CD73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E5C9D7F9-280D-827C-A491-BD4EA02DF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3549" y="5229200"/>
            <a:ext cx="1140051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01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70C0"/>
            </a:gs>
            <a:gs pos="54250">
              <a:schemeClr val="tx1"/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tx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/>
            </a:pPr>
            <a:r>
              <a:rPr lang="tr-TR" b="1" dirty="0">
                <a:solidFill>
                  <a:prstClr val="black"/>
                </a:solidFill>
                <a:latin typeface="Calibri"/>
              </a:rPr>
              <a:t> 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Birim Kurulunun Rolü</a:t>
            </a:r>
          </a:p>
          <a:p>
            <a:pPr marL="68580" indent="0" algn="just">
              <a:buNone/>
              <a:defRPr sz="2400"/>
            </a:pPr>
            <a:r>
              <a:rPr lang="tr-TR" sz="20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tr-TR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tr-TR" sz="2000" dirty="0">
                <a:latin typeface="Cambria" panose="02040503050406030204" pitchFamily="18" charset="0"/>
                <a:ea typeface="Cambria" panose="02040503050406030204" pitchFamily="18" charset="0"/>
              </a:rPr>
              <a:t>ekanlar, müdürler, bölüm başkanları, yardımcıları, alt birim kurullarının üyeleri, rektörlük personeli,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daire başkanlıkları, koordinatörlükler, enstitüler</a:t>
            </a:r>
            <a:r>
              <a:rPr lang="tr-TR" sz="2000" dirty="0">
                <a:solidFill>
                  <a:srgbClr val="3E3D2D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ve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araştırma ve uygulama merkezleri</a:t>
            </a:r>
            <a:r>
              <a:rPr lang="tr-TR" sz="2000" dirty="0" err="1">
                <a:solidFill>
                  <a:srgbClr val="3E3D2D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nde</a:t>
            </a:r>
            <a:r>
              <a:rPr lang="tr-TR" sz="2000" dirty="0">
                <a:solidFill>
                  <a:srgbClr val="3E3D2D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görev yapan personelin mobbing başvurusunu</a:t>
            </a:r>
            <a:r>
              <a:rPr lang="tr-TR" sz="2000" dirty="0">
                <a:latin typeface="Cambria" panose="02040503050406030204" pitchFamily="18" charset="0"/>
                <a:ea typeface="Cambria" panose="02040503050406030204" pitchFamily="18" charset="0"/>
              </a:rPr>
              <a:t> gündeme alıp almama yönünde karar verebilir. İddianın, gündeme alınması ya da </a:t>
            </a:r>
            <a:r>
              <a:rPr lang="tr-TR" sz="2000">
                <a:latin typeface="Cambria" panose="02040503050406030204" pitchFamily="18" charset="0"/>
                <a:ea typeface="Cambria" panose="02040503050406030204" pitchFamily="18" charset="0"/>
              </a:rPr>
              <a:t>alınmaması durumunu  </a:t>
            </a:r>
            <a:r>
              <a:rPr lang="tr-TR" sz="2000" dirty="0">
                <a:latin typeface="Cambria" panose="02040503050406030204" pitchFamily="18" charset="0"/>
                <a:ea typeface="Cambria" panose="02040503050406030204" pitchFamily="18" charset="0"/>
              </a:rPr>
              <a:t>şikâyetçiye bildirir</a:t>
            </a:r>
          </a:p>
          <a:p>
            <a:pPr marL="68580" indent="0" algn="just">
              <a:buNone/>
              <a:defRPr sz="2400"/>
            </a:pPr>
            <a:r>
              <a:rPr lang="tr-TR" sz="20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tr-TR" sz="2000" dirty="0">
                <a:latin typeface="Cambria" panose="02040503050406030204" pitchFamily="18" charset="0"/>
                <a:ea typeface="Cambria" panose="02040503050406030204" pitchFamily="18" charset="0"/>
              </a:rPr>
              <a:t> Gündeme aldığı başvuruyu inceler ve değerlendirir. Sonucunu yazılı olarak Rektörlüğe ve taraflara bildirir</a:t>
            </a:r>
          </a:p>
          <a:p>
            <a:pPr marL="68580" indent="0" algn="just">
              <a:buNone/>
              <a:defRPr sz="2400"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Taraflarla görüşme ve yazışmaların gizli şekilde yürütülmesini sağlar</a:t>
            </a:r>
            <a:endParaRPr lang="tr-TR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68580" indent="0" algn="just">
              <a:buNone/>
              <a:defRPr sz="2400"/>
            </a:pPr>
            <a:r>
              <a:rPr lang="tr-TR" sz="20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tr-TR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Çözüm odaklı yaklaşımlar geliştirir</a:t>
            </a:r>
          </a:p>
          <a:p>
            <a:pPr marL="68580" indent="0" algn="just">
              <a:buNone/>
              <a:defRPr sz="2400"/>
            </a:pPr>
            <a:r>
              <a:rPr lang="tr-TR" sz="2000" dirty="0">
                <a:latin typeface="Cambria" panose="02040503050406030204" pitchFamily="18" charset="0"/>
                <a:ea typeface="Cambria" panose="02040503050406030204" pitchFamily="18" charset="0"/>
              </a:rPr>
              <a:t>. Üniversitede mobbinge karşı farkındalık ve duyarlılık kazanılması için eğitim, tanıtım, önleyici faaliyetler ve benzeri çalışmaları düzenler ve yayınlar yapar</a:t>
            </a:r>
          </a:p>
          <a:p>
            <a:pPr marL="68580" indent="0">
              <a:buNone/>
              <a:defRPr sz="2400"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3E3D2D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marL="6858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None/>
              <a:tabLst/>
              <a:defRPr sz="2400"/>
            </a:pPr>
            <a:endParaRPr lang="tr-T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defRPr sz="2400"/>
            </a:pPr>
            <a:endParaRPr lang="tr-T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defRPr sz="2400"/>
            </a:pPr>
            <a:endParaRPr lang="tr-TR" dirty="0"/>
          </a:p>
          <a:p>
            <a:pPr marL="0" indent="0" algn="just">
              <a:buNone/>
            </a:pPr>
            <a:endParaRPr lang="tr-TR" b="1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9C657E15-4AB7-BF53-7617-6F3E93210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1252" y="5229200"/>
            <a:ext cx="2511770" cy="114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785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70C0"/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91000">
              <a:schemeClr val="tx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640715"/>
            <a:ext cx="8208912" cy="458848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>
              <a:buNone/>
            </a:pPr>
            <a:endParaRPr lang="tr-TR" sz="9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None/>
            </a:pPr>
            <a:r>
              <a:rPr lang="tr-TR" sz="9600" b="1" dirty="0">
                <a:latin typeface="Cambria" panose="02040503050406030204" pitchFamily="18" charset="0"/>
                <a:ea typeface="Cambria" panose="02040503050406030204" pitchFamily="18" charset="0"/>
              </a:rPr>
              <a:t>Alt Birim Kurullarının Rolü</a:t>
            </a:r>
            <a:endParaRPr lang="tr-TR" sz="9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just">
              <a:buClr>
                <a:srgbClr val="94C600"/>
              </a:buClr>
              <a:buFont typeface="Arial" panose="020B0604020202020204" pitchFamily="34" charset="0"/>
              <a:buChar char="•"/>
              <a:defRPr/>
            </a:pPr>
            <a:r>
              <a:rPr lang="tr-TR" sz="9600" dirty="0">
                <a:latin typeface="Cambria" panose="02040503050406030204" pitchFamily="18" charset="0"/>
                <a:ea typeface="Cambria" panose="02040503050406030204" pitchFamily="18" charset="0"/>
              </a:rPr>
              <a:t>Fakülte, yüksekokul ve meslek yüksekokullarında görev yapan tüm personel ve öğrencilerden gelen mobbing başvurusunu gündeme alıp almama yönünde karar verebilir. İddianın, gündeme alınması ya da alınmaması durumunu  şikâyetçiye bildirir</a:t>
            </a:r>
          </a:p>
          <a:p>
            <a:pPr lvl="0">
              <a:buClr>
                <a:srgbClr val="94C600"/>
              </a:buClr>
              <a:buFont typeface="Arial" panose="020B0604020202020204" pitchFamily="34" charset="0"/>
              <a:buChar char="•"/>
              <a:defRPr/>
            </a:pPr>
            <a:r>
              <a:rPr lang="tr-TR" sz="9600" dirty="0">
                <a:latin typeface="Cambria" panose="02040503050406030204" pitchFamily="18" charset="0"/>
                <a:ea typeface="Cambria" panose="02040503050406030204" pitchFamily="18" charset="0"/>
              </a:rPr>
              <a:t>Gündeme aldığı başvuruyu inceler ve değerlendirir. Sonucunu Psikolojik Tacize (Mobbinge) Karşı Destek Birimine ve taraflara iletir</a:t>
            </a: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600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Taraflarla görüşme ve yazışmaların gizli şekilde yürütülmesini sağlar</a:t>
            </a: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4C600"/>
              </a:buClr>
              <a:buSzPct val="76000"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600" b="0" i="0" u="none" strike="noStrike" kern="1200" cap="none" spc="0" normalizeH="0" baseline="0" noProof="0" dirty="0">
                <a:ln>
                  <a:noFill/>
                </a:ln>
                <a:solidFill>
                  <a:srgbClr val="3E3D2D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Çözüm odaklı yaklaşımlar geliştirir</a:t>
            </a:r>
            <a:endParaRPr lang="tr-TR" sz="9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sz="9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sz="9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68580" indent="0">
              <a:buNone/>
            </a:pPr>
            <a:endParaRPr lang="tr-TR" sz="9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68580" indent="0" algn="just">
              <a:buNone/>
            </a:pPr>
            <a:endParaRPr lang="tr-TR" sz="9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sz="9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endParaRPr lang="tr-TR" b="1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B02D45F6-3069-AFB7-C0FF-FF5A04316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524" y="5229200"/>
            <a:ext cx="2145978" cy="1227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70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1000">
              <a:srgbClr val="0070C0"/>
            </a:gs>
            <a:gs pos="0">
              <a:schemeClr val="bg2">
                <a:shade val="94000"/>
                <a:satMod val="114000"/>
                <a:lumMod val="96000"/>
              </a:schemeClr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tx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9" y="224491"/>
            <a:ext cx="8424935" cy="6300851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tr-TR" sz="6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tr-TR" sz="6000" b="1" dirty="0"/>
              <a:t>    </a:t>
            </a:r>
            <a:r>
              <a:rPr lang="tr-TR" sz="6000" b="1" dirty="0">
                <a:latin typeface="Cambria" panose="02040503050406030204" pitchFamily="18" charset="0"/>
                <a:ea typeface="Cambria" panose="02040503050406030204" pitchFamily="18" charset="0"/>
              </a:rPr>
              <a:t>EKSİK GÖRÜLEN HUSUSLAR</a:t>
            </a:r>
          </a:p>
          <a:p>
            <a:pPr marL="68580" indent="0" algn="just">
              <a:buNone/>
            </a:pPr>
            <a:r>
              <a:rPr lang="tr-TR" sz="6000" b="1" dirty="0">
                <a:latin typeface="Cambria" panose="02040503050406030204" pitchFamily="18" charset="0"/>
                <a:ea typeface="Cambria" panose="02040503050406030204" pitchFamily="18" charset="0"/>
              </a:rPr>
              <a:t>1-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DYS üzerinden </a:t>
            </a:r>
            <a:r>
              <a:rPr lang="tr-TR" sz="6000" i="1" dirty="0">
                <a:latin typeface="Cambria" panose="02040503050406030204" pitchFamily="18" charset="0"/>
                <a:ea typeface="Cambria" panose="02040503050406030204" pitchFamily="18" charset="0"/>
              </a:rPr>
              <a:t>gizli evrak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girişi yapma ve sayı verme yetkisi olmayan fakülte, yüksekokul ve MYO sekreterlerinin, </a:t>
            </a:r>
            <a:r>
              <a:rPr lang="tr-TR" sz="6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F1 Bildirim uygulaması 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aracılığıyla Bilgi İşlem Daire Başkanlığından kendilerine yetki açılması yönünde talep girmesi gerekmektedir.</a:t>
            </a:r>
          </a:p>
          <a:p>
            <a:pPr marL="68580" indent="0">
              <a:buNone/>
            </a:pPr>
            <a:r>
              <a:rPr lang="tr-TR" sz="6000" b="1" dirty="0">
                <a:latin typeface="Cambria" panose="02040503050406030204" pitchFamily="18" charset="0"/>
                <a:ea typeface="Cambria" panose="02040503050406030204" pitchFamily="18" charset="0"/>
              </a:rPr>
              <a:t>2-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Alt Birim Kurul Üyeleri:</a:t>
            </a:r>
          </a:p>
          <a:p>
            <a:pPr marL="68580" indent="0" algn="just">
              <a:buNone/>
            </a:pP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    Fakültelerde: Dekan veya yardımcılarından biri, bir öğretim üyesi ve fakülte sekreteri.</a:t>
            </a:r>
          </a:p>
          <a:p>
            <a:pPr marL="68580" indent="0" algn="just">
              <a:buNone/>
            </a:pP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    Yüksekokul/</a:t>
            </a:r>
            <a:r>
              <a:rPr lang="tr-TR" sz="6000" dirty="0" err="1">
                <a:latin typeface="Cambria" panose="02040503050406030204" pitchFamily="18" charset="0"/>
                <a:ea typeface="Cambria" panose="02040503050406030204" pitchFamily="18" charset="0"/>
              </a:rPr>
              <a:t>MYO’larda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: Müdür veya yardımcılarından biri, bir öğretim üyesi (yoksa öğretim görevlisi) ve yüksekokul/MYO sekreterinden oluşmaktadır.</a:t>
            </a:r>
          </a:p>
          <a:p>
            <a:pPr marL="68580" indent="0" algn="just">
              <a:buNone/>
            </a:pP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     Alt Birim Sorumlusunun </a:t>
            </a:r>
            <a:r>
              <a:rPr lang="tr-TR" sz="6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idari görevi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ile tüm kurul üyelerinin </a:t>
            </a:r>
            <a:r>
              <a:rPr lang="tr-TR" sz="6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görev süreleri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yönergeye uygun şekilde  </a:t>
            </a:r>
            <a:r>
              <a:rPr lang="tr-TR" sz="6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takibinin sağlanması  gerekmektedir.</a:t>
            </a:r>
          </a:p>
          <a:p>
            <a:pPr marL="68580" indent="0" algn="just">
              <a:buNone/>
            </a:pPr>
            <a:r>
              <a:rPr lang="tr-TR" sz="6000" b="1" dirty="0">
                <a:latin typeface="Cambria" panose="02040503050406030204" pitchFamily="18" charset="0"/>
                <a:ea typeface="Cambria" panose="02040503050406030204" pitchFamily="18" charset="0"/>
              </a:rPr>
              <a:t>3-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tr-TR" sz="6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Birim web sayfalarında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alt birim kurul üyelerinin adları ve iş akış şemalarının yer alması gerekmektedir.</a:t>
            </a:r>
          </a:p>
          <a:p>
            <a:pPr marL="68580" indent="0" algn="just">
              <a:buNone/>
            </a:pPr>
            <a:r>
              <a:rPr lang="tr-TR" sz="6000" b="1" dirty="0">
                <a:latin typeface="Cambria" panose="02040503050406030204" pitchFamily="18" charset="0"/>
                <a:ea typeface="Cambria" panose="02040503050406030204" pitchFamily="18" charset="0"/>
              </a:rPr>
              <a:t>4-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Alt Birim Kurulunun incelediği başvuruda başka birimi ilgilendiren hususlar bulunması gerekçesiyle değerlendirme yapmaktan (rapor düzenlemekten) kaçınması doğru değildir. İlgili kurul, ihtiyaç halinde diğer birimlerden bilgi ve belge talep ederek </a:t>
            </a:r>
            <a:r>
              <a:rPr lang="tr-TR" sz="6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incelemeyi tamamlamalı</a:t>
            </a:r>
            <a:r>
              <a:rPr lang="tr-TR" sz="6000" dirty="0">
                <a:latin typeface="Cambria" panose="02040503050406030204" pitchFamily="18" charset="0"/>
                <a:ea typeface="Cambria" panose="02040503050406030204" pitchFamily="18" charset="0"/>
              </a:rPr>
              <a:t> ve sonucu hem birimimize hem de başvuru sahiplerine yazılı olarak iletilmelidir.</a:t>
            </a:r>
          </a:p>
          <a:p>
            <a:pPr>
              <a:buNone/>
            </a:pPr>
            <a:endParaRPr lang="tr-TR" sz="6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tr-TR" sz="6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tr-TR" dirty="0"/>
          </a:p>
          <a:p>
            <a:pPr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 flipV="1">
            <a:off x="9396536" y="6525341"/>
            <a:ext cx="792088" cy="332655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2610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70C0"/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MOBBİNG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323528" y="764704"/>
            <a:ext cx="8820473" cy="5609109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 </a:t>
            </a:r>
          </a:p>
          <a:p>
            <a:pPr marL="0" indent="0">
              <a:buNone/>
            </a:pPr>
            <a:r>
              <a:rPr lang="tr-T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75777E9E-CFC2-569E-2BD4-D24C36F70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4148160"/>
            <a:ext cx="2016224" cy="2366259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2A58E815-9039-81FC-8F5D-B7793B034A84}"/>
              </a:ext>
            </a:extLst>
          </p:cNvPr>
          <p:cNvSpPr txBox="1"/>
          <p:nvPr/>
        </p:nvSpPr>
        <p:spPr>
          <a:xfrm>
            <a:off x="467544" y="908720"/>
            <a:ext cx="820891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rgbClr val="94C60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  <a:p>
            <a:pPr algn="ctr"/>
            <a:r>
              <a:rPr kumimoji="0" lang="tr-TR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Sabırla Dinlediğiniz İçin </a:t>
            </a:r>
          </a:p>
          <a:p>
            <a:pPr algn="ctr"/>
            <a:r>
              <a:rPr kumimoji="0" lang="tr-TR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Teşekkür Ederim.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rgbClr val="94C60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  <a:p>
            <a:r>
              <a:rPr lang="tr-TR" sz="4000" dirty="0">
                <a:solidFill>
                  <a:srgbClr val="94C600"/>
                </a:solidFill>
                <a:latin typeface="Century Gothic"/>
                <a:ea typeface="+mj-ea"/>
                <a:cs typeface="+mj-cs"/>
              </a:rPr>
              <a:t>						</a:t>
            </a:r>
          </a:p>
          <a:p>
            <a:r>
              <a:rPr lang="tr-TR" sz="4000" dirty="0">
                <a:solidFill>
                  <a:srgbClr val="94C600"/>
                </a:solidFill>
                <a:latin typeface="Century Gothic"/>
                <a:ea typeface="+mj-ea"/>
                <a:cs typeface="+mj-cs"/>
              </a:rPr>
              <a:t>						</a:t>
            </a:r>
            <a:r>
              <a:rPr lang="tr-TR" sz="2000" dirty="0">
                <a:latin typeface="Century Gothic"/>
                <a:ea typeface="+mj-ea"/>
                <a:cs typeface="+mj-cs"/>
              </a:rPr>
              <a:t>Şef Dilek ÖZCAN  	                    Tel No: 2070/e-posta: </a:t>
            </a:r>
            <a:r>
              <a:rPr lang="tr-TR" sz="2000" dirty="0">
                <a:latin typeface="Century Gothic"/>
                <a:ea typeface="+mj-ea"/>
                <a:cs typeface="+mj-cs"/>
                <a:hlinkClick r:id="rId3"/>
              </a:rPr>
              <a:t>mobbing@pau.edu.tr</a:t>
            </a:r>
            <a:r>
              <a:rPr lang="tr-TR" sz="2000" dirty="0">
                <a:latin typeface="Century Gothic"/>
                <a:ea typeface="+mj-ea"/>
                <a:cs typeface="+mj-cs"/>
              </a:rPr>
              <a:t>                                                   </a:t>
            </a:r>
          </a:p>
          <a:p>
            <a:endParaRPr lang="tr-TR" sz="2000" dirty="0">
              <a:latin typeface="Century Gothic"/>
              <a:ea typeface="+mj-ea"/>
              <a:cs typeface="+mj-cs"/>
            </a:endParaRPr>
          </a:p>
          <a:p>
            <a:endParaRPr lang="tr-TR" sz="2000" dirty="0">
              <a:latin typeface="Century Gothic"/>
              <a:ea typeface="+mj-ea"/>
              <a:cs typeface="+mj-cs"/>
            </a:endParaRPr>
          </a:p>
          <a:p>
            <a:endParaRPr lang="tr-TR" sz="2000" dirty="0">
              <a:latin typeface="Century Gothic"/>
              <a:ea typeface="+mj-ea"/>
              <a:cs typeface="+mj-cs"/>
            </a:endParaRPr>
          </a:p>
          <a:p>
            <a:endParaRPr lang="tr-TR" sz="2000" dirty="0">
              <a:latin typeface="Century Gothic"/>
              <a:ea typeface="+mj-ea"/>
              <a:cs typeface="+mj-cs"/>
            </a:endParaRPr>
          </a:p>
          <a:p>
            <a:endParaRPr lang="tr-TR" sz="2000" dirty="0">
              <a:latin typeface="Century Gothic"/>
              <a:ea typeface="+mj-ea"/>
              <a:cs typeface="+mj-cs"/>
            </a:endParaRPr>
          </a:p>
          <a:p>
            <a:r>
              <a:rPr lang="tr-TR" sz="2000" dirty="0">
                <a:latin typeface="Century Gothic"/>
                <a:ea typeface="+mj-ea"/>
                <a:cs typeface="+mj-cs"/>
              </a:rPr>
              <a:t>				</a:t>
            </a:r>
          </a:p>
          <a:p>
            <a:r>
              <a:rPr lang="tr-TR" sz="2000" dirty="0"/>
              <a:t>                                                 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5F548078-3345-D894-5288-AED2FB1472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431747"/>
            <a:ext cx="2016224" cy="3082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65202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2946</TotalTime>
  <Words>447</Words>
  <Application>Microsoft Office PowerPoint</Application>
  <PresentationFormat>Ekran Gösterisi (4:3)</PresentationFormat>
  <Paragraphs>83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</vt:lpstr>
      <vt:lpstr>Century Gothic</vt:lpstr>
      <vt:lpstr>Times New Roman</vt:lpstr>
      <vt:lpstr>Wingdings 2</vt:lpstr>
      <vt:lpstr>Austin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MOBBİNG</dc:title>
  <dc:creator>MERAL ÇALIŞ</dc:creator>
  <cp:lastModifiedBy>Pau</cp:lastModifiedBy>
  <cp:revision>196</cp:revision>
  <dcterms:created xsi:type="dcterms:W3CDTF">2014-04-15T10:16:33Z</dcterms:created>
  <dcterms:modified xsi:type="dcterms:W3CDTF">2025-12-01T14:32:39Z</dcterms:modified>
</cp:coreProperties>
</file>