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68" r:id="rId5"/>
    <p:sldId id="285" r:id="rId6"/>
    <p:sldId id="269" r:id="rId7"/>
    <p:sldId id="270" r:id="rId8"/>
    <p:sldId id="275" r:id="rId9"/>
    <p:sldId id="277" r:id="rId10"/>
    <p:sldId id="278" r:id="rId11"/>
    <p:sldId id="280" r:id="rId12"/>
    <p:sldId id="281" r:id="rId13"/>
    <p:sldId id="282" r:id="rId14"/>
    <p:sldId id="283" r:id="rId15"/>
    <p:sldId id="284" r:id="rId16"/>
  </p:sldIdLst>
  <p:sldSz cx="12192000" cy="6858000"/>
  <p:notesSz cx="9866313" cy="6735763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D9C9-2698-4758-98C7-592B44962890}" type="datetimeFigureOut">
              <a:rPr lang="tr-TR" smtClean="0"/>
              <a:t>30.09.2024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1B67E-9989-4556-A9D5-2FDB13DC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16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98E333C-0E0A-4803-8230-B40CD90D0A26}" type="datetime1">
              <a:rPr lang="tr-TR" smtClean="0"/>
              <a:t>30.09.2024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43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DF71-B6E0-4273-84A7-4D3B9EC77D0E}" type="datetime1">
              <a:rPr lang="tr-TR" smtClean="0"/>
              <a:t>30.09.2024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05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CBA3D7-DDD6-4BB1-9D64-D52E97D6A028}" type="datetime1">
              <a:rPr lang="tr-TR" smtClean="0"/>
              <a:t>30.09.2024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EDD30A-DFA5-4FF5-897E-64E82230FFB6}" type="datetime1">
              <a:rPr lang="tr-TR" smtClean="0"/>
              <a:t>30.09.2024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58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FDD535-A0D1-4EF2-8898-A104AD84F624}" type="datetime1">
              <a:rPr lang="tr-TR" smtClean="0"/>
              <a:t>30.09.2024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94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1A9C-B695-4083-A6F5-8B9EF5879B84}" type="datetime1">
              <a:rPr lang="tr-TR" smtClean="0"/>
              <a:t>30.09.2024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80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E50-2441-4E32-A71F-24A31F2FA7FD}" type="datetime1">
              <a:rPr lang="tr-TR" smtClean="0"/>
              <a:t>30.09.2024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27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0E2E-E656-40A8-96D1-7521BA806DF4}" type="datetime1">
              <a:rPr lang="tr-TR" smtClean="0"/>
              <a:t>30.09.2024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292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97CEA5-9437-4251-A781-FBB2722D1FBF}" type="datetime1">
              <a:rPr lang="tr-TR" smtClean="0"/>
              <a:t>30.09.2024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21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CC8C-9AFA-4121-B325-3F2A28710985}" type="datetime1">
              <a:rPr lang="tr-TR" smtClean="0"/>
              <a:t>30.09.2024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90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D35E67-FD86-40F2-806D-437C1D1959CC}" type="datetime1">
              <a:rPr lang="tr-TR" smtClean="0"/>
              <a:t>30.09.2024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2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BAF2-6253-416D-8420-FD775B084F2D}" type="datetime1">
              <a:rPr lang="tr-TR" smtClean="0"/>
              <a:t>30.09.2024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56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CDCE-4778-4DC9-A0E9-9EBBAB377FAA}" type="datetime1">
              <a:rPr lang="tr-TR" smtClean="0"/>
              <a:t>30.09.2024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45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1048-326D-4314-A963-5ADC466A5D81}" type="datetime1">
              <a:rPr lang="tr-TR" smtClean="0"/>
              <a:t>30.09.2024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1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3F0-9FA3-49B3-991E-11BF67EC13DE}" type="datetime1">
              <a:rPr lang="tr-TR" smtClean="0"/>
              <a:t>30.09.2024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98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719-6846-4ADA-AEBE-5A3F1C2F71BC}" type="datetime1">
              <a:rPr lang="tr-TR" smtClean="0"/>
              <a:t>30.09.2024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94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122-8B02-4308-8BAB-1751DBDF6E06}" type="datetime1">
              <a:rPr lang="tr-TR" smtClean="0"/>
              <a:t>30.09.2024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31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BC28-A9D8-4A72-ABEC-7B4C40620B52}" type="datetime1">
              <a:rPr lang="tr-TR" smtClean="0"/>
              <a:t>30.09.2024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0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99999" y="2486408"/>
            <a:ext cx="8455104" cy="13411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dirty="0">
                <a:solidFill>
                  <a:srgbClr val="002060"/>
                </a:solidFill>
              </a:rPr>
              <a:t>PAMUKKALE ÜNİVERSİTESİ</a:t>
            </a:r>
            <a:br>
              <a:rPr lang="tr-TR" sz="2800" dirty="0">
                <a:solidFill>
                  <a:srgbClr val="002060"/>
                </a:solidFill>
              </a:rPr>
            </a:br>
            <a:br>
              <a:rPr lang="tr-TR" sz="2800" dirty="0">
                <a:solidFill>
                  <a:srgbClr val="002060"/>
                </a:solidFill>
              </a:rPr>
            </a:br>
            <a:r>
              <a:rPr lang="tr-TR" sz="2800" dirty="0">
                <a:solidFill>
                  <a:srgbClr val="002060"/>
                </a:solidFill>
              </a:rPr>
              <a:t>oryantasyon programı</a:t>
            </a:r>
            <a:endParaRPr lang="tr-TR" sz="2800" i="1" cap="none" dirty="0">
              <a:solidFill>
                <a:srgbClr val="00206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66" y="1533908"/>
            <a:ext cx="1885184" cy="1885184"/>
          </a:xfrm>
          <a:prstGeom prst="rect">
            <a:avLst/>
          </a:prstGeom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3843224" y="4255770"/>
            <a:ext cx="4368654" cy="670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cap="none" dirty="0">
                <a:solidFill>
                  <a:srgbClr val="002060"/>
                </a:solidFill>
                <a:latin typeface="Century Gothic" panose="020B0502020202020204" pitchFamily="34" charset="0"/>
              </a:rPr>
              <a:t>www.pau.edu.tr/pdrem</a:t>
            </a:r>
          </a:p>
        </p:txBody>
      </p:sp>
      <p:pic>
        <p:nvPicPr>
          <p:cNvPr id="4098" name="Picture 2" descr="PAÜ YDYO PTE Sınavı Test Merke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424" y="162915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4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1285461"/>
            <a:ext cx="8610600" cy="771940"/>
          </a:xfrm>
        </p:spPr>
        <p:txBody>
          <a:bodyPr>
            <a:normAutofit/>
          </a:bodyPr>
          <a:lstStyle/>
          <a:p>
            <a:pPr algn="l"/>
            <a:r>
              <a:rPr lang="tr-TR" b="1" dirty="0"/>
              <a:t>DEVAMSIZLIK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 derslerine %80 oranında devam etmek zorundadır.</a:t>
            </a:r>
          </a:p>
          <a:p>
            <a:endParaRPr lang="tr-TR" dirty="0"/>
          </a:p>
          <a:p>
            <a:r>
              <a:rPr lang="tr-TR" dirty="0"/>
              <a:t> I. dönemin sonunda derslere devam koşulunu yerine getirip başarısız olan öğrenciler kur tekrarı yaparlar. </a:t>
            </a:r>
            <a:r>
              <a:rPr lang="tr-TR" b="1" u="sng" dirty="0"/>
              <a:t>Derslere devam koşulunu yerine getirmeyen öğrenciler ise 2. dönem derslere devam edemezler</a:t>
            </a:r>
            <a:r>
              <a:rPr lang="tr-TR" dirty="0"/>
              <a:t> ancak bahar yarıyılı sonunda yapılan yeterlik sınavına girebilirler.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398259" y="4765967"/>
            <a:ext cx="33954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ÖNEMLİ!!!</a:t>
            </a:r>
          </a:p>
        </p:txBody>
      </p:sp>
    </p:spTree>
    <p:extLst>
      <p:ext uri="{BB962C8B-B14F-4D97-AF65-F5344CB8AC3E}">
        <p14:creationId xmlns:p14="http://schemas.microsoft.com/office/powerpoint/2010/main" val="146893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8565" y="1611464"/>
            <a:ext cx="10820400" cy="4024125"/>
          </a:xfrm>
        </p:spPr>
        <p:txBody>
          <a:bodyPr/>
          <a:lstStyle/>
          <a:p>
            <a:r>
              <a:rPr lang="tr-TR" b="1" dirty="0"/>
              <a:t>Hazırlık Hakkında Bilgilendirme Videosu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https://www.pau.edu.tr/ydyo/tr/sayfa/10-soruda-ydyo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32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/>
              <a:t>Ydyo</a:t>
            </a:r>
            <a:r>
              <a:rPr lang="tr-TR" dirty="0"/>
              <a:t> Öğrenci destek birimi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850004"/>
            <a:ext cx="10820400" cy="4024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	Öğrencilerimize Akademik, Sosyal ve Psikolojik destek sağlamak amacıyla oluşturulmuştur.  </a:t>
            </a:r>
          </a:p>
          <a:p>
            <a:pPr marL="0" indent="0">
              <a:buNone/>
            </a:pPr>
            <a:r>
              <a:rPr lang="tr-TR" dirty="0"/>
              <a:t>	Öğrencilerimiz belirtilen konularda destek almak istediklerinde aşağıdaki komisyon üyelerimiz ile iletişime geçebilirler.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1600" dirty="0"/>
              <a:t>Öğretmen Mine ÖZÇELİK (Başkan)</a:t>
            </a:r>
          </a:p>
          <a:p>
            <a:pPr marL="0" indent="0">
              <a:buNone/>
            </a:pPr>
            <a:r>
              <a:rPr lang="tr-TR" sz="1600" dirty="0" err="1"/>
              <a:t>Öğr.Gör</a:t>
            </a:r>
            <a:r>
              <a:rPr lang="tr-TR" sz="1600" dirty="0"/>
              <a:t>. Büşra AYCAN (Başkan Yrd.)</a:t>
            </a:r>
          </a:p>
          <a:p>
            <a:pPr marL="0" indent="0">
              <a:buNone/>
            </a:pPr>
            <a:r>
              <a:rPr lang="tr-TR" sz="1600" dirty="0" err="1"/>
              <a:t>Arş.Gör</a:t>
            </a:r>
            <a:r>
              <a:rPr lang="tr-TR" sz="1600" dirty="0"/>
              <a:t>. Emine Ebru HALICI</a:t>
            </a:r>
          </a:p>
          <a:p>
            <a:pPr marL="0" indent="0">
              <a:buNone/>
            </a:pPr>
            <a:r>
              <a:rPr lang="tr-TR" sz="1600" dirty="0" err="1"/>
              <a:t>Öğr.Gör</a:t>
            </a:r>
            <a:r>
              <a:rPr lang="tr-TR" sz="1600" dirty="0"/>
              <a:t>. Özgür ERGÜL</a:t>
            </a:r>
          </a:p>
          <a:p>
            <a:pPr marL="0" indent="0">
              <a:buNone/>
            </a:pPr>
            <a:r>
              <a:rPr lang="tr-TR" sz="1600" dirty="0"/>
              <a:t>Bilgisayar İşletmeni Kamile ÖZCAN</a:t>
            </a:r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1600" dirty="0"/>
              <a:t>*İletişim bilgileri için web sitemizi ziyaret edebilirsiniz.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843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21564" y="887645"/>
            <a:ext cx="8610600" cy="1293028"/>
          </a:xfrm>
        </p:spPr>
        <p:txBody>
          <a:bodyPr/>
          <a:lstStyle/>
          <a:p>
            <a:pPr algn="l"/>
            <a:r>
              <a:rPr lang="tr-TR" b="1" dirty="0"/>
              <a:t>Sosyal medya hesaplarımız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1" y="2322193"/>
            <a:ext cx="4024313" cy="4024313"/>
          </a:xfr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4" y="2322193"/>
            <a:ext cx="3968198" cy="403597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31" y="2322192"/>
            <a:ext cx="3897611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9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çbir şeye ihtiyacımız yok, yalnız bir şeye ihtiyacımız vardır; çalışkan olmak!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30" y="1734355"/>
            <a:ext cx="7097889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2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423592" y="3068960"/>
            <a:ext cx="7761184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b="1" dirty="0"/>
              <a:t>TEŞEKKÜRLER</a:t>
            </a:r>
            <a:r>
              <a:rPr lang="tr-TR" sz="4800" dirty="0"/>
              <a:t> </a:t>
            </a:r>
            <a:r>
              <a:rPr lang="tr-TR" sz="4800" dirty="0">
                <a:sym typeface="Wingdings" panose="05000000000000000000" pitchFamily="2" charset="2"/>
              </a:rPr>
              <a:t>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53089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1596887" y="742121"/>
            <a:ext cx="9448800" cy="1309371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Pamukkale Üniversitesi</a:t>
            </a:r>
            <a:br>
              <a:rPr lang="tr-TR" sz="3600" b="1" dirty="0"/>
            </a:br>
            <a:r>
              <a:rPr lang="tr-TR" sz="3600" b="1" dirty="0"/>
              <a:t>Yabancı Diller Yüksekokulu</a:t>
            </a:r>
            <a:endParaRPr lang="tr-TR" sz="4800" b="1" i="1" dirty="0"/>
          </a:p>
        </p:txBody>
      </p:sp>
      <p:pic>
        <p:nvPicPr>
          <p:cNvPr id="2" name="Picture 6" descr="Image result for pamukkale üni yabancı diller yüksekokulu">
            <a:extLst>
              <a:ext uri="{FF2B5EF4-FFF2-40B4-BE49-F238E27FC236}">
                <a16:creationId xmlns:a16="http://schemas.microsoft.com/office/drawing/2014/main" id="{F656C39B-EAF8-41E8-9A0B-D15A89ED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61" y="2153105"/>
            <a:ext cx="4572000" cy="2758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DCEB032-538F-408C-BA1B-2C15C98795AF}"/>
              </a:ext>
            </a:extLst>
          </p:cNvPr>
          <p:cNvSpPr txBox="1"/>
          <p:nvPr/>
        </p:nvSpPr>
        <p:spPr>
          <a:xfrm>
            <a:off x="3432313" y="4919358"/>
            <a:ext cx="557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Web sitesi: https://www.pau.edu.tr/ydyo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167" y="591880"/>
            <a:ext cx="1459612" cy="14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9822" y="746125"/>
            <a:ext cx="9734843" cy="129302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/>
              <a:t>				yönetim</a:t>
            </a:r>
            <a:br>
              <a:rPr lang="tr-TR" dirty="0"/>
            </a:br>
            <a:r>
              <a:rPr lang="tr-TR" sz="3100" b="1" dirty="0"/>
              <a:t>MÜDÜR</a:t>
            </a:r>
            <a:br>
              <a:rPr lang="tr-TR" sz="2200" dirty="0"/>
            </a:br>
            <a:r>
              <a:rPr lang="tr-TR" sz="2200" dirty="0"/>
              <a:t>Prof. Dr. Recep Şahin ARSLAN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146" name="Picture 2" descr="https://bukalemun.pusula.pau.edu.tr/upload/BIYS/siteler/ydyo/editor/20161005_131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23" y="2395026"/>
            <a:ext cx="6065720" cy="41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3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39584" y="1028701"/>
            <a:ext cx="6587627" cy="530127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/>
              <a:t>Müdür </a:t>
            </a:r>
            <a:r>
              <a:rPr lang="tr-TR" b="1" dirty="0" err="1"/>
              <a:t>YardımcISI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7170" name="Picture 2" descr="https://cdn.pau.edu.tr/BIYS/siteler/ydyo/editor/PERSONEL/seher-isc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6" y="2088955"/>
            <a:ext cx="4491317" cy="431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3639585" y="1558828"/>
            <a:ext cx="5369944" cy="44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200" dirty="0"/>
              <a:t>Dr. </a:t>
            </a:r>
            <a:r>
              <a:rPr lang="tr-TR" sz="2200" dirty="0" err="1"/>
              <a:t>Öğr</a:t>
            </a:r>
            <a:r>
              <a:rPr lang="tr-TR" sz="2200" dirty="0"/>
              <a:t>. Üyesi Seher İŞCAN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450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ED63AA9-4098-49DD-A9F4-1E2CC012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3" y="764373"/>
            <a:ext cx="6566647" cy="1293028"/>
          </a:xfrm>
        </p:spPr>
        <p:txBody>
          <a:bodyPr/>
          <a:lstStyle/>
          <a:p>
            <a:pPr algn="ctr"/>
            <a:r>
              <a:rPr lang="tr-TR" b="1" dirty="0"/>
              <a:t>          Müdür </a:t>
            </a:r>
            <a:r>
              <a:rPr lang="tr-TR" b="1" dirty="0" err="1"/>
              <a:t>YardımcISI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46BAEE-2A25-4FF7-9B5D-9E201666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F0F2453-3569-468B-90DA-69F6A1B66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43" y="2241177"/>
            <a:ext cx="4024313" cy="3977062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DEDCBF6-5502-4300-9736-F5AF9CC76B9A}"/>
              </a:ext>
            </a:extLst>
          </p:cNvPr>
          <p:cNvSpPr/>
          <p:nvPr/>
        </p:nvSpPr>
        <p:spPr>
          <a:xfrm>
            <a:off x="3881718" y="1706317"/>
            <a:ext cx="4652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Öğr.Gör</a:t>
            </a:r>
            <a:r>
              <a:rPr lang="tr-TR" dirty="0"/>
              <a:t>. Elif SARILAR</a:t>
            </a:r>
          </a:p>
        </p:txBody>
      </p:sp>
    </p:spTree>
    <p:extLst>
      <p:ext uri="{BB962C8B-B14F-4D97-AF65-F5344CB8AC3E}">
        <p14:creationId xmlns:p14="http://schemas.microsoft.com/office/powerpoint/2010/main" val="324399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81543" y="774924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Yabancı Diller Bölüm başkanlığı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2500" y="1504950"/>
            <a:ext cx="3829050" cy="1044822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1" dirty="0"/>
              <a:t>BÖLÜM BAŞKANI</a:t>
            </a:r>
          </a:p>
          <a:p>
            <a:pPr marL="0" indent="0" algn="ctr">
              <a:buNone/>
            </a:pPr>
            <a:r>
              <a:rPr lang="sv-SE" sz="1800" dirty="0"/>
              <a:t>ÖĞR. GÖR. DR. ÖZLEM AKYOL</a:t>
            </a:r>
            <a:endParaRPr 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132" y="2549772"/>
            <a:ext cx="3841422" cy="38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505244"/>
            <a:ext cx="10820400" cy="4713442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BÖLÜM BAŞKAN YARDIMCILARI</a:t>
            </a:r>
          </a:p>
          <a:p>
            <a:pPr marL="0" indent="0">
              <a:buNone/>
            </a:pPr>
            <a:r>
              <a:rPr lang="tr-TR" dirty="0"/>
              <a:t>ÖĞR. GÖR. Fulden EKİZLER			ÖĞR. GÖR. Özgür ERGÜL</a:t>
            </a:r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34" y="2651173"/>
            <a:ext cx="2183892" cy="328347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05" y="2651173"/>
            <a:ext cx="2181591" cy="32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8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000" b="1" dirty="0"/>
              <a:t>2024-2025 EĞİTİM-ÖĞRETİM YILI YABANCI DİLLER YÜKSEKOKULU İNGİLİZCE HAZIRLIK SINIFLARI DERS PROGRAMI</a:t>
            </a:r>
            <a:endParaRPr lang="en-GB" sz="3000" b="1" dirty="0"/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2529681"/>
            <a:ext cx="9563100" cy="335280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73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1316603"/>
            <a:ext cx="8610600" cy="106348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/>
              <a:t>Ölçme ve Değerlendirme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380091"/>
            <a:ext cx="10820400" cy="3838594"/>
          </a:xfrm>
        </p:spPr>
        <p:txBody>
          <a:bodyPr/>
          <a:lstStyle/>
          <a:p>
            <a:r>
              <a:rPr lang="tr-TR" dirty="0"/>
              <a:t>Final	 	   % 50</a:t>
            </a:r>
          </a:p>
          <a:p>
            <a:r>
              <a:rPr lang="tr-TR" dirty="0"/>
              <a:t>Vize		   %30</a:t>
            </a:r>
          </a:p>
          <a:p>
            <a:r>
              <a:rPr lang="tr-TR" dirty="0"/>
              <a:t>Kısa sınavlar   %10</a:t>
            </a:r>
          </a:p>
          <a:p>
            <a:r>
              <a:rPr lang="tr-TR" dirty="0"/>
              <a:t>*Performans   %10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*Bu yüzdelik dilimi kitapların online değerlendirilmesi üzerinden yapılacaktır.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542641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175</Words>
  <Application>Microsoft Office PowerPoint</Application>
  <PresentationFormat>Geniş ekran</PresentationFormat>
  <Paragraphs>56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Uçak İzi</vt:lpstr>
      <vt:lpstr>PAMUKKALE ÜNİVERSİTESİ  oryantasyon programı</vt:lpstr>
      <vt:lpstr>Pamukkale Üniversitesi Yabancı Diller Yüksekokulu</vt:lpstr>
      <vt:lpstr>    yönetim MÜDÜR Prof. Dr. Recep Şahin ARSLAN</vt:lpstr>
      <vt:lpstr>Müdür YardımcISI</vt:lpstr>
      <vt:lpstr>          Müdür YardımcISI</vt:lpstr>
      <vt:lpstr>Yabancı Diller Bölüm başkanlığı  </vt:lpstr>
      <vt:lpstr>PowerPoint Sunusu</vt:lpstr>
      <vt:lpstr>2024-2025 EĞİTİM-ÖĞRETİM YILI YABANCI DİLLER YÜKSEKOKULU İNGİLİZCE HAZIRLIK SINIFLARI DERS PROGRAMI</vt:lpstr>
      <vt:lpstr>Ölçme ve Değerlendirme </vt:lpstr>
      <vt:lpstr>DEVAMSIZLIK</vt:lpstr>
      <vt:lpstr>PowerPoint Sunusu</vt:lpstr>
      <vt:lpstr>Ydyo Öğrenci destek birimi</vt:lpstr>
      <vt:lpstr>Sosyal medya hesaplarımız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PAMUKKALE ÜNİVERSİTESİ  oryantasyon programı</dc:title>
  <dc:creator>Pau</dc:creator>
  <cp:lastModifiedBy>Pau</cp:lastModifiedBy>
  <cp:revision>9</cp:revision>
  <dcterms:modified xsi:type="dcterms:W3CDTF">2024-09-30T11:22:51Z</dcterms:modified>
</cp:coreProperties>
</file>