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3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9" cy="75596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>
                <a:latin typeface="Adobe Caslon Pro" panose="0205050205050A020403" pitchFamily="18" charset="-94"/>
              </a:rPr>
              <a:t>Dear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NAME SURNAME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A41B070-4D37-42D8-87D7-6494B4D1F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67" y="673266"/>
            <a:ext cx="1112869" cy="11376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16FBFEB6-2D0B-4CA7-86C0-2D3C65B8E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24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7</cp:revision>
  <dcterms:created xsi:type="dcterms:W3CDTF">2023-08-24T07:39:08Z</dcterms:created>
  <dcterms:modified xsi:type="dcterms:W3CDTF">2025-03-06T12:26:03Z</dcterms:modified>
</cp:coreProperties>
</file>