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4177" r:id="rId1"/>
  </p:sldMasterIdLst>
  <p:notesMasterIdLst>
    <p:notesMasterId r:id="rId61"/>
  </p:notesMasterIdLst>
  <p:handoutMasterIdLst>
    <p:handoutMasterId r:id="rId62"/>
  </p:handoutMasterIdLst>
  <p:sldIdLst>
    <p:sldId id="256" r:id="rId2"/>
    <p:sldId id="372" r:id="rId3"/>
    <p:sldId id="257" r:id="rId4"/>
    <p:sldId id="376" r:id="rId5"/>
    <p:sldId id="266" r:id="rId6"/>
    <p:sldId id="265" r:id="rId7"/>
    <p:sldId id="264" r:id="rId8"/>
    <p:sldId id="263" r:id="rId9"/>
    <p:sldId id="262" r:id="rId10"/>
    <p:sldId id="400" r:id="rId11"/>
    <p:sldId id="401" r:id="rId12"/>
    <p:sldId id="402" r:id="rId13"/>
    <p:sldId id="261" r:id="rId14"/>
    <p:sldId id="373" r:id="rId15"/>
    <p:sldId id="438" r:id="rId16"/>
    <p:sldId id="439" r:id="rId17"/>
    <p:sldId id="440" r:id="rId18"/>
    <p:sldId id="441" r:id="rId19"/>
    <p:sldId id="442" r:id="rId20"/>
    <p:sldId id="443" r:id="rId21"/>
    <p:sldId id="447" r:id="rId22"/>
    <p:sldId id="448" r:id="rId23"/>
    <p:sldId id="449" r:id="rId24"/>
    <p:sldId id="444" r:id="rId25"/>
    <p:sldId id="445" r:id="rId26"/>
    <p:sldId id="446" r:id="rId27"/>
    <p:sldId id="353" r:id="rId28"/>
    <p:sldId id="391" r:id="rId29"/>
    <p:sldId id="273" r:id="rId30"/>
    <p:sldId id="392" r:id="rId31"/>
    <p:sldId id="393" r:id="rId32"/>
    <p:sldId id="356" r:id="rId33"/>
    <p:sldId id="395" r:id="rId34"/>
    <p:sldId id="381" r:id="rId35"/>
    <p:sldId id="357" r:id="rId36"/>
    <p:sldId id="361" r:id="rId37"/>
    <p:sldId id="432" r:id="rId38"/>
    <p:sldId id="278" r:id="rId39"/>
    <p:sldId id="411" r:id="rId40"/>
    <p:sldId id="413" r:id="rId41"/>
    <p:sldId id="388" r:id="rId42"/>
    <p:sldId id="403" r:id="rId43"/>
    <p:sldId id="412" r:id="rId44"/>
    <p:sldId id="435" r:id="rId45"/>
    <p:sldId id="283" r:id="rId46"/>
    <p:sldId id="374" r:id="rId47"/>
    <p:sldId id="386" r:id="rId48"/>
    <p:sldId id="375" r:id="rId49"/>
    <p:sldId id="385" r:id="rId50"/>
    <p:sldId id="404" r:id="rId51"/>
    <p:sldId id="423" r:id="rId52"/>
    <p:sldId id="415" r:id="rId53"/>
    <p:sldId id="421" r:id="rId54"/>
    <p:sldId id="416" r:id="rId55"/>
    <p:sldId id="437" r:id="rId56"/>
    <p:sldId id="424" r:id="rId57"/>
    <p:sldId id="436" r:id="rId58"/>
    <p:sldId id="431" r:id="rId59"/>
    <p:sldId id="430" r:id="rId60"/>
  </p:sldIdLst>
  <p:sldSz cx="12192000" cy="6858000"/>
  <p:notesSz cx="9866313" cy="6735763"/>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drem Pdrem" initials="PP" lastIdx="0" clrIdx="0">
    <p:extLst>
      <p:ext uri="{19B8F6BF-5375-455C-9EA6-DF929625EA0E}">
        <p15:presenceInfo xmlns:p15="http://schemas.microsoft.com/office/powerpoint/2012/main" userId="Pdrem Pdrem"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E9D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Orta Stil 2 - Vurgu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83" autoAdjust="0"/>
    <p:restoredTop sz="92947" autoAdjust="0"/>
  </p:normalViewPr>
  <p:slideViewPr>
    <p:cSldViewPr snapToGrid="0">
      <p:cViewPr varScale="1">
        <p:scale>
          <a:sx n="102" d="100"/>
          <a:sy n="102" d="100"/>
        </p:scale>
        <p:origin x="992" y="176"/>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commentAuthors" Target="commen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iagrams/colors1.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6_3">
  <dgm:title val=""/>
  <dgm:desc val=""/>
  <dgm:catLst>
    <dgm:cat type="accent6" pri="11300"/>
  </dgm:catLst>
  <dgm:styleLbl name="node0">
    <dgm:fillClrLst meth="repeat">
      <a:schemeClr val="accent6">
        <a:shade val="80000"/>
      </a:schemeClr>
    </dgm:fillClrLst>
    <dgm:linClrLst meth="repeat">
      <a:schemeClr val="lt1"/>
    </dgm:linClrLst>
    <dgm:effectClrLst/>
    <dgm:txLinClrLst/>
    <dgm:txFillClrLst/>
    <dgm:txEffectClrLst/>
  </dgm:styleLbl>
  <dgm:styleLbl name="node1">
    <dgm:fillClrLst>
      <a:schemeClr val="accent6">
        <a:shade val="80000"/>
      </a:schemeClr>
      <a:schemeClr val="accent6">
        <a:tint val="70000"/>
      </a:schemeClr>
    </dgm:fillClrLst>
    <dgm:linClrLst meth="repeat">
      <a:schemeClr val="lt1"/>
    </dgm:linClrLst>
    <dgm:effectClrLst/>
    <dgm:txLinClrLst/>
    <dgm:txFillClrLst/>
    <dgm:txEffectClrLst/>
  </dgm:styleLbl>
  <dgm:styleLbl name="alignNode1">
    <dgm:fillClrLst>
      <a:schemeClr val="accent6">
        <a:shade val="80000"/>
      </a:schemeClr>
      <a:schemeClr val="accent6">
        <a:tint val="70000"/>
      </a:schemeClr>
    </dgm:fillClrLst>
    <dgm:linClrLst>
      <a:schemeClr val="accent6">
        <a:shade val="80000"/>
      </a:schemeClr>
      <a:schemeClr val="accent6">
        <a:tint val="70000"/>
      </a:schemeClr>
    </dgm:linClrLst>
    <dgm:effectClrLst/>
    <dgm:txLinClrLst/>
    <dgm:txFillClrLst/>
    <dgm:txEffectClrLst/>
  </dgm:styleLbl>
  <dgm:styleLbl name="lnNode1">
    <dgm:fillClrLst>
      <a:schemeClr val="accent6">
        <a:shade val="80000"/>
      </a:schemeClr>
      <a:schemeClr val="accent6">
        <a:tint val="7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tint val="70000"/>
        <a:alpha val="50000"/>
      </a:schemeClr>
    </dgm:fillClrLst>
    <dgm:linClrLst meth="repeat">
      <a:schemeClr val="lt1"/>
    </dgm:linClrLst>
    <dgm:effectClrLst/>
    <dgm:txLinClrLst/>
    <dgm:txFillClrLst/>
    <dgm:txEffectClrLst/>
  </dgm:styleLbl>
  <dgm:styleLbl name="node2">
    <dgm:fillClrLst>
      <a:schemeClr val="accent6">
        <a:tint val="99000"/>
      </a:schemeClr>
    </dgm:fillClrLst>
    <dgm:linClrLst meth="repeat">
      <a:schemeClr val="lt1"/>
    </dgm:linClrLst>
    <dgm:effectClrLst/>
    <dgm:txLinClrLst/>
    <dgm:txFillClrLst/>
    <dgm:txEffectClrLst/>
  </dgm:styleLbl>
  <dgm:styleLbl name="node3">
    <dgm:fillClrLst>
      <a:schemeClr val="accent6">
        <a:tint val="80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dgm:txEffectClrLst/>
  </dgm:styleLbl>
  <dgm:styleLbl name="f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b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sibTrans1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9000"/>
      </a:schemeClr>
    </dgm:fillClrLst>
    <dgm:linClrLst meth="repeat">
      <a:schemeClr val="lt1"/>
    </dgm:linClrLst>
    <dgm:effectClrLst/>
    <dgm:txLinClrLst/>
    <dgm:txFillClrLst/>
    <dgm:txEffectClrLst/>
  </dgm:styleLbl>
  <dgm:styleLbl name="asst3">
    <dgm:fillClrLst>
      <a:schemeClr val="accent6">
        <a:tint val="80000"/>
      </a:schemeClr>
    </dgm:fillClrLst>
    <dgm:linClrLst meth="repeat">
      <a:schemeClr val="lt1"/>
    </dgm:linClrLst>
    <dgm:effectClrLst/>
    <dgm:txLinClrLst/>
    <dgm:txFillClrLst/>
    <dgm:txEffectClrLst/>
  </dgm:styleLbl>
  <dgm:styleLbl name="asst4">
    <dgm:fillClrLst>
      <a:schemeClr val="accent6">
        <a:tint val="7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lt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9000"/>
      </a:schemeClr>
    </dgm:fillClrLst>
    <dgm:linClrLst meth="repeat">
      <a:schemeClr val="accent6">
        <a:tint val="99000"/>
      </a:schemeClr>
    </dgm:linClrLst>
    <dgm:effectClrLst/>
    <dgm:txLinClrLst/>
    <dgm:txFillClrLst meth="repeat">
      <a:schemeClr val="tx1"/>
    </dgm:txFillClrLst>
    <dgm:txEffectClrLst/>
  </dgm:styleLbl>
  <dgm:styleLbl name="parChTrans1D3">
    <dgm:fillClrLst meth="repeat">
      <a:schemeClr val="accent6">
        <a:tint val="80000"/>
      </a:schemeClr>
    </dgm:fillClrLst>
    <dgm:linClrLst meth="repeat">
      <a:schemeClr val="accent6">
        <a:tint val="80000"/>
      </a:schemeClr>
    </dgm:linClrLst>
    <dgm:effectClrLst/>
    <dgm:txLinClrLst/>
    <dgm:txFillClrLst meth="repeat">
      <a:schemeClr val="tx1"/>
    </dgm:txFillClrLst>
    <dgm:txEffectClrLst/>
  </dgm:styleLbl>
  <dgm:styleLbl name="parChTrans1D4">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C96B739-9F97-46C0-B76A-2CB52DFE04E6}" type="doc">
      <dgm:prSet loTypeId="urn:microsoft.com/office/officeart/2005/8/layout/hierarchy1" loCatId="hierarchy" qsTypeId="urn:microsoft.com/office/officeart/2005/8/quickstyle/simple2" qsCatId="simple" csTypeId="urn:microsoft.com/office/officeart/2005/8/colors/accent6_2" csCatId="accent6" phldr="1"/>
      <dgm:spPr/>
      <dgm:t>
        <a:bodyPr/>
        <a:lstStyle/>
        <a:p>
          <a:endParaRPr lang="tr-TR"/>
        </a:p>
      </dgm:t>
    </dgm:pt>
    <dgm:pt modelId="{3ADE898B-3499-4786-A297-02479B17B3A6}">
      <dgm:prSet phldrT="[Metin]" custT="1"/>
      <dgm:spPr/>
      <dgm:t>
        <a:bodyPr/>
        <a:lstStyle/>
        <a:p>
          <a:r>
            <a:rPr lang="tr-TR" sz="1600" b="1" dirty="0"/>
            <a:t>REKTÖR</a:t>
          </a:r>
        </a:p>
        <a:p>
          <a:r>
            <a:rPr lang="tr-TR" sz="1600" dirty="0"/>
            <a:t>Prof. Dr. </a:t>
          </a:r>
          <a:r>
            <a:rPr lang="tr-TR" sz="1600" dirty="0" err="1"/>
            <a:t>Mahmud</a:t>
          </a:r>
          <a:r>
            <a:rPr lang="tr-TR" sz="1600" dirty="0"/>
            <a:t> GÜNGÖR </a:t>
          </a:r>
        </a:p>
      </dgm:t>
    </dgm:pt>
    <dgm:pt modelId="{B1771CC0-9F8F-49E2-A03C-E0E2751B3513}" type="parTrans" cxnId="{489972B3-72E1-473C-BF59-9405F8FD1E5C}">
      <dgm:prSet/>
      <dgm:spPr/>
      <dgm:t>
        <a:bodyPr/>
        <a:lstStyle/>
        <a:p>
          <a:endParaRPr lang="tr-TR"/>
        </a:p>
      </dgm:t>
    </dgm:pt>
    <dgm:pt modelId="{C18284F2-2293-4D8A-8F6D-B2F9FEA8B868}" type="sibTrans" cxnId="{489972B3-72E1-473C-BF59-9405F8FD1E5C}">
      <dgm:prSet/>
      <dgm:spPr/>
      <dgm:t>
        <a:bodyPr/>
        <a:lstStyle/>
        <a:p>
          <a:endParaRPr lang="tr-TR"/>
        </a:p>
      </dgm:t>
    </dgm:pt>
    <dgm:pt modelId="{F35B3B63-A517-43E2-B8F4-D4F24259DAD0}">
      <dgm:prSet phldrT="[Metin]"/>
      <dgm:spPr/>
      <dgm:t>
        <a:bodyPr/>
        <a:lstStyle/>
        <a:p>
          <a:r>
            <a:rPr lang="tr-TR" b="1" dirty="0"/>
            <a:t>REKTÖR YARDIMCISI</a:t>
          </a:r>
        </a:p>
        <a:p>
          <a:r>
            <a:rPr lang="tr-TR" dirty="0"/>
            <a:t>Prof. Dr. Mehmet İNEL </a:t>
          </a:r>
        </a:p>
      </dgm:t>
    </dgm:pt>
    <dgm:pt modelId="{B8000792-2B1B-4AB5-8A13-3AF23A929897}" type="parTrans" cxnId="{7425ED86-D49A-4B48-B92F-1EF66532C05F}">
      <dgm:prSet/>
      <dgm:spPr/>
      <dgm:t>
        <a:bodyPr/>
        <a:lstStyle/>
        <a:p>
          <a:endParaRPr lang="tr-TR"/>
        </a:p>
      </dgm:t>
    </dgm:pt>
    <dgm:pt modelId="{A0B86196-C6B7-4C9A-958D-6208AC4643E6}" type="sibTrans" cxnId="{7425ED86-D49A-4B48-B92F-1EF66532C05F}">
      <dgm:prSet/>
      <dgm:spPr/>
      <dgm:t>
        <a:bodyPr/>
        <a:lstStyle/>
        <a:p>
          <a:endParaRPr lang="tr-TR"/>
        </a:p>
      </dgm:t>
    </dgm:pt>
    <dgm:pt modelId="{93461D05-5063-40B6-84AE-716274399DC7}">
      <dgm:prSet phldrT="[Metin]"/>
      <dgm:spPr/>
      <dgm:t>
        <a:bodyPr/>
        <a:lstStyle/>
        <a:p>
          <a:r>
            <a:rPr lang="tr-TR" b="1" dirty="0"/>
            <a:t>REKTÖR YARDIMCISI</a:t>
          </a:r>
        </a:p>
        <a:p>
          <a:r>
            <a:rPr lang="tr-TR" b="0" dirty="0"/>
            <a:t>Prof. Dr. Ersan ÖZ </a:t>
          </a:r>
        </a:p>
      </dgm:t>
    </dgm:pt>
    <dgm:pt modelId="{987259EA-9F13-4A73-A7BD-F7855D780085}" type="parTrans" cxnId="{B798CCD6-16D9-44AF-BC97-FB9353EBC746}">
      <dgm:prSet/>
      <dgm:spPr/>
      <dgm:t>
        <a:bodyPr/>
        <a:lstStyle/>
        <a:p>
          <a:endParaRPr lang="tr-TR"/>
        </a:p>
      </dgm:t>
    </dgm:pt>
    <dgm:pt modelId="{0717B3E4-616B-4DE4-BC7C-7884E5E3CD68}" type="sibTrans" cxnId="{B798CCD6-16D9-44AF-BC97-FB9353EBC746}">
      <dgm:prSet/>
      <dgm:spPr/>
      <dgm:t>
        <a:bodyPr/>
        <a:lstStyle/>
        <a:p>
          <a:endParaRPr lang="tr-TR"/>
        </a:p>
      </dgm:t>
    </dgm:pt>
    <dgm:pt modelId="{CA90AC0A-26E0-4267-89D7-4DD7BEDFBD97}">
      <dgm:prSet phldrT="[Metin]"/>
      <dgm:spPr/>
      <dgm:t>
        <a:bodyPr/>
        <a:lstStyle/>
        <a:p>
          <a:r>
            <a:rPr lang="tr-TR" b="1" dirty="0"/>
            <a:t>REKTÖR YARDIMCISI</a:t>
          </a:r>
        </a:p>
        <a:p>
          <a:r>
            <a:rPr lang="tr-TR" b="0" dirty="0"/>
            <a:t>Prof. Dr. İbrahim TÜRKÇÜER </a:t>
          </a:r>
        </a:p>
      </dgm:t>
    </dgm:pt>
    <dgm:pt modelId="{461B64C8-1114-46C4-853A-DDCF6A4EEF9D}" type="parTrans" cxnId="{A34D8146-42B4-40E7-AF94-ABA52B374D65}">
      <dgm:prSet/>
      <dgm:spPr/>
      <dgm:t>
        <a:bodyPr/>
        <a:lstStyle/>
        <a:p>
          <a:endParaRPr lang="tr-TR"/>
        </a:p>
      </dgm:t>
    </dgm:pt>
    <dgm:pt modelId="{0F0280A8-0CEC-4D36-BDA9-F278E15183FD}" type="sibTrans" cxnId="{A34D8146-42B4-40E7-AF94-ABA52B374D65}">
      <dgm:prSet/>
      <dgm:spPr/>
      <dgm:t>
        <a:bodyPr/>
        <a:lstStyle/>
        <a:p>
          <a:endParaRPr lang="tr-TR"/>
        </a:p>
      </dgm:t>
    </dgm:pt>
    <dgm:pt modelId="{4C22544B-E17B-4FC6-BCE1-BCFBCB2168D5}" type="pres">
      <dgm:prSet presAssocID="{2C96B739-9F97-46C0-B76A-2CB52DFE04E6}" presName="hierChild1" presStyleCnt="0">
        <dgm:presLayoutVars>
          <dgm:chPref val="1"/>
          <dgm:dir/>
          <dgm:animOne val="branch"/>
          <dgm:animLvl val="lvl"/>
          <dgm:resizeHandles/>
        </dgm:presLayoutVars>
      </dgm:prSet>
      <dgm:spPr/>
    </dgm:pt>
    <dgm:pt modelId="{CAEE46B8-DE92-4967-B8E7-AD2F648EB40E}" type="pres">
      <dgm:prSet presAssocID="{3ADE898B-3499-4786-A297-02479B17B3A6}" presName="hierRoot1" presStyleCnt="0"/>
      <dgm:spPr/>
    </dgm:pt>
    <dgm:pt modelId="{3DE78937-AE13-4118-8126-FB3DF6E08DFD}" type="pres">
      <dgm:prSet presAssocID="{3ADE898B-3499-4786-A297-02479B17B3A6}" presName="composite" presStyleCnt="0"/>
      <dgm:spPr/>
    </dgm:pt>
    <dgm:pt modelId="{34FD37A4-28A6-49BE-B5CF-E10558B2A02E}" type="pres">
      <dgm:prSet presAssocID="{3ADE898B-3499-4786-A297-02479B17B3A6}" presName="background" presStyleLbl="node0" presStyleIdx="0" presStyleCnt="2"/>
      <dgm:spPr/>
    </dgm:pt>
    <dgm:pt modelId="{B72984D9-24C2-4724-8522-BEC87656CF6C}" type="pres">
      <dgm:prSet presAssocID="{3ADE898B-3499-4786-A297-02479B17B3A6}" presName="text" presStyleLbl="fgAcc0" presStyleIdx="0" presStyleCnt="2" custScaleX="133469" custLinFactNeighborX="-3762" custLinFactNeighborY="3386">
        <dgm:presLayoutVars>
          <dgm:chPref val="3"/>
        </dgm:presLayoutVars>
      </dgm:prSet>
      <dgm:spPr/>
    </dgm:pt>
    <dgm:pt modelId="{29C742F7-BBE2-4230-8764-2CF804B22C33}" type="pres">
      <dgm:prSet presAssocID="{3ADE898B-3499-4786-A297-02479B17B3A6}" presName="hierChild2" presStyleCnt="0"/>
      <dgm:spPr/>
    </dgm:pt>
    <dgm:pt modelId="{D9753188-1936-4EE5-8CEA-93FE745C7FE8}" type="pres">
      <dgm:prSet presAssocID="{B8000792-2B1B-4AB5-8A13-3AF23A929897}" presName="Name10" presStyleLbl="parChTrans1D2" presStyleIdx="0" presStyleCnt="2"/>
      <dgm:spPr/>
    </dgm:pt>
    <dgm:pt modelId="{5F3DB532-7ADB-4E6F-ADD4-B3057A4BCA72}" type="pres">
      <dgm:prSet presAssocID="{F35B3B63-A517-43E2-B8F4-D4F24259DAD0}" presName="hierRoot2" presStyleCnt="0"/>
      <dgm:spPr/>
    </dgm:pt>
    <dgm:pt modelId="{5CACF998-6723-47E9-8A18-3035EE0AB62B}" type="pres">
      <dgm:prSet presAssocID="{F35B3B63-A517-43E2-B8F4-D4F24259DAD0}" presName="composite2" presStyleCnt="0"/>
      <dgm:spPr/>
    </dgm:pt>
    <dgm:pt modelId="{9B2645A0-4323-45E6-A1A0-C5BE84282623}" type="pres">
      <dgm:prSet presAssocID="{F35B3B63-A517-43E2-B8F4-D4F24259DAD0}" presName="background2" presStyleLbl="node2" presStyleIdx="0" presStyleCnt="2"/>
      <dgm:spPr/>
    </dgm:pt>
    <dgm:pt modelId="{4B10727F-1291-4BCB-9E65-61C5D28F851F}" type="pres">
      <dgm:prSet presAssocID="{F35B3B63-A517-43E2-B8F4-D4F24259DAD0}" presName="text2" presStyleLbl="fgAcc2" presStyleIdx="0" presStyleCnt="2" custScaleY="122914" custLinFactNeighborX="-16571" custLinFactNeighborY="-22344">
        <dgm:presLayoutVars>
          <dgm:chPref val="3"/>
        </dgm:presLayoutVars>
      </dgm:prSet>
      <dgm:spPr/>
    </dgm:pt>
    <dgm:pt modelId="{A335C440-440F-4EF7-9C06-7339961FDB1B}" type="pres">
      <dgm:prSet presAssocID="{F35B3B63-A517-43E2-B8F4-D4F24259DAD0}" presName="hierChild3" presStyleCnt="0"/>
      <dgm:spPr/>
    </dgm:pt>
    <dgm:pt modelId="{B7709C76-3FD9-417D-B1B8-51B9EB1CB2C6}" type="pres">
      <dgm:prSet presAssocID="{987259EA-9F13-4A73-A7BD-F7855D780085}" presName="Name10" presStyleLbl="parChTrans1D2" presStyleIdx="1" presStyleCnt="2"/>
      <dgm:spPr/>
    </dgm:pt>
    <dgm:pt modelId="{6101E8CE-0BB5-4C76-B18D-0941F7E6874A}" type="pres">
      <dgm:prSet presAssocID="{93461D05-5063-40B6-84AE-716274399DC7}" presName="hierRoot2" presStyleCnt="0"/>
      <dgm:spPr/>
    </dgm:pt>
    <dgm:pt modelId="{32689E91-72AD-43C8-B741-DAEF33C74B7B}" type="pres">
      <dgm:prSet presAssocID="{93461D05-5063-40B6-84AE-716274399DC7}" presName="composite2" presStyleCnt="0"/>
      <dgm:spPr/>
    </dgm:pt>
    <dgm:pt modelId="{E78B7142-65A3-4D7F-A323-04923BA5A963}" type="pres">
      <dgm:prSet presAssocID="{93461D05-5063-40B6-84AE-716274399DC7}" presName="background2" presStyleLbl="node2" presStyleIdx="1" presStyleCnt="2"/>
      <dgm:spPr/>
    </dgm:pt>
    <dgm:pt modelId="{37603A01-88FD-45CD-9CE1-DA45075DDAFE}" type="pres">
      <dgm:prSet presAssocID="{93461D05-5063-40B6-84AE-716274399DC7}" presName="text2" presStyleLbl="fgAcc2" presStyleIdx="1" presStyleCnt="2" custLinFactNeighborX="-5198" custLinFactNeighborY="-19755">
        <dgm:presLayoutVars>
          <dgm:chPref val="3"/>
        </dgm:presLayoutVars>
      </dgm:prSet>
      <dgm:spPr/>
    </dgm:pt>
    <dgm:pt modelId="{290755A7-AE63-4EF9-93D2-C6AB76267285}" type="pres">
      <dgm:prSet presAssocID="{93461D05-5063-40B6-84AE-716274399DC7}" presName="hierChild3" presStyleCnt="0"/>
      <dgm:spPr/>
    </dgm:pt>
    <dgm:pt modelId="{15BCE840-1266-47DB-BAEB-DDE5A894BA2A}" type="pres">
      <dgm:prSet presAssocID="{CA90AC0A-26E0-4267-89D7-4DD7BEDFBD97}" presName="hierRoot1" presStyleCnt="0"/>
      <dgm:spPr/>
    </dgm:pt>
    <dgm:pt modelId="{36224876-1629-4F16-9411-40B097C01236}" type="pres">
      <dgm:prSet presAssocID="{CA90AC0A-26E0-4267-89D7-4DD7BEDFBD97}" presName="composite" presStyleCnt="0"/>
      <dgm:spPr/>
    </dgm:pt>
    <dgm:pt modelId="{44A4A3E4-0E17-429E-A5D9-F89545115AC9}" type="pres">
      <dgm:prSet presAssocID="{CA90AC0A-26E0-4267-89D7-4DD7BEDFBD97}" presName="background" presStyleLbl="node0" presStyleIdx="1" presStyleCnt="2"/>
      <dgm:spPr/>
    </dgm:pt>
    <dgm:pt modelId="{F9BEB341-FD56-4964-992B-77787026BF5F}" type="pres">
      <dgm:prSet presAssocID="{CA90AC0A-26E0-4267-89D7-4DD7BEDFBD97}" presName="text" presStyleLbl="fgAcc0" presStyleIdx="1" presStyleCnt="2" custLinFactY="28855" custLinFactNeighborX="35106" custLinFactNeighborY="100000">
        <dgm:presLayoutVars>
          <dgm:chPref val="3"/>
        </dgm:presLayoutVars>
      </dgm:prSet>
      <dgm:spPr/>
    </dgm:pt>
    <dgm:pt modelId="{87D24FA5-6347-4D8C-B52E-465EAAF27617}" type="pres">
      <dgm:prSet presAssocID="{CA90AC0A-26E0-4267-89D7-4DD7BEDFBD97}" presName="hierChild2" presStyleCnt="0"/>
      <dgm:spPr/>
    </dgm:pt>
  </dgm:ptLst>
  <dgm:cxnLst>
    <dgm:cxn modelId="{37242943-623C-4251-AB56-BE7463D6A93F}" type="presOf" srcId="{93461D05-5063-40B6-84AE-716274399DC7}" destId="{37603A01-88FD-45CD-9CE1-DA45075DDAFE}" srcOrd="0" destOrd="0" presId="urn:microsoft.com/office/officeart/2005/8/layout/hierarchy1"/>
    <dgm:cxn modelId="{A34D8146-42B4-40E7-AF94-ABA52B374D65}" srcId="{2C96B739-9F97-46C0-B76A-2CB52DFE04E6}" destId="{CA90AC0A-26E0-4267-89D7-4DD7BEDFBD97}" srcOrd="1" destOrd="0" parTransId="{461B64C8-1114-46C4-853A-DDCF6A4EEF9D}" sibTransId="{0F0280A8-0CEC-4D36-BDA9-F278E15183FD}"/>
    <dgm:cxn modelId="{C5B1A44E-E442-4792-8E60-7CC2ACF88443}" type="presOf" srcId="{987259EA-9F13-4A73-A7BD-F7855D780085}" destId="{B7709C76-3FD9-417D-B1B8-51B9EB1CB2C6}" srcOrd="0" destOrd="0" presId="urn:microsoft.com/office/officeart/2005/8/layout/hierarchy1"/>
    <dgm:cxn modelId="{3EDDDF62-A5F8-4BBE-B80D-B57D5C388CBA}" type="presOf" srcId="{CA90AC0A-26E0-4267-89D7-4DD7BEDFBD97}" destId="{F9BEB341-FD56-4964-992B-77787026BF5F}" srcOrd="0" destOrd="0" presId="urn:microsoft.com/office/officeart/2005/8/layout/hierarchy1"/>
    <dgm:cxn modelId="{7425ED86-D49A-4B48-B92F-1EF66532C05F}" srcId="{3ADE898B-3499-4786-A297-02479B17B3A6}" destId="{F35B3B63-A517-43E2-B8F4-D4F24259DAD0}" srcOrd="0" destOrd="0" parTransId="{B8000792-2B1B-4AB5-8A13-3AF23A929897}" sibTransId="{A0B86196-C6B7-4C9A-958D-6208AC4643E6}"/>
    <dgm:cxn modelId="{136912B2-74AE-461F-A7A1-18CD98ADA46C}" type="presOf" srcId="{2C96B739-9F97-46C0-B76A-2CB52DFE04E6}" destId="{4C22544B-E17B-4FC6-BCE1-BCFBCB2168D5}" srcOrd="0" destOrd="0" presId="urn:microsoft.com/office/officeart/2005/8/layout/hierarchy1"/>
    <dgm:cxn modelId="{489972B3-72E1-473C-BF59-9405F8FD1E5C}" srcId="{2C96B739-9F97-46C0-B76A-2CB52DFE04E6}" destId="{3ADE898B-3499-4786-A297-02479B17B3A6}" srcOrd="0" destOrd="0" parTransId="{B1771CC0-9F8F-49E2-A03C-E0E2751B3513}" sibTransId="{C18284F2-2293-4D8A-8F6D-B2F9FEA8B868}"/>
    <dgm:cxn modelId="{8CB822B5-29B2-4BEF-83C7-F3FB9568F76E}" type="presOf" srcId="{3ADE898B-3499-4786-A297-02479B17B3A6}" destId="{B72984D9-24C2-4724-8522-BEC87656CF6C}" srcOrd="0" destOrd="0" presId="urn:microsoft.com/office/officeart/2005/8/layout/hierarchy1"/>
    <dgm:cxn modelId="{B0FD8ED2-6B97-470A-B751-E34CFA581B95}" type="presOf" srcId="{F35B3B63-A517-43E2-B8F4-D4F24259DAD0}" destId="{4B10727F-1291-4BCB-9E65-61C5D28F851F}" srcOrd="0" destOrd="0" presId="urn:microsoft.com/office/officeart/2005/8/layout/hierarchy1"/>
    <dgm:cxn modelId="{B798CCD6-16D9-44AF-BC97-FB9353EBC746}" srcId="{3ADE898B-3499-4786-A297-02479B17B3A6}" destId="{93461D05-5063-40B6-84AE-716274399DC7}" srcOrd="1" destOrd="0" parTransId="{987259EA-9F13-4A73-A7BD-F7855D780085}" sibTransId="{0717B3E4-616B-4DE4-BC7C-7884E5E3CD68}"/>
    <dgm:cxn modelId="{766D0EE6-1BFB-4529-94DE-EA1A5735E330}" type="presOf" srcId="{B8000792-2B1B-4AB5-8A13-3AF23A929897}" destId="{D9753188-1936-4EE5-8CEA-93FE745C7FE8}" srcOrd="0" destOrd="0" presId="urn:microsoft.com/office/officeart/2005/8/layout/hierarchy1"/>
    <dgm:cxn modelId="{3B7F0140-BE6D-46AF-945E-8937FA0F092B}" type="presParOf" srcId="{4C22544B-E17B-4FC6-BCE1-BCFBCB2168D5}" destId="{CAEE46B8-DE92-4967-B8E7-AD2F648EB40E}" srcOrd="0" destOrd="0" presId="urn:microsoft.com/office/officeart/2005/8/layout/hierarchy1"/>
    <dgm:cxn modelId="{A15CE20A-E11A-4CC2-B221-327D78132108}" type="presParOf" srcId="{CAEE46B8-DE92-4967-B8E7-AD2F648EB40E}" destId="{3DE78937-AE13-4118-8126-FB3DF6E08DFD}" srcOrd="0" destOrd="0" presId="urn:microsoft.com/office/officeart/2005/8/layout/hierarchy1"/>
    <dgm:cxn modelId="{964A6223-BCD4-43B5-9B68-04E3B7653E21}" type="presParOf" srcId="{3DE78937-AE13-4118-8126-FB3DF6E08DFD}" destId="{34FD37A4-28A6-49BE-B5CF-E10558B2A02E}" srcOrd="0" destOrd="0" presId="urn:microsoft.com/office/officeart/2005/8/layout/hierarchy1"/>
    <dgm:cxn modelId="{47EC2C86-A174-4063-B00B-50BDF253E330}" type="presParOf" srcId="{3DE78937-AE13-4118-8126-FB3DF6E08DFD}" destId="{B72984D9-24C2-4724-8522-BEC87656CF6C}" srcOrd="1" destOrd="0" presId="urn:microsoft.com/office/officeart/2005/8/layout/hierarchy1"/>
    <dgm:cxn modelId="{1BA53C03-3614-4833-8CB9-95E043EE686B}" type="presParOf" srcId="{CAEE46B8-DE92-4967-B8E7-AD2F648EB40E}" destId="{29C742F7-BBE2-4230-8764-2CF804B22C33}" srcOrd="1" destOrd="0" presId="urn:microsoft.com/office/officeart/2005/8/layout/hierarchy1"/>
    <dgm:cxn modelId="{93CCC0D4-C468-403D-84D9-FBD5241FB4D4}" type="presParOf" srcId="{29C742F7-BBE2-4230-8764-2CF804B22C33}" destId="{D9753188-1936-4EE5-8CEA-93FE745C7FE8}" srcOrd="0" destOrd="0" presId="urn:microsoft.com/office/officeart/2005/8/layout/hierarchy1"/>
    <dgm:cxn modelId="{802BF21A-CCE8-49C1-B55C-C34D3BC1382F}" type="presParOf" srcId="{29C742F7-BBE2-4230-8764-2CF804B22C33}" destId="{5F3DB532-7ADB-4E6F-ADD4-B3057A4BCA72}" srcOrd="1" destOrd="0" presId="urn:microsoft.com/office/officeart/2005/8/layout/hierarchy1"/>
    <dgm:cxn modelId="{FBC8F1C8-E1CD-4B25-A744-E820C9D18FCA}" type="presParOf" srcId="{5F3DB532-7ADB-4E6F-ADD4-B3057A4BCA72}" destId="{5CACF998-6723-47E9-8A18-3035EE0AB62B}" srcOrd="0" destOrd="0" presId="urn:microsoft.com/office/officeart/2005/8/layout/hierarchy1"/>
    <dgm:cxn modelId="{10B70958-C654-47DD-A0B1-987AD047BFD0}" type="presParOf" srcId="{5CACF998-6723-47E9-8A18-3035EE0AB62B}" destId="{9B2645A0-4323-45E6-A1A0-C5BE84282623}" srcOrd="0" destOrd="0" presId="urn:microsoft.com/office/officeart/2005/8/layout/hierarchy1"/>
    <dgm:cxn modelId="{57B75A25-5C9B-46FE-98F9-7B7AD4D475E8}" type="presParOf" srcId="{5CACF998-6723-47E9-8A18-3035EE0AB62B}" destId="{4B10727F-1291-4BCB-9E65-61C5D28F851F}" srcOrd="1" destOrd="0" presId="urn:microsoft.com/office/officeart/2005/8/layout/hierarchy1"/>
    <dgm:cxn modelId="{283BF6AF-9138-489D-9443-15ECC4DD4CA5}" type="presParOf" srcId="{5F3DB532-7ADB-4E6F-ADD4-B3057A4BCA72}" destId="{A335C440-440F-4EF7-9C06-7339961FDB1B}" srcOrd="1" destOrd="0" presId="urn:microsoft.com/office/officeart/2005/8/layout/hierarchy1"/>
    <dgm:cxn modelId="{E0CFF861-A2E8-476E-9F55-4C55F246D70E}" type="presParOf" srcId="{29C742F7-BBE2-4230-8764-2CF804B22C33}" destId="{B7709C76-3FD9-417D-B1B8-51B9EB1CB2C6}" srcOrd="2" destOrd="0" presId="urn:microsoft.com/office/officeart/2005/8/layout/hierarchy1"/>
    <dgm:cxn modelId="{91702008-6070-4BFC-BBF5-E8F47602FAA7}" type="presParOf" srcId="{29C742F7-BBE2-4230-8764-2CF804B22C33}" destId="{6101E8CE-0BB5-4C76-B18D-0941F7E6874A}" srcOrd="3" destOrd="0" presId="urn:microsoft.com/office/officeart/2005/8/layout/hierarchy1"/>
    <dgm:cxn modelId="{43CDB64A-ABD7-4EAA-857D-09FE33090D95}" type="presParOf" srcId="{6101E8CE-0BB5-4C76-B18D-0941F7E6874A}" destId="{32689E91-72AD-43C8-B741-DAEF33C74B7B}" srcOrd="0" destOrd="0" presId="urn:microsoft.com/office/officeart/2005/8/layout/hierarchy1"/>
    <dgm:cxn modelId="{B949FA61-B5D9-4E90-93D3-97733E30340E}" type="presParOf" srcId="{32689E91-72AD-43C8-B741-DAEF33C74B7B}" destId="{E78B7142-65A3-4D7F-A323-04923BA5A963}" srcOrd="0" destOrd="0" presId="urn:microsoft.com/office/officeart/2005/8/layout/hierarchy1"/>
    <dgm:cxn modelId="{5C11A1FE-F821-4F52-AF15-CB96E678C3B1}" type="presParOf" srcId="{32689E91-72AD-43C8-B741-DAEF33C74B7B}" destId="{37603A01-88FD-45CD-9CE1-DA45075DDAFE}" srcOrd="1" destOrd="0" presId="urn:microsoft.com/office/officeart/2005/8/layout/hierarchy1"/>
    <dgm:cxn modelId="{5B1B532E-4443-4BD4-81DC-437CED195162}" type="presParOf" srcId="{6101E8CE-0BB5-4C76-B18D-0941F7E6874A}" destId="{290755A7-AE63-4EF9-93D2-C6AB76267285}" srcOrd="1" destOrd="0" presId="urn:microsoft.com/office/officeart/2005/8/layout/hierarchy1"/>
    <dgm:cxn modelId="{593EAFA2-76B6-450F-ACA0-FD9907DC57D4}" type="presParOf" srcId="{4C22544B-E17B-4FC6-BCE1-BCFBCB2168D5}" destId="{15BCE840-1266-47DB-BAEB-DDE5A894BA2A}" srcOrd="1" destOrd="0" presId="urn:microsoft.com/office/officeart/2005/8/layout/hierarchy1"/>
    <dgm:cxn modelId="{586DFCBD-6DF2-4728-9B1C-DB7CDE21772A}" type="presParOf" srcId="{15BCE840-1266-47DB-BAEB-DDE5A894BA2A}" destId="{36224876-1629-4F16-9411-40B097C01236}" srcOrd="0" destOrd="0" presId="urn:microsoft.com/office/officeart/2005/8/layout/hierarchy1"/>
    <dgm:cxn modelId="{DC245EB0-6EE0-458D-AA2E-8585876F8C0E}" type="presParOf" srcId="{36224876-1629-4F16-9411-40B097C01236}" destId="{44A4A3E4-0E17-429E-A5D9-F89545115AC9}" srcOrd="0" destOrd="0" presId="urn:microsoft.com/office/officeart/2005/8/layout/hierarchy1"/>
    <dgm:cxn modelId="{073E1261-F212-4DD7-B82A-94B36D5D1280}" type="presParOf" srcId="{36224876-1629-4F16-9411-40B097C01236}" destId="{F9BEB341-FD56-4964-992B-77787026BF5F}" srcOrd="1" destOrd="0" presId="urn:microsoft.com/office/officeart/2005/8/layout/hierarchy1"/>
    <dgm:cxn modelId="{97AF97A5-07D4-41A8-B1DD-FC6682921571}" type="presParOf" srcId="{15BCE840-1266-47DB-BAEB-DDE5A894BA2A}" destId="{87D24FA5-6347-4D8C-B52E-465EAAF27617}"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10FC9CE-874D-4A57-B41D-1C78A8AA00EA}" type="doc">
      <dgm:prSet loTypeId="urn:microsoft.com/office/officeart/2005/8/layout/hierarchy1" loCatId="hierarchy" qsTypeId="urn:microsoft.com/office/officeart/2005/8/quickstyle/simple2" qsCatId="simple" csTypeId="urn:microsoft.com/office/officeart/2005/8/colors/accent6_2" csCatId="accent6" phldr="1"/>
      <dgm:spPr/>
      <dgm:t>
        <a:bodyPr/>
        <a:lstStyle/>
        <a:p>
          <a:endParaRPr lang="tr-TR"/>
        </a:p>
      </dgm:t>
    </dgm:pt>
    <dgm:pt modelId="{F76407AB-A8B6-479B-AC50-673315482A80}">
      <dgm:prSet phldrT="[Metin]" custT="1"/>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tr-TR" sz="1400" b="1" dirty="0"/>
            <a:t>GENEL SEKRETER </a:t>
          </a:r>
        </a:p>
        <a:p>
          <a:pPr marL="0" marR="0" indent="0" defTabSz="914400" eaLnBrk="1" fontAlgn="auto" latinLnBrk="0" hangingPunct="1">
            <a:lnSpc>
              <a:spcPct val="100000"/>
            </a:lnSpc>
            <a:spcBef>
              <a:spcPts val="0"/>
            </a:spcBef>
            <a:spcAft>
              <a:spcPts val="0"/>
            </a:spcAft>
            <a:buClrTx/>
            <a:buSzTx/>
            <a:buFontTx/>
            <a:buNone/>
            <a:tabLst/>
            <a:defRPr/>
          </a:pPr>
          <a:r>
            <a:rPr lang="tr-TR" sz="1400" b="0" dirty="0"/>
            <a:t>Fatih IŞIK </a:t>
          </a:r>
        </a:p>
      </dgm:t>
    </dgm:pt>
    <dgm:pt modelId="{CD9F39B1-DA29-4F60-80BB-960FF67B35FA}" type="parTrans" cxnId="{6272FD15-0277-4C76-ADC5-EC8F311D2551}">
      <dgm:prSet/>
      <dgm:spPr/>
      <dgm:t>
        <a:bodyPr/>
        <a:lstStyle/>
        <a:p>
          <a:endParaRPr lang="tr-TR"/>
        </a:p>
      </dgm:t>
    </dgm:pt>
    <dgm:pt modelId="{92E82F9E-C7CA-4010-95AF-F9943BE30A3E}" type="sibTrans" cxnId="{6272FD15-0277-4C76-ADC5-EC8F311D2551}">
      <dgm:prSet/>
      <dgm:spPr/>
      <dgm:t>
        <a:bodyPr/>
        <a:lstStyle/>
        <a:p>
          <a:endParaRPr lang="tr-TR"/>
        </a:p>
      </dgm:t>
    </dgm:pt>
    <dgm:pt modelId="{7CC40248-6516-45E1-8BA1-4AAA8A822BCF}" type="pres">
      <dgm:prSet presAssocID="{410FC9CE-874D-4A57-B41D-1C78A8AA00EA}" presName="hierChild1" presStyleCnt="0">
        <dgm:presLayoutVars>
          <dgm:chPref val="1"/>
          <dgm:dir/>
          <dgm:animOne val="branch"/>
          <dgm:animLvl val="lvl"/>
          <dgm:resizeHandles/>
        </dgm:presLayoutVars>
      </dgm:prSet>
      <dgm:spPr/>
    </dgm:pt>
    <dgm:pt modelId="{5DF2F2EE-16F0-4E1E-A5A9-E2DD858B163A}" type="pres">
      <dgm:prSet presAssocID="{F76407AB-A8B6-479B-AC50-673315482A80}" presName="hierRoot1" presStyleCnt="0"/>
      <dgm:spPr/>
    </dgm:pt>
    <dgm:pt modelId="{8A2FBFEE-E881-43FB-A34F-6C58E4FC49B0}" type="pres">
      <dgm:prSet presAssocID="{F76407AB-A8B6-479B-AC50-673315482A80}" presName="composite" presStyleCnt="0"/>
      <dgm:spPr/>
    </dgm:pt>
    <dgm:pt modelId="{1C9659BB-655F-4D74-B3DD-3BF682B1B87B}" type="pres">
      <dgm:prSet presAssocID="{F76407AB-A8B6-479B-AC50-673315482A80}" presName="background" presStyleLbl="node0" presStyleIdx="0" presStyleCnt="1"/>
      <dgm:spPr/>
    </dgm:pt>
    <dgm:pt modelId="{19719BC8-C68C-48B1-B044-67FC60C2E7F2}" type="pres">
      <dgm:prSet presAssocID="{F76407AB-A8B6-479B-AC50-673315482A80}" presName="text" presStyleLbl="fgAcc0" presStyleIdx="0" presStyleCnt="1" custLinFactNeighborX="-3077" custLinFactNeighborY="-50103">
        <dgm:presLayoutVars>
          <dgm:chPref val="3"/>
        </dgm:presLayoutVars>
      </dgm:prSet>
      <dgm:spPr/>
    </dgm:pt>
    <dgm:pt modelId="{75587390-8673-41C8-8D7A-AE8A1A868B86}" type="pres">
      <dgm:prSet presAssocID="{F76407AB-A8B6-479B-AC50-673315482A80}" presName="hierChild2" presStyleCnt="0"/>
      <dgm:spPr/>
    </dgm:pt>
  </dgm:ptLst>
  <dgm:cxnLst>
    <dgm:cxn modelId="{6272FD15-0277-4C76-ADC5-EC8F311D2551}" srcId="{410FC9CE-874D-4A57-B41D-1C78A8AA00EA}" destId="{F76407AB-A8B6-479B-AC50-673315482A80}" srcOrd="0" destOrd="0" parTransId="{CD9F39B1-DA29-4F60-80BB-960FF67B35FA}" sibTransId="{92E82F9E-C7CA-4010-95AF-F9943BE30A3E}"/>
    <dgm:cxn modelId="{A4C7ACA0-72D5-4B21-9289-2065CE8B43D5}" type="presOf" srcId="{F76407AB-A8B6-479B-AC50-673315482A80}" destId="{19719BC8-C68C-48B1-B044-67FC60C2E7F2}" srcOrd="0" destOrd="0" presId="urn:microsoft.com/office/officeart/2005/8/layout/hierarchy1"/>
    <dgm:cxn modelId="{171F30F7-5C6E-4F49-AEB8-5AED9934F20D}" type="presOf" srcId="{410FC9CE-874D-4A57-B41D-1C78A8AA00EA}" destId="{7CC40248-6516-45E1-8BA1-4AAA8A822BCF}" srcOrd="0" destOrd="0" presId="urn:microsoft.com/office/officeart/2005/8/layout/hierarchy1"/>
    <dgm:cxn modelId="{E8A5F252-AB47-495D-B700-AF44AA7D6B73}" type="presParOf" srcId="{7CC40248-6516-45E1-8BA1-4AAA8A822BCF}" destId="{5DF2F2EE-16F0-4E1E-A5A9-E2DD858B163A}" srcOrd="0" destOrd="0" presId="urn:microsoft.com/office/officeart/2005/8/layout/hierarchy1"/>
    <dgm:cxn modelId="{8C270B0D-2DE0-4CE4-8260-7C045ED0D962}" type="presParOf" srcId="{5DF2F2EE-16F0-4E1E-A5A9-E2DD858B163A}" destId="{8A2FBFEE-E881-43FB-A34F-6C58E4FC49B0}" srcOrd="0" destOrd="0" presId="urn:microsoft.com/office/officeart/2005/8/layout/hierarchy1"/>
    <dgm:cxn modelId="{99E94945-B609-4C31-B483-632074F44784}" type="presParOf" srcId="{8A2FBFEE-E881-43FB-A34F-6C58E4FC49B0}" destId="{1C9659BB-655F-4D74-B3DD-3BF682B1B87B}" srcOrd="0" destOrd="0" presId="urn:microsoft.com/office/officeart/2005/8/layout/hierarchy1"/>
    <dgm:cxn modelId="{B372FFDD-A373-42FC-9808-A67B668F1FCE}" type="presParOf" srcId="{8A2FBFEE-E881-43FB-A34F-6C58E4FC49B0}" destId="{19719BC8-C68C-48B1-B044-67FC60C2E7F2}" srcOrd="1" destOrd="0" presId="urn:microsoft.com/office/officeart/2005/8/layout/hierarchy1"/>
    <dgm:cxn modelId="{AFC2D77B-0E1E-40A4-BC48-600E8017EB3E}" type="presParOf" srcId="{5DF2F2EE-16F0-4E1E-A5A9-E2DD858B163A}" destId="{75587390-8673-41C8-8D7A-AE8A1A868B86}" srcOrd="1" destOrd="0" presId="urn:microsoft.com/office/officeart/2005/8/layout/hierarchy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10FC9CE-874D-4A57-B41D-1C78A8AA00EA}" type="doc">
      <dgm:prSet loTypeId="urn:microsoft.com/office/officeart/2005/8/layout/hierarchy1" loCatId="hierarchy" qsTypeId="urn:microsoft.com/office/officeart/2005/8/quickstyle/simple2" qsCatId="simple" csTypeId="urn:microsoft.com/office/officeart/2005/8/colors/accent6_2" csCatId="accent6" phldr="1"/>
      <dgm:spPr/>
      <dgm:t>
        <a:bodyPr/>
        <a:lstStyle/>
        <a:p>
          <a:endParaRPr lang="tr-TR"/>
        </a:p>
      </dgm:t>
    </dgm:pt>
    <dgm:pt modelId="{F76407AB-A8B6-479B-AC50-673315482A80}">
      <dgm:prSet phldrT="[Metin]" custT="1"/>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tr-TR" sz="1400" b="1" dirty="0"/>
            <a:t>GENEL SEKRETER YARDIMCILARI  </a:t>
          </a:r>
        </a:p>
        <a:p>
          <a:pPr marL="0" marR="0" indent="0" defTabSz="914400" eaLnBrk="1" fontAlgn="auto" latinLnBrk="0" hangingPunct="1">
            <a:lnSpc>
              <a:spcPct val="100000"/>
            </a:lnSpc>
            <a:spcBef>
              <a:spcPts val="0"/>
            </a:spcBef>
            <a:spcAft>
              <a:spcPts val="0"/>
            </a:spcAft>
            <a:buClrTx/>
            <a:buSzTx/>
            <a:buFontTx/>
            <a:buNone/>
            <a:tabLst/>
            <a:defRPr/>
          </a:pPr>
          <a:r>
            <a:rPr lang="tr-TR" sz="1400" b="0" dirty="0"/>
            <a:t>Bilal BOZOĞLU</a:t>
          </a:r>
        </a:p>
        <a:p>
          <a:pPr marL="0" marR="0" indent="0" defTabSz="914400" eaLnBrk="1" fontAlgn="auto" latinLnBrk="0" hangingPunct="1">
            <a:lnSpc>
              <a:spcPct val="100000"/>
            </a:lnSpc>
            <a:spcBef>
              <a:spcPts val="0"/>
            </a:spcBef>
            <a:spcAft>
              <a:spcPts val="0"/>
            </a:spcAft>
            <a:buClrTx/>
            <a:buSzTx/>
            <a:buFontTx/>
            <a:buNone/>
            <a:tabLst/>
            <a:defRPr/>
          </a:pPr>
          <a:r>
            <a:rPr lang="tr-TR" sz="1400" b="0" dirty="0"/>
            <a:t>Serdar Salman SAVRAN </a:t>
          </a:r>
        </a:p>
      </dgm:t>
    </dgm:pt>
    <dgm:pt modelId="{CD9F39B1-DA29-4F60-80BB-960FF67B35FA}" type="parTrans" cxnId="{6272FD15-0277-4C76-ADC5-EC8F311D2551}">
      <dgm:prSet/>
      <dgm:spPr/>
      <dgm:t>
        <a:bodyPr/>
        <a:lstStyle/>
        <a:p>
          <a:endParaRPr lang="tr-TR"/>
        </a:p>
      </dgm:t>
    </dgm:pt>
    <dgm:pt modelId="{92E82F9E-C7CA-4010-95AF-F9943BE30A3E}" type="sibTrans" cxnId="{6272FD15-0277-4C76-ADC5-EC8F311D2551}">
      <dgm:prSet/>
      <dgm:spPr/>
      <dgm:t>
        <a:bodyPr/>
        <a:lstStyle/>
        <a:p>
          <a:endParaRPr lang="tr-TR"/>
        </a:p>
      </dgm:t>
    </dgm:pt>
    <dgm:pt modelId="{7CC40248-6516-45E1-8BA1-4AAA8A822BCF}" type="pres">
      <dgm:prSet presAssocID="{410FC9CE-874D-4A57-B41D-1C78A8AA00EA}" presName="hierChild1" presStyleCnt="0">
        <dgm:presLayoutVars>
          <dgm:chPref val="1"/>
          <dgm:dir/>
          <dgm:animOne val="branch"/>
          <dgm:animLvl val="lvl"/>
          <dgm:resizeHandles/>
        </dgm:presLayoutVars>
      </dgm:prSet>
      <dgm:spPr/>
    </dgm:pt>
    <dgm:pt modelId="{5DF2F2EE-16F0-4E1E-A5A9-E2DD858B163A}" type="pres">
      <dgm:prSet presAssocID="{F76407AB-A8B6-479B-AC50-673315482A80}" presName="hierRoot1" presStyleCnt="0"/>
      <dgm:spPr/>
    </dgm:pt>
    <dgm:pt modelId="{8A2FBFEE-E881-43FB-A34F-6C58E4FC49B0}" type="pres">
      <dgm:prSet presAssocID="{F76407AB-A8B6-479B-AC50-673315482A80}" presName="composite" presStyleCnt="0"/>
      <dgm:spPr/>
    </dgm:pt>
    <dgm:pt modelId="{1C9659BB-655F-4D74-B3DD-3BF682B1B87B}" type="pres">
      <dgm:prSet presAssocID="{F76407AB-A8B6-479B-AC50-673315482A80}" presName="background" presStyleLbl="node0" presStyleIdx="0" presStyleCnt="1"/>
      <dgm:spPr/>
    </dgm:pt>
    <dgm:pt modelId="{19719BC8-C68C-48B1-B044-67FC60C2E7F2}" type="pres">
      <dgm:prSet presAssocID="{F76407AB-A8B6-479B-AC50-673315482A80}" presName="text" presStyleLbl="fgAcc0" presStyleIdx="0" presStyleCnt="1" custScaleX="133629" custLinFactNeighborX="-3077" custLinFactNeighborY="-50103">
        <dgm:presLayoutVars>
          <dgm:chPref val="3"/>
        </dgm:presLayoutVars>
      </dgm:prSet>
      <dgm:spPr/>
    </dgm:pt>
    <dgm:pt modelId="{75587390-8673-41C8-8D7A-AE8A1A868B86}" type="pres">
      <dgm:prSet presAssocID="{F76407AB-A8B6-479B-AC50-673315482A80}" presName="hierChild2" presStyleCnt="0"/>
      <dgm:spPr/>
    </dgm:pt>
  </dgm:ptLst>
  <dgm:cxnLst>
    <dgm:cxn modelId="{6272FD15-0277-4C76-ADC5-EC8F311D2551}" srcId="{410FC9CE-874D-4A57-B41D-1C78A8AA00EA}" destId="{F76407AB-A8B6-479B-AC50-673315482A80}" srcOrd="0" destOrd="0" parTransId="{CD9F39B1-DA29-4F60-80BB-960FF67B35FA}" sibTransId="{92E82F9E-C7CA-4010-95AF-F9943BE30A3E}"/>
    <dgm:cxn modelId="{A4C7ACA0-72D5-4B21-9289-2065CE8B43D5}" type="presOf" srcId="{F76407AB-A8B6-479B-AC50-673315482A80}" destId="{19719BC8-C68C-48B1-B044-67FC60C2E7F2}" srcOrd="0" destOrd="0" presId="urn:microsoft.com/office/officeart/2005/8/layout/hierarchy1"/>
    <dgm:cxn modelId="{171F30F7-5C6E-4F49-AEB8-5AED9934F20D}" type="presOf" srcId="{410FC9CE-874D-4A57-B41D-1C78A8AA00EA}" destId="{7CC40248-6516-45E1-8BA1-4AAA8A822BCF}" srcOrd="0" destOrd="0" presId="urn:microsoft.com/office/officeart/2005/8/layout/hierarchy1"/>
    <dgm:cxn modelId="{E8A5F252-AB47-495D-B700-AF44AA7D6B73}" type="presParOf" srcId="{7CC40248-6516-45E1-8BA1-4AAA8A822BCF}" destId="{5DF2F2EE-16F0-4E1E-A5A9-E2DD858B163A}" srcOrd="0" destOrd="0" presId="urn:microsoft.com/office/officeart/2005/8/layout/hierarchy1"/>
    <dgm:cxn modelId="{8C270B0D-2DE0-4CE4-8260-7C045ED0D962}" type="presParOf" srcId="{5DF2F2EE-16F0-4E1E-A5A9-E2DD858B163A}" destId="{8A2FBFEE-E881-43FB-A34F-6C58E4FC49B0}" srcOrd="0" destOrd="0" presId="urn:microsoft.com/office/officeart/2005/8/layout/hierarchy1"/>
    <dgm:cxn modelId="{99E94945-B609-4C31-B483-632074F44784}" type="presParOf" srcId="{8A2FBFEE-E881-43FB-A34F-6C58E4FC49B0}" destId="{1C9659BB-655F-4D74-B3DD-3BF682B1B87B}" srcOrd="0" destOrd="0" presId="urn:microsoft.com/office/officeart/2005/8/layout/hierarchy1"/>
    <dgm:cxn modelId="{B372FFDD-A373-42FC-9808-A67B668F1FCE}" type="presParOf" srcId="{8A2FBFEE-E881-43FB-A34F-6C58E4FC49B0}" destId="{19719BC8-C68C-48B1-B044-67FC60C2E7F2}" srcOrd="1" destOrd="0" presId="urn:microsoft.com/office/officeart/2005/8/layout/hierarchy1"/>
    <dgm:cxn modelId="{AFC2D77B-0E1E-40A4-BC48-600E8017EB3E}" type="presParOf" srcId="{5DF2F2EE-16F0-4E1E-A5A9-E2DD858B163A}" destId="{75587390-8673-41C8-8D7A-AE8A1A868B86}" srcOrd="1" destOrd="0" presId="urn:microsoft.com/office/officeart/2005/8/layout/hierarchy1"/>
  </dgm:cxnLst>
  <dgm:bg/>
  <dgm:whole/>
  <dgm:extLst>
    <a:ext uri="http://schemas.microsoft.com/office/drawing/2008/diagram">
      <dsp:dataModelExt xmlns:dsp="http://schemas.microsoft.com/office/drawing/2008/diagram" relId="rId1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3142766-D62E-4A07-A5B9-2BB8BF57CA24}" type="doc">
      <dgm:prSet loTypeId="urn:microsoft.com/office/officeart/2005/8/layout/orgChart1" loCatId="hierarchy" qsTypeId="urn:microsoft.com/office/officeart/2005/8/quickstyle/3d3" qsCatId="3D" csTypeId="urn:microsoft.com/office/officeart/2005/8/colors/accent6_3" csCatId="accent6" phldr="1"/>
      <dgm:spPr/>
    </dgm:pt>
    <dgm:pt modelId="{B373045E-D1DD-4606-B10D-55423BA9EAA9}">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cap="none" normalizeH="0" baseline="0" dirty="0">
            <a:ln/>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cap="none" normalizeH="0" baseline="0" dirty="0">
              <a:ln/>
              <a:effectLst/>
              <a:latin typeface="Arial" charset="0"/>
            </a:rPr>
            <a:t>Üniversite</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cap="none" normalizeH="0" baseline="0" dirty="0">
              <a:ln/>
              <a:effectLst/>
              <a:latin typeface="Arial" charset="0"/>
            </a:rPr>
            <a:t>(Rektör)</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cap="none" normalizeH="0" baseline="0" dirty="0">
            <a:ln/>
            <a:effectLst/>
            <a:latin typeface="Arial" charset="0"/>
          </a:endParaRPr>
        </a:p>
      </dgm:t>
    </dgm:pt>
    <dgm:pt modelId="{A6B9D84D-E1B0-4428-8D7C-D002F54E20EF}" type="parTrans" cxnId="{42CB80DB-6D50-4DB6-A430-FC795CDC19AD}">
      <dgm:prSet/>
      <dgm:spPr/>
      <dgm:t>
        <a:bodyPr/>
        <a:lstStyle/>
        <a:p>
          <a:endParaRPr lang="tr-TR"/>
        </a:p>
      </dgm:t>
    </dgm:pt>
    <dgm:pt modelId="{6408105C-84D0-4B67-9D89-23B03FD5C567}" type="sibTrans" cxnId="{42CB80DB-6D50-4DB6-A430-FC795CDC19AD}">
      <dgm:prSet/>
      <dgm:spPr/>
      <dgm:t>
        <a:bodyPr/>
        <a:lstStyle/>
        <a:p>
          <a:endParaRPr lang="tr-TR"/>
        </a:p>
      </dgm:t>
    </dgm:pt>
    <dgm:pt modelId="{A56C28C3-D77D-4804-84E4-EBEA4546375C}">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cap="none" normalizeH="0" baseline="0" dirty="0">
              <a:ln/>
              <a:effectLst/>
              <a:latin typeface="Arial" charset="0"/>
            </a:rPr>
            <a:t>Enstitüler</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1" u="none" strike="noStrike" cap="none" normalizeH="0" baseline="0" dirty="0">
              <a:ln/>
              <a:effectLst/>
              <a:latin typeface="Arial" charset="0"/>
            </a:rPr>
            <a:t>(Enstitü Müdürü)</a:t>
          </a:r>
        </a:p>
      </dgm:t>
    </dgm:pt>
    <dgm:pt modelId="{BF3B50E4-D294-4CE5-AF27-C22D08210662}" type="parTrans" cxnId="{D8898DEC-334D-4CB5-8BBE-6D4FF6A3CF7C}">
      <dgm:prSet/>
      <dgm:spPr/>
      <dgm:t>
        <a:bodyPr/>
        <a:lstStyle/>
        <a:p>
          <a:endParaRPr lang="tr-TR" sz="3600" b="1"/>
        </a:p>
      </dgm:t>
    </dgm:pt>
    <dgm:pt modelId="{67953AAE-A290-477E-B290-D2ACDE7A6FDD}" type="sibTrans" cxnId="{D8898DEC-334D-4CB5-8BBE-6D4FF6A3CF7C}">
      <dgm:prSet/>
      <dgm:spPr/>
      <dgm:t>
        <a:bodyPr/>
        <a:lstStyle/>
        <a:p>
          <a:endParaRPr lang="tr-TR"/>
        </a:p>
      </dgm:t>
    </dgm:pt>
    <dgm:pt modelId="{94E2E353-62E2-4218-BFBF-C03F2B070231}">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cap="none" normalizeH="0" baseline="0" dirty="0">
            <a:ln/>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cap="none" normalizeH="0" baseline="0" dirty="0">
              <a:ln/>
              <a:effectLst/>
              <a:latin typeface="Arial" charset="0"/>
            </a:rPr>
            <a:t>Fakülteler</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1" u="none" strike="noStrike" cap="none" normalizeH="0" baseline="0" dirty="0">
              <a:ln/>
              <a:effectLst/>
              <a:latin typeface="Arial" charset="0"/>
            </a:rPr>
            <a:t>(Dekan)</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cap="none" normalizeH="0" baseline="0" dirty="0">
            <a:ln/>
            <a:effectLst/>
            <a:latin typeface="Arial" charset="0"/>
          </a:endParaRPr>
        </a:p>
      </dgm:t>
    </dgm:pt>
    <dgm:pt modelId="{4ABCB4A9-A477-458E-80E0-E24022051EE0}" type="parTrans" cxnId="{1A861D70-73AE-4F2F-8F91-D7E41A58A56E}">
      <dgm:prSet/>
      <dgm:spPr/>
      <dgm:t>
        <a:bodyPr/>
        <a:lstStyle/>
        <a:p>
          <a:endParaRPr lang="tr-TR" sz="3600" b="1"/>
        </a:p>
      </dgm:t>
    </dgm:pt>
    <dgm:pt modelId="{C6DAA0F1-B06B-4234-9235-3884530A8D7B}" type="sibTrans" cxnId="{1A861D70-73AE-4F2F-8F91-D7E41A58A56E}">
      <dgm:prSet/>
      <dgm:spPr/>
      <dgm:t>
        <a:bodyPr/>
        <a:lstStyle/>
        <a:p>
          <a:endParaRPr lang="tr-TR"/>
        </a:p>
      </dgm:t>
    </dgm:pt>
    <dgm:pt modelId="{EE18A607-5585-4511-B7FC-32B052D1CA6C}">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cap="none" normalizeH="0" baseline="0" dirty="0">
            <a:ln/>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cap="none" normalizeH="0" baseline="0" dirty="0">
              <a:ln/>
              <a:effectLst/>
              <a:latin typeface="Arial" charset="0"/>
            </a:rPr>
            <a:t>Anabilim Dalı</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1" u="none" strike="noStrike" cap="none" normalizeH="0" baseline="0" dirty="0">
              <a:ln/>
              <a:effectLst/>
              <a:latin typeface="Arial" charset="0"/>
            </a:rPr>
            <a:t>(ABD Başkanı)</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cap="none" normalizeH="0" baseline="0" dirty="0">
            <a:ln/>
            <a:effectLst/>
            <a:latin typeface="Arial" charset="0"/>
          </a:endParaRPr>
        </a:p>
      </dgm:t>
    </dgm:pt>
    <dgm:pt modelId="{516C5814-66BF-4399-8E6B-89E804F8E505}" type="parTrans" cxnId="{44E8E1D5-0276-4356-A94D-CF429AB4498B}">
      <dgm:prSet/>
      <dgm:spPr/>
      <dgm:t>
        <a:bodyPr/>
        <a:lstStyle/>
        <a:p>
          <a:endParaRPr lang="tr-TR" sz="3600" b="1"/>
        </a:p>
      </dgm:t>
    </dgm:pt>
    <dgm:pt modelId="{F44C9018-0772-4A9C-9FBF-17C03A90E6FA}" type="sibTrans" cxnId="{44E8E1D5-0276-4356-A94D-CF429AB4498B}">
      <dgm:prSet/>
      <dgm:spPr/>
      <dgm:t>
        <a:bodyPr/>
        <a:lstStyle/>
        <a:p>
          <a:endParaRPr lang="tr-TR"/>
        </a:p>
      </dgm:t>
    </dgm:pt>
    <dgm:pt modelId="{B627F02D-E4EC-40BA-879F-B4B11A5E50ED}">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cap="none" normalizeH="0" baseline="0" dirty="0">
              <a:ln/>
              <a:effectLst/>
              <a:latin typeface="Arial" charset="0"/>
            </a:rPr>
            <a:t>Bilim Dalı veya Program</a:t>
          </a:r>
        </a:p>
      </dgm:t>
    </dgm:pt>
    <dgm:pt modelId="{96153FDA-2ACB-406D-BA65-E989DC054974}" type="parTrans" cxnId="{74F7EA4D-57F8-4D4A-A592-4F4C68639CB1}">
      <dgm:prSet/>
      <dgm:spPr/>
      <dgm:t>
        <a:bodyPr/>
        <a:lstStyle/>
        <a:p>
          <a:endParaRPr lang="tr-TR" sz="3600" b="1"/>
        </a:p>
      </dgm:t>
    </dgm:pt>
    <dgm:pt modelId="{BEBFF0FD-1F14-4FA1-A4AF-5BF1D9E2BB09}" type="sibTrans" cxnId="{74F7EA4D-57F8-4D4A-A592-4F4C68639CB1}">
      <dgm:prSet/>
      <dgm:spPr/>
      <dgm:t>
        <a:bodyPr/>
        <a:lstStyle/>
        <a:p>
          <a:endParaRPr lang="tr-TR"/>
        </a:p>
      </dgm:t>
    </dgm:pt>
    <dgm:pt modelId="{41A31E47-D659-45A4-B4C5-16C7F6B9F271}">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cap="none" normalizeH="0" baseline="0" dirty="0">
              <a:ln/>
              <a:effectLst/>
              <a:latin typeface="Arial" charset="0"/>
            </a:rPr>
            <a:t>Araştırma Merkezleri</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0" u="none" strike="noStrike" cap="none" normalizeH="0" baseline="0" dirty="0">
              <a:ln/>
              <a:effectLst/>
              <a:latin typeface="Arial" charset="0"/>
            </a:rPr>
            <a:t>(Müdür)</a:t>
          </a:r>
        </a:p>
      </dgm:t>
    </dgm:pt>
    <dgm:pt modelId="{B60DB14B-F419-4D9D-B8C3-C2BC27092B14}" type="parTrans" cxnId="{96A6C7D3-E698-4326-B4FA-BD83534E2A51}">
      <dgm:prSet/>
      <dgm:spPr/>
      <dgm:t>
        <a:bodyPr/>
        <a:lstStyle/>
        <a:p>
          <a:endParaRPr lang="tr-TR" sz="3600" b="1"/>
        </a:p>
      </dgm:t>
    </dgm:pt>
    <dgm:pt modelId="{14852E23-A952-4561-8E6C-DBEFB3F240E2}" type="sibTrans" cxnId="{96A6C7D3-E698-4326-B4FA-BD83534E2A51}">
      <dgm:prSet/>
      <dgm:spPr/>
      <dgm:t>
        <a:bodyPr/>
        <a:lstStyle/>
        <a:p>
          <a:endParaRPr lang="tr-TR"/>
        </a:p>
      </dgm:t>
    </dgm:pt>
    <dgm:pt modelId="{9B333C46-BDA1-4CE0-9A14-4B949462FA0F}">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cap="none" normalizeH="0" baseline="0" dirty="0">
              <a:ln/>
              <a:effectLst/>
              <a:latin typeface="Arial" charset="0"/>
            </a:rPr>
            <a:t>Yüksekokullar</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0" u="none" strike="noStrike" cap="none" normalizeH="0" baseline="0" dirty="0">
              <a:ln/>
              <a:effectLst/>
              <a:latin typeface="Arial" charset="0"/>
            </a:rPr>
            <a:t>(Müdür)</a:t>
          </a:r>
        </a:p>
      </dgm:t>
    </dgm:pt>
    <dgm:pt modelId="{13B0A4F8-B14C-4912-8E8D-DB3113385D4B}" type="parTrans" cxnId="{594463DF-D267-4A53-B59F-ACF148C931E9}">
      <dgm:prSet/>
      <dgm:spPr/>
      <dgm:t>
        <a:bodyPr/>
        <a:lstStyle/>
        <a:p>
          <a:endParaRPr lang="tr-TR" sz="3600" b="1"/>
        </a:p>
      </dgm:t>
    </dgm:pt>
    <dgm:pt modelId="{FC76D93D-7520-4E95-AE94-3CB86094E9A3}" type="sibTrans" cxnId="{594463DF-D267-4A53-B59F-ACF148C931E9}">
      <dgm:prSet/>
      <dgm:spPr/>
      <dgm:t>
        <a:bodyPr/>
        <a:lstStyle/>
        <a:p>
          <a:endParaRPr lang="tr-TR"/>
        </a:p>
      </dgm:t>
    </dgm:pt>
    <dgm:pt modelId="{8BB0CEDB-B393-4782-9D67-A1E37F9C6F60}" type="pres">
      <dgm:prSet presAssocID="{23142766-D62E-4A07-A5B9-2BB8BF57CA24}" presName="hierChild1" presStyleCnt="0">
        <dgm:presLayoutVars>
          <dgm:orgChart val="1"/>
          <dgm:chPref val="1"/>
          <dgm:dir/>
          <dgm:animOne val="branch"/>
          <dgm:animLvl val="lvl"/>
          <dgm:resizeHandles/>
        </dgm:presLayoutVars>
      </dgm:prSet>
      <dgm:spPr/>
    </dgm:pt>
    <dgm:pt modelId="{5DA8EE47-5914-4A81-85C9-28B6F9A17583}" type="pres">
      <dgm:prSet presAssocID="{B373045E-D1DD-4606-B10D-55423BA9EAA9}" presName="hierRoot1" presStyleCnt="0">
        <dgm:presLayoutVars>
          <dgm:hierBranch/>
        </dgm:presLayoutVars>
      </dgm:prSet>
      <dgm:spPr/>
    </dgm:pt>
    <dgm:pt modelId="{5A4E911C-1132-413A-8948-2BEF63C4D231}" type="pres">
      <dgm:prSet presAssocID="{B373045E-D1DD-4606-B10D-55423BA9EAA9}" presName="rootComposite1" presStyleCnt="0"/>
      <dgm:spPr/>
    </dgm:pt>
    <dgm:pt modelId="{320473D6-BF44-41CC-B546-8CE438CDEDB2}" type="pres">
      <dgm:prSet presAssocID="{B373045E-D1DD-4606-B10D-55423BA9EAA9}" presName="rootText1" presStyleLbl="node0" presStyleIdx="0" presStyleCnt="1">
        <dgm:presLayoutVars>
          <dgm:chPref val="3"/>
        </dgm:presLayoutVars>
      </dgm:prSet>
      <dgm:spPr/>
    </dgm:pt>
    <dgm:pt modelId="{7199509C-36DF-4ED5-8926-0C2B2505BC90}" type="pres">
      <dgm:prSet presAssocID="{B373045E-D1DD-4606-B10D-55423BA9EAA9}" presName="rootConnector1" presStyleLbl="node1" presStyleIdx="0" presStyleCnt="0"/>
      <dgm:spPr/>
    </dgm:pt>
    <dgm:pt modelId="{1DFF4FFD-E380-41B6-AD31-85E32752C42E}" type="pres">
      <dgm:prSet presAssocID="{B373045E-D1DD-4606-B10D-55423BA9EAA9}" presName="hierChild2" presStyleCnt="0"/>
      <dgm:spPr/>
    </dgm:pt>
    <dgm:pt modelId="{F535DCDC-A388-487F-ACC8-1CA40C79B9AE}" type="pres">
      <dgm:prSet presAssocID="{BF3B50E4-D294-4CE5-AF27-C22D08210662}" presName="Name35" presStyleLbl="parChTrans1D2" presStyleIdx="0" presStyleCnt="4"/>
      <dgm:spPr/>
    </dgm:pt>
    <dgm:pt modelId="{0144EA0D-DF1F-4649-920E-8FD82F2D669E}" type="pres">
      <dgm:prSet presAssocID="{A56C28C3-D77D-4804-84E4-EBEA4546375C}" presName="hierRoot2" presStyleCnt="0">
        <dgm:presLayoutVars>
          <dgm:hierBranch/>
        </dgm:presLayoutVars>
      </dgm:prSet>
      <dgm:spPr/>
    </dgm:pt>
    <dgm:pt modelId="{F5479AE9-8A70-477E-92B0-70FA53F07D96}" type="pres">
      <dgm:prSet presAssocID="{A56C28C3-D77D-4804-84E4-EBEA4546375C}" presName="rootComposite" presStyleCnt="0"/>
      <dgm:spPr/>
    </dgm:pt>
    <dgm:pt modelId="{D016E18C-0EFA-4197-9D1C-A962A6FB6E02}" type="pres">
      <dgm:prSet presAssocID="{A56C28C3-D77D-4804-84E4-EBEA4546375C}" presName="rootText" presStyleLbl="node2" presStyleIdx="0" presStyleCnt="4">
        <dgm:presLayoutVars>
          <dgm:chPref val="3"/>
        </dgm:presLayoutVars>
      </dgm:prSet>
      <dgm:spPr/>
    </dgm:pt>
    <dgm:pt modelId="{BCFDFC24-081F-4312-B77E-A359892F16CF}" type="pres">
      <dgm:prSet presAssocID="{A56C28C3-D77D-4804-84E4-EBEA4546375C}" presName="rootConnector" presStyleLbl="node2" presStyleIdx="0" presStyleCnt="4"/>
      <dgm:spPr/>
    </dgm:pt>
    <dgm:pt modelId="{7A77F4BA-43D8-4D88-B38B-0C2179591088}" type="pres">
      <dgm:prSet presAssocID="{A56C28C3-D77D-4804-84E4-EBEA4546375C}" presName="hierChild4" presStyleCnt="0"/>
      <dgm:spPr/>
    </dgm:pt>
    <dgm:pt modelId="{75A2CFA5-AEA4-4658-A0C1-65E1E847AF14}" type="pres">
      <dgm:prSet presAssocID="{A56C28C3-D77D-4804-84E4-EBEA4546375C}" presName="hierChild5" presStyleCnt="0"/>
      <dgm:spPr/>
    </dgm:pt>
    <dgm:pt modelId="{327C7F54-C95B-48C5-B295-BEAA546371EF}" type="pres">
      <dgm:prSet presAssocID="{4ABCB4A9-A477-458E-80E0-E24022051EE0}" presName="Name35" presStyleLbl="parChTrans1D2" presStyleIdx="1" presStyleCnt="4"/>
      <dgm:spPr/>
    </dgm:pt>
    <dgm:pt modelId="{2237ABAF-E152-470A-9282-843CFD1D05EE}" type="pres">
      <dgm:prSet presAssocID="{94E2E353-62E2-4218-BFBF-C03F2B070231}" presName="hierRoot2" presStyleCnt="0">
        <dgm:presLayoutVars>
          <dgm:hierBranch/>
        </dgm:presLayoutVars>
      </dgm:prSet>
      <dgm:spPr/>
    </dgm:pt>
    <dgm:pt modelId="{F008818B-99CC-48D4-A92D-FB5114BB0E40}" type="pres">
      <dgm:prSet presAssocID="{94E2E353-62E2-4218-BFBF-C03F2B070231}" presName="rootComposite" presStyleCnt="0"/>
      <dgm:spPr/>
    </dgm:pt>
    <dgm:pt modelId="{3370BA8B-7FC6-461E-AE72-1E9FDFD7AAB0}" type="pres">
      <dgm:prSet presAssocID="{94E2E353-62E2-4218-BFBF-C03F2B070231}" presName="rootText" presStyleLbl="node2" presStyleIdx="1" presStyleCnt="4">
        <dgm:presLayoutVars>
          <dgm:chPref val="3"/>
        </dgm:presLayoutVars>
      </dgm:prSet>
      <dgm:spPr/>
    </dgm:pt>
    <dgm:pt modelId="{35D33F6A-5326-4DAD-8696-F79EDF32548C}" type="pres">
      <dgm:prSet presAssocID="{94E2E353-62E2-4218-BFBF-C03F2B070231}" presName="rootConnector" presStyleLbl="node2" presStyleIdx="1" presStyleCnt="4"/>
      <dgm:spPr/>
    </dgm:pt>
    <dgm:pt modelId="{86322039-730A-45B5-A700-D419515C3F66}" type="pres">
      <dgm:prSet presAssocID="{94E2E353-62E2-4218-BFBF-C03F2B070231}" presName="hierChild4" presStyleCnt="0"/>
      <dgm:spPr/>
    </dgm:pt>
    <dgm:pt modelId="{D3B81FD6-26AC-49BC-9011-D3E5D6987D44}" type="pres">
      <dgm:prSet presAssocID="{516C5814-66BF-4399-8E6B-89E804F8E505}" presName="Name35" presStyleLbl="parChTrans1D3" presStyleIdx="0" presStyleCnt="1"/>
      <dgm:spPr/>
    </dgm:pt>
    <dgm:pt modelId="{D36B53E4-761D-4E8B-BFD0-CB407B139DB3}" type="pres">
      <dgm:prSet presAssocID="{EE18A607-5585-4511-B7FC-32B052D1CA6C}" presName="hierRoot2" presStyleCnt="0">
        <dgm:presLayoutVars>
          <dgm:hierBranch val="r"/>
        </dgm:presLayoutVars>
      </dgm:prSet>
      <dgm:spPr/>
    </dgm:pt>
    <dgm:pt modelId="{654CB3AF-0BED-444A-A9A1-08D0A97CA1CD}" type="pres">
      <dgm:prSet presAssocID="{EE18A607-5585-4511-B7FC-32B052D1CA6C}" presName="rootComposite" presStyleCnt="0"/>
      <dgm:spPr/>
    </dgm:pt>
    <dgm:pt modelId="{66E4BBD9-133F-4022-B4F3-53894CC3BD17}" type="pres">
      <dgm:prSet presAssocID="{EE18A607-5585-4511-B7FC-32B052D1CA6C}" presName="rootText" presStyleLbl="node3" presStyleIdx="0" presStyleCnt="1" custLinFactX="-16225" custLinFactNeighborX="-100000" custLinFactNeighborY="-21140">
        <dgm:presLayoutVars>
          <dgm:chPref val="3"/>
        </dgm:presLayoutVars>
      </dgm:prSet>
      <dgm:spPr/>
    </dgm:pt>
    <dgm:pt modelId="{E80218A6-574C-4898-A0CA-56319FDEF6C5}" type="pres">
      <dgm:prSet presAssocID="{EE18A607-5585-4511-B7FC-32B052D1CA6C}" presName="rootConnector" presStyleLbl="node3" presStyleIdx="0" presStyleCnt="1"/>
      <dgm:spPr/>
    </dgm:pt>
    <dgm:pt modelId="{7C9C93FD-132F-4659-9225-261CA9776706}" type="pres">
      <dgm:prSet presAssocID="{EE18A607-5585-4511-B7FC-32B052D1CA6C}" presName="hierChild4" presStyleCnt="0"/>
      <dgm:spPr/>
    </dgm:pt>
    <dgm:pt modelId="{94AC3476-AB74-4E2C-AB1E-2082D9BF710C}" type="pres">
      <dgm:prSet presAssocID="{96153FDA-2ACB-406D-BA65-E989DC054974}" presName="Name50" presStyleLbl="parChTrans1D4" presStyleIdx="0" presStyleCnt="1"/>
      <dgm:spPr/>
    </dgm:pt>
    <dgm:pt modelId="{4D5C04DF-C1FD-4C7A-A8E9-CB8F2A31291D}" type="pres">
      <dgm:prSet presAssocID="{B627F02D-E4EC-40BA-879F-B4B11A5E50ED}" presName="hierRoot2" presStyleCnt="0">
        <dgm:presLayoutVars>
          <dgm:hierBranch val="r"/>
        </dgm:presLayoutVars>
      </dgm:prSet>
      <dgm:spPr/>
    </dgm:pt>
    <dgm:pt modelId="{1A5C7A14-C7D9-4599-B2DD-351A15335BD4}" type="pres">
      <dgm:prSet presAssocID="{B627F02D-E4EC-40BA-879F-B4B11A5E50ED}" presName="rootComposite" presStyleCnt="0"/>
      <dgm:spPr/>
    </dgm:pt>
    <dgm:pt modelId="{8F22D1B3-60E1-4BF7-8F94-AF425CC47B61}" type="pres">
      <dgm:prSet presAssocID="{B627F02D-E4EC-40BA-879F-B4B11A5E50ED}" presName="rootText" presStyleLbl="node4" presStyleIdx="0" presStyleCnt="1" custScaleX="176476" custLinFactNeighborX="-15213" custLinFactNeighborY="-7192">
        <dgm:presLayoutVars>
          <dgm:chPref val="3"/>
        </dgm:presLayoutVars>
      </dgm:prSet>
      <dgm:spPr/>
    </dgm:pt>
    <dgm:pt modelId="{CCA1E7E8-2309-4340-B6D1-B91289C147B1}" type="pres">
      <dgm:prSet presAssocID="{B627F02D-E4EC-40BA-879F-B4B11A5E50ED}" presName="rootConnector" presStyleLbl="node4" presStyleIdx="0" presStyleCnt="1"/>
      <dgm:spPr/>
    </dgm:pt>
    <dgm:pt modelId="{B86951C8-B6B7-4641-BB9B-65A0926DC970}" type="pres">
      <dgm:prSet presAssocID="{B627F02D-E4EC-40BA-879F-B4B11A5E50ED}" presName="hierChild4" presStyleCnt="0"/>
      <dgm:spPr/>
    </dgm:pt>
    <dgm:pt modelId="{C89A5ECD-C0F4-492F-B906-5DD7337706B9}" type="pres">
      <dgm:prSet presAssocID="{B627F02D-E4EC-40BA-879F-B4B11A5E50ED}" presName="hierChild5" presStyleCnt="0"/>
      <dgm:spPr/>
    </dgm:pt>
    <dgm:pt modelId="{5FFB3A8E-B42A-4DA2-824E-918FC228AD8A}" type="pres">
      <dgm:prSet presAssocID="{EE18A607-5585-4511-B7FC-32B052D1CA6C}" presName="hierChild5" presStyleCnt="0"/>
      <dgm:spPr/>
    </dgm:pt>
    <dgm:pt modelId="{22CC91C8-796F-451C-8777-8EC713522C2E}" type="pres">
      <dgm:prSet presAssocID="{94E2E353-62E2-4218-BFBF-C03F2B070231}" presName="hierChild5" presStyleCnt="0"/>
      <dgm:spPr/>
    </dgm:pt>
    <dgm:pt modelId="{BCBD7774-2F3E-42D3-8D3C-71149891F389}" type="pres">
      <dgm:prSet presAssocID="{B60DB14B-F419-4D9D-B8C3-C2BC27092B14}" presName="Name35" presStyleLbl="parChTrans1D2" presStyleIdx="2" presStyleCnt="4"/>
      <dgm:spPr/>
    </dgm:pt>
    <dgm:pt modelId="{48C40DCF-3A8E-440F-A5FF-9679AE56CDD9}" type="pres">
      <dgm:prSet presAssocID="{41A31E47-D659-45A4-B4C5-16C7F6B9F271}" presName="hierRoot2" presStyleCnt="0">
        <dgm:presLayoutVars>
          <dgm:hierBranch/>
        </dgm:presLayoutVars>
      </dgm:prSet>
      <dgm:spPr/>
    </dgm:pt>
    <dgm:pt modelId="{57C1EB96-E0B6-4B37-A659-95E09F73F0BE}" type="pres">
      <dgm:prSet presAssocID="{41A31E47-D659-45A4-B4C5-16C7F6B9F271}" presName="rootComposite" presStyleCnt="0"/>
      <dgm:spPr/>
    </dgm:pt>
    <dgm:pt modelId="{5D7D71E3-5A74-47E2-B2D8-D62B9CA5C6E9}" type="pres">
      <dgm:prSet presAssocID="{41A31E47-D659-45A4-B4C5-16C7F6B9F271}" presName="rootText" presStyleLbl="node2" presStyleIdx="2" presStyleCnt="4">
        <dgm:presLayoutVars>
          <dgm:chPref val="3"/>
        </dgm:presLayoutVars>
      </dgm:prSet>
      <dgm:spPr/>
    </dgm:pt>
    <dgm:pt modelId="{A0FD34A4-52F2-4116-9AAD-C6B216EA779F}" type="pres">
      <dgm:prSet presAssocID="{41A31E47-D659-45A4-B4C5-16C7F6B9F271}" presName="rootConnector" presStyleLbl="node2" presStyleIdx="2" presStyleCnt="4"/>
      <dgm:spPr/>
    </dgm:pt>
    <dgm:pt modelId="{B171DE49-F90D-4DB1-B46B-41F3174BA697}" type="pres">
      <dgm:prSet presAssocID="{41A31E47-D659-45A4-B4C5-16C7F6B9F271}" presName="hierChild4" presStyleCnt="0"/>
      <dgm:spPr/>
    </dgm:pt>
    <dgm:pt modelId="{7FFB1EC9-C7F4-4101-B78F-498384046B7B}" type="pres">
      <dgm:prSet presAssocID="{41A31E47-D659-45A4-B4C5-16C7F6B9F271}" presName="hierChild5" presStyleCnt="0"/>
      <dgm:spPr/>
    </dgm:pt>
    <dgm:pt modelId="{8EBE0991-F341-47B8-9F87-87F9B45DCBCF}" type="pres">
      <dgm:prSet presAssocID="{13B0A4F8-B14C-4912-8E8D-DB3113385D4B}" presName="Name35" presStyleLbl="parChTrans1D2" presStyleIdx="3" presStyleCnt="4"/>
      <dgm:spPr/>
    </dgm:pt>
    <dgm:pt modelId="{8CBB7C19-9412-4A55-B762-2DBAD3CAD27A}" type="pres">
      <dgm:prSet presAssocID="{9B333C46-BDA1-4CE0-9A14-4B949462FA0F}" presName="hierRoot2" presStyleCnt="0">
        <dgm:presLayoutVars>
          <dgm:hierBranch/>
        </dgm:presLayoutVars>
      </dgm:prSet>
      <dgm:spPr/>
    </dgm:pt>
    <dgm:pt modelId="{97D45B47-241E-4E4A-AA1E-A8D1B83DE1B1}" type="pres">
      <dgm:prSet presAssocID="{9B333C46-BDA1-4CE0-9A14-4B949462FA0F}" presName="rootComposite" presStyleCnt="0"/>
      <dgm:spPr/>
    </dgm:pt>
    <dgm:pt modelId="{3020FF1B-A4AA-4EE7-80D7-57E9CDE81D68}" type="pres">
      <dgm:prSet presAssocID="{9B333C46-BDA1-4CE0-9A14-4B949462FA0F}" presName="rootText" presStyleLbl="node2" presStyleIdx="3" presStyleCnt="4">
        <dgm:presLayoutVars>
          <dgm:chPref val="3"/>
        </dgm:presLayoutVars>
      </dgm:prSet>
      <dgm:spPr/>
    </dgm:pt>
    <dgm:pt modelId="{A59A835F-5AF8-4CF3-AB01-047D0C92111D}" type="pres">
      <dgm:prSet presAssocID="{9B333C46-BDA1-4CE0-9A14-4B949462FA0F}" presName="rootConnector" presStyleLbl="node2" presStyleIdx="3" presStyleCnt="4"/>
      <dgm:spPr/>
    </dgm:pt>
    <dgm:pt modelId="{77906ED4-0FFA-4106-A5E7-2BBC1AA47848}" type="pres">
      <dgm:prSet presAssocID="{9B333C46-BDA1-4CE0-9A14-4B949462FA0F}" presName="hierChild4" presStyleCnt="0"/>
      <dgm:spPr/>
    </dgm:pt>
    <dgm:pt modelId="{3E4E7364-0CF6-4880-B880-00014C0333C0}" type="pres">
      <dgm:prSet presAssocID="{9B333C46-BDA1-4CE0-9A14-4B949462FA0F}" presName="hierChild5" presStyleCnt="0"/>
      <dgm:spPr/>
    </dgm:pt>
    <dgm:pt modelId="{E04007D5-42E4-4147-BC22-466838232437}" type="pres">
      <dgm:prSet presAssocID="{B373045E-D1DD-4606-B10D-55423BA9EAA9}" presName="hierChild3" presStyleCnt="0"/>
      <dgm:spPr/>
    </dgm:pt>
  </dgm:ptLst>
  <dgm:cxnLst>
    <dgm:cxn modelId="{9ECEDE03-D3D6-B646-8F08-25160BF0E62B}" type="presOf" srcId="{516C5814-66BF-4399-8E6B-89E804F8E505}" destId="{D3B81FD6-26AC-49BC-9011-D3E5D6987D44}" srcOrd="0" destOrd="0" presId="urn:microsoft.com/office/officeart/2005/8/layout/orgChart1"/>
    <dgm:cxn modelId="{3CC40C11-1D67-3A41-8586-67D917375260}" type="presOf" srcId="{A56C28C3-D77D-4804-84E4-EBEA4546375C}" destId="{BCFDFC24-081F-4312-B77E-A359892F16CF}" srcOrd="1" destOrd="0" presId="urn:microsoft.com/office/officeart/2005/8/layout/orgChart1"/>
    <dgm:cxn modelId="{036C9E16-D192-D848-8EA7-CE6461DBDC63}" type="presOf" srcId="{94E2E353-62E2-4218-BFBF-C03F2B070231}" destId="{3370BA8B-7FC6-461E-AE72-1E9FDFD7AAB0}" srcOrd="0" destOrd="0" presId="urn:microsoft.com/office/officeart/2005/8/layout/orgChart1"/>
    <dgm:cxn modelId="{B1C96418-0CAE-0841-9894-2354039A59F0}" type="presOf" srcId="{A56C28C3-D77D-4804-84E4-EBEA4546375C}" destId="{D016E18C-0EFA-4197-9D1C-A962A6FB6E02}" srcOrd="0" destOrd="0" presId="urn:microsoft.com/office/officeart/2005/8/layout/orgChart1"/>
    <dgm:cxn modelId="{076DBD2C-29DC-5F47-85A5-9E8E9961C159}" type="presOf" srcId="{9B333C46-BDA1-4CE0-9A14-4B949462FA0F}" destId="{A59A835F-5AF8-4CF3-AB01-047D0C92111D}" srcOrd="1" destOrd="0" presId="urn:microsoft.com/office/officeart/2005/8/layout/orgChart1"/>
    <dgm:cxn modelId="{BE4B062D-BAE4-7443-9D80-211C64E5DFB3}" type="presOf" srcId="{BF3B50E4-D294-4CE5-AF27-C22D08210662}" destId="{F535DCDC-A388-487F-ACC8-1CA40C79B9AE}" srcOrd="0" destOrd="0" presId="urn:microsoft.com/office/officeart/2005/8/layout/orgChart1"/>
    <dgm:cxn modelId="{F60DCD32-371F-4657-878E-CEBC24AE367A}" type="presOf" srcId="{23142766-D62E-4A07-A5B9-2BB8BF57CA24}" destId="{8BB0CEDB-B393-4782-9D67-A1E37F9C6F60}" srcOrd="0" destOrd="0" presId="urn:microsoft.com/office/officeart/2005/8/layout/orgChart1"/>
    <dgm:cxn modelId="{AC614735-A257-4A4C-8E8B-E4C2D8CAC2F9}" type="presOf" srcId="{41A31E47-D659-45A4-B4C5-16C7F6B9F271}" destId="{A0FD34A4-52F2-4116-9AAD-C6B216EA779F}" srcOrd="1" destOrd="0" presId="urn:microsoft.com/office/officeart/2005/8/layout/orgChart1"/>
    <dgm:cxn modelId="{D96CA64C-530C-7D49-9FF4-F6678699BABB}" type="presOf" srcId="{EE18A607-5585-4511-B7FC-32B052D1CA6C}" destId="{E80218A6-574C-4898-A0CA-56319FDEF6C5}" srcOrd="1" destOrd="0" presId="urn:microsoft.com/office/officeart/2005/8/layout/orgChart1"/>
    <dgm:cxn modelId="{74F7EA4D-57F8-4D4A-A592-4F4C68639CB1}" srcId="{EE18A607-5585-4511-B7FC-32B052D1CA6C}" destId="{B627F02D-E4EC-40BA-879F-B4B11A5E50ED}" srcOrd="0" destOrd="0" parTransId="{96153FDA-2ACB-406D-BA65-E989DC054974}" sibTransId="{BEBFF0FD-1F14-4FA1-A4AF-5BF1D9E2BB09}"/>
    <dgm:cxn modelId="{A9CE0F52-F5B1-114E-A13B-67B5DC008547}" type="presOf" srcId="{96153FDA-2ACB-406D-BA65-E989DC054974}" destId="{94AC3476-AB74-4E2C-AB1E-2082D9BF710C}" srcOrd="0" destOrd="0" presId="urn:microsoft.com/office/officeart/2005/8/layout/orgChart1"/>
    <dgm:cxn modelId="{7D5DE166-7BBC-8941-8614-99BB3046DED2}" type="presOf" srcId="{94E2E353-62E2-4218-BFBF-C03F2B070231}" destId="{35D33F6A-5326-4DAD-8696-F79EDF32548C}" srcOrd="1" destOrd="0" presId="urn:microsoft.com/office/officeart/2005/8/layout/orgChart1"/>
    <dgm:cxn modelId="{8BDA7567-00CA-094A-9406-7EFFE78497C2}" type="presOf" srcId="{EE18A607-5585-4511-B7FC-32B052D1CA6C}" destId="{66E4BBD9-133F-4022-B4F3-53894CC3BD17}" srcOrd="0" destOrd="0" presId="urn:microsoft.com/office/officeart/2005/8/layout/orgChart1"/>
    <dgm:cxn modelId="{5E24B569-9528-E449-9612-AEBC8731BF72}" type="presOf" srcId="{B627F02D-E4EC-40BA-879F-B4B11A5E50ED}" destId="{CCA1E7E8-2309-4340-B6D1-B91289C147B1}" srcOrd="1" destOrd="0" presId="urn:microsoft.com/office/officeart/2005/8/layout/orgChart1"/>
    <dgm:cxn modelId="{1A861D70-73AE-4F2F-8F91-D7E41A58A56E}" srcId="{B373045E-D1DD-4606-B10D-55423BA9EAA9}" destId="{94E2E353-62E2-4218-BFBF-C03F2B070231}" srcOrd="1" destOrd="0" parTransId="{4ABCB4A9-A477-458E-80E0-E24022051EE0}" sibTransId="{C6DAA0F1-B06B-4234-9235-3884530A8D7B}"/>
    <dgm:cxn modelId="{2839998B-4E12-3F43-A1FA-E9F1F6560514}" type="presOf" srcId="{B373045E-D1DD-4606-B10D-55423BA9EAA9}" destId="{7199509C-36DF-4ED5-8926-0C2B2505BC90}" srcOrd="1" destOrd="0" presId="urn:microsoft.com/office/officeart/2005/8/layout/orgChart1"/>
    <dgm:cxn modelId="{523C4498-11F9-5442-9354-4CD1A0FBE55C}" type="presOf" srcId="{9B333C46-BDA1-4CE0-9A14-4B949462FA0F}" destId="{3020FF1B-A4AA-4EE7-80D7-57E9CDE81D68}" srcOrd="0" destOrd="0" presId="urn:microsoft.com/office/officeart/2005/8/layout/orgChart1"/>
    <dgm:cxn modelId="{6CCD6DB2-3192-AE40-BC45-358F54945631}" type="presOf" srcId="{B60DB14B-F419-4D9D-B8C3-C2BC27092B14}" destId="{BCBD7774-2F3E-42D3-8D3C-71149891F389}" srcOrd="0" destOrd="0" presId="urn:microsoft.com/office/officeart/2005/8/layout/orgChart1"/>
    <dgm:cxn modelId="{7CFD6AB3-C874-FE43-B8A0-C579B009994E}" type="presOf" srcId="{B373045E-D1DD-4606-B10D-55423BA9EAA9}" destId="{320473D6-BF44-41CC-B546-8CE438CDEDB2}" srcOrd="0" destOrd="0" presId="urn:microsoft.com/office/officeart/2005/8/layout/orgChart1"/>
    <dgm:cxn modelId="{81A856B4-9AE6-7143-A029-C552BDE44993}" type="presOf" srcId="{B627F02D-E4EC-40BA-879F-B4B11A5E50ED}" destId="{8F22D1B3-60E1-4BF7-8F94-AF425CC47B61}" srcOrd="0" destOrd="0" presId="urn:microsoft.com/office/officeart/2005/8/layout/orgChart1"/>
    <dgm:cxn modelId="{76734EC5-CC8F-EE4F-9630-8809A44765CE}" type="presOf" srcId="{4ABCB4A9-A477-458E-80E0-E24022051EE0}" destId="{327C7F54-C95B-48C5-B295-BEAA546371EF}" srcOrd="0" destOrd="0" presId="urn:microsoft.com/office/officeart/2005/8/layout/orgChart1"/>
    <dgm:cxn modelId="{7AB892C6-AE53-F04C-8212-405DEB2C2A69}" type="presOf" srcId="{41A31E47-D659-45A4-B4C5-16C7F6B9F271}" destId="{5D7D71E3-5A74-47E2-B2D8-D62B9CA5C6E9}" srcOrd="0" destOrd="0" presId="urn:microsoft.com/office/officeart/2005/8/layout/orgChart1"/>
    <dgm:cxn modelId="{96A6C7D3-E698-4326-B4FA-BD83534E2A51}" srcId="{B373045E-D1DD-4606-B10D-55423BA9EAA9}" destId="{41A31E47-D659-45A4-B4C5-16C7F6B9F271}" srcOrd="2" destOrd="0" parTransId="{B60DB14B-F419-4D9D-B8C3-C2BC27092B14}" sibTransId="{14852E23-A952-4561-8E6C-DBEFB3F240E2}"/>
    <dgm:cxn modelId="{54C8F3D4-1812-F04A-8C1C-F4F9AB560917}" type="presOf" srcId="{13B0A4F8-B14C-4912-8E8D-DB3113385D4B}" destId="{8EBE0991-F341-47B8-9F87-87F9B45DCBCF}" srcOrd="0" destOrd="0" presId="urn:microsoft.com/office/officeart/2005/8/layout/orgChart1"/>
    <dgm:cxn modelId="{44E8E1D5-0276-4356-A94D-CF429AB4498B}" srcId="{94E2E353-62E2-4218-BFBF-C03F2B070231}" destId="{EE18A607-5585-4511-B7FC-32B052D1CA6C}" srcOrd="0" destOrd="0" parTransId="{516C5814-66BF-4399-8E6B-89E804F8E505}" sibTransId="{F44C9018-0772-4A9C-9FBF-17C03A90E6FA}"/>
    <dgm:cxn modelId="{42CB80DB-6D50-4DB6-A430-FC795CDC19AD}" srcId="{23142766-D62E-4A07-A5B9-2BB8BF57CA24}" destId="{B373045E-D1DD-4606-B10D-55423BA9EAA9}" srcOrd="0" destOrd="0" parTransId="{A6B9D84D-E1B0-4428-8D7C-D002F54E20EF}" sibTransId="{6408105C-84D0-4B67-9D89-23B03FD5C567}"/>
    <dgm:cxn modelId="{594463DF-D267-4A53-B59F-ACF148C931E9}" srcId="{B373045E-D1DD-4606-B10D-55423BA9EAA9}" destId="{9B333C46-BDA1-4CE0-9A14-4B949462FA0F}" srcOrd="3" destOrd="0" parTransId="{13B0A4F8-B14C-4912-8E8D-DB3113385D4B}" sibTransId="{FC76D93D-7520-4E95-AE94-3CB86094E9A3}"/>
    <dgm:cxn modelId="{D8898DEC-334D-4CB5-8BBE-6D4FF6A3CF7C}" srcId="{B373045E-D1DD-4606-B10D-55423BA9EAA9}" destId="{A56C28C3-D77D-4804-84E4-EBEA4546375C}" srcOrd="0" destOrd="0" parTransId="{BF3B50E4-D294-4CE5-AF27-C22D08210662}" sibTransId="{67953AAE-A290-477E-B290-D2ACDE7A6FDD}"/>
    <dgm:cxn modelId="{31661353-7B98-C849-A6E4-A40A2E96380D}" type="presParOf" srcId="{8BB0CEDB-B393-4782-9D67-A1E37F9C6F60}" destId="{5DA8EE47-5914-4A81-85C9-28B6F9A17583}" srcOrd="0" destOrd="0" presId="urn:microsoft.com/office/officeart/2005/8/layout/orgChart1"/>
    <dgm:cxn modelId="{A5A2B89D-FCA3-F846-AA97-877F5BB0C1E3}" type="presParOf" srcId="{5DA8EE47-5914-4A81-85C9-28B6F9A17583}" destId="{5A4E911C-1132-413A-8948-2BEF63C4D231}" srcOrd="0" destOrd="0" presId="urn:microsoft.com/office/officeart/2005/8/layout/orgChart1"/>
    <dgm:cxn modelId="{39F70F2B-7C84-0F4B-9B9A-B09409455A78}" type="presParOf" srcId="{5A4E911C-1132-413A-8948-2BEF63C4D231}" destId="{320473D6-BF44-41CC-B546-8CE438CDEDB2}" srcOrd="0" destOrd="0" presId="urn:microsoft.com/office/officeart/2005/8/layout/orgChart1"/>
    <dgm:cxn modelId="{884525BE-00A4-C548-A65D-4FD40C352EEE}" type="presParOf" srcId="{5A4E911C-1132-413A-8948-2BEF63C4D231}" destId="{7199509C-36DF-4ED5-8926-0C2B2505BC90}" srcOrd="1" destOrd="0" presId="urn:microsoft.com/office/officeart/2005/8/layout/orgChart1"/>
    <dgm:cxn modelId="{C00A6236-53E6-8E47-9878-8175BEE51C58}" type="presParOf" srcId="{5DA8EE47-5914-4A81-85C9-28B6F9A17583}" destId="{1DFF4FFD-E380-41B6-AD31-85E32752C42E}" srcOrd="1" destOrd="0" presId="urn:microsoft.com/office/officeart/2005/8/layout/orgChart1"/>
    <dgm:cxn modelId="{66ECC702-C34A-9E47-9C51-14F56FE6AB3B}" type="presParOf" srcId="{1DFF4FFD-E380-41B6-AD31-85E32752C42E}" destId="{F535DCDC-A388-487F-ACC8-1CA40C79B9AE}" srcOrd="0" destOrd="0" presId="urn:microsoft.com/office/officeart/2005/8/layout/orgChart1"/>
    <dgm:cxn modelId="{430826FA-E23E-E445-8457-D4292687304A}" type="presParOf" srcId="{1DFF4FFD-E380-41B6-AD31-85E32752C42E}" destId="{0144EA0D-DF1F-4649-920E-8FD82F2D669E}" srcOrd="1" destOrd="0" presId="urn:microsoft.com/office/officeart/2005/8/layout/orgChart1"/>
    <dgm:cxn modelId="{6C061832-0866-8644-8A6E-27CB3A14C8DB}" type="presParOf" srcId="{0144EA0D-DF1F-4649-920E-8FD82F2D669E}" destId="{F5479AE9-8A70-477E-92B0-70FA53F07D96}" srcOrd="0" destOrd="0" presId="urn:microsoft.com/office/officeart/2005/8/layout/orgChart1"/>
    <dgm:cxn modelId="{43724647-5865-9C4D-A80F-63C1628EC4B6}" type="presParOf" srcId="{F5479AE9-8A70-477E-92B0-70FA53F07D96}" destId="{D016E18C-0EFA-4197-9D1C-A962A6FB6E02}" srcOrd="0" destOrd="0" presId="urn:microsoft.com/office/officeart/2005/8/layout/orgChart1"/>
    <dgm:cxn modelId="{180BA709-76A9-C84A-9A9B-F0D704F43104}" type="presParOf" srcId="{F5479AE9-8A70-477E-92B0-70FA53F07D96}" destId="{BCFDFC24-081F-4312-B77E-A359892F16CF}" srcOrd="1" destOrd="0" presId="urn:microsoft.com/office/officeart/2005/8/layout/orgChart1"/>
    <dgm:cxn modelId="{82E0E042-8E1A-1147-BC38-4395AA0E52E5}" type="presParOf" srcId="{0144EA0D-DF1F-4649-920E-8FD82F2D669E}" destId="{7A77F4BA-43D8-4D88-B38B-0C2179591088}" srcOrd="1" destOrd="0" presId="urn:microsoft.com/office/officeart/2005/8/layout/orgChart1"/>
    <dgm:cxn modelId="{CEFA9889-42E2-114C-94A2-BEDFD2F960A0}" type="presParOf" srcId="{0144EA0D-DF1F-4649-920E-8FD82F2D669E}" destId="{75A2CFA5-AEA4-4658-A0C1-65E1E847AF14}" srcOrd="2" destOrd="0" presId="urn:microsoft.com/office/officeart/2005/8/layout/orgChart1"/>
    <dgm:cxn modelId="{894ECD1A-9E97-9D49-80B3-9FF7E37A3CD7}" type="presParOf" srcId="{1DFF4FFD-E380-41B6-AD31-85E32752C42E}" destId="{327C7F54-C95B-48C5-B295-BEAA546371EF}" srcOrd="2" destOrd="0" presId="urn:microsoft.com/office/officeart/2005/8/layout/orgChart1"/>
    <dgm:cxn modelId="{D8468FFE-5F26-A543-AB20-2F09D9E32977}" type="presParOf" srcId="{1DFF4FFD-E380-41B6-AD31-85E32752C42E}" destId="{2237ABAF-E152-470A-9282-843CFD1D05EE}" srcOrd="3" destOrd="0" presId="urn:microsoft.com/office/officeart/2005/8/layout/orgChart1"/>
    <dgm:cxn modelId="{9E221956-683B-E64C-9CB9-92D2E63BF250}" type="presParOf" srcId="{2237ABAF-E152-470A-9282-843CFD1D05EE}" destId="{F008818B-99CC-48D4-A92D-FB5114BB0E40}" srcOrd="0" destOrd="0" presId="urn:microsoft.com/office/officeart/2005/8/layout/orgChart1"/>
    <dgm:cxn modelId="{F29D1DDB-95CF-BD43-90EA-F0DE9DB4F0B9}" type="presParOf" srcId="{F008818B-99CC-48D4-A92D-FB5114BB0E40}" destId="{3370BA8B-7FC6-461E-AE72-1E9FDFD7AAB0}" srcOrd="0" destOrd="0" presId="urn:microsoft.com/office/officeart/2005/8/layout/orgChart1"/>
    <dgm:cxn modelId="{5350739D-A1D9-4C49-8B03-AC290CDE3D27}" type="presParOf" srcId="{F008818B-99CC-48D4-A92D-FB5114BB0E40}" destId="{35D33F6A-5326-4DAD-8696-F79EDF32548C}" srcOrd="1" destOrd="0" presId="urn:microsoft.com/office/officeart/2005/8/layout/orgChart1"/>
    <dgm:cxn modelId="{D89647DE-27F4-C943-BB24-22C814E03168}" type="presParOf" srcId="{2237ABAF-E152-470A-9282-843CFD1D05EE}" destId="{86322039-730A-45B5-A700-D419515C3F66}" srcOrd="1" destOrd="0" presId="urn:microsoft.com/office/officeart/2005/8/layout/orgChart1"/>
    <dgm:cxn modelId="{BB3D2B7A-E3CE-6641-B023-CEC56763C2C1}" type="presParOf" srcId="{86322039-730A-45B5-A700-D419515C3F66}" destId="{D3B81FD6-26AC-49BC-9011-D3E5D6987D44}" srcOrd="0" destOrd="0" presId="urn:microsoft.com/office/officeart/2005/8/layout/orgChart1"/>
    <dgm:cxn modelId="{3BAB6A3C-C7AA-1A4D-A7BA-EB3AB4C3BC62}" type="presParOf" srcId="{86322039-730A-45B5-A700-D419515C3F66}" destId="{D36B53E4-761D-4E8B-BFD0-CB407B139DB3}" srcOrd="1" destOrd="0" presId="urn:microsoft.com/office/officeart/2005/8/layout/orgChart1"/>
    <dgm:cxn modelId="{FD3BE0A8-AB74-2E42-8EE2-7B0D49C41C10}" type="presParOf" srcId="{D36B53E4-761D-4E8B-BFD0-CB407B139DB3}" destId="{654CB3AF-0BED-444A-A9A1-08D0A97CA1CD}" srcOrd="0" destOrd="0" presId="urn:microsoft.com/office/officeart/2005/8/layout/orgChart1"/>
    <dgm:cxn modelId="{348106AE-9E16-3748-BAD4-D99D378E4730}" type="presParOf" srcId="{654CB3AF-0BED-444A-A9A1-08D0A97CA1CD}" destId="{66E4BBD9-133F-4022-B4F3-53894CC3BD17}" srcOrd="0" destOrd="0" presId="urn:microsoft.com/office/officeart/2005/8/layout/orgChart1"/>
    <dgm:cxn modelId="{CEE16159-B383-AF45-B158-65982DAB6A19}" type="presParOf" srcId="{654CB3AF-0BED-444A-A9A1-08D0A97CA1CD}" destId="{E80218A6-574C-4898-A0CA-56319FDEF6C5}" srcOrd="1" destOrd="0" presId="urn:microsoft.com/office/officeart/2005/8/layout/orgChart1"/>
    <dgm:cxn modelId="{6114D7E7-8E9D-164B-A36E-C8B5D1DD34C3}" type="presParOf" srcId="{D36B53E4-761D-4E8B-BFD0-CB407B139DB3}" destId="{7C9C93FD-132F-4659-9225-261CA9776706}" srcOrd="1" destOrd="0" presId="urn:microsoft.com/office/officeart/2005/8/layout/orgChart1"/>
    <dgm:cxn modelId="{D2314281-93C3-F24C-B907-1FDD3CC2DA38}" type="presParOf" srcId="{7C9C93FD-132F-4659-9225-261CA9776706}" destId="{94AC3476-AB74-4E2C-AB1E-2082D9BF710C}" srcOrd="0" destOrd="0" presId="urn:microsoft.com/office/officeart/2005/8/layout/orgChart1"/>
    <dgm:cxn modelId="{109DD636-E8AF-9E46-9B66-9D81C2817391}" type="presParOf" srcId="{7C9C93FD-132F-4659-9225-261CA9776706}" destId="{4D5C04DF-C1FD-4C7A-A8E9-CB8F2A31291D}" srcOrd="1" destOrd="0" presId="urn:microsoft.com/office/officeart/2005/8/layout/orgChart1"/>
    <dgm:cxn modelId="{0450C247-C90F-9647-A443-775B3ACF174D}" type="presParOf" srcId="{4D5C04DF-C1FD-4C7A-A8E9-CB8F2A31291D}" destId="{1A5C7A14-C7D9-4599-B2DD-351A15335BD4}" srcOrd="0" destOrd="0" presId="urn:microsoft.com/office/officeart/2005/8/layout/orgChart1"/>
    <dgm:cxn modelId="{FD428099-CB75-9C48-82F2-4584305CA184}" type="presParOf" srcId="{1A5C7A14-C7D9-4599-B2DD-351A15335BD4}" destId="{8F22D1B3-60E1-4BF7-8F94-AF425CC47B61}" srcOrd="0" destOrd="0" presId="urn:microsoft.com/office/officeart/2005/8/layout/orgChart1"/>
    <dgm:cxn modelId="{55F3AAED-1A14-784D-8EB9-7063D134B1C4}" type="presParOf" srcId="{1A5C7A14-C7D9-4599-B2DD-351A15335BD4}" destId="{CCA1E7E8-2309-4340-B6D1-B91289C147B1}" srcOrd="1" destOrd="0" presId="urn:microsoft.com/office/officeart/2005/8/layout/orgChart1"/>
    <dgm:cxn modelId="{E99A95DC-F8FD-0F48-9DB1-F7DE40613795}" type="presParOf" srcId="{4D5C04DF-C1FD-4C7A-A8E9-CB8F2A31291D}" destId="{B86951C8-B6B7-4641-BB9B-65A0926DC970}" srcOrd="1" destOrd="0" presId="urn:microsoft.com/office/officeart/2005/8/layout/orgChart1"/>
    <dgm:cxn modelId="{85827B8F-06B6-E647-9539-1F6F3CA2EC76}" type="presParOf" srcId="{4D5C04DF-C1FD-4C7A-A8E9-CB8F2A31291D}" destId="{C89A5ECD-C0F4-492F-B906-5DD7337706B9}" srcOrd="2" destOrd="0" presId="urn:microsoft.com/office/officeart/2005/8/layout/orgChart1"/>
    <dgm:cxn modelId="{D4653D86-6D52-D747-913A-781A9ACE2699}" type="presParOf" srcId="{D36B53E4-761D-4E8B-BFD0-CB407B139DB3}" destId="{5FFB3A8E-B42A-4DA2-824E-918FC228AD8A}" srcOrd="2" destOrd="0" presId="urn:microsoft.com/office/officeart/2005/8/layout/orgChart1"/>
    <dgm:cxn modelId="{DBB777B8-8B15-F34A-BED2-CCC051DFD89A}" type="presParOf" srcId="{2237ABAF-E152-470A-9282-843CFD1D05EE}" destId="{22CC91C8-796F-451C-8777-8EC713522C2E}" srcOrd="2" destOrd="0" presId="urn:microsoft.com/office/officeart/2005/8/layout/orgChart1"/>
    <dgm:cxn modelId="{C30776C9-1AC7-AB48-8102-B7980A628EEF}" type="presParOf" srcId="{1DFF4FFD-E380-41B6-AD31-85E32752C42E}" destId="{BCBD7774-2F3E-42D3-8D3C-71149891F389}" srcOrd="4" destOrd="0" presId="urn:microsoft.com/office/officeart/2005/8/layout/orgChart1"/>
    <dgm:cxn modelId="{7CD5A398-323B-2044-9ED3-FAD4AC189A06}" type="presParOf" srcId="{1DFF4FFD-E380-41B6-AD31-85E32752C42E}" destId="{48C40DCF-3A8E-440F-A5FF-9679AE56CDD9}" srcOrd="5" destOrd="0" presId="urn:microsoft.com/office/officeart/2005/8/layout/orgChart1"/>
    <dgm:cxn modelId="{0E9361FA-2258-A74B-B33B-4093DFAC0D24}" type="presParOf" srcId="{48C40DCF-3A8E-440F-A5FF-9679AE56CDD9}" destId="{57C1EB96-E0B6-4B37-A659-95E09F73F0BE}" srcOrd="0" destOrd="0" presId="urn:microsoft.com/office/officeart/2005/8/layout/orgChart1"/>
    <dgm:cxn modelId="{EC100154-93F6-FE4F-9745-9A0F2ECE0208}" type="presParOf" srcId="{57C1EB96-E0B6-4B37-A659-95E09F73F0BE}" destId="{5D7D71E3-5A74-47E2-B2D8-D62B9CA5C6E9}" srcOrd="0" destOrd="0" presId="urn:microsoft.com/office/officeart/2005/8/layout/orgChart1"/>
    <dgm:cxn modelId="{62B1E2B7-ED28-1746-8650-5474B6C08E42}" type="presParOf" srcId="{57C1EB96-E0B6-4B37-A659-95E09F73F0BE}" destId="{A0FD34A4-52F2-4116-9AAD-C6B216EA779F}" srcOrd="1" destOrd="0" presId="urn:microsoft.com/office/officeart/2005/8/layout/orgChart1"/>
    <dgm:cxn modelId="{FB50B4D3-9E60-044A-B119-518B3CD50DC9}" type="presParOf" srcId="{48C40DCF-3A8E-440F-A5FF-9679AE56CDD9}" destId="{B171DE49-F90D-4DB1-B46B-41F3174BA697}" srcOrd="1" destOrd="0" presId="urn:microsoft.com/office/officeart/2005/8/layout/orgChart1"/>
    <dgm:cxn modelId="{463DBAD7-63F2-6F48-B6DE-590516068E50}" type="presParOf" srcId="{48C40DCF-3A8E-440F-A5FF-9679AE56CDD9}" destId="{7FFB1EC9-C7F4-4101-B78F-498384046B7B}" srcOrd="2" destOrd="0" presId="urn:microsoft.com/office/officeart/2005/8/layout/orgChart1"/>
    <dgm:cxn modelId="{ADC7D71D-AABD-E046-A3E1-E1003C063FBC}" type="presParOf" srcId="{1DFF4FFD-E380-41B6-AD31-85E32752C42E}" destId="{8EBE0991-F341-47B8-9F87-87F9B45DCBCF}" srcOrd="6" destOrd="0" presId="urn:microsoft.com/office/officeart/2005/8/layout/orgChart1"/>
    <dgm:cxn modelId="{FA85F0CA-6C35-3548-BC5C-77E70DA16D8E}" type="presParOf" srcId="{1DFF4FFD-E380-41B6-AD31-85E32752C42E}" destId="{8CBB7C19-9412-4A55-B762-2DBAD3CAD27A}" srcOrd="7" destOrd="0" presId="urn:microsoft.com/office/officeart/2005/8/layout/orgChart1"/>
    <dgm:cxn modelId="{F906CDC1-4388-E645-AACC-23165FB86DB2}" type="presParOf" srcId="{8CBB7C19-9412-4A55-B762-2DBAD3CAD27A}" destId="{97D45B47-241E-4E4A-AA1E-A8D1B83DE1B1}" srcOrd="0" destOrd="0" presId="urn:microsoft.com/office/officeart/2005/8/layout/orgChart1"/>
    <dgm:cxn modelId="{0A0E10F5-7D9D-FA45-9F25-7DEE9903F8AC}" type="presParOf" srcId="{97D45B47-241E-4E4A-AA1E-A8D1B83DE1B1}" destId="{3020FF1B-A4AA-4EE7-80D7-57E9CDE81D68}" srcOrd="0" destOrd="0" presId="urn:microsoft.com/office/officeart/2005/8/layout/orgChart1"/>
    <dgm:cxn modelId="{136F682A-839F-E94A-8240-5AD048A59758}" type="presParOf" srcId="{97D45B47-241E-4E4A-AA1E-A8D1B83DE1B1}" destId="{A59A835F-5AF8-4CF3-AB01-047D0C92111D}" srcOrd="1" destOrd="0" presId="urn:microsoft.com/office/officeart/2005/8/layout/orgChart1"/>
    <dgm:cxn modelId="{7657DD4C-EEBC-A24E-AB9D-8333739DF9AC}" type="presParOf" srcId="{8CBB7C19-9412-4A55-B762-2DBAD3CAD27A}" destId="{77906ED4-0FFA-4106-A5E7-2BBC1AA47848}" srcOrd="1" destOrd="0" presId="urn:microsoft.com/office/officeart/2005/8/layout/orgChart1"/>
    <dgm:cxn modelId="{5728E397-168C-FC44-B1A8-7387DB141AA5}" type="presParOf" srcId="{8CBB7C19-9412-4A55-B762-2DBAD3CAD27A}" destId="{3E4E7364-0CF6-4880-B880-00014C0333C0}" srcOrd="2" destOrd="0" presId="urn:microsoft.com/office/officeart/2005/8/layout/orgChart1"/>
    <dgm:cxn modelId="{7928029C-2558-C14F-B144-147B00E99479}" type="presParOf" srcId="{5DA8EE47-5914-4A81-85C9-28B6F9A17583}" destId="{E04007D5-42E4-4147-BC22-466838232437}"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709C76-3FD9-417D-B1B8-51B9EB1CB2C6}">
      <dsp:nvSpPr>
        <dsp:cNvPr id="0" name=""/>
        <dsp:cNvSpPr/>
      </dsp:nvSpPr>
      <dsp:spPr>
        <a:xfrm>
          <a:off x="2740889" y="1089246"/>
          <a:ext cx="989932" cy="238691"/>
        </a:xfrm>
        <a:custGeom>
          <a:avLst/>
          <a:gdLst/>
          <a:ahLst/>
          <a:cxnLst/>
          <a:rect l="0" t="0" r="0" b="0"/>
          <a:pathLst>
            <a:path>
              <a:moveTo>
                <a:pt x="0" y="0"/>
              </a:moveTo>
              <a:lnTo>
                <a:pt x="0" y="85015"/>
              </a:lnTo>
              <a:lnTo>
                <a:pt x="989932" y="85015"/>
              </a:lnTo>
              <a:lnTo>
                <a:pt x="989932" y="238691"/>
              </a:lnTo>
            </a:path>
          </a:pathLst>
        </a:custGeom>
        <a:noFill/>
        <a:ln w="12700" cap="flat" cmpd="sng" algn="ctr">
          <a:solidFill>
            <a:schemeClr val="accent6">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9753188-1936-4EE5-8CEA-93FE745C7FE8}">
      <dsp:nvSpPr>
        <dsp:cNvPr id="0" name=""/>
        <dsp:cNvSpPr/>
      </dsp:nvSpPr>
      <dsp:spPr>
        <a:xfrm>
          <a:off x="1514651" y="1089246"/>
          <a:ext cx="1226238" cy="211419"/>
        </a:xfrm>
        <a:custGeom>
          <a:avLst/>
          <a:gdLst/>
          <a:ahLst/>
          <a:cxnLst/>
          <a:rect l="0" t="0" r="0" b="0"/>
          <a:pathLst>
            <a:path>
              <a:moveTo>
                <a:pt x="1226238" y="0"/>
              </a:moveTo>
              <a:lnTo>
                <a:pt x="1226238" y="57743"/>
              </a:lnTo>
              <a:lnTo>
                <a:pt x="0" y="57743"/>
              </a:lnTo>
              <a:lnTo>
                <a:pt x="0" y="211419"/>
              </a:lnTo>
            </a:path>
          </a:pathLst>
        </a:custGeom>
        <a:noFill/>
        <a:ln w="12700" cap="flat" cmpd="sng" algn="ctr">
          <a:solidFill>
            <a:schemeClr val="accent6">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4FD37A4-28A6-49BE-B5CF-E10558B2A02E}">
      <dsp:nvSpPr>
        <dsp:cNvPr id="0" name=""/>
        <dsp:cNvSpPr/>
      </dsp:nvSpPr>
      <dsp:spPr>
        <a:xfrm>
          <a:off x="1633851" y="35864"/>
          <a:ext cx="2214076" cy="1053382"/>
        </a:xfrm>
        <a:prstGeom prst="roundRect">
          <a:avLst>
            <a:gd name="adj" fmla="val 10000"/>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B72984D9-24C2-4724-8522-BEC87656CF6C}">
      <dsp:nvSpPr>
        <dsp:cNvPr id="0" name=""/>
        <dsp:cNvSpPr/>
      </dsp:nvSpPr>
      <dsp:spPr>
        <a:xfrm>
          <a:off x="1818170" y="210967"/>
          <a:ext cx="2214076" cy="1053382"/>
        </a:xfrm>
        <a:prstGeom prst="roundRect">
          <a:avLst>
            <a:gd name="adj" fmla="val 10000"/>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tr-TR" sz="1600" b="1" kern="1200" dirty="0"/>
            <a:t>REKTÖR</a:t>
          </a:r>
        </a:p>
        <a:p>
          <a:pPr marL="0" lvl="0" indent="0" algn="ctr" defTabSz="711200">
            <a:lnSpc>
              <a:spcPct val="90000"/>
            </a:lnSpc>
            <a:spcBef>
              <a:spcPct val="0"/>
            </a:spcBef>
            <a:spcAft>
              <a:spcPct val="35000"/>
            </a:spcAft>
            <a:buNone/>
          </a:pPr>
          <a:r>
            <a:rPr lang="tr-TR" sz="1600" kern="1200" dirty="0"/>
            <a:t>Prof. Dr. </a:t>
          </a:r>
          <a:r>
            <a:rPr lang="tr-TR" sz="1600" kern="1200" dirty="0" err="1"/>
            <a:t>Mahmud</a:t>
          </a:r>
          <a:r>
            <a:rPr lang="tr-TR" sz="1600" kern="1200" dirty="0"/>
            <a:t> GÜNGÖR </a:t>
          </a:r>
        </a:p>
      </dsp:txBody>
      <dsp:txXfrm>
        <a:off x="1849023" y="241820"/>
        <a:ext cx="2152370" cy="991676"/>
      </dsp:txXfrm>
    </dsp:sp>
    <dsp:sp modelId="{9B2645A0-4323-45E6-A1A0-C5BE84282623}">
      <dsp:nvSpPr>
        <dsp:cNvPr id="0" name=""/>
        <dsp:cNvSpPr/>
      </dsp:nvSpPr>
      <dsp:spPr>
        <a:xfrm>
          <a:off x="685217" y="1300666"/>
          <a:ext cx="1658869" cy="1294754"/>
        </a:xfrm>
        <a:prstGeom prst="roundRect">
          <a:avLst>
            <a:gd name="adj" fmla="val 10000"/>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4B10727F-1291-4BCB-9E65-61C5D28F851F}">
      <dsp:nvSpPr>
        <dsp:cNvPr id="0" name=""/>
        <dsp:cNvSpPr/>
      </dsp:nvSpPr>
      <dsp:spPr>
        <a:xfrm>
          <a:off x="869536" y="1475769"/>
          <a:ext cx="1658869" cy="1294754"/>
        </a:xfrm>
        <a:prstGeom prst="roundRect">
          <a:avLst>
            <a:gd name="adj" fmla="val 10000"/>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tr-TR" sz="1400" b="1" kern="1200" dirty="0"/>
            <a:t>REKTÖR YARDIMCISI</a:t>
          </a:r>
        </a:p>
        <a:p>
          <a:pPr marL="0" lvl="0" indent="0" algn="ctr" defTabSz="622300">
            <a:lnSpc>
              <a:spcPct val="90000"/>
            </a:lnSpc>
            <a:spcBef>
              <a:spcPct val="0"/>
            </a:spcBef>
            <a:spcAft>
              <a:spcPct val="35000"/>
            </a:spcAft>
            <a:buNone/>
          </a:pPr>
          <a:r>
            <a:rPr lang="tr-TR" sz="1400" kern="1200" dirty="0"/>
            <a:t>Prof. Dr. Mehmet İNEL </a:t>
          </a:r>
        </a:p>
      </dsp:txBody>
      <dsp:txXfrm>
        <a:off x="907458" y="1513691"/>
        <a:ext cx="1583025" cy="1218910"/>
      </dsp:txXfrm>
    </dsp:sp>
    <dsp:sp modelId="{E78B7142-65A3-4D7F-A323-04923BA5A963}">
      <dsp:nvSpPr>
        <dsp:cNvPr id="0" name=""/>
        <dsp:cNvSpPr/>
      </dsp:nvSpPr>
      <dsp:spPr>
        <a:xfrm>
          <a:off x="2901387" y="1327938"/>
          <a:ext cx="1658869" cy="1053382"/>
        </a:xfrm>
        <a:prstGeom prst="roundRect">
          <a:avLst>
            <a:gd name="adj" fmla="val 10000"/>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37603A01-88FD-45CD-9CE1-DA45075DDAFE}">
      <dsp:nvSpPr>
        <dsp:cNvPr id="0" name=""/>
        <dsp:cNvSpPr/>
      </dsp:nvSpPr>
      <dsp:spPr>
        <a:xfrm>
          <a:off x="3085706" y="1503041"/>
          <a:ext cx="1658869" cy="1053382"/>
        </a:xfrm>
        <a:prstGeom prst="roundRect">
          <a:avLst>
            <a:gd name="adj" fmla="val 10000"/>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tr-TR" sz="1400" b="1" kern="1200" dirty="0"/>
            <a:t>REKTÖR YARDIMCISI</a:t>
          </a:r>
        </a:p>
        <a:p>
          <a:pPr marL="0" lvl="0" indent="0" algn="ctr" defTabSz="622300">
            <a:lnSpc>
              <a:spcPct val="90000"/>
            </a:lnSpc>
            <a:spcBef>
              <a:spcPct val="0"/>
            </a:spcBef>
            <a:spcAft>
              <a:spcPct val="35000"/>
            </a:spcAft>
            <a:buNone/>
          </a:pPr>
          <a:r>
            <a:rPr lang="tr-TR" sz="1400" b="0" kern="1200" dirty="0"/>
            <a:t>Prof. Dr. Ersan ÖZ </a:t>
          </a:r>
        </a:p>
      </dsp:txBody>
      <dsp:txXfrm>
        <a:off x="3116559" y="1533894"/>
        <a:ext cx="1597163" cy="991676"/>
      </dsp:txXfrm>
    </dsp:sp>
    <dsp:sp modelId="{44A4A3E4-0E17-429E-A5D9-F89545115AC9}">
      <dsp:nvSpPr>
        <dsp:cNvPr id="0" name=""/>
        <dsp:cNvSpPr/>
      </dsp:nvSpPr>
      <dsp:spPr>
        <a:xfrm>
          <a:off x="4861335" y="1357532"/>
          <a:ext cx="1658869" cy="1053382"/>
        </a:xfrm>
        <a:prstGeom prst="roundRect">
          <a:avLst>
            <a:gd name="adj" fmla="val 10000"/>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F9BEB341-FD56-4964-992B-77787026BF5F}">
      <dsp:nvSpPr>
        <dsp:cNvPr id="0" name=""/>
        <dsp:cNvSpPr/>
      </dsp:nvSpPr>
      <dsp:spPr>
        <a:xfrm>
          <a:off x="5045653" y="1532635"/>
          <a:ext cx="1658869" cy="1053382"/>
        </a:xfrm>
        <a:prstGeom prst="roundRect">
          <a:avLst>
            <a:gd name="adj" fmla="val 10000"/>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tr-TR" sz="1400" b="1" kern="1200" dirty="0"/>
            <a:t>REKTÖR YARDIMCISI</a:t>
          </a:r>
        </a:p>
        <a:p>
          <a:pPr marL="0" lvl="0" indent="0" algn="ctr" defTabSz="622300">
            <a:lnSpc>
              <a:spcPct val="90000"/>
            </a:lnSpc>
            <a:spcBef>
              <a:spcPct val="0"/>
            </a:spcBef>
            <a:spcAft>
              <a:spcPct val="35000"/>
            </a:spcAft>
            <a:buNone/>
          </a:pPr>
          <a:r>
            <a:rPr lang="tr-TR" sz="1400" b="0" kern="1200" dirty="0"/>
            <a:t>Prof. Dr. İbrahim TÜRKÇÜER </a:t>
          </a:r>
        </a:p>
      </dsp:txBody>
      <dsp:txXfrm>
        <a:off x="5076506" y="1563488"/>
        <a:ext cx="1597163" cy="99167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9659BB-655F-4D74-B3DD-3BF682B1B87B}">
      <dsp:nvSpPr>
        <dsp:cNvPr id="0" name=""/>
        <dsp:cNvSpPr/>
      </dsp:nvSpPr>
      <dsp:spPr>
        <a:xfrm>
          <a:off x="991513" y="-165639"/>
          <a:ext cx="1569217" cy="996453"/>
        </a:xfrm>
        <a:prstGeom prst="roundRect">
          <a:avLst>
            <a:gd name="adj" fmla="val 10000"/>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19719BC8-C68C-48B1-B044-67FC60C2E7F2}">
      <dsp:nvSpPr>
        <dsp:cNvPr id="0" name=""/>
        <dsp:cNvSpPr/>
      </dsp:nvSpPr>
      <dsp:spPr>
        <a:xfrm>
          <a:off x="1165870" y="0"/>
          <a:ext cx="1569217" cy="996453"/>
        </a:xfrm>
        <a:prstGeom prst="roundRect">
          <a:avLst>
            <a:gd name="adj" fmla="val 10000"/>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tr-TR" sz="1400" b="1" kern="1200" dirty="0"/>
            <a:t>GENEL SEKRETER </a:t>
          </a:r>
        </a:p>
        <a:p>
          <a:pPr marL="0" marR="0" lvl="0" indent="0" algn="ctr" defTabSz="914400" eaLnBrk="1" fontAlgn="auto" latinLnBrk="0" hangingPunct="1">
            <a:lnSpc>
              <a:spcPct val="100000"/>
            </a:lnSpc>
            <a:spcBef>
              <a:spcPct val="0"/>
            </a:spcBef>
            <a:spcAft>
              <a:spcPts val="0"/>
            </a:spcAft>
            <a:buClrTx/>
            <a:buSzTx/>
            <a:buFontTx/>
            <a:buNone/>
            <a:tabLst/>
            <a:defRPr/>
          </a:pPr>
          <a:r>
            <a:rPr lang="tr-TR" sz="1400" b="0" kern="1200" dirty="0"/>
            <a:t>Fatih IŞIK </a:t>
          </a:r>
        </a:p>
      </dsp:txBody>
      <dsp:txXfrm>
        <a:off x="1195055" y="29185"/>
        <a:ext cx="1510847" cy="93808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9659BB-655F-4D74-B3DD-3BF682B1B87B}">
      <dsp:nvSpPr>
        <dsp:cNvPr id="0" name=""/>
        <dsp:cNvSpPr/>
      </dsp:nvSpPr>
      <dsp:spPr>
        <a:xfrm>
          <a:off x="727657" y="-165639"/>
          <a:ext cx="2096930" cy="996453"/>
        </a:xfrm>
        <a:prstGeom prst="roundRect">
          <a:avLst>
            <a:gd name="adj" fmla="val 10000"/>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19719BC8-C68C-48B1-B044-67FC60C2E7F2}">
      <dsp:nvSpPr>
        <dsp:cNvPr id="0" name=""/>
        <dsp:cNvSpPr/>
      </dsp:nvSpPr>
      <dsp:spPr>
        <a:xfrm>
          <a:off x="902014" y="0"/>
          <a:ext cx="2096930" cy="996453"/>
        </a:xfrm>
        <a:prstGeom prst="roundRect">
          <a:avLst>
            <a:gd name="adj" fmla="val 10000"/>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tr-TR" sz="1400" b="1" kern="1200" dirty="0"/>
            <a:t>GENEL SEKRETER YARDIMCILARI  </a:t>
          </a:r>
        </a:p>
        <a:p>
          <a:pPr marL="0" marR="0" lvl="0" indent="0" algn="ctr" defTabSz="914400" eaLnBrk="1" fontAlgn="auto" latinLnBrk="0" hangingPunct="1">
            <a:lnSpc>
              <a:spcPct val="100000"/>
            </a:lnSpc>
            <a:spcBef>
              <a:spcPct val="0"/>
            </a:spcBef>
            <a:spcAft>
              <a:spcPts val="0"/>
            </a:spcAft>
            <a:buClrTx/>
            <a:buSzTx/>
            <a:buFontTx/>
            <a:buNone/>
            <a:tabLst/>
            <a:defRPr/>
          </a:pPr>
          <a:r>
            <a:rPr lang="tr-TR" sz="1400" b="0" kern="1200" dirty="0"/>
            <a:t>Bilal BOZOĞLU</a:t>
          </a:r>
        </a:p>
        <a:p>
          <a:pPr marL="0" marR="0" lvl="0" indent="0" algn="ctr" defTabSz="914400" eaLnBrk="1" fontAlgn="auto" latinLnBrk="0" hangingPunct="1">
            <a:lnSpc>
              <a:spcPct val="100000"/>
            </a:lnSpc>
            <a:spcBef>
              <a:spcPct val="0"/>
            </a:spcBef>
            <a:spcAft>
              <a:spcPts val="0"/>
            </a:spcAft>
            <a:buClrTx/>
            <a:buSzTx/>
            <a:buFontTx/>
            <a:buNone/>
            <a:tabLst/>
            <a:defRPr/>
          </a:pPr>
          <a:r>
            <a:rPr lang="tr-TR" sz="1400" b="0" kern="1200" dirty="0"/>
            <a:t>Serdar Salman SAVRAN </a:t>
          </a:r>
        </a:p>
      </dsp:txBody>
      <dsp:txXfrm>
        <a:off x="931199" y="29185"/>
        <a:ext cx="2038560" cy="93808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BE0991-F341-47B8-9F87-87F9B45DCBCF}">
      <dsp:nvSpPr>
        <dsp:cNvPr id="0" name=""/>
        <dsp:cNvSpPr/>
      </dsp:nvSpPr>
      <dsp:spPr>
        <a:xfrm>
          <a:off x="3541855" y="737551"/>
          <a:ext cx="2675912" cy="309609"/>
        </a:xfrm>
        <a:custGeom>
          <a:avLst/>
          <a:gdLst/>
          <a:ahLst/>
          <a:cxnLst/>
          <a:rect l="0" t="0" r="0" b="0"/>
          <a:pathLst>
            <a:path>
              <a:moveTo>
                <a:pt x="0" y="0"/>
              </a:moveTo>
              <a:lnTo>
                <a:pt x="0" y="154804"/>
              </a:lnTo>
              <a:lnTo>
                <a:pt x="2675912" y="154804"/>
              </a:lnTo>
              <a:lnTo>
                <a:pt x="2675912" y="309609"/>
              </a:lnTo>
            </a:path>
          </a:pathLst>
        </a:custGeom>
        <a:noFill/>
        <a:ln w="12700" cap="flat" cmpd="sng" algn="ctr">
          <a:solidFill>
            <a:schemeClr val="accent6">
              <a:tint val="99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BCBD7774-2F3E-42D3-8D3C-71149891F389}">
      <dsp:nvSpPr>
        <dsp:cNvPr id="0" name=""/>
        <dsp:cNvSpPr/>
      </dsp:nvSpPr>
      <dsp:spPr>
        <a:xfrm>
          <a:off x="3541855" y="737551"/>
          <a:ext cx="891970" cy="309609"/>
        </a:xfrm>
        <a:custGeom>
          <a:avLst/>
          <a:gdLst/>
          <a:ahLst/>
          <a:cxnLst/>
          <a:rect l="0" t="0" r="0" b="0"/>
          <a:pathLst>
            <a:path>
              <a:moveTo>
                <a:pt x="0" y="0"/>
              </a:moveTo>
              <a:lnTo>
                <a:pt x="0" y="154804"/>
              </a:lnTo>
              <a:lnTo>
                <a:pt x="891970" y="154804"/>
              </a:lnTo>
              <a:lnTo>
                <a:pt x="891970" y="309609"/>
              </a:lnTo>
            </a:path>
          </a:pathLst>
        </a:custGeom>
        <a:noFill/>
        <a:ln w="12700" cap="flat" cmpd="sng" algn="ctr">
          <a:solidFill>
            <a:schemeClr val="accent6">
              <a:tint val="99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94AC3476-AB74-4E2C-AB1E-2082D9BF710C}">
      <dsp:nvSpPr>
        <dsp:cNvPr id="0" name=""/>
        <dsp:cNvSpPr/>
      </dsp:nvSpPr>
      <dsp:spPr>
        <a:xfrm>
          <a:off x="346609" y="2675265"/>
          <a:ext cx="1710401" cy="781012"/>
        </a:xfrm>
        <a:custGeom>
          <a:avLst/>
          <a:gdLst/>
          <a:ahLst/>
          <a:cxnLst/>
          <a:rect l="0" t="0" r="0" b="0"/>
          <a:pathLst>
            <a:path>
              <a:moveTo>
                <a:pt x="0" y="0"/>
              </a:moveTo>
              <a:lnTo>
                <a:pt x="0" y="781012"/>
              </a:lnTo>
              <a:lnTo>
                <a:pt x="1710401" y="781012"/>
              </a:lnTo>
            </a:path>
          </a:pathLst>
        </a:custGeom>
        <a:noFill/>
        <a:ln w="12700" cap="flat" cmpd="sng" algn="ctr">
          <a:solidFill>
            <a:schemeClr val="accent6">
              <a:tint val="7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D3B81FD6-26AC-49BC-9011-D3E5D6987D44}">
      <dsp:nvSpPr>
        <dsp:cNvPr id="0" name=""/>
        <dsp:cNvSpPr/>
      </dsp:nvSpPr>
      <dsp:spPr>
        <a:xfrm>
          <a:off x="936342" y="1784326"/>
          <a:ext cx="1713542" cy="153772"/>
        </a:xfrm>
        <a:custGeom>
          <a:avLst/>
          <a:gdLst/>
          <a:ahLst/>
          <a:cxnLst/>
          <a:rect l="0" t="0" r="0" b="0"/>
          <a:pathLst>
            <a:path>
              <a:moveTo>
                <a:pt x="1713542" y="0"/>
              </a:moveTo>
              <a:lnTo>
                <a:pt x="0" y="0"/>
              </a:lnTo>
              <a:lnTo>
                <a:pt x="0" y="153772"/>
              </a:lnTo>
            </a:path>
          </a:pathLst>
        </a:custGeom>
        <a:noFill/>
        <a:ln w="12700" cap="flat" cmpd="sng" algn="ctr">
          <a:solidFill>
            <a:schemeClr val="accent6">
              <a:tint val="8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327C7F54-C95B-48C5-B295-BEAA546371EF}">
      <dsp:nvSpPr>
        <dsp:cNvPr id="0" name=""/>
        <dsp:cNvSpPr/>
      </dsp:nvSpPr>
      <dsp:spPr>
        <a:xfrm>
          <a:off x="2649884" y="737551"/>
          <a:ext cx="891970" cy="309609"/>
        </a:xfrm>
        <a:custGeom>
          <a:avLst/>
          <a:gdLst/>
          <a:ahLst/>
          <a:cxnLst/>
          <a:rect l="0" t="0" r="0" b="0"/>
          <a:pathLst>
            <a:path>
              <a:moveTo>
                <a:pt x="891970" y="0"/>
              </a:moveTo>
              <a:lnTo>
                <a:pt x="891970" y="154804"/>
              </a:lnTo>
              <a:lnTo>
                <a:pt x="0" y="154804"/>
              </a:lnTo>
              <a:lnTo>
                <a:pt x="0" y="309609"/>
              </a:lnTo>
            </a:path>
          </a:pathLst>
        </a:custGeom>
        <a:noFill/>
        <a:ln w="12700" cap="flat" cmpd="sng" algn="ctr">
          <a:solidFill>
            <a:schemeClr val="accent6">
              <a:tint val="99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F535DCDC-A388-487F-ACC8-1CA40C79B9AE}">
      <dsp:nvSpPr>
        <dsp:cNvPr id="0" name=""/>
        <dsp:cNvSpPr/>
      </dsp:nvSpPr>
      <dsp:spPr>
        <a:xfrm>
          <a:off x="865942" y="737551"/>
          <a:ext cx="2675912" cy="309609"/>
        </a:xfrm>
        <a:custGeom>
          <a:avLst/>
          <a:gdLst/>
          <a:ahLst/>
          <a:cxnLst/>
          <a:rect l="0" t="0" r="0" b="0"/>
          <a:pathLst>
            <a:path>
              <a:moveTo>
                <a:pt x="2675912" y="0"/>
              </a:moveTo>
              <a:lnTo>
                <a:pt x="2675912" y="154804"/>
              </a:lnTo>
              <a:lnTo>
                <a:pt x="0" y="154804"/>
              </a:lnTo>
              <a:lnTo>
                <a:pt x="0" y="309609"/>
              </a:lnTo>
            </a:path>
          </a:pathLst>
        </a:custGeom>
        <a:noFill/>
        <a:ln w="12700" cap="flat" cmpd="sng" algn="ctr">
          <a:solidFill>
            <a:schemeClr val="accent6">
              <a:tint val="99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320473D6-BF44-41CC-B546-8CE438CDEDB2}">
      <dsp:nvSpPr>
        <dsp:cNvPr id="0" name=""/>
        <dsp:cNvSpPr/>
      </dsp:nvSpPr>
      <dsp:spPr>
        <a:xfrm>
          <a:off x="2804689" y="385"/>
          <a:ext cx="1474331" cy="737165"/>
        </a:xfrm>
        <a:prstGeom prst="rect">
          <a:avLst/>
        </a:prstGeom>
        <a:solidFill>
          <a:schemeClr val="accent6">
            <a:shade val="8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kern="1200" cap="none" normalizeH="0" baseline="0" dirty="0">
            <a:ln/>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kern="1200" cap="none" normalizeH="0" baseline="0" dirty="0">
              <a:ln/>
              <a:effectLst/>
              <a:latin typeface="Arial" charset="0"/>
            </a:rPr>
            <a:t>Üniversite</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kern="1200" cap="none" normalizeH="0" baseline="0" dirty="0">
              <a:ln/>
              <a:effectLst/>
              <a:latin typeface="Arial" charset="0"/>
            </a:rPr>
            <a:t>(Rektör)</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kern="1200" cap="none" normalizeH="0" baseline="0" dirty="0">
            <a:ln/>
            <a:effectLst/>
            <a:latin typeface="Arial" charset="0"/>
          </a:endParaRPr>
        </a:p>
      </dsp:txBody>
      <dsp:txXfrm>
        <a:off x="2804689" y="385"/>
        <a:ext cx="1474331" cy="737165"/>
      </dsp:txXfrm>
    </dsp:sp>
    <dsp:sp modelId="{D016E18C-0EFA-4197-9D1C-A962A6FB6E02}">
      <dsp:nvSpPr>
        <dsp:cNvPr id="0" name=""/>
        <dsp:cNvSpPr/>
      </dsp:nvSpPr>
      <dsp:spPr>
        <a:xfrm>
          <a:off x="128777" y="1047160"/>
          <a:ext cx="1474331" cy="737165"/>
        </a:xfrm>
        <a:prstGeom prst="rect">
          <a:avLst/>
        </a:prstGeom>
        <a:solidFill>
          <a:schemeClr val="accent6">
            <a:tint val="99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kern="1200" cap="none" normalizeH="0" baseline="0" dirty="0">
              <a:ln/>
              <a:effectLst/>
              <a:latin typeface="Arial" charset="0"/>
            </a:rPr>
            <a:t>Enstitüler</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1" u="none" strike="noStrike" kern="1200" cap="none" normalizeH="0" baseline="0" dirty="0">
              <a:ln/>
              <a:effectLst/>
              <a:latin typeface="Arial" charset="0"/>
            </a:rPr>
            <a:t>(Enstitü Müdürü)</a:t>
          </a:r>
        </a:p>
      </dsp:txBody>
      <dsp:txXfrm>
        <a:off x="128777" y="1047160"/>
        <a:ext cx="1474331" cy="737165"/>
      </dsp:txXfrm>
    </dsp:sp>
    <dsp:sp modelId="{3370BA8B-7FC6-461E-AE72-1E9FDFD7AAB0}">
      <dsp:nvSpPr>
        <dsp:cNvPr id="0" name=""/>
        <dsp:cNvSpPr/>
      </dsp:nvSpPr>
      <dsp:spPr>
        <a:xfrm>
          <a:off x="1912718" y="1047160"/>
          <a:ext cx="1474331" cy="737165"/>
        </a:xfrm>
        <a:prstGeom prst="rect">
          <a:avLst/>
        </a:prstGeom>
        <a:solidFill>
          <a:schemeClr val="accent6">
            <a:tint val="99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kern="1200" cap="none" normalizeH="0" baseline="0" dirty="0">
            <a:ln/>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kern="1200" cap="none" normalizeH="0" baseline="0" dirty="0">
              <a:ln/>
              <a:effectLst/>
              <a:latin typeface="Arial" charset="0"/>
            </a:rPr>
            <a:t>Fakülteler</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1" u="none" strike="noStrike" kern="1200" cap="none" normalizeH="0" baseline="0" dirty="0">
              <a:ln/>
              <a:effectLst/>
              <a:latin typeface="Arial" charset="0"/>
            </a:rPr>
            <a:t>(Dekan)</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kern="1200" cap="none" normalizeH="0" baseline="0" dirty="0">
            <a:ln/>
            <a:effectLst/>
            <a:latin typeface="Arial" charset="0"/>
          </a:endParaRPr>
        </a:p>
      </dsp:txBody>
      <dsp:txXfrm>
        <a:off x="1912718" y="1047160"/>
        <a:ext cx="1474331" cy="737165"/>
      </dsp:txXfrm>
    </dsp:sp>
    <dsp:sp modelId="{66E4BBD9-133F-4022-B4F3-53894CC3BD17}">
      <dsp:nvSpPr>
        <dsp:cNvPr id="0" name=""/>
        <dsp:cNvSpPr/>
      </dsp:nvSpPr>
      <dsp:spPr>
        <a:xfrm>
          <a:off x="199176" y="1938099"/>
          <a:ext cx="1474331" cy="737165"/>
        </a:xfrm>
        <a:prstGeom prst="rect">
          <a:avLst/>
        </a:prstGeom>
        <a:solidFill>
          <a:schemeClr val="accent6">
            <a:tint val="8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kern="1200" cap="none" normalizeH="0" baseline="0" dirty="0">
            <a:ln/>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kern="1200" cap="none" normalizeH="0" baseline="0" dirty="0">
              <a:ln/>
              <a:effectLst/>
              <a:latin typeface="Arial" charset="0"/>
            </a:rPr>
            <a:t>Anabilim Dalı</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1" u="none" strike="noStrike" kern="1200" cap="none" normalizeH="0" baseline="0" dirty="0">
              <a:ln/>
              <a:effectLst/>
              <a:latin typeface="Arial" charset="0"/>
            </a:rPr>
            <a:t>(ABD Başkanı)</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kern="1200" cap="none" normalizeH="0" baseline="0" dirty="0">
            <a:ln/>
            <a:effectLst/>
            <a:latin typeface="Arial" charset="0"/>
          </a:endParaRPr>
        </a:p>
      </dsp:txBody>
      <dsp:txXfrm>
        <a:off x="199176" y="1938099"/>
        <a:ext cx="1474331" cy="737165"/>
      </dsp:txXfrm>
    </dsp:sp>
    <dsp:sp modelId="{8F22D1B3-60E1-4BF7-8F94-AF425CC47B61}">
      <dsp:nvSpPr>
        <dsp:cNvPr id="0" name=""/>
        <dsp:cNvSpPr/>
      </dsp:nvSpPr>
      <dsp:spPr>
        <a:xfrm>
          <a:off x="2057011" y="3087694"/>
          <a:ext cx="2601841" cy="737165"/>
        </a:xfrm>
        <a:prstGeom prst="rect">
          <a:avLst/>
        </a:prstGeom>
        <a:solidFill>
          <a:schemeClr val="accent6">
            <a:tint val="7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kern="1200" cap="none" normalizeH="0" baseline="0" dirty="0">
              <a:ln/>
              <a:effectLst/>
              <a:latin typeface="Arial" charset="0"/>
            </a:rPr>
            <a:t>Bilim Dalı veya Program</a:t>
          </a:r>
        </a:p>
      </dsp:txBody>
      <dsp:txXfrm>
        <a:off x="2057011" y="3087694"/>
        <a:ext cx="2601841" cy="737165"/>
      </dsp:txXfrm>
    </dsp:sp>
    <dsp:sp modelId="{5D7D71E3-5A74-47E2-B2D8-D62B9CA5C6E9}">
      <dsp:nvSpPr>
        <dsp:cNvPr id="0" name=""/>
        <dsp:cNvSpPr/>
      </dsp:nvSpPr>
      <dsp:spPr>
        <a:xfrm>
          <a:off x="3696659" y="1047160"/>
          <a:ext cx="1474331" cy="737165"/>
        </a:xfrm>
        <a:prstGeom prst="rect">
          <a:avLst/>
        </a:prstGeom>
        <a:solidFill>
          <a:schemeClr val="accent6">
            <a:tint val="99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kern="1200" cap="none" normalizeH="0" baseline="0" dirty="0">
              <a:ln/>
              <a:effectLst/>
              <a:latin typeface="Arial" charset="0"/>
            </a:rPr>
            <a:t>Araştırma Merkezleri</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0" u="none" strike="noStrike" kern="1200" cap="none" normalizeH="0" baseline="0" dirty="0">
              <a:ln/>
              <a:effectLst/>
              <a:latin typeface="Arial" charset="0"/>
            </a:rPr>
            <a:t>(Müdür)</a:t>
          </a:r>
        </a:p>
      </dsp:txBody>
      <dsp:txXfrm>
        <a:off x="3696659" y="1047160"/>
        <a:ext cx="1474331" cy="737165"/>
      </dsp:txXfrm>
    </dsp:sp>
    <dsp:sp modelId="{3020FF1B-A4AA-4EE7-80D7-57E9CDE81D68}">
      <dsp:nvSpPr>
        <dsp:cNvPr id="0" name=""/>
        <dsp:cNvSpPr/>
      </dsp:nvSpPr>
      <dsp:spPr>
        <a:xfrm>
          <a:off x="5480601" y="1047160"/>
          <a:ext cx="1474331" cy="737165"/>
        </a:xfrm>
        <a:prstGeom prst="rect">
          <a:avLst/>
        </a:prstGeom>
        <a:solidFill>
          <a:schemeClr val="accent6">
            <a:tint val="99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kern="1200" cap="none" normalizeH="0" baseline="0" dirty="0">
              <a:ln/>
              <a:effectLst/>
              <a:latin typeface="Arial" charset="0"/>
            </a:rPr>
            <a:t>Yüksekokullar</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0" u="none" strike="noStrike" kern="1200" cap="none" normalizeH="0" baseline="0" dirty="0">
              <a:ln/>
              <a:effectLst/>
              <a:latin typeface="Arial" charset="0"/>
            </a:rPr>
            <a:t>(Müdür)</a:t>
          </a:r>
        </a:p>
      </dsp:txBody>
      <dsp:txXfrm>
        <a:off x="5480601" y="1047160"/>
        <a:ext cx="1474331" cy="737165"/>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4275402" cy="33795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sz="quarter" idx="1"/>
          </p:nvPr>
        </p:nvSpPr>
        <p:spPr>
          <a:xfrm>
            <a:off x="5588628" y="0"/>
            <a:ext cx="4275402" cy="337958"/>
          </a:xfrm>
          <a:prstGeom prst="rect">
            <a:avLst/>
          </a:prstGeom>
        </p:spPr>
        <p:txBody>
          <a:bodyPr vert="horz" lIns="91440" tIns="45720" rIns="91440" bIns="45720" rtlCol="0"/>
          <a:lstStyle>
            <a:lvl1pPr algn="r">
              <a:defRPr sz="1200"/>
            </a:lvl1pPr>
          </a:lstStyle>
          <a:p>
            <a:fld id="{7CEEFFBD-CCA9-4344-8073-642F7A5F3707}" type="datetimeFigureOut">
              <a:rPr lang="tr-TR" smtClean="0"/>
              <a:t>12.02.2026</a:t>
            </a:fld>
            <a:endParaRPr lang="tr-TR"/>
          </a:p>
        </p:txBody>
      </p:sp>
      <p:sp>
        <p:nvSpPr>
          <p:cNvPr id="4" name="Altbilgi Yer Tutucusu 3"/>
          <p:cNvSpPr>
            <a:spLocks noGrp="1"/>
          </p:cNvSpPr>
          <p:nvPr>
            <p:ph type="ftr" sz="quarter" idx="2"/>
          </p:nvPr>
        </p:nvSpPr>
        <p:spPr>
          <a:xfrm>
            <a:off x="0" y="6397806"/>
            <a:ext cx="4275402" cy="337957"/>
          </a:xfrm>
          <a:prstGeom prst="rect">
            <a:avLst/>
          </a:prstGeom>
        </p:spPr>
        <p:txBody>
          <a:bodyPr vert="horz" lIns="91440" tIns="45720" rIns="91440" bIns="45720" rtlCol="0" anchor="b"/>
          <a:lstStyle>
            <a:lvl1pPr algn="l">
              <a:defRPr sz="1200"/>
            </a:lvl1pPr>
          </a:lstStyle>
          <a:p>
            <a:endParaRPr lang="tr-TR"/>
          </a:p>
        </p:txBody>
      </p:sp>
      <p:sp>
        <p:nvSpPr>
          <p:cNvPr id="5" name="Slayt Numarası Yer Tutucusu 4"/>
          <p:cNvSpPr>
            <a:spLocks noGrp="1"/>
          </p:cNvSpPr>
          <p:nvPr>
            <p:ph type="sldNum" sz="quarter" idx="3"/>
          </p:nvPr>
        </p:nvSpPr>
        <p:spPr>
          <a:xfrm>
            <a:off x="5588628" y="6397806"/>
            <a:ext cx="4275402" cy="337957"/>
          </a:xfrm>
          <a:prstGeom prst="rect">
            <a:avLst/>
          </a:prstGeom>
        </p:spPr>
        <p:txBody>
          <a:bodyPr vert="horz" lIns="91440" tIns="45720" rIns="91440" bIns="45720" rtlCol="0" anchor="b"/>
          <a:lstStyle>
            <a:lvl1pPr algn="r">
              <a:defRPr sz="1200"/>
            </a:lvl1pPr>
          </a:lstStyle>
          <a:p>
            <a:fld id="{6FA81262-D0CA-468A-8B5D-55AC27C999AA}" type="slidenum">
              <a:rPr lang="tr-TR" smtClean="0"/>
              <a:t>‹#›</a:t>
            </a:fld>
            <a:endParaRPr lang="tr-TR"/>
          </a:p>
        </p:txBody>
      </p:sp>
    </p:spTree>
    <p:extLst>
      <p:ext uri="{BB962C8B-B14F-4D97-AF65-F5344CB8AC3E}">
        <p14:creationId xmlns:p14="http://schemas.microsoft.com/office/powerpoint/2010/main" val="173259883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4275402" cy="33795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5588628" y="0"/>
            <a:ext cx="4275402" cy="337958"/>
          </a:xfrm>
          <a:prstGeom prst="rect">
            <a:avLst/>
          </a:prstGeom>
        </p:spPr>
        <p:txBody>
          <a:bodyPr vert="horz" lIns="91440" tIns="45720" rIns="91440" bIns="45720" rtlCol="0"/>
          <a:lstStyle>
            <a:lvl1pPr algn="r">
              <a:defRPr sz="1200"/>
            </a:lvl1pPr>
          </a:lstStyle>
          <a:p>
            <a:fld id="{E20ED9C9-2698-4758-98C7-592B44962890}" type="datetimeFigureOut">
              <a:rPr lang="tr-TR" smtClean="0"/>
              <a:t>12.02.2026</a:t>
            </a:fld>
            <a:endParaRPr lang="tr-TR"/>
          </a:p>
        </p:txBody>
      </p:sp>
      <p:sp>
        <p:nvSpPr>
          <p:cNvPr id="4" name="Slayt Görüntüsü Yer Tutucusu 3"/>
          <p:cNvSpPr>
            <a:spLocks noGrp="1" noRot="1" noChangeAspect="1"/>
          </p:cNvSpPr>
          <p:nvPr>
            <p:ph type="sldImg" idx="2"/>
          </p:nvPr>
        </p:nvSpPr>
        <p:spPr>
          <a:xfrm>
            <a:off x="2913063" y="841375"/>
            <a:ext cx="4040187" cy="22733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986632" y="3241586"/>
            <a:ext cx="7893050" cy="2652207"/>
          </a:xfrm>
          <a:prstGeom prst="rect">
            <a:avLst/>
          </a:prstGeom>
        </p:spPr>
        <p:txBody>
          <a:bodyPr vert="horz" lIns="91440" tIns="45720" rIns="91440" bIns="45720" rtlCol="0"/>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6" name="Altbilgi Yer Tutucusu 5"/>
          <p:cNvSpPr>
            <a:spLocks noGrp="1"/>
          </p:cNvSpPr>
          <p:nvPr>
            <p:ph type="ftr" sz="quarter" idx="4"/>
          </p:nvPr>
        </p:nvSpPr>
        <p:spPr>
          <a:xfrm>
            <a:off x="0" y="6397806"/>
            <a:ext cx="4275402" cy="33795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5588628" y="6397806"/>
            <a:ext cx="4275402" cy="337957"/>
          </a:xfrm>
          <a:prstGeom prst="rect">
            <a:avLst/>
          </a:prstGeom>
        </p:spPr>
        <p:txBody>
          <a:bodyPr vert="horz" lIns="91440" tIns="45720" rIns="91440" bIns="45720" rtlCol="0" anchor="b"/>
          <a:lstStyle>
            <a:lvl1pPr algn="r">
              <a:defRPr sz="1200"/>
            </a:lvl1pPr>
          </a:lstStyle>
          <a:p>
            <a:fld id="{B111B67E-9989-4556-A9D5-2FDB13DC093C}" type="slidenum">
              <a:rPr lang="tr-TR" smtClean="0"/>
              <a:t>‹#›</a:t>
            </a:fld>
            <a:endParaRPr lang="tr-TR"/>
          </a:p>
        </p:txBody>
      </p:sp>
    </p:spTree>
    <p:extLst>
      <p:ext uri="{BB962C8B-B14F-4D97-AF65-F5344CB8AC3E}">
        <p14:creationId xmlns:p14="http://schemas.microsoft.com/office/powerpoint/2010/main" val="27501643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B111B67E-9989-4556-A9D5-2FDB13DC093C}" type="slidenum">
              <a:rPr lang="tr-TR" smtClean="0"/>
              <a:t>5</a:t>
            </a:fld>
            <a:endParaRPr lang="tr-TR"/>
          </a:p>
        </p:txBody>
      </p:sp>
    </p:spTree>
    <p:extLst>
      <p:ext uri="{BB962C8B-B14F-4D97-AF65-F5344CB8AC3E}">
        <p14:creationId xmlns:p14="http://schemas.microsoft.com/office/powerpoint/2010/main" val="262498232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pic>
        <p:nvPicPr>
          <p:cNvPr id="7" name="Picture 6"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tr-TR"/>
              <a:t>Asıl başlık stili için tıklatın</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endParaRPr lang="en-US" dirty="0"/>
          </a:p>
        </p:txBody>
      </p:sp>
      <p:sp>
        <p:nvSpPr>
          <p:cNvPr id="4" name="Date Placeholder 3"/>
          <p:cNvSpPr>
            <a:spLocks noGrp="1"/>
          </p:cNvSpPr>
          <p:nvPr>
            <p:ph type="dt" sz="half" idx="10"/>
          </p:nvPr>
        </p:nvSpPr>
        <p:spPr>
          <a:xfrm>
            <a:off x="7909561" y="4314328"/>
            <a:ext cx="2910840" cy="374642"/>
          </a:xfrm>
        </p:spPr>
        <p:txBody>
          <a:bodyPr/>
          <a:lstStyle/>
          <a:p>
            <a:fld id="{C98E333C-0E0A-4803-8230-B40CD90D0A26}" type="datetime1">
              <a:rPr lang="tr-TR" smtClean="0"/>
              <a:t>12.02.2026</a:t>
            </a:fld>
            <a:endParaRPr lang="tr-TR"/>
          </a:p>
        </p:txBody>
      </p:sp>
      <p:sp>
        <p:nvSpPr>
          <p:cNvPr id="5" name="Footer Placeholder 4"/>
          <p:cNvSpPr>
            <a:spLocks noGrp="1"/>
          </p:cNvSpPr>
          <p:nvPr>
            <p:ph type="ftr" sz="quarter" idx="11"/>
          </p:nvPr>
        </p:nvSpPr>
        <p:spPr>
          <a:xfrm>
            <a:off x="1371600" y="4323845"/>
            <a:ext cx="6400800" cy="365125"/>
          </a:xfrm>
        </p:spPr>
        <p:txBody>
          <a:bodyPr/>
          <a:lstStyle/>
          <a:p>
            <a:endParaRPr lang="tr-TR"/>
          </a:p>
        </p:txBody>
      </p:sp>
      <p:sp>
        <p:nvSpPr>
          <p:cNvPr id="6" name="Slide Number Placeholder 5"/>
          <p:cNvSpPr>
            <a:spLocks noGrp="1"/>
          </p:cNvSpPr>
          <p:nvPr>
            <p:ph type="sldNum" sz="quarter" idx="12"/>
          </p:nvPr>
        </p:nvSpPr>
        <p:spPr>
          <a:xfrm>
            <a:off x="8077200" y="1430866"/>
            <a:ext cx="2743200" cy="365125"/>
          </a:xfrm>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24004345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Yazılı Panoramik Resim">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tr-TR"/>
              <a:t>Asıl başlık stili için tıklatın</a:t>
            </a:r>
            <a:endParaRPr lang="en-US" dirty="0"/>
          </a:p>
        </p:txBody>
      </p:sp>
      <p:sp>
        <p:nvSpPr>
          <p:cNvPr id="3" name="Picture Placeholder 2"/>
          <p:cNvSpPr>
            <a:spLocks noGrp="1" noChangeAspect="1"/>
          </p:cNvSpPr>
          <p:nvPr>
            <p:ph type="pic" idx="1"/>
          </p:nvPr>
        </p:nvSpPr>
        <p:spPr>
          <a:xfrm>
            <a:off x="681727" y="941439"/>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a:t>Resim eklemek için simgeyi tıklatın</a:t>
            </a:r>
            <a:endParaRPr lang="en-US" dirty="0"/>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Date Placeholder 4"/>
          <p:cNvSpPr>
            <a:spLocks noGrp="1"/>
          </p:cNvSpPr>
          <p:nvPr>
            <p:ph type="dt" sz="half" idx="10"/>
          </p:nvPr>
        </p:nvSpPr>
        <p:spPr/>
        <p:txBody>
          <a:bodyPr/>
          <a:lstStyle/>
          <a:p>
            <a:fld id="{BF0EDF71-B6E0-4273-84A7-4D3B9EC77D0E}" type="datetime1">
              <a:rPr lang="tr-TR" smtClean="0"/>
              <a:t>12.02.2026</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16260540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Başlık ve Resim Yazısı">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2"/>
            <a:ext cx="10820400" cy="2802467"/>
          </a:xfrm>
        </p:spPr>
        <p:txBody>
          <a:bodyPr anchor="ctr"/>
          <a:lstStyle>
            <a:lvl1pPr algn="l">
              <a:defRPr sz="3200"/>
            </a:lvl1pPr>
          </a:lstStyle>
          <a:p>
            <a:r>
              <a:rPr lang="tr-TR"/>
              <a:t>Asıl başlık stili için tıklatın</a:t>
            </a:r>
            <a:endParaRPr lang="en-US" dirty="0"/>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B0CBA3D7-DDD6-4BB1-9D64-D52E97D6A028}" type="datetime1">
              <a:rPr lang="tr-TR" smtClean="0"/>
              <a:t>12.02.2026</a:t>
            </a:fld>
            <a:endParaRPr lang="tr-TR"/>
          </a:p>
        </p:txBody>
      </p:sp>
      <p:sp>
        <p:nvSpPr>
          <p:cNvPr id="6" name="Footer Placeholder 5"/>
          <p:cNvSpPr>
            <a:spLocks noGrp="1"/>
          </p:cNvSpPr>
          <p:nvPr>
            <p:ph type="ftr" sz="quarter" idx="11"/>
          </p:nvPr>
        </p:nvSpPr>
        <p:spPr>
          <a:xfrm>
            <a:off x="685800" y="379941"/>
            <a:ext cx="6991492" cy="365125"/>
          </a:xfrm>
        </p:spPr>
        <p:txBody>
          <a:bodyPr/>
          <a:lstStyle/>
          <a:p>
            <a:endParaRPr lang="tr-TR"/>
          </a:p>
        </p:txBody>
      </p:sp>
      <p:sp>
        <p:nvSpPr>
          <p:cNvPr id="7" name="Slide Number Placeholder 6"/>
          <p:cNvSpPr>
            <a:spLocks noGrp="1"/>
          </p:cNvSpPr>
          <p:nvPr>
            <p:ph type="sldNum" sz="quarter" idx="12"/>
          </p:nvPr>
        </p:nvSpPr>
        <p:spPr>
          <a:xfrm>
            <a:off x="10862452" y="381000"/>
            <a:ext cx="643748" cy="365125"/>
          </a:xfrm>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332261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Resim Yazılı Alıntı">
    <p:spTree>
      <p:nvGrpSpPr>
        <p:cNvPr id="1" name=""/>
        <p:cNvGrpSpPr/>
        <p:nvPr/>
      </p:nvGrpSpPr>
      <p:grpSpPr>
        <a:xfrm>
          <a:off x="0" y="0"/>
          <a:ext cx="0" cy="0"/>
          <a:chOff x="0" y="0"/>
          <a:chExt cx="0" cy="0"/>
        </a:xfrm>
      </p:grpSpPr>
      <p:pic>
        <p:nvPicPr>
          <p:cNvPr id="13" name="Picture 12"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7" y="753533"/>
            <a:ext cx="10151533" cy="2604495"/>
          </a:xfrm>
        </p:spPr>
        <p:txBody>
          <a:bodyPr anchor="ctr"/>
          <a:lstStyle>
            <a:lvl1pPr algn="l">
              <a:defRPr sz="3200"/>
            </a:lvl1pPr>
          </a:lstStyle>
          <a:p>
            <a:r>
              <a:rPr lang="tr-TR"/>
              <a:t>Asıl başlık stili için tıklatın</a:t>
            </a:r>
            <a:endParaRPr lang="en-US" dirty="0"/>
          </a:p>
        </p:txBody>
      </p:sp>
      <p:sp>
        <p:nvSpPr>
          <p:cNvPr id="12" name="Text Placeholder 3"/>
          <p:cNvSpPr>
            <a:spLocks noGrp="1"/>
          </p:cNvSpPr>
          <p:nvPr>
            <p:ph type="body" sz="half" idx="13"/>
          </p:nvPr>
        </p:nvSpPr>
        <p:spPr>
          <a:xfrm>
            <a:off x="1303865" y="3365556"/>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4" name="Text Placeholder 3"/>
          <p:cNvSpPr>
            <a:spLocks noGrp="1"/>
          </p:cNvSpPr>
          <p:nvPr>
            <p:ph type="body" sz="half" idx="2"/>
          </p:nvPr>
        </p:nvSpPr>
        <p:spPr>
          <a:xfrm>
            <a:off x="1024467" y="3959862"/>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53EDD30A-DFA5-4FF5-897E-64E82230FFB6}" type="datetime1">
              <a:rPr lang="tr-TR" smtClean="0"/>
              <a:t>12.02.2026</a:t>
            </a:fld>
            <a:endParaRPr lang="tr-TR"/>
          </a:p>
        </p:txBody>
      </p:sp>
      <p:sp>
        <p:nvSpPr>
          <p:cNvPr id="6" name="Footer Placeholder 5"/>
          <p:cNvSpPr>
            <a:spLocks noGrp="1"/>
          </p:cNvSpPr>
          <p:nvPr>
            <p:ph type="ftr" sz="quarter" idx="11"/>
          </p:nvPr>
        </p:nvSpPr>
        <p:spPr>
          <a:xfrm>
            <a:off x="685800" y="379941"/>
            <a:ext cx="6991492" cy="365125"/>
          </a:xfrm>
        </p:spPr>
        <p:txBody>
          <a:bodyPr/>
          <a:lstStyle/>
          <a:p>
            <a:endParaRPr lang="tr-TR"/>
          </a:p>
        </p:txBody>
      </p:sp>
      <p:sp>
        <p:nvSpPr>
          <p:cNvPr id="7" name="Slide Number Placeholder 6"/>
          <p:cNvSpPr>
            <a:spLocks noGrp="1"/>
          </p:cNvSpPr>
          <p:nvPr>
            <p:ph type="sldNum" sz="quarter" idx="12"/>
          </p:nvPr>
        </p:nvSpPr>
        <p:spPr>
          <a:xfrm>
            <a:off x="10862452" y="381000"/>
            <a:ext cx="643748" cy="365125"/>
          </a:xfrm>
        </p:spPr>
        <p:txBody>
          <a:bodyPr/>
          <a:lstStyle/>
          <a:p>
            <a:fld id="{F302176B-0E47-46AC-8F43-DAB4B8A37D06}" type="slidenum">
              <a:rPr lang="tr-TR" smtClean="0"/>
              <a:pPr/>
              <a:t>‹#›</a:t>
            </a:fld>
            <a:endParaRPr lang="tr-TR"/>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4405881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İsim Kartı">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5" y="1124701"/>
            <a:ext cx="10146186" cy="2511835"/>
          </a:xfrm>
        </p:spPr>
        <p:txBody>
          <a:bodyPr anchor="b"/>
          <a:lstStyle>
            <a:lvl1pPr algn="l">
              <a:defRPr sz="3200"/>
            </a:lvl1pPr>
          </a:lstStyle>
          <a:p>
            <a:r>
              <a:rPr lang="tr-TR"/>
              <a:t>Asıl başlık stili için tıklatın</a:t>
            </a:r>
            <a:endParaRPr lang="en-US" dirty="0"/>
          </a:p>
        </p:txBody>
      </p:sp>
      <p:sp>
        <p:nvSpPr>
          <p:cNvPr id="4" name="Text Placeholder 3"/>
          <p:cNvSpPr>
            <a:spLocks noGrp="1"/>
          </p:cNvSpPr>
          <p:nvPr>
            <p:ph type="body" sz="half" idx="2"/>
          </p:nvPr>
        </p:nvSpPr>
        <p:spPr>
          <a:xfrm>
            <a:off x="1024467" y="3648315"/>
            <a:ext cx="10144654"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Date Placeholder 4"/>
          <p:cNvSpPr>
            <a:spLocks noGrp="1"/>
          </p:cNvSpPr>
          <p:nvPr>
            <p:ph type="dt" sz="half" idx="10"/>
          </p:nvPr>
        </p:nvSpPr>
        <p:spPr>
          <a:xfrm>
            <a:off x="7814452" y="378883"/>
            <a:ext cx="2910840" cy="365125"/>
          </a:xfrm>
        </p:spPr>
        <p:txBody>
          <a:bodyPr/>
          <a:lstStyle>
            <a:lvl1pPr algn="r">
              <a:defRPr/>
            </a:lvl1pPr>
          </a:lstStyle>
          <a:p>
            <a:fld id="{57FDD535-A0D1-4EF2-8898-A104AD84F624}" type="datetime1">
              <a:rPr lang="tr-TR" smtClean="0"/>
              <a:t>12.02.2026</a:t>
            </a:fld>
            <a:endParaRPr lang="tr-TR"/>
          </a:p>
        </p:txBody>
      </p:sp>
      <p:sp>
        <p:nvSpPr>
          <p:cNvPr id="6" name="Footer Placeholder 5"/>
          <p:cNvSpPr>
            <a:spLocks noGrp="1"/>
          </p:cNvSpPr>
          <p:nvPr>
            <p:ph type="ftr" sz="quarter" idx="11"/>
          </p:nvPr>
        </p:nvSpPr>
        <p:spPr>
          <a:xfrm>
            <a:off x="685800" y="378883"/>
            <a:ext cx="6991492" cy="365125"/>
          </a:xfrm>
        </p:spPr>
        <p:txBody>
          <a:bodyPr/>
          <a:lstStyle/>
          <a:p>
            <a:endParaRPr lang="tr-TR"/>
          </a:p>
        </p:txBody>
      </p:sp>
      <p:sp>
        <p:nvSpPr>
          <p:cNvPr id="7" name="Slide Number Placeholder 6"/>
          <p:cNvSpPr>
            <a:spLocks noGrp="1"/>
          </p:cNvSpPr>
          <p:nvPr>
            <p:ph type="sldNum" sz="quarter" idx="12"/>
          </p:nvPr>
        </p:nvSpPr>
        <p:spPr>
          <a:xfrm>
            <a:off x="10862452" y="381000"/>
            <a:ext cx="643748" cy="365125"/>
          </a:xfrm>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6209464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Sütun">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tr-TR"/>
              <a:t>Asıl başlık stili için tıklatın</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10" name="Text Placeholder 3"/>
          <p:cNvSpPr>
            <a:spLocks noGrp="1"/>
          </p:cNvSpPr>
          <p:nvPr>
            <p:ph type="body" sz="half" idx="16"/>
          </p:nvPr>
        </p:nvSpPr>
        <p:spPr>
          <a:xfrm>
            <a:off x="4366858"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a:t>
            </a:r>
          </a:p>
        </p:txBody>
      </p:sp>
      <p:sp>
        <p:nvSpPr>
          <p:cNvPr id="3" name="Date Placeholder 2"/>
          <p:cNvSpPr>
            <a:spLocks noGrp="1"/>
          </p:cNvSpPr>
          <p:nvPr>
            <p:ph type="dt" sz="half" idx="10"/>
          </p:nvPr>
        </p:nvSpPr>
        <p:spPr/>
        <p:txBody>
          <a:bodyPr/>
          <a:lstStyle/>
          <a:p>
            <a:fld id="{18A91A9C-B695-4083-A6F5-8B9EF5879B84}" type="datetime1">
              <a:rPr lang="tr-TR" smtClean="0"/>
              <a:t>12.02.2026</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33558020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Resim Sütunu">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p:spPr>
        <p:txBody>
          <a:bodyPr/>
          <a:lstStyle/>
          <a:p>
            <a:r>
              <a:rPr lang="tr-TR"/>
              <a:t>Asıl başlık stili için tıklatın</a:t>
            </a:r>
            <a:endParaRPr lang="en-US" dirty="0"/>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a:t>Resim eklemek için simgeyi tıklatın</a:t>
            </a:r>
            <a:endParaRPr lang="en-US" dirty="0"/>
          </a:p>
        </p:txBody>
      </p:sp>
      <p:sp>
        <p:nvSpPr>
          <p:cNvPr id="21" name="Text Placeholder 3"/>
          <p:cNvSpPr>
            <a:spLocks noGrp="1"/>
          </p:cNvSpPr>
          <p:nvPr>
            <p:ph type="body" sz="half" idx="18"/>
          </p:nvPr>
        </p:nvSpPr>
        <p:spPr>
          <a:xfrm>
            <a:off x="688618" y="4873764"/>
            <a:ext cx="3451582"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a:t>
            </a:r>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a:t>Resim eklemek için simgeyi tıklatın</a:t>
            </a:r>
            <a:endParaRPr lang="en-US" dirty="0"/>
          </a:p>
        </p:txBody>
      </p:sp>
      <p:sp>
        <p:nvSpPr>
          <p:cNvPr id="24" name="Text Placeholder 3"/>
          <p:cNvSpPr>
            <a:spLocks noGrp="1"/>
          </p:cNvSpPr>
          <p:nvPr>
            <p:ph type="body" sz="half" idx="19"/>
          </p:nvPr>
        </p:nvSpPr>
        <p:spPr>
          <a:xfrm>
            <a:off x="4374264" y="4873763"/>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a:t>
            </a:r>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a:t>Resim eklemek için simgeyi tıklatın</a:t>
            </a:r>
            <a:endParaRPr lang="en-US" dirty="0"/>
          </a:p>
        </p:txBody>
      </p:sp>
      <p:sp>
        <p:nvSpPr>
          <p:cNvPr id="27" name="Text Placeholder 3"/>
          <p:cNvSpPr>
            <a:spLocks noGrp="1"/>
          </p:cNvSpPr>
          <p:nvPr>
            <p:ph type="body" sz="half" idx="20"/>
          </p:nvPr>
        </p:nvSpPr>
        <p:spPr>
          <a:xfrm>
            <a:off x="8049731" y="4873761"/>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a:t>
            </a:r>
          </a:p>
        </p:txBody>
      </p:sp>
      <p:sp>
        <p:nvSpPr>
          <p:cNvPr id="3" name="Date Placeholder 2"/>
          <p:cNvSpPr>
            <a:spLocks noGrp="1"/>
          </p:cNvSpPr>
          <p:nvPr>
            <p:ph type="dt" sz="half" idx="10"/>
          </p:nvPr>
        </p:nvSpPr>
        <p:spPr/>
        <p:txBody>
          <a:bodyPr/>
          <a:lstStyle/>
          <a:p>
            <a:fld id="{F2530E50-2441-4E32-A71F-24A31F2FA7FD}" type="datetime1">
              <a:rPr lang="tr-TR" smtClean="0"/>
              <a:t>12.02.2026</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8692768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dirty="0"/>
          </a:p>
        </p:txBody>
      </p:sp>
      <p:sp>
        <p:nvSpPr>
          <p:cNvPr id="3" name="Vertical Text Placeholder 2"/>
          <p:cNvSpPr>
            <a:spLocks noGrp="1"/>
          </p:cNvSpPr>
          <p:nvPr>
            <p:ph type="body" orient="vert" idx="1"/>
          </p:nvPr>
        </p:nvSpPr>
        <p:spPr>
          <a:xfrm>
            <a:off x="685800" y="2194559"/>
            <a:ext cx="10820400" cy="4024125"/>
          </a:xfrm>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EBB10E2E-E656-40A8-96D1-7521BA806DF4}" type="datetime1">
              <a:rPr lang="tr-TR" smtClean="0"/>
              <a:t>12.02.2026</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41432925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Dikey Başlık ve Metin">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66"/>
            <a:ext cx="2057400" cy="3903133"/>
          </a:xfrm>
        </p:spPr>
        <p:txBody>
          <a:bodyPr vert="eaVert"/>
          <a:lstStyle>
            <a:lvl1pPr algn="l">
              <a:defRPr/>
            </a:lvl1pPr>
          </a:lstStyle>
          <a:p>
            <a:r>
              <a:rPr lang="tr-TR"/>
              <a:t>Asıl başlık stili için tıklatın</a:t>
            </a:r>
            <a:endParaRPr lang="en-US" dirty="0"/>
          </a:p>
        </p:txBody>
      </p:sp>
      <p:sp>
        <p:nvSpPr>
          <p:cNvPr id="3" name="Vertical Text Placeholder 2"/>
          <p:cNvSpPr>
            <a:spLocks noGrp="1"/>
          </p:cNvSpPr>
          <p:nvPr>
            <p:ph type="body" orient="vert" idx="1"/>
          </p:nvPr>
        </p:nvSpPr>
        <p:spPr>
          <a:xfrm>
            <a:off x="1024466" y="745067"/>
            <a:ext cx="8204201" cy="3903133"/>
          </a:xfrm>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a:xfrm>
            <a:off x="7814452" y="379941"/>
            <a:ext cx="2910840" cy="365125"/>
          </a:xfrm>
        </p:spPr>
        <p:txBody>
          <a:bodyPr/>
          <a:lstStyle>
            <a:lvl1pPr algn="r">
              <a:defRPr/>
            </a:lvl1pPr>
          </a:lstStyle>
          <a:p>
            <a:fld id="{ED97CEA5-9437-4251-A781-FBB2722D1FBF}" type="datetime1">
              <a:rPr lang="tr-TR" smtClean="0"/>
              <a:t>12.02.2026</a:t>
            </a:fld>
            <a:endParaRPr lang="tr-TR"/>
          </a:p>
        </p:txBody>
      </p:sp>
      <p:sp>
        <p:nvSpPr>
          <p:cNvPr id="5" name="Footer Placeholder 4"/>
          <p:cNvSpPr>
            <a:spLocks noGrp="1"/>
          </p:cNvSpPr>
          <p:nvPr>
            <p:ph type="ftr" sz="quarter" idx="11"/>
          </p:nvPr>
        </p:nvSpPr>
        <p:spPr>
          <a:xfrm>
            <a:off x="685800" y="381000"/>
            <a:ext cx="6991492" cy="365125"/>
          </a:xfrm>
        </p:spPr>
        <p:txBody>
          <a:bodyPr/>
          <a:lstStyle/>
          <a:p>
            <a:endParaRPr lang="tr-TR"/>
          </a:p>
        </p:txBody>
      </p:sp>
      <p:sp>
        <p:nvSpPr>
          <p:cNvPr id="6" name="Slide Number Placeholder 5"/>
          <p:cNvSpPr>
            <a:spLocks noGrp="1"/>
          </p:cNvSpPr>
          <p:nvPr>
            <p:ph type="sldNum" sz="quarter" idx="12"/>
          </p:nvPr>
        </p:nvSpPr>
        <p:spPr>
          <a:xfrm>
            <a:off x="10862452" y="381000"/>
            <a:ext cx="643748" cy="365125"/>
          </a:xfrm>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32802191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dirty="0"/>
          </a:p>
        </p:txBody>
      </p:sp>
      <p:sp>
        <p:nvSpPr>
          <p:cNvPr id="3" name="Content Placeholder 2"/>
          <p:cNvSpPr>
            <a:spLocks noGrp="1"/>
          </p:cNvSpPr>
          <p:nvPr>
            <p:ph idx="1"/>
          </p:nvPr>
        </p:nvSpPr>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31A8CC8C-9AFA-4121-B325-3F2A28710985}" type="datetime1">
              <a:rPr lang="tr-TR" smtClean="0"/>
              <a:t>12.02.2026</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11929039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Bölüm Üstbilgisi">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3"/>
            <a:ext cx="10820399" cy="2801935"/>
          </a:xfrm>
        </p:spPr>
        <p:txBody>
          <a:bodyPr anchor="b">
            <a:normAutofit/>
          </a:bodyPr>
          <a:lstStyle>
            <a:lvl1pPr algn="r">
              <a:defRPr sz="4000"/>
            </a:lvl1pPr>
          </a:lstStyle>
          <a:p>
            <a:r>
              <a:rPr lang="tr-TR"/>
              <a:t>Asıl başlık stili için tıklatın</a:t>
            </a:r>
            <a:endParaRPr lang="en-US" dirty="0"/>
          </a:p>
        </p:txBody>
      </p:sp>
      <p:sp>
        <p:nvSpPr>
          <p:cNvPr id="3" name="Text Placeholder 2"/>
          <p:cNvSpPr>
            <a:spLocks noGrp="1"/>
          </p:cNvSpPr>
          <p:nvPr>
            <p:ph type="body" idx="1"/>
          </p:nvPr>
        </p:nvSpPr>
        <p:spPr>
          <a:xfrm>
            <a:off x="1024467" y="3641725"/>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a:t>
            </a:r>
          </a:p>
        </p:txBody>
      </p:sp>
      <p:sp>
        <p:nvSpPr>
          <p:cNvPr id="4" name="Date Placeholder 3"/>
          <p:cNvSpPr>
            <a:spLocks noGrp="1"/>
          </p:cNvSpPr>
          <p:nvPr>
            <p:ph type="dt" sz="half" idx="10"/>
          </p:nvPr>
        </p:nvSpPr>
        <p:spPr>
          <a:xfrm>
            <a:off x="7814452" y="381000"/>
            <a:ext cx="2910840" cy="365125"/>
          </a:xfrm>
        </p:spPr>
        <p:txBody>
          <a:bodyPr/>
          <a:lstStyle>
            <a:lvl1pPr algn="r">
              <a:defRPr/>
            </a:lvl1pPr>
          </a:lstStyle>
          <a:p>
            <a:fld id="{92D35E67-FD86-40F2-806D-437C1D1959CC}" type="datetime1">
              <a:rPr lang="tr-TR" smtClean="0"/>
              <a:t>12.02.2026</a:t>
            </a:fld>
            <a:endParaRPr lang="tr-TR"/>
          </a:p>
        </p:txBody>
      </p:sp>
      <p:sp>
        <p:nvSpPr>
          <p:cNvPr id="5" name="Footer Placeholder 4"/>
          <p:cNvSpPr>
            <a:spLocks noGrp="1"/>
          </p:cNvSpPr>
          <p:nvPr>
            <p:ph type="ftr" sz="quarter" idx="11"/>
          </p:nvPr>
        </p:nvSpPr>
        <p:spPr>
          <a:xfrm>
            <a:off x="685800" y="381001"/>
            <a:ext cx="6991492" cy="364065"/>
          </a:xfrm>
        </p:spPr>
        <p:txBody>
          <a:bodyPr/>
          <a:lstStyle/>
          <a:p>
            <a:endParaRPr lang="tr-TR"/>
          </a:p>
        </p:txBody>
      </p:sp>
      <p:sp>
        <p:nvSpPr>
          <p:cNvPr id="6" name="Slide Number Placeholder 5"/>
          <p:cNvSpPr>
            <a:spLocks noGrp="1"/>
          </p:cNvSpPr>
          <p:nvPr>
            <p:ph type="sldNum" sz="quarter" idx="12"/>
          </p:nvPr>
        </p:nvSpPr>
        <p:spPr>
          <a:xfrm>
            <a:off x="10862452" y="381000"/>
            <a:ext cx="643748" cy="365125"/>
          </a:xfrm>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1963255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Date Placeholder 4"/>
          <p:cNvSpPr>
            <a:spLocks noGrp="1"/>
          </p:cNvSpPr>
          <p:nvPr>
            <p:ph type="dt" sz="half" idx="10"/>
          </p:nvPr>
        </p:nvSpPr>
        <p:spPr/>
        <p:txBody>
          <a:bodyPr/>
          <a:lstStyle/>
          <a:p>
            <a:fld id="{B127BAF2-6253-416D-8420-FD775B084F2D}" type="datetime1">
              <a:rPr lang="tr-TR" smtClean="0"/>
              <a:t>12.02.2026</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13765654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tr-TR"/>
              <a:t>Asıl başlık stili için tıklatın</a:t>
            </a:r>
            <a:endParaRPr lang="en-US" dirty="0"/>
          </a:p>
        </p:txBody>
      </p:sp>
      <p:sp>
        <p:nvSpPr>
          <p:cNvPr id="3" name="Text Placeholder 2"/>
          <p:cNvSpPr>
            <a:spLocks noGrp="1"/>
          </p:cNvSpPr>
          <p:nvPr>
            <p:ph type="body" idx="1"/>
          </p:nvPr>
        </p:nvSpPr>
        <p:spPr>
          <a:xfrm>
            <a:off x="914409"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4" name="Content Placeholder 3"/>
          <p:cNvSpPr>
            <a:spLocks noGrp="1"/>
          </p:cNvSpPr>
          <p:nvPr>
            <p:ph sz="half" idx="2"/>
          </p:nvPr>
        </p:nvSpPr>
        <p:spPr>
          <a:xfrm>
            <a:off x="685800" y="3132666"/>
            <a:ext cx="5311775" cy="3086019"/>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6" name="Content Placeholder 5"/>
          <p:cNvSpPr>
            <a:spLocks noGrp="1"/>
          </p:cNvSpPr>
          <p:nvPr>
            <p:ph sz="quarter" idx="4"/>
          </p:nvPr>
        </p:nvSpPr>
        <p:spPr>
          <a:xfrm>
            <a:off x="6172200" y="3132666"/>
            <a:ext cx="5334000" cy="3086019"/>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7" name="Date Placeholder 6"/>
          <p:cNvSpPr>
            <a:spLocks noGrp="1"/>
          </p:cNvSpPr>
          <p:nvPr>
            <p:ph type="dt" sz="half" idx="10"/>
          </p:nvPr>
        </p:nvSpPr>
        <p:spPr/>
        <p:txBody>
          <a:bodyPr/>
          <a:lstStyle/>
          <a:p>
            <a:fld id="{569BCDCE-4778-4DC9-A0E9-9EBBAB377FAA}" type="datetime1">
              <a:rPr lang="tr-TR" smtClean="0"/>
              <a:t>12.02.2026</a:t>
            </a:fld>
            <a:endParaRPr lang="tr-TR"/>
          </a:p>
        </p:txBody>
      </p:sp>
      <p:sp>
        <p:nvSpPr>
          <p:cNvPr id="8" name="Footer Placeholder 7"/>
          <p:cNvSpPr>
            <a:spLocks noGrp="1"/>
          </p:cNvSpPr>
          <p:nvPr>
            <p:ph type="ftr" sz="quarter" idx="11"/>
          </p:nvPr>
        </p:nvSpPr>
        <p:spPr/>
        <p:txBody>
          <a:bodyPr/>
          <a:lstStyle/>
          <a:p>
            <a:endParaRPr lang="tr-TR"/>
          </a:p>
        </p:txBody>
      </p:sp>
      <p:sp>
        <p:nvSpPr>
          <p:cNvPr id="9" name="Slide Number Placeholder 8"/>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28704589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dirty="0"/>
          </a:p>
        </p:txBody>
      </p:sp>
      <p:sp>
        <p:nvSpPr>
          <p:cNvPr id="3" name="Date Placeholder 2"/>
          <p:cNvSpPr>
            <a:spLocks noGrp="1"/>
          </p:cNvSpPr>
          <p:nvPr>
            <p:ph type="dt" sz="half" idx="10"/>
          </p:nvPr>
        </p:nvSpPr>
        <p:spPr/>
        <p:txBody>
          <a:bodyPr/>
          <a:lstStyle/>
          <a:p>
            <a:fld id="{B4511048-326D-4314-A963-5ADC466A5D81}" type="datetime1">
              <a:rPr lang="tr-TR" smtClean="0"/>
              <a:t>12.02.2026</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7721571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13CD3F0-9FA3-49B3-991E-11BF67EC13DE}" type="datetime1">
              <a:rPr lang="tr-TR" smtClean="0"/>
              <a:t>12.02.2026</a:t>
            </a:fld>
            <a:endParaRPr lang="tr-TR"/>
          </a:p>
        </p:txBody>
      </p:sp>
      <p:sp>
        <p:nvSpPr>
          <p:cNvPr id="3" name="Footer Placeholder 2"/>
          <p:cNvSpPr>
            <a:spLocks noGrp="1"/>
          </p:cNvSpPr>
          <p:nvPr>
            <p:ph type="ftr" sz="quarter" idx="11"/>
          </p:nvPr>
        </p:nvSpPr>
        <p:spPr/>
        <p:txBody>
          <a:bodyPr/>
          <a:lstStyle/>
          <a:p>
            <a:endParaRPr lang="tr-TR"/>
          </a:p>
        </p:txBody>
      </p:sp>
      <p:sp>
        <p:nvSpPr>
          <p:cNvPr id="4" name="Slide Number Placeholder 3"/>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28079833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tr-TR"/>
              <a:t>Asıl başlık stili için tıklatın</a:t>
            </a:r>
            <a:endParaRPr lang="en-US" dirty="0"/>
          </a:p>
        </p:txBody>
      </p:sp>
      <p:sp>
        <p:nvSpPr>
          <p:cNvPr id="3" name="Content Placeholder 2"/>
          <p:cNvSpPr>
            <a:spLocks noGrp="1"/>
          </p:cNvSpPr>
          <p:nvPr>
            <p:ph idx="1"/>
          </p:nvPr>
        </p:nvSpPr>
        <p:spPr>
          <a:xfrm>
            <a:off x="4995582" y="746759"/>
            <a:ext cx="6510618" cy="5471925"/>
          </a:xfrm>
        </p:spPr>
        <p:txBody>
          <a:bodyPr anchor="ct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Text Placeholder 3"/>
          <p:cNvSpPr>
            <a:spLocks noGrp="1"/>
          </p:cNvSpPr>
          <p:nvPr>
            <p:ph type="body" sz="half" idx="2"/>
          </p:nvPr>
        </p:nvSpPr>
        <p:spPr>
          <a:xfrm>
            <a:off x="685800" y="3124199"/>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Date Placeholder 4"/>
          <p:cNvSpPr>
            <a:spLocks noGrp="1"/>
          </p:cNvSpPr>
          <p:nvPr>
            <p:ph type="dt" sz="half" idx="10"/>
          </p:nvPr>
        </p:nvSpPr>
        <p:spPr/>
        <p:txBody>
          <a:bodyPr/>
          <a:lstStyle/>
          <a:p>
            <a:fld id="{9C29C719-6846-4ADA-AEBE-5A3F1C2F71BC}" type="datetime1">
              <a:rPr lang="tr-TR" smtClean="0"/>
              <a:t>12.02.2026</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35789475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tr-TR"/>
              <a:t>Asıl başlık stili için tıklatın</a:t>
            </a:r>
            <a:endParaRPr lang="en-US" dirty="0"/>
          </a:p>
        </p:txBody>
      </p:sp>
      <p:sp>
        <p:nvSpPr>
          <p:cNvPr id="3" name="Picture Placeholder 2"/>
          <p:cNvSpPr>
            <a:spLocks noGrp="1" noChangeAspect="1"/>
          </p:cNvSpPr>
          <p:nvPr>
            <p:ph type="pic" idx="1"/>
          </p:nvPr>
        </p:nvSpPr>
        <p:spPr>
          <a:xfrm>
            <a:off x="7861238" y="751241"/>
            <a:ext cx="364496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a:t>Resim eklemek için simgeyi tıklatın</a:t>
            </a:r>
            <a:endParaRPr lang="en-US" dirty="0"/>
          </a:p>
        </p:txBody>
      </p:sp>
      <p:sp>
        <p:nvSpPr>
          <p:cNvPr id="4" name="Text Placeholder 3"/>
          <p:cNvSpPr>
            <a:spLocks noGrp="1"/>
          </p:cNvSpPr>
          <p:nvPr>
            <p:ph type="body" sz="half" idx="2"/>
          </p:nvPr>
        </p:nvSpPr>
        <p:spPr>
          <a:xfrm>
            <a:off x="685800" y="3124199"/>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Date Placeholder 4"/>
          <p:cNvSpPr>
            <a:spLocks noGrp="1"/>
          </p:cNvSpPr>
          <p:nvPr>
            <p:ph type="dt" sz="half" idx="10"/>
          </p:nvPr>
        </p:nvSpPr>
        <p:spPr/>
        <p:txBody>
          <a:bodyPr/>
          <a:lstStyle/>
          <a:p>
            <a:fld id="{1CF82122-8B02-4308-8BAB-1751DBDF6E06}" type="datetime1">
              <a:rPr lang="tr-TR" smtClean="0"/>
              <a:t>12.02.2026</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11263156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C0-HD-TOP.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tr-TR"/>
              <a:t>Asıl başlık stili için tıklatın</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2F4DBC28-A9D8-4A72-ABEC-7B4C40620B52}" type="datetime1">
              <a:rPr lang="tr-TR" smtClean="0"/>
              <a:t>12.02.2026</a:t>
            </a:fld>
            <a:endParaRPr lang="tr-TR"/>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tr-TR"/>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F302176B-0E47-46AC-8F43-DAB4B8A37D06}" type="slidenum">
              <a:rPr lang="tr-TR" smtClean="0"/>
              <a:pPr/>
              <a:t>‹#›</a:t>
            </a:fld>
            <a:endParaRPr lang="tr-TR"/>
          </a:p>
        </p:txBody>
      </p:sp>
    </p:spTree>
    <p:extLst>
      <p:ext uri="{BB962C8B-B14F-4D97-AF65-F5344CB8AC3E}">
        <p14:creationId xmlns:p14="http://schemas.microsoft.com/office/powerpoint/2010/main" val="3711045985"/>
      </p:ext>
    </p:extLst>
  </p:cSld>
  <p:clrMap bg1="lt1" tx1="dk1" bg2="lt2" tx2="dk2" accent1="accent1" accent2="accent2" accent3="accent3" accent4="accent4" accent5="accent5" accent6="accent6" hlink="hlink" folHlink="folHlink"/>
  <p:sldLayoutIdLst>
    <p:sldLayoutId id="2147484178" r:id="rId1"/>
    <p:sldLayoutId id="2147484179" r:id="rId2"/>
    <p:sldLayoutId id="2147484180" r:id="rId3"/>
    <p:sldLayoutId id="2147484181" r:id="rId4"/>
    <p:sldLayoutId id="2147484182" r:id="rId5"/>
    <p:sldLayoutId id="2147484183" r:id="rId6"/>
    <p:sldLayoutId id="2147484184" r:id="rId7"/>
    <p:sldLayoutId id="2147484185" r:id="rId8"/>
    <p:sldLayoutId id="2147484186" r:id="rId9"/>
    <p:sldLayoutId id="2147484187" r:id="rId10"/>
    <p:sldLayoutId id="2147484188" r:id="rId11"/>
    <p:sldLayoutId id="2147484189" r:id="rId12"/>
    <p:sldLayoutId id="2147484190" r:id="rId13"/>
    <p:sldLayoutId id="2147484191" r:id="rId14"/>
    <p:sldLayoutId id="2147484192" r:id="rId15"/>
    <p:sldLayoutId id="2147484193" r:id="rId16"/>
    <p:sldLayoutId id="2147484194" r:id="rId17"/>
  </p:sldLayoutIdLst>
  <p:hf hdr="0" ftr="0" dt="0"/>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image" Target="../media/image15.png"/><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hyperlink" Target="https://www.pau.edu.tr/egitimbilimleri" TargetMode="Externa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hyperlink" Target="https://ebs.pusula.pau.edu.tr/bilgigoster/DereceProgram.aspx?lng=1" TargetMode="External"/><Relationship Id="rId2" Type="http://schemas.openxmlformats.org/officeDocument/2006/relationships/hyperlink" Target="https://www.pau.edu.tr/pau/tr/mevzuat" TargetMode="Externa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hyperlink" Target="https://www.pau.edu.tr/egitimbilimleri/tr/sayfa/lisansustu-danisman-talep-formu" TargetMode="Externa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s://www.pau.edu.tr/eduroam/tr"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2.xml"/><Relationship Id="rId5" Type="http://schemas.openxmlformats.org/officeDocument/2006/relationships/image" Target="../media/image22.jpg"/><Relationship Id="rId4" Type="http://schemas.openxmlformats.org/officeDocument/2006/relationships/image" Target="../media/image21.png"/></Relationships>
</file>

<file path=ppt/slides/_rels/slide2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www.pau.edu.tr/" TargetMode="External"/><Relationship Id="rId1" Type="http://schemas.openxmlformats.org/officeDocument/2006/relationships/slideLayout" Target="../slideLayouts/slideLayout2.xml"/><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hyperlink" Target="http://kutuphane.pau.edu.tr/" TargetMode="Externa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www.pau.edu.tr/psikiyatri" TargetMode="External"/><Relationship Id="rId2" Type="http://schemas.openxmlformats.org/officeDocument/2006/relationships/hyperlink" Target="http://www.pau.edu.tr/hastane" TargetMode="External"/><Relationship Id="rId1" Type="http://schemas.openxmlformats.org/officeDocument/2006/relationships/slideLayout" Target="../slideLayouts/slideLayout2.xml"/><Relationship Id="rId4" Type="http://schemas.openxmlformats.org/officeDocument/2006/relationships/image" Target="../media/image27.jpg"/></Relationships>
</file>

<file path=ppt/slides/_rels/slide3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image" Target="../media/image36.jpg"/><Relationship Id="rId3" Type="http://schemas.openxmlformats.org/officeDocument/2006/relationships/image" Target="../media/image31.png"/><Relationship Id="rId7" Type="http://schemas.openxmlformats.org/officeDocument/2006/relationships/image" Target="../media/image35.jpg"/><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jpg"/><Relationship Id="rId4" Type="http://schemas.openxmlformats.org/officeDocument/2006/relationships/image" Target="../media/image32.png"/><Relationship Id="rId9" Type="http://schemas.openxmlformats.org/officeDocument/2006/relationships/image" Target="../media/image37.jpeg"/></Relationships>
</file>

<file path=ppt/slides/_rels/slide3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 Id="rId5" Type="http://schemas.openxmlformats.org/officeDocument/2006/relationships/image" Target="../media/image41.jpeg"/><Relationship Id="rId4" Type="http://schemas.openxmlformats.org/officeDocument/2006/relationships/image" Target="../media/image40.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hyperlink" Target="http://spormerkezi.pau.edu.tr/" TargetMode="External"/><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39.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4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png"/><Relationship Id="rId1" Type="http://schemas.openxmlformats.org/officeDocument/2006/relationships/slideLayout" Target="../slideLayouts/slideLayout7.xml"/><Relationship Id="rId4" Type="http://schemas.openxmlformats.org/officeDocument/2006/relationships/image" Target="../media/image57.jpeg"/></Relationships>
</file>

<file path=ppt/slides/_rels/slide4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7.xml"/><Relationship Id="rId5" Type="http://schemas.openxmlformats.org/officeDocument/2006/relationships/image" Target="../media/image61.png"/><Relationship Id="rId4" Type="http://schemas.openxmlformats.org/officeDocument/2006/relationships/image" Target="../media/image60.png"/></Relationships>
</file>

<file path=ppt/slides/_rels/slide49.xml.rels><?xml version="1.0" encoding="UTF-8" standalone="yes"?>
<Relationships xmlns="http://schemas.openxmlformats.org/package/2006/relationships"><Relationship Id="rId3" Type="http://schemas.openxmlformats.org/officeDocument/2006/relationships/image" Target="../media/image63.jpeg"/><Relationship Id="rId7" Type="http://schemas.openxmlformats.org/officeDocument/2006/relationships/image" Target="../media/image67.png"/><Relationship Id="rId2" Type="http://schemas.openxmlformats.org/officeDocument/2006/relationships/image" Target="../media/image62.jpeg"/><Relationship Id="rId1" Type="http://schemas.openxmlformats.org/officeDocument/2006/relationships/slideLayout" Target="../slideLayouts/slideLayout7.xml"/><Relationship Id="rId6" Type="http://schemas.openxmlformats.org/officeDocument/2006/relationships/image" Target="../media/image66.jpg"/><Relationship Id="rId5" Type="http://schemas.openxmlformats.org/officeDocument/2006/relationships/image" Target="../media/image65.jpg"/><Relationship Id="rId4" Type="http://schemas.openxmlformats.org/officeDocument/2006/relationships/image" Target="../media/image64.png"/></Relationships>
</file>

<file path=ppt/slides/_rels/slide5.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image" Target="../media/image8.png"/><Relationship Id="rId18" Type="http://schemas.openxmlformats.org/officeDocument/2006/relationships/diagramColors" Target="../diagrams/colors3.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17" Type="http://schemas.openxmlformats.org/officeDocument/2006/relationships/diagramQuickStyle" Target="../diagrams/quickStyle3.xml"/><Relationship Id="rId2" Type="http://schemas.openxmlformats.org/officeDocument/2006/relationships/notesSlide" Target="../notesSlides/notesSlide1.xml"/><Relationship Id="rId16" Type="http://schemas.openxmlformats.org/officeDocument/2006/relationships/diagramLayout" Target="../diagrams/layout3.xml"/><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5" Type="http://schemas.openxmlformats.org/officeDocument/2006/relationships/diagramData" Target="../diagrams/data3.xml"/><Relationship Id="rId10" Type="http://schemas.openxmlformats.org/officeDocument/2006/relationships/diagramQuickStyle" Target="../diagrams/quickStyle2.xml"/><Relationship Id="rId19" Type="http://schemas.microsoft.com/office/2007/relationships/diagramDrawing" Target="../diagrams/drawing3.xml"/><Relationship Id="rId4" Type="http://schemas.openxmlformats.org/officeDocument/2006/relationships/diagramLayout" Target="../diagrams/layout1.xml"/><Relationship Id="rId9" Type="http://schemas.openxmlformats.org/officeDocument/2006/relationships/diagramLayout" Target="../diagrams/layout2.xml"/><Relationship Id="rId14" Type="http://schemas.microsoft.com/office/2007/relationships/hdphoto" Target="../media/hdphoto2.wdp"/></Relationships>
</file>

<file path=ppt/slides/_rels/slide50.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jp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jpg"/><Relationship Id="rId1" Type="http://schemas.openxmlformats.org/officeDocument/2006/relationships/slideLayout" Target="../slideLayouts/slideLayout7.xml"/><Relationship Id="rId4" Type="http://schemas.microsoft.com/office/2007/relationships/hdphoto" Target="../media/hdphoto9.wdp"/></Relationships>
</file>

<file path=ppt/slides/_rels/slide54.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hyperlink" Target="https://www.pau.edu.tr/kariyer" TargetMode="Externa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7.xml"/><Relationship Id="rId4" Type="http://schemas.openxmlformats.org/officeDocument/2006/relationships/hyperlink" Target="https://app.pusula.pau.edu.tr/gbs/Oneri/Talep.aspx" TargetMode="Externa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ctrTitle"/>
          </p:nvPr>
        </p:nvSpPr>
        <p:spPr>
          <a:xfrm>
            <a:off x="1799999" y="2486408"/>
            <a:ext cx="8455104" cy="1341121"/>
          </a:xfrm>
        </p:spPr>
        <p:txBody>
          <a:bodyPr>
            <a:noAutofit/>
          </a:bodyPr>
          <a:lstStyle/>
          <a:p>
            <a:pPr algn="ctr">
              <a:lnSpc>
                <a:spcPct val="100000"/>
              </a:lnSpc>
            </a:pPr>
            <a:r>
              <a:rPr lang="tr-TR" sz="3200" b="1" dirty="0">
                <a:solidFill>
                  <a:srgbClr val="002060"/>
                </a:solidFill>
              </a:rPr>
              <a:t>PAMUKKALE ÜNİVERSİTESİ</a:t>
            </a:r>
            <a:br>
              <a:rPr lang="tr-TR" sz="2800" dirty="0">
                <a:solidFill>
                  <a:srgbClr val="002060"/>
                </a:solidFill>
              </a:rPr>
            </a:br>
            <a:br>
              <a:rPr lang="tr-TR" sz="2800" dirty="0">
                <a:solidFill>
                  <a:srgbClr val="002060"/>
                </a:solidFill>
              </a:rPr>
            </a:br>
            <a:br>
              <a:rPr lang="tr-TR" sz="2800" dirty="0">
                <a:solidFill>
                  <a:srgbClr val="002060"/>
                </a:solidFill>
              </a:rPr>
            </a:br>
            <a:r>
              <a:rPr lang="tr-TR" sz="3200" dirty="0">
                <a:solidFill>
                  <a:srgbClr val="002060"/>
                </a:solidFill>
              </a:rPr>
              <a:t>Eğitim bilimleri enstitüsü</a:t>
            </a:r>
            <a:br>
              <a:rPr lang="tr-TR" sz="3200" dirty="0">
                <a:solidFill>
                  <a:srgbClr val="002060"/>
                </a:solidFill>
              </a:rPr>
            </a:br>
            <a:r>
              <a:rPr lang="tr-TR" sz="3200" dirty="0">
                <a:solidFill>
                  <a:srgbClr val="002060"/>
                </a:solidFill>
              </a:rPr>
              <a:t>oryantasyon programı</a:t>
            </a:r>
            <a:br>
              <a:rPr lang="tr-TR" sz="2800" dirty="0">
                <a:solidFill>
                  <a:srgbClr val="002060"/>
                </a:solidFill>
              </a:rPr>
            </a:br>
            <a:endParaRPr lang="tr-TR" sz="2800" i="1" cap="none" dirty="0">
              <a:solidFill>
                <a:srgbClr val="002060"/>
              </a:solidFill>
            </a:endParaRPr>
          </a:p>
        </p:txBody>
      </p:sp>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05666" y="1533908"/>
            <a:ext cx="1885184" cy="1885184"/>
          </a:xfrm>
          <a:prstGeom prst="rect">
            <a:avLst/>
          </a:prstGeom>
        </p:spPr>
      </p:pic>
      <p:pic>
        <p:nvPicPr>
          <p:cNvPr id="1026" name="Picture 2" descr="Eğitim Bilimleri Enstitüsü">
            <a:extLst>
              <a:ext uri="{FF2B5EF4-FFF2-40B4-BE49-F238E27FC236}">
                <a16:creationId xmlns:a16="http://schemas.microsoft.com/office/drawing/2014/main" id="{438D57BB-83C3-7E42-BD53-1E4EABA610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26767" y="1661360"/>
            <a:ext cx="1885184" cy="18851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45426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a:extLst>
              <a:ext uri="{FF2B5EF4-FFF2-40B4-BE49-F238E27FC236}">
                <a16:creationId xmlns:a16="http://schemas.microsoft.com/office/drawing/2014/main" id="{23D7E7AA-D1F4-4FD2-96AE-77926CD77101}"/>
              </a:ext>
            </a:extLst>
          </p:cNvPr>
          <p:cNvSpPr>
            <a:spLocks noGrp="1"/>
          </p:cNvSpPr>
          <p:nvPr>
            <p:ph idx="1"/>
          </p:nvPr>
        </p:nvSpPr>
        <p:spPr>
          <a:xfrm>
            <a:off x="1050758" y="1753644"/>
            <a:ext cx="10455442" cy="4493995"/>
          </a:xfrm>
        </p:spPr>
        <p:txBody>
          <a:bodyPr>
            <a:noAutofit/>
          </a:bodyPr>
          <a:lstStyle/>
          <a:p>
            <a:pPr marL="0" indent="0" algn="r">
              <a:buNone/>
            </a:pPr>
            <a:r>
              <a:rPr lang="tr-TR" sz="1400" dirty="0"/>
              <a:t>Alkol ve Madde Bağımlılığı Uygulama ve Araştırma Merkezi</a:t>
            </a:r>
          </a:p>
          <a:p>
            <a:pPr marL="0" indent="0" algn="r">
              <a:buNone/>
            </a:pPr>
            <a:r>
              <a:rPr lang="tr-TR" sz="1400" dirty="0"/>
              <a:t>Altay Toplulukları Dil ve Kültürleri Uygulama ve Araştırma Merkezi</a:t>
            </a:r>
          </a:p>
          <a:p>
            <a:pPr marL="0" indent="0" algn="r">
              <a:buNone/>
            </a:pPr>
            <a:r>
              <a:rPr lang="tr-TR" sz="1400" dirty="0"/>
              <a:t>Atatürk İlke ve İnkılapları Tarihi Araştırma ve Uygulama Merkezi </a:t>
            </a:r>
          </a:p>
          <a:p>
            <a:pPr marL="0" indent="0" algn="r">
              <a:buNone/>
            </a:pPr>
            <a:r>
              <a:rPr lang="tr-TR" sz="1400" dirty="0"/>
              <a:t>Bitki Genetiği ve Tarımsal </a:t>
            </a:r>
            <a:r>
              <a:rPr lang="tr-TR" sz="1400" dirty="0" err="1"/>
              <a:t>Biyoteknoloji</a:t>
            </a:r>
            <a:r>
              <a:rPr lang="tr-TR" sz="1400" dirty="0"/>
              <a:t> Uygulama ve Araştırma Merkezi </a:t>
            </a:r>
          </a:p>
          <a:p>
            <a:pPr marL="0" indent="0" algn="r">
              <a:buNone/>
            </a:pPr>
            <a:r>
              <a:rPr lang="tr-TR" sz="1400" dirty="0"/>
              <a:t>Botanik Bahçesi Uygulama ve Araştırma Merkezi</a:t>
            </a:r>
          </a:p>
          <a:p>
            <a:pPr marL="0" indent="0" algn="r">
              <a:buNone/>
            </a:pPr>
            <a:r>
              <a:rPr lang="tr-TR" sz="1400" dirty="0"/>
              <a:t>Çocuk ve Gençlik Eğitimi Uygulama ve Araştırma Merkezi</a:t>
            </a:r>
          </a:p>
          <a:p>
            <a:pPr marL="0" indent="0" algn="r">
              <a:buNone/>
            </a:pPr>
            <a:r>
              <a:rPr lang="tr-TR" sz="1400" dirty="0"/>
              <a:t>Deneysel Cerrahi Uygulama ve Araştırma Merkezi </a:t>
            </a:r>
          </a:p>
          <a:p>
            <a:pPr marL="0" indent="0" algn="r">
              <a:buNone/>
            </a:pPr>
            <a:r>
              <a:rPr lang="tr-TR" sz="1400" dirty="0"/>
              <a:t>Deniz Kaplumbağaları Araştırma ve Uygulama Merkezi </a:t>
            </a:r>
          </a:p>
          <a:p>
            <a:pPr marL="0" indent="0" algn="r">
              <a:buNone/>
            </a:pPr>
            <a:r>
              <a:rPr lang="tr-TR" sz="1400" dirty="0"/>
              <a:t>Deprem ve Yapı Uygulama ve Araştırma Merkezi </a:t>
            </a:r>
          </a:p>
          <a:p>
            <a:pPr marL="0" indent="0" algn="r">
              <a:buNone/>
            </a:pPr>
            <a:r>
              <a:rPr lang="tr-TR" sz="1400" dirty="0"/>
              <a:t>Dil Öğretimi Uygulama ve Araştırma Merkezi </a:t>
            </a:r>
          </a:p>
          <a:p>
            <a:pPr marL="0" indent="0" algn="r">
              <a:buNone/>
            </a:pPr>
            <a:r>
              <a:rPr lang="tr-TR" sz="1400" dirty="0"/>
              <a:t>Eğitim ve Öğretim Teknolojileri Uygulama ve Araştırma Merkezi </a:t>
            </a:r>
          </a:p>
          <a:p>
            <a:pPr marL="0" indent="0" algn="r">
              <a:buNone/>
            </a:pPr>
            <a:r>
              <a:rPr lang="tr-TR" sz="1400" dirty="0"/>
              <a:t>Ekonomik ve </a:t>
            </a:r>
            <a:r>
              <a:rPr lang="tr-TR" sz="1400" dirty="0" err="1"/>
              <a:t>Ekonometrik</a:t>
            </a:r>
            <a:r>
              <a:rPr lang="tr-TR" sz="1400" dirty="0"/>
              <a:t> Uygulama ve Araştırma Merkezi</a:t>
            </a:r>
          </a:p>
          <a:p>
            <a:pPr marL="0" indent="0" algn="r">
              <a:lnSpc>
                <a:spcPct val="110000"/>
              </a:lnSpc>
              <a:buNone/>
            </a:pPr>
            <a:r>
              <a:rPr lang="tr-TR" sz="1400" dirty="0"/>
              <a:t>Kariyer Planlama Uygulama ve Araştırma Merkezi Müdürlüğü</a:t>
            </a:r>
          </a:p>
          <a:p>
            <a:pPr marL="0" indent="0" algn="r">
              <a:lnSpc>
                <a:spcPct val="110000"/>
              </a:lnSpc>
              <a:buNone/>
            </a:pPr>
            <a:r>
              <a:rPr lang="tr-TR" sz="1400" dirty="0"/>
              <a:t>Flora ve Fauna Araştırma Geliştirme Uygulama ve Araştırma Merkezi </a:t>
            </a:r>
          </a:p>
          <a:p>
            <a:pPr marL="0" indent="0" algn="r">
              <a:lnSpc>
                <a:spcPct val="110000"/>
              </a:lnSpc>
              <a:buNone/>
            </a:pPr>
            <a:r>
              <a:rPr lang="tr-TR" sz="1400" dirty="0" err="1"/>
              <a:t>Geropsikiyatri</a:t>
            </a:r>
            <a:r>
              <a:rPr lang="tr-TR" sz="1400" dirty="0"/>
              <a:t> Uygulama ve Araştırma Merkezi </a:t>
            </a:r>
          </a:p>
          <a:p>
            <a:pPr marL="0" indent="0" algn="r">
              <a:lnSpc>
                <a:spcPct val="110000"/>
              </a:lnSpc>
              <a:buNone/>
            </a:pPr>
            <a:r>
              <a:rPr lang="tr-TR" sz="1400" dirty="0"/>
              <a:t>Güç Sistemleri Uygulama ve Araştırma Merkezi</a:t>
            </a:r>
          </a:p>
          <a:p>
            <a:pPr marL="0" indent="0" algn="r">
              <a:lnSpc>
                <a:spcPct val="110000"/>
              </a:lnSpc>
              <a:buNone/>
            </a:pPr>
            <a:r>
              <a:rPr lang="tr-TR" sz="1400" dirty="0"/>
              <a:t> </a:t>
            </a:r>
          </a:p>
          <a:p>
            <a:pPr marL="0" indent="0" algn="r">
              <a:buNone/>
            </a:pPr>
            <a:endParaRPr lang="tr-TR" sz="1400" dirty="0"/>
          </a:p>
          <a:p>
            <a:pPr marL="0" indent="0" algn="r">
              <a:buNone/>
            </a:pPr>
            <a:endParaRPr lang="tr-TR" sz="1400" dirty="0"/>
          </a:p>
        </p:txBody>
      </p:sp>
      <p:sp>
        <p:nvSpPr>
          <p:cNvPr id="3" name="Slayt Numarası Yer Tutucusu 2">
            <a:extLst>
              <a:ext uri="{FF2B5EF4-FFF2-40B4-BE49-F238E27FC236}">
                <a16:creationId xmlns:a16="http://schemas.microsoft.com/office/drawing/2014/main" id="{27FCCA80-C1D4-4AF0-A101-406377F72185}"/>
              </a:ext>
            </a:extLst>
          </p:cNvPr>
          <p:cNvSpPr>
            <a:spLocks noGrp="1"/>
          </p:cNvSpPr>
          <p:nvPr>
            <p:ph type="sldNum" sz="quarter" idx="12"/>
          </p:nvPr>
        </p:nvSpPr>
        <p:spPr/>
        <p:txBody>
          <a:bodyPr/>
          <a:lstStyle/>
          <a:p>
            <a:fld id="{F302176B-0E47-46AC-8F43-DAB4B8A37D06}" type="slidenum">
              <a:rPr lang="tr-TR" smtClean="0"/>
              <a:pPr/>
              <a:t>10</a:t>
            </a:fld>
            <a:endParaRPr lang="tr-TR"/>
          </a:p>
        </p:txBody>
      </p:sp>
      <p:sp>
        <p:nvSpPr>
          <p:cNvPr id="6" name="Başlık 1"/>
          <p:cNvSpPr>
            <a:spLocks noGrp="1"/>
          </p:cNvSpPr>
          <p:nvPr>
            <p:ph type="title"/>
          </p:nvPr>
        </p:nvSpPr>
        <p:spPr>
          <a:xfrm>
            <a:off x="2895600" y="764373"/>
            <a:ext cx="8610600" cy="772879"/>
          </a:xfrm>
        </p:spPr>
        <p:txBody>
          <a:bodyPr>
            <a:normAutofit/>
          </a:bodyPr>
          <a:lstStyle/>
          <a:p>
            <a:r>
              <a:rPr lang="tr-TR" sz="3600" b="1" i="1" dirty="0"/>
              <a:t>ARAŞTIRMA MERKEZLERİ</a:t>
            </a:r>
          </a:p>
        </p:txBody>
      </p:sp>
      <p:pic>
        <p:nvPicPr>
          <p:cNvPr id="5" name="Resim 4"/>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5700"/>
                    </a14:imgEffect>
                    <a14:imgEffect>
                      <a14:brightnessContrast bright="17000" contrast="16000"/>
                    </a14:imgEffect>
                  </a14:imgLayer>
                </a14:imgProps>
              </a:ext>
              <a:ext uri="{28A0092B-C50C-407E-A947-70E740481C1C}">
                <a14:useLocalDpi xmlns:a14="http://schemas.microsoft.com/office/drawing/2010/main" val="0"/>
              </a:ext>
            </a:extLst>
          </a:blip>
          <a:srcRect r="49730"/>
          <a:stretch/>
        </p:blipFill>
        <p:spPr>
          <a:xfrm>
            <a:off x="794759" y="1922724"/>
            <a:ext cx="3264494" cy="4324916"/>
          </a:xfrm>
          <a:prstGeom prst="rect">
            <a:avLst/>
          </a:prstGeom>
        </p:spPr>
      </p:pic>
    </p:spTree>
    <p:extLst>
      <p:ext uri="{BB962C8B-B14F-4D97-AF65-F5344CB8AC3E}">
        <p14:creationId xmlns:p14="http://schemas.microsoft.com/office/powerpoint/2010/main" val="35502703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nvan 3">
            <a:extLst>
              <a:ext uri="{FF2B5EF4-FFF2-40B4-BE49-F238E27FC236}">
                <a16:creationId xmlns:a16="http://schemas.microsoft.com/office/drawing/2014/main" id="{B6075A31-04A5-40D3-BEBB-C71275ACD1DD}"/>
              </a:ext>
            </a:extLst>
          </p:cNvPr>
          <p:cNvSpPr>
            <a:spLocks noGrp="1"/>
          </p:cNvSpPr>
          <p:nvPr>
            <p:ph type="title"/>
          </p:nvPr>
        </p:nvSpPr>
        <p:spPr/>
        <p:txBody>
          <a:bodyPr>
            <a:normAutofit/>
          </a:bodyPr>
          <a:lstStyle/>
          <a:p>
            <a:r>
              <a:rPr lang="tr-TR" sz="3600" b="1" i="1" dirty="0"/>
              <a:t>ARAŞTIRMA MERKEZLERİ</a:t>
            </a:r>
          </a:p>
        </p:txBody>
      </p:sp>
      <p:sp>
        <p:nvSpPr>
          <p:cNvPr id="2" name="İçerik Yer Tutucusu 1">
            <a:extLst>
              <a:ext uri="{FF2B5EF4-FFF2-40B4-BE49-F238E27FC236}">
                <a16:creationId xmlns:a16="http://schemas.microsoft.com/office/drawing/2014/main" id="{19F31C5C-B903-4644-9B7C-0547690CEAF6}"/>
              </a:ext>
            </a:extLst>
          </p:cNvPr>
          <p:cNvSpPr>
            <a:spLocks noGrp="1"/>
          </p:cNvSpPr>
          <p:nvPr>
            <p:ph idx="1"/>
          </p:nvPr>
        </p:nvSpPr>
        <p:spPr>
          <a:xfrm>
            <a:off x="1888958" y="1791222"/>
            <a:ext cx="9617242" cy="4647114"/>
          </a:xfrm>
        </p:spPr>
        <p:txBody>
          <a:bodyPr>
            <a:noAutofit/>
          </a:bodyPr>
          <a:lstStyle/>
          <a:p>
            <a:pPr marL="0" indent="0" algn="r">
              <a:lnSpc>
                <a:spcPct val="100000"/>
              </a:lnSpc>
              <a:buNone/>
            </a:pPr>
            <a:r>
              <a:rPr lang="tr-TR" sz="1400" dirty="0"/>
              <a:t>Malzeme Araştırma ve Uygulama Merkezi </a:t>
            </a:r>
          </a:p>
          <a:p>
            <a:pPr marL="0" indent="0" algn="r">
              <a:lnSpc>
                <a:spcPct val="100000"/>
              </a:lnSpc>
              <a:buNone/>
            </a:pPr>
            <a:r>
              <a:rPr lang="tr-TR" sz="1400" dirty="0"/>
              <a:t>Menderes Havzası Tarımsal Uygulama ve Araştırma Merkezi </a:t>
            </a:r>
          </a:p>
          <a:p>
            <a:pPr marL="0" indent="0" algn="r">
              <a:lnSpc>
                <a:spcPct val="100000"/>
              </a:lnSpc>
              <a:buNone/>
            </a:pPr>
            <a:r>
              <a:rPr lang="tr-TR" sz="1400" dirty="0"/>
              <a:t>Müftü Ahmet Hulusi Efendi Uygulama ve Araştırma Merkezi </a:t>
            </a:r>
          </a:p>
          <a:p>
            <a:pPr marL="0" indent="0" algn="r">
              <a:lnSpc>
                <a:spcPct val="100000"/>
              </a:lnSpc>
              <a:buNone/>
            </a:pPr>
            <a:r>
              <a:rPr lang="tr-TR" sz="1400" dirty="0"/>
              <a:t>Hayvan Islahı ve Genetik Uygulama ve Araştırma Merkezi </a:t>
            </a:r>
          </a:p>
          <a:p>
            <a:pPr marL="0" indent="0" algn="r">
              <a:lnSpc>
                <a:spcPct val="100000"/>
              </a:lnSpc>
              <a:buNone/>
            </a:pPr>
            <a:r>
              <a:rPr lang="tr-TR" sz="1400" dirty="0"/>
              <a:t>İleri Teknoloji Uygulama ve Araştırma Merkezi </a:t>
            </a:r>
          </a:p>
          <a:p>
            <a:pPr marL="0" indent="0" algn="r">
              <a:lnSpc>
                <a:spcPct val="100000"/>
              </a:lnSpc>
              <a:buNone/>
            </a:pPr>
            <a:r>
              <a:rPr lang="tr-TR" sz="1400" dirty="0"/>
              <a:t>İş Sağlığı ve Güvenliği Eğitim, Uygulama ve Araştırma Merkezi </a:t>
            </a:r>
          </a:p>
          <a:p>
            <a:pPr marL="0" indent="0" algn="r">
              <a:lnSpc>
                <a:spcPct val="100000"/>
              </a:lnSpc>
              <a:buNone/>
            </a:pPr>
            <a:r>
              <a:rPr lang="tr-TR" sz="1400" dirty="0"/>
              <a:t>Jeotermal Uygulama ve Araştırma Merkezi </a:t>
            </a:r>
          </a:p>
          <a:p>
            <a:pPr marL="0" indent="0" algn="r">
              <a:lnSpc>
                <a:spcPct val="100000"/>
              </a:lnSpc>
              <a:buNone/>
            </a:pPr>
            <a:r>
              <a:rPr lang="tr-TR" sz="1400" dirty="0"/>
              <a:t>Kadın Sorunları Uygulama ve Araştırma Merkezi </a:t>
            </a:r>
          </a:p>
          <a:p>
            <a:pPr marL="0" indent="0" algn="r">
              <a:lnSpc>
                <a:spcPct val="100000"/>
              </a:lnSpc>
              <a:buNone/>
            </a:pPr>
            <a:r>
              <a:rPr lang="tr-TR" sz="1400" dirty="0"/>
              <a:t>Kalite Yönetimi ve Veri Değerlendirme Uygulama ve Araştırma Merkezi </a:t>
            </a:r>
          </a:p>
          <a:p>
            <a:pPr marL="0" indent="0" algn="r">
              <a:lnSpc>
                <a:spcPct val="100000"/>
              </a:lnSpc>
              <a:buNone/>
            </a:pPr>
            <a:r>
              <a:rPr lang="tr-TR" sz="1400" dirty="0"/>
              <a:t> Klinik uygulama ve Araştırma Merkezi </a:t>
            </a:r>
          </a:p>
          <a:p>
            <a:pPr marL="0" indent="0" algn="r">
              <a:lnSpc>
                <a:spcPct val="100000"/>
              </a:lnSpc>
              <a:buNone/>
            </a:pPr>
            <a:r>
              <a:rPr lang="tr-TR" sz="1400" dirty="0"/>
              <a:t>Altay Toplulukları Dil ve Kültürleri Uygulama ve Araştırma Merkezi</a:t>
            </a:r>
          </a:p>
          <a:p>
            <a:pPr marL="0" indent="0" algn="r">
              <a:lnSpc>
                <a:spcPct val="100000"/>
              </a:lnSpc>
              <a:buNone/>
            </a:pPr>
            <a:r>
              <a:rPr lang="tr-TR" sz="1400" dirty="0"/>
              <a:t>Botanik Bahçesi Uygulama ve Araştırma Merkezi</a:t>
            </a:r>
          </a:p>
          <a:p>
            <a:pPr marL="0" indent="0" algn="r">
              <a:lnSpc>
                <a:spcPct val="100000"/>
              </a:lnSpc>
              <a:buNone/>
            </a:pPr>
            <a:r>
              <a:rPr lang="tr-TR" sz="1400" dirty="0"/>
              <a:t>Kanser Uygulama ve Araştırma Merkezi </a:t>
            </a:r>
          </a:p>
          <a:p>
            <a:pPr marL="0" indent="0" algn="r">
              <a:lnSpc>
                <a:spcPct val="100000"/>
              </a:lnSpc>
              <a:buNone/>
            </a:pPr>
            <a:r>
              <a:rPr lang="tr-TR" sz="1400" dirty="0"/>
              <a:t>Kök Hücre Uygulama ve Araştırma Merkezi </a:t>
            </a:r>
          </a:p>
          <a:p>
            <a:pPr>
              <a:lnSpc>
                <a:spcPct val="100000"/>
              </a:lnSpc>
            </a:pPr>
            <a:endParaRPr lang="tr-TR" sz="1600" dirty="0"/>
          </a:p>
        </p:txBody>
      </p:sp>
      <p:sp>
        <p:nvSpPr>
          <p:cNvPr id="3" name="Slayt Numarası Yer Tutucusu 2">
            <a:extLst>
              <a:ext uri="{FF2B5EF4-FFF2-40B4-BE49-F238E27FC236}">
                <a16:creationId xmlns:a16="http://schemas.microsoft.com/office/drawing/2014/main" id="{32759FD8-8F21-4424-AF90-816466CD86FB}"/>
              </a:ext>
            </a:extLst>
          </p:cNvPr>
          <p:cNvSpPr>
            <a:spLocks noGrp="1"/>
          </p:cNvSpPr>
          <p:nvPr>
            <p:ph type="sldNum" sz="quarter" idx="12"/>
          </p:nvPr>
        </p:nvSpPr>
        <p:spPr/>
        <p:txBody>
          <a:bodyPr/>
          <a:lstStyle/>
          <a:p>
            <a:fld id="{F302176B-0E47-46AC-8F43-DAB4B8A37D06}" type="slidenum">
              <a:rPr lang="tr-TR" smtClean="0"/>
              <a:pPr/>
              <a:t>11</a:t>
            </a:fld>
            <a:endParaRPr lang="tr-TR"/>
          </a:p>
        </p:txBody>
      </p:sp>
      <p:pic>
        <p:nvPicPr>
          <p:cNvPr id="5" name="Resim 4"/>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4873"/>
                    </a14:imgEffect>
                    <a14:imgEffect>
                      <a14:brightnessContrast bright="16000" contrast="14000"/>
                    </a14:imgEffect>
                  </a14:imgLayer>
                </a14:imgProps>
              </a:ext>
              <a:ext uri="{28A0092B-C50C-407E-A947-70E740481C1C}">
                <a14:useLocalDpi xmlns:a14="http://schemas.microsoft.com/office/drawing/2010/main" val="0"/>
              </a:ext>
            </a:extLst>
          </a:blip>
          <a:srcRect l="12468" r="7323"/>
          <a:stretch/>
        </p:blipFill>
        <p:spPr>
          <a:xfrm>
            <a:off x="803303" y="2045370"/>
            <a:ext cx="3771083" cy="3131232"/>
          </a:xfrm>
          <a:prstGeom prst="rect">
            <a:avLst/>
          </a:prstGeom>
        </p:spPr>
      </p:pic>
    </p:spTree>
    <p:extLst>
      <p:ext uri="{BB962C8B-B14F-4D97-AF65-F5344CB8AC3E}">
        <p14:creationId xmlns:p14="http://schemas.microsoft.com/office/powerpoint/2010/main" val="20313486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nvan 3">
            <a:extLst>
              <a:ext uri="{FF2B5EF4-FFF2-40B4-BE49-F238E27FC236}">
                <a16:creationId xmlns:a16="http://schemas.microsoft.com/office/drawing/2014/main" id="{197ED0BA-B6EA-414F-9EED-264CE57C525F}"/>
              </a:ext>
            </a:extLst>
          </p:cNvPr>
          <p:cNvSpPr>
            <a:spLocks noGrp="1"/>
          </p:cNvSpPr>
          <p:nvPr>
            <p:ph type="title"/>
          </p:nvPr>
        </p:nvSpPr>
        <p:spPr/>
        <p:txBody>
          <a:bodyPr>
            <a:normAutofit/>
          </a:bodyPr>
          <a:lstStyle/>
          <a:p>
            <a:r>
              <a:rPr lang="tr-TR" sz="3600" b="1" i="1" dirty="0"/>
              <a:t>ARAŞTIRMA MERKEZLERİ</a:t>
            </a:r>
          </a:p>
        </p:txBody>
      </p:sp>
      <p:sp>
        <p:nvSpPr>
          <p:cNvPr id="2" name="İçerik Yer Tutucusu 1">
            <a:extLst>
              <a:ext uri="{FF2B5EF4-FFF2-40B4-BE49-F238E27FC236}">
                <a16:creationId xmlns:a16="http://schemas.microsoft.com/office/drawing/2014/main" id="{BF31D555-B705-4564-AE2C-1A78F1743AC5}"/>
              </a:ext>
            </a:extLst>
          </p:cNvPr>
          <p:cNvSpPr>
            <a:spLocks noGrp="1"/>
          </p:cNvSpPr>
          <p:nvPr>
            <p:ph idx="1"/>
          </p:nvPr>
        </p:nvSpPr>
        <p:spPr>
          <a:xfrm>
            <a:off x="3760695" y="2075649"/>
            <a:ext cx="7745505" cy="4392967"/>
          </a:xfrm>
        </p:spPr>
        <p:txBody>
          <a:bodyPr>
            <a:normAutofit fontScale="92500" lnSpcReduction="20000"/>
          </a:bodyPr>
          <a:lstStyle/>
          <a:p>
            <a:pPr marL="0" indent="0" algn="r">
              <a:buNone/>
            </a:pPr>
            <a:r>
              <a:rPr lang="tr-TR" sz="1500" dirty="0" err="1"/>
              <a:t>Obezite</a:t>
            </a:r>
            <a:r>
              <a:rPr lang="tr-TR" sz="1500" dirty="0"/>
              <a:t> ve Diyabet Uygulama ve Araştırma Merkezi </a:t>
            </a:r>
          </a:p>
          <a:p>
            <a:pPr marL="0" indent="0" algn="r">
              <a:buNone/>
            </a:pPr>
            <a:r>
              <a:rPr lang="tr-TR" sz="1500" dirty="0" err="1"/>
              <a:t>Obezite</a:t>
            </a:r>
            <a:r>
              <a:rPr lang="tr-TR" sz="1500" dirty="0"/>
              <a:t> ve </a:t>
            </a:r>
            <a:r>
              <a:rPr lang="tr-TR" sz="1500" dirty="0" err="1"/>
              <a:t>Obezite</a:t>
            </a:r>
            <a:r>
              <a:rPr lang="tr-TR" sz="1500" dirty="0"/>
              <a:t> Cerrahisi Uygulama ve Araştırma Merkezi </a:t>
            </a:r>
          </a:p>
          <a:p>
            <a:pPr marL="0" indent="0" algn="r">
              <a:buNone/>
            </a:pPr>
            <a:r>
              <a:rPr lang="tr-TR" sz="1500" dirty="0"/>
              <a:t>Okul Öncesi Eğitim Uygulama ve Araştırma Merkezi </a:t>
            </a:r>
          </a:p>
          <a:p>
            <a:pPr marL="0" indent="0" algn="r">
              <a:buNone/>
            </a:pPr>
            <a:r>
              <a:rPr lang="tr-TR" sz="1500" dirty="0"/>
              <a:t>Psikolojik Danışma ve Rehberlik Eğitim, Uygulama ve Araştırma Merkezi</a:t>
            </a:r>
          </a:p>
          <a:p>
            <a:pPr marL="0" indent="0" algn="r">
              <a:buNone/>
            </a:pPr>
            <a:r>
              <a:rPr lang="tr-TR" sz="1500" dirty="0"/>
              <a:t>Sağlık Araştırma ve Uygulama Merkezi </a:t>
            </a:r>
          </a:p>
          <a:p>
            <a:pPr marL="0" indent="0" algn="r">
              <a:buNone/>
            </a:pPr>
            <a:r>
              <a:rPr lang="tr-TR" sz="1500" dirty="0"/>
              <a:t>Su ve Çevre Sorunları Uygulama ve Araştırma Merkezi </a:t>
            </a:r>
          </a:p>
          <a:p>
            <a:pPr marL="0" indent="0" algn="r">
              <a:buNone/>
            </a:pPr>
            <a:r>
              <a:rPr lang="tr-TR" sz="1500" dirty="0"/>
              <a:t>Sürekli Eğitim Uygulama ve Araştırma Merkezi </a:t>
            </a:r>
          </a:p>
          <a:p>
            <a:pPr marL="0" indent="0" algn="r">
              <a:buNone/>
            </a:pPr>
            <a:r>
              <a:rPr lang="tr-TR" sz="1500" dirty="0"/>
              <a:t>Spor </a:t>
            </a:r>
            <a:r>
              <a:rPr lang="tr-TR" sz="1500"/>
              <a:t>Bilimleri Teknolojisi Araştırma </a:t>
            </a:r>
            <a:r>
              <a:rPr lang="tr-TR" sz="1500" dirty="0"/>
              <a:t>ve Uygulama Merkezi </a:t>
            </a:r>
          </a:p>
          <a:p>
            <a:pPr marL="0" indent="0" algn="r">
              <a:buNone/>
            </a:pPr>
            <a:r>
              <a:rPr lang="tr-TR" sz="1500" dirty="0"/>
              <a:t>Türk Dili ve Kültürü Uygulama ve Araştırma Merkezi </a:t>
            </a:r>
          </a:p>
          <a:p>
            <a:pPr marL="0" indent="0" algn="r">
              <a:buNone/>
            </a:pPr>
            <a:r>
              <a:rPr lang="tr-TR" sz="1500" dirty="0"/>
              <a:t>Türk Mutfak Kültürü Araştırma ve Uygulama Merkezi </a:t>
            </a:r>
          </a:p>
          <a:p>
            <a:pPr marL="0" indent="0" algn="r">
              <a:buNone/>
            </a:pPr>
            <a:r>
              <a:rPr lang="tr-TR" sz="1500" dirty="0"/>
              <a:t>Tohum Islahı ve Genetik Uygulama ve Araştırma Merkezi </a:t>
            </a:r>
          </a:p>
          <a:p>
            <a:pPr marL="0" indent="0" algn="r">
              <a:buNone/>
            </a:pPr>
            <a:r>
              <a:rPr lang="tr-TR" sz="1500" dirty="0"/>
              <a:t>Toplumsal Ekonomik ve Siyasal Araştırma ve Uygulama Merkezi </a:t>
            </a:r>
          </a:p>
          <a:p>
            <a:pPr marL="0" indent="0" algn="r">
              <a:buNone/>
            </a:pPr>
            <a:r>
              <a:rPr lang="tr-TR" sz="1500" dirty="0"/>
              <a:t>Üniversite Sanayi İşbirliği Uygulama ve Araştırma Merkezi</a:t>
            </a:r>
          </a:p>
          <a:p>
            <a:pPr marL="0" indent="0" algn="r">
              <a:buNone/>
            </a:pPr>
            <a:r>
              <a:rPr lang="tr-TR" sz="1500" dirty="0"/>
              <a:t>Üreme Sağlığı-</a:t>
            </a:r>
            <a:r>
              <a:rPr lang="tr-TR" sz="1500" dirty="0" err="1"/>
              <a:t>İnfertilite</a:t>
            </a:r>
            <a:r>
              <a:rPr lang="tr-TR" sz="1500" dirty="0"/>
              <a:t> Uygulama ve Araştırma Merkezi</a:t>
            </a:r>
          </a:p>
          <a:p>
            <a:pPr marL="0" indent="0" algn="r">
              <a:buNone/>
            </a:pPr>
            <a:r>
              <a:rPr lang="tr-TR" sz="1500" dirty="0"/>
              <a:t>Uzaktan Eğitim Uygulama Ve Araştırma Merkezi</a:t>
            </a:r>
          </a:p>
          <a:p>
            <a:endParaRPr lang="tr-TR" dirty="0"/>
          </a:p>
          <a:p>
            <a:endParaRPr lang="tr-TR" dirty="0"/>
          </a:p>
        </p:txBody>
      </p:sp>
      <p:sp>
        <p:nvSpPr>
          <p:cNvPr id="3" name="Slayt Numarası Yer Tutucusu 2">
            <a:extLst>
              <a:ext uri="{FF2B5EF4-FFF2-40B4-BE49-F238E27FC236}">
                <a16:creationId xmlns:a16="http://schemas.microsoft.com/office/drawing/2014/main" id="{E7A2B655-81B5-4080-9F81-05C9529E2046}"/>
              </a:ext>
            </a:extLst>
          </p:cNvPr>
          <p:cNvSpPr>
            <a:spLocks noGrp="1"/>
          </p:cNvSpPr>
          <p:nvPr>
            <p:ph type="sldNum" sz="quarter" idx="12"/>
          </p:nvPr>
        </p:nvSpPr>
        <p:spPr/>
        <p:txBody>
          <a:bodyPr/>
          <a:lstStyle/>
          <a:p>
            <a:fld id="{F302176B-0E47-46AC-8F43-DAB4B8A37D06}" type="slidenum">
              <a:rPr lang="tr-TR" smtClean="0"/>
              <a:pPr/>
              <a:t>12</a:t>
            </a:fld>
            <a:endParaRPr lang="tr-TR"/>
          </a:p>
        </p:txBody>
      </p:sp>
      <p:pic>
        <p:nvPicPr>
          <p:cNvPr id="5" name="Resim 4"/>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12000"/>
                    </a14:imgEffect>
                  </a14:imgLayer>
                </a14:imgProps>
              </a:ext>
              <a:ext uri="{28A0092B-C50C-407E-A947-70E740481C1C}">
                <a14:useLocalDpi xmlns:a14="http://schemas.microsoft.com/office/drawing/2010/main" val="0"/>
              </a:ext>
            </a:extLst>
          </a:blip>
          <a:srcRect l="20391" r="34536"/>
          <a:stretch/>
        </p:blipFill>
        <p:spPr>
          <a:xfrm>
            <a:off x="666572" y="2409914"/>
            <a:ext cx="2854295" cy="3179473"/>
          </a:xfrm>
          <a:prstGeom prst="rect">
            <a:avLst/>
          </a:prstGeom>
        </p:spPr>
      </p:pic>
    </p:spTree>
    <p:extLst>
      <p:ext uri="{BB962C8B-B14F-4D97-AF65-F5344CB8AC3E}">
        <p14:creationId xmlns:p14="http://schemas.microsoft.com/office/powerpoint/2010/main" val="35588061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3600" b="1" i="1" dirty="0"/>
              <a:t>ÜNİVERSİTE GENEL TEŞKİLAT ŞEMASI</a:t>
            </a:r>
          </a:p>
        </p:txBody>
      </p:sp>
      <p:sp>
        <p:nvSpPr>
          <p:cNvPr id="3" name="Slayt Numarası Yer Tutucusu 2"/>
          <p:cNvSpPr>
            <a:spLocks noGrp="1"/>
          </p:cNvSpPr>
          <p:nvPr>
            <p:ph type="sldNum" sz="quarter" idx="12"/>
          </p:nvPr>
        </p:nvSpPr>
        <p:spPr/>
        <p:txBody>
          <a:bodyPr/>
          <a:lstStyle/>
          <a:p>
            <a:fld id="{F302176B-0E47-46AC-8F43-DAB4B8A37D06}" type="slidenum">
              <a:rPr lang="tr-TR" smtClean="0"/>
              <a:pPr/>
              <a:t>13</a:t>
            </a:fld>
            <a:endParaRPr lang="tr-TR"/>
          </a:p>
        </p:txBody>
      </p:sp>
      <p:graphicFrame>
        <p:nvGraphicFramePr>
          <p:cNvPr id="5" name="Diyagram 4"/>
          <p:cNvGraphicFramePr/>
          <p:nvPr>
            <p:extLst>
              <p:ext uri="{D42A27DB-BD31-4B8C-83A1-F6EECF244321}">
                <p14:modId xmlns:p14="http://schemas.microsoft.com/office/powerpoint/2010/main" val="413119406"/>
              </p:ext>
            </p:extLst>
          </p:nvPr>
        </p:nvGraphicFramePr>
        <p:xfrm>
          <a:off x="4422490" y="2057401"/>
          <a:ext cx="7083710" cy="38782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9" name="Resim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90990" y="2647446"/>
            <a:ext cx="2696107" cy="2696107"/>
          </a:xfrm>
          <a:prstGeom prst="rect">
            <a:avLst/>
          </a:prstGeom>
        </p:spPr>
      </p:pic>
    </p:spTree>
    <p:extLst>
      <p:ext uri="{BB962C8B-B14F-4D97-AF65-F5344CB8AC3E}">
        <p14:creationId xmlns:p14="http://schemas.microsoft.com/office/powerpoint/2010/main" val="37296619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F302176B-0E47-46AC-8F43-DAB4B8A37D06}" type="slidenum">
              <a:rPr lang="tr-TR" smtClean="0"/>
              <a:pPr/>
              <a:t>14</a:t>
            </a:fld>
            <a:endParaRPr lang="tr-TR"/>
          </a:p>
        </p:txBody>
      </p:sp>
      <p:sp>
        <p:nvSpPr>
          <p:cNvPr id="7" name="Metin kutusu 6"/>
          <p:cNvSpPr txBox="1"/>
          <p:nvPr/>
        </p:nvSpPr>
        <p:spPr>
          <a:xfrm>
            <a:off x="1838632" y="5376399"/>
            <a:ext cx="9667568" cy="1015663"/>
          </a:xfrm>
          <a:prstGeom prst="rect">
            <a:avLst/>
          </a:prstGeom>
          <a:noFill/>
        </p:spPr>
        <p:txBody>
          <a:bodyPr wrap="square" rtlCol="0">
            <a:spAutoFit/>
          </a:bodyPr>
          <a:lstStyle/>
          <a:p>
            <a:pPr algn="r"/>
            <a:r>
              <a:rPr lang="tr-TR" sz="2000" dirty="0"/>
              <a:t>Akademik takvim, üniversitelerin kayıt yenileme, ders ekle-sil, oryantasyon programı, akademik konular ile ilgili son başvuru tarihleri, sınav başlangıç-bitiş tarihleri ve resmi tatil günleri vb. bilgileri içeren takvimdir.</a:t>
            </a:r>
          </a:p>
        </p:txBody>
      </p:sp>
      <p:pic>
        <p:nvPicPr>
          <p:cNvPr id="3" name="Resim 2">
            <a:extLst>
              <a:ext uri="{FF2B5EF4-FFF2-40B4-BE49-F238E27FC236}">
                <a16:creationId xmlns:a16="http://schemas.microsoft.com/office/drawing/2014/main" id="{DBD83B47-F17D-4AAE-A32B-B06872F86383}"/>
              </a:ext>
            </a:extLst>
          </p:cNvPr>
          <p:cNvPicPr>
            <a:picLocks noChangeAspect="1"/>
          </p:cNvPicPr>
          <p:nvPr/>
        </p:nvPicPr>
        <p:blipFill rotWithShape="1">
          <a:blip r:embed="rId2"/>
          <a:srcRect t="4382" b="15642"/>
          <a:stretch/>
        </p:blipFill>
        <p:spPr>
          <a:xfrm>
            <a:off x="3541645" y="1861610"/>
            <a:ext cx="7964555" cy="3193774"/>
          </a:xfrm>
          <a:prstGeom prst="rect">
            <a:avLst/>
          </a:prstGeom>
        </p:spPr>
      </p:pic>
      <p:sp>
        <p:nvSpPr>
          <p:cNvPr id="6" name="Başlık 1"/>
          <p:cNvSpPr txBox="1">
            <a:spLocks/>
          </p:cNvSpPr>
          <p:nvPr/>
        </p:nvSpPr>
        <p:spPr>
          <a:xfrm>
            <a:off x="3048000" y="916773"/>
            <a:ext cx="861060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Akademik takvim</a:t>
            </a:r>
          </a:p>
        </p:txBody>
      </p:sp>
    </p:spTree>
    <p:extLst>
      <p:ext uri="{BB962C8B-B14F-4D97-AF65-F5344CB8AC3E}">
        <p14:creationId xmlns:p14="http://schemas.microsoft.com/office/powerpoint/2010/main" val="37060921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a:extLst>
              <a:ext uri="{FF2B5EF4-FFF2-40B4-BE49-F238E27FC236}">
                <a16:creationId xmlns:a16="http://schemas.microsoft.com/office/drawing/2014/main" id="{B799487D-8A05-4851-AC0D-A0B521AEE1A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02176B-0E47-46AC-8F43-DAB4B8A37D06}" type="slidenum">
              <a:rPr kumimoji="0" lang="tr-TR" sz="1050" b="0" i="0" u="none" strike="noStrike" kern="1200" cap="none" spc="0" normalizeH="0" baseline="0" noProof="0" smtClean="0">
                <a:ln>
                  <a:noFill/>
                </a:ln>
                <a:solidFill>
                  <a:prstClr val="black">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tr-TR" sz="1050" b="0" i="0" u="none" strike="noStrike" kern="1200" cap="none" spc="0" normalizeH="0" baseline="0" noProof="0">
              <a:ln>
                <a:noFill/>
              </a:ln>
              <a:solidFill>
                <a:prstClr val="black">
                  <a:tint val="75000"/>
                </a:prstClr>
              </a:solidFill>
              <a:effectLst/>
              <a:uLnTx/>
              <a:uFillTx/>
              <a:latin typeface="Century Gothic" panose="020B0502020202020204"/>
              <a:ea typeface="+mn-ea"/>
              <a:cs typeface="+mn-cs"/>
            </a:endParaRPr>
          </a:p>
        </p:txBody>
      </p:sp>
      <p:sp>
        <p:nvSpPr>
          <p:cNvPr id="3" name="Unvan 1">
            <a:extLst>
              <a:ext uri="{FF2B5EF4-FFF2-40B4-BE49-F238E27FC236}">
                <a16:creationId xmlns:a16="http://schemas.microsoft.com/office/drawing/2014/main" id="{ECAD3121-5FF0-49D5-8E5C-0575C1A44ACE}"/>
              </a:ext>
            </a:extLst>
          </p:cNvPr>
          <p:cNvSpPr txBox="1">
            <a:spLocks/>
          </p:cNvSpPr>
          <p:nvPr/>
        </p:nvSpPr>
        <p:spPr>
          <a:xfrm>
            <a:off x="885354" y="1373287"/>
            <a:ext cx="10421292"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tr-TR" sz="3600" b="1" i="0" u="none" strike="noStrike" kern="1200" cap="all" spc="0" normalizeH="0" baseline="0" noProof="0" dirty="0">
                <a:ln>
                  <a:noFill/>
                </a:ln>
                <a:solidFill>
                  <a:prstClr val="black"/>
                </a:solidFill>
                <a:effectLst/>
                <a:uLnTx/>
                <a:uFillTx/>
                <a:latin typeface="Century Gothic" panose="020B0502020202020204"/>
                <a:ea typeface="+mj-ea"/>
                <a:cs typeface="+mj-cs"/>
              </a:rPr>
              <a:t>Eğitim Bilimleri Enstitüsüne Hoş Geldiniz!</a:t>
            </a:r>
          </a:p>
        </p:txBody>
      </p:sp>
      <p:sp>
        <p:nvSpPr>
          <p:cNvPr id="4" name="Dikdörtgen 3">
            <a:extLst>
              <a:ext uri="{FF2B5EF4-FFF2-40B4-BE49-F238E27FC236}">
                <a16:creationId xmlns:a16="http://schemas.microsoft.com/office/drawing/2014/main" id="{ABA89913-97A4-4857-9C7F-F61FAA00641D}"/>
              </a:ext>
            </a:extLst>
          </p:cNvPr>
          <p:cNvSpPr/>
          <p:nvPr/>
        </p:nvSpPr>
        <p:spPr>
          <a:xfrm>
            <a:off x="1280160" y="2413338"/>
            <a:ext cx="9354312" cy="31700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tr-TR" sz="2000" b="0" i="0" u="none" strike="noStrike" kern="1200" cap="none" spc="0" normalizeH="0" baseline="0" noProof="0" dirty="0">
                <a:ln>
                  <a:noFill/>
                </a:ln>
                <a:solidFill>
                  <a:prstClr val="black"/>
                </a:solidFill>
                <a:effectLst/>
                <a:uLnTx/>
                <a:uFillTx/>
                <a:latin typeface="Century Gothic" panose="020B0502020202020204"/>
                <a:ea typeface="+mn-ea"/>
                <a:cs typeface="+mn-cs"/>
              </a:rPr>
              <a:t>2007 yılında kurulmuştur.</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tr-TR" sz="2000" b="0" i="0" u="none" strike="noStrike" kern="1200" cap="none" spc="0" normalizeH="0" baseline="0" noProof="0" dirty="0">
              <a:ln>
                <a:noFill/>
              </a:ln>
              <a:solidFill>
                <a:prstClr val="black"/>
              </a:solidFill>
              <a:effectLst/>
              <a:uLnTx/>
              <a:uFillTx/>
              <a:latin typeface="Century Gothic" panose="020B0502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tr-TR" sz="2000" b="0" i="0" u="none" strike="noStrike" kern="1200" cap="none" spc="0" normalizeH="0" baseline="0" noProof="0" dirty="0">
                <a:ln>
                  <a:noFill/>
                </a:ln>
                <a:solidFill>
                  <a:prstClr val="black"/>
                </a:solidFill>
                <a:effectLst/>
                <a:uLnTx/>
                <a:uFillTx/>
                <a:latin typeface="Century Gothic" panose="020B0502020202020204"/>
                <a:ea typeface="+mn-ea"/>
                <a:cs typeface="+mn-cs"/>
              </a:rPr>
              <a:t>Eğitim Bilimleri alanında lisansüstü düzeyde uzman ve araştırmacılar yetiştirir.</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tr-TR" sz="2000" b="0" i="0" u="none" strike="noStrike" kern="1200" cap="none" spc="0" normalizeH="0" baseline="0" noProof="0" dirty="0">
              <a:ln>
                <a:noFill/>
              </a:ln>
              <a:solidFill>
                <a:prstClr val="black"/>
              </a:solidFill>
              <a:effectLst/>
              <a:uLnTx/>
              <a:uFillTx/>
              <a:latin typeface="Century Gothic" panose="020B0502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tr-TR" sz="2000" b="0" i="0" u="none" strike="noStrike" kern="1200" cap="none" spc="0" normalizeH="0" baseline="0" noProof="0" dirty="0" err="1">
                <a:ln>
                  <a:noFill/>
                </a:ln>
                <a:solidFill>
                  <a:prstClr val="black"/>
                </a:solidFill>
                <a:effectLst/>
                <a:uLnTx/>
                <a:uFillTx/>
                <a:latin typeface="Century Gothic" panose="020B0502020202020204"/>
                <a:ea typeface="+mn-ea"/>
                <a:cs typeface="+mn-cs"/>
              </a:rPr>
              <a:t>Multidisipliner</a:t>
            </a:r>
            <a:r>
              <a:rPr kumimoji="0" lang="tr-TR" sz="2000" b="0" i="0" u="none" strike="noStrike" kern="1200" cap="none" spc="0" normalizeH="0" baseline="0" noProof="0" dirty="0">
                <a:ln>
                  <a:noFill/>
                </a:ln>
                <a:solidFill>
                  <a:prstClr val="black"/>
                </a:solidFill>
                <a:effectLst/>
                <a:uLnTx/>
                <a:uFillTx/>
                <a:latin typeface="Century Gothic" panose="020B0502020202020204"/>
                <a:ea typeface="+mn-ea"/>
                <a:cs typeface="+mn-cs"/>
              </a:rPr>
              <a:t> yaklaşımla nitelikli akademik üretimi destekler.</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tr-TR" sz="2000" b="0" i="0" u="none" strike="noStrike" kern="1200" cap="none" spc="0" normalizeH="0" baseline="0" noProof="0" dirty="0">
              <a:ln>
                <a:noFill/>
              </a:ln>
              <a:solidFill>
                <a:prstClr val="black"/>
              </a:solidFill>
              <a:effectLst/>
              <a:uLnTx/>
              <a:uFillTx/>
              <a:latin typeface="Century Gothic" panose="020B0502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tr-TR" sz="2000" b="0" i="0" u="none" strike="noStrike" kern="1200" cap="none" spc="0" normalizeH="0" baseline="0" noProof="0" dirty="0">
                <a:ln>
                  <a:noFill/>
                </a:ln>
                <a:solidFill>
                  <a:prstClr val="black"/>
                </a:solidFill>
                <a:effectLst/>
                <a:uLnTx/>
                <a:uFillTx/>
                <a:latin typeface="Century Gothic" panose="020B0502020202020204"/>
                <a:ea typeface="+mn-ea"/>
                <a:cs typeface="+mn-cs"/>
              </a:rPr>
              <a:t>Eğitim anlayışı: Bilimsel, etik, katılımcı ve yenilikçi.</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tr-TR" sz="2000" b="0" i="0" u="none" strike="noStrike" kern="1200" cap="none" spc="0" normalizeH="0" baseline="0" noProof="0" dirty="0">
              <a:ln>
                <a:noFill/>
              </a:ln>
              <a:solidFill>
                <a:prstClr val="black"/>
              </a:solidFill>
              <a:effectLst/>
              <a:uLnTx/>
              <a:uFillTx/>
              <a:latin typeface="Century Gothic" panose="020B0502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000" b="0" i="0" u="none" strike="noStrike" kern="1200" cap="none" spc="0" normalizeH="0" baseline="0" noProof="0" dirty="0">
                <a:ln>
                  <a:noFill/>
                </a:ln>
                <a:solidFill>
                  <a:prstClr val="black"/>
                </a:solidFill>
                <a:effectLst/>
                <a:uLnTx/>
                <a:uFillTx/>
                <a:latin typeface="Century Gothic" panose="020B0502020202020204"/>
                <a:ea typeface="+mn-ea"/>
                <a:cs typeface="+mn-cs"/>
              </a:rPr>
              <a:t>🔗 Web Sitesi: </a:t>
            </a:r>
            <a:r>
              <a:rPr kumimoji="0" lang="tr-TR" sz="2000" b="0" i="0" u="none" strike="noStrike" kern="1200" cap="none" spc="0" normalizeH="0" baseline="0" noProof="0" dirty="0">
                <a:ln>
                  <a:noFill/>
                </a:ln>
                <a:solidFill>
                  <a:prstClr val="black"/>
                </a:solidFill>
                <a:effectLst/>
                <a:uLnTx/>
                <a:uFillTx/>
                <a:latin typeface="Century Gothic" panose="020B0502020202020204"/>
                <a:ea typeface="+mn-ea"/>
                <a:cs typeface="+mn-cs"/>
                <a:hlinkClick r:id="rId2"/>
              </a:rPr>
              <a:t>www.pau.edu.tr/egitimbilimleri</a:t>
            </a:r>
            <a:endParaRPr kumimoji="0" lang="tr-TR" sz="2000" b="0"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36675652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a:extLst>
              <a:ext uri="{FF2B5EF4-FFF2-40B4-BE49-F238E27FC236}">
                <a16:creationId xmlns:a16="http://schemas.microsoft.com/office/drawing/2014/main" id="{8BD186A2-9754-4AD1-B527-22D60220021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02176B-0E47-46AC-8F43-DAB4B8A37D06}" type="slidenum">
              <a:rPr kumimoji="0" lang="tr-TR" sz="1050" b="0" i="0" u="none" strike="noStrike" kern="1200" cap="none" spc="0" normalizeH="0" baseline="0" noProof="0" smtClean="0">
                <a:ln>
                  <a:noFill/>
                </a:ln>
                <a:solidFill>
                  <a:prstClr val="black">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tr-TR" sz="1050" b="0" i="0" u="none" strike="noStrike" kern="1200" cap="none" spc="0" normalizeH="0" baseline="0" noProof="0">
              <a:ln>
                <a:noFill/>
              </a:ln>
              <a:solidFill>
                <a:prstClr val="black">
                  <a:tint val="75000"/>
                </a:prstClr>
              </a:solidFill>
              <a:effectLst/>
              <a:uLnTx/>
              <a:uFillTx/>
              <a:latin typeface="Century Gothic" panose="020B0502020202020204"/>
              <a:ea typeface="+mn-ea"/>
              <a:cs typeface="+mn-cs"/>
            </a:endParaRPr>
          </a:p>
        </p:txBody>
      </p:sp>
      <p:sp>
        <p:nvSpPr>
          <p:cNvPr id="3" name="Dikdörtgen 2">
            <a:extLst>
              <a:ext uri="{FF2B5EF4-FFF2-40B4-BE49-F238E27FC236}">
                <a16:creationId xmlns:a16="http://schemas.microsoft.com/office/drawing/2014/main" id="{8CC02F0B-D49C-4545-A073-7C15DC723E53}"/>
              </a:ext>
            </a:extLst>
          </p:cNvPr>
          <p:cNvSpPr/>
          <p:nvPr/>
        </p:nvSpPr>
        <p:spPr>
          <a:xfrm>
            <a:off x="0" y="1506974"/>
            <a:ext cx="12192000"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1" i="0" u="none" strike="noStrike" kern="1200" cap="none" spc="0" normalizeH="0" baseline="0" noProof="0" dirty="0">
                <a:ln>
                  <a:noFill/>
                </a:ln>
                <a:solidFill>
                  <a:prstClr val="black"/>
                </a:solidFill>
                <a:effectLst/>
                <a:uLnTx/>
                <a:uFillTx/>
                <a:latin typeface="Century Gothic" panose="020B0502020202020204"/>
                <a:ea typeface="+mn-ea"/>
                <a:cs typeface="+mn-cs"/>
              </a:rPr>
              <a:t>ENSTİTÜ YÖNETİMİ</a:t>
            </a:r>
          </a:p>
        </p:txBody>
      </p:sp>
      <p:graphicFrame>
        <p:nvGraphicFramePr>
          <p:cNvPr id="4" name="Tablo 3">
            <a:extLst>
              <a:ext uri="{FF2B5EF4-FFF2-40B4-BE49-F238E27FC236}">
                <a16:creationId xmlns:a16="http://schemas.microsoft.com/office/drawing/2014/main" id="{822F4F97-A12A-4B52-80AE-A1167DCE07AF}"/>
              </a:ext>
            </a:extLst>
          </p:cNvPr>
          <p:cNvGraphicFramePr>
            <a:graphicFrameLocks noGrp="1"/>
          </p:cNvGraphicFramePr>
          <p:nvPr/>
        </p:nvGraphicFramePr>
        <p:xfrm>
          <a:off x="685800" y="2606040"/>
          <a:ext cx="10820400" cy="2907790"/>
        </p:xfrm>
        <a:graphic>
          <a:graphicData uri="http://schemas.openxmlformats.org/drawingml/2006/table">
            <a:tbl>
              <a:tblPr/>
              <a:tblGrid>
                <a:gridCol w="5410200">
                  <a:extLst>
                    <a:ext uri="{9D8B030D-6E8A-4147-A177-3AD203B41FA5}">
                      <a16:colId xmlns:a16="http://schemas.microsoft.com/office/drawing/2014/main" val="2380982162"/>
                    </a:ext>
                  </a:extLst>
                </a:gridCol>
                <a:gridCol w="5410200">
                  <a:extLst>
                    <a:ext uri="{9D8B030D-6E8A-4147-A177-3AD203B41FA5}">
                      <a16:colId xmlns:a16="http://schemas.microsoft.com/office/drawing/2014/main" val="470900679"/>
                    </a:ext>
                  </a:extLst>
                </a:gridCol>
              </a:tblGrid>
              <a:tr h="581558">
                <a:tc>
                  <a:txBody>
                    <a:bodyPr/>
                    <a:lstStyle/>
                    <a:p>
                      <a:r>
                        <a:rPr lang="tr-TR" sz="2000"/>
                        <a:t>Görev</a:t>
                      </a:r>
                    </a:p>
                  </a:txBody>
                  <a:tcPr anchor="ctr">
                    <a:lnL>
                      <a:noFill/>
                    </a:lnL>
                    <a:lnR>
                      <a:noFill/>
                    </a:lnR>
                    <a:lnT>
                      <a:noFill/>
                    </a:lnT>
                    <a:lnB>
                      <a:noFill/>
                    </a:lnB>
                  </a:tcPr>
                </a:tc>
                <a:tc>
                  <a:txBody>
                    <a:bodyPr/>
                    <a:lstStyle/>
                    <a:p>
                      <a:r>
                        <a:rPr lang="tr-TR" sz="2000"/>
                        <a:t>Adı Soyadı</a:t>
                      </a:r>
                    </a:p>
                  </a:txBody>
                  <a:tcPr anchor="ctr">
                    <a:lnL>
                      <a:noFill/>
                    </a:lnL>
                    <a:lnR>
                      <a:noFill/>
                    </a:lnR>
                    <a:lnT>
                      <a:noFill/>
                    </a:lnT>
                    <a:lnB>
                      <a:noFill/>
                    </a:lnB>
                  </a:tcPr>
                </a:tc>
                <a:extLst>
                  <a:ext uri="{0D108BD9-81ED-4DB2-BD59-A6C34878D82A}">
                    <a16:rowId xmlns:a16="http://schemas.microsoft.com/office/drawing/2014/main" val="3513630752"/>
                  </a:ext>
                </a:extLst>
              </a:tr>
              <a:tr h="581558">
                <a:tc>
                  <a:txBody>
                    <a:bodyPr/>
                    <a:lstStyle/>
                    <a:p>
                      <a:r>
                        <a:rPr lang="tr-TR" sz="2000"/>
                        <a:t>Enstitü Müdürü</a:t>
                      </a:r>
                    </a:p>
                  </a:txBody>
                  <a:tcPr anchor="ctr">
                    <a:lnL>
                      <a:noFill/>
                    </a:lnL>
                    <a:lnR>
                      <a:noFill/>
                    </a:lnR>
                    <a:lnT>
                      <a:noFill/>
                    </a:lnT>
                    <a:lnB>
                      <a:noFill/>
                    </a:lnB>
                  </a:tcPr>
                </a:tc>
                <a:tc>
                  <a:txBody>
                    <a:bodyPr/>
                    <a:lstStyle/>
                    <a:p>
                      <a:r>
                        <a:rPr lang="tr-TR" sz="2000" dirty="0"/>
                        <a:t>Prof. Dr. Ahu Arıcıoğlu</a:t>
                      </a:r>
                    </a:p>
                  </a:txBody>
                  <a:tcPr anchor="ctr">
                    <a:lnL>
                      <a:noFill/>
                    </a:lnL>
                    <a:lnR>
                      <a:noFill/>
                    </a:lnR>
                    <a:lnT>
                      <a:noFill/>
                    </a:lnT>
                    <a:lnB>
                      <a:noFill/>
                    </a:lnB>
                  </a:tcPr>
                </a:tc>
                <a:extLst>
                  <a:ext uri="{0D108BD9-81ED-4DB2-BD59-A6C34878D82A}">
                    <a16:rowId xmlns:a16="http://schemas.microsoft.com/office/drawing/2014/main" val="3273212235"/>
                  </a:ext>
                </a:extLst>
              </a:tr>
              <a:tr h="581558">
                <a:tc>
                  <a:txBody>
                    <a:bodyPr/>
                    <a:lstStyle/>
                    <a:p>
                      <a:r>
                        <a:rPr lang="tr-TR" sz="2000"/>
                        <a:t>Müdür Yardımcısı</a:t>
                      </a:r>
                    </a:p>
                  </a:txBody>
                  <a:tcPr anchor="ctr">
                    <a:lnL>
                      <a:noFill/>
                    </a:lnL>
                    <a:lnR>
                      <a:noFill/>
                    </a:lnR>
                    <a:lnT>
                      <a:noFill/>
                    </a:lnT>
                    <a:lnB>
                      <a:noFill/>
                    </a:lnB>
                  </a:tcPr>
                </a:tc>
                <a:tc>
                  <a:txBody>
                    <a:bodyPr/>
                    <a:lstStyle/>
                    <a:p>
                      <a:r>
                        <a:rPr lang="tr-TR" sz="2000" dirty="0"/>
                        <a:t>Doç. Dr. Serhat </a:t>
                      </a:r>
                      <a:r>
                        <a:rPr lang="tr-TR" sz="2000" dirty="0" err="1"/>
                        <a:t>Süral</a:t>
                      </a:r>
                      <a:endParaRPr lang="tr-TR" sz="2000" dirty="0"/>
                    </a:p>
                  </a:txBody>
                  <a:tcPr anchor="ctr">
                    <a:lnL>
                      <a:noFill/>
                    </a:lnL>
                    <a:lnR>
                      <a:noFill/>
                    </a:lnR>
                    <a:lnT>
                      <a:noFill/>
                    </a:lnT>
                    <a:lnB>
                      <a:noFill/>
                    </a:lnB>
                  </a:tcPr>
                </a:tc>
                <a:extLst>
                  <a:ext uri="{0D108BD9-81ED-4DB2-BD59-A6C34878D82A}">
                    <a16:rowId xmlns:a16="http://schemas.microsoft.com/office/drawing/2014/main" val="3190301047"/>
                  </a:ext>
                </a:extLst>
              </a:tr>
              <a:tr h="581558">
                <a:tc>
                  <a:txBody>
                    <a:bodyPr/>
                    <a:lstStyle/>
                    <a:p>
                      <a:r>
                        <a:rPr lang="tr-TR" sz="2000"/>
                        <a:t>Müdür Yardımcısı</a:t>
                      </a:r>
                    </a:p>
                  </a:txBody>
                  <a:tcPr anchor="ctr">
                    <a:lnL>
                      <a:noFill/>
                    </a:lnL>
                    <a:lnR>
                      <a:noFill/>
                    </a:lnR>
                    <a:lnT>
                      <a:noFill/>
                    </a:lnT>
                    <a:lnB>
                      <a:noFill/>
                    </a:lnB>
                  </a:tcPr>
                </a:tc>
                <a:tc>
                  <a:txBody>
                    <a:bodyPr/>
                    <a:lstStyle/>
                    <a:p>
                      <a:r>
                        <a:rPr lang="tr-TR" sz="2000" dirty="0"/>
                        <a:t>Dr. </a:t>
                      </a:r>
                      <a:r>
                        <a:rPr lang="tr-TR" sz="2000" dirty="0" err="1"/>
                        <a:t>Öğr</a:t>
                      </a:r>
                      <a:r>
                        <a:rPr lang="tr-TR" sz="2000" dirty="0"/>
                        <a:t>. Üyesi Sibel Kahraman Özkurt</a:t>
                      </a:r>
                    </a:p>
                  </a:txBody>
                  <a:tcPr anchor="ctr">
                    <a:lnL>
                      <a:noFill/>
                    </a:lnL>
                    <a:lnR>
                      <a:noFill/>
                    </a:lnR>
                    <a:lnT>
                      <a:noFill/>
                    </a:lnT>
                    <a:lnB>
                      <a:noFill/>
                    </a:lnB>
                  </a:tcPr>
                </a:tc>
                <a:extLst>
                  <a:ext uri="{0D108BD9-81ED-4DB2-BD59-A6C34878D82A}">
                    <a16:rowId xmlns:a16="http://schemas.microsoft.com/office/drawing/2014/main" val="2628306121"/>
                  </a:ext>
                </a:extLst>
              </a:tr>
              <a:tr h="581558">
                <a:tc>
                  <a:txBody>
                    <a:bodyPr/>
                    <a:lstStyle/>
                    <a:p>
                      <a:r>
                        <a:rPr lang="tr-TR" sz="2000" dirty="0"/>
                        <a:t>Enstitü Sekreteri</a:t>
                      </a:r>
                    </a:p>
                  </a:txBody>
                  <a:tcPr anchor="ctr">
                    <a:lnL>
                      <a:noFill/>
                    </a:lnL>
                    <a:lnR>
                      <a:noFill/>
                    </a:lnR>
                    <a:lnT>
                      <a:noFill/>
                    </a:lnT>
                    <a:lnB>
                      <a:noFill/>
                    </a:lnB>
                  </a:tcPr>
                </a:tc>
                <a:tc>
                  <a:txBody>
                    <a:bodyPr/>
                    <a:lstStyle/>
                    <a:p>
                      <a:r>
                        <a:rPr lang="tr-TR" sz="2000" dirty="0"/>
                        <a:t>Müjgan Orman</a:t>
                      </a:r>
                    </a:p>
                  </a:txBody>
                  <a:tcPr anchor="ctr">
                    <a:lnL>
                      <a:noFill/>
                    </a:lnL>
                    <a:lnR>
                      <a:noFill/>
                    </a:lnR>
                    <a:lnT>
                      <a:noFill/>
                    </a:lnT>
                    <a:lnB>
                      <a:noFill/>
                    </a:lnB>
                  </a:tcPr>
                </a:tc>
                <a:extLst>
                  <a:ext uri="{0D108BD9-81ED-4DB2-BD59-A6C34878D82A}">
                    <a16:rowId xmlns:a16="http://schemas.microsoft.com/office/drawing/2014/main" val="3943854722"/>
                  </a:ext>
                </a:extLst>
              </a:tr>
            </a:tbl>
          </a:graphicData>
        </a:graphic>
      </p:graphicFrame>
    </p:spTree>
    <p:extLst>
      <p:ext uri="{BB962C8B-B14F-4D97-AF65-F5344CB8AC3E}">
        <p14:creationId xmlns:p14="http://schemas.microsoft.com/office/powerpoint/2010/main" val="1654121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a:extLst>
              <a:ext uri="{FF2B5EF4-FFF2-40B4-BE49-F238E27FC236}">
                <a16:creationId xmlns:a16="http://schemas.microsoft.com/office/drawing/2014/main" id="{C129F95B-602A-4B0B-9CAB-3106A234C11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02176B-0E47-46AC-8F43-DAB4B8A37D06}" type="slidenum">
              <a:rPr kumimoji="0" lang="tr-TR" sz="1050" b="0" i="0" u="none" strike="noStrike" kern="1200" cap="none" spc="0" normalizeH="0" baseline="0" noProof="0" smtClean="0">
                <a:ln>
                  <a:noFill/>
                </a:ln>
                <a:solidFill>
                  <a:prstClr val="black">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tr-TR" sz="1050" b="0" i="0" u="none" strike="noStrike" kern="1200" cap="none" spc="0" normalizeH="0" baseline="0" noProof="0">
              <a:ln>
                <a:noFill/>
              </a:ln>
              <a:solidFill>
                <a:prstClr val="black">
                  <a:tint val="75000"/>
                </a:prstClr>
              </a:solidFill>
              <a:effectLst/>
              <a:uLnTx/>
              <a:uFillTx/>
              <a:latin typeface="Century Gothic" panose="020B0502020202020204"/>
              <a:ea typeface="+mn-ea"/>
              <a:cs typeface="+mn-cs"/>
            </a:endParaRPr>
          </a:p>
        </p:txBody>
      </p:sp>
      <p:sp>
        <p:nvSpPr>
          <p:cNvPr id="3" name="Dikdörtgen 2">
            <a:extLst>
              <a:ext uri="{FF2B5EF4-FFF2-40B4-BE49-F238E27FC236}">
                <a16:creationId xmlns:a16="http://schemas.microsoft.com/office/drawing/2014/main" id="{69E2E653-E54B-4C14-BA51-166303922996}"/>
              </a:ext>
            </a:extLst>
          </p:cNvPr>
          <p:cNvSpPr/>
          <p:nvPr/>
        </p:nvSpPr>
        <p:spPr>
          <a:xfrm>
            <a:off x="2284663" y="794900"/>
            <a:ext cx="7098418"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1" i="0" u="none" strike="noStrike" kern="1200" cap="none" spc="0" normalizeH="0" baseline="0" noProof="0" dirty="0">
                <a:ln>
                  <a:noFill/>
                </a:ln>
                <a:solidFill>
                  <a:prstClr val="black"/>
                </a:solidFill>
                <a:effectLst/>
                <a:uLnTx/>
                <a:uFillTx/>
                <a:latin typeface="Century Gothic" panose="020B0502020202020204"/>
                <a:ea typeface="+mn-ea"/>
                <a:cs typeface="+mn-cs"/>
              </a:rPr>
              <a:t>Anabilim Dalları ve Programlar</a:t>
            </a:r>
          </a:p>
        </p:txBody>
      </p:sp>
      <p:sp>
        <p:nvSpPr>
          <p:cNvPr id="4" name="Dikdörtgen 3">
            <a:extLst>
              <a:ext uri="{FF2B5EF4-FFF2-40B4-BE49-F238E27FC236}">
                <a16:creationId xmlns:a16="http://schemas.microsoft.com/office/drawing/2014/main" id="{5A57E175-D947-40B2-9261-1037EBB9E625}"/>
              </a:ext>
            </a:extLst>
          </p:cNvPr>
          <p:cNvSpPr/>
          <p:nvPr/>
        </p:nvSpPr>
        <p:spPr>
          <a:xfrm>
            <a:off x="1170432" y="1490006"/>
            <a:ext cx="9326880" cy="5293757"/>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tr-TR" sz="1600" b="1" i="0" u="none" strike="noStrike" kern="1200" cap="none" spc="0" normalizeH="0" baseline="0" noProof="0" dirty="0">
                <a:ln>
                  <a:noFill/>
                </a:ln>
                <a:solidFill>
                  <a:prstClr val="black"/>
                </a:solidFill>
                <a:effectLst/>
                <a:uLnTx/>
                <a:uFillTx/>
                <a:latin typeface="Century Gothic" panose="020B0502020202020204"/>
                <a:ea typeface="+mn-ea"/>
                <a:cs typeface="+mn-cs"/>
              </a:rPr>
              <a:t>Eğitim Bilimleri Anabilim Dalı</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tr-TR" sz="1400" b="0" i="0" u="none" strike="noStrike" kern="1200" cap="none" spc="0" normalizeH="0" baseline="0" noProof="0" dirty="0">
                <a:ln>
                  <a:noFill/>
                </a:ln>
                <a:solidFill>
                  <a:prstClr val="black"/>
                </a:solidFill>
                <a:effectLst/>
                <a:uLnTx/>
                <a:uFillTx/>
                <a:latin typeface="Century Gothic" panose="020B0502020202020204"/>
                <a:ea typeface="+mn-ea"/>
                <a:cs typeface="+mn-cs"/>
              </a:rPr>
              <a:t>Eğitimin Felsefi Sosyal ve Tarihi Temelleri Programı</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tr-TR" sz="1400" b="0" i="0" u="none" strike="noStrike" kern="1200" cap="none" spc="0" normalizeH="0" baseline="0" noProof="0" dirty="0">
                <a:ln>
                  <a:noFill/>
                </a:ln>
                <a:solidFill>
                  <a:prstClr val="black"/>
                </a:solidFill>
                <a:effectLst/>
                <a:uLnTx/>
                <a:uFillTx/>
                <a:latin typeface="Century Gothic" panose="020B0502020202020204"/>
                <a:ea typeface="+mn-ea"/>
                <a:cs typeface="+mn-cs"/>
              </a:rPr>
              <a:t>Eğitim Yönetimi Programı </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tr-TR" sz="1400" b="0" i="0" u="none" strike="noStrike" kern="1200" cap="none" spc="0" normalizeH="0" baseline="0" noProof="0" dirty="0">
                <a:ln>
                  <a:noFill/>
                </a:ln>
                <a:solidFill>
                  <a:prstClr val="black"/>
                </a:solidFill>
                <a:effectLst/>
                <a:uLnTx/>
                <a:uFillTx/>
                <a:latin typeface="Century Gothic" panose="020B0502020202020204"/>
                <a:ea typeface="+mn-ea"/>
                <a:cs typeface="+mn-cs"/>
              </a:rPr>
              <a:t>Eğitim Programları ve Öğretim Programı </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tr-TR" sz="1400" b="0" i="0" u="none" strike="noStrike" kern="1200" cap="none" spc="0" normalizeH="0" baseline="0" noProof="0" dirty="0">
                <a:ln>
                  <a:noFill/>
                </a:ln>
                <a:solidFill>
                  <a:prstClr val="black"/>
                </a:solidFill>
                <a:effectLst/>
                <a:uLnTx/>
                <a:uFillTx/>
                <a:latin typeface="Century Gothic" panose="020B0502020202020204"/>
                <a:ea typeface="+mn-ea"/>
                <a:cs typeface="+mn-cs"/>
              </a:rPr>
              <a:t>Rehberlik ve Psikolojik Danışmanlık Programı </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tr-TR" sz="1400" b="0" i="0" u="none" strike="noStrike" kern="1200" cap="none" spc="0" normalizeH="0" baseline="0" noProof="0" dirty="0">
                <a:ln>
                  <a:noFill/>
                </a:ln>
                <a:solidFill>
                  <a:prstClr val="black"/>
                </a:solidFill>
                <a:effectLst/>
                <a:uLnTx/>
                <a:uFillTx/>
                <a:latin typeface="Century Gothic" panose="020B0502020202020204"/>
                <a:ea typeface="+mn-ea"/>
                <a:cs typeface="+mn-cs"/>
              </a:rPr>
              <a:t>Eğitimde Ölçme ve Değerlendirme Programı </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tr-TR" sz="1400" b="0" i="0" u="none" strike="noStrike" kern="1200" cap="none" spc="0" normalizeH="0" baseline="0" noProof="0" dirty="0">
                <a:ln>
                  <a:noFill/>
                </a:ln>
                <a:solidFill>
                  <a:prstClr val="black"/>
                </a:solidFill>
                <a:effectLst/>
                <a:uLnTx/>
                <a:uFillTx/>
                <a:latin typeface="Century Gothic" panose="020B0502020202020204"/>
                <a:ea typeface="+mn-ea"/>
                <a:cs typeface="+mn-cs"/>
              </a:rPr>
              <a:t>Aile Danışmanlığı Programı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tr-TR" sz="1600" b="1" i="0" u="none" strike="noStrike" kern="1200" cap="none" spc="0" normalizeH="0" baseline="0" noProof="0" dirty="0">
                <a:ln>
                  <a:noFill/>
                </a:ln>
                <a:solidFill>
                  <a:prstClr val="black"/>
                </a:solidFill>
                <a:effectLst/>
                <a:uLnTx/>
                <a:uFillTx/>
                <a:latin typeface="Century Gothic" panose="020B0502020202020204"/>
                <a:ea typeface="+mn-ea"/>
                <a:cs typeface="+mn-cs"/>
              </a:rPr>
              <a:t>Temel Eğitim Anabilim Dalı</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tr-TR" sz="1400" b="0" i="0" u="none" strike="noStrike" kern="1200" cap="none" spc="0" normalizeH="0" baseline="0" noProof="0" dirty="0">
                <a:ln>
                  <a:noFill/>
                </a:ln>
                <a:solidFill>
                  <a:prstClr val="black"/>
                </a:solidFill>
                <a:effectLst/>
                <a:uLnTx/>
                <a:uFillTx/>
                <a:latin typeface="Century Gothic" panose="020B0502020202020204"/>
                <a:ea typeface="+mn-ea"/>
                <a:cs typeface="+mn-cs"/>
              </a:rPr>
              <a:t>Okul Öncesi Eğitimi Programı</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tr-TR" sz="1400" b="0" i="0" u="none" strike="noStrike" kern="1200" cap="none" spc="0" normalizeH="0" baseline="0" noProof="0" dirty="0">
                <a:ln>
                  <a:noFill/>
                </a:ln>
                <a:solidFill>
                  <a:prstClr val="black"/>
                </a:solidFill>
                <a:effectLst/>
                <a:uLnTx/>
                <a:uFillTx/>
                <a:latin typeface="Century Gothic" panose="020B0502020202020204"/>
                <a:ea typeface="+mn-ea"/>
                <a:cs typeface="+mn-cs"/>
              </a:rPr>
              <a:t>Sınıf Öğretmenliği Programı</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tr-TR" sz="1600" b="1" i="0" u="none" strike="noStrike" kern="1200" cap="none" spc="0" normalizeH="0" baseline="0" noProof="0" dirty="0">
                <a:ln>
                  <a:noFill/>
                </a:ln>
                <a:solidFill>
                  <a:prstClr val="black"/>
                </a:solidFill>
                <a:effectLst/>
                <a:uLnTx/>
                <a:uFillTx/>
                <a:latin typeface="Century Gothic" panose="020B0502020202020204"/>
                <a:ea typeface="+mn-ea"/>
                <a:cs typeface="+mn-cs"/>
              </a:rPr>
              <a:t>Türkçe ve Sosyal Bilimler Eğitimi Anabilim Dalı</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tr-TR" sz="1400" b="0" i="0" u="none" strike="noStrike" kern="1200" cap="none" spc="0" normalizeH="0" baseline="0" noProof="0" dirty="0">
                <a:ln>
                  <a:noFill/>
                </a:ln>
                <a:solidFill>
                  <a:prstClr val="black"/>
                </a:solidFill>
                <a:effectLst/>
                <a:uLnTx/>
                <a:uFillTx/>
                <a:latin typeface="Century Gothic" panose="020B0502020202020204"/>
                <a:ea typeface="+mn-ea"/>
                <a:cs typeface="+mn-cs"/>
              </a:rPr>
              <a:t>Sosyal Bilgiler Eğitimi Programı</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tr-TR" sz="1400" b="0" i="0" u="none" strike="noStrike" kern="1200" cap="none" spc="0" normalizeH="0" baseline="0" noProof="0" dirty="0">
                <a:ln>
                  <a:noFill/>
                </a:ln>
                <a:solidFill>
                  <a:prstClr val="black"/>
                </a:solidFill>
                <a:effectLst/>
                <a:uLnTx/>
                <a:uFillTx/>
                <a:latin typeface="Century Gothic" panose="020B0502020202020204"/>
                <a:ea typeface="+mn-ea"/>
                <a:cs typeface="+mn-cs"/>
              </a:rPr>
              <a:t>Türkçe Eğitimi Programı</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tr-TR" sz="1600" b="1" i="0" u="none" strike="noStrike" kern="1200" cap="none" spc="0" normalizeH="0" baseline="0" noProof="0" dirty="0">
                <a:ln>
                  <a:noFill/>
                </a:ln>
                <a:solidFill>
                  <a:prstClr val="black"/>
                </a:solidFill>
                <a:effectLst/>
                <a:uLnTx/>
                <a:uFillTx/>
                <a:latin typeface="Century Gothic" panose="020B0502020202020204"/>
                <a:ea typeface="+mn-ea"/>
                <a:cs typeface="+mn-cs"/>
              </a:rPr>
              <a:t>Matematik ve Fen Bilimleri Eğitimi Anabilim Dalı</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tr-TR" sz="1400" b="0" i="0" u="none" strike="noStrike" kern="1200" cap="none" spc="0" normalizeH="0" baseline="0" noProof="0" dirty="0">
                <a:ln>
                  <a:noFill/>
                </a:ln>
                <a:solidFill>
                  <a:prstClr val="black"/>
                </a:solidFill>
                <a:effectLst/>
                <a:uLnTx/>
                <a:uFillTx/>
                <a:latin typeface="Century Gothic" panose="020B0502020202020204"/>
                <a:ea typeface="+mn-ea"/>
                <a:cs typeface="+mn-cs"/>
              </a:rPr>
              <a:t>Fen Bilgisi Eğitimi Programı</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tr-TR" sz="1400" b="0" i="0" u="none" strike="noStrike" kern="1200" cap="none" spc="0" normalizeH="0" baseline="0" noProof="0" dirty="0">
                <a:ln>
                  <a:noFill/>
                </a:ln>
                <a:solidFill>
                  <a:prstClr val="black"/>
                </a:solidFill>
                <a:effectLst/>
                <a:uLnTx/>
                <a:uFillTx/>
                <a:latin typeface="Century Gothic" panose="020B0502020202020204"/>
                <a:ea typeface="+mn-ea"/>
                <a:cs typeface="+mn-cs"/>
              </a:rPr>
              <a:t>Matematik Eğitimi Programı</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tr-TR" sz="1600" b="1" i="0" u="none" strike="noStrike" kern="1200" cap="none" spc="0" normalizeH="0" baseline="0" noProof="0" dirty="0">
                <a:ln>
                  <a:noFill/>
                </a:ln>
                <a:solidFill>
                  <a:prstClr val="black"/>
                </a:solidFill>
                <a:effectLst/>
                <a:uLnTx/>
                <a:uFillTx/>
                <a:latin typeface="Century Gothic" panose="020B0502020202020204"/>
                <a:ea typeface="+mn-ea"/>
                <a:cs typeface="+mn-cs"/>
              </a:rPr>
              <a:t>Yabancı Diller Eğitimi Anabilim Dalı</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tr-TR" sz="1400" b="0" i="0" u="none" strike="noStrike" kern="1200" cap="none" spc="0" normalizeH="0" baseline="0" noProof="0" dirty="0">
                <a:ln>
                  <a:noFill/>
                </a:ln>
                <a:solidFill>
                  <a:prstClr val="black"/>
                </a:solidFill>
                <a:effectLst/>
                <a:uLnTx/>
                <a:uFillTx/>
                <a:latin typeface="Century Gothic" panose="020B0502020202020204"/>
                <a:ea typeface="+mn-ea"/>
                <a:cs typeface="+mn-cs"/>
              </a:rPr>
              <a:t>İngilizce Öğretmenliği Programı</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tr-TR" sz="1600" b="1" i="0" u="none" strike="noStrike" kern="1200" cap="none" spc="0" normalizeH="0" baseline="0" noProof="0" dirty="0">
                <a:ln>
                  <a:noFill/>
                </a:ln>
                <a:solidFill>
                  <a:prstClr val="black"/>
                </a:solidFill>
                <a:effectLst/>
                <a:uLnTx/>
                <a:uFillTx/>
                <a:latin typeface="Century Gothic" panose="020B0502020202020204"/>
                <a:ea typeface="+mn-ea"/>
                <a:cs typeface="+mn-cs"/>
              </a:rPr>
              <a:t>Güzel Sanatlar Eğitimi Anabilim Dalı</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tr-TR" sz="1400" b="0" i="0" u="none" strike="noStrike" kern="1200" cap="none" spc="0" normalizeH="0" baseline="0" noProof="0" dirty="0">
                <a:ln>
                  <a:noFill/>
                </a:ln>
                <a:solidFill>
                  <a:prstClr val="black"/>
                </a:solidFill>
                <a:effectLst/>
                <a:uLnTx/>
                <a:uFillTx/>
                <a:latin typeface="Century Gothic" panose="020B0502020202020204"/>
                <a:ea typeface="+mn-ea"/>
                <a:cs typeface="+mn-cs"/>
              </a:rPr>
              <a:t>Müzik Eğitimi Programı</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tr-TR" sz="1400" b="0" i="0" u="none" strike="noStrike" kern="1200" cap="none" spc="0" normalizeH="0" baseline="0" noProof="0" dirty="0">
                <a:ln>
                  <a:noFill/>
                </a:ln>
                <a:solidFill>
                  <a:prstClr val="black"/>
                </a:solidFill>
                <a:effectLst/>
                <a:uLnTx/>
                <a:uFillTx/>
                <a:latin typeface="Century Gothic" panose="020B0502020202020204"/>
                <a:ea typeface="+mn-ea"/>
                <a:cs typeface="+mn-cs"/>
              </a:rPr>
              <a:t>Resim-İş Eğitimi Programı</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tr-TR" sz="1600" b="1" i="0" u="none" strike="noStrike" kern="1200" cap="none" spc="0" normalizeH="0" baseline="0" noProof="0" dirty="0">
                <a:ln>
                  <a:noFill/>
                </a:ln>
                <a:solidFill>
                  <a:prstClr val="black"/>
                </a:solidFill>
                <a:effectLst/>
                <a:uLnTx/>
                <a:uFillTx/>
                <a:latin typeface="Century Gothic" panose="020B0502020202020204"/>
                <a:ea typeface="+mn-ea"/>
                <a:cs typeface="+mn-cs"/>
              </a:rPr>
              <a:t>Beden Eğitimi ve Spor Öğretimi Anabilim Dalı</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tr-TR" sz="1400" b="0" i="0" u="none" strike="noStrike" kern="1200" cap="none" spc="0" normalizeH="0" baseline="0" noProof="0" dirty="0">
                <a:ln>
                  <a:noFill/>
                </a:ln>
                <a:solidFill>
                  <a:prstClr val="black"/>
                </a:solidFill>
                <a:effectLst/>
                <a:uLnTx/>
                <a:uFillTx/>
                <a:latin typeface="Century Gothic" panose="020B0502020202020204"/>
                <a:ea typeface="+mn-ea"/>
                <a:cs typeface="+mn-cs"/>
              </a:rPr>
              <a:t>Beden Eğitimi ve Spor Öğretimi Programı</a:t>
            </a:r>
          </a:p>
        </p:txBody>
      </p:sp>
    </p:spTree>
    <p:extLst>
      <p:ext uri="{BB962C8B-B14F-4D97-AF65-F5344CB8AC3E}">
        <p14:creationId xmlns:p14="http://schemas.microsoft.com/office/powerpoint/2010/main" val="35569492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a:extLst>
              <a:ext uri="{FF2B5EF4-FFF2-40B4-BE49-F238E27FC236}">
                <a16:creationId xmlns:a16="http://schemas.microsoft.com/office/drawing/2014/main" id="{85572F5D-55C3-4FD7-AD5D-E4838B1077C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02176B-0E47-46AC-8F43-DAB4B8A37D06}" type="slidenum">
              <a:rPr kumimoji="0" lang="tr-TR" sz="1050" b="0" i="0" u="none" strike="noStrike" kern="1200" cap="none" spc="0" normalizeH="0" baseline="0" noProof="0" smtClean="0">
                <a:ln>
                  <a:noFill/>
                </a:ln>
                <a:solidFill>
                  <a:prstClr val="black">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tr-TR" sz="1050" b="0" i="0" u="none" strike="noStrike" kern="1200" cap="none" spc="0" normalizeH="0" baseline="0" noProof="0">
              <a:ln>
                <a:noFill/>
              </a:ln>
              <a:solidFill>
                <a:prstClr val="black">
                  <a:tint val="75000"/>
                </a:prstClr>
              </a:solidFill>
              <a:effectLst/>
              <a:uLnTx/>
              <a:uFillTx/>
              <a:latin typeface="Century Gothic" panose="020B0502020202020204"/>
              <a:ea typeface="+mn-ea"/>
              <a:cs typeface="+mn-cs"/>
            </a:endParaRPr>
          </a:p>
        </p:txBody>
      </p:sp>
      <p:sp>
        <p:nvSpPr>
          <p:cNvPr id="3" name="Dikdörtgen 2">
            <a:extLst>
              <a:ext uri="{FF2B5EF4-FFF2-40B4-BE49-F238E27FC236}">
                <a16:creationId xmlns:a16="http://schemas.microsoft.com/office/drawing/2014/main" id="{D357221B-14AF-49B6-8502-B10F734AB855}"/>
              </a:ext>
            </a:extLst>
          </p:cNvPr>
          <p:cNvSpPr/>
          <p:nvPr/>
        </p:nvSpPr>
        <p:spPr>
          <a:xfrm>
            <a:off x="766146" y="1361789"/>
            <a:ext cx="11291874"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altLang="tr-TR" sz="3600" b="1" i="0" u="none" strike="noStrike" kern="1200" cap="none" spc="0" normalizeH="0" baseline="0" noProof="0" dirty="0">
                <a:ln>
                  <a:noFill/>
                </a:ln>
                <a:solidFill>
                  <a:srgbClr val="454545"/>
                </a:solidFill>
                <a:effectLst/>
                <a:uLnTx/>
                <a:uFillTx/>
                <a:latin typeface="Century Gothic" panose="020B0502020202020204"/>
                <a:ea typeface="+mn-ea"/>
                <a:cs typeface="+mn-cs"/>
              </a:rPr>
              <a:t>PAÜ LİSANSÜSTÜ EĞİTİM VE ÖĞRETİM </a:t>
            </a:r>
            <a:r>
              <a:rPr kumimoji="0" lang="de-DE" altLang="tr-TR" sz="3600" b="1" i="0" u="none" strike="noStrike" kern="1200" cap="none" spc="0" normalizeH="0" baseline="0" noProof="0" dirty="0">
                <a:ln>
                  <a:noFill/>
                </a:ln>
                <a:solidFill>
                  <a:srgbClr val="454545"/>
                </a:solidFill>
                <a:effectLst/>
                <a:uLnTx/>
                <a:uFillTx/>
                <a:latin typeface="Century Gothic" panose="020B0502020202020204"/>
                <a:ea typeface="+mn-ea"/>
                <a:cs typeface="+mn-cs"/>
              </a:rPr>
              <a:t>YÖNETMELİĞİ</a:t>
            </a:r>
            <a:endParaRPr kumimoji="0" lang="tr-TR" sz="3600" b="0"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sp>
        <p:nvSpPr>
          <p:cNvPr id="4" name="Alt Başlık 3">
            <a:extLst>
              <a:ext uri="{FF2B5EF4-FFF2-40B4-BE49-F238E27FC236}">
                <a16:creationId xmlns:a16="http://schemas.microsoft.com/office/drawing/2014/main" id="{2010E2D4-0965-4BE4-9FCA-66A348F03C00}"/>
              </a:ext>
            </a:extLst>
          </p:cNvPr>
          <p:cNvSpPr txBox="1">
            <a:spLocks/>
          </p:cNvSpPr>
          <p:nvPr/>
        </p:nvSpPr>
        <p:spPr>
          <a:xfrm>
            <a:off x="835088" y="3520067"/>
            <a:ext cx="9765793" cy="145458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tr-TR" sz="2200" b="0" i="0" u="none" strike="noStrike" kern="1200" cap="none" spc="0" normalizeH="0" baseline="0" noProof="0" dirty="0">
                <a:ln>
                  <a:noFill/>
                </a:ln>
                <a:solidFill>
                  <a:prstClr val="black"/>
                </a:solidFill>
                <a:effectLst/>
                <a:uLnTx/>
                <a:uFillTx/>
                <a:latin typeface="Century Gothic" panose="020B0502020202020204"/>
                <a:ea typeface="+mn-ea"/>
                <a:cs typeface="+mn-cs"/>
              </a:rPr>
              <a:t>Ayrıntılı bilgiyi </a:t>
            </a:r>
            <a:r>
              <a:rPr kumimoji="0" lang="tr-TR" sz="2200" b="0" i="0" u="none" strike="noStrike" kern="1200" cap="none" spc="0" normalizeH="0" baseline="0" noProof="0" dirty="0">
                <a:ln>
                  <a:noFill/>
                </a:ln>
                <a:solidFill>
                  <a:prstClr val="black"/>
                </a:solidFill>
                <a:effectLst/>
                <a:uLnTx/>
                <a:uFillTx/>
                <a:latin typeface="Century Gothic" panose="020B0502020202020204"/>
                <a:ea typeface="+mn-ea"/>
                <a:cs typeface="+mn-cs"/>
                <a:hlinkClick r:id="rId2"/>
              </a:rPr>
              <a:t>https://www.pau.edu.tr/pau/tr/mevzuat</a:t>
            </a:r>
            <a:r>
              <a:rPr kumimoji="0" lang="tr-TR" sz="2200" b="0" i="0" u="none" strike="noStrike" kern="1200" cap="none" spc="0" normalizeH="0" baseline="0" noProof="0" dirty="0">
                <a:ln>
                  <a:noFill/>
                </a:ln>
                <a:solidFill>
                  <a:prstClr val="black"/>
                </a:solidFill>
                <a:effectLst/>
                <a:uLnTx/>
                <a:uFillTx/>
                <a:latin typeface="Century Gothic" panose="020B0502020202020204"/>
                <a:ea typeface="+mn-ea"/>
                <a:cs typeface="+mn-cs"/>
              </a:rPr>
              <a:t> adresinden alabilirsiniz.</a:t>
            </a:r>
          </a:p>
        </p:txBody>
      </p:sp>
      <p:sp>
        <p:nvSpPr>
          <p:cNvPr id="6" name="Dikdörtgen 5">
            <a:extLst>
              <a:ext uri="{FF2B5EF4-FFF2-40B4-BE49-F238E27FC236}">
                <a16:creationId xmlns:a16="http://schemas.microsoft.com/office/drawing/2014/main" id="{19DEBA51-86A6-45CD-8424-98594AE3FABE}"/>
              </a:ext>
            </a:extLst>
          </p:cNvPr>
          <p:cNvSpPr/>
          <p:nvPr/>
        </p:nvSpPr>
        <p:spPr>
          <a:xfrm>
            <a:off x="835088" y="2219656"/>
            <a:ext cx="10857459"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altLang="tr-TR" sz="3600" b="1" i="0" u="none" strike="noStrike" kern="1200" cap="none" spc="0" normalizeH="0" baseline="0" noProof="0" dirty="0">
                <a:ln>
                  <a:noFill/>
                </a:ln>
                <a:solidFill>
                  <a:srgbClr val="454545"/>
                </a:solidFill>
                <a:effectLst/>
                <a:uLnTx/>
                <a:uFillTx/>
                <a:latin typeface="Century Gothic" panose="020B0502020202020204"/>
                <a:ea typeface="+mn-ea"/>
                <a:cs typeface="+mn-cs"/>
              </a:rPr>
              <a:t>PAÜ LİSANSÜSTÜ EĞİTİM VE ÖĞRETİM YÖNERGESİ</a:t>
            </a:r>
            <a:endParaRPr kumimoji="0" lang="tr-TR" sz="3600" b="0"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sp>
        <p:nvSpPr>
          <p:cNvPr id="7" name="Dikdörtgen 6">
            <a:extLst>
              <a:ext uri="{FF2B5EF4-FFF2-40B4-BE49-F238E27FC236}">
                <a16:creationId xmlns:a16="http://schemas.microsoft.com/office/drawing/2014/main" id="{B2C0F481-E1BE-4993-9FA3-1A38029180E6}"/>
              </a:ext>
            </a:extLst>
          </p:cNvPr>
          <p:cNvSpPr/>
          <p:nvPr/>
        </p:nvSpPr>
        <p:spPr>
          <a:xfrm>
            <a:off x="3258524" y="4247360"/>
            <a:ext cx="5674951"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altLang="tr-TR" sz="3600" b="1" i="0" u="none" strike="noStrike" kern="1200" cap="none" spc="0" normalizeH="0" baseline="0" noProof="0" dirty="0">
                <a:ln>
                  <a:noFill/>
                </a:ln>
                <a:solidFill>
                  <a:srgbClr val="454545"/>
                </a:solidFill>
                <a:effectLst/>
                <a:uLnTx/>
                <a:uFillTx/>
                <a:latin typeface="Century Gothic" panose="020B0502020202020204"/>
                <a:ea typeface="+mn-ea"/>
                <a:cs typeface="+mn-cs"/>
              </a:rPr>
              <a:t>PAÜ EĞİTİM BİLGİ SİSTEMİ</a:t>
            </a:r>
            <a:endParaRPr kumimoji="0" lang="tr-TR" sz="3600" b="0"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sp>
        <p:nvSpPr>
          <p:cNvPr id="8" name="Alt Başlık 3">
            <a:extLst>
              <a:ext uri="{FF2B5EF4-FFF2-40B4-BE49-F238E27FC236}">
                <a16:creationId xmlns:a16="http://schemas.microsoft.com/office/drawing/2014/main" id="{ED87BC34-FF69-4559-943A-42C3065C1629}"/>
              </a:ext>
            </a:extLst>
          </p:cNvPr>
          <p:cNvSpPr txBox="1">
            <a:spLocks/>
          </p:cNvSpPr>
          <p:nvPr/>
        </p:nvSpPr>
        <p:spPr>
          <a:xfrm>
            <a:off x="835088" y="5098931"/>
            <a:ext cx="10741216" cy="145458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lvl="0"/>
            <a:r>
              <a:rPr kumimoji="0" lang="tr-TR" sz="2200" b="0" i="0" u="none" strike="noStrike" kern="1200" cap="none" spc="0" normalizeH="0" baseline="0" noProof="0" dirty="0">
                <a:ln>
                  <a:noFill/>
                </a:ln>
                <a:solidFill>
                  <a:prstClr val="black"/>
                </a:solidFill>
                <a:effectLst/>
                <a:uLnTx/>
                <a:uFillTx/>
                <a:latin typeface="Century Gothic" panose="020B0502020202020204"/>
                <a:ea typeface="+mn-ea"/>
                <a:cs typeface="+mn-cs"/>
              </a:rPr>
              <a:t>Ayrıntılı bilgiyi </a:t>
            </a:r>
            <a:r>
              <a:rPr lang="tr-TR" dirty="0">
                <a:solidFill>
                  <a:prstClr val="black"/>
                </a:solidFill>
                <a:hlinkClick r:id="rId3"/>
              </a:rPr>
              <a:t>https://ebs.pusula.pau.edu.tr/bilgigoster/DereceProgram.aspx?lng=1</a:t>
            </a:r>
            <a:r>
              <a:rPr lang="tr-TR" dirty="0">
                <a:solidFill>
                  <a:prstClr val="black"/>
                </a:solidFill>
              </a:rPr>
              <a:t> adresinden </a:t>
            </a:r>
            <a:r>
              <a:rPr kumimoji="0" lang="tr-TR" sz="2200" b="0" i="0" u="none" strike="noStrike" kern="1200" cap="none" spc="0" normalizeH="0" baseline="0" noProof="0" dirty="0">
                <a:ln>
                  <a:noFill/>
                </a:ln>
                <a:solidFill>
                  <a:prstClr val="black"/>
                </a:solidFill>
                <a:effectLst/>
                <a:uLnTx/>
                <a:uFillTx/>
                <a:latin typeface="Century Gothic" panose="020B0502020202020204"/>
                <a:ea typeface="+mn-ea"/>
                <a:cs typeface="+mn-cs"/>
              </a:rPr>
              <a:t>alabilirsiniz.</a:t>
            </a:r>
          </a:p>
        </p:txBody>
      </p:sp>
    </p:spTree>
    <p:extLst>
      <p:ext uri="{BB962C8B-B14F-4D97-AF65-F5344CB8AC3E}">
        <p14:creationId xmlns:p14="http://schemas.microsoft.com/office/powerpoint/2010/main" val="29366133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a:extLst>
              <a:ext uri="{FF2B5EF4-FFF2-40B4-BE49-F238E27FC236}">
                <a16:creationId xmlns:a16="http://schemas.microsoft.com/office/drawing/2014/main" id="{DD56F974-89C8-49D4-99CE-68D57EA8E9B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02176B-0E47-46AC-8F43-DAB4B8A37D06}" type="slidenum">
              <a:rPr kumimoji="0" lang="tr-TR" sz="1050" b="0" i="0" u="none" strike="noStrike" kern="1200" cap="none" spc="0" normalizeH="0" baseline="0" noProof="0" smtClean="0">
                <a:ln>
                  <a:noFill/>
                </a:ln>
                <a:solidFill>
                  <a:prstClr val="black">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tr-TR" sz="1050" b="0" i="0" u="none" strike="noStrike" kern="1200" cap="none" spc="0" normalizeH="0" baseline="0" noProof="0">
              <a:ln>
                <a:noFill/>
              </a:ln>
              <a:solidFill>
                <a:prstClr val="black">
                  <a:tint val="75000"/>
                </a:prstClr>
              </a:solidFill>
              <a:effectLst/>
              <a:uLnTx/>
              <a:uFillTx/>
              <a:latin typeface="Century Gothic" panose="020B0502020202020204"/>
              <a:ea typeface="+mn-ea"/>
              <a:cs typeface="+mn-cs"/>
            </a:endParaRPr>
          </a:p>
        </p:txBody>
      </p:sp>
      <p:sp>
        <p:nvSpPr>
          <p:cNvPr id="3" name="İçerik Yer Tutucusu 1">
            <a:extLst>
              <a:ext uri="{FF2B5EF4-FFF2-40B4-BE49-F238E27FC236}">
                <a16:creationId xmlns:a16="http://schemas.microsoft.com/office/drawing/2014/main" id="{188233FA-3E1A-4096-A617-1368D0114E67}"/>
              </a:ext>
            </a:extLst>
          </p:cNvPr>
          <p:cNvSpPr txBox="1">
            <a:spLocks/>
          </p:cNvSpPr>
          <p:nvPr/>
        </p:nvSpPr>
        <p:spPr>
          <a:xfrm>
            <a:off x="699247" y="1985300"/>
            <a:ext cx="10419129" cy="387781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tr-TR" sz="2000" b="0" i="0" u="none" strike="noStrike" kern="1200" cap="none" spc="0" normalizeH="0" baseline="0" noProof="0" dirty="0">
                <a:ln>
                  <a:noFill/>
                </a:ln>
                <a:solidFill>
                  <a:prstClr val="black"/>
                </a:solidFill>
                <a:effectLst/>
                <a:uLnTx/>
                <a:uFillTx/>
                <a:latin typeface="Century Gothic" panose="020B0502020202020204"/>
                <a:ea typeface="+mn-ea"/>
                <a:cs typeface="+mn-cs"/>
              </a:rPr>
              <a:t>Öğrenci ders aşamasında kayıt yenilediği her yarıyılda </a:t>
            </a:r>
            <a:r>
              <a:rPr kumimoji="0" lang="tr-TR" sz="2000" b="1" i="0" u="none" strike="noStrike" kern="1200" cap="none" spc="0" normalizeH="0" baseline="0" noProof="0" dirty="0">
                <a:ln>
                  <a:noFill/>
                </a:ln>
                <a:solidFill>
                  <a:prstClr val="black"/>
                </a:solidFill>
                <a:effectLst/>
                <a:uLnTx/>
                <a:uFillTx/>
                <a:latin typeface="Century Gothic" panose="020B0502020202020204"/>
                <a:ea typeface="+mn-ea"/>
                <a:cs typeface="+mn-cs"/>
              </a:rPr>
              <a:t>en az 15, en fazla 40 </a:t>
            </a:r>
            <a:r>
              <a:rPr kumimoji="0" lang="tr-TR" sz="2000" b="0" i="0" u="none" strike="noStrike" kern="1200" cap="none" spc="0" normalizeH="0" baseline="0" noProof="0" dirty="0" err="1">
                <a:ln>
                  <a:noFill/>
                </a:ln>
                <a:solidFill>
                  <a:prstClr val="black"/>
                </a:solidFill>
                <a:effectLst/>
                <a:uLnTx/>
                <a:uFillTx/>
                <a:latin typeface="Century Gothic" panose="020B0502020202020204"/>
                <a:ea typeface="+mn-ea"/>
                <a:cs typeface="+mn-cs"/>
              </a:rPr>
              <a:t>AKTS’lik</a:t>
            </a:r>
            <a:r>
              <a:rPr kumimoji="0" lang="tr-TR" sz="2000" b="0" i="0" u="none" strike="noStrike" kern="1200" cap="none" spc="0" normalizeH="0" baseline="0" noProof="0" dirty="0">
                <a:ln>
                  <a:noFill/>
                </a:ln>
                <a:solidFill>
                  <a:prstClr val="black"/>
                </a:solidFill>
                <a:effectLst/>
                <a:uLnTx/>
                <a:uFillTx/>
                <a:latin typeface="Century Gothic" panose="020B0502020202020204"/>
                <a:ea typeface="+mn-ea"/>
                <a:cs typeface="+mn-cs"/>
              </a:rPr>
              <a:t> ders alabilir.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tr-TR" sz="2000" b="0" i="0" u="none" strike="noStrike" kern="1200" cap="none" spc="0" normalizeH="0" baseline="0" noProof="0" dirty="0">
                <a:ln>
                  <a:noFill/>
                </a:ln>
                <a:solidFill>
                  <a:prstClr val="black"/>
                </a:solidFill>
                <a:effectLst/>
                <a:uLnTx/>
                <a:uFillTx/>
                <a:latin typeface="Century Gothic" panose="020B0502020202020204"/>
                <a:ea typeface="+mn-ea"/>
                <a:cs typeface="+mn-cs"/>
              </a:rPr>
              <a:t>Seminer, uzmanlık alan dersi, tez çalışması ve dönem projesi </a:t>
            </a:r>
            <a:r>
              <a:rPr kumimoji="0" lang="tr-TR" sz="2000" b="0" i="0" u="none" strike="noStrike" kern="1200" cap="none" spc="0" normalizeH="0" baseline="0" noProof="0" dirty="0" err="1">
                <a:ln>
                  <a:noFill/>
                </a:ln>
                <a:solidFill>
                  <a:prstClr val="black"/>
                </a:solidFill>
                <a:effectLst/>
                <a:uLnTx/>
                <a:uFillTx/>
                <a:latin typeface="Century Gothic" panose="020B0502020202020204"/>
                <a:ea typeface="+mn-ea"/>
                <a:cs typeface="+mn-cs"/>
              </a:rPr>
              <a:t>AKTS’li</a:t>
            </a:r>
            <a:r>
              <a:rPr kumimoji="0" lang="tr-TR" sz="2000" b="0" i="0" u="none" strike="noStrike" kern="1200" cap="none" spc="0" normalizeH="0" baseline="0" noProof="0" dirty="0">
                <a:ln>
                  <a:noFill/>
                </a:ln>
                <a:solidFill>
                  <a:prstClr val="black"/>
                </a:solidFill>
                <a:effectLst/>
                <a:uLnTx/>
                <a:uFillTx/>
                <a:latin typeface="Century Gothic" panose="020B0502020202020204"/>
                <a:ea typeface="+mn-ea"/>
                <a:cs typeface="+mn-cs"/>
              </a:rPr>
              <a:t> olup, notu akademik ortalamaya dâhil edilmez, Geçti (G) veya Kaldı (K) olarak değerlendirilir.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tr-TR" sz="2000" b="0" i="0" u="none" strike="noStrike" kern="1200" cap="none" spc="0" normalizeH="0" baseline="0" noProof="0" dirty="0">
                <a:ln>
                  <a:noFill/>
                </a:ln>
                <a:solidFill>
                  <a:prstClr val="black"/>
                </a:solidFill>
                <a:effectLst/>
                <a:uLnTx/>
                <a:uFillTx/>
                <a:latin typeface="Century Gothic" panose="020B0502020202020204"/>
                <a:ea typeface="+mn-ea"/>
                <a:cs typeface="+mn-cs"/>
              </a:rPr>
              <a:t>Öğrenci, tez önerisinin kabul edildiği tarihten sonraki ilk yarıyıl ‘uzmanlık alan dersi’ ve ‘yüksek lisans </a:t>
            </a:r>
            <a:r>
              <a:rPr kumimoji="0" lang="tr-TR" sz="2000" b="0" i="0" u="none" strike="noStrike" kern="1200" cap="none" spc="0" normalizeH="0" baseline="0" noProof="0" dirty="0" err="1">
                <a:ln>
                  <a:noFill/>
                </a:ln>
                <a:solidFill>
                  <a:prstClr val="black"/>
                </a:solidFill>
                <a:effectLst/>
                <a:uLnTx/>
                <a:uFillTx/>
                <a:latin typeface="Century Gothic" panose="020B0502020202020204"/>
                <a:ea typeface="+mn-ea"/>
                <a:cs typeface="+mn-cs"/>
              </a:rPr>
              <a:t>tezi’ne</a:t>
            </a:r>
            <a:r>
              <a:rPr kumimoji="0" lang="tr-TR" sz="2000" b="0" i="0" u="none" strike="noStrike" kern="1200" cap="none" spc="0" normalizeH="0" baseline="0" noProof="0" dirty="0">
                <a:ln>
                  <a:noFill/>
                </a:ln>
                <a:solidFill>
                  <a:prstClr val="black"/>
                </a:solidFill>
                <a:effectLst/>
                <a:uLnTx/>
                <a:uFillTx/>
                <a:latin typeface="Century Gothic" panose="020B0502020202020204"/>
                <a:ea typeface="+mn-ea"/>
                <a:cs typeface="+mn-cs"/>
              </a:rPr>
              <a:t> kayıt yaptırır.</a:t>
            </a:r>
          </a:p>
          <a:p>
            <a:r>
              <a:rPr lang="tr-TR" sz="2000" dirty="0">
                <a:solidFill>
                  <a:prstClr val="black"/>
                </a:solidFill>
                <a:latin typeface="Century Gothic" panose="020B0502020202020204"/>
              </a:rPr>
              <a:t>Öğrenci, danışmanının onayı ile Üniversite bünyesindeki diğer lisansüstü programlardan ders seçebilir. Ayrıca danışmanın önerisi, EABD/EASD başkanının görüşü ve EYK kararı ile diğer yükseköğretim kurumlarında verilmekte olan lisansüstü derslerden seçmeli ders alabilir. Diğer yükseköğretim kurumlarından alınacak derslerin üniversitenin öğretim programlarında açılmamış olması gerekir.</a:t>
            </a:r>
          </a:p>
        </p:txBody>
      </p:sp>
      <p:sp>
        <p:nvSpPr>
          <p:cNvPr id="4" name="Başlık 2">
            <a:extLst>
              <a:ext uri="{FF2B5EF4-FFF2-40B4-BE49-F238E27FC236}">
                <a16:creationId xmlns:a16="http://schemas.microsoft.com/office/drawing/2014/main" id="{9C0BAA07-8149-4466-B544-2A88F52165CF}"/>
              </a:ext>
            </a:extLst>
          </p:cNvPr>
          <p:cNvSpPr txBox="1">
            <a:spLocks/>
          </p:cNvSpPr>
          <p:nvPr/>
        </p:nvSpPr>
        <p:spPr>
          <a:xfrm>
            <a:off x="-555094" y="1194097"/>
            <a:ext cx="10433600" cy="1054250"/>
          </a:xfrm>
          <a:prstGeom prst="rect">
            <a:avLst/>
          </a:prstGeom>
        </p:spPr>
        <p:txBody>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tr-TR" sz="3600" b="1" i="0" u="none" strike="noStrike" kern="1200" cap="all" spc="0" normalizeH="0" baseline="0" noProof="0" dirty="0">
                <a:ln>
                  <a:noFill/>
                </a:ln>
                <a:solidFill>
                  <a:prstClr val="black"/>
                </a:solidFill>
                <a:effectLst/>
                <a:uLnTx/>
                <a:uFillTx/>
                <a:latin typeface="Century Gothic" panose="020B0502020202020204"/>
                <a:ea typeface="+mj-ea"/>
                <a:cs typeface="+mj-cs"/>
              </a:rPr>
              <a:t>Tezli Yüksek Lisans Programı</a:t>
            </a:r>
          </a:p>
        </p:txBody>
      </p:sp>
    </p:spTree>
    <p:extLst>
      <p:ext uri="{BB962C8B-B14F-4D97-AF65-F5344CB8AC3E}">
        <p14:creationId xmlns:p14="http://schemas.microsoft.com/office/powerpoint/2010/main" val="16143703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2223248" y="2132857"/>
            <a:ext cx="7745505" cy="3993306"/>
          </a:xfrm>
        </p:spPr>
        <p:txBody>
          <a:bodyPr>
            <a:normAutofit/>
          </a:bodyPr>
          <a:lstStyle/>
          <a:p>
            <a:pPr marL="0" indent="0" algn="ctr">
              <a:spcBef>
                <a:spcPts val="0"/>
              </a:spcBef>
              <a:buNone/>
            </a:pPr>
            <a:r>
              <a:rPr lang="tr-TR" sz="3600" b="1" dirty="0"/>
              <a:t>Pamukkale Üniversitesi’ne hoş geldiniz. </a:t>
            </a:r>
          </a:p>
          <a:p>
            <a:pPr marL="0" indent="0" algn="ctr">
              <a:spcBef>
                <a:spcPts val="0"/>
              </a:spcBef>
              <a:buNone/>
            </a:pPr>
            <a:endParaRPr lang="tr-TR" sz="2800" dirty="0"/>
          </a:p>
        </p:txBody>
      </p:sp>
      <p:sp>
        <p:nvSpPr>
          <p:cNvPr id="3" name="Slayt Numarası Yer Tutucusu 2"/>
          <p:cNvSpPr>
            <a:spLocks noGrp="1"/>
          </p:cNvSpPr>
          <p:nvPr>
            <p:ph type="sldNum" sz="quarter" idx="12"/>
          </p:nvPr>
        </p:nvSpPr>
        <p:spPr/>
        <p:txBody>
          <a:bodyPr/>
          <a:lstStyle/>
          <a:p>
            <a:fld id="{F302176B-0E47-46AC-8F43-DAB4B8A37D06}" type="slidenum">
              <a:rPr lang="tr-TR" smtClean="0"/>
              <a:pPr/>
              <a:t>2</a:t>
            </a:fld>
            <a:endParaRPr lang="tr-TR" dirty="0"/>
          </a:p>
        </p:txBody>
      </p:sp>
    </p:spTree>
    <p:extLst>
      <p:ext uri="{BB962C8B-B14F-4D97-AF65-F5344CB8AC3E}">
        <p14:creationId xmlns:p14="http://schemas.microsoft.com/office/powerpoint/2010/main" val="32163236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a:extLst>
              <a:ext uri="{FF2B5EF4-FFF2-40B4-BE49-F238E27FC236}">
                <a16:creationId xmlns:a16="http://schemas.microsoft.com/office/drawing/2014/main" id="{45B4F5EB-14DA-435A-8116-1380A0AAC6A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02176B-0E47-46AC-8F43-DAB4B8A37D06}" type="slidenum">
              <a:rPr kumimoji="0" lang="tr-TR" sz="1050" b="0" i="0" u="none" strike="noStrike" kern="1200" cap="none" spc="0" normalizeH="0" baseline="0" noProof="0" smtClean="0">
                <a:ln>
                  <a:noFill/>
                </a:ln>
                <a:solidFill>
                  <a:prstClr val="black">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tr-TR" sz="1050" b="0" i="0" u="none" strike="noStrike" kern="1200" cap="none" spc="0" normalizeH="0" baseline="0" noProof="0">
              <a:ln>
                <a:noFill/>
              </a:ln>
              <a:solidFill>
                <a:prstClr val="black">
                  <a:tint val="75000"/>
                </a:prstClr>
              </a:solidFill>
              <a:effectLst/>
              <a:uLnTx/>
              <a:uFillTx/>
              <a:latin typeface="Century Gothic" panose="020B0502020202020204"/>
              <a:ea typeface="+mn-ea"/>
              <a:cs typeface="+mn-cs"/>
            </a:endParaRPr>
          </a:p>
        </p:txBody>
      </p:sp>
      <p:sp>
        <p:nvSpPr>
          <p:cNvPr id="3" name="İçerik Yer Tutucusu 1">
            <a:extLst>
              <a:ext uri="{FF2B5EF4-FFF2-40B4-BE49-F238E27FC236}">
                <a16:creationId xmlns:a16="http://schemas.microsoft.com/office/drawing/2014/main" id="{806D929C-A69F-4938-9129-FDCB1D1A1D7F}"/>
              </a:ext>
            </a:extLst>
          </p:cNvPr>
          <p:cNvSpPr txBox="1">
            <a:spLocks/>
          </p:cNvSpPr>
          <p:nvPr/>
        </p:nvSpPr>
        <p:spPr>
          <a:xfrm>
            <a:off x="699247" y="2248347"/>
            <a:ext cx="11178809" cy="3877815"/>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tr-TR" sz="2200" b="0" i="0" u="none" strike="noStrike" kern="1200" cap="none" spc="0" normalizeH="0" baseline="0" noProof="0" dirty="0">
                <a:ln>
                  <a:noFill/>
                </a:ln>
                <a:solidFill>
                  <a:prstClr val="black"/>
                </a:solidFill>
                <a:effectLst/>
                <a:uLnTx/>
                <a:uFillTx/>
                <a:latin typeface="Century Gothic" panose="020B0502020202020204"/>
                <a:ea typeface="+mn-ea"/>
                <a:cs typeface="+mn-cs"/>
              </a:rPr>
              <a:t>Tezli yüksek lisans programının süresi bilimsel hazırlıkta geçen süre hariç, kayıt olduğu programa ilişkin derslerin verildiği dönemden başlamak üzere, her dönem için kayıt yaptırıp yaptırmadığına bakılmaksızın </a:t>
            </a:r>
            <a:r>
              <a:rPr kumimoji="0" lang="tr-TR" sz="2200" b="1" i="0" u="none" strike="noStrike" kern="1200" cap="none" spc="0" normalizeH="0" baseline="0" noProof="0" dirty="0">
                <a:ln>
                  <a:noFill/>
                </a:ln>
                <a:solidFill>
                  <a:prstClr val="black"/>
                </a:solidFill>
                <a:effectLst/>
                <a:uLnTx/>
                <a:uFillTx/>
                <a:latin typeface="Century Gothic" panose="020B0502020202020204"/>
                <a:ea typeface="+mn-ea"/>
                <a:cs typeface="+mn-cs"/>
              </a:rPr>
              <a:t>dört yarıyıl </a:t>
            </a:r>
            <a:r>
              <a:rPr kumimoji="0" lang="tr-TR" sz="2200" b="0" i="0" u="none" strike="noStrike" kern="1200" cap="none" spc="0" normalizeH="0" baseline="0" noProof="0" dirty="0">
                <a:ln>
                  <a:noFill/>
                </a:ln>
                <a:solidFill>
                  <a:prstClr val="black"/>
                </a:solidFill>
                <a:effectLst/>
                <a:uLnTx/>
                <a:uFillTx/>
                <a:latin typeface="Century Gothic" panose="020B0502020202020204"/>
                <a:ea typeface="+mn-ea"/>
                <a:cs typeface="+mn-cs"/>
              </a:rPr>
              <a:t>olup, program en çok </a:t>
            </a:r>
            <a:r>
              <a:rPr kumimoji="0" lang="tr-TR" sz="2200" b="1" i="0" u="none" strike="noStrike" kern="1200" cap="none" spc="0" normalizeH="0" baseline="0" noProof="0" dirty="0">
                <a:ln>
                  <a:noFill/>
                </a:ln>
                <a:solidFill>
                  <a:prstClr val="black"/>
                </a:solidFill>
                <a:effectLst/>
                <a:uLnTx/>
                <a:uFillTx/>
                <a:latin typeface="Century Gothic" panose="020B0502020202020204"/>
                <a:ea typeface="+mn-ea"/>
                <a:cs typeface="+mn-cs"/>
              </a:rPr>
              <a:t>altı yarıyılda</a:t>
            </a:r>
            <a:r>
              <a:rPr kumimoji="0" lang="tr-TR" sz="2200" b="0" i="0" u="none" strike="noStrike" kern="1200" cap="none" spc="0" normalizeH="0" baseline="0" noProof="0" dirty="0">
                <a:ln>
                  <a:noFill/>
                </a:ln>
                <a:solidFill>
                  <a:prstClr val="black"/>
                </a:solidFill>
                <a:effectLst/>
                <a:uLnTx/>
                <a:uFillTx/>
                <a:latin typeface="Century Gothic" panose="020B0502020202020204"/>
                <a:ea typeface="+mn-ea"/>
                <a:cs typeface="+mn-cs"/>
              </a:rPr>
              <a:t> tamamlanır. (Bilimsel hazırlık dersleriyle birlikte yüksek lisans dersleri alındığı takdirde süreç başlar.)</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tr-TR" sz="2200" b="0" i="0" u="none" strike="noStrike" kern="1200" cap="none" spc="0" normalizeH="0" baseline="0" noProof="0" dirty="0">
                <a:ln>
                  <a:noFill/>
                </a:ln>
                <a:solidFill>
                  <a:prstClr val="black"/>
                </a:solidFill>
                <a:effectLst/>
                <a:uLnTx/>
                <a:uFillTx/>
                <a:latin typeface="Century Gothic" panose="020B0502020202020204"/>
                <a:ea typeface="+mn-ea"/>
                <a:cs typeface="+mn-cs"/>
              </a:rPr>
              <a:t>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tr-TR" sz="2200" b="0" i="0" u="none" strike="noStrike" kern="1200" cap="none" spc="0" normalizeH="0" baseline="0" noProof="0" dirty="0">
                <a:ln>
                  <a:noFill/>
                </a:ln>
                <a:solidFill>
                  <a:prstClr val="black"/>
                </a:solidFill>
                <a:effectLst/>
                <a:uLnTx/>
                <a:uFillTx/>
                <a:latin typeface="Century Gothic" panose="020B0502020202020204"/>
                <a:ea typeface="+mn-ea"/>
                <a:cs typeface="+mn-cs"/>
              </a:rPr>
              <a:t>Tezli yüksek lisans programı için, azami öğrenim süresi altı yarıyıldan oluşan üç yıldır. En az iki yarıyılı tez süresi olmak üzere yüksek lisans programı en erken üç yarıyılda tamamlanabilir (60 AKTS ders + 60 AKTS tez olmak koşuluyla). Tez süresi, tez önerisinin ilgili enstitü yönetim kurulunca kabul edilmesiyle başlar. Öğrencinin genel not ortalamasının en az </a:t>
            </a:r>
            <a:r>
              <a:rPr kumimoji="0" lang="tr-TR" sz="2200" b="1" i="0" u="none" strike="noStrike" kern="1200" cap="none" spc="0" normalizeH="0" baseline="0" noProof="0" dirty="0">
                <a:ln>
                  <a:noFill/>
                </a:ln>
                <a:solidFill>
                  <a:prstClr val="black"/>
                </a:solidFill>
                <a:effectLst/>
                <a:uLnTx/>
                <a:uFillTx/>
                <a:latin typeface="Century Gothic" panose="020B0502020202020204"/>
                <a:ea typeface="+mn-ea"/>
                <a:cs typeface="+mn-cs"/>
              </a:rPr>
              <a:t>2.75</a:t>
            </a:r>
            <a:r>
              <a:rPr kumimoji="0" lang="tr-TR" sz="2200" b="0" i="0" u="none" strike="noStrike" kern="1200" cap="none" spc="0" normalizeH="0" baseline="0" noProof="0" dirty="0">
                <a:ln>
                  <a:noFill/>
                </a:ln>
                <a:solidFill>
                  <a:prstClr val="black"/>
                </a:solidFill>
                <a:effectLst/>
                <a:uLnTx/>
                <a:uFillTx/>
                <a:latin typeface="Century Gothic" panose="020B0502020202020204"/>
                <a:ea typeface="+mn-ea"/>
                <a:cs typeface="+mn-cs"/>
              </a:rPr>
              <a:t> olması, seminer dersi, uzmanlık alan dersi ve tez çalışmasının başarıyla tamamlanması mezuniyet için gereklidir.</a:t>
            </a:r>
          </a:p>
        </p:txBody>
      </p:sp>
      <p:sp>
        <p:nvSpPr>
          <p:cNvPr id="5" name="Başlık 2">
            <a:extLst>
              <a:ext uri="{FF2B5EF4-FFF2-40B4-BE49-F238E27FC236}">
                <a16:creationId xmlns:a16="http://schemas.microsoft.com/office/drawing/2014/main" id="{3397A251-214A-4F3B-986F-EB53274D93E7}"/>
              </a:ext>
            </a:extLst>
          </p:cNvPr>
          <p:cNvSpPr txBox="1">
            <a:spLocks/>
          </p:cNvSpPr>
          <p:nvPr/>
        </p:nvSpPr>
        <p:spPr>
          <a:xfrm>
            <a:off x="-299000" y="1194097"/>
            <a:ext cx="10433600" cy="1054250"/>
          </a:xfrm>
          <a:prstGeom prst="rect">
            <a:avLst/>
          </a:prstGeom>
        </p:spPr>
        <p:txBody>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tr-TR" sz="3600" b="1" i="0" u="none" strike="noStrike" kern="1200" cap="all" spc="0" normalizeH="0" baseline="0" noProof="0" dirty="0">
                <a:ln>
                  <a:noFill/>
                </a:ln>
                <a:solidFill>
                  <a:prstClr val="black"/>
                </a:solidFill>
                <a:effectLst/>
                <a:uLnTx/>
                <a:uFillTx/>
                <a:latin typeface="Century Gothic" panose="020B0502020202020204"/>
                <a:ea typeface="+mj-ea"/>
                <a:cs typeface="+mj-cs"/>
              </a:rPr>
              <a:t>Tezli Yüksek Lisans Programı</a:t>
            </a:r>
          </a:p>
        </p:txBody>
      </p:sp>
    </p:spTree>
    <p:extLst>
      <p:ext uri="{BB962C8B-B14F-4D97-AF65-F5344CB8AC3E}">
        <p14:creationId xmlns:p14="http://schemas.microsoft.com/office/powerpoint/2010/main" val="36368969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a:extLst>
              <a:ext uri="{FF2B5EF4-FFF2-40B4-BE49-F238E27FC236}">
                <a16:creationId xmlns:a16="http://schemas.microsoft.com/office/drawing/2014/main" id="{774D30DC-3D6A-4515-81E9-532FC1876620}"/>
              </a:ext>
            </a:extLst>
          </p:cNvPr>
          <p:cNvSpPr>
            <a:spLocks noGrp="1"/>
          </p:cNvSpPr>
          <p:nvPr>
            <p:ph type="sldNum" sz="quarter" idx="12"/>
          </p:nvPr>
        </p:nvSpPr>
        <p:spPr/>
        <p:txBody>
          <a:bodyPr/>
          <a:lstStyle/>
          <a:p>
            <a:fld id="{F302176B-0E47-46AC-8F43-DAB4B8A37D06}" type="slidenum">
              <a:rPr lang="tr-TR" smtClean="0"/>
              <a:pPr/>
              <a:t>21</a:t>
            </a:fld>
            <a:endParaRPr lang="tr-TR"/>
          </a:p>
        </p:txBody>
      </p:sp>
      <p:sp>
        <p:nvSpPr>
          <p:cNvPr id="3" name="2 Başlık">
            <a:extLst>
              <a:ext uri="{FF2B5EF4-FFF2-40B4-BE49-F238E27FC236}">
                <a16:creationId xmlns:a16="http://schemas.microsoft.com/office/drawing/2014/main" id="{8FDE1DDC-5A66-4B6F-99D3-9F132D4958B6}"/>
              </a:ext>
            </a:extLst>
          </p:cNvPr>
          <p:cNvSpPr txBox="1">
            <a:spLocks/>
          </p:cNvSpPr>
          <p:nvPr/>
        </p:nvSpPr>
        <p:spPr>
          <a:xfrm>
            <a:off x="798218" y="1018212"/>
            <a:ext cx="7756263" cy="1054250"/>
          </a:xfrm>
          <a:prstGeom prst="rect">
            <a:avLst/>
          </a:prstGeom>
        </p:spPr>
        <p:txBody>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dirty="0"/>
              <a:t>Doktora Programı</a:t>
            </a:r>
          </a:p>
        </p:txBody>
      </p:sp>
      <p:sp>
        <p:nvSpPr>
          <p:cNvPr id="5" name="Metin kutusu 4">
            <a:extLst>
              <a:ext uri="{FF2B5EF4-FFF2-40B4-BE49-F238E27FC236}">
                <a16:creationId xmlns:a16="http://schemas.microsoft.com/office/drawing/2014/main" id="{6ABD23C0-CBA3-E44E-BA60-C70A17FEC711}"/>
              </a:ext>
            </a:extLst>
          </p:cNvPr>
          <p:cNvSpPr txBox="1"/>
          <p:nvPr/>
        </p:nvSpPr>
        <p:spPr>
          <a:xfrm>
            <a:off x="651353" y="1749296"/>
            <a:ext cx="11348581" cy="646331"/>
          </a:xfrm>
          <a:prstGeom prst="rect">
            <a:avLst/>
          </a:prstGeom>
          <a:noFill/>
        </p:spPr>
        <p:txBody>
          <a:bodyPr wrap="square">
            <a:spAutoFit/>
          </a:bodyPr>
          <a:lstStyle/>
          <a:p>
            <a:pPr marL="285750" indent="-285750">
              <a:buFont typeface="Arial" panose="020B0604020202020204" pitchFamily="34" charset="0"/>
              <a:buChar char="•"/>
            </a:pPr>
            <a:r>
              <a:rPr lang="tr-TR" dirty="0"/>
              <a:t>Öğrenci, ders aşamasında kayıt yenilediği her yarıyılda </a:t>
            </a:r>
            <a:r>
              <a:rPr lang="tr-TR" b="1" dirty="0"/>
              <a:t>en az 15, en fazla 40 </a:t>
            </a:r>
            <a:r>
              <a:rPr lang="tr-TR" b="1" dirty="0" err="1"/>
              <a:t>AKTS’lik</a:t>
            </a:r>
            <a:r>
              <a:rPr lang="tr-TR" b="1" dirty="0"/>
              <a:t> </a:t>
            </a:r>
            <a:r>
              <a:rPr lang="tr-TR" dirty="0"/>
              <a:t>ders alabilir. Zorunlu AKTS yükünü tamamlama durumunda bu koşul aranmaz. </a:t>
            </a:r>
          </a:p>
        </p:txBody>
      </p:sp>
      <p:sp>
        <p:nvSpPr>
          <p:cNvPr id="7" name="Metin kutusu 6">
            <a:extLst>
              <a:ext uri="{FF2B5EF4-FFF2-40B4-BE49-F238E27FC236}">
                <a16:creationId xmlns:a16="http://schemas.microsoft.com/office/drawing/2014/main" id="{9CA53CDA-C12D-1F47-BA10-896B3DEF8C94}"/>
              </a:ext>
            </a:extLst>
          </p:cNvPr>
          <p:cNvSpPr txBox="1"/>
          <p:nvPr/>
        </p:nvSpPr>
        <p:spPr>
          <a:xfrm>
            <a:off x="651353" y="2803546"/>
            <a:ext cx="11185743" cy="1200329"/>
          </a:xfrm>
          <a:prstGeom prst="rect">
            <a:avLst/>
          </a:prstGeom>
          <a:noFill/>
        </p:spPr>
        <p:txBody>
          <a:bodyPr wrap="square">
            <a:spAutoFit/>
          </a:bodyPr>
          <a:lstStyle/>
          <a:p>
            <a:pPr marL="285750" indent="-285750">
              <a:buFont typeface="Arial" panose="020B0604020202020204" pitchFamily="34" charset="0"/>
              <a:buChar char="•"/>
            </a:pPr>
            <a:r>
              <a:rPr lang="tr-TR" dirty="0"/>
              <a:t>Ders yükleri, tezli yüksek lisans derecesi olan öğrenciler için </a:t>
            </a:r>
            <a:r>
              <a:rPr lang="tr-TR" b="1" dirty="0"/>
              <a:t>en az yedi ders, iki seminer </a:t>
            </a:r>
            <a:r>
              <a:rPr lang="tr-TR" dirty="0"/>
              <a:t>ve varsa eğitim bilimi dersleri, </a:t>
            </a:r>
            <a:r>
              <a:rPr lang="tr-TR" b="1" dirty="0"/>
              <a:t>yeterlik sınavına hazırlık</a:t>
            </a:r>
            <a:r>
              <a:rPr lang="tr-TR" dirty="0"/>
              <a:t>, </a:t>
            </a:r>
            <a:r>
              <a:rPr lang="tr-TR" b="1" dirty="0"/>
              <a:t>tez önerisi hazırlama</a:t>
            </a:r>
            <a:r>
              <a:rPr lang="tr-TR" dirty="0"/>
              <a:t>, </a:t>
            </a:r>
            <a:r>
              <a:rPr lang="tr-TR" b="1" dirty="0"/>
              <a:t>en az 120 </a:t>
            </a:r>
            <a:r>
              <a:rPr lang="tr-TR" b="1" dirty="0" err="1"/>
              <a:t>AKTS’lik</a:t>
            </a:r>
            <a:r>
              <a:rPr lang="tr-TR" b="1" dirty="0"/>
              <a:t> uzmanlık alan dersleri ve tez çalışması </a:t>
            </a:r>
            <a:r>
              <a:rPr lang="tr-TR" dirty="0"/>
              <a:t>olmak üzere </a:t>
            </a:r>
            <a:r>
              <a:rPr lang="tr-TR" b="1" dirty="0"/>
              <a:t>en az 240 </a:t>
            </a:r>
            <a:r>
              <a:rPr lang="tr-TR" b="1" dirty="0" err="1"/>
              <a:t>AKTS’den</a:t>
            </a:r>
            <a:r>
              <a:rPr lang="tr-TR" b="1" dirty="0"/>
              <a:t> </a:t>
            </a:r>
            <a:r>
              <a:rPr lang="tr-TR" dirty="0"/>
              <a:t>oluşur. Yeterlik sınavına hazırlık 20 AKTS, tez önerisi hazırlama ise 10 AKTS değerindedir ve akademik ortalamaya dâhil edilmez. </a:t>
            </a:r>
          </a:p>
        </p:txBody>
      </p:sp>
      <p:sp>
        <p:nvSpPr>
          <p:cNvPr id="9" name="Metin kutusu 8">
            <a:extLst>
              <a:ext uri="{FF2B5EF4-FFF2-40B4-BE49-F238E27FC236}">
                <a16:creationId xmlns:a16="http://schemas.microsoft.com/office/drawing/2014/main" id="{BEB519E6-E669-8C49-AA2B-400396A90FB0}"/>
              </a:ext>
            </a:extLst>
          </p:cNvPr>
          <p:cNvSpPr txBox="1"/>
          <p:nvPr/>
        </p:nvSpPr>
        <p:spPr>
          <a:xfrm>
            <a:off x="651354" y="3642593"/>
            <a:ext cx="10889293" cy="2031325"/>
          </a:xfrm>
          <a:prstGeom prst="rect">
            <a:avLst/>
          </a:prstGeom>
          <a:noFill/>
        </p:spPr>
        <p:txBody>
          <a:bodyPr wrap="square">
            <a:spAutoFit/>
          </a:bodyPr>
          <a:lstStyle/>
          <a:p>
            <a:br>
              <a:rPr lang="en-US" dirty="0"/>
            </a:br>
            <a:endParaRPr lang="en-US" dirty="0"/>
          </a:p>
          <a:p>
            <a:pPr marL="285750" indent="-285750">
              <a:buFont typeface="Arial" panose="020B0604020202020204" pitchFamily="34" charset="0"/>
              <a:buChar char="•"/>
            </a:pPr>
            <a:r>
              <a:rPr lang="tr-TR" dirty="0"/>
              <a:t>Üniversite bünyesindeki diğer lisansüstü programlardan ders seçilebilir. Ayrıca, danışman ve EABD/EASD kurulunun önerisi, EABD/EASD başkanının görüşü ve EYK kararı ile diğer yükseköğretim kurumlarında verilmekte olan lisansüstü derslerden </a:t>
            </a:r>
            <a:r>
              <a:rPr lang="tr-TR" b="1" dirty="0"/>
              <a:t>en çok iki ders </a:t>
            </a:r>
            <a:r>
              <a:rPr lang="tr-TR" dirty="0"/>
              <a:t>seçilebilir. Diğer yükseköğretim kurumlarından alınacak derslerin Üniversitenin eğitim- öğretim programlarında açılmamış olması gerekir. </a:t>
            </a:r>
          </a:p>
        </p:txBody>
      </p:sp>
    </p:spTree>
    <p:extLst>
      <p:ext uri="{BB962C8B-B14F-4D97-AF65-F5344CB8AC3E}">
        <p14:creationId xmlns:p14="http://schemas.microsoft.com/office/powerpoint/2010/main" val="6866840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a:extLst>
              <a:ext uri="{FF2B5EF4-FFF2-40B4-BE49-F238E27FC236}">
                <a16:creationId xmlns:a16="http://schemas.microsoft.com/office/drawing/2014/main" id="{61292102-E60F-9044-BC91-3A57A4AB6523}"/>
              </a:ext>
            </a:extLst>
          </p:cNvPr>
          <p:cNvSpPr>
            <a:spLocks noGrp="1"/>
          </p:cNvSpPr>
          <p:nvPr>
            <p:ph type="sldNum" sz="quarter" idx="12"/>
          </p:nvPr>
        </p:nvSpPr>
        <p:spPr/>
        <p:txBody>
          <a:bodyPr/>
          <a:lstStyle/>
          <a:p>
            <a:fld id="{F302176B-0E47-46AC-8F43-DAB4B8A37D06}" type="slidenum">
              <a:rPr lang="tr-TR" smtClean="0"/>
              <a:pPr/>
              <a:t>22</a:t>
            </a:fld>
            <a:endParaRPr lang="tr-TR"/>
          </a:p>
        </p:txBody>
      </p:sp>
      <p:sp>
        <p:nvSpPr>
          <p:cNvPr id="3" name="2 Başlık">
            <a:extLst>
              <a:ext uri="{FF2B5EF4-FFF2-40B4-BE49-F238E27FC236}">
                <a16:creationId xmlns:a16="http://schemas.microsoft.com/office/drawing/2014/main" id="{7CE68155-2FD4-264E-AA4A-E21617608432}"/>
              </a:ext>
            </a:extLst>
          </p:cNvPr>
          <p:cNvSpPr txBox="1">
            <a:spLocks/>
          </p:cNvSpPr>
          <p:nvPr/>
        </p:nvSpPr>
        <p:spPr>
          <a:xfrm>
            <a:off x="0" y="1018212"/>
            <a:ext cx="12192000" cy="1054250"/>
          </a:xfrm>
          <a:prstGeom prst="rect">
            <a:avLst/>
          </a:prstGeom>
        </p:spPr>
        <p:txBody>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pPr algn="ctr"/>
            <a:r>
              <a:rPr lang="tr-TR" sz="3600" b="1" dirty="0"/>
              <a:t>Doktora YETERLİK SINAVI</a:t>
            </a:r>
          </a:p>
        </p:txBody>
      </p:sp>
      <p:sp>
        <p:nvSpPr>
          <p:cNvPr id="5" name="Metin kutusu 4">
            <a:extLst>
              <a:ext uri="{FF2B5EF4-FFF2-40B4-BE49-F238E27FC236}">
                <a16:creationId xmlns:a16="http://schemas.microsoft.com/office/drawing/2014/main" id="{CCFCED5F-1D13-BE49-A517-5DDE41727027}"/>
              </a:ext>
            </a:extLst>
          </p:cNvPr>
          <p:cNvSpPr txBox="1"/>
          <p:nvPr/>
        </p:nvSpPr>
        <p:spPr>
          <a:xfrm>
            <a:off x="994253" y="2228671"/>
            <a:ext cx="10203493" cy="1200329"/>
          </a:xfrm>
          <a:prstGeom prst="rect">
            <a:avLst/>
          </a:prstGeom>
          <a:noFill/>
        </p:spPr>
        <p:txBody>
          <a:bodyPr wrap="square">
            <a:spAutoFit/>
          </a:bodyPr>
          <a:lstStyle/>
          <a:p>
            <a:pPr marL="285750" indent="-285750">
              <a:buFont typeface="Arial" panose="020B0604020202020204" pitchFamily="34" charset="0"/>
              <a:buChar char="•"/>
            </a:pPr>
            <a:r>
              <a:rPr lang="tr-TR" dirty="0"/>
              <a:t>Derslerini ve seminerlerini tamamlayan, </a:t>
            </a:r>
            <a:r>
              <a:rPr lang="tr-TR" b="1" dirty="0"/>
              <a:t>en az 3,00 </a:t>
            </a:r>
            <a:r>
              <a:rPr lang="tr-TR" dirty="0"/>
              <a:t>ağırlıklı genel not ortalamasına sahip olan öğrenciler yeterlik sınavına girmek için başvurabilir. Öğrenci, yeterlik sınavına girmek istediğini belirten bir dilekçeyi danışmanın uygun görüşüyle birlikte, ilgili EABD/</a:t>
            </a:r>
            <a:r>
              <a:rPr lang="tr-TR" dirty="0" err="1"/>
              <a:t>EASD’na</a:t>
            </a:r>
            <a:r>
              <a:rPr lang="tr-TR" dirty="0"/>
              <a:t> teslim eder. </a:t>
            </a:r>
          </a:p>
        </p:txBody>
      </p:sp>
      <p:sp>
        <p:nvSpPr>
          <p:cNvPr id="7" name="Metin kutusu 6">
            <a:extLst>
              <a:ext uri="{FF2B5EF4-FFF2-40B4-BE49-F238E27FC236}">
                <a16:creationId xmlns:a16="http://schemas.microsoft.com/office/drawing/2014/main" id="{712BF6B3-6242-BF42-A35A-1E30EF066C28}"/>
              </a:ext>
            </a:extLst>
          </p:cNvPr>
          <p:cNvSpPr txBox="1"/>
          <p:nvPr/>
        </p:nvSpPr>
        <p:spPr>
          <a:xfrm>
            <a:off x="1114816" y="4722674"/>
            <a:ext cx="10484286" cy="1754326"/>
          </a:xfrm>
          <a:prstGeom prst="rect">
            <a:avLst/>
          </a:prstGeom>
          <a:noFill/>
        </p:spPr>
        <p:txBody>
          <a:bodyPr wrap="square">
            <a:spAutoFit/>
          </a:bodyPr>
          <a:lstStyle/>
          <a:p>
            <a:pPr marL="285750" indent="-285750">
              <a:buFont typeface="Arial" panose="020B0604020202020204" pitchFamily="34" charset="0"/>
              <a:buChar char="•"/>
            </a:pPr>
            <a:r>
              <a:rPr lang="tr-TR" dirty="0"/>
              <a:t>Yeterlik sınavında başarılı bulunan öğrenci için </a:t>
            </a:r>
            <a:r>
              <a:rPr lang="tr-TR" b="1" dirty="0"/>
              <a:t>bir ay içerisinde </a:t>
            </a:r>
            <a:r>
              <a:rPr lang="tr-TR" dirty="0"/>
              <a:t>danışman ve EABD/EASD başkanlığının görüşü ve EYK onayı ile tez izleme komitesi oluşturulur. Tez izleme komitesi, üç öğretim üyesinden oluşur. Komitede danışmandan başka EABD/EASD içinden ve dışından birer üye yer alır. İkinci danışmanın atanması durumunda ikinci danışman dilerse komite toplantılarına katılabilir. Ayrıca, EABD/EASD içinden ve dışından veya başka bir yükseköğretim kurumundan olmak üzere iki yedek üye belirlenir. </a:t>
            </a:r>
          </a:p>
        </p:txBody>
      </p:sp>
      <p:sp>
        <p:nvSpPr>
          <p:cNvPr id="10" name="2 Başlık">
            <a:extLst>
              <a:ext uri="{FF2B5EF4-FFF2-40B4-BE49-F238E27FC236}">
                <a16:creationId xmlns:a16="http://schemas.microsoft.com/office/drawing/2014/main" id="{025EEF3E-C788-9640-AA32-DA6D2C91F0EE}"/>
              </a:ext>
            </a:extLst>
          </p:cNvPr>
          <p:cNvSpPr txBox="1">
            <a:spLocks/>
          </p:cNvSpPr>
          <p:nvPr/>
        </p:nvSpPr>
        <p:spPr>
          <a:xfrm>
            <a:off x="0" y="3731289"/>
            <a:ext cx="12192000" cy="1054250"/>
          </a:xfrm>
          <a:prstGeom prst="rect">
            <a:avLst/>
          </a:prstGeom>
        </p:spPr>
        <p:txBody>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pPr algn="ctr"/>
            <a:r>
              <a:rPr lang="tr-TR" sz="3600" b="1" dirty="0"/>
              <a:t>DOKTORA TEZ İZLEME KOMİTESİ (TİK)</a:t>
            </a:r>
          </a:p>
        </p:txBody>
      </p:sp>
    </p:spTree>
    <p:extLst>
      <p:ext uri="{BB962C8B-B14F-4D97-AF65-F5344CB8AC3E}">
        <p14:creationId xmlns:p14="http://schemas.microsoft.com/office/powerpoint/2010/main" val="4235690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a:extLst>
              <a:ext uri="{FF2B5EF4-FFF2-40B4-BE49-F238E27FC236}">
                <a16:creationId xmlns:a16="http://schemas.microsoft.com/office/drawing/2014/main" id="{8C33D03A-585D-804C-A6CD-171F536FA633}"/>
              </a:ext>
            </a:extLst>
          </p:cNvPr>
          <p:cNvSpPr>
            <a:spLocks noGrp="1"/>
          </p:cNvSpPr>
          <p:nvPr>
            <p:ph type="sldNum" sz="quarter" idx="12"/>
          </p:nvPr>
        </p:nvSpPr>
        <p:spPr/>
        <p:txBody>
          <a:bodyPr/>
          <a:lstStyle/>
          <a:p>
            <a:fld id="{F302176B-0E47-46AC-8F43-DAB4B8A37D06}" type="slidenum">
              <a:rPr lang="tr-TR" smtClean="0"/>
              <a:pPr/>
              <a:t>23</a:t>
            </a:fld>
            <a:endParaRPr lang="tr-TR"/>
          </a:p>
        </p:txBody>
      </p:sp>
      <p:sp>
        <p:nvSpPr>
          <p:cNvPr id="4" name="Metin kutusu 3">
            <a:extLst>
              <a:ext uri="{FF2B5EF4-FFF2-40B4-BE49-F238E27FC236}">
                <a16:creationId xmlns:a16="http://schemas.microsoft.com/office/drawing/2014/main" id="{ED45BE73-24EB-F344-97F2-AA36A95C4D45}"/>
              </a:ext>
            </a:extLst>
          </p:cNvPr>
          <p:cNvSpPr txBox="1"/>
          <p:nvPr/>
        </p:nvSpPr>
        <p:spPr>
          <a:xfrm>
            <a:off x="187890" y="1230062"/>
            <a:ext cx="12004110" cy="1754326"/>
          </a:xfrm>
          <a:prstGeom prst="rect">
            <a:avLst/>
          </a:prstGeom>
          <a:noFill/>
        </p:spPr>
        <p:txBody>
          <a:bodyPr wrap="square">
            <a:spAutoFit/>
          </a:bodyPr>
          <a:lstStyle/>
          <a:p>
            <a:pPr algn="ctr"/>
            <a:r>
              <a:rPr lang="tr-TR" sz="3600" b="1" dirty="0"/>
              <a:t>DOKTORA/SANATTA YETERLİK TEZİNİN SONUÇLANDIRILMASI İLE İLGİLİ MAKALE HAZIRLANMASI </a:t>
            </a:r>
          </a:p>
        </p:txBody>
      </p:sp>
      <p:sp>
        <p:nvSpPr>
          <p:cNvPr id="6" name="Metin kutusu 5">
            <a:extLst>
              <a:ext uri="{FF2B5EF4-FFF2-40B4-BE49-F238E27FC236}">
                <a16:creationId xmlns:a16="http://schemas.microsoft.com/office/drawing/2014/main" id="{D0E449D7-A34E-8947-BC1B-107C0B441B6A}"/>
              </a:ext>
            </a:extLst>
          </p:cNvPr>
          <p:cNvSpPr txBox="1"/>
          <p:nvPr/>
        </p:nvSpPr>
        <p:spPr>
          <a:xfrm>
            <a:off x="676405" y="2984388"/>
            <a:ext cx="11327705" cy="1477328"/>
          </a:xfrm>
          <a:prstGeom prst="rect">
            <a:avLst/>
          </a:prstGeom>
          <a:noFill/>
        </p:spPr>
        <p:txBody>
          <a:bodyPr wrap="square">
            <a:spAutoFit/>
          </a:bodyPr>
          <a:lstStyle/>
          <a:p>
            <a:pPr marL="285750" indent="-285750">
              <a:buFont typeface="Arial" panose="020B0604020202020204" pitchFamily="34" charset="0"/>
              <a:buChar char="•"/>
            </a:pPr>
            <a:r>
              <a:rPr lang="en-US" dirty="0" err="1"/>
              <a:t>Alanı</a:t>
            </a:r>
            <a:r>
              <a:rPr lang="en-US" dirty="0"/>
              <a:t> </a:t>
            </a:r>
            <a:r>
              <a:rPr lang="en-US" dirty="0" err="1"/>
              <a:t>ile</a:t>
            </a:r>
            <a:r>
              <a:rPr lang="en-US" dirty="0"/>
              <a:t> </a:t>
            </a:r>
            <a:r>
              <a:rPr lang="en-US" dirty="0" err="1"/>
              <a:t>ilgili</a:t>
            </a:r>
            <a:r>
              <a:rPr lang="en-US" dirty="0"/>
              <a:t> </a:t>
            </a:r>
            <a:r>
              <a:rPr lang="en-US" dirty="0" err="1"/>
              <a:t>yalnızca</a:t>
            </a:r>
            <a:r>
              <a:rPr lang="en-US" dirty="0"/>
              <a:t> </a:t>
            </a:r>
            <a:r>
              <a:rPr lang="en-US" b="1" dirty="0" err="1"/>
              <a:t>kendisinin</a:t>
            </a:r>
            <a:r>
              <a:rPr lang="en-US" b="1" dirty="0"/>
              <a:t> </a:t>
            </a:r>
            <a:r>
              <a:rPr lang="en-US" b="1" dirty="0" err="1"/>
              <a:t>veya</a:t>
            </a:r>
            <a:r>
              <a:rPr lang="en-US" b="1" dirty="0"/>
              <a:t> </a:t>
            </a:r>
            <a:r>
              <a:rPr lang="en-US" b="1" dirty="0" err="1"/>
              <a:t>danışmanının</a:t>
            </a:r>
            <a:r>
              <a:rPr lang="en-US" b="1" dirty="0"/>
              <a:t> </a:t>
            </a:r>
            <a:r>
              <a:rPr lang="en-US" b="1" dirty="0" err="1"/>
              <a:t>ya</a:t>
            </a:r>
            <a:r>
              <a:rPr lang="en-US" b="1" dirty="0"/>
              <a:t> da </a:t>
            </a:r>
            <a:r>
              <a:rPr lang="en-US" b="1" dirty="0" err="1"/>
              <a:t>ikinci</a:t>
            </a:r>
            <a:r>
              <a:rPr lang="en-US" b="1" dirty="0"/>
              <a:t> </a:t>
            </a:r>
            <a:r>
              <a:rPr lang="en-US" b="1" dirty="0" err="1"/>
              <a:t>danışmanının</a:t>
            </a:r>
            <a:r>
              <a:rPr lang="en-US" b="1" dirty="0"/>
              <a:t> </a:t>
            </a:r>
            <a:r>
              <a:rPr lang="en-US" b="1" dirty="0" err="1"/>
              <a:t>sorumlu</a:t>
            </a:r>
            <a:r>
              <a:rPr lang="en-US" b="1" dirty="0"/>
              <a:t> </a:t>
            </a:r>
            <a:r>
              <a:rPr lang="en-US" b="1" dirty="0" err="1"/>
              <a:t>yazar</a:t>
            </a:r>
            <a:r>
              <a:rPr lang="en-US" b="1" dirty="0"/>
              <a:t> </a:t>
            </a:r>
            <a:r>
              <a:rPr lang="en-US" dirty="0" err="1"/>
              <a:t>olarak</a:t>
            </a:r>
            <a:r>
              <a:rPr lang="en-US" dirty="0"/>
              <a:t> </a:t>
            </a:r>
            <a:r>
              <a:rPr lang="en-US" dirty="0" err="1"/>
              <a:t>yer</a:t>
            </a:r>
            <a:r>
              <a:rPr lang="en-US" dirty="0"/>
              <a:t> </a:t>
            </a:r>
            <a:r>
              <a:rPr lang="en-US" dirty="0" err="1"/>
              <a:t>aldığı</a:t>
            </a:r>
            <a:r>
              <a:rPr lang="en-US" dirty="0"/>
              <a:t>, </a:t>
            </a:r>
            <a:r>
              <a:rPr lang="en-US" b="1" dirty="0"/>
              <a:t>Web of Science (SCIE, SSCI, AHCI, ESCI), Scopus </a:t>
            </a:r>
            <a:r>
              <a:rPr lang="en-US" b="1" dirty="0" err="1"/>
              <a:t>veya</a:t>
            </a:r>
            <a:r>
              <a:rPr lang="en-US" b="1" dirty="0"/>
              <a:t> TR </a:t>
            </a:r>
            <a:r>
              <a:rPr lang="en-US" b="1" dirty="0" err="1"/>
              <a:t>Dizin</a:t>
            </a:r>
            <a:r>
              <a:rPr lang="en-US" b="1" dirty="0"/>
              <a:t> </a:t>
            </a:r>
            <a:r>
              <a:rPr lang="en-US" dirty="0" err="1"/>
              <a:t>kapsamındaki</a:t>
            </a:r>
            <a:r>
              <a:rPr lang="en-US" dirty="0"/>
              <a:t> </a:t>
            </a:r>
            <a:r>
              <a:rPr lang="en-US" dirty="0" err="1"/>
              <a:t>dergilerde</a:t>
            </a:r>
            <a:r>
              <a:rPr lang="en-US" dirty="0"/>
              <a:t> </a:t>
            </a:r>
            <a:r>
              <a:rPr lang="en-US" dirty="0" err="1"/>
              <a:t>yayımlanmak</a:t>
            </a:r>
            <a:r>
              <a:rPr lang="en-US" dirty="0"/>
              <a:t> </a:t>
            </a:r>
            <a:r>
              <a:rPr lang="en-US" dirty="0" err="1"/>
              <a:t>üzere</a:t>
            </a:r>
            <a:r>
              <a:rPr lang="en-US" dirty="0"/>
              <a:t>, </a:t>
            </a:r>
            <a:r>
              <a:rPr lang="en-US" dirty="0" err="1"/>
              <a:t>kabulü</a:t>
            </a:r>
            <a:r>
              <a:rPr lang="en-US" dirty="0"/>
              <a:t> </a:t>
            </a:r>
            <a:r>
              <a:rPr lang="en-US" dirty="0" err="1"/>
              <a:t>yapılmış</a:t>
            </a:r>
            <a:r>
              <a:rPr lang="en-US" dirty="0"/>
              <a:t> </a:t>
            </a:r>
            <a:r>
              <a:rPr lang="en-US" dirty="0" err="1"/>
              <a:t>bir</a:t>
            </a:r>
            <a:r>
              <a:rPr lang="en-US" dirty="0"/>
              <a:t> </a:t>
            </a:r>
            <a:r>
              <a:rPr lang="en-US" dirty="0" err="1"/>
              <a:t>araştırma</a:t>
            </a:r>
            <a:r>
              <a:rPr lang="en-US" dirty="0"/>
              <a:t> </a:t>
            </a:r>
            <a:r>
              <a:rPr lang="en-US" dirty="0" err="1"/>
              <a:t>makalesi</a:t>
            </a:r>
            <a:r>
              <a:rPr lang="en-US" dirty="0"/>
              <a:t> </a:t>
            </a:r>
            <a:r>
              <a:rPr lang="en-US" dirty="0" err="1"/>
              <a:t>olan</a:t>
            </a:r>
            <a:r>
              <a:rPr lang="en-US" dirty="0"/>
              <a:t> </a:t>
            </a:r>
            <a:r>
              <a:rPr lang="en-US" dirty="0" err="1"/>
              <a:t>öğrenciler</a:t>
            </a:r>
            <a:r>
              <a:rPr lang="en-US" dirty="0"/>
              <a:t> </a:t>
            </a:r>
            <a:r>
              <a:rPr lang="en-US" dirty="0" err="1"/>
              <a:t>tez</a:t>
            </a:r>
            <a:r>
              <a:rPr lang="en-US" dirty="0"/>
              <a:t> </a:t>
            </a:r>
            <a:r>
              <a:rPr lang="en-US" dirty="0" err="1"/>
              <a:t>savunma</a:t>
            </a:r>
            <a:r>
              <a:rPr lang="en-US" dirty="0"/>
              <a:t> </a:t>
            </a:r>
            <a:r>
              <a:rPr lang="en-US" dirty="0" err="1"/>
              <a:t>sınavına</a:t>
            </a:r>
            <a:r>
              <a:rPr lang="en-US" dirty="0"/>
              <a:t> </a:t>
            </a:r>
            <a:r>
              <a:rPr lang="en-US" dirty="0" err="1"/>
              <a:t>alınır</a:t>
            </a:r>
            <a:r>
              <a:rPr lang="en-US" dirty="0"/>
              <a:t>. </a:t>
            </a:r>
            <a:r>
              <a:rPr lang="en-US" dirty="0" err="1"/>
              <a:t>Öğrencinin</a:t>
            </a:r>
            <a:r>
              <a:rPr lang="en-US" dirty="0"/>
              <a:t> </a:t>
            </a:r>
            <a:r>
              <a:rPr lang="en-US" dirty="0" err="1"/>
              <a:t>tez</a:t>
            </a:r>
            <a:r>
              <a:rPr lang="en-US" dirty="0"/>
              <a:t> </a:t>
            </a:r>
            <a:r>
              <a:rPr lang="en-US" dirty="0" err="1"/>
              <a:t>konusu</a:t>
            </a:r>
            <a:r>
              <a:rPr lang="en-US" dirty="0"/>
              <a:t> </a:t>
            </a:r>
            <a:r>
              <a:rPr lang="en-US" dirty="0" err="1"/>
              <a:t>ulusal</a:t>
            </a:r>
            <a:r>
              <a:rPr lang="en-US" dirty="0"/>
              <a:t> </a:t>
            </a:r>
            <a:r>
              <a:rPr lang="en-US" dirty="0" err="1"/>
              <a:t>ve</a:t>
            </a:r>
            <a:r>
              <a:rPr lang="en-US" dirty="0"/>
              <a:t> </a:t>
            </a:r>
            <a:r>
              <a:rPr lang="en-US" dirty="0" err="1"/>
              <a:t>uluslararası</a:t>
            </a:r>
            <a:r>
              <a:rPr lang="en-US" dirty="0"/>
              <a:t> </a:t>
            </a:r>
            <a:r>
              <a:rPr lang="en-US" dirty="0" err="1"/>
              <a:t>proje</a:t>
            </a:r>
            <a:r>
              <a:rPr lang="en-US" dirty="0"/>
              <a:t> </a:t>
            </a:r>
            <a:r>
              <a:rPr lang="en-US" dirty="0" err="1"/>
              <a:t>kapsamında</a:t>
            </a:r>
            <a:r>
              <a:rPr lang="en-US" dirty="0"/>
              <a:t> </a:t>
            </a:r>
            <a:r>
              <a:rPr lang="en-US" dirty="0" err="1"/>
              <a:t>yürütülüyorsa</a:t>
            </a:r>
            <a:r>
              <a:rPr lang="en-US" dirty="0"/>
              <a:t>, </a:t>
            </a:r>
            <a:r>
              <a:rPr lang="en-US" dirty="0" err="1"/>
              <a:t>bunu</a:t>
            </a:r>
            <a:r>
              <a:rPr lang="en-US" dirty="0"/>
              <a:t> </a:t>
            </a:r>
            <a:r>
              <a:rPr lang="en-US" dirty="0" err="1"/>
              <a:t>kanıtlamak</a:t>
            </a:r>
            <a:r>
              <a:rPr lang="en-US" dirty="0"/>
              <a:t> </a:t>
            </a:r>
            <a:r>
              <a:rPr lang="en-US" dirty="0" err="1"/>
              <a:t>şartıyla</a:t>
            </a:r>
            <a:r>
              <a:rPr lang="en-US" dirty="0"/>
              <a:t> </a:t>
            </a:r>
            <a:r>
              <a:rPr lang="en-US" dirty="0" err="1"/>
              <a:t>proje</a:t>
            </a:r>
            <a:r>
              <a:rPr lang="en-US" dirty="0"/>
              <a:t> </a:t>
            </a:r>
            <a:r>
              <a:rPr lang="en-US" dirty="0" err="1"/>
              <a:t>üyelerine</a:t>
            </a:r>
            <a:r>
              <a:rPr lang="en-US" dirty="0"/>
              <a:t> de </a:t>
            </a:r>
            <a:r>
              <a:rPr lang="en-US" dirty="0" err="1"/>
              <a:t>makalede</a:t>
            </a:r>
            <a:r>
              <a:rPr lang="en-US" dirty="0"/>
              <a:t> </a:t>
            </a:r>
            <a:r>
              <a:rPr lang="en-US" dirty="0" err="1"/>
              <a:t>yazar</a:t>
            </a:r>
            <a:r>
              <a:rPr lang="en-US" dirty="0"/>
              <a:t> </a:t>
            </a:r>
            <a:r>
              <a:rPr lang="en-US" dirty="0" err="1"/>
              <a:t>olarak</a:t>
            </a:r>
            <a:r>
              <a:rPr lang="en-US" dirty="0"/>
              <a:t> </a:t>
            </a:r>
            <a:r>
              <a:rPr lang="en-US" dirty="0" err="1"/>
              <a:t>yer</a:t>
            </a:r>
            <a:r>
              <a:rPr lang="en-US" dirty="0"/>
              <a:t> </a:t>
            </a:r>
            <a:r>
              <a:rPr lang="en-US" dirty="0" err="1"/>
              <a:t>verilebilir</a:t>
            </a:r>
            <a:r>
              <a:rPr lang="en-US" dirty="0"/>
              <a:t>. </a:t>
            </a:r>
          </a:p>
        </p:txBody>
      </p:sp>
      <p:sp>
        <p:nvSpPr>
          <p:cNvPr id="8" name="Metin kutusu 7">
            <a:extLst>
              <a:ext uri="{FF2B5EF4-FFF2-40B4-BE49-F238E27FC236}">
                <a16:creationId xmlns:a16="http://schemas.microsoft.com/office/drawing/2014/main" id="{76749BFA-7F08-4D4C-9A3C-2ACB5AD05D5A}"/>
              </a:ext>
            </a:extLst>
          </p:cNvPr>
          <p:cNvSpPr txBox="1"/>
          <p:nvPr/>
        </p:nvSpPr>
        <p:spPr>
          <a:xfrm>
            <a:off x="676405" y="4820008"/>
            <a:ext cx="11047957" cy="646331"/>
          </a:xfrm>
          <a:prstGeom prst="rect">
            <a:avLst/>
          </a:prstGeom>
          <a:noFill/>
        </p:spPr>
        <p:txBody>
          <a:bodyPr wrap="square">
            <a:spAutoFit/>
          </a:bodyPr>
          <a:lstStyle/>
          <a:p>
            <a:pPr marL="285750" indent="-285750">
              <a:buFont typeface="Arial" panose="020B0604020202020204" pitchFamily="34" charset="0"/>
              <a:buChar char="•"/>
            </a:pPr>
            <a:r>
              <a:rPr lang="en-US" dirty="0" err="1"/>
              <a:t>Öğrencinin</a:t>
            </a:r>
            <a:r>
              <a:rPr lang="en-US" dirty="0"/>
              <a:t> </a:t>
            </a:r>
            <a:r>
              <a:rPr lang="en-US" dirty="0" err="1"/>
              <a:t>tez</a:t>
            </a:r>
            <a:r>
              <a:rPr lang="en-US" dirty="0"/>
              <a:t> </a:t>
            </a:r>
            <a:r>
              <a:rPr lang="en-US" dirty="0" err="1"/>
              <a:t>savunma</a:t>
            </a:r>
            <a:r>
              <a:rPr lang="en-US" dirty="0"/>
              <a:t> </a:t>
            </a:r>
            <a:r>
              <a:rPr lang="en-US" dirty="0" err="1"/>
              <a:t>sınavına</a:t>
            </a:r>
            <a:r>
              <a:rPr lang="en-US" dirty="0"/>
              <a:t> </a:t>
            </a:r>
            <a:r>
              <a:rPr lang="en-US" dirty="0" err="1"/>
              <a:t>girebilmesi</a:t>
            </a:r>
            <a:r>
              <a:rPr lang="en-US" dirty="0"/>
              <a:t> </a:t>
            </a:r>
            <a:r>
              <a:rPr lang="en-US" dirty="0" err="1"/>
              <a:t>için</a:t>
            </a:r>
            <a:r>
              <a:rPr lang="en-US" dirty="0"/>
              <a:t> </a:t>
            </a:r>
            <a:r>
              <a:rPr lang="en-US" dirty="0" err="1"/>
              <a:t>tez</a:t>
            </a:r>
            <a:r>
              <a:rPr lang="en-US" dirty="0"/>
              <a:t> </a:t>
            </a:r>
            <a:r>
              <a:rPr lang="en-US" dirty="0" err="1"/>
              <a:t>önerisi</a:t>
            </a:r>
            <a:r>
              <a:rPr lang="en-US" dirty="0"/>
              <a:t> </a:t>
            </a:r>
            <a:r>
              <a:rPr lang="en-US" dirty="0" err="1"/>
              <a:t>dahil</a:t>
            </a:r>
            <a:r>
              <a:rPr lang="en-US" dirty="0"/>
              <a:t> </a:t>
            </a:r>
            <a:r>
              <a:rPr lang="en-US" dirty="0" err="1"/>
              <a:t>tez</a:t>
            </a:r>
            <a:r>
              <a:rPr lang="en-US" dirty="0"/>
              <a:t> </a:t>
            </a:r>
            <a:r>
              <a:rPr lang="en-US" dirty="0" err="1"/>
              <a:t>izleme</a:t>
            </a:r>
            <a:r>
              <a:rPr lang="en-US" dirty="0"/>
              <a:t> </a:t>
            </a:r>
            <a:r>
              <a:rPr lang="en-US" dirty="0" err="1"/>
              <a:t>komitesinden</a:t>
            </a:r>
            <a:r>
              <a:rPr lang="en-US" dirty="0"/>
              <a:t> </a:t>
            </a:r>
            <a:r>
              <a:rPr lang="en-US" b="1" dirty="0" err="1"/>
              <a:t>dört</a:t>
            </a:r>
            <a:r>
              <a:rPr lang="en-US" b="1" dirty="0"/>
              <a:t> </a:t>
            </a:r>
            <a:r>
              <a:rPr lang="en-US" dirty="0" err="1"/>
              <a:t>kez</a:t>
            </a:r>
            <a:r>
              <a:rPr lang="en-US" dirty="0"/>
              <a:t> </a:t>
            </a:r>
            <a:r>
              <a:rPr lang="en-US" dirty="0" err="1"/>
              <a:t>başarılı</a:t>
            </a:r>
            <a:r>
              <a:rPr lang="en-US" dirty="0"/>
              <a:t> </a:t>
            </a:r>
            <a:r>
              <a:rPr lang="en-US" dirty="0" err="1"/>
              <a:t>olması</a:t>
            </a:r>
            <a:r>
              <a:rPr lang="en-US" dirty="0"/>
              <a:t> </a:t>
            </a:r>
            <a:r>
              <a:rPr lang="en-US" dirty="0" err="1"/>
              <a:t>gerekir</a:t>
            </a:r>
            <a:r>
              <a:rPr lang="en-US" dirty="0"/>
              <a:t>. </a:t>
            </a:r>
          </a:p>
        </p:txBody>
      </p:sp>
    </p:spTree>
    <p:extLst>
      <p:ext uri="{BB962C8B-B14F-4D97-AF65-F5344CB8AC3E}">
        <p14:creationId xmlns:p14="http://schemas.microsoft.com/office/powerpoint/2010/main" val="26452100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a:extLst>
              <a:ext uri="{FF2B5EF4-FFF2-40B4-BE49-F238E27FC236}">
                <a16:creationId xmlns:a16="http://schemas.microsoft.com/office/drawing/2014/main" id="{25236869-9E2E-425B-8BC0-CB12BEF753A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02176B-0E47-46AC-8F43-DAB4B8A37D06}" type="slidenum">
              <a:rPr kumimoji="0" lang="tr-TR" sz="1050" b="0" i="0" u="none" strike="noStrike" kern="1200" cap="none" spc="0" normalizeH="0" baseline="0" noProof="0" smtClean="0">
                <a:ln>
                  <a:noFill/>
                </a:ln>
                <a:solidFill>
                  <a:prstClr val="black">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tr-TR" sz="1050" b="0" i="0" u="none" strike="noStrike" kern="1200" cap="none" spc="0" normalizeH="0" baseline="0" noProof="0">
              <a:ln>
                <a:noFill/>
              </a:ln>
              <a:solidFill>
                <a:prstClr val="black">
                  <a:tint val="75000"/>
                </a:prstClr>
              </a:solidFill>
              <a:effectLst/>
              <a:uLnTx/>
              <a:uFillTx/>
              <a:latin typeface="Century Gothic" panose="020B0502020202020204"/>
              <a:ea typeface="+mn-ea"/>
              <a:cs typeface="+mn-cs"/>
            </a:endParaRPr>
          </a:p>
        </p:txBody>
      </p:sp>
      <p:sp>
        <p:nvSpPr>
          <p:cNvPr id="3" name="Başlık 2">
            <a:extLst>
              <a:ext uri="{FF2B5EF4-FFF2-40B4-BE49-F238E27FC236}">
                <a16:creationId xmlns:a16="http://schemas.microsoft.com/office/drawing/2014/main" id="{4C573368-C95B-46C5-B8AB-E7C8946A3FB5}"/>
              </a:ext>
            </a:extLst>
          </p:cNvPr>
          <p:cNvSpPr txBox="1">
            <a:spLocks/>
          </p:cNvSpPr>
          <p:nvPr/>
        </p:nvSpPr>
        <p:spPr>
          <a:xfrm>
            <a:off x="1224200" y="628696"/>
            <a:ext cx="9164082" cy="842863"/>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de-DE" altLang="tr-TR" sz="4000" b="1" i="0" u="none" strike="noStrike" kern="1200" cap="all" spc="0" normalizeH="0" baseline="0" noProof="0" dirty="0">
                <a:ln>
                  <a:noFill/>
                </a:ln>
                <a:solidFill>
                  <a:prstClr val="black"/>
                </a:solidFill>
                <a:effectLst/>
                <a:uLnTx/>
                <a:uFillTx/>
                <a:latin typeface="Century Gothic" panose="020B0502020202020204"/>
                <a:ea typeface="+mj-ea"/>
                <a:cs typeface="+mj-cs"/>
              </a:rPr>
              <a:t>NOT</a:t>
            </a:r>
            <a:r>
              <a:rPr kumimoji="0" lang="tr-TR" altLang="tr-TR" sz="4000" b="1" i="0" u="none" strike="noStrike" kern="1200" cap="all" spc="0" normalizeH="0" baseline="0" noProof="0" dirty="0">
                <a:ln>
                  <a:noFill/>
                </a:ln>
                <a:solidFill>
                  <a:prstClr val="black"/>
                </a:solidFill>
                <a:effectLst/>
                <a:uLnTx/>
                <a:uFillTx/>
                <a:latin typeface="Century Gothic" panose="020B0502020202020204"/>
                <a:ea typeface="+mj-ea"/>
                <a:cs typeface="+mj-cs"/>
              </a:rPr>
              <a:t>LAR</a:t>
            </a:r>
            <a:endParaRPr kumimoji="0" lang="tr-TR" sz="4000" b="1" i="0" u="none" strike="noStrike" kern="1200" cap="all" spc="0" normalizeH="0" baseline="0" noProof="0" dirty="0">
              <a:ln>
                <a:noFill/>
              </a:ln>
              <a:solidFill>
                <a:prstClr val="black"/>
              </a:solidFill>
              <a:effectLst/>
              <a:uLnTx/>
              <a:uFillTx/>
              <a:latin typeface="Century Gothic" panose="020B0502020202020204"/>
              <a:ea typeface="+mj-ea"/>
              <a:cs typeface="+mj-cs"/>
            </a:endParaRPr>
          </a:p>
        </p:txBody>
      </p:sp>
      <p:pic>
        <p:nvPicPr>
          <p:cNvPr id="11" name="Resim 10">
            <a:extLst>
              <a:ext uri="{FF2B5EF4-FFF2-40B4-BE49-F238E27FC236}">
                <a16:creationId xmlns:a16="http://schemas.microsoft.com/office/drawing/2014/main" id="{FE263CDF-74FD-4CD7-9DBE-85F1DFAD1664}"/>
              </a:ext>
            </a:extLst>
          </p:cNvPr>
          <p:cNvPicPr>
            <a:picLocks noChangeAspect="1"/>
          </p:cNvPicPr>
          <p:nvPr/>
        </p:nvPicPr>
        <p:blipFill rotWithShape="1">
          <a:blip r:embed="rId2"/>
          <a:srcRect b="4125"/>
          <a:stretch/>
        </p:blipFill>
        <p:spPr>
          <a:xfrm>
            <a:off x="1591056" y="1618467"/>
            <a:ext cx="8979408" cy="3913653"/>
          </a:xfrm>
          <a:prstGeom prst="rect">
            <a:avLst/>
          </a:prstGeom>
        </p:spPr>
      </p:pic>
    </p:spTree>
    <p:extLst>
      <p:ext uri="{BB962C8B-B14F-4D97-AF65-F5344CB8AC3E}">
        <p14:creationId xmlns:p14="http://schemas.microsoft.com/office/powerpoint/2010/main" val="40000410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a:extLst>
              <a:ext uri="{FF2B5EF4-FFF2-40B4-BE49-F238E27FC236}">
                <a16:creationId xmlns:a16="http://schemas.microsoft.com/office/drawing/2014/main" id="{245DBEDE-0E13-49BA-A31E-5B05809B2DAF}"/>
              </a:ext>
            </a:extLst>
          </p:cNvPr>
          <p:cNvSpPr>
            <a:spLocks noGrp="1"/>
          </p:cNvSpPr>
          <p:nvPr>
            <p:ph type="sldNum" sz="quarter" idx="12"/>
          </p:nvPr>
        </p:nvSpPr>
        <p:spPr/>
        <p:txBody>
          <a:bodyPr/>
          <a:lstStyle/>
          <a:p>
            <a:fld id="{F302176B-0E47-46AC-8F43-DAB4B8A37D06}" type="slidenum">
              <a:rPr lang="tr-TR" smtClean="0"/>
              <a:pPr/>
              <a:t>25</a:t>
            </a:fld>
            <a:endParaRPr lang="tr-TR"/>
          </a:p>
        </p:txBody>
      </p:sp>
      <p:sp>
        <p:nvSpPr>
          <p:cNvPr id="3" name="Dikdörtgen 2">
            <a:extLst>
              <a:ext uri="{FF2B5EF4-FFF2-40B4-BE49-F238E27FC236}">
                <a16:creationId xmlns:a16="http://schemas.microsoft.com/office/drawing/2014/main" id="{A1949A11-AEF4-4D98-A9E1-591DB15B0A96}"/>
              </a:ext>
            </a:extLst>
          </p:cNvPr>
          <p:cNvSpPr/>
          <p:nvPr/>
        </p:nvSpPr>
        <p:spPr>
          <a:xfrm>
            <a:off x="3371158" y="1031486"/>
            <a:ext cx="5718232" cy="646331"/>
          </a:xfrm>
          <a:prstGeom prst="rect">
            <a:avLst/>
          </a:prstGeom>
        </p:spPr>
        <p:txBody>
          <a:bodyPr wrap="none">
            <a:spAutoFit/>
          </a:bodyPr>
          <a:lstStyle/>
          <a:p>
            <a:r>
              <a:rPr lang="tr-TR" sz="3600" b="1" dirty="0"/>
              <a:t>TEZ DANIŞMANI ATAMASI</a:t>
            </a:r>
          </a:p>
        </p:txBody>
      </p:sp>
      <p:sp>
        <p:nvSpPr>
          <p:cNvPr id="5" name="Dikdörtgen 4">
            <a:extLst>
              <a:ext uri="{FF2B5EF4-FFF2-40B4-BE49-F238E27FC236}">
                <a16:creationId xmlns:a16="http://schemas.microsoft.com/office/drawing/2014/main" id="{47E7EC11-687D-41EC-A85B-41C86498A063}"/>
              </a:ext>
            </a:extLst>
          </p:cNvPr>
          <p:cNvSpPr/>
          <p:nvPr/>
        </p:nvSpPr>
        <p:spPr>
          <a:xfrm>
            <a:off x="758952" y="1859339"/>
            <a:ext cx="10747248" cy="1754326"/>
          </a:xfrm>
          <a:prstGeom prst="rect">
            <a:avLst/>
          </a:prstGeom>
        </p:spPr>
        <p:txBody>
          <a:bodyPr wrap="square">
            <a:spAutoFit/>
          </a:bodyPr>
          <a:lstStyle/>
          <a:p>
            <a:pPr marL="285750" indent="-285750">
              <a:buFont typeface="Arial" panose="020B0604020202020204" pitchFamily="34" charset="0"/>
              <a:buChar char="•"/>
            </a:pPr>
            <a:r>
              <a:rPr lang="tr-TR" dirty="0"/>
              <a:t>Danışmanlar, öğrencinin çalışmak istediği konu, alan, danışmanlığını istediği öğretim üyesine dair talebi ve bu öğretim üyesinin onayı alınarak, enstitü anabilim dalı başkanlığının önerisi ve EYK kararı ile </a:t>
            </a:r>
            <a:r>
              <a:rPr lang="tr-TR" b="1" dirty="0"/>
              <a:t>en geç birinci yarıyılın sonuna kadar </a:t>
            </a:r>
            <a:r>
              <a:rPr lang="tr-TR" dirty="0"/>
              <a:t>atanır. Öğrencinin herhangi bir danışman talebi olmadığı ve/veya öğretim üyesinin danışmanlığı kabul etmediği durumlarda, enstitü anabilim dalı başkanlığının önerisi ve EYK kararı ile danışman atanabilir. Danışman atama işlemlerinde herhangi bir ihtilaf durumunda EYK kararı ile danışman atanır.</a:t>
            </a:r>
          </a:p>
        </p:txBody>
      </p:sp>
      <p:sp>
        <p:nvSpPr>
          <p:cNvPr id="6" name="Dikdörtgen 5">
            <a:extLst>
              <a:ext uri="{FF2B5EF4-FFF2-40B4-BE49-F238E27FC236}">
                <a16:creationId xmlns:a16="http://schemas.microsoft.com/office/drawing/2014/main" id="{BCA34534-34A2-4A05-8D16-3C785FAE92B5}"/>
              </a:ext>
            </a:extLst>
          </p:cNvPr>
          <p:cNvSpPr/>
          <p:nvPr/>
        </p:nvSpPr>
        <p:spPr>
          <a:xfrm>
            <a:off x="758952" y="4089692"/>
            <a:ext cx="10274808" cy="369332"/>
          </a:xfrm>
          <a:prstGeom prst="rect">
            <a:avLst/>
          </a:prstGeom>
        </p:spPr>
        <p:txBody>
          <a:bodyPr wrap="square">
            <a:spAutoFit/>
          </a:bodyPr>
          <a:lstStyle/>
          <a:p>
            <a:pPr marL="285750" indent="-285750">
              <a:buFont typeface="Arial" panose="020B0604020202020204" pitchFamily="34" charset="0"/>
              <a:buChar char="•"/>
            </a:pPr>
            <a:r>
              <a:rPr lang="tr-TR" dirty="0">
                <a:hlinkClick r:id="rId2"/>
              </a:rPr>
              <a:t>https://www.pau.edu.tr/egitimbilimleri/tr/sayfa/lisansustu-danisman-talep-formu</a:t>
            </a:r>
            <a:r>
              <a:rPr lang="tr-TR" dirty="0"/>
              <a:t> </a:t>
            </a:r>
          </a:p>
        </p:txBody>
      </p:sp>
    </p:spTree>
    <p:extLst>
      <p:ext uri="{BB962C8B-B14F-4D97-AF65-F5344CB8AC3E}">
        <p14:creationId xmlns:p14="http://schemas.microsoft.com/office/powerpoint/2010/main" val="11694404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a:extLst>
              <a:ext uri="{FF2B5EF4-FFF2-40B4-BE49-F238E27FC236}">
                <a16:creationId xmlns:a16="http://schemas.microsoft.com/office/drawing/2014/main" id="{B950F3B2-B22E-4909-9393-7C79DC00AA82}"/>
              </a:ext>
            </a:extLst>
          </p:cNvPr>
          <p:cNvSpPr>
            <a:spLocks noGrp="1"/>
          </p:cNvSpPr>
          <p:nvPr>
            <p:ph type="sldNum" sz="quarter" idx="12"/>
          </p:nvPr>
        </p:nvSpPr>
        <p:spPr/>
        <p:txBody>
          <a:bodyPr/>
          <a:lstStyle/>
          <a:p>
            <a:fld id="{F302176B-0E47-46AC-8F43-DAB4B8A37D06}" type="slidenum">
              <a:rPr lang="tr-TR" smtClean="0"/>
              <a:pPr/>
              <a:t>26</a:t>
            </a:fld>
            <a:endParaRPr lang="tr-TR"/>
          </a:p>
        </p:txBody>
      </p:sp>
      <p:sp>
        <p:nvSpPr>
          <p:cNvPr id="3" name="Dikdörtgen 2">
            <a:extLst>
              <a:ext uri="{FF2B5EF4-FFF2-40B4-BE49-F238E27FC236}">
                <a16:creationId xmlns:a16="http://schemas.microsoft.com/office/drawing/2014/main" id="{F7B087DB-F45D-47BE-BE06-989455B01C9C}"/>
              </a:ext>
            </a:extLst>
          </p:cNvPr>
          <p:cNvSpPr/>
          <p:nvPr/>
        </p:nvSpPr>
        <p:spPr>
          <a:xfrm>
            <a:off x="3837502" y="1031486"/>
            <a:ext cx="4249881" cy="646331"/>
          </a:xfrm>
          <a:prstGeom prst="rect">
            <a:avLst/>
          </a:prstGeom>
        </p:spPr>
        <p:txBody>
          <a:bodyPr wrap="none">
            <a:spAutoFit/>
          </a:bodyPr>
          <a:lstStyle/>
          <a:p>
            <a:r>
              <a:rPr lang="tr-TR" sz="3600" b="1" dirty="0"/>
              <a:t>KAYIT DONDURMA</a:t>
            </a:r>
          </a:p>
        </p:txBody>
      </p:sp>
      <p:sp>
        <p:nvSpPr>
          <p:cNvPr id="5" name="Dikdörtgen 4">
            <a:extLst>
              <a:ext uri="{FF2B5EF4-FFF2-40B4-BE49-F238E27FC236}">
                <a16:creationId xmlns:a16="http://schemas.microsoft.com/office/drawing/2014/main" id="{C6239F5D-5C75-4E85-81B2-B99D983B5046}"/>
              </a:ext>
            </a:extLst>
          </p:cNvPr>
          <p:cNvSpPr/>
          <p:nvPr/>
        </p:nvSpPr>
        <p:spPr>
          <a:xfrm>
            <a:off x="640080" y="1855554"/>
            <a:ext cx="11247120" cy="1200329"/>
          </a:xfrm>
          <a:prstGeom prst="rect">
            <a:avLst/>
          </a:prstGeom>
        </p:spPr>
        <p:txBody>
          <a:bodyPr wrap="square">
            <a:spAutoFit/>
          </a:bodyPr>
          <a:lstStyle/>
          <a:p>
            <a:pPr marL="285750" indent="-285750">
              <a:buFont typeface="Arial" panose="020B0604020202020204" pitchFamily="34" charset="0"/>
              <a:buChar char="•"/>
            </a:pPr>
            <a:r>
              <a:rPr lang="tr-TR" dirty="0"/>
              <a:t>Öğrenciler, geçerli mazereti olması ve kabul edilmesi halinde ilgili EYK kararı ile tezli yüksek lisans ve doktora öğrencileri en fazla iki yarıyıl ve öğrenim süresi boyunca toplam olarak en fazla dört yarıyıl; tezsiz yüksek lisans öğrencileri ise en fazla iki yarıyıl kayıt dondurabilirler. Kayıt dondurulan yarıyıllar öğrenim süresinden sayılmaz.</a:t>
            </a:r>
          </a:p>
        </p:txBody>
      </p:sp>
      <p:sp>
        <p:nvSpPr>
          <p:cNvPr id="7" name="Dikdörtgen 6">
            <a:extLst>
              <a:ext uri="{FF2B5EF4-FFF2-40B4-BE49-F238E27FC236}">
                <a16:creationId xmlns:a16="http://schemas.microsoft.com/office/drawing/2014/main" id="{C4E2E46D-CF4D-4CE5-A068-BCB679125283}"/>
              </a:ext>
            </a:extLst>
          </p:cNvPr>
          <p:cNvSpPr/>
          <p:nvPr/>
        </p:nvSpPr>
        <p:spPr>
          <a:xfrm>
            <a:off x="640080" y="3565147"/>
            <a:ext cx="10954512" cy="646331"/>
          </a:xfrm>
          <a:prstGeom prst="rect">
            <a:avLst/>
          </a:prstGeom>
        </p:spPr>
        <p:txBody>
          <a:bodyPr wrap="square">
            <a:spAutoFit/>
          </a:bodyPr>
          <a:lstStyle/>
          <a:p>
            <a:pPr marL="285750" indent="-285750">
              <a:buFont typeface="Arial" panose="020B0604020202020204" pitchFamily="34" charset="0"/>
              <a:buChar char="•"/>
            </a:pPr>
            <a:r>
              <a:rPr lang="tr-TR" dirty="0"/>
              <a:t>Öğrencinin kayıt dondurabilmesi için, yarıyıl başlangıcından önce ilgili anabilim dalı başkanlığına dilekçe ekinde gerekçeleri ve belgeleri ile başvurması gerekir.</a:t>
            </a:r>
          </a:p>
        </p:txBody>
      </p:sp>
    </p:spTree>
    <p:extLst>
      <p:ext uri="{BB962C8B-B14F-4D97-AF65-F5344CB8AC3E}">
        <p14:creationId xmlns:p14="http://schemas.microsoft.com/office/powerpoint/2010/main" val="1969905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471361" y="2804864"/>
            <a:ext cx="4100639" cy="2880319"/>
          </a:xfrm>
        </p:spPr>
        <p:txBody>
          <a:bodyPr>
            <a:noAutofit/>
          </a:bodyPr>
          <a:lstStyle/>
          <a:p>
            <a:pPr marL="0" indent="0" algn="just">
              <a:lnSpc>
                <a:spcPct val="100000"/>
              </a:lnSpc>
              <a:buNone/>
            </a:pPr>
            <a:r>
              <a:rPr lang="tr-TR" sz="1600" dirty="0" err="1">
                <a:latin typeface="Cambria" panose="02040503050406030204" pitchFamily="18" charset="0"/>
                <a:ea typeface="Cambria" panose="02040503050406030204" pitchFamily="18" charset="0"/>
              </a:rPr>
              <a:t>Eduroam’ı</a:t>
            </a:r>
            <a:r>
              <a:rPr lang="tr-TR" sz="1600" dirty="0">
                <a:latin typeface="Cambria" panose="02040503050406030204" pitchFamily="18" charset="0"/>
                <a:ea typeface="Cambria" panose="02040503050406030204" pitchFamily="18" charset="0"/>
              </a:rPr>
              <a:t> dizüstü veya masaüstü bilgisayarına, IOS ya da </a:t>
            </a:r>
            <a:r>
              <a:rPr lang="tr-TR" sz="1600" dirty="0" err="1">
                <a:latin typeface="Cambria" panose="02040503050406030204" pitchFamily="18" charset="0"/>
                <a:ea typeface="Cambria" panose="02040503050406030204" pitchFamily="18" charset="0"/>
              </a:rPr>
              <a:t>Android</a:t>
            </a:r>
            <a:r>
              <a:rPr lang="tr-TR" sz="1600" dirty="0">
                <a:latin typeface="Cambria" panose="02040503050406030204" pitchFamily="18" charset="0"/>
                <a:ea typeface="Cambria" panose="02040503050406030204" pitchFamily="18" charset="0"/>
              </a:rPr>
              <a:t> işletim sistemine sahip cep telefonuna yükleyebilirsin. Ekran görüntüleri ile birlikte adım adım kurulum için: </a:t>
            </a:r>
            <a:r>
              <a:rPr lang="tr-TR" sz="1600" u="sng" dirty="0">
                <a:solidFill>
                  <a:srgbClr val="FF0000"/>
                </a:solidFill>
                <a:latin typeface="Cambria" panose="02040503050406030204" pitchFamily="18" charset="0"/>
                <a:ea typeface="Cambria" panose="02040503050406030204" pitchFamily="18" charset="0"/>
                <a:hlinkClick r:id="rId2"/>
              </a:rPr>
              <a:t>https://www.pau.edu.tr/eduroam/tr</a:t>
            </a:r>
            <a:r>
              <a:rPr lang="tr-TR" sz="1600" u="sng" dirty="0">
                <a:solidFill>
                  <a:srgbClr val="FF0000"/>
                </a:solidFill>
                <a:latin typeface="Cambria" panose="02040503050406030204" pitchFamily="18" charset="0"/>
                <a:ea typeface="Cambria" panose="02040503050406030204" pitchFamily="18" charset="0"/>
              </a:rPr>
              <a:t>  </a:t>
            </a:r>
            <a:r>
              <a:rPr lang="tr-TR" sz="1600" dirty="0">
                <a:latin typeface="Cambria" panose="02040503050406030204" pitchFamily="18" charset="0"/>
                <a:ea typeface="Cambria" panose="02040503050406030204" pitchFamily="18" charset="0"/>
              </a:rPr>
              <a:t>bağlantısından ulaşabilirsin.</a:t>
            </a:r>
          </a:p>
        </p:txBody>
      </p:sp>
      <p:sp>
        <p:nvSpPr>
          <p:cNvPr id="5" name="Slayt Numarası Yer Tutucusu 4"/>
          <p:cNvSpPr>
            <a:spLocks noGrp="1"/>
          </p:cNvSpPr>
          <p:nvPr>
            <p:ph type="sldNum" sz="quarter" idx="12"/>
          </p:nvPr>
        </p:nvSpPr>
        <p:spPr/>
        <p:txBody>
          <a:bodyPr/>
          <a:lstStyle/>
          <a:p>
            <a:fld id="{F302176B-0E47-46AC-8F43-DAB4B8A37D06}" type="slidenum">
              <a:rPr lang="tr-TR" smtClean="0"/>
              <a:pPr/>
              <a:t>27</a:t>
            </a:fld>
            <a:endParaRPr lang="tr-TR"/>
          </a:p>
        </p:txBody>
      </p:sp>
      <p:pic>
        <p:nvPicPr>
          <p:cNvPr id="4" name="Resim 3"/>
          <p:cNvPicPr/>
          <p:nvPr/>
        </p:nvPicPr>
        <p:blipFill rotWithShape="1">
          <a:blip r:embed="rId3"/>
          <a:srcRect t="12369" r="1641" b="5501"/>
          <a:stretch/>
        </p:blipFill>
        <p:spPr bwMode="auto">
          <a:xfrm>
            <a:off x="4737448" y="2057401"/>
            <a:ext cx="6768752" cy="2880320"/>
          </a:xfrm>
          <a:prstGeom prst="rect">
            <a:avLst/>
          </a:prstGeom>
          <a:ln>
            <a:noFill/>
          </a:ln>
          <a:extLst>
            <a:ext uri="{53640926-AAD7-44D8-BBD7-CCE9431645EC}">
              <a14:shadowObscured xmlns:a14="http://schemas.microsoft.com/office/drawing/2010/main"/>
            </a:ext>
          </a:extLst>
        </p:spPr>
      </p:pic>
      <p:sp>
        <p:nvSpPr>
          <p:cNvPr id="6"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EDUROAM:</a:t>
            </a:r>
            <a:r>
              <a:rPr lang="tr-TR" sz="3600" dirty="0"/>
              <a:t> </a:t>
            </a:r>
            <a:br>
              <a:rPr lang="tr-TR" sz="3600" dirty="0"/>
            </a:br>
            <a:r>
              <a:rPr lang="tr-TR" sz="2400" dirty="0"/>
              <a:t>KAMPÜS İçerisinde İnternete Giriş</a:t>
            </a:r>
            <a:endParaRPr lang="tr-TR" sz="2400" b="1" i="1" dirty="0"/>
          </a:p>
        </p:txBody>
      </p:sp>
    </p:spTree>
    <p:extLst>
      <p:ext uri="{BB962C8B-B14F-4D97-AF65-F5344CB8AC3E}">
        <p14:creationId xmlns:p14="http://schemas.microsoft.com/office/powerpoint/2010/main" val="29545467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F302176B-0E47-46AC-8F43-DAB4B8A37D06}" type="slidenum">
              <a:rPr lang="tr-TR" smtClean="0"/>
              <a:pPr/>
              <a:t>28</a:t>
            </a:fld>
            <a:endParaRPr lang="tr-TR"/>
          </a:p>
        </p:txBody>
      </p:sp>
      <p:sp>
        <p:nvSpPr>
          <p:cNvPr id="5" name="Unvan 3"/>
          <p:cNvSpPr txBox="1">
            <a:spLocks/>
          </p:cNvSpPr>
          <p:nvPr/>
        </p:nvSpPr>
        <p:spPr>
          <a:xfrm>
            <a:off x="2895600" y="764373"/>
            <a:ext cx="861060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HASAN KASAPOĞLU KÜLTÜR MERKEZİ</a:t>
            </a:r>
            <a:br>
              <a:rPr lang="tr-TR" sz="3600" b="1" i="1" dirty="0"/>
            </a:br>
            <a:r>
              <a:rPr lang="tr-TR" sz="2400" i="1" dirty="0"/>
              <a:t>(DENİZLİ DEVLET TİYATROSU)</a:t>
            </a:r>
          </a:p>
        </p:txBody>
      </p:sp>
      <p:pic>
        <p:nvPicPr>
          <p:cNvPr id="6" name="Resim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6244" y="2612877"/>
            <a:ext cx="4572000" cy="238125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8" name="Resim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790321">
            <a:off x="6634321" y="2576701"/>
            <a:ext cx="4276556" cy="289736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3" name="Resim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4914" y="5899172"/>
            <a:ext cx="1743457" cy="569292"/>
          </a:xfrm>
          <a:prstGeom prst="rect">
            <a:avLst/>
          </a:prstGeom>
        </p:spPr>
      </p:pic>
      <p:pic>
        <p:nvPicPr>
          <p:cNvPr id="4" name="Resim 3"/>
          <p:cNvPicPr>
            <a:picLocks noChangeAspect="1"/>
          </p:cNvPicPr>
          <p:nvPr/>
        </p:nvPicPr>
        <p:blipFill rotWithShape="1">
          <a:blip r:embed="rId5">
            <a:extLst>
              <a:ext uri="{28A0092B-C50C-407E-A947-70E740481C1C}">
                <a14:useLocalDpi xmlns:a14="http://schemas.microsoft.com/office/drawing/2010/main" val="0"/>
              </a:ext>
            </a:extLst>
          </a:blip>
          <a:srcRect l="12254" t="26415" r="14881" b="25674"/>
          <a:stretch/>
        </p:blipFill>
        <p:spPr>
          <a:xfrm>
            <a:off x="3724291" y="5264532"/>
            <a:ext cx="1402475" cy="1317364"/>
          </a:xfrm>
          <a:prstGeom prst="rect">
            <a:avLst/>
          </a:prstGeom>
        </p:spPr>
      </p:pic>
      <p:sp>
        <p:nvSpPr>
          <p:cNvPr id="7" name="Dikdörtgen 6"/>
          <p:cNvSpPr/>
          <p:nvPr/>
        </p:nvSpPr>
        <p:spPr>
          <a:xfrm rot="20768126">
            <a:off x="1460700" y="5523104"/>
            <a:ext cx="2059796" cy="400110"/>
          </a:xfrm>
          <a:prstGeom prst="rect">
            <a:avLst/>
          </a:prstGeom>
          <a:noFill/>
        </p:spPr>
        <p:txBody>
          <a:bodyPr wrap="square" lIns="91440" tIns="45720" rIns="91440" bIns="45720">
            <a:spAutoFit/>
          </a:bodyPr>
          <a:lstStyle/>
          <a:p>
            <a:pPr algn="ctr"/>
            <a:r>
              <a:rPr lang="tr-TR" sz="2000" b="0" cap="none" spc="0" dirty="0">
                <a:ln w="0"/>
                <a:solidFill>
                  <a:schemeClr val="accent1"/>
                </a:solidFill>
                <a:effectLst>
                  <a:outerShdw blurRad="38100" dist="25400" dir="5400000" algn="ctr" rotWithShape="0">
                    <a:srgbClr val="6E747A">
                      <a:alpha val="43000"/>
                    </a:srgbClr>
                  </a:outerShdw>
                </a:effectLst>
              </a:rPr>
              <a:t>Ankara</a:t>
            </a:r>
          </a:p>
        </p:txBody>
      </p:sp>
      <p:sp>
        <p:nvSpPr>
          <p:cNvPr id="9" name="Dikdörtgen 8"/>
          <p:cNvSpPr/>
          <p:nvPr/>
        </p:nvSpPr>
        <p:spPr>
          <a:xfrm rot="21395425">
            <a:off x="681639" y="6022209"/>
            <a:ext cx="2059796" cy="400110"/>
          </a:xfrm>
          <a:prstGeom prst="rect">
            <a:avLst/>
          </a:prstGeom>
          <a:noFill/>
        </p:spPr>
        <p:txBody>
          <a:bodyPr wrap="square" lIns="91440" tIns="45720" rIns="91440" bIns="45720">
            <a:spAutoFit/>
          </a:bodyPr>
          <a:lstStyle/>
          <a:p>
            <a:pPr algn="ctr"/>
            <a:r>
              <a:rPr lang="tr-TR" sz="2000" b="0" cap="none" spc="0" dirty="0">
                <a:ln w="0"/>
                <a:solidFill>
                  <a:schemeClr val="accent1"/>
                </a:solidFill>
                <a:effectLst>
                  <a:outerShdw blurRad="38100" dist="25400" dir="5400000" algn="ctr" rotWithShape="0">
                    <a:srgbClr val="6E747A">
                      <a:alpha val="43000"/>
                    </a:srgbClr>
                  </a:outerShdw>
                </a:effectLst>
              </a:rPr>
              <a:t>İstanbul</a:t>
            </a:r>
          </a:p>
        </p:txBody>
      </p:sp>
      <p:sp>
        <p:nvSpPr>
          <p:cNvPr id="10" name="Dikdörtgen 9"/>
          <p:cNvSpPr/>
          <p:nvPr/>
        </p:nvSpPr>
        <p:spPr>
          <a:xfrm rot="20326271">
            <a:off x="211626" y="5510150"/>
            <a:ext cx="2059796" cy="400110"/>
          </a:xfrm>
          <a:prstGeom prst="rect">
            <a:avLst/>
          </a:prstGeom>
          <a:noFill/>
        </p:spPr>
        <p:txBody>
          <a:bodyPr wrap="square" lIns="91440" tIns="45720" rIns="91440" bIns="45720">
            <a:spAutoFit/>
          </a:bodyPr>
          <a:lstStyle/>
          <a:p>
            <a:pPr algn="ctr"/>
            <a:r>
              <a:rPr lang="tr-TR" sz="2000" b="0" cap="none" spc="0" dirty="0">
                <a:ln w="0"/>
                <a:solidFill>
                  <a:schemeClr val="accent1"/>
                </a:solidFill>
                <a:effectLst>
                  <a:outerShdw blurRad="38100" dist="25400" dir="5400000" algn="ctr" rotWithShape="0">
                    <a:srgbClr val="6E747A">
                      <a:alpha val="43000"/>
                    </a:srgbClr>
                  </a:outerShdw>
                </a:effectLst>
              </a:rPr>
              <a:t>İzmir</a:t>
            </a:r>
          </a:p>
        </p:txBody>
      </p:sp>
      <p:sp>
        <p:nvSpPr>
          <p:cNvPr id="11" name="Dikdörtgen 10"/>
          <p:cNvSpPr/>
          <p:nvPr/>
        </p:nvSpPr>
        <p:spPr>
          <a:xfrm rot="950551">
            <a:off x="1971661" y="5983763"/>
            <a:ext cx="2059796" cy="400110"/>
          </a:xfrm>
          <a:prstGeom prst="rect">
            <a:avLst/>
          </a:prstGeom>
          <a:noFill/>
        </p:spPr>
        <p:txBody>
          <a:bodyPr wrap="square" lIns="91440" tIns="45720" rIns="91440" bIns="45720">
            <a:spAutoFit/>
          </a:bodyPr>
          <a:lstStyle/>
          <a:p>
            <a:pPr algn="ctr"/>
            <a:r>
              <a:rPr lang="tr-TR" sz="2000" b="0" cap="none" spc="0" dirty="0">
                <a:ln w="0"/>
                <a:solidFill>
                  <a:schemeClr val="accent1"/>
                </a:solidFill>
                <a:effectLst>
                  <a:outerShdw blurRad="38100" dist="25400" dir="5400000" algn="ctr" rotWithShape="0">
                    <a:srgbClr val="6E747A">
                      <a:alpha val="43000"/>
                    </a:srgbClr>
                  </a:outerShdw>
                </a:effectLst>
              </a:rPr>
              <a:t>Antalya</a:t>
            </a:r>
          </a:p>
        </p:txBody>
      </p:sp>
      <p:sp>
        <p:nvSpPr>
          <p:cNvPr id="12" name="Dikdörtgen 11"/>
          <p:cNvSpPr/>
          <p:nvPr/>
        </p:nvSpPr>
        <p:spPr>
          <a:xfrm>
            <a:off x="5565118" y="5830537"/>
            <a:ext cx="2059796" cy="707886"/>
          </a:xfrm>
          <a:prstGeom prst="rect">
            <a:avLst/>
          </a:prstGeom>
          <a:noFill/>
        </p:spPr>
        <p:txBody>
          <a:bodyPr wrap="square" lIns="91440" tIns="45720" rIns="91440" bIns="45720">
            <a:spAutoFit/>
          </a:bodyPr>
          <a:lstStyle/>
          <a:p>
            <a:pPr algn="ctr"/>
            <a:r>
              <a:rPr lang="tr-TR" sz="2000" b="0" cap="none" spc="0" dirty="0">
                <a:ln w="0"/>
                <a:solidFill>
                  <a:schemeClr val="accent1"/>
                </a:solidFill>
                <a:effectLst>
                  <a:outerShdw blurRad="38100" dist="25400" dir="5400000" algn="ctr" rotWithShape="0">
                    <a:srgbClr val="6E747A">
                      <a:alpha val="43000"/>
                    </a:srgbClr>
                  </a:outerShdw>
                </a:effectLst>
              </a:rPr>
              <a:t>Öğrencilere indirimli biletler</a:t>
            </a:r>
          </a:p>
        </p:txBody>
      </p:sp>
    </p:spTree>
    <p:extLst>
      <p:ext uri="{BB962C8B-B14F-4D97-AF65-F5344CB8AC3E}">
        <p14:creationId xmlns:p14="http://schemas.microsoft.com/office/powerpoint/2010/main" val="35104161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F302176B-0E47-46AC-8F43-DAB4B8A37D06}" type="slidenum">
              <a:rPr lang="tr-TR" smtClean="0"/>
              <a:pPr/>
              <a:t>29</a:t>
            </a:fld>
            <a:endParaRPr lang="tr-TR"/>
          </a:p>
        </p:txBody>
      </p:sp>
      <p:pic>
        <p:nvPicPr>
          <p:cNvPr id="5" name="Resi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3842" y="2521010"/>
            <a:ext cx="5346861" cy="362834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6" name="Unvan 3"/>
          <p:cNvSpPr txBox="1">
            <a:spLocks/>
          </p:cNvSpPr>
          <p:nvPr/>
        </p:nvSpPr>
        <p:spPr>
          <a:xfrm>
            <a:off x="2895600" y="764373"/>
            <a:ext cx="861060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err="1"/>
              <a:t>Prof.dr</a:t>
            </a:r>
            <a:r>
              <a:rPr lang="tr-TR" sz="3600" b="1" i="1" dirty="0"/>
              <a:t>. Hüseyin yılmaz </a:t>
            </a:r>
          </a:p>
          <a:p>
            <a:r>
              <a:rPr lang="tr-TR" sz="3600" b="1" i="1" dirty="0"/>
              <a:t>Kongre kültür merkezi</a:t>
            </a:r>
          </a:p>
        </p:txBody>
      </p:sp>
      <p:pic>
        <p:nvPicPr>
          <p:cNvPr id="7" name="Resim 6"/>
          <p:cNvPicPr>
            <a:picLocks noChangeAspect="1"/>
          </p:cNvPicPr>
          <p:nvPr/>
        </p:nvPicPr>
        <p:blipFill rotWithShape="1">
          <a:blip r:embed="rId3" cstate="print">
            <a:extLst>
              <a:ext uri="{28A0092B-C50C-407E-A947-70E740481C1C}">
                <a14:useLocalDpi xmlns:a14="http://schemas.microsoft.com/office/drawing/2010/main" val="0"/>
              </a:ext>
            </a:extLst>
          </a:blip>
          <a:srcRect l="16737" r="10875"/>
          <a:stretch/>
        </p:blipFill>
        <p:spPr>
          <a:xfrm rot="898369">
            <a:off x="6802453" y="2598082"/>
            <a:ext cx="4606184" cy="320150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9123414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3600" b="1" i="1" dirty="0"/>
              <a:t>ÜNİVERSİTEMİZ</a:t>
            </a:r>
          </a:p>
        </p:txBody>
      </p:sp>
      <p:sp>
        <p:nvSpPr>
          <p:cNvPr id="3" name="İçerik Yer Tutucusu 2"/>
          <p:cNvSpPr>
            <a:spLocks noGrp="1"/>
          </p:cNvSpPr>
          <p:nvPr>
            <p:ph idx="1"/>
          </p:nvPr>
        </p:nvSpPr>
        <p:spPr>
          <a:xfrm>
            <a:off x="749224" y="2054578"/>
            <a:ext cx="5328592" cy="4210754"/>
          </a:xfrm>
        </p:spPr>
        <p:txBody>
          <a:bodyPr>
            <a:normAutofit fontScale="92500" lnSpcReduction="20000"/>
          </a:bodyPr>
          <a:lstStyle/>
          <a:p>
            <a:pPr marL="0" indent="0">
              <a:buNone/>
            </a:pPr>
            <a:r>
              <a:rPr lang="tr-TR" b="1" dirty="0"/>
              <a:t>GENEL BİLGİLER</a:t>
            </a:r>
          </a:p>
          <a:p>
            <a:pPr marL="0" indent="0">
              <a:buNone/>
            </a:pPr>
            <a:r>
              <a:rPr lang="tr-TR" dirty="0"/>
              <a:t>Kuruluş Tarihi: 1992</a:t>
            </a:r>
          </a:p>
          <a:p>
            <a:pPr marL="0" indent="0">
              <a:buNone/>
            </a:pPr>
            <a:r>
              <a:rPr lang="tr-TR" dirty="0"/>
              <a:t>Rektör : Prof. Dr. </a:t>
            </a:r>
            <a:r>
              <a:rPr lang="tr-TR" dirty="0" err="1"/>
              <a:t>Mahmud</a:t>
            </a:r>
            <a:r>
              <a:rPr lang="tr-TR" dirty="0"/>
              <a:t> GÜNGÖR</a:t>
            </a:r>
          </a:p>
          <a:p>
            <a:pPr marL="0" indent="0">
              <a:buNone/>
            </a:pPr>
            <a:r>
              <a:rPr lang="tr-TR" dirty="0"/>
              <a:t>Web adresi: </a:t>
            </a:r>
            <a:r>
              <a:rPr lang="tr-TR" dirty="0">
                <a:hlinkClick r:id="rId2"/>
              </a:rPr>
              <a:t>www.pau.edu.tr</a:t>
            </a:r>
            <a:endParaRPr lang="tr-TR" dirty="0"/>
          </a:p>
          <a:p>
            <a:pPr marL="0" indent="0">
              <a:buNone/>
            </a:pPr>
            <a:r>
              <a:rPr lang="tr-TR" dirty="0"/>
              <a:t>39.153 Öğrenci</a:t>
            </a:r>
          </a:p>
          <a:p>
            <a:pPr marL="0" indent="0">
              <a:buNone/>
            </a:pPr>
            <a:r>
              <a:rPr lang="tr-TR" dirty="0"/>
              <a:t>2056 Akademik Personel</a:t>
            </a:r>
          </a:p>
          <a:p>
            <a:pPr marL="0" indent="0">
              <a:buNone/>
            </a:pPr>
            <a:r>
              <a:rPr lang="tr-TR" dirty="0"/>
              <a:t>1918 İdari Personel</a:t>
            </a:r>
          </a:p>
          <a:p>
            <a:pPr marL="0" indent="0">
              <a:buNone/>
            </a:pPr>
            <a:r>
              <a:rPr lang="tr-TR" dirty="0"/>
              <a:t>20</a:t>
            </a:r>
            <a:r>
              <a:rPr lang="tr-TR" dirty="0">
                <a:solidFill>
                  <a:srgbClr val="FF0000"/>
                </a:solidFill>
              </a:rPr>
              <a:t> </a:t>
            </a:r>
            <a:r>
              <a:rPr lang="tr-TR" dirty="0"/>
              <a:t>Fakülte</a:t>
            </a:r>
          </a:p>
          <a:p>
            <a:pPr marL="0" indent="0">
              <a:buNone/>
            </a:pPr>
            <a:r>
              <a:rPr lang="tr-TR" dirty="0"/>
              <a:t>17 Meslek Yüksekokulu</a:t>
            </a:r>
          </a:p>
          <a:p>
            <a:pPr marL="0" indent="0">
              <a:buNone/>
            </a:pPr>
            <a:r>
              <a:rPr lang="tr-TR" dirty="0"/>
              <a:t>1 Yüksekokul</a:t>
            </a:r>
          </a:p>
          <a:p>
            <a:pPr marL="0" indent="0">
              <a:buNone/>
            </a:pPr>
            <a:r>
              <a:rPr lang="tr-TR" dirty="0"/>
              <a:t>6 Enstitü</a:t>
            </a:r>
          </a:p>
          <a:p>
            <a:pPr marL="0" indent="0">
              <a:buNone/>
            </a:pPr>
            <a:r>
              <a:rPr lang="tr-TR" dirty="0"/>
              <a:t>45 Araştırma Merkezi</a:t>
            </a:r>
          </a:p>
          <a:p>
            <a:pPr marL="0" indent="0">
              <a:buNone/>
            </a:pPr>
            <a:endParaRPr lang="tr-TR" dirty="0"/>
          </a:p>
          <a:p>
            <a:pPr marL="0" indent="0">
              <a:buNone/>
            </a:pPr>
            <a:endParaRPr lang="tr-TR" dirty="0"/>
          </a:p>
        </p:txBody>
      </p:sp>
      <p:sp>
        <p:nvSpPr>
          <p:cNvPr id="5" name="Slayt Numarası Yer Tutucusu 4"/>
          <p:cNvSpPr>
            <a:spLocks noGrp="1"/>
          </p:cNvSpPr>
          <p:nvPr>
            <p:ph type="sldNum" sz="quarter" idx="12"/>
          </p:nvPr>
        </p:nvSpPr>
        <p:spPr/>
        <p:txBody>
          <a:bodyPr/>
          <a:lstStyle/>
          <a:p>
            <a:fld id="{F302176B-0E47-46AC-8F43-DAB4B8A37D06}" type="slidenum">
              <a:rPr lang="tr-TR" smtClean="0"/>
              <a:pPr/>
              <a:t>3</a:t>
            </a:fld>
            <a:endParaRPr lang="tr-TR"/>
          </a:p>
        </p:txBody>
      </p:sp>
      <p:pic>
        <p:nvPicPr>
          <p:cNvPr id="6" name="Resim 5"/>
          <p:cNvPicPr>
            <a:picLocks noChangeAspect="1"/>
          </p:cNvPicPr>
          <p:nvPr/>
        </p:nvPicPr>
        <p:blipFill>
          <a:blip r:embed="rId3" cstate="print">
            <a:extLst>
              <a:ext uri="{BEBA8EAE-BF5A-486C-A8C5-ECC9F3942E4B}">
                <a14:imgProps xmlns:a14="http://schemas.microsoft.com/office/drawing/2010/main">
                  <a14:imgLayer r:embed="rId4">
                    <a14:imgEffect>
                      <a14:brightnessContrast bright="15000"/>
                    </a14:imgEffect>
                  </a14:imgLayer>
                </a14:imgProps>
              </a:ext>
              <a:ext uri="{28A0092B-C50C-407E-A947-70E740481C1C}">
                <a14:useLocalDpi xmlns:a14="http://schemas.microsoft.com/office/drawing/2010/main" val="0"/>
              </a:ext>
            </a:extLst>
          </a:blip>
          <a:stretch>
            <a:fillRect/>
          </a:stretch>
        </p:blipFill>
        <p:spPr>
          <a:xfrm>
            <a:off x="5999388" y="2161661"/>
            <a:ext cx="5527224" cy="3683769"/>
          </a:xfrm>
          <a:prstGeom prst="rect">
            <a:avLst/>
          </a:prstGeom>
        </p:spPr>
      </p:pic>
    </p:spTree>
    <p:extLst>
      <p:ext uri="{BB962C8B-B14F-4D97-AF65-F5344CB8AC3E}">
        <p14:creationId xmlns:p14="http://schemas.microsoft.com/office/powerpoint/2010/main" val="155588867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847376" y="2025841"/>
            <a:ext cx="5707249" cy="4474186"/>
          </a:xfrm>
        </p:spPr>
        <p:txBody>
          <a:bodyPr>
            <a:normAutofit/>
          </a:bodyPr>
          <a:lstStyle/>
          <a:p>
            <a:r>
              <a:rPr lang="tr-TR" sz="1800" dirty="0"/>
              <a:t>Kütüphaneden </a:t>
            </a:r>
            <a:r>
              <a:rPr lang="tr-TR" sz="1800" u="sng" dirty="0"/>
              <a:t>öğrenci kartınızla</a:t>
            </a:r>
            <a:r>
              <a:rPr lang="tr-TR" sz="1800" dirty="0"/>
              <a:t> 5 kitabı 15 günlük süre zarfında ödünç alabilirsiniz.</a:t>
            </a:r>
          </a:p>
          <a:p>
            <a:r>
              <a:rPr lang="tr-TR" sz="1800" dirty="0"/>
              <a:t>İstediğin kitap başka bir kullanıcıda görünüyorsa, </a:t>
            </a:r>
            <a:r>
              <a:rPr lang="tr-TR" sz="1800" b="1" i="1" dirty="0"/>
              <a:t>rezerv</a:t>
            </a:r>
            <a:r>
              <a:rPr lang="tr-TR" sz="1800" dirty="0"/>
              <a:t> koydurabilir ve kitabı iade edildiğinde ödünç almak üzere ayırtabilirsiniz. </a:t>
            </a:r>
          </a:p>
          <a:p>
            <a:r>
              <a:rPr lang="tr-TR" sz="1800" dirty="0"/>
              <a:t>Aynı zamanda </a:t>
            </a:r>
            <a:r>
              <a:rPr lang="tr-TR" sz="1800" dirty="0">
                <a:hlinkClick r:id="rId2"/>
              </a:rPr>
              <a:t>http://kutuphane.pau.edu.tr/</a:t>
            </a:r>
            <a:r>
              <a:rPr lang="tr-TR" sz="1800" dirty="0"/>
              <a:t> üst alanda yer alan kısma aradığınız konuyu yazarak yayınlanmış makale ve bildirilere ulaşabilirsiniz.</a:t>
            </a:r>
          </a:p>
          <a:p>
            <a:r>
              <a:rPr lang="tr-TR" sz="1800" b="1" dirty="0"/>
              <a:t>Toplu Katalog </a:t>
            </a:r>
            <a:r>
              <a:rPr lang="tr-TR" sz="1800" dirty="0"/>
              <a:t>ile başka bir üniversitenin kütüphanesindeki istediğiniz kitabı kargo ücretini ödeyerek ödünç alabilirsiniz.</a:t>
            </a:r>
          </a:p>
          <a:p>
            <a:r>
              <a:rPr lang="tr-TR" sz="1800" dirty="0"/>
              <a:t>Kütüphaneye başvurarak </a:t>
            </a:r>
            <a:r>
              <a:rPr lang="tr-TR" sz="1800" b="1" dirty="0"/>
              <a:t>Kampüs Dışı Erişim Formu</a:t>
            </a:r>
            <a:r>
              <a:rPr lang="tr-TR" sz="1800" dirty="0"/>
              <a:t>nu doldurup online makale, dergilere her yerden ulaşabilirsiniz.</a:t>
            </a:r>
          </a:p>
        </p:txBody>
      </p:sp>
      <p:sp>
        <p:nvSpPr>
          <p:cNvPr id="4" name="Slayt Numarası Yer Tutucusu 3"/>
          <p:cNvSpPr>
            <a:spLocks noGrp="1"/>
          </p:cNvSpPr>
          <p:nvPr>
            <p:ph type="sldNum" sz="quarter" idx="12"/>
          </p:nvPr>
        </p:nvSpPr>
        <p:spPr/>
        <p:txBody>
          <a:bodyPr/>
          <a:lstStyle/>
          <a:p>
            <a:fld id="{F302176B-0E47-46AC-8F43-DAB4B8A37D06}" type="slidenum">
              <a:rPr lang="tr-TR" smtClean="0"/>
              <a:pPr/>
              <a:t>30</a:t>
            </a:fld>
            <a:endParaRPr lang="tr-TR"/>
          </a:p>
        </p:txBody>
      </p:sp>
      <p:sp>
        <p:nvSpPr>
          <p:cNvPr id="7" name="Unvan 3"/>
          <p:cNvSpPr txBox="1">
            <a:spLocks/>
          </p:cNvSpPr>
          <p:nvPr/>
        </p:nvSpPr>
        <p:spPr>
          <a:xfrm>
            <a:off x="2895600" y="764373"/>
            <a:ext cx="861060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Prof. </a:t>
            </a:r>
            <a:r>
              <a:rPr lang="tr-TR" sz="3600" b="1" i="1" dirty="0" err="1"/>
              <a:t>dr.</a:t>
            </a:r>
            <a:r>
              <a:rPr lang="tr-TR" sz="3600" b="1" i="1" dirty="0"/>
              <a:t> Fuat sezgin kütüphanesi</a:t>
            </a:r>
          </a:p>
        </p:txBody>
      </p:sp>
      <p:pic>
        <p:nvPicPr>
          <p:cNvPr id="8" name="Resim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10114" y="2435551"/>
            <a:ext cx="4596086" cy="3063187"/>
          </a:xfrm>
          <a:prstGeom prst="rect">
            <a:avLst/>
          </a:prstGeom>
        </p:spPr>
      </p:pic>
    </p:spTree>
    <p:extLst>
      <p:ext uri="{BB962C8B-B14F-4D97-AF65-F5344CB8AC3E}">
        <p14:creationId xmlns:p14="http://schemas.microsoft.com/office/powerpoint/2010/main" val="4314336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van 2"/>
          <p:cNvSpPr>
            <a:spLocks noGrp="1"/>
          </p:cNvSpPr>
          <p:nvPr>
            <p:ph type="title"/>
          </p:nvPr>
        </p:nvSpPr>
        <p:spPr>
          <a:xfrm>
            <a:off x="2802660" y="282222"/>
            <a:ext cx="6984807" cy="1140178"/>
          </a:xfrm>
        </p:spPr>
        <p:txBody>
          <a:bodyPr>
            <a:normAutofit fontScale="90000"/>
          </a:bodyPr>
          <a:lstStyle/>
          <a:p>
            <a:br>
              <a:rPr lang="tr-TR" sz="2800" b="1" dirty="0"/>
            </a:br>
            <a:br>
              <a:rPr lang="tr-TR" sz="2800" b="1" dirty="0"/>
            </a:br>
            <a:endParaRPr lang="tr-TR" sz="3200" dirty="0"/>
          </a:p>
        </p:txBody>
      </p:sp>
      <p:pic>
        <p:nvPicPr>
          <p:cNvPr id="4" name="İçerik Yer Tutucusu 3"/>
          <p:cNvPicPr>
            <a:picLocks noGrp="1"/>
          </p:cNvPicPr>
          <p:nvPr>
            <p:ph idx="1"/>
          </p:nvPr>
        </p:nvPicPr>
        <p:blipFill>
          <a:blip r:embed="rId2" cstate="print">
            <a:extLst>
              <a:ext uri="{28A0092B-C50C-407E-A947-70E740481C1C}">
                <a14:useLocalDpi xmlns:a14="http://schemas.microsoft.com/office/drawing/2010/main" val="0"/>
              </a:ext>
            </a:extLst>
          </a:blip>
          <a:stretch>
            <a:fillRect/>
          </a:stretch>
        </p:blipFill>
        <p:spPr>
          <a:xfrm>
            <a:off x="1072612" y="2539552"/>
            <a:ext cx="5756564" cy="3250276"/>
          </a:xfrm>
          <a:prstGeom prst="rect">
            <a:avLst/>
          </a:prstGeom>
        </p:spPr>
      </p:pic>
      <p:sp>
        <p:nvSpPr>
          <p:cNvPr id="2" name="Slayt Numarası Yer Tutucusu 1"/>
          <p:cNvSpPr>
            <a:spLocks noGrp="1"/>
          </p:cNvSpPr>
          <p:nvPr>
            <p:ph type="sldNum" sz="quarter" idx="12"/>
          </p:nvPr>
        </p:nvSpPr>
        <p:spPr/>
        <p:txBody>
          <a:bodyPr/>
          <a:lstStyle/>
          <a:p>
            <a:fld id="{F302176B-0E47-46AC-8F43-DAB4B8A37D06}" type="slidenum">
              <a:rPr lang="tr-TR" smtClean="0"/>
              <a:pPr/>
              <a:t>31</a:t>
            </a:fld>
            <a:endParaRPr lang="tr-TR"/>
          </a:p>
        </p:txBody>
      </p:sp>
      <p:sp>
        <p:nvSpPr>
          <p:cNvPr id="5" name="Dikdörtgen 4"/>
          <p:cNvSpPr/>
          <p:nvPr/>
        </p:nvSpPr>
        <p:spPr>
          <a:xfrm>
            <a:off x="7593052" y="2933071"/>
            <a:ext cx="3289180" cy="2166875"/>
          </a:xfrm>
          <a:prstGeom prst="rect">
            <a:avLst/>
          </a:prstGeom>
        </p:spPr>
        <p:txBody>
          <a:bodyPr wrap="square">
            <a:spAutoFit/>
          </a:bodyPr>
          <a:lstStyle/>
          <a:p>
            <a:pPr>
              <a:lnSpc>
                <a:spcPct val="107000"/>
              </a:lnSpc>
              <a:spcAft>
                <a:spcPts val="800"/>
              </a:spcAft>
            </a:pPr>
            <a:r>
              <a:rPr lang="tr-TR" dirty="0">
                <a:solidFill>
                  <a:srgbClr val="414040"/>
                </a:solidFill>
                <a:ea typeface="Calibri" panose="020F0502020204030204" pitchFamily="34" charset="0"/>
                <a:cs typeface="Times New Roman" panose="02020603050405020304" pitchFamily="18" charset="0"/>
              </a:rPr>
              <a:t>Pamukkale Üniversitesi Engelli Öğrenci Birimi’nin hedefi, herkesin yerleşke içerisinde yer alan tüm mekanlara, hizmetlere ve bilgi kaynaklarına erişebilmesini sağlamaktır.</a:t>
            </a:r>
            <a:endParaRPr lang="tr-TR" dirty="0">
              <a:ea typeface="Calibri" panose="020F0502020204030204" pitchFamily="34" charset="0"/>
              <a:cs typeface="Times New Roman" panose="02020603050405020304" pitchFamily="18" charset="0"/>
            </a:endParaRPr>
          </a:p>
        </p:txBody>
      </p:sp>
      <p:sp>
        <p:nvSpPr>
          <p:cNvPr id="6" name="Unvan 3"/>
          <p:cNvSpPr txBox="1">
            <a:spLocks/>
          </p:cNvSpPr>
          <p:nvPr/>
        </p:nvSpPr>
        <p:spPr>
          <a:xfrm>
            <a:off x="2895600" y="764373"/>
            <a:ext cx="861060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ENGELLİ ÖĞRENCİ BİRİMİ</a:t>
            </a:r>
          </a:p>
        </p:txBody>
      </p:sp>
    </p:spTree>
    <p:extLst>
      <p:ext uri="{BB962C8B-B14F-4D97-AF65-F5344CB8AC3E}">
        <p14:creationId xmlns:p14="http://schemas.microsoft.com/office/powerpoint/2010/main" val="26278480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van 2"/>
          <p:cNvSpPr>
            <a:spLocks noGrp="1"/>
          </p:cNvSpPr>
          <p:nvPr>
            <p:ph type="title"/>
          </p:nvPr>
        </p:nvSpPr>
        <p:spPr/>
        <p:txBody>
          <a:bodyPr/>
          <a:lstStyle/>
          <a:p>
            <a:r>
              <a:rPr lang="tr-TR" sz="3600" b="1" i="1" dirty="0"/>
              <a:t>HASTANELER</a:t>
            </a:r>
            <a:r>
              <a:rPr lang="tr-TR" sz="2800" dirty="0"/>
              <a:t> </a:t>
            </a:r>
          </a:p>
        </p:txBody>
      </p:sp>
      <p:sp>
        <p:nvSpPr>
          <p:cNvPr id="2" name="İçerik Yer Tutucusu 1"/>
          <p:cNvSpPr>
            <a:spLocks noGrp="1"/>
          </p:cNvSpPr>
          <p:nvPr>
            <p:ph idx="1"/>
          </p:nvPr>
        </p:nvSpPr>
        <p:spPr>
          <a:xfrm>
            <a:off x="4248817" y="2246566"/>
            <a:ext cx="7257383" cy="4026048"/>
          </a:xfrm>
        </p:spPr>
        <p:txBody>
          <a:bodyPr>
            <a:normAutofit/>
          </a:bodyPr>
          <a:lstStyle/>
          <a:p>
            <a:pPr marL="0" indent="0">
              <a:lnSpc>
                <a:spcPct val="100000"/>
              </a:lnSpc>
              <a:spcBef>
                <a:spcPts val="0"/>
              </a:spcBef>
              <a:buNone/>
            </a:pPr>
            <a:r>
              <a:rPr lang="tr-TR" sz="1800" b="1" dirty="0"/>
              <a:t>Pamukkale Üniversitesi Eğitim Uygulama ve Araştırma Hastanesi</a:t>
            </a:r>
          </a:p>
          <a:p>
            <a:pPr marL="0" indent="0">
              <a:lnSpc>
                <a:spcPct val="100000"/>
              </a:lnSpc>
              <a:spcBef>
                <a:spcPts val="0"/>
              </a:spcBef>
              <a:buNone/>
            </a:pPr>
            <a:r>
              <a:rPr lang="tr-TR" sz="1800" dirty="0"/>
              <a:t>Ayrıntılı bilgi için </a:t>
            </a:r>
            <a:r>
              <a:rPr lang="tr-TR" sz="1800" u="sng" dirty="0">
                <a:hlinkClick r:id="rId2"/>
              </a:rPr>
              <a:t>http://www.pau.edu.tr/hastane</a:t>
            </a:r>
            <a:r>
              <a:rPr lang="tr-TR" sz="1800" dirty="0"/>
              <a:t> adresini ziyaret edebilirsiniz. Yüz yüze, telefonla veya online randevu alabilirsiniz. </a:t>
            </a:r>
          </a:p>
          <a:p>
            <a:pPr marL="0" indent="0">
              <a:lnSpc>
                <a:spcPct val="100000"/>
              </a:lnSpc>
              <a:spcBef>
                <a:spcPts val="0"/>
              </a:spcBef>
              <a:buNone/>
            </a:pPr>
            <a:endParaRPr lang="tr-TR" sz="1800" dirty="0"/>
          </a:p>
          <a:p>
            <a:pPr marL="0" indent="0">
              <a:lnSpc>
                <a:spcPct val="100000"/>
              </a:lnSpc>
              <a:spcBef>
                <a:spcPts val="0"/>
              </a:spcBef>
              <a:buNone/>
            </a:pPr>
            <a:r>
              <a:rPr lang="tr-TR" sz="1800" b="1" dirty="0">
                <a:solidFill>
                  <a:srgbClr val="000000"/>
                </a:solidFill>
              </a:rPr>
              <a:t>Pamukkale Üniversitesi Habib Kızıltaş Psikiyatri Hastanesi</a:t>
            </a:r>
          </a:p>
          <a:p>
            <a:pPr marL="0" indent="0">
              <a:lnSpc>
                <a:spcPct val="100000"/>
              </a:lnSpc>
              <a:spcBef>
                <a:spcPts val="0"/>
              </a:spcBef>
              <a:buNone/>
            </a:pPr>
            <a:r>
              <a:rPr lang="tr-TR" sz="1800" dirty="0"/>
              <a:t>Ayrıntılı bilgi için: </a:t>
            </a:r>
            <a:r>
              <a:rPr lang="tr-TR" sz="1800" u="sng" dirty="0">
                <a:hlinkClick r:id="rId3"/>
              </a:rPr>
              <a:t>http://www.pau.edu.tr/psikiyatri</a:t>
            </a:r>
            <a:r>
              <a:rPr lang="tr-TR" sz="1800" dirty="0"/>
              <a:t> </a:t>
            </a:r>
          </a:p>
          <a:p>
            <a:pPr marL="0" indent="0">
              <a:lnSpc>
                <a:spcPct val="100000"/>
              </a:lnSpc>
              <a:spcBef>
                <a:spcPts val="0"/>
              </a:spcBef>
              <a:buNone/>
            </a:pPr>
            <a:r>
              <a:rPr lang="tr-TR" sz="1800" dirty="0"/>
              <a:t>Pamukkale Üniversitesi öğrencileri yüz yüze, telefonla veya online randevu alabilirler.</a:t>
            </a:r>
          </a:p>
          <a:p>
            <a:pPr marL="0" indent="0">
              <a:lnSpc>
                <a:spcPct val="100000"/>
              </a:lnSpc>
              <a:spcBef>
                <a:spcPts val="0"/>
              </a:spcBef>
              <a:buNone/>
            </a:pPr>
            <a:r>
              <a:rPr lang="tr-TR" sz="1800" dirty="0"/>
              <a:t> </a:t>
            </a:r>
          </a:p>
          <a:p>
            <a:pPr marL="0" indent="0">
              <a:lnSpc>
                <a:spcPct val="100000"/>
              </a:lnSpc>
              <a:spcBef>
                <a:spcPts val="0"/>
              </a:spcBef>
              <a:buNone/>
            </a:pPr>
            <a:r>
              <a:rPr lang="tr-TR" sz="1800" b="1" dirty="0"/>
              <a:t>Pamukkale Üniversitesi Diş Hekimliği Fakültesi </a:t>
            </a:r>
          </a:p>
          <a:p>
            <a:pPr marL="0" indent="0">
              <a:lnSpc>
                <a:spcPct val="100000"/>
              </a:lnSpc>
              <a:spcBef>
                <a:spcPts val="0"/>
              </a:spcBef>
              <a:buNone/>
            </a:pPr>
            <a:r>
              <a:rPr lang="tr-TR" sz="1800" dirty="0"/>
              <a:t>Hasta kabulüne başlamıştır. Ayrıntılı bilgi için: 0 258 296 76 06	</a:t>
            </a:r>
          </a:p>
          <a:p>
            <a:pPr marL="0" indent="0">
              <a:lnSpc>
                <a:spcPct val="100000"/>
              </a:lnSpc>
              <a:spcBef>
                <a:spcPts val="0"/>
              </a:spcBef>
              <a:buNone/>
            </a:pPr>
            <a:endParaRPr lang="tr-TR" sz="1800" dirty="0"/>
          </a:p>
        </p:txBody>
      </p:sp>
      <p:sp>
        <p:nvSpPr>
          <p:cNvPr id="4" name="Slayt Numarası Yer Tutucusu 3"/>
          <p:cNvSpPr>
            <a:spLocks noGrp="1"/>
          </p:cNvSpPr>
          <p:nvPr>
            <p:ph type="sldNum" sz="quarter" idx="12"/>
          </p:nvPr>
        </p:nvSpPr>
        <p:spPr/>
        <p:txBody>
          <a:bodyPr/>
          <a:lstStyle/>
          <a:p>
            <a:fld id="{F302176B-0E47-46AC-8F43-DAB4B8A37D06}" type="slidenum">
              <a:rPr lang="tr-TR" smtClean="0"/>
              <a:pPr/>
              <a:t>32</a:t>
            </a:fld>
            <a:endParaRPr lang="tr-TR" dirty="0"/>
          </a:p>
        </p:txBody>
      </p:sp>
      <p:pic>
        <p:nvPicPr>
          <p:cNvPr id="5" name="Resim 4"/>
          <p:cNvPicPr>
            <a:picLocks noChangeAspect="1"/>
          </p:cNvPicPr>
          <p:nvPr/>
        </p:nvPicPr>
        <p:blipFill rotWithShape="1">
          <a:blip r:embed="rId4">
            <a:extLst>
              <a:ext uri="{28A0092B-C50C-407E-A947-70E740481C1C}">
                <a14:useLocalDpi xmlns:a14="http://schemas.microsoft.com/office/drawing/2010/main" val="0"/>
              </a:ext>
            </a:extLst>
          </a:blip>
          <a:srcRect r="18499"/>
          <a:stretch/>
        </p:blipFill>
        <p:spPr>
          <a:xfrm>
            <a:off x="559292" y="2683379"/>
            <a:ext cx="3292681" cy="2693348"/>
          </a:xfrm>
          <a:prstGeom prst="rect">
            <a:avLst/>
          </a:prstGeom>
        </p:spPr>
      </p:pic>
    </p:spTree>
    <p:extLst>
      <p:ext uri="{BB962C8B-B14F-4D97-AF65-F5344CB8AC3E}">
        <p14:creationId xmlns:p14="http://schemas.microsoft.com/office/powerpoint/2010/main" val="337844866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a:xfrm>
            <a:off x="2706245" y="756356"/>
            <a:ext cx="7115088" cy="724034"/>
          </a:xfrm>
        </p:spPr>
        <p:txBody>
          <a:bodyPr>
            <a:normAutofit fontScale="90000"/>
          </a:bodyPr>
          <a:lstStyle/>
          <a:p>
            <a:pPr algn="l"/>
            <a:br>
              <a:rPr lang="tr-TR" b="1" i="1" dirty="0"/>
            </a:br>
            <a:br>
              <a:rPr lang="tr-TR" sz="2800" b="1" dirty="0"/>
            </a:br>
            <a:endParaRPr lang="tr-TR" sz="2800" b="1" dirty="0"/>
          </a:p>
        </p:txBody>
      </p:sp>
      <p:sp>
        <p:nvSpPr>
          <p:cNvPr id="2" name="İçerik Yer Tutucusu 1"/>
          <p:cNvSpPr>
            <a:spLocks noGrp="1"/>
          </p:cNvSpPr>
          <p:nvPr>
            <p:ph idx="1"/>
          </p:nvPr>
        </p:nvSpPr>
        <p:spPr>
          <a:xfrm>
            <a:off x="800532" y="2511777"/>
            <a:ext cx="4514951" cy="2280028"/>
          </a:xfrm>
        </p:spPr>
        <p:txBody>
          <a:bodyPr>
            <a:normAutofit fontScale="92500" lnSpcReduction="10000"/>
          </a:bodyPr>
          <a:lstStyle/>
          <a:p>
            <a:pPr marL="0" indent="0">
              <a:buNone/>
            </a:pPr>
            <a:r>
              <a:rPr lang="tr-TR" sz="2000" dirty="0"/>
              <a:t>Bütün PAÜ öğrencileri </a:t>
            </a:r>
            <a:r>
              <a:rPr lang="tr-TR" sz="2000" dirty="0" err="1"/>
              <a:t>haftaiçi</a:t>
            </a:r>
            <a:r>
              <a:rPr lang="tr-TR" sz="2000" dirty="0"/>
              <a:t> 08:00-17:00 saatleri arasında </a:t>
            </a:r>
            <a:r>
              <a:rPr lang="tr-TR" sz="2000" dirty="0" err="1"/>
              <a:t>Mediko’dan</a:t>
            </a:r>
            <a:r>
              <a:rPr lang="tr-TR" sz="2000" dirty="0"/>
              <a:t> yararlanabilir.</a:t>
            </a:r>
          </a:p>
          <a:p>
            <a:pPr marL="0" indent="0">
              <a:buNone/>
            </a:pPr>
            <a:r>
              <a:rPr lang="tr-TR" sz="2000" dirty="0"/>
              <a:t>Sosyal güvenceniz olsun ya da olmasın ücretsiz muayene olabilirsiniz.</a:t>
            </a:r>
          </a:p>
          <a:p>
            <a:pPr marL="0" indent="0">
              <a:buNone/>
            </a:pPr>
            <a:r>
              <a:rPr lang="tr-TR" sz="2000" dirty="0" err="1"/>
              <a:t>Mediko</a:t>
            </a:r>
            <a:r>
              <a:rPr lang="tr-TR" sz="2000" dirty="0"/>
              <a:t> binası </a:t>
            </a:r>
            <a:r>
              <a:rPr lang="tr-TR" sz="2000" dirty="0" err="1"/>
              <a:t>Gölbahçe’yi</a:t>
            </a:r>
            <a:r>
              <a:rPr lang="tr-TR" sz="2000" dirty="0"/>
              <a:t> geçtikten sonra sağ tarafınızda kalacaktır.</a:t>
            </a:r>
          </a:p>
        </p:txBody>
      </p:sp>
      <p:sp>
        <p:nvSpPr>
          <p:cNvPr id="5" name="Slayt Numarası Yer Tutucusu 4"/>
          <p:cNvSpPr>
            <a:spLocks noGrp="1"/>
          </p:cNvSpPr>
          <p:nvPr>
            <p:ph type="sldNum" sz="quarter" idx="12"/>
          </p:nvPr>
        </p:nvSpPr>
        <p:spPr/>
        <p:txBody>
          <a:bodyPr/>
          <a:lstStyle/>
          <a:p>
            <a:fld id="{F302176B-0E47-46AC-8F43-DAB4B8A37D06}" type="slidenum">
              <a:rPr lang="tr-TR" smtClean="0"/>
              <a:pPr/>
              <a:t>33</a:t>
            </a:fld>
            <a:endParaRPr lang="tr-TR" dirty="0"/>
          </a:p>
        </p:txBody>
      </p:sp>
      <p:pic>
        <p:nvPicPr>
          <p:cNvPr id="4" name="İçerik Yer Tutucusu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22687" y="2065418"/>
            <a:ext cx="5480626" cy="3172746"/>
          </a:xfrm>
          <a:prstGeom prst="rect">
            <a:avLst/>
          </a:prstGeom>
        </p:spPr>
      </p:pic>
      <p:sp>
        <p:nvSpPr>
          <p:cNvPr id="6" name="Unvan 2"/>
          <p:cNvSpPr txBox="1">
            <a:spLocks/>
          </p:cNvSpPr>
          <p:nvPr/>
        </p:nvSpPr>
        <p:spPr>
          <a:xfrm>
            <a:off x="2895600" y="764373"/>
            <a:ext cx="861060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MEDİKO SOSYAL MERKEZİ</a:t>
            </a:r>
            <a:r>
              <a:rPr lang="tr-TR" sz="2800" dirty="0"/>
              <a:t> </a:t>
            </a:r>
          </a:p>
        </p:txBody>
      </p:sp>
    </p:spTree>
    <p:extLst>
      <p:ext uri="{BB962C8B-B14F-4D97-AF65-F5344CB8AC3E}">
        <p14:creationId xmlns:p14="http://schemas.microsoft.com/office/powerpoint/2010/main" val="357880513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F302176B-0E47-46AC-8F43-DAB4B8A37D06}" type="slidenum">
              <a:rPr lang="tr-TR" smtClean="0"/>
              <a:pPr/>
              <a:t>34</a:t>
            </a:fld>
            <a:endParaRPr lang="tr-TR"/>
          </a:p>
        </p:txBody>
      </p:sp>
      <p:sp>
        <p:nvSpPr>
          <p:cNvPr id="5" name="Metin kutusu 4"/>
          <p:cNvSpPr txBox="1"/>
          <p:nvPr/>
        </p:nvSpPr>
        <p:spPr>
          <a:xfrm>
            <a:off x="836618" y="2376481"/>
            <a:ext cx="4538687" cy="3139321"/>
          </a:xfrm>
          <a:prstGeom prst="rect">
            <a:avLst/>
          </a:prstGeom>
          <a:noFill/>
        </p:spPr>
        <p:txBody>
          <a:bodyPr wrap="square" rtlCol="0">
            <a:spAutoFit/>
          </a:bodyPr>
          <a:lstStyle/>
          <a:p>
            <a:r>
              <a:rPr lang="tr-TR" b="1" dirty="0"/>
              <a:t>PDREM nerede?</a:t>
            </a:r>
            <a:endParaRPr lang="tr-TR" dirty="0"/>
          </a:p>
          <a:p>
            <a:r>
              <a:rPr lang="tr-TR" dirty="0"/>
              <a:t>Eğitim Fakültesi ve Devlet Tiyatrosu’nun arasında, Mühendislik Fakültesi karşısında yer almaktadır.</a:t>
            </a:r>
          </a:p>
          <a:p>
            <a:endParaRPr lang="tr-TR" dirty="0"/>
          </a:p>
          <a:p>
            <a:r>
              <a:rPr lang="tr-TR" b="1" dirty="0"/>
              <a:t>PDREM Ekibi </a:t>
            </a:r>
            <a:r>
              <a:rPr lang="tr-TR" dirty="0"/>
              <a:t>1 Dr. Psikolojik danışman ve 1 uzman psikolojik danışmandan oluşmaktadır. </a:t>
            </a:r>
          </a:p>
          <a:p>
            <a:endParaRPr lang="tr-TR" dirty="0"/>
          </a:p>
          <a:p>
            <a:r>
              <a:rPr lang="tr-TR" dirty="0" err="1"/>
              <a:t>PDREM’de</a:t>
            </a:r>
            <a:r>
              <a:rPr lang="tr-TR" dirty="0"/>
              <a:t> yapılan görüşmeler </a:t>
            </a:r>
            <a:r>
              <a:rPr lang="tr-TR" b="1" dirty="0"/>
              <a:t>gizlilik ilkesi </a:t>
            </a:r>
            <a:r>
              <a:rPr lang="tr-TR" dirty="0"/>
              <a:t>çerçevesinde yürütülmektedir. </a:t>
            </a:r>
          </a:p>
        </p:txBody>
      </p:sp>
      <p:sp>
        <p:nvSpPr>
          <p:cNvPr id="7" name="Unvan 2"/>
          <p:cNvSpPr txBox="1">
            <a:spLocks/>
          </p:cNvSpPr>
          <p:nvPr/>
        </p:nvSpPr>
        <p:spPr>
          <a:xfrm>
            <a:off x="957129" y="764373"/>
            <a:ext cx="10549071"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PSİKOLOJİK DANIŞMA VE REHBERLİK </a:t>
            </a:r>
          </a:p>
          <a:p>
            <a:r>
              <a:rPr lang="tr-TR" sz="3600" b="1" i="1" dirty="0"/>
              <a:t>EĞİTİM, UYGULAMA VE ARAŞTIRMA MERKEZİ</a:t>
            </a:r>
            <a:endParaRPr lang="tr-TR" sz="2800" dirty="0"/>
          </a:p>
        </p:txBody>
      </p:sp>
      <p:pic>
        <p:nvPicPr>
          <p:cNvPr id="11" name="Resim 10"/>
          <p:cNvPicPr>
            <a:picLocks noChangeAspect="1"/>
          </p:cNvPicPr>
          <p:nvPr/>
        </p:nvPicPr>
        <p:blipFill rotWithShape="1">
          <a:blip r:embed="rId2" cstate="print">
            <a:extLst>
              <a:ext uri="{28A0092B-C50C-407E-A947-70E740481C1C}">
                <a14:useLocalDpi xmlns:a14="http://schemas.microsoft.com/office/drawing/2010/main" val="0"/>
              </a:ext>
            </a:extLst>
          </a:blip>
          <a:srcRect b="4447"/>
          <a:stretch/>
        </p:blipFill>
        <p:spPr>
          <a:xfrm>
            <a:off x="5740637" y="2251816"/>
            <a:ext cx="5765563" cy="4131892"/>
          </a:xfrm>
          <a:prstGeom prst="rect">
            <a:avLst/>
          </a:prstGeom>
        </p:spPr>
      </p:pic>
    </p:spTree>
    <p:extLst>
      <p:ext uri="{BB962C8B-B14F-4D97-AF65-F5344CB8AC3E}">
        <p14:creationId xmlns:p14="http://schemas.microsoft.com/office/powerpoint/2010/main" val="4017806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çerik Yer Tutucusu 5"/>
          <p:cNvSpPr>
            <a:spLocks noGrp="1"/>
          </p:cNvSpPr>
          <p:nvPr>
            <p:ph idx="1"/>
          </p:nvPr>
        </p:nvSpPr>
        <p:spPr>
          <a:xfrm>
            <a:off x="1019105" y="2262307"/>
            <a:ext cx="4171235" cy="3788116"/>
          </a:xfrm>
        </p:spPr>
        <p:txBody>
          <a:bodyPr>
            <a:normAutofit/>
          </a:bodyPr>
          <a:lstStyle/>
          <a:p>
            <a:pPr marL="0" indent="0">
              <a:buNone/>
            </a:pPr>
            <a:r>
              <a:rPr lang="tr-TR" sz="1800" b="1" dirty="0"/>
              <a:t>Neden PDREM ?</a:t>
            </a:r>
          </a:p>
          <a:p>
            <a:pPr marL="0" indent="0">
              <a:buNone/>
            </a:pPr>
            <a:r>
              <a:rPr lang="tr-TR" sz="1800" dirty="0"/>
              <a:t>Öğrencilerin </a:t>
            </a:r>
            <a:r>
              <a:rPr lang="tr-TR" sz="1800" b="1" dirty="0"/>
              <a:t>üniversiteye uyum, aile, arkadaş ilişkileri ve kişisel problemler vb. </a:t>
            </a:r>
            <a:r>
              <a:rPr lang="tr-TR" sz="1800" dirty="0"/>
              <a:t>durumlarla başa çıkmalarına yardımcı olmak için kurulan bir birimdir.</a:t>
            </a:r>
          </a:p>
          <a:p>
            <a:pPr marL="0" indent="0">
              <a:buNone/>
            </a:pPr>
            <a:r>
              <a:rPr lang="tr-TR" sz="1800" b="1" dirty="0"/>
              <a:t>Hizmetlerimiz;</a:t>
            </a:r>
          </a:p>
          <a:p>
            <a:pPr marL="179388" lvl="1" indent="0">
              <a:buNone/>
            </a:pPr>
            <a:r>
              <a:rPr lang="tr-TR" sz="1600" dirty="0"/>
              <a:t>Bireysel Psikolojik Danışma</a:t>
            </a:r>
          </a:p>
          <a:p>
            <a:pPr marL="179388" lvl="1" indent="0">
              <a:buNone/>
            </a:pPr>
            <a:r>
              <a:rPr lang="tr-TR" sz="1600" dirty="0"/>
              <a:t>Grupla Psikolojik Danışma</a:t>
            </a:r>
          </a:p>
          <a:p>
            <a:pPr marL="179388" lvl="1" indent="0">
              <a:buNone/>
            </a:pPr>
            <a:r>
              <a:rPr lang="tr-TR" sz="1600" dirty="0"/>
              <a:t>Oryantasyon Programı</a:t>
            </a:r>
          </a:p>
          <a:p>
            <a:pPr marL="179388" lvl="1" indent="0">
              <a:buNone/>
            </a:pPr>
            <a:r>
              <a:rPr lang="tr-TR" sz="1600" dirty="0"/>
              <a:t>Bilimsel Araştırma ve Yayınlar         </a:t>
            </a:r>
          </a:p>
          <a:p>
            <a:pPr marL="179388" lvl="1" indent="0">
              <a:buNone/>
            </a:pPr>
            <a:r>
              <a:rPr lang="tr-TR" sz="1600" dirty="0" err="1"/>
              <a:t>Psikoeğitimler</a:t>
            </a:r>
            <a:endParaRPr lang="tr-TR" sz="1600" dirty="0"/>
          </a:p>
          <a:p>
            <a:pPr marL="179388" lvl="1" indent="0">
              <a:buNone/>
            </a:pPr>
            <a:r>
              <a:rPr lang="tr-TR" sz="1600" dirty="0"/>
              <a:t>Atölye Çalışmaları</a:t>
            </a:r>
          </a:p>
        </p:txBody>
      </p:sp>
      <p:sp>
        <p:nvSpPr>
          <p:cNvPr id="2" name="Slayt Numarası Yer Tutucusu 1"/>
          <p:cNvSpPr>
            <a:spLocks noGrp="1"/>
          </p:cNvSpPr>
          <p:nvPr>
            <p:ph type="sldNum" sz="quarter" idx="12"/>
          </p:nvPr>
        </p:nvSpPr>
        <p:spPr/>
        <p:txBody>
          <a:bodyPr/>
          <a:lstStyle/>
          <a:p>
            <a:fld id="{F302176B-0E47-46AC-8F43-DAB4B8A37D06}" type="slidenum">
              <a:rPr lang="tr-TR" smtClean="0"/>
              <a:pPr/>
              <a:t>35</a:t>
            </a:fld>
            <a:endParaRPr lang="tr-TR"/>
          </a:p>
        </p:txBody>
      </p:sp>
      <p:pic>
        <p:nvPicPr>
          <p:cNvPr id="5" name="Resi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93714" y="4078241"/>
            <a:ext cx="1217691" cy="1617343"/>
          </a:xfrm>
          <a:prstGeom prst="rect">
            <a:avLst/>
          </a:prstGeom>
        </p:spPr>
      </p:pic>
      <p:pic>
        <p:nvPicPr>
          <p:cNvPr id="7" name="Resim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62942" y="2262307"/>
            <a:ext cx="1210740" cy="1616400"/>
          </a:xfrm>
          <a:prstGeom prst="rect">
            <a:avLst/>
          </a:prstGeom>
        </p:spPr>
      </p:pic>
      <p:pic>
        <p:nvPicPr>
          <p:cNvPr id="8" name="Resim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55914" y="2262307"/>
            <a:ext cx="905184" cy="1616400"/>
          </a:xfrm>
          <a:prstGeom prst="rect">
            <a:avLst/>
          </a:prstGeom>
        </p:spPr>
      </p:pic>
      <p:pic>
        <p:nvPicPr>
          <p:cNvPr id="9" name="Resim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55893" y="2262307"/>
            <a:ext cx="905184" cy="1616400"/>
          </a:xfrm>
          <a:prstGeom prst="rect">
            <a:avLst/>
          </a:prstGeom>
        </p:spPr>
      </p:pic>
      <p:pic>
        <p:nvPicPr>
          <p:cNvPr id="10" name="Resim 9"/>
          <p:cNvPicPr>
            <a:picLocks noChangeAspect="1"/>
          </p:cNvPicPr>
          <p:nvPr/>
        </p:nvPicPr>
        <p:blipFill rotWithShape="1">
          <a:blip r:embed="rId6">
            <a:extLst>
              <a:ext uri="{28A0092B-C50C-407E-A947-70E740481C1C}">
                <a14:useLocalDpi xmlns:a14="http://schemas.microsoft.com/office/drawing/2010/main" val="0"/>
              </a:ext>
            </a:extLst>
          </a:blip>
          <a:srcRect l="7427" t="15476" r="6912" b="11564"/>
          <a:stretch/>
        </p:blipFill>
        <p:spPr>
          <a:xfrm>
            <a:off x="9570045" y="2262307"/>
            <a:ext cx="1897784" cy="1616400"/>
          </a:xfrm>
          <a:prstGeom prst="rect">
            <a:avLst/>
          </a:prstGeom>
        </p:spPr>
      </p:pic>
      <p:pic>
        <p:nvPicPr>
          <p:cNvPr id="11" name="Resim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68975" y="4079578"/>
            <a:ext cx="1085466" cy="1616400"/>
          </a:xfrm>
          <a:prstGeom prst="rect">
            <a:avLst/>
          </a:prstGeom>
        </p:spPr>
      </p:pic>
      <p:pic>
        <p:nvPicPr>
          <p:cNvPr id="12" name="Resim 11"/>
          <p:cNvPicPr>
            <a:picLocks noChangeAspect="1"/>
          </p:cNvPicPr>
          <p:nvPr/>
        </p:nvPicPr>
        <p:blipFill rotWithShape="1">
          <a:blip r:embed="rId8">
            <a:extLst>
              <a:ext uri="{28A0092B-C50C-407E-A947-70E740481C1C}">
                <a14:useLocalDpi xmlns:a14="http://schemas.microsoft.com/office/drawing/2010/main" val="0"/>
              </a:ext>
            </a:extLst>
          </a:blip>
          <a:srcRect r="55731"/>
          <a:stretch/>
        </p:blipFill>
        <p:spPr>
          <a:xfrm>
            <a:off x="8679666" y="4079184"/>
            <a:ext cx="1166852" cy="1616400"/>
          </a:xfrm>
          <a:prstGeom prst="rect">
            <a:avLst/>
          </a:prstGeom>
        </p:spPr>
      </p:pic>
      <p:pic>
        <p:nvPicPr>
          <p:cNvPr id="13" name="Resim 12"/>
          <p:cNvPicPr>
            <a:picLocks noChangeAspect="1"/>
          </p:cNvPicPr>
          <p:nvPr/>
        </p:nvPicPr>
        <p:blipFill rotWithShape="1">
          <a:blip r:embed="rId9" cstate="print">
            <a:extLst>
              <a:ext uri="{28A0092B-C50C-407E-A947-70E740481C1C}">
                <a14:useLocalDpi xmlns:a14="http://schemas.microsoft.com/office/drawing/2010/main" val="0"/>
              </a:ext>
            </a:extLst>
          </a:blip>
          <a:srcRect t="14704" b="14891"/>
          <a:stretch/>
        </p:blipFill>
        <p:spPr>
          <a:xfrm>
            <a:off x="10214779" y="4079184"/>
            <a:ext cx="1291421" cy="1616400"/>
          </a:xfrm>
          <a:prstGeom prst="rect">
            <a:avLst/>
          </a:prstGeom>
        </p:spPr>
      </p:pic>
      <p:sp>
        <p:nvSpPr>
          <p:cNvPr id="15" name="Unvan 2"/>
          <p:cNvSpPr txBox="1">
            <a:spLocks/>
          </p:cNvSpPr>
          <p:nvPr/>
        </p:nvSpPr>
        <p:spPr>
          <a:xfrm>
            <a:off x="957129" y="764373"/>
            <a:ext cx="10549071"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PSİKOLOJİK DANIŞMA VE REHBERLİK </a:t>
            </a:r>
          </a:p>
          <a:p>
            <a:r>
              <a:rPr lang="tr-TR" sz="3600" b="1" i="1" dirty="0"/>
              <a:t>EĞİTİM, UYGULAMA VE ARAŞTIRMA MERKEZİ</a:t>
            </a:r>
            <a:endParaRPr lang="tr-TR" sz="2800" dirty="0"/>
          </a:p>
        </p:txBody>
      </p:sp>
    </p:spTree>
    <p:extLst>
      <p:ext uri="{BB962C8B-B14F-4D97-AF65-F5344CB8AC3E}">
        <p14:creationId xmlns:p14="http://schemas.microsoft.com/office/powerpoint/2010/main" val="175070105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Metin kutusu 7"/>
          <p:cNvSpPr txBox="1"/>
          <p:nvPr/>
        </p:nvSpPr>
        <p:spPr>
          <a:xfrm>
            <a:off x="6537533" y="2505769"/>
            <a:ext cx="4666003" cy="3139321"/>
          </a:xfrm>
          <a:prstGeom prst="rect">
            <a:avLst/>
          </a:prstGeom>
          <a:noFill/>
        </p:spPr>
        <p:txBody>
          <a:bodyPr wrap="square" rtlCol="0">
            <a:spAutoFit/>
          </a:bodyPr>
          <a:lstStyle/>
          <a:p>
            <a:r>
              <a:rPr lang="tr-TR" dirty="0"/>
              <a:t>Bireysel psikolojik Danışma Hizmetlerimizi yüz yüze sunmaktayız. Bireysel</a:t>
            </a:r>
          </a:p>
          <a:p>
            <a:r>
              <a:rPr lang="tr-TR" dirty="0"/>
              <a:t>psikolojik danışmanlık hizmetine başvurmak için PDREM </a:t>
            </a:r>
            <a:r>
              <a:rPr lang="tr-TR" dirty="0" err="1"/>
              <a:t>Sekreteryaya</a:t>
            </a:r>
            <a:r>
              <a:rPr lang="tr-TR" dirty="0"/>
              <a:t> uğrayıp başvuru yapabilirsiniz. </a:t>
            </a:r>
          </a:p>
          <a:p>
            <a:endParaRPr lang="tr-TR" dirty="0"/>
          </a:p>
          <a:p>
            <a:r>
              <a:rPr lang="tr-TR" dirty="0"/>
              <a:t>Sorularınız için PDREM </a:t>
            </a:r>
            <a:r>
              <a:rPr lang="tr-TR" dirty="0" err="1"/>
              <a:t>Sekreterya</a:t>
            </a:r>
            <a:r>
              <a:rPr lang="tr-TR" dirty="0"/>
              <a:t> ile hafta içi 08.00- 12.00/13.00-17.00 saatleri arasında iletişime geçebilirsiniz:</a:t>
            </a:r>
          </a:p>
          <a:p>
            <a:r>
              <a:rPr lang="tr-TR" dirty="0"/>
              <a:t>+90 258 296 13 42</a:t>
            </a:r>
          </a:p>
          <a:p>
            <a:r>
              <a:rPr lang="tr-TR" dirty="0"/>
              <a:t> </a:t>
            </a:r>
          </a:p>
        </p:txBody>
      </p:sp>
      <p:sp>
        <p:nvSpPr>
          <p:cNvPr id="2" name="Slayt Numarası Yer Tutucusu 1"/>
          <p:cNvSpPr>
            <a:spLocks noGrp="1"/>
          </p:cNvSpPr>
          <p:nvPr>
            <p:ph type="sldNum" sz="quarter" idx="12"/>
          </p:nvPr>
        </p:nvSpPr>
        <p:spPr/>
        <p:txBody>
          <a:bodyPr/>
          <a:lstStyle/>
          <a:p>
            <a:fld id="{F302176B-0E47-46AC-8F43-DAB4B8A37D06}" type="slidenum">
              <a:rPr lang="tr-TR" smtClean="0"/>
              <a:pPr/>
              <a:t>36</a:t>
            </a:fld>
            <a:endParaRPr lang="tr-TR"/>
          </a:p>
        </p:txBody>
      </p:sp>
      <p:sp>
        <p:nvSpPr>
          <p:cNvPr id="7" name="Unvan 2"/>
          <p:cNvSpPr txBox="1">
            <a:spLocks/>
          </p:cNvSpPr>
          <p:nvPr/>
        </p:nvSpPr>
        <p:spPr>
          <a:xfrm>
            <a:off x="957129" y="764373"/>
            <a:ext cx="10549071"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PSİKOLOJİK DANIŞMA VE REHBERLİK </a:t>
            </a:r>
          </a:p>
          <a:p>
            <a:r>
              <a:rPr lang="tr-TR" sz="3600" b="1" i="1" dirty="0"/>
              <a:t>EĞİTİM, UYGULAMA VE ARAŞTIRMA MERKEZİ</a:t>
            </a:r>
            <a:endParaRPr lang="tr-TR" sz="2800" dirty="0"/>
          </a:p>
        </p:txBody>
      </p:sp>
      <p:pic>
        <p:nvPicPr>
          <p:cNvPr id="12" name="İçerik Yer Tutucusu 6"/>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8975"/>
          <a:stretch/>
        </p:blipFill>
        <p:spPr>
          <a:xfrm>
            <a:off x="1033160" y="2747254"/>
            <a:ext cx="2235090" cy="14400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3" name="Resim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653053">
            <a:off x="3384554" y="2700323"/>
            <a:ext cx="2184693" cy="14400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4" name="İçerik Yer Tutucusu 6"/>
          <p:cNvPicPr>
            <a:picLocks noChangeAspect="1"/>
          </p:cNvPicPr>
          <p:nvPr/>
        </p:nvPicPr>
        <p:blipFill rotWithShape="1">
          <a:blip r:embed="rId4" cstate="print">
            <a:extLst>
              <a:ext uri="{28A0092B-C50C-407E-A947-70E740481C1C}">
                <a14:useLocalDpi xmlns:a14="http://schemas.microsoft.com/office/drawing/2010/main" val="0"/>
              </a:ext>
            </a:extLst>
          </a:blip>
          <a:srcRect l="12363"/>
          <a:stretch/>
        </p:blipFill>
        <p:spPr>
          <a:xfrm rot="568727">
            <a:off x="1060820" y="4447232"/>
            <a:ext cx="2179772" cy="14400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5" name="Resim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07778" y="4475260"/>
            <a:ext cx="2212970" cy="14400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53920998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0DBBB242-38D1-4561-AE31-318F82DD524D}"/>
              </a:ext>
            </a:extLst>
          </p:cNvPr>
          <p:cNvSpPr>
            <a:spLocks noGrp="1"/>
          </p:cNvSpPr>
          <p:nvPr>
            <p:ph type="title"/>
          </p:nvPr>
        </p:nvSpPr>
        <p:spPr>
          <a:xfrm>
            <a:off x="2895600" y="1215310"/>
            <a:ext cx="8610600" cy="1293028"/>
          </a:xfrm>
        </p:spPr>
        <p:txBody>
          <a:bodyPr>
            <a:normAutofit fontScale="90000"/>
          </a:bodyPr>
          <a:lstStyle/>
          <a:p>
            <a:pPr lvl="0">
              <a:lnSpc>
                <a:spcPct val="100000"/>
              </a:lnSpc>
              <a:spcBef>
                <a:spcPts val="0"/>
              </a:spcBef>
            </a:pPr>
            <a:r>
              <a:rPr lang="tr-TR" sz="3600" b="1" i="1" cap="none" dirty="0">
                <a:solidFill>
                  <a:prstClr val="black"/>
                </a:solidFill>
                <a:ea typeface="+mn-ea"/>
                <a:cs typeface="+mn-cs"/>
              </a:rPr>
              <a:t>PSİKOLOJİK DANIŞMA VE REHBERLİK </a:t>
            </a:r>
            <a:br>
              <a:rPr lang="tr-TR" sz="3600" b="1" i="1" cap="none" dirty="0">
                <a:solidFill>
                  <a:prstClr val="black"/>
                </a:solidFill>
                <a:ea typeface="+mn-ea"/>
                <a:cs typeface="+mn-cs"/>
              </a:rPr>
            </a:br>
            <a:r>
              <a:rPr lang="tr-TR" sz="3600" b="1" i="1" cap="none" dirty="0">
                <a:solidFill>
                  <a:prstClr val="black"/>
                </a:solidFill>
                <a:ea typeface="+mn-ea"/>
                <a:cs typeface="+mn-cs"/>
              </a:rPr>
              <a:t>EĞİTİM, UYGULAMA VE ARAŞTIRMA MERKEZİ</a:t>
            </a:r>
            <a:br>
              <a:rPr lang="tr-TR" sz="2800" cap="none" dirty="0">
                <a:solidFill>
                  <a:prstClr val="black"/>
                </a:solidFill>
                <a:ea typeface="+mn-ea"/>
                <a:cs typeface="+mn-cs"/>
              </a:rPr>
            </a:br>
            <a:endParaRPr lang="tr-TR" dirty="0"/>
          </a:p>
        </p:txBody>
      </p:sp>
      <p:sp>
        <p:nvSpPr>
          <p:cNvPr id="3" name="İçerik Yer Tutucusu 2">
            <a:extLst>
              <a:ext uri="{FF2B5EF4-FFF2-40B4-BE49-F238E27FC236}">
                <a16:creationId xmlns:a16="http://schemas.microsoft.com/office/drawing/2014/main" id="{7ED1E231-A85A-4127-B8A5-B30C0E8B617A}"/>
              </a:ext>
            </a:extLst>
          </p:cNvPr>
          <p:cNvSpPr>
            <a:spLocks noGrp="1"/>
          </p:cNvSpPr>
          <p:nvPr>
            <p:ph idx="1"/>
          </p:nvPr>
        </p:nvSpPr>
        <p:spPr>
          <a:xfrm>
            <a:off x="685800" y="2715768"/>
            <a:ext cx="10820400" cy="3502917"/>
          </a:xfrm>
        </p:spPr>
        <p:txBody>
          <a:bodyPr/>
          <a:lstStyle/>
          <a:p>
            <a:r>
              <a:rPr lang="tr-TR" dirty="0"/>
              <a:t>Üniversite yaşamına uyum, etkili zaman yönetimi, verimli ders çalışma, oda arkadaşıyla yaşamak, hayır diyebilmek, girişkenlik, sunum kaygısı, flört şiddeti, depresyon, kaygı vb. gibi konulardaki broşürlerimize </a:t>
            </a:r>
            <a:r>
              <a:rPr lang="tr-TR" dirty="0" err="1"/>
              <a:t>websitemizden</a:t>
            </a:r>
            <a:r>
              <a:rPr lang="tr-TR" dirty="0"/>
              <a:t> ulaşabilirsiniz.</a:t>
            </a:r>
          </a:p>
        </p:txBody>
      </p:sp>
      <p:sp>
        <p:nvSpPr>
          <p:cNvPr id="4" name="Slayt Numarası Yer Tutucusu 3">
            <a:extLst>
              <a:ext uri="{FF2B5EF4-FFF2-40B4-BE49-F238E27FC236}">
                <a16:creationId xmlns:a16="http://schemas.microsoft.com/office/drawing/2014/main" id="{E07B264B-38DB-4B86-8B1A-33F857063C9D}"/>
              </a:ext>
            </a:extLst>
          </p:cNvPr>
          <p:cNvSpPr>
            <a:spLocks noGrp="1"/>
          </p:cNvSpPr>
          <p:nvPr>
            <p:ph type="sldNum" sz="quarter" idx="12"/>
          </p:nvPr>
        </p:nvSpPr>
        <p:spPr/>
        <p:txBody>
          <a:bodyPr/>
          <a:lstStyle/>
          <a:p>
            <a:fld id="{F302176B-0E47-46AC-8F43-DAB4B8A37D06}" type="slidenum">
              <a:rPr lang="tr-TR" smtClean="0"/>
              <a:pPr/>
              <a:t>37</a:t>
            </a:fld>
            <a:endParaRPr lang="tr-TR"/>
          </a:p>
        </p:txBody>
      </p:sp>
    </p:spTree>
    <p:extLst>
      <p:ext uri="{BB962C8B-B14F-4D97-AF65-F5344CB8AC3E}">
        <p14:creationId xmlns:p14="http://schemas.microsoft.com/office/powerpoint/2010/main" val="362823439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957129" y="2295226"/>
            <a:ext cx="5160022" cy="3558643"/>
          </a:xfrm>
        </p:spPr>
        <p:txBody>
          <a:bodyPr>
            <a:noAutofit/>
          </a:bodyPr>
          <a:lstStyle/>
          <a:p>
            <a:pPr marL="0" indent="0">
              <a:buNone/>
            </a:pPr>
            <a:r>
              <a:rPr lang="tr-TR" sz="1800" b="1" dirty="0"/>
              <a:t>ÜYELİK</a:t>
            </a:r>
            <a:endParaRPr lang="tr-TR" sz="1800" dirty="0"/>
          </a:p>
          <a:p>
            <a:pPr marL="0" indent="0">
              <a:buNone/>
            </a:pPr>
            <a:r>
              <a:rPr lang="tr-TR" sz="1800" dirty="0"/>
              <a:t>Pamukkale Üniversitesi öğrencileri Spor Merkezi'ni PAÜ kimlik kartları ile “günübirlik” kullanabilirler. Ayrıca Spor Merkezi'ni yıl içinde daha fazla kullanmak isteyenler için üyelik paketleri hazırlanmıştır. Bu paketlerin amacı, Spor Merkezi'ni sürekli kullanan kullanıcılara daha uygun fiyat seçeneği sunabilmektir. </a:t>
            </a:r>
          </a:p>
          <a:p>
            <a:pPr marL="0" indent="0">
              <a:buNone/>
            </a:pPr>
            <a:r>
              <a:rPr lang="tr-TR" sz="1800" dirty="0"/>
              <a:t> </a:t>
            </a:r>
          </a:p>
          <a:p>
            <a:pPr marL="0" indent="0">
              <a:buNone/>
            </a:pPr>
            <a:r>
              <a:rPr lang="tr-TR" sz="1800" dirty="0"/>
              <a:t>Ayrıntılı bilgi için: </a:t>
            </a:r>
            <a:r>
              <a:rPr lang="tr-TR" sz="1800" u="sng" dirty="0">
                <a:hlinkClick r:id="rId2"/>
              </a:rPr>
              <a:t>http://spormerkezi.pau.edu.tr/</a:t>
            </a:r>
            <a:endParaRPr lang="tr-TR" sz="1800" dirty="0"/>
          </a:p>
          <a:p>
            <a:pPr marL="0" indent="0">
              <a:buNone/>
            </a:pPr>
            <a:r>
              <a:rPr lang="tr-TR" sz="1800" dirty="0"/>
              <a:t>Telefon: 0 258 296 28 68</a:t>
            </a:r>
          </a:p>
        </p:txBody>
      </p:sp>
      <p:sp>
        <p:nvSpPr>
          <p:cNvPr id="4" name="Slayt Numarası Yer Tutucusu 3"/>
          <p:cNvSpPr>
            <a:spLocks noGrp="1"/>
          </p:cNvSpPr>
          <p:nvPr>
            <p:ph type="sldNum" sz="quarter" idx="12"/>
          </p:nvPr>
        </p:nvSpPr>
        <p:spPr/>
        <p:txBody>
          <a:bodyPr/>
          <a:lstStyle/>
          <a:p>
            <a:fld id="{F302176B-0E47-46AC-8F43-DAB4B8A37D06}" type="slidenum">
              <a:rPr lang="tr-TR" smtClean="0"/>
              <a:pPr/>
              <a:t>38</a:t>
            </a:fld>
            <a:endParaRPr lang="tr-TR"/>
          </a:p>
        </p:txBody>
      </p:sp>
      <p:sp>
        <p:nvSpPr>
          <p:cNvPr id="5" name="Unvan 2"/>
          <p:cNvSpPr txBox="1">
            <a:spLocks/>
          </p:cNvSpPr>
          <p:nvPr/>
        </p:nvSpPr>
        <p:spPr>
          <a:xfrm>
            <a:off x="957129" y="764373"/>
            <a:ext cx="10549071"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ŞEHİT ÖMER HALİSDEMİR SPOR MERKEZİ</a:t>
            </a:r>
            <a:endParaRPr lang="tr-TR" sz="2800" dirty="0"/>
          </a:p>
        </p:txBody>
      </p:sp>
      <p:pic>
        <p:nvPicPr>
          <p:cNvPr id="6" name="Picture 2" descr="http://spormerkezi.pau.edu.tr/images/facilities/pool/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742887">
            <a:off x="7595651" y="2315492"/>
            <a:ext cx="3932537" cy="204825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7" name="Resim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85256">
            <a:off x="6985618" y="4157239"/>
            <a:ext cx="3331152" cy="222013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94506905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1138229" y="2414867"/>
            <a:ext cx="3989249" cy="3891929"/>
          </a:xfrm>
        </p:spPr>
        <p:txBody>
          <a:bodyPr>
            <a:noAutofit/>
          </a:bodyPr>
          <a:lstStyle/>
          <a:p>
            <a:pPr marL="0" indent="0">
              <a:buNone/>
            </a:pPr>
            <a:r>
              <a:rPr lang="tr-TR" sz="1800" b="1" dirty="0"/>
              <a:t>TESİSLER</a:t>
            </a:r>
            <a:endParaRPr lang="tr-TR" sz="1800" dirty="0"/>
          </a:p>
          <a:p>
            <a:pPr marL="0" indent="0">
              <a:buNone/>
            </a:pPr>
            <a:r>
              <a:rPr lang="tr-TR" sz="1800" dirty="0"/>
              <a:t>Yüzme havuzu, </a:t>
            </a:r>
            <a:r>
              <a:rPr lang="tr-TR" sz="1800" dirty="0" err="1"/>
              <a:t>fitness</a:t>
            </a:r>
            <a:r>
              <a:rPr lang="tr-TR" sz="1800" dirty="0"/>
              <a:t>, </a:t>
            </a:r>
            <a:r>
              <a:rPr lang="tr-TR" sz="1800" dirty="0" err="1"/>
              <a:t>squash</a:t>
            </a:r>
            <a:r>
              <a:rPr lang="tr-TR" sz="1800" dirty="0"/>
              <a:t>, tenis kortları, tırmanma duvarı, </a:t>
            </a:r>
            <a:r>
              <a:rPr lang="tr-TR" sz="1800" dirty="0" err="1"/>
              <a:t>spinning</a:t>
            </a:r>
            <a:r>
              <a:rPr lang="tr-TR" sz="1800" dirty="0"/>
              <a:t> </a:t>
            </a:r>
            <a:r>
              <a:rPr lang="tr-TR" sz="1800" dirty="0" err="1"/>
              <a:t>bike</a:t>
            </a:r>
            <a:r>
              <a:rPr lang="tr-TR" sz="1800" dirty="0"/>
              <a:t> stüdyosu, step-aerobik ve </a:t>
            </a:r>
            <a:r>
              <a:rPr lang="tr-TR" sz="1800" dirty="0" err="1"/>
              <a:t>pilates</a:t>
            </a:r>
            <a:r>
              <a:rPr lang="tr-TR" sz="1800" dirty="0"/>
              <a:t> salonu, halı sahalar, ıslak zemin. </a:t>
            </a:r>
          </a:p>
          <a:p>
            <a:pPr marL="0" indent="0" algn="ctr">
              <a:buNone/>
            </a:pPr>
            <a:endParaRPr lang="tr-TR" sz="1800" b="1" dirty="0"/>
          </a:p>
          <a:p>
            <a:pPr marL="0" indent="0">
              <a:buNone/>
            </a:pPr>
            <a:r>
              <a:rPr lang="tr-TR" sz="1800" b="1" dirty="0"/>
              <a:t>KURSLAR</a:t>
            </a:r>
            <a:endParaRPr lang="tr-TR" sz="1800" dirty="0"/>
          </a:p>
          <a:p>
            <a:pPr marL="0" indent="0">
              <a:buNone/>
            </a:pPr>
            <a:r>
              <a:rPr lang="tr-TR" sz="1800" dirty="0"/>
              <a:t>Yüzme, futbol, tenis, step-aerobik-</a:t>
            </a:r>
            <a:r>
              <a:rPr lang="tr-TR" sz="1800" dirty="0" err="1"/>
              <a:t>pilates</a:t>
            </a:r>
            <a:r>
              <a:rPr lang="tr-TR" sz="1800" dirty="0"/>
              <a:t>-</a:t>
            </a:r>
            <a:r>
              <a:rPr lang="tr-TR" sz="1800" dirty="0" err="1"/>
              <a:t>zumba</a:t>
            </a:r>
            <a:r>
              <a:rPr lang="tr-TR" sz="1800" dirty="0"/>
              <a:t>, </a:t>
            </a:r>
            <a:r>
              <a:rPr lang="tr-TR" sz="1800" dirty="0" err="1"/>
              <a:t>squash</a:t>
            </a:r>
            <a:r>
              <a:rPr lang="tr-TR" sz="1800" dirty="0"/>
              <a:t>, </a:t>
            </a:r>
            <a:r>
              <a:rPr lang="tr-TR" sz="1800" dirty="0" err="1"/>
              <a:t>scuba-diving</a:t>
            </a:r>
            <a:r>
              <a:rPr lang="tr-TR" sz="1800" dirty="0"/>
              <a:t>, tırmanma, karate, jimnastik, </a:t>
            </a:r>
            <a:r>
              <a:rPr lang="tr-TR" sz="1800" dirty="0" err="1"/>
              <a:t>spinning</a:t>
            </a:r>
            <a:r>
              <a:rPr lang="tr-TR" sz="1800" dirty="0"/>
              <a:t>, futbol, basketbol ve voleybol kursları bulunmaktadır. </a:t>
            </a:r>
          </a:p>
          <a:p>
            <a:pPr marL="0" indent="0" algn="ctr">
              <a:buNone/>
            </a:pPr>
            <a:endParaRPr lang="tr-TR" sz="1800" dirty="0"/>
          </a:p>
        </p:txBody>
      </p:sp>
      <p:sp>
        <p:nvSpPr>
          <p:cNvPr id="4" name="Slayt Numarası Yer Tutucusu 3"/>
          <p:cNvSpPr>
            <a:spLocks noGrp="1"/>
          </p:cNvSpPr>
          <p:nvPr>
            <p:ph type="sldNum" sz="quarter" idx="12"/>
          </p:nvPr>
        </p:nvSpPr>
        <p:spPr/>
        <p:txBody>
          <a:bodyPr/>
          <a:lstStyle/>
          <a:p>
            <a:fld id="{F302176B-0E47-46AC-8F43-DAB4B8A37D06}" type="slidenum">
              <a:rPr lang="tr-TR" smtClean="0"/>
              <a:pPr/>
              <a:t>39</a:t>
            </a:fld>
            <a:endParaRPr lang="tr-TR"/>
          </a:p>
        </p:txBody>
      </p:sp>
      <p:sp>
        <p:nvSpPr>
          <p:cNvPr id="5" name="Unvan 2"/>
          <p:cNvSpPr txBox="1">
            <a:spLocks/>
          </p:cNvSpPr>
          <p:nvPr/>
        </p:nvSpPr>
        <p:spPr>
          <a:xfrm>
            <a:off x="957129" y="764373"/>
            <a:ext cx="10549071"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ŞEHİT ÖMER HALİSDEMİR SPOR MERKEZİ</a:t>
            </a:r>
            <a:endParaRPr lang="tr-TR" sz="2800" dirty="0"/>
          </a:p>
        </p:txBody>
      </p:sp>
      <p:pic>
        <p:nvPicPr>
          <p:cNvPr id="6" name="Resim 5"/>
          <p:cNvPicPr/>
          <p:nvPr/>
        </p:nvPicPr>
        <p:blipFill>
          <a:blip r:embed="rId2">
            <a:extLst>
              <a:ext uri="{28A0092B-C50C-407E-A947-70E740481C1C}">
                <a14:useLocalDpi xmlns:a14="http://schemas.microsoft.com/office/drawing/2010/main" val="0"/>
              </a:ext>
            </a:extLst>
          </a:blip>
          <a:stretch>
            <a:fillRect/>
          </a:stretch>
        </p:blipFill>
        <p:spPr>
          <a:xfrm rot="911641">
            <a:off x="5873308" y="2895016"/>
            <a:ext cx="5365397" cy="275686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888549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F302176B-0E47-46AC-8F43-DAB4B8A37D06}" type="slidenum">
              <a:rPr lang="tr-TR" smtClean="0"/>
              <a:pPr/>
              <a:t>4</a:t>
            </a:fld>
            <a:endParaRPr lang="tr-TR"/>
          </a:p>
        </p:txBody>
      </p:sp>
      <p:sp>
        <p:nvSpPr>
          <p:cNvPr id="4" name="Başlık 1"/>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Kınıklı yerleşkesi haritası</a:t>
            </a:r>
          </a:p>
        </p:txBody>
      </p:sp>
      <p:pic>
        <p:nvPicPr>
          <p:cNvPr id="6" name="Resim 5" descr="Free &lt;strong&gt;vector&lt;/strong&gt; graphic: &lt;strong&gt;Bubble&lt;/strong&gt;, Talk, &lt;strong&gt;Speech&lt;/strong&gt; &lt;strong&gt;Bubble&lt;/strong&gt; - Free ..."/>
          <p:cNvPicPr>
            <a:picLocks noChangeAspect="1"/>
          </p:cNvPicPr>
          <p:nvPr/>
        </p:nvPicPr>
        <p:blipFill>
          <a:blip r:embed="rId2"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10134600" y="4924524"/>
            <a:ext cx="1892969" cy="1721419"/>
          </a:xfrm>
          <a:prstGeom prst="rect">
            <a:avLst/>
          </a:prstGeom>
        </p:spPr>
      </p:pic>
      <p:sp>
        <p:nvSpPr>
          <p:cNvPr id="7" name="Metin kutusu 6"/>
          <p:cNvSpPr txBox="1"/>
          <p:nvPr/>
        </p:nvSpPr>
        <p:spPr>
          <a:xfrm>
            <a:off x="10285834" y="5233736"/>
            <a:ext cx="1590499" cy="830997"/>
          </a:xfrm>
          <a:prstGeom prst="rect">
            <a:avLst/>
          </a:prstGeom>
          <a:noFill/>
        </p:spPr>
        <p:txBody>
          <a:bodyPr wrap="none" rtlCol="0">
            <a:spAutoFit/>
          </a:bodyPr>
          <a:lstStyle/>
          <a:p>
            <a:pPr algn="ctr"/>
            <a:r>
              <a:rPr lang="tr-TR" sz="1600" dirty="0">
                <a:solidFill>
                  <a:srgbClr val="0E9D80"/>
                </a:solidFill>
                <a:latin typeface="Segoe Print" panose="02000600000000000000" pitchFamily="2" charset="0"/>
                <a:cs typeface="MV Boli" panose="02000500030200090000" pitchFamily="2" charset="0"/>
              </a:rPr>
              <a:t>Oryantasyon </a:t>
            </a:r>
          </a:p>
          <a:p>
            <a:pPr algn="ctr"/>
            <a:r>
              <a:rPr lang="tr-TR" sz="1600" dirty="0">
                <a:solidFill>
                  <a:srgbClr val="0E9D80"/>
                </a:solidFill>
                <a:latin typeface="Segoe Print" panose="02000600000000000000" pitchFamily="2" charset="0"/>
                <a:cs typeface="MV Boli" panose="02000500030200090000" pitchFamily="2" charset="0"/>
              </a:rPr>
              <a:t>kitapçığında </a:t>
            </a:r>
          </a:p>
          <a:p>
            <a:pPr algn="ctr"/>
            <a:r>
              <a:rPr lang="tr-TR" sz="1600" dirty="0">
                <a:solidFill>
                  <a:srgbClr val="0E9D80"/>
                </a:solidFill>
                <a:latin typeface="Segoe Print" panose="02000600000000000000" pitchFamily="2" charset="0"/>
                <a:cs typeface="MV Boli" panose="02000500030200090000" pitchFamily="2" charset="0"/>
              </a:rPr>
              <a:t>var!</a:t>
            </a:r>
          </a:p>
        </p:txBody>
      </p:sp>
      <p:pic>
        <p:nvPicPr>
          <p:cNvPr id="3" name="Resim 2"/>
          <p:cNvPicPr>
            <a:picLocks noChangeAspect="1"/>
          </p:cNvPicPr>
          <p:nvPr/>
        </p:nvPicPr>
        <p:blipFill>
          <a:blip r:embed="rId3"/>
          <a:stretch>
            <a:fillRect/>
          </a:stretch>
        </p:blipFill>
        <p:spPr>
          <a:xfrm>
            <a:off x="1819835" y="1730188"/>
            <a:ext cx="7987553" cy="4096871"/>
          </a:xfrm>
          <a:prstGeom prst="rect">
            <a:avLst/>
          </a:prstGeom>
        </p:spPr>
      </p:pic>
    </p:spTree>
    <p:extLst>
      <p:ext uri="{BB962C8B-B14F-4D97-AF65-F5344CB8AC3E}">
        <p14:creationId xmlns:p14="http://schemas.microsoft.com/office/powerpoint/2010/main" val="203146636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ayt Numarası Yer Tutucusu 2"/>
          <p:cNvSpPr>
            <a:spLocks noGrp="1"/>
          </p:cNvSpPr>
          <p:nvPr>
            <p:ph type="sldNum" sz="quarter" idx="12"/>
          </p:nvPr>
        </p:nvSpPr>
        <p:spPr/>
        <p:txBody>
          <a:bodyPr/>
          <a:lstStyle/>
          <a:p>
            <a:fld id="{F302176B-0E47-46AC-8F43-DAB4B8A37D06}" type="slidenum">
              <a:rPr lang="tr-TR" smtClean="0"/>
              <a:pPr/>
              <a:t>40</a:t>
            </a:fld>
            <a:endParaRPr lang="tr-TR"/>
          </a:p>
        </p:txBody>
      </p:sp>
      <p:sp>
        <p:nvSpPr>
          <p:cNvPr id="8" name="Unvan 2"/>
          <p:cNvSpPr txBox="1">
            <a:spLocks/>
          </p:cNvSpPr>
          <p:nvPr/>
        </p:nvSpPr>
        <p:spPr>
          <a:xfrm>
            <a:off x="957129" y="764373"/>
            <a:ext cx="10549071"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Bay-bayan kuaförü</a:t>
            </a:r>
            <a:endParaRPr lang="tr-TR" sz="2800" dirty="0"/>
          </a:p>
        </p:txBody>
      </p:sp>
      <p:pic>
        <p:nvPicPr>
          <p:cNvPr id="5" name="Resim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92938" y="2057401"/>
            <a:ext cx="3913262" cy="3913262"/>
          </a:xfrm>
          <a:prstGeom prst="rect">
            <a:avLst/>
          </a:prstGeom>
        </p:spPr>
      </p:pic>
      <p:sp>
        <p:nvSpPr>
          <p:cNvPr id="9" name="Metin kutusu 8">
            <a:extLst>
              <a:ext uri="{FF2B5EF4-FFF2-40B4-BE49-F238E27FC236}">
                <a16:creationId xmlns:a16="http://schemas.microsoft.com/office/drawing/2014/main" id="{3D0B2B38-9498-4F8B-8C36-5C3AFE10CDE1}"/>
              </a:ext>
            </a:extLst>
          </p:cNvPr>
          <p:cNvSpPr txBox="1"/>
          <p:nvPr/>
        </p:nvSpPr>
        <p:spPr>
          <a:xfrm>
            <a:off x="957129" y="2966733"/>
            <a:ext cx="5631678" cy="1200329"/>
          </a:xfrm>
          <a:prstGeom prst="rect">
            <a:avLst/>
          </a:prstGeom>
          <a:noFill/>
        </p:spPr>
        <p:txBody>
          <a:bodyPr wrap="square" rtlCol="0">
            <a:spAutoFit/>
          </a:bodyPr>
          <a:lstStyle/>
          <a:p>
            <a:pPr algn="just"/>
            <a:r>
              <a:rPr lang="tr-TR" dirty="0"/>
              <a:t>PAÜ Hastanesi Giriş katında yer alan Bay-Bayan Kuaförü Pazartesi-Cumartesi günleri arasında hizmet vermektedir. </a:t>
            </a:r>
          </a:p>
          <a:p>
            <a:pPr algn="just"/>
            <a:endParaRPr lang="tr-TR" dirty="0"/>
          </a:p>
        </p:txBody>
      </p:sp>
    </p:spTree>
    <p:extLst>
      <p:ext uri="{BB962C8B-B14F-4D97-AF65-F5344CB8AC3E}">
        <p14:creationId xmlns:p14="http://schemas.microsoft.com/office/powerpoint/2010/main" val="394501497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descr="http://stumpffi.pau.edu.tr/siteler/pamukkalestore/tinyMCE/_MG_8908.png"/>
          <p:cNvPicPr/>
          <p:nvPr/>
        </p:nvPicPr>
        <p:blipFill rotWithShape="1">
          <a:blip r:embed="rId2" cstate="print">
            <a:extLst>
              <a:ext uri="{28A0092B-C50C-407E-A947-70E740481C1C}">
                <a14:useLocalDpi xmlns:a14="http://schemas.microsoft.com/office/drawing/2010/main" val="0"/>
              </a:ext>
            </a:extLst>
          </a:blip>
          <a:srcRect t="7273" b="13035"/>
          <a:stretch/>
        </p:blipFill>
        <p:spPr bwMode="auto">
          <a:xfrm>
            <a:off x="8041593" y="2075649"/>
            <a:ext cx="3464607" cy="268277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a:ext uri="{53640926-AAD7-44D8-BBD7-CCE9431645EC}">
              <a14:shadowObscured xmlns:a14="http://schemas.microsoft.com/office/drawing/2010/main"/>
            </a:ext>
          </a:extLst>
        </p:spPr>
      </p:pic>
      <p:sp>
        <p:nvSpPr>
          <p:cNvPr id="3" name="Slayt Numarası Yer Tutucusu 2"/>
          <p:cNvSpPr>
            <a:spLocks noGrp="1"/>
          </p:cNvSpPr>
          <p:nvPr>
            <p:ph type="sldNum" sz="quarter" idx="12"/>
          </p:nvPr>
        </p:nvSpPr>
        <p:spPr/>
        <p:txBody>
          <a:bodyPr/>
          <a:lstStyle/>
          <a:p>
            <a:fld id="{F302176B-0E47-46AC-8F43-DAB4B8A37D06}" type="slidenum">
              <a:rPr lang="tr-TR" smtClean="0"/>
              <a:pPr/>
              <a:t>41</a:t>
            </a:fld>
            <a:endParaRPr lang="tr-TR"/>
          </a:p>
        </p:txBody>
      </p:sp>
      <p:sp>
        <p:nvSpPr>
          <p:cNvPr id="8" name="Unvan 2"/>
          <p:cNvSpPr txBox="1">
            <a:spLocks/>
          </p:cNvSpPr>
          <p:nvPr/>
        </p:nvSpPr>
        <p:spPr>
          <a:xfrm>
            <a:off x="957129" y="764373"/>
            <a:ext cx="10549071"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PAMUKKALE STORE</a:t>
            </a:r>
            <a:endParaRPr lang="tr-TR" sz="2800" dirty="0"/>
          </a:p>
        </p:txBody>
      </p:sp>
      <p:sp>
        <p:nvSpPr>
          <p:cNvPr id="9" name="Metin kutusu 8">
            <a:extLst>
              <a:ext uri="{FF2B5EF4-FFF2-40B4-BE49-F238E27FC236}">
                <a16:creationId xmlns:a16="http://schemas.microsoft.com/office/drawing/2014/main" id="{3D0B2B38-9498-4F8B-8C36-5C3AFE10CDE1}"/>
              </a:ext>
            </a:extLst>
          </p:cNvPr>
          <p:cNvSpPr txBox="1"/>
          <p:nvPr/>
        </p:nvSpPr>
        <p:spPr>
          <a:xfrm>
            <a:off x="734939" y="2872729"/>
            <a:ext cx="4272897" cy="2862322"/>
          </a:xfrm>
          <a:prstGeom prst="rect">
            <a:avLst/>
          </a:prstGeom>
          <a:noFill/>
        </p:spPr>
        <p:txBody>
          <a:bodyPr wrap="square" rtlCol="0">
            <a:spAutoFit/>
          </a:bodyPr>
          <a:lstStyle/>
          <a:p>
            <a:pPr algn="just"/>
            <a:r>
              <a:rPr lang="tr-TR" dirty="0"/>
              <a:t>Pamukkale </a:t>
            </a:r>
            <a:r>
              <a:rPr lang="tr-TR" dirty="0" err="1"/>
              <a:t>Store’larda</a:t>
            </a:r>
            <a:r>
              <a:rPr lang="tr-TR" dirty="0"/>
              <a:t> Pamukkale Üniversitesi logolu tişört, şort, </a:t>
            </a:r>
            <a:r>
              <a:rPr lang="tr-TR" dirty="0" err="1"/>
              <a:t>sweatshirt</a:t>
            </a:r>
            <a:r>
              <a:rPr lang="tr-TR" dirty="0"/>
              <a:t>, eşofman, havlu, şapka, bornoz, ayakkabı ve çeşitli branşlarda spor malzemeleri bulunmaktadır. Pamukkale </a:t>
            </a:r>
            <a:r>
              <a:rPr lang="tr-TR" dirty="0" err="1"/>
              <a:t>Store</a:t>
            </a:r>
            <a:r>
              <a:rPr lang="tr-TR" dirty="0"/>
              <a:t>, Şehit Ömer </a:t>
            </a:r>
            <a:r>
              <a:rPr lang="tr-TR" dirty="0" err="1"/>
              <a:t>Halisdemir</a:t>
            </a:r>
            <a:r>
              <a:rPr lang="tr-TR" dirty="0"/>
              <a:t> Spor Merkezi’nin içerisinde ve PAÜ Kafe’nin yanında bulunmaktadır. </a:t>
            </a:r>
          </a:p>
          <a:p>
            <a:pPr algn="just"/>
            <a:endParaRPr lang="tr-TR" dirty="0"/>
          </a:p>
        </p:txBody>
      </p:sp>
      <p:pic>
        <p:nvPicPr>
          <p:cNvPr id="2" name="Resim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693414">
            <a:off x="5701084" y="3748755"/>
            <a:ext cx="3583539" cy="268765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9846660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a:extLst>
              <a:ext uri="{FF2B5EF4-FFF2-40B4-BE49-F238E27FC236}">
                <a16:creationId xmlns:a16="http://schemas.microsoft.com/office/drawing/2014/main" id="{737D9E1B-9EC5-4A3A-9538-F39DF83A340E}"/>
              </a:ext>
            </a:extLst>
          </p:cNvPr>
          <p:cNvSpPr>
            <a:spLocks noGrp="1"/>
          </p:cNvSpPr>
          <p:nvPr>
            <p:ph type="sldNum" sz="quarter" idx="12"/>
          </p:nvPr>
        </p:nvSpPr>
        <p:spPr/>
        <p:txBody>
          <a:bodyPr/>
          <a:lstStyle/>
          <a:p>
            <a:fld id="{F302176B-0E47-46AC-8F43-DAB4B8A37D06}" type="slidenum">
              <a:rPr lang="tr-TR" smtClean="0"/>
              <a:pPr/>
              <a:t>42</a:t>
            </a:fld>
            <a:endParaRPr lang="tr-TR"/>
          </a:p>
        </p:txBody>
      </p:sp>
      <p:sp>
        <p:nvSpPr>
          <p:cNvPr id="4" name="Metin kutusu 3">
            <a:extLst>
              <a:ext uri="{FF2B5EF4-FFF2-40B4-BE49-F238E27FC236}">
                <a16:creationId xmlns:a16="http://schemas.microsoft.com/office/drawing/2014/main" id="{3D0B2B38-9498-4F8B-8C36-5C3AFE10CDE1}"/>
              </a:ext>
            </a:extLst>
          </p:cNvPr>
          <p:cNvSpPr txBox="1"/>
          <p:nvPr/>
        </p:nvSpPr>
        <p:spPr>
          <a:xfrm>
            <a:off x="957129" y="2274523"/>
            <a:ext cx="5631678" cy="3970318"/>
          </a:xfrm>
          <a:prstGeom prst="rect">
            <a:avLst/>
          </a:prstGeom>
          <a:noFill/>
        </p:spPr>
        <p:txBody>
          <a:bodyPr wrap="square" rtlCol="0">
            <a:spAutoFit/>
          </a:bodyPr>
          <a:lstStyle/>
          <a:p>
            <a:pPr algn="just"/>
            <a:r>
              <a:rPr lang="tr-TR" dirty="0"/>
              <a:t>Kınıklı Merkez Yerleşke içinde hizmete giren Dijital Baskı Merkezi’nde grafik tasarım hizmetleri, dijital baskı makinaları ile baskı sonrası işlemler ve ciltleme hizmetleri verilecek olup; broşür, afiş, dergi, kitap, kartvizit, davetiye gibi ürünlerin toplu basımı yaptırabilirsiniz.</a:t>
            </a:r>
          </a:p>
          <a:p>
            <a:pPr algn="just"/>
            <a:endParaRPr lang="tr-TR" dirty="0"/>
          </a:p>
          <a:p>
            <a:pPr algn="just"/>
            <a:r>
              <a:rPr lang="tr-TR" b="1" dirty="0"/>
              <a:t>Adres: </a:t>
            </a:r>
            <a:r>
              <a:rPr lang="tr-TR" dirty="0"/>
              <a:t>Pamukkale Üniversitesi Kınıklı Yerleşkesi İktisadi İşletme Binası</a:t>
            </a:r>
          </a:p>
          <a:p>
            <a:pPr algn="just"/>
            <a:r>
              <a:rPr lang="tr-TR" b="1" dirty="0"/>
              <a:t>İletişim: </a:t>
            </a:r>
          </a:p>
          <a:p>
            <a:pPr algn="just"/>
            <a:r>
              <a:rPr lang="tr-TR" dirty="0"/>
              <a:t>0 533 890 9809</a:t>
            </a:r>
          </a:p>
          <a:p>
            <a:pPr algn="just"/>
            <a:r>
              <a:rPr lang="tr-TR" dirty="0"/>
              <a:t>0 258 296 2560</a:t>
            </a:r>
          </a:p>
          <a:p>
            <a:pPr algn="just"/>
            <a:r>
              <a:rPr lang="tr-TR" b="1" dirty="0"/>
              <a:t>E-mail: </a:t>
            </a:r>
            <a:r>
              <a:rPr lang="tr-TR" dirty="0"/>
              <a:t>paubaskimerkezi@gmail.com</a:t>
            </a:r>
          </a:p>
          <a:p>
            <a:pPr algn="just"/>
            <a:endParaRPr lang="tr-TR" dirty="0"/>
          </a:p>
        </p:txBody>
      </p:sp>
      <p:sp>
        <p:nvSpPr>
          <p:cNvPr id="5" name="Unvan 2"/>
          <p:cNvSpPr txBox="1">
            <a:spLocks/>
          </p:cNvSpPr>
          <p:nvPr/>
        </p:nvSpPr>
        <p:spPr>
          <a:xfrm>
            <a:off x="957129" y="764373"/>
            <a:ext cx="10549071"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DİJİTAL Baskı merkezi</a:t>
            </a:r>
            <a:endParaRPr lang="tr-TR" sz="2800" dirty="0"/>
          </a:p>
        </p:txBody>
      </p:sp>
      <p:pic>
        <p:nvPicPr>
          <p:cNvPr id="6" name="Resim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642235">
            <a:off x="7910906" y="2284271"/>
            <a:ext cx="2964876" cy="395082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76892452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Resim 6" descr="http://bukalemun.pau.edu.tr/upload/BIYS/siteler/sosyaltesisler/editor/otokuafor.png"/>
          <p:cNvPicPr/>
          <p:nvPr/>
        </p:nvPicPr>
        <p:blipFill>
          <a:blip r:embed="rId2">
            <a:extLst>
              <a:ext uri="{28A0092B-C50C-407E-A947-70E740481C1C}">
                <a14:useLocalDpi xmlns:a14="http://schemas.microsoft.com/office/drawing/2010/main" val="0"/>
              </a:ext>
            </a:extLst>
          </a:blip>
          <a:srcRect/>
          <a:stretch>
            <a:fillRect/>
          </a:stretch>
        </p:blipFill>
        <p:spPr bwMode="auto">
          <a:xfrm rot="400377">
            <a:off x="6565465" y="2236522"/>
            <a:ext cx="4940735" cy="353833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3" name="Slayt Numarası Yer Tutucusu 2"/>
          <p:cNvSpPr>
            <a:spLocks noGrp="1"/>
          </p:cNvSpPr>
          <p:nvPr>
            <p:ph type="sldNum" sz="quarter" idx="12"/>
          </p:nvPr>
        </p:nvSpPr>
        <p:spPr/>
        <p:txBody>
          <a:bodyPr/>
          <a:lstStyle/>
          <a:p>
            <a:fld id="{F302176B-0E47-46AC-8F43-DAB4B8A37D06}" type="slidenum">
              <a:rPr lang="tr-TR" smtClean="0"/>
              <a:pPr/>
              <a:t>43</a:t>
            </a:fld>
            <a:endParaRPr lang="tr-TR"/>
          </a:p>
        </p:txBody>
      </p:sp>
      <p:sp>
        <p:nvSpPr>
          <p:cNvPr id="8" name="Unvan 2"/>
          <p:cNvSpPr txBox="1">
            <a:spLocks/>
          </p:cNvSpPr>
          <p:nvPr/>
        </p:nvSpPr>
        <p:spPr>
          <a:xfrm>
            <a:off x="957129" y="764373"/>
            <a:ext cx="10549071"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Oto kuaförü</a:t>
            </a:r>
            <a:endParaRPr lang="tr-TR" sz="2800" dirty="0"/>
          </a:p>
        </p:txBody>
      </p:sp>
      <p:pic>
        <p:nvPicPr>
          <p:cNvPr id="2" name="Resim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7129" y="2498253"/>
            <a:ext cx="4914900" cy="32766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78360298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7BE27743-443D-4DF7-915A-5B32F8FB4325}"/>
              </a:ext>
            </a:extLst>
          </p:cNvPr>
          <p:cNvSpPr>
            <a:spLocks noGrp="1"/>
          </p:cNvSpPr>
          <p:nvPr>
            <p:ph type="title"/>
          </p:nvPr>
        </p:nvSpPr>
        <p:spPr/>
        <p:txBody>
          <a:bodyPr/>
          <a:lstStyle/>
          <a:p>
            <a:pPr algn="ctr"/>
            <a:r>
              <a:rPr lang="tr-TR" dirty="0"/>
              <a:t>KAMPÜSTE TEMASSIZ ÖDEME</a:t>
            </a:r>
          </a:p>
        </p:txBody>
      </p:sp>
      <p:sp>
        <p:nvSpPr>
          <p:cNvPr id="3" name="İçerik Yer Tutucusu 2">
            <a:extLst>
              <a:ext uri="{FF2B5EF4-FFF2-40B4-BE49-F238E27FC236}">
                <a16:creationId xmlns:a16="http://schemas.microsoft.com/office/drawing/2014/main" id="{B6DFF431-2101-4A51-8654-42EDC965F90A}"/>
              </a:ext>
            </a:extLst>
          </p:cNvPr>
          <p:cNvSpPr>
            <a:spLocks noGrp="1"/>
          </p:cNvSpPr>
          <p:nvPr>
            <p:ph idx="1"/>
          </p:nvPr>
        </p:nvSpPr>
        <p:spPr>
          <a:xfrm>
            <a:off x="685800" y="1700784"/>
            <a:ext cx="10820400" cy="4024125"/>
          </a:xfrm>
        </p:spPr>
        <p:txBody>
          <a:bodyPr>
            <a:normAutofit/>
          </a:bodyPr>
          <a:lstStyle/>
          <a:p>
            <a:r>
              <a:rPr lang="tr-TR" b="1" dirty="0">
                <a:solidFill>
                  <a:schemeClr val="accent6">
                    <a:lumMod val="50000"/>
                  </a:schemeClr>
                </a:solidFill>
              </a:rPr>
              <a:t>HALKBANK KAMPÜSTE UYGULAMASI</a:t>
            </a:r>
          </a:p>
          <a:p>
            <a:r>
              <a:rPr lang="tr-TR" dirty="0">
                <a:latin typeface="Candara" panose="020E0502030303020204" pitchFamily="34" charset="0"/>
              </a:rPr>
              <a:t>Mobil uygulama içindeki </a:t>
            </a:r>
            <a:r>
              <a:rPr lang="tr-TR" dirty="0" err="1">
                <a:latin typeface="Candara" panose="020E0502030303020204" pitchFamily="34" charset="0"/>
              </a:rPr>
              <a:t>karekod</a:t>
            </a:r>
            <a:r>
              <a:rPr lang="tr-TR" dirty="0">
                <a:latin typeface="Candara" panose="020E0502030303020204" pitchFamily="34" charset="0"/>
              </a:rPr>
              <a:t> ile kampüs içerisindeki yemekhane, kafeler, kantin, sosyal tesisler gibi noktalarda tüm ödemeler artık tek bir uygulamadan yapılabileceksin.</a:t>
            </a:r>
          </a:p>
          <a:p>
            <a:r>
              <a:rPr lang="tr-TR" dirty="0">
                <a:latin typeface="Candara" panose="020E0502030303020204" pitchFamily="34" charset="0"/>
              </a:rPr>
              <a:t>PAÜ yemekhanelerindeki menüler hakkında bilgi edinme, doluluk oranlarını takip etme, rezervasyon yapabilme gibi olanaklarla birlikte sağlık, kültür, spor ve sanat ile ilgili içerikler, etkinlikler, duyurular, kampüs içi anlık bildirimler de bu uygulama içinde yer alıyor.</a:t>
            </a:r>
          </a:p>
          <a:p>
            <a:r>
              <a:rPr lang="tr-TR" dirty="0">
                <a:latin typeface="Candara" panose="020E0502030303020204" pitchFamily="34" charset="0"/>
              </a:rPr>
              <a:t>Halkbank Kampüste uygulamasının indirilmesi ve Pusula Bilgi Sistemi’nde yer alan aşağıdaki linkten Temassız Ödeme ile ilgili metnin onaylanması ile işlemler otomatik olarak gerçekleştirilecek.</a:t>
            </a:r>
          </a:p>
          <a:p>
            <a:r>
              <a:rPr lang="tr-TR" dirty="0">
                <a:latin typeface="Candara" panose="020E0502030303020204" pitchFamily="34" charset="0"/>
              </a:rPr>
              <a:t>https://pusula.pau.edu.tr/yemekOnay.aspx</a:t>
            </a:r>
          </a:p>
        </p:txBody>
      </p:sp>
      <p:sp>
        <p:nvSpPr>
          <p:cNvPr id="4" name="Slayt Numarası Yer Tutucusu 3">
            <a:extLst>
              <a:ext uri="{FF2B5EF4-FFF2-40B4-BE49-F238E27FC236}">
                <a16:creationId xmlns:a16="http://schemas.microsoft.com/office/drawing/2014/main" id="{3ECD9DA0-1B8F-4E8E-8485-3C353BFCC18A}"/>
              </a:ext>
            </a:extLst>
          </p:cNvPr>
          <p:cNvSpPr>
            <a:spLocks noGrp="1"/>
          </p:cNvSpPr>
          <p:nvPr>
            <p:ph type="sldNum" sz="quarter" idx="12"/>
          </p:nvPr>
        </p:nvSpPr>
        <p:spPr/>
        <p:txBody>
          <a:bodyPr/>
          <a:lstStyle/>
          <a:p>
            <a:fld id="{F302176B-0E47-46AC-8F43-DAB4B8A37D06}" type="slidenum">
              <a:rPr lang="tr-TR" smtClean="0"/>
              <a:pPr/>
              <a:t>44</a:t>
            </a:fld>
            <a:endParaRPr lang="tr-TR"/>
          </a:p>
        </p:txBody>
      </p:sp>
    </p:spTree>
    <p:extLst>
      <p:ext uri="{BB962C8B-B14F-4D97-AF65-F5344CB8AC3E}">
        <p14:creationId xmlns:p14="http://schemas.microsoft.com/office/powerpoint/2010/main" val="405998781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p:txBody>
          <a:bodyPr>
            <a:normAutofit/>
          </a:bodyPr>
          <a:lstStyle/>
          <a:p>
            <a:r>
              <a:rPr lang="tr-TR" sz="3600" b="1" i="1" dirty="0"/>
              <a:t>PAÜ MERKEZ YEMEKHANELERİ</a:t>
            </a:r>
          </a:p>
        </p:txBody>
      </p:sp>
      <p:sp>
        <p:nvSpPr>
          <p:cNvPr id="2" name="İçerik Yer Tutucusu 1"/>
          <p:cNvSpPr>
            <a:spLocks noGrp="1"/>
          </p:cNvSpPr>
          <p:nvPr>
            <p:ph idx="1"/>
          </p:nvPr>
        </p:nvSpPr>
        <p:spPr>
          <a:xfrm>
            <a:off x="821738" y="2150929"/>
            <a:ext cx="4946674" cy="3412382"/>
          </a:xfrm>
        </p:spPr>
        <p:txBody>
          <a:bodyPr>
            <a:noAutofit/>
          </a:bodyPr>
          <a:lstStyle/>
          <a:p>
            <a:pPr marL="0" indent="0">
              <a:buNone/>
            </a:pPr>
            <a:r>
              <a:rPr lang="tr-TR" sz="1800" dirty="0"/>
              <a:t>Pamukkale Üniversitesi Kınıklı Yerleşkesi yemekhane binasında öğrenciler için yeşil salon ve beyaz salon olmak üzere iki salonda hizmet verilmektedir. Beyaz ve yeşil salonda önceden rezervasyon yaptırdıysan yemeğini 25 TL’ye yiyebilirsin, eğer rezervasyonun yoksa 50 TL ödemen gerekir.</a:t>
            </a:r>
          </a:p>
          <a:p>
            <a:pPr marL="0" indent="0">
              <a:buNone/>
            </a:pPr>
            <a:r>
              <a:rPr lang="tr-TR" sz="1800" dirty="0"/>
              <a:t>Halkbank Kampüste uygulaması üzerinden rezervasyonu en geç bir önceki gün saat 22.00 saatine kadar alabilirsin. </a:t>
            </a:r>
          </a:p>
          <a:p>
            <a:pPr marL="0" indent="0">
              <a:buNone/>
            </a:pPr>
            <a:endParaRPr lang="tr-TR" sz="1800" b="1" dirty="0"/>
          </a:p>
          <a:p>
            <a:pPr marL="0" indent="0">
              <a:buNone/>
            </a:pPr>
            <a:endParaRPr lang="tr-TR" sz="1800" b="1" dirty="0"/>
          </a:p>
          <a:p>
            <a:pPr marL="0" indent="0">
              <a:buNone/>
            </a:pPr>
            <a:endParaRPr lang="tr-TR" sz="1800" b="1" dirty="0"/>
          </a:p>
          <a:p>
            <a:pPr marL="0" indent="0">
              <a:buNone/>
            </a:pPr>
            <a:endParaRPr lang="tr-TR" sz="1800" dirty="0"/>
          </a:p>
        </p:txBody>
      </p:sp>
      <p:sp>
        <p:nvSpPr>
          <p:cNvPr id="5" name="Slayt Numarası Yer Tutucusu 4"/>
          <p:cNvSpPr>
            <a:spLocks noGrp="1"/>
          </p:cNvSpPr>
          <p:nvPr>
            <p:ph type="sldNum" sz="quarter" idx="12"/>
          </p:nvPr>
        </p:nvSpPr>
        <p:spPr/>
        <p:txBody>
          <a:bodyPr/>
          <a:lstStyle/>
          <a:p>
            <a:fld id="{F302176B-0E47-46AC-8F43-DAB4B8A37D06}" type="slidenum">
              <a:rPr lang="tr-TR" smtClean="0"/>
              <a:pPr/>
              <a:t>45</a:t>
            </a:fld>
            <a:endParaRPr lang="tr-TR"/>
          </a:p>
        </p:txBody>
      </p:sp>
      <p:pic>
        <p:nvPicPr>
          <p:cNvPr id="4" name="Resim 3"/>
          <p:cNvPicPr>
            <a:picLocks noChangeAspect="1"/>
          </p:cNvPicPr>
          <p:nvPr/>
        </p:nvPicPr>
        <p:blipFill>
          <a:blip r:embed="rId2"/>
          <a:stretch>
            <a:fillRect/>
          </a:stretch>
        </p:blipFill>
        <p:spPr>
          <a:xfrm>
            <a:off x="6290733" y="2349114"/>
            <a:ext cx="5215467" cy="265674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65195761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esim 5" descr="http://stumpffi.pau.edu.tr/siteler/sks/tinyMCE/beslenme_hizmetleri/ysalon.png"/>
          <p:cNvPicPr/>
          <p:nvPr/>
        </p:nvPicPr>
        <p:blipFill>
          <a:blip r:embed="rId2">
            <a:extLst>
              <a:ext uri="{28A0092B-C50C-407E-A947-70E740481C1C}">
                <a14:useLocalDpi xmlns:a14="http://schemas.microsoft.com/office/drawing/2010/main" val="0"/>
              </a:ext>
            </a:extLst>
          </a:blip>
          <a:srcRect/>
          <a:stretch>
            <a:fillRect/>
          </a:stretch>
        </p:blipFill>
        <p:spPr bwMode="auto">
          <a:xfrm rot="657030">
            <a:off x="881489" y="2085193"/>
            <a:ext cx="4194800" cy="246370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3" name="Slayt Numarası Yer Tutucusu 2"/>
          <p:cNvSpPr>
            <a:spLocks noGrp="1"/>
          </p:cNvSpPr>
          <p:nvPr>
            <p:ph type="sldNum" sz="quarter" idx="12"/>
          </p:nvPr>
        </p:nvSpPr>
        <p:spPr/>
        <p:txBody>
          <a:bodyPr/>
          <a:lstStyle/>
          <a:p>
            <a:fld id="{F302176B-0E47-46AC-8F43-DAB4B8A37D06}" type="slidenum">
              <a:rPr lang="tr-TR" smtClean="0"/>
              <a:pPr/>
              <a:t>46</a:t>
            </a:fld>
            <a:endParaRPr lang="tr-TR"/>
          </a:p>
        </p:txBody>
      </p:sp>
      <p:sp>
        <p:nvSpPr>
          <p:cNvPr id="8"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PAÜ MERKEZ YEMEKHANELERİ</a:t>
            </a:r>
          </a:p>
        </p:txBody>
      </p:sp>
      <p:pic>
        <p:nvPicPr>
          <p:cNvPr id="5" name="Resim 4" descr="http://stumpffi.pau.edu.tr/siteler/sks/tinyMCE/beslenme_hizmetleri/ksalon.png"/>
          <p:cNvPicPr/>
          <p:nvPr/>
        </p:nvPicPr>
        <p:blipFill>
          <a:blip r:embed="rId3">
            <a:extLst>
              <a:ext uri="{28A0092B-C50C-407E-A947-70E740481C1C}">
                <a14:useLocalDpi xmlns:a14="http://schemas.microsoft.com/office/drawing/2010/main" val="0"/>
              </a:ext>
            </a:extLst>
          </a:blip>
          <a:srcRect/>
          <a:stretch>
            <a:fillRect/>
          </a:stretch>
        </p:blipFill>
        <p:spPr bwMode="auto">
          <a:xfrm rot="20963399">
            <a:off x="3659041" y="3677330"/>
            <a:ext cx="4137861" cy="241615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2" name="Resim 1" descr="http://stumpffi.pau.edu.tr/siteler/sks/tinyMCE/beslenme_hizmetleri/beyazsaln.png"/>
          <p:cNvPicPr/>
          <p:nvPr/>
        </p:nvPicPr>
        <p:blipFill>
          <a:blip r:embed="rId4">
            <a:extLst>
              <a:ext uri="{28A0092B-C50C-407E-A947-70E740481C1C}">
                <a14:useLocalDpi xmlns:a14="http://schemas.microsoft.com/office/drawing/2010/main" val="0"/>
              </a:ext>
            </a:extLst>
          </a:blip>
          <a:srcRect/>
          <a:stretch>
            <a:fillRect/>
          </a:stretch>
        </p:blipFill>
        <p:spPr bwMode="auto">
          <a:xfrm rot="490548">
            <a:off x="7469605" y="2274553"/>
            <a:ext cx="3728946" cy="287585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785600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p:cNvPicPr/>
          <p:nvPr/>
        </p:nvPicPr>
        <p:blipFill rotWithShape="1">
          <a:blip r:embed="rId2">
            <a:extLst>
              <a:ext uri="{28A0092B-C50C-407E-A947-70E740481C1C}">
                <a14:useLocalDpi xmlns:a14="http://schemas.microsoft.com/office/drawing/2010/main" val="0"/>
              </a:ext>
            </a:extLst>
          </a:blip>
          <a:srcRect t="15167" r="22949"/>
          <a:stretch/>
        </p:blipFill>
        <p:spPr bwMode="auto">
          <a:xfrm>
            <a:off x="663952" y="1978574"/>
            <a:ext cx="3292752" cy="1853975"/>
          </a:xfrm>
          <a:prstGeom prst="rect">
            <a:avLst/>
          </a:prstGeom>
          <a:ln>
            <a:noFill/>
          </a:ln>
          <a:extLst>
            <a:ext uri="{53640926-AAD7-44D8-BBD7-CCE9431645EC}">
              <a14:shadowObscured xmlns:a14="http://schemas.microsoft.com/office/drawing/2010/main"/>
            </a:ext>
          </a:extLst>
        </p:spPr>
      </p:pic>
      <p:sp>
        <p:nvSpPr>
          <p:cNvPr id="4" name="Metin kutusu 3"/>
          <p:cNvSpPr txBox="1"/>
          <p:nvPr/>
        </p:nvSpPr>
        <p:spPr>
          <a:xfrm>
            <a:off x="561401" y="1560998"/>
            <a:ext cx="3776133" cy="400110"/>
          </a:xfrm>
          <a:prstGeom prst="rect">
            <a:avLst/>
          </a:prstGeom>
          <a:noFill/>
        </p:spPr>
        <p:txBody>
          <a:bodyPr wrap="square" rtlCol="0">
            <a:spAutoFit/>
          </a:bodyPr>
          <a:lstStyle/>
          <a:p>
            <a:r>
              <a:rPr lang="tr-TR" sz="2000" b="1" i="1" cap="all" dirty="0">
                <a:latin typeface="+mj-lt"/>
                <a:ea typeface="+mj-ea"/>
                <a:cs typeface="+mj-cs"/>
              </a:rPr>
              <a:t>MORFOLOJİ YEMEKHANESİ</a:t>
            </a:r>
          </a:p>
        </p:txBody>
      </p:sp>
      <p:pic>
        <p:nvPicPr>
          <p:cNvPr id="5" name="Resim 4" descr="Image result for paÃ¼ havuzbaÅÄ± kafe"/>
          <p:cNvPicPr/>
          <p:nvPr/>
        </p:nvPicPr>
        <p:blipFill>
          <a:blip r:embed="rId3">
            <a:extLst>
              <a:ext uri="{28A0092B-C50C-407E-A947-70E740481C1C}">
                <a14:useLocalDpi xmlns:a14="http://schemas.microsoft.com/office/drawing/2010/main" val="0"/>
              </a:ext>
            </a:extLst>
          </a:blip>
          <a:srcRect/>
          <a:stretch>
            <a:fillRect/>
          </a:stretch>
        </p:blipFill>
        <p:spPr bwMode="auto">
          <a:xfrm>
            <a:off x="7785218" y="1991631"/>
            <a:ext cx="3348709" cy="1840918"/>
          </a:xfrm>
          <a:prstGeom prst="rect">
            <a:avLst/>
          </a:prstGeom>
          <a:noFill/>
          <a:ln>
            <a:noFill/>
          </a:ln>
        </p:spPr>
      </p:pic>
      <p:sp>
        <p:nvSpPr>
          <p:cNvPr id="7" name="Metin kutusu 6"/>
          <p:cNvSpPr txBox="1"/>
          <p:nvPr/>
        </p:nvSpPr>
        <p:spPr>
          <a:xfrm>
            <a:off x="7143349" y="1578464"/>
            <a:ext cx="4261467" cy="400110"/>
          </a:xfrm>
          <a:prstGeom prst="rect">
            <a:avLst/>
          </a:prstGeom>
          <a:noFill/>
        </p:spPr>
        <p:txBody>
          <a:bodyPr wrap="square" rtlCol="0">
            <a:spAutoFit/>
          </a:bodyPr>
          <a:lstStyle/>
          <a:p>
            <a:r>
              <a:rPr lang="tr-TR" sz="2000" b="1" i="1" cap="all" dirty="0">
                <a:latin typeface="+mj-lt"/>
                <a:ea typeface="+mj-ea"/>
                <a:cs typeface="+mj-cs"/>
              </a:rPr>
              <a:t>HAVUZBAŞI KAFE &amp; RESTAURANT</a:t>
            </a:r>
          </a:p>
        </p:txBody>
      </p:sp>
      <p:pic>
        <p:nvPicPr>
          <p:cNvPr id="11" name="Resim 10" descr="http://stumpffi.pau.edu.tr/siteler/sosyaltesisler/tinyMCE/_MG_6907.JPG"/>
          <p:cNvPicPr/>
          <p:nvPr/>
        </p:nvPicPr>
        <p:blipFill rotWithShape="1">
          <a:blip r:embed="rId4" cstate="print">
            <a:extLst>
              <a:ext uri="{28A0092B-C50C-407E-A947-70E740481C1C}">
                <a14:useLocalDpi xmlns:a14="http://schemas.microsoft.com/office/drawing/2010/main" val="0"/>
              </a:ext>
            </a:extLst>
          </a:blip>
          <a:srcRect t="22743" b="3333"/>
          <a:stretch/>
        </p:blipFill>
        <p:spPr bwMode="auto">
          <a:xfrm>
            <a:off x="4227548" y="4404634"/>
            <a:ext cx="3292752" cy="1654334"/>
          </a:xfrm>
          <a:prstGeom prst="rect">
            <a:avLst/>
          </a:prstGeom>
          <a:noFill/>
          <a:ln>
            <a:noFill/>
          </a:ln>
          <a:extLst>
            <a:ext uri="{53640926-AAD7-44D8-BBD7-CCE9431645EC}">
              <a14:shadowObscured xmlns:a14="http://schemas.microsoft.com/office/drawing/2010/main"/>
            </a:ext>
          </a:extLst>
        </p:spPr>
      </p:pic>
      <p:sp>
        <p:nvSpPr>
          <p:cNvPr id="10" name="Metin kutusu 9"/>
          <p:cNvSpPr txBox="1"/>
          <p:nvPr/>
        </p:nvSpPr>
        <p:spPr>
          <a:xfrm>
            <a:off x="3304601" y="4004524"/>
            <a:ext cx="5768622" cy="400110"/>
          </a:xfrm>
          <a:prstGeom prst="rect">
            <a:avLst/>
          </a:prstGeom>
          <a:noFill/>
        </p:spPr>
        <p:txBody>
          <a:bodyPr wrap="square" rtlCol="0">
            <a:spAutoFit/>
          </a:bodyPr>
          <a:lstStyle/>
          <a:p>
            <a:r>
              <a:rPr lang="tr-TR" sz="2000" b="1" i="1" cap="all" dirty="0">
                <a:latin typeface="+mj-lt"/>
                <a:ea typeface="+mj-ea"/>
                <a:cs typeface="+mj-cs"/>
              </a:rPr>
              <a:t>SOSYAL TESİSLER (KONUKEVİ RESTORAN)</a:t>
            </a:r>
          </a:p>
        </p:txBody>
      </p:sp>
      <p:sp>
        <p:nvSpPr>
          <p:cNvPr id="2" name="Slayt Numarası Yer Tutucusu 1"/>
          <p:cNvSpPr>
            <a:spLocks noGrp="1"/>
          </p:cNvSpPr>
          <p:nvPr>
            <p:ph type="sldNum" sz="quarter" idx="12"/>
          </p:nvPr>
        </p:nvSpPr>
        <p:spPr/>
        <p:txBody>
          <a:bodyPr/>
          <a:lstStyle/>
          <a:p>
            <a:fld id="{F302176B-0E47-46AC-8F43-DAB4B8A37D06}" type="slidenum">
              <a:rPr lang="tr-TR" smtClean="0"/>
              <a:pPr/>
              <a:t>47</a:t>
            </a:fld>
            <a:endParaRPr lang="tr-TR"/>
          </a:p>
        </p:txBody>
      </p:sp>
      <p:sp>
        <p:nvSpPr>
          <p:cNvPr id="9"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YİYECEK&amp;İÇECEK ALTERNATİFLERİ</a:t>
            </a:r>
          </a:p>
        </p:txBody>
      </p:sp>
    </p:spTree>
    <p:extLst>
      <p:ext uri="{BB962C8B-B14F-4D97-AF65-F5344CB8AC3E}">
        <p14:creationId xmlns:p14="http://schemas.microsoft.com/office/powerpoint/2010/main" val="193015293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descr="Görüntünün olası içeriği: iç mekan"/>
          <p:cNvPicPr/>
          <p:nvPr/>
        </p:nvPicPr>
        <p:blipFill>
          <a:blip r:embed="rId2">
            <a:extLst>
              <a:ext uri="{28A0092B-C50C-407E-A947-70E740481C1C}">
                <a14:useLocalDpi xmlns:a14="http://schemas.microsoft.com/office/drawing/2010/main" val="0"/>
              </a:ext>
            </a:extLst>
          </a:blip>
          <a:srcRect/>
          <a:stretch>
            <a:fillRect/>
          </a:stretch>
        </p:blipFill>
        <p:spPr bwMode="auto">
          <a:xfrm>
            <a:off x="6156132" y="4177874"/>
            <a:ext cx="4005234" cy="2347438"/>
          </a:xfrm>
          <a:prstGeom prst="rect">
            <a:avLst/>
          </a:prstGeom>
          <a:noFill/>
          <a:ln>
            <a:noFill/>
          </a:ln>
        </p:spPr>
      </p:pic>
      <p:pic>
        <p:nvPicPr>
          <p:cNvPr id="5" name="Resim 4" descr="http://haber.pau.edu.tr/Content/newsimg/sosyal-alanlar-artti/xl_50d556d4-291f-4d59-ac8c-967f0b60061a.jpe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82491" y="4352862"/>
            <a:ext cx="3209196" cy="2166957"/>
          </a:xfrm>
          <a:prstGeom prst="rect">
            <a:avLst/>
          </a:prstGeom>
          <a:noFill/>
          <a:ln>
            <a:noFill/>
          </a:ln>
        </p:spPr>
      </p:pic>
      <p:sp>
        <p:nvSpPr>
          <p:cNvPr id="7" name="Metin kutusu 6"/>
          <p:cNvSpPr txBox="1"/>
          <p:nvPr/>
        </p:nvSpPr>
        <p:spPr>
          <a:xfrm>
            <a:off x="2068374" y="1308395"/>
            <a:ext cx="1684254" cy="400110"/>
          </a:xfrm>
          <a:prstGeom prst="rect">
            <a:avLst/>
          </a:prstGeom>
          <a:noFill/>
        </p:spPr>
        <p:txBody>
          <a:bodyPr wrap="square" rtlCol="0">
            <a:spAutoFit/>
          </a:bodyPr>
          <a:lstStyle/>
          <a:p>
            <a:r>
              <a:rPr lang="tr-TR" sz="2000" b="1" i="1" cap="all" dirty="0">
                <a:latin typeface="+mj-lt"/>
                <a:ea typeface="+mj-ea"/>
                <a:cs typeface="+mj-cs"/>
              </a:rPr>
              <a:t>PAÜ KAFE</a:t>
            </a:r>
          </a:p>
        </p:txBody>
      </p:sp>
      <p:sp>
        <p:nvSpPr>
          <p:cNvPr id="9" name="Metin kutusu 8"/>
          <p:cNvSpPr txBox="1"/>
          <p:nvPr/>
        </p:nvSpPr>
        <p:spPr>
          <a:xfrm>
            <a:off x="9068707" y="1513943"/>
            <a:ext cx="1728192" cy="400110"/>
          </a:xfrm>
          <a:prstGeom prst="rect">
            <a:avLst/>
          </a:prstGeom>
          <a:noFill/>
        </p:spPr>
        <p:txBody>
          <a:bodyPr wrap="square" rtlCol="0">
            <a:spAutoFit/>
          </a:bodyPr>
          <a:lstStyle/>
          <a:p>
            <a:r>
              <a:rPr lang="tr-TR" sz="2000" b="1" i="1" cap="all" dirty="0">
                <a:latin typeface="+mj-lt"/>
                <a:ea typeface="+mj-ea"/>
                <a:cs typeface="+mj-cs"/>
              </a:rPr>
              <a:t>AY KAFE</a:t>
            </a:r>
          </a:p>
        </p:txBody>
      </p:sp>
      <p:sp>
        <p:nvSpPr>
          <p:cNvPr id="10" name="Metin kutusu 9"/>
          <p:cNvSpPr txBox="1"/>
          <p:nvPr/>
        </p:nvSpPr>
        <p:spPr>
          <a:xfrm>
            <a:off x="8375503" y="3777764"/>
            <a:ext cx="2304256" cy="400110"/>
          </a:xfrm>
          <a:prstGeom prst="rect">
            <a:avLst/>
          </a:prstGeom>
          <a:noFill/>
        </p:spPr>
        <p:txBody>
          <a:bodyPr wrap="square" rtlCol="0">
            <a:spAutoFit/>
          </a:bodyPr>
          <a:lstStyle/>
          <a:p>
            <a:r>
              <a:rPr lang="tr-TR" sz="2000" b="1" i="1" cap="all" dirty="0">
                <a:latin typeface="+mj-lt"/>
                <a:ea typeface="+mj-ea"/>
                <a:cs typeface="+mj-cs"/>
              </a:rPr>
              <a:t>VİTAMİN KAFE</a:t>
            </a:r>
          </a:p>
        </p:txBody>
      </p:sp>
      <p:sp>
        <p:nvSpPr>
          <p:cNvPr id="11" name="Metin kutusu 10"/>
          <p:cNvSpPr txBox="1"/>
          <p:nvPr/>
        </p:nvSpPr>
        <p:spPr>
          <a:xfrm>
            <a:off x="2068374" y="3952752"/>
            <a:ext cx="1900280" cy="400110"/>
          </a:xfrm>
          <a:prstGeom prst="rect">
            <a:avLst/>
          </a:prstGeom>
          <a:noFill/>
        </p:spPr>
        <p:txBody>
          <a:bodyPr wrap="square" rtlCol="0">
            <a:spAutoFit/>
          </a:bodyPr>
          <a:lstStyle/>
          <a:p>
            <a:r>
              <a:rPr lang="tr-TR" sz="2000" b="1" i="1" cap="all" dirty="0">
                <a:latin typeface="+mj-lt"/>
                <a:ea typeface="+mj-ea"/>
                <a:cs typeface="+mj-cs"/>
              </a:rPr>
              <a:t>GÖL KAFE</a:t>
            </a:r>
          </a:p>
        </p:txBody>
      </p:sp>
      <p:sp>
        <p:nvSpPr>
          <p:cNvPr id="3" name="Slayt Numarası Yer Tutucusu 2"/>
          <p:cNvSpPr>
            <a:spLocks noGrp="1"/>
          </p:cNvSpPr>
          <p:nvPr>
            <p:ph type="sldNum" sz="quarter" idx="12"/>
          </p:nvPr>
        </p:nvSpPr>
        <p:spPr/>
        <p:txBody>
          <a:bodyPr/>
          <a:lstStyle/>
          <a:p>
            <a:fld id="{F302176B-0E47-46AC-8F43-DAB4B8A37D06}" type="slidenum">
              <a:rPr lang="tr-TR" smtClean="0"/>
              <a:pPr/>
              <a:t>48</a:t>
            </a:fld>
            <a:endParaRPr lang="tr-TR"/>
          </a:p>
        </p:txBody>
      </p:sp>
      <p:pic>
        <p:nvPicPr>
          <p:cNvPr id="8" name="Resim 7">
            <a:extLst>
              <a:ext uri="{FF2B5EF4-FFF2-40B4-BE49-F238E27FC236}">
                <a16:creationId xmlns:a16="http://schemas.microsoft.com/office/drawing/2014/main" id="{C68640EB-2B28-4584-841F-CC1B6B5971A2}"/>
              </a:ext>
            </a:extLst>
          </p:cNvPr>
          <p:cNvPicPr>
            <a:picLocks noChangeAspect="1"/>
          </p:cNvPicPr>
          <p:nvPr/>
        </p:nvPicPr>
        <p:blipFill rotWithShape="1">
          <a:blip r:embed="rId4"/>
          <a:srcRect l="17371"/>
          <a:stretch/>
        </p:blipFill>
        <p:spPr>
          <a:xfrm>
            <a:off x="2082491" y="1694571"/>
            <a:ext cx="3209196" cy="1993907"/>
          </a:xfrm>
          <a:prstGeom prst="rect">
            <a:avLst/>
          </a:prstGeom>
        </p:spPr>
      </p:pic>
      <p:pic>
        <p:nvPicPr>
          <p:cNvPr id="13" name="Resim 12">
            <a:extLst>
              <a:ext uri="{FF2B5EF4-FFF2-40B4-BE49-F238E27FC236}">
                <a16:creationId xmlns:a16="http://schemas.microsoft.com/office/drawing/2014/main" id="{05621454-F25A-4A3A-A7B3-FFF37AAAD4EE}"/>
              </a:ext>
            </a:extLst>
          </p:cNvPr>
          <p:cNvPicPr>
            <a:picLocks noChangeAspect="1"/>
          </p:cNvPicPr>
          <p:nvPr/>
        </p:nvPicPr>
        <p:blipFill>
          <a:blip r:embed="rId5"/>
          <a:stretch>
            <a:fillRect/>
          </a:stretch>
        </p:blipFill>
        <p:spPr>
          <a:xfrm>
            <a:off x="6156132" y="1911080"/>
            <a:ext cx="4005234" cy="1777398"/>
          </a:xfrm>
          <a:prstGeom prst="rect">
            <a:avLst/>
          </a:prstGeom>
        </p:spPr>
      </p:pic>
      <p:sp>
        <p:nvSpPr>
          <p:cNvPr id="14"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YİYECEK&amp;İÇECEK ALTERNATİFLERİ</a:t>
            </a:r>
          </a:p>
        </p:txBody>
      </p:sp>
    </p:spTree>
    <p:extLst>
      <p:ext uri="{BB962C8B-B14F-4D97-AF65-F5344CB8AC3E}">
        <p14:creationId xmlns:p14="http://schemas.microsoft.com/office/powerpoint/2010/main" val="402049817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p:nvPr/>
        </p:nvPicPr>
        <p:blipFill>
          <a:blip r:embed="rId2" cstate="print">
            <a:extLst>
              <a:ext uri="{28A0092B-C50C-407E-A947-70E740481C1C}">
                <a14:useLocalDpi xmlns:a14="http://schemas.microsoft.com/office/drawing/2010/main" val="0"/>
              </a:ext>
            </a:extLst>
          </a:blip>
          <a:stretch>
            <a:fillRect/>
          </a:stretch>
        </p:blipFill>
        <p:spPr>
          <a:xfrm>
            <a:off x="393542" y="1823820"/>
            <a:ext cx="2502058" cy="1729984"/>
          </a:xfrm>
          <a:prstGeom prst="rect">
            <a:avLst/>
          </a:prstGeom>
        </p:spPr>
      </p:pic>
      <p:pic>
        <p:nvPicPr>
          <p:cNvPr id="3" name="Resim 2"/>
          <p:cNvPicPr/>
          <p:nvPr/>
        </p:nvPicPr>
        <p:blipFill>
          <a:blip r:embed="rId3" cstate="print">
            <a:extLst>
              <a:ext uri="{28A0092B-C50C-407E-A947-70E740481C1C}">
                <a14:useLocalDpi xmlns:a14="http://schemas.microsoft.com/office/drawing/2010/main" val="0"/>
              </a:ext>
            </a:extLst>
          </a:blip>
          <a:stretch>
            <a:fillRect/>
          </a:stretch>
        </p:blipFill>
        <p:spPr>
          <a:xfrm>
            <a:off x="3804264" y="1940717"/>
            <a:ext cx="2554137" cy="1678404"/>
          </a:xfrm>
          <a:prstGeom prst="rect">
            <a:avLst/>
          </a:prstGeom>
        </p:spPr>
      </p:pic>
      <p:sp>
        <p:nvSpPr>
          <p:cNvPr id="4" name="Metin kutusu 3"/>
          <p:cNvSpPr txBox="1"/>
          <p:nvPr/>
        </p:nvSpPr>
        <p:spPr>
          <a:xfrm>
            <a:off x="777860" y="1454435"/>
            <a:ext cx="2225640" cy="400110"/>
          </a:xfrm>
          <a:prstGeom prst="rect">
            <a:avLst/>
          </a:prstGeom>
          <a:noFill/>
        </p:spPr>
        <p:txBody>
          <a:bodyPr wrap="square" rtlCol="0">
            <a:spAutoFit/>
          </a:bodyPr>
          <a:lstStyle/>
          <a:p>
            <a:r>
              <a:rPr lang="tr-TR" sz="2000" b="1" i="1" cap="all" dirty="0">
                <a:latin typeface="+mj-lt"/>
                <a:ea typeface="+mj-ea"/>
                <a:cs typeface="+mj-cs"/>
              </a:rPr>
              <a:t>YAKUT  KAFE</a:t>
            </a:r>
          </a:p>
        </p:txBody>
      </p:sp>
      <p:sp>
        <p:nvSpPr>
          <p:cNvPr id="5" name="Metin kutusu 4"/>
          <p:cNvSpPr txBox="1"/>
          <p:nvPr/>
        </p:nvSpPr>
        <p:spPr>
          <a:xfrm>
            <a:off x="3804265" y="1520148"/>
            <a:ext cx="2477664" cy="400110"/>
          </a:xfrm>
          <a:prstGeom prst="rect">
            <a:avLst/>
          </a:prstGeom>
          <a:noFill/>
        </p:spPr>
        <p:txBody>
          <a:bodyPr wrap="square" rtlCol="0">
            <a:spAutoFit/>
          </a:bodyPr>
          <a:lstStyle/>
          <a:p>
            <a:r>
              <a:rPr lang="tr-TR" sz="2000" b="1" i="1" cap="all" dirty="0">
                <a:latin typeface="+mj-lt"/>
                <a:ea typeface="+mj-ea"/>
                <a:cs typeface="+mj-cs"/>
              </a:rPr>
              <a:t>ZÜMRÜT KAFE</a:t>
            </a:r>
          </a:p>
        </p:txBody>
      </p:sp>
      <p:sp>
        <p:nvSpPr>
          <p:cNvPr id="6" name="Slayt Numarası Yer Tutucusu 5"/>
          <p:cNvSpPr>
            <a:spLocks noGrp="1"/>
          </p:cNvSpPr>
          <p:nvPr>
            <p:ph type="sldNum" sz="quarter" idx="12"/>
          </p:nvPr>
        </p:nvSpPr>
        <p:spPr/>
        <p:txBody>
          <a:bodyPr/>
          <a:lstStyle/>
          <a:p>
            <a:fld id="{F302176B-0E47-46AC-8F43-DAB4B8A37D06}" type="slidenum">
              <a:rPr lang="tr-TR" smtClean="0"/>
              <a:pPr/>
              <a:t>49</a:t>
            </a:fld>
            <a:endParaRPr lang="tr-TR"/>
          </a:p>
        </p:txBody>
      </p:sp>
      <p:pic>
        <p:nvPicPr>
          <p:cNvPr id="9" name="Resim 8">
            <a:extLst>
              <a:ext uri="{FF2B5EF4-FFF2-40B4-BE49-F238E27FC236}">
                <a16:creationId xmlns:a16="http://schemas.microsoft.com/office/drawing/2014/main" id="{8FC15E2C-4FF9-4EE1-ACE4-D1F3EB6FAA1D}"/>
              </a:ext>
            </a:extLst>
          </p:cNvPr>
          <p:cNvPicPr>
            <a:picLocks noChangeAspect="1"/>
          </p:cNvPicPr>
          <p:nvPr/>
        </p:nvPicPr>
        <p:blipFill>
          <a:blip r:embed="rId4"/>
          <a:stretch>
            <a:fillRect/>
          </a:stretch>
        </p:blipFill>
        <p:spPr>
          <a:xfrm>
            <a:off x="7546594" y="4086824"/>
            <a:ext cx="2771706" cy="1950021"/>
          </a:xfrm>
          <a:prstGeom prst="rect">
            <a:avLst/>
          </a:prstGeom>
        </p:spPr>
      </p:pic>
      <p:sp>
        <p:nvSpPr>
          <p:cNvPr id="10" name="Metin kutusu 9">
            <a:extLst>
              <a:ext uri="{FF2B5EF4-FFF2-40B4-BE49-F238E27FC236}">
                <a16:creationId xmlns:a16="http://schemas.microsoft.com/office/drawing/2014/main" id="{B85DF329-8226-429F-A4B8-4C36195B9098}"/>
              </a:ext>
            </a:extLst>
          </p:cNvPr>
          <p:cNvSpPr txBox="1"/>
          <p:nvPr/>
        </p:nvSpPr>
        <p:spPr>
          <a:xfrm>
            <a:off x="7726681" y="1520148"/>
            <a:ext cx="2103120" cy="400110"/>
          </a:xfrm>
          <a:prstGeom prst="rect">
            <a:avLst/>
          </a:prstGeom>
          <a:noFill/>
        </p:spPr>
        <p:txBody>
          <a:bodyPr wrap="square" rtlCol="0">
            <a:spAutoFit/>
          </a:bodyPr>
          <a:lstStyle/>
          <a:p>
            <a:r>
              <a:rPr lang="tr-TR" sz="2000" b="1" i="1" cap="all" dirty="0">
                <a:latin typeface="+mj-lt"/>
                <a:ea typeface="+mj-ea"/>
                <a:cs typeface="+mj-cs"/>
              </a:rPr>
              <a:t>TEKNO KAFE</a:t>
            </a:r>
          </a:p>
        </p:txBody>
      </p:sp>
      <p:sp>
        <p:nvSpPr>
          <p:cNvPr id="11"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YİYECEK&amp;İÇECEK ALTERNATİFLERİ</a:t>
            </a:r>
          </a:p>
        </p:txBody>
      </p:sp>
      <p:pic>
        <p:nvPicPr>
          <p:cNvPr id="13" name="Resim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3542" y="4143932"/>
            <a:ext cx="2502000" cy="1798701"/>
          </a:xfrm>
          <a:prstGeom prst="rect">
            <a:avLst/>
          </a:prstGeom>
        </p:spPr>
      </p:pic>
      <p:pic>
        <p:nvPicPr>
          <p:cNvPr id="14" name="Resim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04264" y="4162274"/>
            <a:ext cx="2556000" cy="1950022"/>
          </a:xfrm>
          <a:prstGeom prst="rect">
            <a:avLst/>
          </a:prstGeom>
        </p:spPr>
      </p:pic>
      <p:pic>
        <p:nvPicPr>
          <p:cNvPr id="15" name="Resim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46300" y="1940717"/>
            <a:ext cx="2772000" cy="1627249"/>
          </a:xfrm>
          <a:prstGeom prst="rect">
            <a:avLst/>
          </a:prstGeom>
        </p:spPr>
      </p:pic>
    </p:spTree>
    <p:extLst>
      <p:ext uri="{BB962C8B-B14F-4D97-AF65-F5344CB8AC3E}">
        <p14:creationId xmlns:p14="http://schemas.microsoft.com/office/powerpoint/2010/main" val="14068895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İçerik Yer Tutucusu 9"/>
          <p:cNvGraphicFramePr>
            <a:graphicFrameLocks noGrp="1"/>
          </p:cNvGraphicFramePr>
          <p:nvPr>
            <p:ph idx="1"/>
            <p:extLst>
              <p:ext uri="{D42A27DB-BD31-4B8C-83A1-F6EECF244321}">
                <p14:modId xmlns:p14="http://schemas.microsoft.com/office/powerpoint/2010/main" val="317048903"/>
              </p:ext>
            </p:extLst>
          </p:nvPr>
        </p:nvGraphicFramePr>
        <p:xfrm>
          <a:off x="4864751" y="2075649"/>
          <a:ext cx="7082269" cy="30060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Slayt Numarası Yer Tutucusu 1"/>
          <p:cNvSpPr>
            <a:spLocks noGrp="1"/>
          </p:cNvSpPr>
          <p:nvPr>
            <p:ph type="sldNum" sz="quarter" idx="12"/>
          </p:nvPr>
        </p:nvSpPr>
        <p:spPr/>
        <p:txBody>
          <a:bodyPr/>
          <a:lstStyle/>
          <a:p>
            <a:fld id="{F302176B-0E47-46AC-8F43-DAB4B8A37D06}" type="slidenum">
              <a:rPr lang="tr-TR" smtClean="0"/>
              <a:pPr/>
              <a:t>5</a:t>
            </a:fld>
            <a:endParaRPr lang="tr-TR"/>
          </a:p>
        </p:txBody>
      </p:sp>
      <p:graphicFrame>
        <p:nvGraphicFramePr>
          <p:cNvPr id="11" name="Diyagram 10"/>
          <p:cNvGraphicFramePr/>
          <p:nvPr>
            <p:extLst>
              <p:ext uri="{D42A27DB-BD31-4B8C-83A1-F6EECF244321}">
                <p14:modId xmlns:p14="http://schemas.microsoft.com/office/powerpoint/2010/main" val="4016219714"/>
              </p:ext>
            </p:extLst>
          </p:nvPr>
        </p:nvGraphicFramePr>
        <p:xfrm>
          <a:off x="6736959" y="5071601"/>
          <a:ext cx="3823172" cy="1162595"/>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7" name="Başlık 1"/>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Üniversite yönetimi</a:t>
            </a:r>
          </a:p>
        </p:txBody>
      </p:sp>
      <p:pic>
        <p:nvPicPr>
          <p:cNvPr id="3" name="Resim 2"/>
          <p:cNvPicPr>
            <a:picLocks noChangeAspect="1"/>
          </p:cNvPicPr>
          <p:nvPr/>
        </p:nvPicPr>
        <p:blipFill rotWithShape="1">
          <a:blip r:embed="rId13" cstate="print">
            <a:extLst>
              <a:ext uri="{BEBA8EAE-BF5A-486C-A8C5-ECC9F3942E4B}">
                <a14:imgProps xmlns:a14="http://schemas.microsoft.com/office/drawing/2010/main">
                  <a14:imgLayer r:embed="rId14">
                    <a14:imgEffect>
                      <a14:colorTemperature colorTemp="5651"/>
                    </a14:imgEffect>
                    <a14:imgEffect>
                      <a14:brightnessContrast bright="17000" contrast="11000"/>
                    </a14:imgEffect>
                  </a14:imgLayer>
                </a14:imgProps>
              </a:ext>
              <a:ext uri="{28A0092B-C50C-407E-A947-70E740481C1C}">
                <a14:useLocalDpi xmlns:a14="http://schemas.microsoft.com/office/drawing/2010/main" val="0"/>
              </a:ext>
            </a:extLst>
          </a:blip>
          <a:srcRect r="32711"/>
          <a:stretch/>
        </p:blipFill>
        <p:spPr>
          <a:xfrm>
            <a:off x="856773" y="2387242"/>
            <a:ext cx="4007978" cy="2984355"/>
          </a:xfrm>
          <a:prstGeom prst="rect">
            <a:avLst/>
          </a:prstGeom>
        </p:spPr>
      </p:pic>
      <p:graphicFrame>
        <p:nvGraphicFramePr>
          <p:cNvPr id="9" name="Diyagram 8"/>
          <p:cNvGraphicFramePr/>
          <p:nvPr>
            <p:extLst>
              <p:ext uri="{D42A27DB-BD31-4B8C-83A1-F6EECF244321}">
                <p14:modId xmlns:p14="http://schemas.microsoft.com/office/powerpoint/2010/main" val="3324736751"/>
              </p:ext>
            </p:extLst>
          </p:nvPr>
        </p:nvGraphicFramePr>
        <p:xfrm>
          <a:off x="8763000" y="5071600"/>
          <a:ext cx="3823172" cy="1162595"/>
        </p:xfrm>
        <a:graphic>
          <a:graphicData uri="http://schemas.openxmlformats.org/drawingml/2006/diagram">
            <dgm:relIds xmlns:dgm="http://schemas.openxmlformats.org/drawingml/2006/diagram" xmlns:r="http://schemas.openxmlformats.org/officeDocument/2006/relationships" r:dm="rId15" r:lo="rId16" r:qs="rId17" r:cs="rId18"/>
          </a:graphicData>
        </a:graphic>
      </p:graphicFrame>
    </p:spTree>
    <p:extLst>
      <p:ext uri="{BB962C8B-B14F-4D97-AF65-F5344CB8AC3E}">
        <p14:creationId xmlns:p14="http://schemas.microsoft.com/office/powerpoint/2010/main" val="397176572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a:extLst>
              <a:ext uri="{FF2B5EF4-FFF2-40B4-BE49-F238E27FC236}">
                <a16:creationId xmlns:a16="http://schemas.microsoft.com/office/drawing/2014/main" id="{66C00268-E557-4706-A8E4-160F44C0D682}"/>
              </a:ext>
            </a:extLst>
          </p:cNvPr>
          <p:cNvSpPr>
            <a:spLocks noGrp="1"/>
          </p:cNvSpPr>
          <p:nvPr>
            <p:ph type="sldNum" sz="quarter" idx="12"/>
          </p:nvPr>
        </p:nvSpPr>
        <p:spPr/>
        <p:txBody>
          <a:bodyPr/>
          <a:lstStyle/>
          <a:p>
            <a:fld id="{F302176B-0E47-46AC-8F43-DAB4B8A37D06}" type="slidenum">
              <a:rPr lang="tr-TR" smtClean="0"/>
              <a:pPr/>
              <a:t>50</a:t>
            </a:fld>
            <a:endParaRPr lang="tr-TR"/>
          </a:p>
        </p:txBody>
      </p:sp>
      <p:sp>
        <p:nvSpPr>
          <p:cNvPr id="4" name="Metin kutusu 3">
            <a:extLst>
              <a:ext uri="{FF2B5EF4-FFF2-40B4-BE49-F238E27FC236}">
                <a16:creationId xmlns:a16="http://schemas.microsoft.com/office/drawing/2014/main" id="{327799DC-05C5-43B6-8B07-557211951797}"/>
              </a:ext>
            </a:extLst>
          </p:cNvPr>
          <p:cNvSpPr txBox="1"/>
          <p:nvPr/>
        </p:nvSpPr>
        <p:spPr>
          <a:xfrm>
            <a:off x="635851" y="2047876"/>
            <a:ext cx="6565049" cy="4247317"/>
          </a:xfrm>
          <a:prstGeom prst="rect">
            <a:avLst/>
          </a:prstGeom>
          <a:noFill/>
        </p:spPr>
        <p:txBody>
          <a:bodyPr wrap="square" rtlCol="0">
            <a:spAutoFit/>
          </a:bodyPr>
          <a:lstStyle/>
          <a:p>
            <a:r>
              <a:rPr lang="tr-TR" dirty="0"/>
              <a:t>Birçok konuda olduğu gibi ekonomik olarak da yönetimin sizde olduğu bir döneme başlıyorsunuz. </a:t>
            </a:r>
          </a:p>
          <a:p>
            <a:endParaRPr lang="tr-TR" dirty="0"/>
          </a:p>
          <a:p>
            <a:r>
              <a:rPr lang="tr-TR" dirty="0"/>
              <a:t>Finansal okuryazarlık kavramından da yola çıkarak </a:t>
            </a:r>
            <a:r>
              <a:rPr lang="tr-TR" b="1" dirty="0"/>
              <a:t>bilinçli kredi kartı kullanımı</a:t>
            </a:r>
            <a:r>
              <a:rPr lang="tr-TR" dirty="0"/>
              <a:t>nın</a:t>
            </a:r>
            <a:r>
              <a:rPr lang="tr-TR" b="1" dirty="0"/>
              <a:t> </a:t>
            </a:r>
            <a:r>
              <a:rPr lang="tr-TR" dirty="0"/>
              <a:t>ve harcamalarınızda </a:t>
            </a:r>
            <a:r>
              <a:rPr lang="tr-TR" b="1" dirty="0">
                <a:solidFill>
                  <a:srgbClr val="FF0000"/>
                </a:solidFill>
              </a:rPr>
              <a:t>ihtiyaç/istek ayrımı </a:t>
            </a:r>
            <a:r>
              <a:rPr lang="tr-TR" dirty="0"/>
              <a:t>yapmanın önemini vurgulamak isteriz. </a:t>
            </a:r>
          </a:p>
          <a:p>
            <a:endParaRPr lang="tr-TR" dirty="0"/>
          </a:p>
          <a:p>
            <a:r>
              <a:rPr lang="tr-TR" dirty="0"/>
              <a:t>İhtiyacınız olmayan harcamalarda bulunurken bütçenizi gözetmeniz gerekecektir. Kredi kartı da olsa yaptığınız harcamaları ay sonunda ödemeniz gerekeceğini unutmayın.</a:t>
            </a:r>
          </a:p>
          <a:p>
            <a:endParaRPr lang="tr-TR" dirty="0"/>
          </a:p>
          <a:p>
            <a:r>
              <a:rPr lang="tr-TR" b="1" dirty="0"/>
              <a:t>Aylık bütçenizi aşacak şekilde </a:t>
            </a:r>
            <a:r>
              <a:rPr lang="tr-TR" dirty="0"/>
              <a:t>taksitli bir alışveriş yapacaksanız aylar boyunca taksit ödemenin sizi nasıl etkileyeceğini düşünerek karar verin. </a:t>
            </a:r>
          </a:p>
        </p:txBody>
      </p:sp>
      <p:sp>
        <p:nvSpPr>
          <p:cNvPr id="5"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FİNANSAL OKURYAZARLIK</a:t>
            </a:r>
          </a:p>
        </p:txBody>
      </p:sp>
      <p:pic>
        <p:nvPicPr>
          <p:cNvPr id="3" name="Resim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00" y="2557081"/>
            <a:ext cx="3886200" cy="2283143"/>
          </a:xfrm>
          <a:prstGeom prst="rect">
            <a:avLst/>
          </a:prstGeom>
        </p:spPr>
      </p:pic>
    </p:spTree>
    <p:extLst>
      <p:ext uri="{BB962C8B-B14F-4D97-AF65-F5344CB8AC3E}">
        <p14:creationId xmlns:p14="http://schemas.microsoft.com/office/powerpoint/2010/main" val="311864415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BD5F4D61-8D83-49A9-A392-36B3918A23DA}"/>
              </a:ext>
            </a:extLst>
          </p:cNvPr>
          <p:cNvSpPr>
            <a:spLocks noGrp="1"/>
          </p:cNvSpPr>
          <p:nvPr>
            <p:ph type="title"/>
          </p:nvPr>
        </p:nvSpPr>
        <p:spPr/>
        <p:txBody>
          <a:bodyPr>
            <a:normAutofit/>
          </a:bodyPr>
          <a:lstStyle/>
          <a:p>
            <a:r>
              <a:rPr lang="tr-TR" sz="3600" b="1" dirty="0"/>
              <a:t>BOTANİK BAHÇE</a:t>
            </a:r>
          </a:p>
        </p:txBody>
      </p:sp>
      <p:sp>
        <p:nvSpPr>
          <p:cNvPr id="3" name="İçerik Yer Tutucusu 2">
            <a:extLst>
              <a:ext uri="{FF2B5EF4-FFF2-40B4-BE49-F238E27FC236}">
                <a16:creationId xmlns:a16="http://schemas.microsoft.com/office/drawing/2014/main" id="{82121C04-0830-4A93-83EC-AC88E6E2791B}"/>
              </a:ext>
            </a:extLst>
          </p:cNvPr>
          <p:cNvSpPr>
            <a:spLocks noGrp="1"/>
          </p:cNvSpPr>
          <p:nvPr>
            <p:ph idx="1"/>
          </p:nvPr>
        </p:nvSpPr>
        <p:spPr>
          <a:xfrm>
            <a:off x="685799" y="2414588"/>
            <a:ext cx="6615113" cy="3804097"/>
          </a:xfrm>
        </p:spPr>
        <p:txBody>
          <a:bodyPr>
            <a:normAutofit/>
          </a:bodyPr>
          <a:lstStyle/>
          <a:p>
            <a:r>
              <a:rPr lang="tr-TR" sz="1800" dirty="0"/>
              <a:t>10 bin 600 metrekarelik alanda kurulan ‘botanik bahçe’, içerisinde bulunan 850 farklı bitki çeşidiyle bölgede ilk ve tek olması bakımından dikkat çekiyor. Her gün yüzlerce ziyaretçinin uğrak yeri olan bahçede hedef ise çeşitliliği artırmak.140 metre kare cam sera içinde sergilenen iç mekan koleksiyonları Hayrettin Karaca Meşeliği, tıbbi ve aromatik bitki bahçesi, iğne yapraklı bitki koleksiyonu, kaya bitkileri bahçesi, palmiye adası ile farklı iklim koşullarında yetişen endemik bitki türleri görenlerin beğenisini kazanıyor. </a:t>
            </a:r>
          </a:p>
        </p:txBody>
      </p:sp>
      <p:sp>
        <p:nvSpPr>
          <p:cNvPr id="4" name="Slayt Numarası Yer Tutucusu 3">
            <a:extLst>
              <a:ext uri="{FF2B5EF4-FFF2-40B4-BE49-F238E27FC236}">
                <a16:creationId xmlns:a16="http://schemas.microsoft.com/office/drawing/2014/main" id="{D655200E-33CE-4C12-9932-61042729AF06}"/>
              </a:ext>
            </a:extLst>
          </p:cNvPr>
          <p:cNvSpPr>
            <a:spLocks noGrp="1"/>
          </p:cNvSpPr>
          <p:nvPr>
            <p:ph type="sldNum" sz="quarter" idx="12"/>
          </p:nvPr>
        </p:nvSpPr>
        <p:spPr/>
        <p:txBody>
          <a:bodyPr/>
          <a:lstStyle/>
          <a:p>
            <a:fld id="{F302176B-0E47-46AC-8F43-DAB4B8A37D06}" type="slidenum">
              <a:rPr lang="tr-TR" smtClean="0"/>
              <a:pPr/>
              <a:t>51</a:t>
            </a:fld>
            <a:endParaRPr lang="tr-TR"/>
          </a:p>
        </p:txBody>
      </p:sp>
      <p:pic>
        <p:nvPicPr>
          <p:cNvPr id="5" name="Resim 4">
            <a:extLst>
              <a:ext uri="{FF2B5EF4-FFF2-40B4-BE49-F238E27FC236}">
                <a16:creationId xmlns:a16="http://schemas.microsoft.com/office/drawing/2014/main" id="{062E3967-C9CF-4B2C-B9DE-0221979BFA9F}"/>
              </a:ext>
            </a:extLst>
          </p:cNvPr>
          <p:cNvPicPr>
            <a:picLocks noChangeAspect="1"/>
          </p:cNvPicPr>
          <p:nvPr/>
        </p:nvPicPr>
        <p:blipFill>
          <a:blip r:embed="rId2"/>
          <a:stretch>
            <a:fillRect/>
          </a:stretch>
        </p:blipFill>
        <p:spPr>
          <a:xfrm>
            <a:off x="7772400" y="2414588"/>
            <a:ext cx="3914775" cy="3100388"/>
          </a:xfrm>
          <a:prstGeom prst="rect">
            <a:avLst/>
          </a:prstGeom>
        </p:spPr>
      </p:pic>
    </p:spTree>
    <p:extLst>
      <p:ext uri="{BB962C8B-B14F-4D97-AF65-F5344CB8AC3E}">
        <p14:creationId xmlns:p14="http://schemas.microsoft.com/office/powerpoint/2010/main" val="111658088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a:extLst>
              <a:ext uri="{FF2B5EF4-FFF2-40B4-BE49-F238E27FC236}">
                <a16:creationId xmlns:a16="http://schemas.microsoft.com/office/drawing/2014/main" id="{66C00268-E557-4706-A8E4-160F44C0D682}"/>
              </a:ext>
            </a:extLst>
          </p:cNvPr>
          <p:cNvSpPr>
            <a:spLocks noGrp="1"/>
          </p:cNvSpPr>
          <p:nvPr>
            <p:ph type="sldNum" sz="quarter" idx="12"/>
          </p:nvPr>
        </p:nvSpPr>
        <p:spPr/>
        <p:txBody>
          <a:bodyPr/>
          <a:lstStyle/>
          <a:p>
            <a:fld id="{F302176B-0E47-46AC-8F43-DAB4B8A37D06}" type="slidenum">
              <a:rPr lang="tr-TR" smtClean="0"/>
              <a:pPr/>
              <a:t>52</a:t>
            </a:fld>
            <a:endParaRPr lang="tr-TR"/>
          </a:p>
        </p:txBody>
      </p:sp>
      <p:sp>
        <p:nvSpPr>
          <p:cNvPr id="4" name="Metin kutusu 3">
            <a:extLst>
              <a:ext uri="{FF2B5EF4-FFF2-40B4-BE49-F238E27FC236}">
                <a16:creationId xmlns:a16="http://schemas.microsoft.com/office/drawing/2014/main" id="{327799DC-05C5-43B6-8B07-557211951797}"/>
              </a:ext>
            </a:extLst>
          </p:cNvPr>
          <p:cNvSpPr txBox="1"/>
          <p:nvPr/>
        </p:nvSpPr>
        <p:spPr>
          <a:xfrm>
            <a:off x="980888" y="2128991"/>
            <a:ext cx="4556787" cy="2893100"/>
          </a:xfrm>
          <a:prstGeom prst="rect">
            <a:avLst/>
          </a:prstGeom>
          <a:noFill/>
        </p:spPr>
        <p:txBody>
          <a:bodyPr wrap="square" rtlCol="0">
            <a:spAutoFit/>
          </a:bodyPr>
          <a:lstStyle/>
          <a:p>
            <a:pPr algn="just"/>
            <a:r>
              <a:rPr lang="tr-TR" sz="1400" dirty="0"/>
              <a:t>Daha yeşil bir yerleşke ve sürdürülebilir çevre adına Pamukkale Üniversitesi olarak yerleşkemiz içerisinde iki noktaya “Mobil Atık Getirme Ünitesi” yerleştirilmiştir. İlki Merkez Yemekhane önü diğeri ise üniversite hastanemizin poliklinikler</a:t>
            </a:r>
          </a:p>
          <a:p>
            <a:pPr algn="just"/>
            <a:r>
              <a:rPr lang="tr-TR" sz="1400" dirty="0"/>
              <a:t>bölgesine konumlandırılmıştır.</a:t>
            </a:r>
          </a:p>
          <a:p>
            <a:pPr algn="just"/>
            <a:endParaRPr lang="tr-TR" sz="1400" dirty="0"/>
          </a:p>
          <a:p>
            <a:pPr algn="just"/>
            <a:r>
              <a:rPr lang="tr-TR" sz="1400" dirty="0"/>
              <a:t>Ayrıca 22 ayrı noktaya yerleştirilen</a:t>
            </a:r>
          </a:p>
          <a:p>
            <a:pPr algn="just"/>
            <a:r>
              <a:rPr lang="tr-TR" sz="1400" dirty="0"/>
              <a:t>yıpranma ve aşınmaya karşı dayanıklı, yüzde yüz</a:t>
            </a:r>
          </a:p>
          <a:p>
            <a:pPr algn="just"/>
            <a:r>
              <a:rPr lang="tr-TR" sz="1400" dirty="0"/>
              <a:t>sızdırmazlık özelliğine sahip 2 bin 200 litre kapasiteli</a:t>
            </a:r>
          </a:p>
          <a:p>
            <a:pPr algn="just"/>
            <a:r>
              <a:rPr lang="tr-TR" sz="1400" dirty="0"/>
              <a:t>hidrolik sistem yeraltı çöp konteynerleri ile kötü koku ve görüntü kirliliğinin önüne geçilmesi planlanmıştır.</a:t>
            </a:r>
          </a:p>
        </p:txBody>
      </p:sp>
      <p:sp>
        <p:nvSpPr>
          <p:cNvPr id="5"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Kampüste Sıfır atık</a:t>
            </a:r>
          </a:p>
        </p:txBody>
      </p:sp>
      <p:pic>
        <p:nvPicPr>
          <p:cNvPr id="6" name="Resim 5"/>
          <p:cNvPicPr>
            <a:picLocks noChangeAspect="1"/>
          </p:cNvPicPr>
          <p:nvPr/>
        </p:nvPicPr>
        <p:blipFill rotWithShape="1">
          <a:blip r:embed="rId2">
            <a:extLst>
              <a:ext uri="{28A0092B-C50C-407E-A947-70E740481C1C}">
                <a14:useLocalDpi xmlns:a14="http://schemas.microsoft.com/office/drawing/2010/main" val="0"/>
              </a:ext>
            </a:extLst>
          </a:blip>
          <a:srcRect l="14992"/>
          <a:stretch/>
        </p:blipFill>
        <p:spPr>
          <a:xfrm>
            <a:off x="6000216" y="2128991"/>
            <a:ext cx="5505984" cy="3899954"/>
          </a:xfrm>
          <a:prstGeom prst="rect">
            <a:avLst/>
          </a:prstGeom>
        </p:spPr>
      </p:pic>
      <p:pic>
        <p:nvPicPr>
          <p:cNvPr id="3" name="Resim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37675" y="380097"/>
            <a:ext cx="1315117" cy="1368577"/>
          </a:xfrm>
          <a:prstGeom prst="rect">
            <a:avLst/>
          </a:prstGeom>
        </p:spPr>
      </p:pic>
    </p:spTree>
    <p:extLst>
      <p:ext uri="{BB962C8B-B14F-4D97-AF65-F5344CB8AC3E}">
        <p14:creationId xmlns:p14="http://schemas.microsoft.com/office/powerpoint/2010/main" val="265393913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a:extLst>
              <a:ext uri="{FF2B5EF4-FFF2-40B4-BE49-F238E27FC236}">
                <a16:creationId xmlns:a16="http://schemas.microsoft.com/office/drawing/2014/main" id="{66C00268-E557-4706-A8E4-160F44C0D682}"/>
              </a:ext>
            </a:extLst>
          </p:cNvPr>
          <p:cNvSpPr>
            <a:spLocks noGrp="1"/>
          </p:cNvSpPr>
          <p:nvPr>
            <p:ph type="sldNum" sz="quarter" idx="12"/>
          </p:nvPr>
        </p:nvSpPr>
        <p:spPr/>
        <p:txBody>
          <a:bodyPr/>
          <a:lstStyle/>
          <a:p>
            <a:fld id="{F302176B-0E47-46AC-8F43-DAB4B8A37D06}" type="slidenum">
              <a:rPr lang="tr-TR" smtClean="0"/>
              <a:pPr/>
              <a:t>53</a:t>
            </a:fld>
            <a:endParaRPr lang="tr-TR"/>
          </a:p>
        </p:txBody>
      </p:sp>
      <p:sp>
        <p:nvSpPr>
          <p:cNvPr id="4" name="Metin kutusu 3">
            <a:extLst>
              <a:ext uri="{FF2B5EF4-FFF2-40B4-BE49-F238E27FC236}">
                <a16:creationId xmlns:a16="http://schemas.microsoft.com/office/drawing/2014/main" id="{327799DC-05C5-43B6-8B07-557211951797}"/>
              </a:ext>
            </a:extLst>
          </p:cNvPr>
          <p:cNvSpPr txBox="1"/>
          <p:nvPr/>
        </p:nvSpPr>
        <p:spPr>
          <a:xfrm>
            <a:off x="1066346" y="2039330"/>
            <a:ext cx="4556787" cy="4524315"/>
          </a:xfrm>
          <a:prstGeom prst="rect">
            <a:avLst/>
          </a:prstGeom>
          <a:noFill/>
        </p:spPr>
        <p:txBody>
          <a:bodyPr wrap="square" rtlCol="0">
            <a:spAutoFit/>
          </a:bodyPr>
          <a:lstStyle/>
          <a:p>
            <a:r>
              <a:rPr lang="tr-TR" dirty="0"/>
              <a:t>Her gün farklı dersliklerde ders alıyor olacaksınız. Ancak unutmamalısınız ki bu derslikleri sizden başka birçok öğrenci de kullanmaktadır. </a:t>
            </a:r>
          </a:p>
          <a:p>
            <a:endParaRPr lang="tr-TR" dirty="0"/>
          </a:p>
          <a:p>
            <a:r>
              <a:rPr lang="tr-TR" dirty="0"/>
              <a:t>Derslikten çıkarken çay bardağı vb. çöpünüzü çöp kutusuna atmanız, masanın üzerinde bırakmamanız gerekir. </a:t>
            </a:r>
          </a:p>
          <a:p>
            <a:endParaRPr lang="tr-TR" dirty="0"/>
          </a:p>
          <a:p>
            <a:r>
              <a:rPr lang="tr-TR" dirty="0"/>
              <a:t>Benzer şekilde koridorlar, çalışma alanları, kantinler, tuvaletler, bahçe alanlarında da size en yakın çöp kutusunu kullanabilirsiniz. </a:t>
            </a:r>
          </a:p>
          <a:p>
            <a:endParaRPr lang="tr-TR" dirty="0"/>
          </a:p>
          <a:p>
            <a:endParaRPr lang="tr-TR" dirty="0"/>
          </a:p>
        </p:txBody>
      </p:sp>
      <p:sp>
        <p:nvSpPr>
          <p:cNvPr id="5"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Kampüste Sıfır atık</a:t>
            </a:r>
          </a:p>
        </p:txBody>
      </p:sp>
      <p:pic>
        <p:nvPicPr>
          <p:cNvPr id="3" name="Resim 2"/>
          <p:cNvPicPr>
            <a:picLocks noChangeAspect="1"/>
          </p:cNvPicPr>
          <p:nvPr/>
        </p:nvPicPr>
        <p:blipFill rotWithShape="1">
          <a:blip r:embed="rId2">
            <a:extLst>
              <a:ext uri="{28A0092B-C50C-407E-A947-70E740481C1C}">
                <a14:useLocalDpi xmlns:a14="http://schemas.microsoft.com/office/drawing/2010/main" val="0"/>
              </a:ext>
            </a:extLst>
          </a:blip>
          <a:srcRect l="28437" b="10904"/>
          <a:stretch/>
        </p:blipFill>
        <p:spPr>
          <a:xfrm>
            <a:off x="8763000" y="1640793"/>
            <a:ext cx="2552485" cy="4495088"/>
          </a:xfrm>
          <a:prstGeom prst="rect">
            <a:avLst/>
          </a:prstGeom>
        </p:spPr>
      </p:pic>
      <p:pic>
        <p:nvPicPr>
          <p:cNvPr id="6" name="Resim 5"/>
          <p:cNvPicPr>
            <a:picLocks noChangeAspect="1"/>
          </p:cNvPicPr>
          <p:nvPr/>
        </p:nvPicPr>
        <p:blipFill rotWithShape="1">
          <a:blip r:embed="rId3" cstate="print">
            <a:duotone>
              <a:schemeClr val="accent4">
                <a:shade val="45000"/>
                <a:satMod val="135000"/>
              </a:schemeClr>
              <a:prstClr val="white"/>
            </a:duotone>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15503" t="11963" r="12766" b="20873"/>
          <a:stretch/>
        </p:blipFill>
        <p:spPr>
          <a:xfrm>
            <a:off x="5623133" y="2625899"/>
            <a:ext cx="2828658" cy="2860500"/>
          </a:xfrm>
          <a:prstGeom prst="rect">
            <a:avLst/>
          </a:prstGeom>
        </p:spPr>
      </p:pic>
    </p:spTree>
    <p:extLst>
      <p:ext uri="{BB962C8B-B14F-4D97-AF65-F5344CB8AC3E}">
        <p14:creationId xmlns:p14="http://schemas.microsoft.com/office/powerpoint/2010/main" val="199639227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a:extLst>
              <a:ext uri="{FF2B5EF4-FFF2-40B4-BE49-F238E27FC236}">
                <a16:creationId xmlns:a16="http://schemas.microsoft.com/office/drawing/2014/main" id="{66C00268-E557-4706-A8E4-160F44C0D682}"/>
              </a:ext>
            </a:extLst>
          </p:cNvPr>
          <p:cNvSpPr>
            <a:spLocks noGrp="1"/>
          </p:cNvSpPr>
          <p:nvPr>
            <p:ph type="sldNum" sz="quarter" idx="12"/>
          </p:nvPr>
        </p:nvSpPr>
        <p:spPr/>
        <p:txBody>
          <a:bodyPr/>
          <a:lstStyle/>
          <a:p>
            <a:fld id="{F302176B-0E47-46AC-8F43-DAB4B8A37D06}" type="slidenum">
              <a:rPr lang="tr-TR" smtClean="0"/>
              <a:pPr/>
              <a:t>54</a:t>
            </a:fld>
            <a:endParaRPr lang="tr-TR"/>
          </a:p>
        </p:txBody>
      </p:sp>
      <p:sp>
        <p:nvSpPr>
          <p:cNvPr id="4" name="Metin kutusu 3">
            <a:extLst>
              <a:ext uri="{FF2B5EF4-FFF2-40B4-BE49-F238E27FC236}">
                <a16:creationId xmlns:a16="http://schemas.microsoft.com/office/drawing/2014/main" id="{327799DC-05C5-43B6-8B07-557211951797}"/>
              </a:ext>
            </a:extLst>
          </p:cNvPr>
          <p:cNvSpPr txBox="1"/>
          <p:nvPr/>
        </p:nvSpPr>
        <p:spPr>
          <a:xfrm>
            <a:off x="972342" y="2701560"/>
            <a:ext cx="4556787" cy="2585323"/>
          </a:xfrm>
          <a:prstGeom prst="rect">
            <a:avLst/>
          </a:prstGeom>
          <a:noFill/>
        </p:spPr>
        <p:txBody>
          <a:bodyPr wrap="square" rtlCol="0">
            <a:spAutoFit/>
          </a:bodyPr>
          <a:lstStyle/>
          <a:p>
            <a:r>
              <a:rPr lang="tr-TR" dirty="0"/>
              <a:t>Kampüs trafik yönetmeliğine göre araçların, </a:t>
            </a:r>
            <a:r>
              <a:rPr lang="tr-TR" b="1" dirty="0"/>
              <a:t>yaya geçitlerinin gerisinde tam olarak durması</a:t>
            </a:r>
            <a:r>
              <a:rPr lang="tr-TR" dirty="0"/>
              <a:t> ve geçmek isteyen yayalara öncelikle yol vermesi zorunludur. </a:t>
            </a:r>
          </a:p>
          <a:p>
            <a:endParaRPr lang="tr-TR" dirty="0"/>
          </a:p>
          <a:p>
            <a:r>
              <a:rPr lang="tr-TR" dirty="0"/>
              <a:t>Taşıma veya yükleme / indirme amacıyla kısa süreli dahi olsa hiçbir araç kaldırım ve yaya yoluna çıkamaz. </a:t>
            </a:r>
          </a:p>
        </p:txBody>
      </p:sp>
      <p:sp>
        <p:nvSpPr>
          <p:cNvPr id="5"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Kampüste yaya önceliği</a:t>
            </a:r>
          </a:p>
        </p:txBody>
      </p:sp>
      <p:pic>
        <p:nvPicPr>
          <p:cNvPr id="3" name="Resim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10269" y="2094540"/>
            <a:ext cx="5695931" cy="3522364"/>
          </a:xfrm>
          <a:prstGeom prst="rect">
            <a:avLst/>
          </a:prstGeom>
        </p:spPr>
      </p:pic>
    </p:spTree>
    <p:extLst>
      <p:ext uri="{BB962C8B-B14F-4D97-AF65-F5344CB8AC3E}">
        <p14:creationId xmlns:p14="http://schemas.microsoft.com/office/powerpoint/2010/main" val="166529098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F302176B-0E47-46AC-8F43-DAB4B8A37D06}" type="slidenum">
              <a:rPr lang="tr-TR" smtClean="0"/>
              <a:pPr/>
              <a:t>55</a:t>
            </a:fld>
            <a:endParaRPr lang="tr-TR"/>
          </a:p>
        </p:txBody>
      </p:sp>
      <p:sp>
        <p:nvSpPr>
          <p:cNvPr id="5" name="Dikdörtgen 4"/>
          <p:cNvSpPr/>
          <p:nvPr/>
        </p:nvSpPr>
        <p:spPr>
          <a:xfrm>
            <a:off x="5382185" y="1035578"/>
            <a:ext cx="6096000" cy="646331"/>
          </a:xfrm>
          <a:prstGeom prst="rect">
            <a:avLst/>
          </a:prstGeom>
        </p:spPr>
        <p:txBody>
          <a:bodyPr>
            <a:spAutoFit/>
          </a:bodyPr>
          <a:lstStyle/>
          <a:p>
            <a:r>
              <a:rPr lang="tr-TR" b="1" dirty="0"/>
              <a:t>Kariyer Planlama Uygulama Ve Araştırma Merkezi (KARMER)  </a:t>
            </a:r>
          </a:p>
        </p:txBody>
      </p:sp>
      <p:sp>
        <p:nvSpPr>
          <p:cNvPr id="3" name="Dikdörtgen 2"/>
          <p:cNvSpPr/>
          <p:nvPr/>
        </p:nvSpPr>
        <p:spPr>
          <a:xfrm>
            <a:off x="726141" y="2798820"/>
            <a:ext cx="6096000" cy="2031325"/>
          </a:xfrm>
          <a:prstGeom prst="rect">
            <a:avLst/>
          </a:prstGeom>
        </p:spPr>
        <p:txBody>
          <a:bodyPr>
            <a:spAutoFit/>
          </a:bodyPr>
          <a:lstStyle/>
          <a:p>
            <a:r>
              <a:rPr lang="tr-TR" dirty="0">
                <a:solidFill>
                  <a:srgbClr val="212529"/>
                </a:solidFill>
                <a:latin typeface="inherit"/>
              </a:rPr>
              <a:t>Üniversitemiz bünyesinde Kariyer Destek hizmeti vermektedir. Yetenek Kapısı üzerinden kayıt ve başvuru yapıldığı taktirde, </a:t>
            </a:r>
            <a:r>
              <a:rPr lang="tr-TR" dirty="0" err="1">
                <a:solidFill>
                  <a:srgbClr val="212529"/>
                </a:solidFill>
                <a:latin typeface="inherit"/>
              </a:rPr>
              <a:t>KARMER’den</a:t>
            </a:r>
            <a:r>
              <a:rPr lang="tr-TR" dirty="0">
                <a:solidFill>
                  <a:srgbClr val="212529"/>
                </a:solidFill>
                <a:latin typeface="inherit"/>
              </a:rPr>
              <a:t> alınacak randevu ile Kariyer Destek hizmeti alınabilmektedir. </a:t>
            </a:r>
            <a:r>
              <a:rPr lang="tr-TR" dirty="0" err="1">
                <a:solidFill>
                  <a:srgbClr val="212529"/>
                </a:solidFill>
                <a:latin typeface="inherit"/>
              </a:rPr>
              <a:t>KARMER’in</a:t>
            </a:r>
            <a:r>
              <a:rPr lang="tr-TR" dirty="0">
                <a:solidFill>
                  <a:srgbClr val="212529"/>
                </a:solidFill>
                <a:latin typeface="inherit"/>
              </a:rPr>
              <a:t> web sayfası aynı zamanda güncel kariyer etkinliklerini ve staj duyurularını da paylaşmaktadır. </a:t>
            </a:r>
          </a:p>
          <a:p>
            <a:r>
              <a:rPr lang="tr-TR" dirty="0">
                <a:solidFill>
                  <a:srgbClr val="212529"/>
                </a:solidFill>
                <a:latin typeface="inherit"/>
              </a:rPr>
              <a:t>Erişim için: </a:t>
            </a:r>
            <a:r>
              <a:rPr lang="tr-TR" dirty="0">
                <a:solidFill>
                  <a:srgbClr val="0D6EFD"/>
                </a:solidFill>
                <a:latin typeface="inherit"/>
                <a:hlinkClick r:id="rId2"/>
              </a:rPr>
              <a:t>https://www.pau.edu.tr/kariyer</a:t>
            </a:r>
            <a:endParaRPr lang="tr-TR" b="0" i="0" dirty="0">
              <a:solidFill>
                <a:srgbClr val="212529"/>
              </a:solidFill>
              <a:effectLst/>
              <a:latin typeface="inherit"/>
            </a:endParaRPr>
          </a:p>
        </p:txBody>
      </p:sp>
      <p:pic>
        <p:nvPicPr>
          <p:cNvPr id="4" name="Resim 3"/>
          <p:cNvPicPr>
            <a:picLocks noChangeAspect="1"/>
          </p:cNvPicPr>
          <p:nvPr/>
        </p:nvPicPr>
        <p:blipFill>
          <a:blip r:embed="rId3"/>
          <a:stretch>
            <a:fillRect/>
          </a:stretch>
        </p:blipFill>
        <p:spPr>
          <a:xfrm>
            <a:off x="7315200" y="2375648"/>
            <a:ext cx="3808606" cy="3092824"/>
          </a:xfrm>
          <a:prstGeom prst="rect">
            <a:avLst/>
          </a:prstGeom>
        </p:spPr>
      </p:pic>
    </p:spTree>
    <p:extLst>
      <p:ext uri="{BB962C8B-B14F-4D97-AF65-F5344CB8AC3E}">
        <p14:creationId xmlns:p14="http://schemas.microsoft.com/office/powerpoint/2010/main" val="412199083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p:cNvSpPr/>
          <p:nvPr/>
        </p:nvSpPr>
        <p:spPr>
          <a:xfrm>
            <a:off x="5611907" y="952321"/>
            <a:ext cx="5422526" cy="646331"/>
          </a:xfrm>
          <a:prstGeom prst="rect">
            <a:avLst/>
          </a:prstGeom>
        </p:spPr>
        <p:txBody>
          <a:bodyPr wrap="square">
            <a:spAutoFit/>
          </a:bodyPr>
          <a:lstStyle/>
          <a:p>
            <a:r>
              <a:rPr lang="tr-TR" dirty="0"/>
              <a:t>ÖĞRENCİ KATILIMI</a:t>
            </a:r>
            <a:br>
              <a:rPr lang="tr-TR" dirty="0"/>
            </a:br>
            <a:r>
              <a:rPr lang="tr-TR" i="1" dirty="0"/>
              <a:t>«ÖNEMLİ, EŞİT VE SORUMLU OYUNCULAR»</a:t>
            </a:r>
            <a:endParaRPr lang="tr-TR" dirty="0"/>
          </a:p>
        </p:txBody>
      </p:sp>
      <p:pic>
        <p:nvPicPr>
          <p:cNvPr id="6" name="Resim 5">
            <a:extLst>
              <a:ext uri="{FF2B5EF4-FFF2-40B4-BE49-F238E27FC236}">
                <a16:creationId xmlns:a16="http://schemas.microsoft.com/office/drawing/2014/main" id="{08614772-7BC3-4FEC-99C3-DEE3A7D53E4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88879" y="2655815"/>
            <a:ext cx="6003121" cy="4202185"/>
          </a:xfrm>
          <a:prstGeom prst="rect">
            <a:avLst/>
          </a:prstGeom>
        </p:spPr>
      </p:pic>
      <p:sp>
        <p:nvSpPr>
          <p:cNvPr id="9" name="Dikdörtgen 8"/>
          <p:cNvSpPr/>
          <p:nvPr/>
        </p:nvSpPr>
        <p:spPr>
          <a:xfrm>
            <a:off x="491939" y="1735596"/>
            <a:ext cx="10542494" cy="1338828"/>
          </a:xfrm>
          <a:prstGeom prst="rect">
            <a:avLst/>
          </a:prstGeom>
        </p:spPr>
        <p:txBody>
          <a:bodyPr wrap="square">
            <a:spAutoFit/>
          </a:bodyPr>
          <a:lstStyle/>
          <a:p>
            <a:pPr lvl="0">
              <a:lnSpc>
                <a:spcPct val="150000"/>
              </a:lnSpc>
            </a:pPr>
            <a:r>
              <a:rPr lang="tr-TR" dirty="0">
                <a:solidFill>
                  <a:prstClr val="black"/>
                </a:solidFill>
              </a:rPr>
              <a:t>Aktif öğrenci </a:t>
            </a:r>
            <a:r>
              <a:rPr lang="tr-TR" dirty="0">
                <a:solidFill>
                  <a:prstClr val="black"/>
                </a:solidFill>
                <a:sym typeface="Wingdings" panose="05000000000000000000" pitchFamily="2" charset="2"/>
              </a:rPr>
              <a:t></a:t>
            </a:r>
            <a:r>
              <a:rPr lang="tr-TR" dirty="0">
                <a:solidFill>
                  <a:prstClr val="black"/>
                </a:solidFill>
              </a:rPr>
              <a:t> “çalışmaya önemli ölçüde zaman harcayan, yerleşkede vakit geçiren, öğrenci organizasyonlarına aktif katılan, öğrenciler ve biriminin diğer personelleri ile sık sık etkileşime giren kişi”</a:t>
            </a:r>
          </a:p>
        </p:txBody>
      </p:sp>
      <p:sp>
        <p:nvSpPr>
          <p:cNvPr id="10" name="İçerik Yer Tutucusu 2">
            <a:extLst>
              <a:ext uri="{FF2B5EF4-FFF2-40B4-BE49-F238E27FC236}">
                <a16:creationId xmlns:a16="http://schemas.microsoft.com/office/drawing/2014/main" id="{B0ECB63A-2229-4633-B5B3-EE04A05196D8}"/>
              </a:ext>
            </a:extLst>
          </p:cNvPr>
          <p:cNvSpPr txBox="1">
            <a:spLocks/>
          </p:cNvSpPr>
          <p:nvPr/>
        </p:nvSpPr>
        <p:spPr>
          <a:xfrm>
            <a:off x="1014748" y="3582300"/>
            <a:ext cx="5099180" cy="3138107"/>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285750" indent="-285750">
              <a:lnSpc>
                <a:spcPct val="150000"/>
              </a:lnSpc>
              <a:buFont typeface="Wingdings" panose="05000000000000000000" pitchFamily="2" charset="2"/>
              <a:buChar char="ü"/>
            </a:pPr>
            <a:r>
              <a:rPr lang="tr-TR" dirty="0"/>
              <a:t>Sürekli Öğrenme ve Gelişim</a:t>
            </a:r>
          </a:p>
          <a:p>
            <a:pPr marL="285750" indent="-285750">
              <a:lnSpc>
                <a:spcPct val="150000"/>
              </a:lnSpc>
              <a:buFont typeface="Wingdings" panose="05000000000000000000" pitchFamily="2" charset="2"/>
              <a:buChar char="ü"/>
            </a:pPr>
            <a:r>
              <a:rPr lang="tr-TR" dirty="0"/>
              <a:t>Aidiyet ve Motivasyon</a:t>
            </a:r>
          </a:p>
          <a:p>
            <a:pPr marL="285750" indent="-285750">
              <a:lnSpc>
                <a:spcPct val="150000"/>
              </a:lnSpc>
              <a:buFont typeface="Wingdings" panose="05000000000000000000" pitchFamily="2" charset="2"/>
              <a:buChar char="ü"/>
            </a:pPr>
            <a:r>
              <a:rPr lang="tr-TR" dirty="0"/>
              <a:t>Farklı Deneyimler</a:t>
            </a:r>
          </a:p>
          <a:p>
            <a:pPr marL="285750" indent="-285750">
              <a:lnSpc>
                <a:spcPct val="150000"/>
              </a:lnSpc>
              <a:buFont typeface="Wingdings" panose="05000000000000000000" pitchFamily="2" charset="2"/>
              <a:buChar char="ü"/>
            </a:pPr>
            <a:r>
              <a:rPr lang="tr-TR" dirty="0"/>
              <a:t>Problem Çözme</a:t>
            </a:r>
          </a:p>
          <a:p>
            <a:pPr marL="285750" indent="-285750">
              <a:lnSpc>
                <a:spcPct val="150000"/>
              </a:lnSpc>
              <a:buFont typeface="Wingdings" panose="05000000000000000000" pitchFamily="2" charset="2"/>
              <a:buChar char="ü"/>
            </a:pPr>
            <a:r>
              <a:rPr lang="tr-TR" dirty="0"/>
              <a:t>Sorumluluk</a:t>
            </a:r>
          </a:p>
          <a:p>
            <a:pPr marL="285750" indent="-285750">
              <a:lnSpc>
                <a:spcPct val="150000"/>
              </a:lnSpc>
              <a:buFont typeface="Wingdings" panose="05000000000000000000" pitchFamily="2" charset="2"/>
              <a:buChar char="ü"/>
            </a:pPr>
            <a:r>
              <a:rPr lang="tr-TR" dirty="0"/>
              <a:t>Gönüllülük</a:t>
            </a:r>
          </a:p>
        </p:txBody>
      </p:sp>
      <p:sp>
        <p:nvSpPr>
          <p:cNvPr id="3" name="Dikdörtgen 2"/>
          <p:cNvSpPr/>
          <p:nvPr/>
        </p:nvSpPr>
        <p:spPr>
          <a:xfrm>
            <a:off x="6113928" y="173256"/>
            <a:ext cx="4992221" cy="646331"/>
          </a:xfrm>
          <a:prstGeom prst="rect">
            <a:avLst/>
          </a:prstGeom>
        </p:spPr>
        <p:txBody>
          <a:bodyPr wrap="square">
            <a:spAutoFit/>
          </a:bodyPr>
          <a:lstStyle/>
          <a:p>
            <a:pPr algn="just"/>
            <a:r>
              <a:rPr lang="tr-TR" b="1" dirty="0">
                <a:solidFill>
                  <a:srgbClr val="212529"/>
                </a:solidFill>
                <a:latin typeface="inherit"/>
              </a:rPr>
              <a:t>Kalite Yönetimi ve Veri Değerlendirme Uygulama ve Araştırma Merkezi (KAVDEM) </a:t>
            </a:r>
            <a:endParaRPr lang="tr-TR" b="1" i="0" dirty="0">
              <a:solidFill>
                <a:srgbClr val="212529"/>
              </a:solidFill>
              <a:effectLst/>
              <a:latin typeface="Roboto"/>
            </a:endParaRPr>
          </a:p>
        </p:txBody>
      </p:sp>
    </p:spTree>
    <p:extLst>
      <p:ext uri="{BB962C8B-B14F-4D97-AF65-F5344CB8AC3E}">
        <p14:creationId xmlns:p14="http://schemas.microsoft.com/office/powerpoint/2010/main" val="93622241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p:cNvSpPr/>
          <p:nvPr/>
        </p:nvSpPr>
        <p:spPr>
          <a:xfrm>
            <a:off x="4214804" y="1100102"/>
            <a:ext cx="6979669" cy="369332"/>
          </a:xfrm>
          <a:prstGeom prst="rect">
            <a:avLst/>
          </a:prstGeom>
        </p:spPr>
        <p:txBody>
          <a:bodyPr wrap="square">
            <a:spAutoFit/>
          </a:bodyPr>
          <a:lstStyle/>
          <a:p>
            <a:r>
              <a:rPr lang="tr-TR" b="1" dirty="0"/>
              <a:t>YÜKSEKÖĞRETİMDE KALİTE GÜVENCE SİSTEMİNİN HEDEFİ</a:t>
            </a:r>
            <a:endParaRPr lang="tr-TR" dirty="0"/>
          </a:p>
        </p:txBody>
      </p:sp>
      <p:pic>
        <p:nvPicPr>
          <p:cNvPr id="2" name="Resim 1"/>
          <p:cNvPicPr>
            <a:picLocks noChangeAspect="1"/>
          </p:cNvPicPr>
          <p:nvPr/>
        </p:nvPicPr>
        <p:blipFill rotWithShape="1">
          <a:blip r:embed="rId2"/>
          <a:srcRect l="209" r="429"/>
          <a:stretch/>
        </p:blipFill>
        <p:spPr>
          <a:xfrm>
            <a:off x="790144" y="1469434"/>
            <a:ext cx="8732548" cy="3712166"/>
          </a:xfrm>
          <a:prstGeom prst="rect">
            <a:avLst/>
          </a:prstGeom>
        </p:spPr>
      </p:pic>
      <p:sp>
        <p:nvSpPr>
          <p:cNvPr id="4" name="Dikdörtgen 3"/>
          <p:cNvSpPr/>
          <p:nvPr/>
        </p:nvSpPr>
        <p:spPr>
          <a:xfrm>
            <a:off x="4214804" y="4673769"/>
            <a:ext cx="7758546" cy="1754326"/>
          </a:xfrm>
          <a:prstGeom prst="rect">
            <a:avLst/>
          </a:prstGeom>
        </p:spPr>
        <p:txBody>
          <a:bodyPr wrap="square">
            <a:spAutoFit/>
          </a:bodyPr>
          <a:lstStyle/>
          <a:p>
            <a:r>
              <a:rPr lang="tr-TR" dirty="0">
                <a:solidFill>
                  <a:srgbClr val="000000"/>
                </a:solidFill>
                <a:latin typeface="Arial-BoldMT"/>
              </a:rPr>
              <a:t>Yükseköğretim kurumlarında kalite güvence sisteminin en önemli boyutu; öğrencilerin hedeflenen yeterliliklere ulaşabilmesinin güvence altına alınmasıdır. </a:t>
            </a:r>
          </a:p>
          <a:p>
            <a:endParaRPr lang="tr-TR" b="1" dirty="0">
              <a:solidFill>
                <a:srgbClr val="000000"/>
              </a:solidFill>
              <a:latin typeface="Arial-BoldMT"/>
            </a:endParaRPr>
          </a:p>
          <a:p>
            <a:r>
              <a:rPr lang="tr-TR" dirty="0">
                <a:solidFill>
                  <a:srgbClr val="000000"/>
                </a:solidFill>
                <a:latin typeface="Arial-BoldMT"/>
              </a:rPr>
              <a:t>Bu nedenle öğrenciler </a:t>
            </a:r>
            <a:r>
              <a:rPr lang="tr-TR" dirty="0">
                <a:solidFill>
                  <a:srgbClr val="000000"/>
                </a:solidFill>
                <a:latin typeface="ArialMT"/>
              </a:rPr>
              <a:t>yükseköğretimde kalite güvencesi süreçlerinin en önemli paydaşlarından birisi olup süreçlere katılımı beklenmektedir.</a:t>
            </a:r>
          </a:p>
        </p:txBody>
      </p:sp>
    </p:spTree>
    <p:extLst>
      <p:ext uri="{BB962C8B-B14F-4D97-AF65-F5344CB8AC3E}">
        <p14:creationId xmlns:p14="http://schemas.microsoft.com/office/powerpoint/2010/main" val="255187617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F302176B-0E47-46AC-8F43-DAB4B8A37D06}" type="slidenum">
              <a:rPr lang="tr-TR" smtClean="0"/>
              <a:pPr/>
              <a:t>58</a:t>
            </a:fld>
            <a:endParaRPr lang="tr-TR"/>
          </a:p>
        </p:txBody>
      </p:sp>
      <p:sp>
        <p:nvSpPr>
          <p:cNvPr id="3" name="Unvan 1">
            <a:extLst>
              <a:ext uri="{FF2B5EF4-FFF2-40B4-BE49-F238E27FC236}">
                <a16:creationId xmlns:a16="http://schemas.microsoft.com/office/drawing/2014/main" id="{3587D680-CFB6-4DE9-8B8D-2086C5DFA270}"/>
              </a:ext>
            </a:extLst>
          </p:cNvPr>
          <p:cNvSpPr txBox="1">
            <a:spLocks/>
          </p:cNvSpPr>
          <p:nvPr/>
        </p:nvSpPr>
        <p:spPr>
          <a:xfrm>
            <a:off x="2599764" y="477175"/>
            <a:ext cx="8621028"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dirty="0"/>
              <a:t>GENEL BİLDİRİM(ÖNERİ) SİSTEMİ</a:t>
            </a:r>
          </a:p>
        </p:txBody>
      </p:sp>
      <p:pic>
        <p:nvPicPr>
          <p:cNvPr id="4" name="Resim 3"/>
          <p:cNvPicPr>
            <a:picLocks noChangeAspect="1"/>
          </p:cNvPicPr>
          <p:nvPr/>
        </p:nvPicPr>
        <p:blipFill>
          <a:blip r:embed="rId2"/>
          <a:stretch>
            <a:fillRect/>
          </a:stretch>
        </p:blipFill>
        <p:spPr>
          <a:xfrm>
            <a:off x="251928" y="1424276"/>
            <a:ext cx="4154840" cy="3185046"/>
          </a:xfrm>
          <a:prstGeom prst="rect">
            <a:avLst/>
          </a:prstGeom>
        </p:spPr>
      </p:pic>
      <p:pic>
        <p:nvPicPr>
          <p:cNvPr id="5" name="Resim 4"/>
          <p:cNvPicPr>
            <a:picLocks noChangeAspect="1"/>
          </p:cNvPicPr>
          <p:nvPr/>
        </p:nvPicPr>
        <p:blipFill>
          <a:blip r:embed="rId3"/>
          <a:stretch>
            <a:fillRect/>
          </a:stretch>
        </p:blipFill>
        <p:spPr>
          <a:xfrm>
            <a:off x="5136812" y="1358767"/>
            <a:ext cx="6875851" cy="5175250"/>
          </a:xfrm>
          <a:prstGeom prst="rect">
            <a:avLst/>
          </a:prstGeom>
        </p:spPr>
      </p:pic>
      <p:sp>
        <p:nvSpPr>
          <p:cNvPr id="6" name="İçerik Yer Tutucusu 2">
            <a:extLst>
              <a:ext uri="{FF2B5EF4-FFF2-40B4-BE49-F238E27FC236}">
                <a16:creationId xmlns:a16="http://schemas.microsoft.com/office/drawing/2014/main" id="{5108EE76-9F58-4DF3-8978-F4B1050F2291}"/>
              </a:ext>
            </a:extLst>
          </p:cNvPr>
          <p:cNvSpPr txBox="1">
            <a:spLocks/>
          </p:cNvSpPr>
          <p:nvPr/>
        </p:nvSpPr>
        <p:spPr>
          <a:xfrm>
            <a:off x="251928" y="4609322"/>
            <a:ext cx="5024584" cy="176348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0" indent="0">
              <a:buFont typeface="Arial" panose="020B0604020202020204" pitchFamily="34" charset="0"/>
              <a:buNone/>
            </a:pPr>
            <a:r>
              <a:rPr lang="tr-TR"/>
              <a:t>Üniversitede yaşadığınız deneyimlere yönelik istek, memnuniyet, öneri ya da şikayetlerinizi paylaşabilirsiniz…</a:t>
            </a:r>
          </a:p>
          <a:p>
            <a:pPr marL="0" indent="0">
              <a:buFont typeface="Arial" panose="020B0604020202020204" pitchFamily="34" charset="0"/>
              <a:buNone/>
            </a:pPr>
            <a:r>
              <a:rPr lang="tr-TR">
                <a:hlinkClick r:id="rId4"/>
              </a:rPr>
              <a:t>Genel Bildirim Sistemi</a:t>
            </a:r>
            <a:endParaRPr lang="tr-TR" dirty="0"/>
          </a:p>
        </p:txBody>
      </p:sp>
    </p:spTree>
    <p:extLst>
      <p:ext uri="{BB962C8B-B14F-4D97-AF65-F5344CB8AC3E}">
        <p14:creationId xmlns:p14="http://schemas.microsoft.com/office/powerpoint/2010/main" val="183517876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F302176B-0E47-46AC-8F43-DAB4B8A37D06}" type="slidenum">
              <a:rPr lang="tr-TR" smtClean="0"/>
              <a:pPr/>
              <a:t>59</a:t>
            </a:fld>
            <a:endParaRPr lang="tr-TR"/>
          </a:p>
        </p:txBody>
      </p:sp>
      <p:sp>
        <p:nvSpPr>
          <p:cNvPr id="3" name="Metin kutusu 2">
            <a:extLst>
              <a:ext uri="{FF2B5EF4-FFF2-40B4-BE49-F238E27FC236}">
                <a16:creationId xmlns:a16="http://schemas.microsoft.com/office/drawing/2014/main" id="{077BD105-3B5F-417F-822F-A09F6E152759}"/>
              </a:ext>
            </a:extLst>
          </p:cNvPr>
          <p:cNvSpPr txBox="1"/>
          <p:nvPr/>
        </p:nvSpPr>
        <p:spPr>
          <a:xfrm>
            <a:off x="1785776" y="2905780"/>
            <a:ext cx="9450070" cy="523220"/>
          </a:xfrm>
          <a:prstGeom prst="rect">
            <a:avLst/>
          </a:prstGeom>
          <a:noFill/>
        </p:spPr>
        <p:txBody>
          <a:bodyPr wrap="square" rtlCol="0">
            <a:spAutoFit/>
          </a:bodyPr>
          <a:lstStyle/>
          <a:p>
            <a:pPr algn="ctr"/>
            <a:r>
              <a:rPr lang="tr-TR" sz="2800" b="1" i="1" dirty="0"/>
              <a:t>Başarılı ve Sağlıklı Bir Eğitim Öğretim Yılı Dileriz.</a:t>
            </a:r>
          </a:p>
        </p:txBody>
      </p:sp>
    </p:spTree>
    <p:extLst>
      <p:ext uri="{BB962C8B-B14F-4D97-AF65-F5344CB8AC3E}">
        <p14:creationId xmlns:p14="http://schemas.microsoft.com/office/powerpoint/2010/main" val="10209486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2895600" y="847827"/>
            <a:ext cx="8610600" cy="1293028"/>
          </a:xfrm>
        </p:spPr>
        <p:txBody>
          <a:bodyPr>
            <a:normAutofit/>
          </a:bodyPr>
          <a:lstStyle/>
          <a:p>
            <a:r>
              <a:rPr lang="tr-TR" sz="3200" b="1" i="1" dirty="0"/>
              <a:t>FAKÜLTELER</a:t>
            </a:r>
          </a:p>
        </p:txBody>
      </p:sp>
      <p:sp>
        <p:nvSpPr>
          <p:cNvPr id="3" name="İçerik Yer Tutucusu 2"/>
          <p:cNvSpPr>
            <a:spLocks noGrp="1"/>
          </p:cNvSpPr>
          <p:nvPr>
            <p:ph idx="1"/>
          </p:nvPr>
        </p:nvSpPr>
        <p:spPr>
          <a:xfrm>
            <a:off x="4286251" y="1671638"/>
            <a:ext cx="7219949" cy="4957762"/>
          </a:xfrm>
        </p:spPr>
        <p:txBody>
          <a:bodyPr numCol="2">
            <a:noAutofit/>
          </a:bodyPr>
          <a:lstStyle/>
          <a:p>
            <a:pPr marL="0" indent="0" algn="r">
              <a:lnSpc>
                <a:spcPct val="170000"/>
              </a:lnSpc>
              <a:buNone/>
            </a:pPr>
            <a:r>
              <a:rPr lang="tr-TR" sz="1400" dirty="0">
                <a:solidFill>
                  <a:schemeClr val="tx1"/>
                </a:solidFill>
              </a:rPr>
              <a:t>Diş Hekimliği Fakültesi</a:t>
            </a:r>
          </a:p>
          <a:p>
            <a:pPr marL="0" indent="0" algn="r">
              <a:lnSpc>
                <a:spcPct val="170000"/>
              </a:lnSpc>
              <a:buNone/>
            </a:pPr>
            <a:r>
              <a:rPr lang="tr-TR" sz="1400" dirty="0">
                <a:solidFill>
                  <a:schemeClr val="tx1"/>
                </a:solidFill>
              </a:rPr>
              <a:t>Eğitim Fakültesi</a:t>
            </a:r>
          </a:p>
          <a:p>
            <a:pPr marL="0" indent="0" algn="r">
              <a:lnSpc>
                <a:spcPct val="170000"/>
              </a:lnSpc>
              <a:buNone/>
            </a:pPr>
            <a:r>
              <a:rPr lang="tr-TR" sz="1400" dirty="0"/>
              <a:t>İnsan ve Toplum Bilimleri </a:t>
            </a:r>
            <a:r>
              <a:rPr lang="tr-TR" sz="1400" dirty="0">
                <a:solidFill>
                  <a:schemeClr val="tx1"/>
                </a:solidFill>
              </a:rPr>
              <a:t>Fakültesi</a:t>
            </a:r>
          </a:p>
          <a:p>
            <a:pPr marL="0" indent="0" algn="r">
              <a:lnSpc>
                <a:spcPct val="170000"/>
              </a:lnSpc>
              <a:buNone/>
            </a:pPr>
            <a:r>
              <a:rPr lang="tr-TR" sz="1400" dirty="0">
                <a:solidFill>
                  <a:schemeClr val="tx1"/>
                </a:solidFill>
              </a:rPr>
              <a:t>Fen Fakültesi</a:t>
            </a:r>
          </a:p>
          <a:p>
            <a:pPr marL="0" indent="0" algn="r">
              <a:lnSpc>
                <a:spcPct val="170000"/>
              </a:lnSpc>
              <a:buNone/>
            </a:pPr>
            <a:r>
              <a:rPr lang="tr-TR" sz="1400" dirty="0"/>
              <a:t>Fizyoterapi ve Rehabilitasyon Fakültesi </a:t>
            </a:r>
            <a:endParaRPr lang="tr-TR" sz="1400" dirty="0">
              <a:solidFill>
                <a:schemeClr val="tx1"/>
              </a:solidFill>
            </a:endParaRPr>
          </a:p>
          <a:p>
            <a:pPr marL="0" indent="0" algn="r">
              <a:lnSpc>
                <a:spcPct val="170000"/>
              </a:lnSpc>
              <a:buNone/>
            </a:pPr>
            <a:r>
              <a:rPr lang="tr-TR" sz="1400" dirty="0">
                <a:solidFill>
                  <a:schemeClr val="tx1"/>
                </a:solidFill>
              </a:rPr>
              <a:t>İktisadi ve İdari Bilimler Fakültesi</a:t>
            </a:r>
          </a:p>
          <a:p>
            <a:pPr marL="0" indent="0" algn="r">
              <a:lnSpc>
                <a:spcPct val="170000"/>
              </a:lnSpc>
              <a:buNone/>
            </a:pPr>
            <a:r>
              <a:rPr lang="tr-TR" sz="1400" dirty="0">
                <a:solidFill>
                  <a:schemeClr val="tx1"/>
                </a:solidFill>
              </a:rPr>
              <a:t>Hukuk Fakültesi</a:t>
            </a:r>
          </a:p>
          <a:p>
            <a:pPr marL="0" indent="0" algn="r">
              <a:lnSpc>
                <a:spcPct val="170000"/>
              </a:lnSpc>
              <a:buNone/>
            </a:pPr>
            <a:r>
              <a:rPr lang="tr-TR" sz="1400" dirty="0">
                <a:solidFill>
                  <a:schemeClr val="tx1"/>
                </a:solidFill>
              </a:rPr>
              <a:t>İlahiyat Fakültesi</a:t>
            </a:r>
          </a:p>
          <a:p>
            <a:pPr marL="0" indent="0" algn="r">
              <a:lnSpc>
                <a:spcPct val="170000"/>
              </a:lnSpc>
              <a:buNone/>
            </a:pPr>
            <a:r>
              <a:rPr lang="tr-TR" sz="1400" dirty="0">
                <a:solidFill>
                  <a:schemeClr val="tx1"/>
                </a:solidFill>
              </a:rPr>
              <a:t>İletişim Fakültesi</a:t>
            </a:r>
          </a:p>
          <a:p>
            <a:pPr marL="0" indent="0" algn="r">
              <a:lnSpc>
                <a:spcPct val="170000"/>
              </a:lnSpc>
              <a:buNone/>
            </a:pPr>
            <a:r>
              <a:rPr lang="tr-TR" sz="1400" dirty="0">
                <a:solidFill>
                  <a:schemeClr val="tx1"/>
                </a:solidFill>
              </a:rPr>
              <a:t>Mimarlık ve Tasarım Fakültesi</a:t>
            </a:r>
          </a:p>
          <a:p>
            <a:pPr marL="0" indent="0" algn="r">
              <a:lnSpc>
                <a:spcPct val="170000"/>
              </a:lnSpc>
              <a:buNone/>
            </a:pPr>
            <a:endParaRPr lang="tr-TR" sz="1400" dirty="0"/>
          </a:p>
          <a:p>
            <a:pPr marL="0" indent="0" algn="r">
              <a:lnSpc>
                <a:spcPct val="170000"/>
              </a:lnSpc>
              <a:buNone/>
            </a:pPr>
            <a:endParaRPr lang="tr-TR" sz="1400" dirty="0"/>
          </a:p>
          <a:p>
            <a:pPr marL="0" indent="0" algn="r">
              <a:lnSpc>
                <a:spcPct val="170000"/>
              </a:lnSpc>
              <a:buNone/>
            </a:pPr>
            <a:r>
              <a:rPr lang="tr-TR" sz="1400" dirty="0"/>
              <a:t>Mühendislik Fakültesi</a:t>
            </a:r>
          </a:p>
          <a:p>
            <a:pPr marL="0" indent="0" algn="r">
              <a:lnSpc>
                <a:spcPct val="170000"/>
              </a:lnSpc>
              <a:buNone/>
            </a:pPr>
            <a:r>
              <a:rPr lang="tr-TR" sz="1400" dirty="0"/>
              <a:t>Müzik ve Sahne Sanatları Fakültesi</a:t>
            </a:r>
          </a:p>
          <a:p>
            <a:pPr marL="0" indent="0" algn="r">
              <a:lnSpc>
                <a:spcPct val="170000"/>
              </a:lnSpc>
              <a:buNone/>
            </a:pPr>
            <a:r>
              <a:rPr lang="tr-TR" sz="1400" dirty="0"/>
              <a:t>Sağlık Bilimleri Fakültesi</a:t>
            </a:r>
          </a:p>
          <a:p>
            <a:pPr marL="0" indent="0" algn="r">
              <a:lnSpc>
                <a:spcPct val="170000"/>
              </a:lnSpc>
              <a:buNone/>
            </a:pPr>
            <a:r>
              <a:rPr lang="tr-TR" sz="1400" dirty="0"/>
              <a:t>Spor Bilimleri Fakültesi</a:t>
            </a:r>
          </a:p>
          <a:p>
            <a:pPr marL="0" indent="0" algn="r">
              <a:lnSpc>
                <a:spcPct val="170000"/>
              </a:lnSpc>
              <a:buNone/>
            </a:pPr>
            <a:r>
              <a:rPr lang="tr-TR" sz="1400" dirty="0"/>
              <a:t>Teknik Eğitim Fakültesi</a:t>
            </a:r>
          </a:p>
          <a:p>
            <a:pPr marL="0" indent="0" algn="r">
              <a:lnSpc>
                <a:spcPct val="170000"/>
              </a:lnSpc>
              <a:buNone/>
            </a:pPr>
            <a:r>
              <a:rPr lang="tr-TR" sz="1400" dirty="0"/>
              <a:t>Teknoloji Fakültesi</a:t>
            </a:r>
          </a:p>
          <a:p>
            <a:pPr marL="0" indent="0" algn="r">
              <a:lnSpc>
                <a:spcPct val="170000"/>
              </a:lnSpc>
              <a:buNone/>
            </a:pPr>
            <a:r>
              <a:rPr lang="tr-TR" sz="1400" dirty="0"/>
              <a:t>Tıp Fakültesi</a:t>
            </a:r>
          </a:p>
          <a:p>
            <a:pPr marL="0" indent="0" algn="r">
              <a:lnSpc>
                <a:spcPct val="170000"/>
              </a:lnSpc>
              <a:buNone/>
            </a:pPr>
            <a:r>
              <a:rPr lang="tr-TR" sz="1400" dirty="0"/>
              <a:t>Turizm Fakültesi</a:t>
            </a:r>
          </a:p>
          <a:p>
            <a:pPr marL="0" indent="0" algn="r">
              <a:lnSpc>
                <a:spcPct val="170000"/>
              </a:lnSpc>
              <a:buNone/>
            </a:pPr>
            <a:r>
              <a:rPr lang="tr-TR" sz="1400" dirty="0"/>
              <a:t>Uygulamalı Bilimler Fakültesi</a:t>
            </a:r>
          </a:p>
          <a:p>
            <a:pPr marL="0" indent="0" algn="r">
              <a:lnSpc>
                <a:spcPct val="170000"/>
              </a:lnSpc>
              <a:buNone/>
            </a:pPr>
            <a:r>
              <a:rPr lang="tr-TR" sz="1400" dirty="0"/>
              <a:t>Ziraat Fakültesi</a:t>
            </a:r>
          </a:p>
          <a:p>
            <a:pPr marL="0" indent="0">
              <a:lnSpc>
                <a:spcPct val="170000"/>
              </a:lnSpc>
              <a:buNone/>
            </a:pPr>
            <a:endParaRPr lang="tr-TR" sz="1500" dirty="0">
              <a:solidFill>
                <a:schemeClr val="tx1"/>
              </a:solidFill>
            </a:endParaRPr>
          </a:p>
        </p:txBody>
      </p:sp>
      <p:sp>
        <p:nvSpPr>
          <p:cNvPr id="5" name="Slayt Numarası Yer Tutucusu 4"/>
          <p:cNvSpPr>
            <a:spLocks noGrp="1"/>
          </p:cNvSpPr>
          <p:nvPr>
            <p:ph type="sldNum" sz="quarter" idx="12"/>
          </p:nvPr>
        </p:nvSpPr>
        <p:spPr/>
        <p:txBody>
          <a:bodyPr/>
          <a:lstStyle/>
          <a:p>
            <a:fld id="{F302176B-0E47-46AC-8F43-DAB4B8A37D06}" type="slidenum">
              <a:rPr lang="tr-TR" smtClean="0"/>
              <a:pPr/>
              <a:t>6</a:t>
            </a:fld>
            <a:endParaRPr lang="tr-TR"/>
          </a:p>
        </p:txBody>
      </p:sp>
      <p:pic>
        <p:nvPicPr>
          <p:cNvPr id="9" name="Resim 8"/>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18000"/>
                    </a14:imgEffect>
                  </a14:imgLayer>
                </a14:imgProps>
              </a:ext>
              <a:ext uri="{28A0092B-C50C-407E-A947-70E740481C1C}">
                <a14:useLocalDpi xmlns:a14="http://schemas.microsoft.com/office/drawing/2010/main" val="0"/>
              </a:ext>
            </a:extLst>
          </a:blip>
          <a:srcRect l="33368" r="32021"/>
          <a:stretch/>
        </p:blipFill>
        <p:spPr>
          <a:xfrm>
            <a:off x="1299412" y="2242557"/>
            <a:ext cx="2822716" cy="3694512"/>
          </a:xfrm>
          <a:prstGeom prst="rect">
            <a:avLst/>
          </a:prstGeom>
        </p:spPr>
      </p:pic>
    </p:spTree>
    <p:extLst>
      <p:ext uri="{BB962C8B-B14F-4D97-AF65-F5344CB8AC3E}">
        <p14:creationId xmlns:p14="http://schemas.microsoft.com/office/powerpoint/2010/main" val="34206529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3600" b="1" i="1" dirty="0"/>
              <a:t>MESLEK YÜKSEKOKULLARI</a:t>
            </a:r>
          </a:p>
        </p:txBody>
      </p:sp>
      <p:sp>
        <p:nvSpPr>
          <p:cNvPr id="3" name="İçerik Yer Tutucusu 2"/>
          <p:cNvSpPr>
            <a:spLocks noGrp="1"/>
          </p:cNvSpPr>
          <p:nvPr>
            <p:ph idx="1"/>
          </p:nvPr>
        </p:nvSpPr>
        <p:spPr>
          <a:xfrm>
            <a:off x="1708485" y="2478506"/>
            <a:ext cx="9797716" cy="3657599"/>
          </a:xfrm>
        </p:spPr>
        <p:txBody>
          <a:bodyPr numCol="2">
            <a:normAutofit/>
          </a:bodyPr>
          <a:lstStyle/>
          <a:p>
            <a:pPr marL="0" indent="0" algn="r">
              <a:lnSpc>
                <a:spcPct val="100000"/>
              </a:lnSpc>
              <a:buNone/>
            </a:pPr>
            <a:r>
              <a:rPr lang="tr-TR" sz="1500" dirty="0"/>
              <a:t>Acıpayam Meslek Yüksekokulu</a:t>
            </a:r>
          </a:p>
          <a:p>
            <a:pPr marL="0" indent="0" algn="r">
              <a:lnSpc>
                <a:spcPct val="100000"/>
              </a:lnSpc>
              <a:buNone/>
            </a:pPr>
            <a:r>
              <a:rPr lang="tr-TR" sz="1500" dirty="0"/>
              <a:t>Bekilli Meslek Yüksekokulu</a:t>
            </a:r>
          </a:p>
          <a:p>
            <a:pPr marL="0" indent="0" algn="r">
              <a:lnSpc>
                <a:spcPct val="100000"/>
              </a:lnSpc>
              <a:buNone/>
            </a:pPr>
            <a:r>
              <a:rPr lang="tr-TR" sz="1500" dirty="0"/>
              <a:t>Bozkurt Meslek Yüksekokulu</a:t>
            </a:r>
          </a:p>
          <a:p>
            <a:pPr marL="0" indent="0" algn="r">
              <a:lnSpc>
                <a:spcPct val="100000"/>
              </a:lnSpc>
              <a:buNone/>
            </a:pPr>
            <a:r>
              <a:rPr lang="tr-TR" sz="1500" dirty="0"/>
              <a:t>Buldan Meslek Yüksekokulu</a:t>
            </a:r>
          </a:p>
          <a:p>
            <a:pPr marL="0" indent="0" algn="r">
              <a:lnSpc>
                <a:spcPct val="100000"/>
              </a:lnSpc>
              <a:buNone/>
            </a:pPr>
            <a:r>
              <a:rPr lang="tr-TR" sz="1500" dirty="0"/>
              <a:t>Çal Meslek Yüksekokulu</a:t>
            </a:r>
          </a:p>
          <a:p>
            <a:pPr marL="0" indent="0" algn="r">
              <a:lnSpc>
                <a:spcPct val="100000"/>
              </a:lnSpc>
              <a:buNone/>
            </a:pPr>
            <a:r>
              <a:rPr lang="tr-TR" sz="1500" dirty="0"/>
              <a:t>Çameli Meslek Yüksekokulu</a:t>
            </a:r>
          </a:p>
          <a:p>
            <a:pPr marL="0" indent="0" algn="r">
              <a:lnSpc>
                <a:spcPct val="100000"/>
              </a:lnSpc>
              <a:buNone/>
            </a:pPr>
            <a:r>
              <a:rPr lang="tr-TR" sz="1500" dirty="0"/>
              <a:t>Çardak Organize Sanayi Bölgesi Meslek Yüksekokulu</a:t>
            </a:r>
          </a:p>
          <a:p>
            <a:pPr marL="0" indent="0" algn="r">
              <a:lnSpc>
                <a:spcPct val="100000"/>
              </a:lnSpc>
              <a:buNone/>
            </a:pPr>
            <a:r>
              <a:rPr lang="tr-TR" sz="1500" dirty="0"/>
              <a:t>Çivril Atasay Kamer Meslek Yüksekokulu</a:t>
            </a:r>
          </a:p>
          <a:p>
            <a:pPr marL="0" indent="0" algn="r">
              <a:lnSpc>
                <a:spcPct val="100000"/>
              </a:lnSpc>
              <a:buNone/>
            </a:pPr>
            <a:r>
              <a:rPr lang="tr-TR" sz="1500" dirty="0"/>
              <a:t>Denizli Sağlık Hizmetleri Meslek Yüksekokulu</a:t>
            </a:r>
          </a:p>
          <a:p>
            <a:pPr marL="0" indent="0" algn="r">
              <a:lnSpc>
                <a:spcPct val="100000"/>
              </a:lnSpc>
              <a:buNone/>
            </a:pPr>
            <a:endParaRPr lang="tr-TR" sz="1500" dirty="0"/>
          </a:p>
          <a:p>
            <a:pPr marL="0" indent="0" algn="r">
              <a:lnSpc>
                <a:spcPct val="100000"/>
              </a:lnSpc>
              <a:buNone/>
            </a:pPr>
            <a:r>
              <a:rPr lang="tr-TR" sz="1500" dirty="0"/>
              <a:t>Denizli Sosyal Bilimler Meslek Yüksekokulu</a:t>
            </a:r>
          </a:p>
          <a:p>
            <a:pPr marL="0" indent="0" algn="r">
              <a:lnSpc>
                <a:spcPct val="100000"/>
              </a:lnSpc>
              <a:buNone/>
            </a:pPr>
            <a:r>
              <a:rPr lang="tr-TR" sz="1500" dirty="0"/>
              <a:t>Denizli Teknik Bilimler Meslek Yüksekokulu</a:t>
            </a:r>
          </a:p>
          <a:p>
            <a:pPr marL="0" indent="0" algn="r">
              <a:lnSpc>
                <a:spcPct val="100000"/>
              </a:lnSpc>
              <a:buNone/>
            </a:pPr>
            <a:r>
              <a:rPr lang="tr-TR" sz="1500" dirty="0"/>
              <a:t>Honaz Meslek Yüksekokulu</a:t>
            </a:r>
          </a:p>
          <a:p>
            <a:pPr marL="0" indent="0" algn="r">
              <a:lnSpc>
                <a:spcPct val="100000"/>
              </a:lnSpc>
              <a:buNone/>
            </a:pPr>
            <a:r>
              <a:rPr lang="tr-TR" sz="1500" dirty="0"/>
              <a:t>Kale Meslek Yüksekokulu</a:t>
            </a:r>
          </a:p>
          <a:p>
            <a:pPr marL="0" indent="0" algn="r">
              <a:lnSpc>
                <a:spcPct val="100000"/>
              </a:lnSpc>
              <a:buNone/>
            </a:pPr>
            <a:r>
              <a:rPr lang="tr-TR" sz="1500" dirty="0"/>
              <a:t>Sarayköy Meslek Yüksekokulu</a:t>
            </a:r>
          </a:p>
          <a:p>
            <a:pPr marL="0" indent="0" algn="r">
              <a:lnSpc>
                <a:spcPct val="100000"/>
              </a:lnSpc>
              <a:buNone/>
            </a:pPr>
            <a:r>
              <a:rPr lang="tr-TR" sz="1500" dirty="0"/>
              <a:t>Serinhisar Meslek Yüksekokulu</a:t>
            </a:r>
          </a:p>
          <a:p>
            <a:pPr marL="0" indent="0" algn="r">
              <a:lnSpc>
                <a:spcPct val="100000"/>
              </a:lnSpc>
              <a:buNone/>
            </a:pPr>
            <a:r>
              <a:rPr lang="tr-TR" sz="1500" dirty="0"/>
              <a:t>Tavas Meslek Yüksekokulu</a:t>
            </a:r>
          </a:p>
          <a:p>
            <a:pPr marL="0" indent="0" algn="r">
              <a:lnSpc>
                <a:spcPct val="100000"/>
              </a:lnSpc>
              <a:buNone/>
            </a:pPr>
            <a:r>
              <a:rPr lang="tr-TR" sz="1500" dirty="0"/>
              <a:t>Tavas Sağlık Hizmetleri Sağlık Meslek Yüksekokulu</a:t>
            </a:r>
          </a:p>
          <a:p>
            <a:pPr marL="0" indent="0" algn="r">
              <a:lnSpc>
                <a:spcPct val="100000"/>
              </a:lnSpc>
              <a:buNone/>
            </a:pPr>
            <a:endParaRPr lang="tr-TR" dirty="0"/>
          </a:p>
        </p:txBody>
      </p:sp>
      <p:sp>
        <p:nvSpPr>
          <p:cNvPr id="4" name="Slayt Numarası Yer Tutucusu 3"/>
          <p:cNvSpPr>
            <a:spLocks noGrp="1"/>
          </p:cNvSpPr>
          <p:nvPr>
            <p:ph type="sldNum" sz="quarter" idx="12"/>
          </p:nvPr>
        </p:nvSpPr>
        <p:spPr/>
        <p:txBody>
          <a:bodyPr/>
          <a:lstStyle/>
          <a:p>
            <a:fld id="{F302176B-0E47-46AC-8F43-DAB4B8A37D06}" type="slidenum">
              <a:rPr lang="tr-TR" smtClean="0"/>
              <a:pPr/>
              <a:t>7</a:t>
            </a:fld>
            <a:endParaRPr lang="tr-TR"/>
          </a:p>
        </p:txBody>
      </p:sp>
    </p:spTree>
    <p:extLst>
      <p:ext uri="{BB962C8B-B14F-4D97-AF65-F5344CB8AC3E}">
        <p14:creationId xmlns:p14="http://schemas.microsoft.com/office/powerpoint/2010/main" val="14497964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3600" b="1" i="1" dirty="0"/>
              <a:t>ENSTİTÜLER</a:t>
            </a:r>
          </a:p>
        </p:txBody>
      </p:sp>
      <p:sp>
        <p:nvSpPr>
          <p:cNvPr id="3" name="İçerik Yer Tutucusu 2"/>
          <p:cNvSpPr>
            <a:spLocks noGrp="1"/>
          </p:cNvSpPr>
          <p:nvPr>
            <p:ph idx="1"/>
          </p:nvPr>
        </p:nvSpPr>
        <p:spPr/>
        <p:txBody>
          <a:bodyPr>
            <a:normAutofit/>
          </a:bodyPr>
          <a:lstStyle/>
          <a:p>
            <a:pPr marL="0" indent="0" algn="r">
              <a:lnSpc>
                <a:spcPct val="150000"/>
              </a:lnSpc>
              <a:buNone/>
            </a:pPr>
            <a:r>
              <a:rPr lang="tr-TR" sz="2000" dirty="0"/>
              <a:t>Arkeoloji Enstitüsü</a:t>
            </a:r>
          </a:p>
          <a:p>
            <a:pPr marL="0" indent="0" algn="r">
              <a:lnSpc>
                <a:spcPct val="150000"/>
              </a:lnSpc>
              <a:buNone/>
            </a:pPr>
            <a:r>
              <a:rPr lang="tr-TR" sz="2000" dirty="0"/>
              <a:t>Eğitim Bilimleri Enstitüsü</a:t>
            </a:r>
          </a:p>
          <a:p>
            <a:pPr marL="0" indent="0" algn="r">
              <a:lnSpc>
                <a:spcPct val="150000"/>
              </a:lnSpc>
              <a:buNone/>
            </a:pPr>
            <a:r>
              <a:rPr lang="tr-TR" sz="2000" dirty="0"/>
              <a:t>Fen Bilimleri Enstitüsü</a:t>
            </a:r>
          </a:p>
          <a:p>
            <a:pPr marL="0" indent="0" algn="r">
              <a:lnSpc>
                <a:spcPct val="150000"/>
              </a:lnSpc>
              <a:buNone/>
            </a:pPr>
            <a:r>
              <a:rPr lang="tr-TR" sz="2000" dirty="0"/>
              <a:t>İslami İlimler Enstitüsü</a:t>
            </a:r>
          </a:p>
          <a:p>
            <a:pPr marL="0" indent="0" algn="r">
              <a:lnSpc>
                <a:spcPct val="150000"/>
              </a:lnSpc>
              <a:buNone/>
            </a:pPr>
            <a:r>
              <a:rPr lang="tr-TR" sz="2000" dirty="0"/>
              <a:t>Sağlık Bilimleri Enstitüsü</a:t>
            </a:r>
          </a:p>
          <a:p>
            <a:pPr marL="0" indent="0" algn="r">
              <a:lnSpc>
                <a:spcPct val="150000"/>
              </a:lnSpc>
              <a:buNone/>
            </a:pPr>
            <a:r>
              <a:rPr lang="tr-TR" sz="2000" dirty="0"/>
              <a:t>Sosyal Bilimler Enstitüsü</a:t>
            </a:r>
          </a:p>
        </p:txBody>
      </p:sp>
      <p:sp>
        <p:nvSpPr>
          <p:cNvPr id="4" name="Slayt Numarası Yer Tutucusu 3"/>
          <p:cNvSpPr>
            <a:spLocks noGrp="1"/>
          </p:cNvSpPr>
          <p:nvPr>
            <p:ph type="sldNum" sz="quarter" idx="12"/>
          </p:nvPr>
        </p:nvSpPr>
        <p:spPr/>
        <p:txBody>
          <a:bodyPr/>
          <a:lstStyle/>
          <a:p>
            <a:fld id="{F302176B-0E47-46AC-8F43-DAB4B8A37D06}" type="slidenum">
              <a:rPr lang="tr-TR" smtClean="0"/>
              <a:pPr/>
              <a:t>8</a:t>
            </a:fld>
            <a:endParaRPr lang="tr-TR"/>
          </a:p>
        </p:txBody>
      </p:sp>
      <p:pic>
        <p:nvPicPr>
          <p:cNvPr id="6" name="Resim 5"/>
          <p:cNvPicPr>
            <a:picLocks noChangeAspect="1"/>
          </p:cNvPicPr>
          <p:nvPr/>
        </p:nvPicPr>
        <p:blipFill>
          <a:blip r:embed="rId2">
            <a:extLst>
              <a:ext uri="{BEBA8EAE-BF5A-486C-A8C5-ECC9F3942E4B}">
                <a14:imgProps xmlns:a14="http://schemas.microsoft.com/office/drawing/2010/main">
                  <a14:imgLayer r:embed="rId3">
                    <a14:imgEffect>
                      <a14:colorTemperature colorTemp="5957"/>
                    </a14:imgEffect>
                    <a14:imgEffect>
                      <a14:brightnessContrast bright="20000" contrast="13000"/>
                    </a14:imgEffect>
                  </a14:imgLayer>
                </a14:imgProps>
              </a:ext>
              <a:ext uri="{28A0092B-C50C-407E-A947-70E740481C1C}">
                <a14:useLocalDpi xmlns:a14="http://schemas.microsoft.com/office/drawing/2010/main" val="0"/>
              </a:ext>
            </a:extLst>
          </a:blip>
          <a:stretch>
            <a:fillRect/>
          </a:stretch>
        </p:blipFill>
        <p:spPr>
          <a:xfrm>
            <a:off x="1230951" y="2364509"/>
            <a:ext cx="5141841" cy="3424466"/>
          </a:xfrm>
          <a:prstGeom prst="rect">
            <a:avLst/>
          </a:prstGeom>
        </p:spPr>
      </p:pic>
    </p:spTree>
    <p:extLst>
      <p:ext uri="{BB962C8B-B14F-4D97-AF65-F5344CB8AC3E}">
        <p14:creationId xmlns:p14="http://schemas.microsoft.com/office/powerpoint/2010/main" val="29028148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3600" b="1" i="1" dirty="0"/>
              <a:t>YÜKSEKOKULLAR</a:t>
            </a:r>
          </a:p>
        </p:txBody>
      </p:sp>
      <p:sp>
        <p:nvSpPr>
          <p:cNvPr id="3" name="İçerik Yer Tutucusu 2"/>
          <p:cNvSpPr>
            <a:spLocks noGrp="1"/>
          </p:cNvSpPr>
          <p:nvPr>
            <p:ph idx="1"/>
          </p:nvPr>
        </p:nvSpPr>
        <p:spPr/>
        <p:txBody>
          <a:bodyPr>
            <a:normAutofit/>
          </a:bodyPr>
          <a:lstStyle/>
          <a:p>
            <a:pPr marL="0" indent="0" algn="r">
              <a:lnSpc>
                <a:spcPct val="150000"/>
              </a:lnSpc>
              <a:buNone/>
            </a:pPr>
            <a:r>
              <a:rPr lang="tr-TR" sz="2000" dirty="0"/>
              <a:t>Yabancı Diller Yüksekokulu</a:t>
            </a:r>
          </a:p>
        </p:txBody>
      </p:sp>
      <p:sp>
        <p:nvSpPr>
          <p:cNvPr id="4" name="Slayt Numarası Yer Tutucusu 3"/>
          <p:cNvSpPr>
            <a:spLocks noGrp="1"/>
          </p:cNvSpPr>
          <p:nvPr>
            <p:ph type="sldNum" sz="quarter" idx="12"/>
          </p:nvPr>
        </p:nvSpPr>
        <p:spPr/>
        <p:txBody>
          <a:bodyPr/>
          <a:lstStyle/>
          <a:p>
            <a:fld id="{F302176B-0E47-46AC-8F43-DAB4B8A37D06}" type="slidenum">
              <a:rPr lang="tr-TR" smtClean="0"/>
              <a:pPr/>
              <a:t>9</a:t>
            </a:fld>
            <a:endParaRPr lang="tr-TR"/>
          </a:p>
        </p:txBody>
      </p:sp>
      <p:pic>
        <p:nvPicPr>
          <p:cNvPr id="5" name="Resim 4"/>
          <p:cNvPicPr>
            <a:picLocks noChangeAspect="1"/>
          </p:cNvPicPr>
          <p:nvPr/>
        </p:nvPicPr>
        <p:blipFill>
          <a:blip r:embed="rId2">
            <a:extLst>
              <a:ext uri="{BEBA8EAE-BF5A-486C-A8C5-ECC9F3942E4B}">
                <a14:imgProps xmlns:a14="http://schemas.microsoft.com/office/drawing/2010/main">
                  <a14:imgLayer r:embed="rId3">
                    <a14:imgEffect>
                      <a14:colorTemperature colorTemp="6115"/>
                    </a14:imgEffect>
                    <a14:imgEffect>
                      <a14:brightnessContrast bright="16000" contrast="11000"/>
                    </a14:imgEffect>
                  </a14:imgLayer>
                </a14:imgProps>
              </a:ext>
              <a:ext uri="{28A0092B-C50C-407E-A947-70E740481C1C}">
                <a14:useLocalDpi xmlns:a14="http://schemas.microsoft.com/office/drawing/2010/main" val="0"/>
              </a:ext>
            </a:extLst>
          </a:blip>
          <a:stretch>
            <a:fillRect/>
          </a:stretch>
        </p:blipFill>
        <p:spPr>
          <a:xfrm>
            <a:off x="752386" y="2057401"/>
            <a:ext cx="4913476" cy="3272375"/>
          </a:xfrm>
          <a:prstGeom prst="rect">
            <a:avLst/>
          </a:prstGeom>
        </p:spPr>
      </p:pic>
    </p:spTree>
    <p:extLst>
      <p:ext uri="{BB962C8B-B14F-4D97-AF65-F5344CB8AC3E}">
        <p14:creationId xmlns:p14="http://schemas.microsoft.com/office/powerpoint/2010/main" val="1607552062"/>
      </p:ext>
    </p:extLst>
  </p:cSld>
  <p:clrMapOvr>
    <a:masterClrMapping/>
  </p:clrMapOvr>
</p:sld>
</file>

<file path=ppt/theme/theme1.xml><?xml version="1.0" encoding="utf-8"?>
<a:theme xmlns:a="http://schemas.openxmlformats.org/drawingml/2006/main" name="Uçak İzi">
  <a:themeElements>
    <a:clrScheme name="Uçak İzi">
      <a:dk1>
        <a:sysClr val="windowText" lastClr="000000"/>
      </a:dk1>
      <a:lt1>
        <a:sysClr val="window" lastClr="FFFFFF"/>
      </a:lt1>
      <a:dk2>
        <a:srgbClr val="454545"/>
      </a:dk2>
      <a:lt2>
        <a:srgbClr val="DADADA"/>
      </a:lt2>
      <a:accent1>
        <a:srgbClr val="DF2E28"/>
      </a:accent1>
      <a:accent2>
        <a:srgbClr val="FE801A"/>
      </a:accent2>
      <a:accent3>
        <a:srgbClr val="E9BF35"/>
      </a:accent3>
      <a:accent4>
        <a:srgbClr val="81BB42"/>
      </a:accent4>
      <a:accent5>
        <a:srgbClr val="32C7A9"/>
      </a:accent5>
      <a:accent6>
        <a:srgbClr val="4A9BDC"/>
      </a:accent6>
      <a:hlink>
        <a:srgbClr val="F0532B"/>
      </a:hlink>
      <a:folHlink>
        <a:srgbClr val="F38B53"/>
      </a:folHlink>
    </a:clrScheme>
    <a:fontScheme name="Uçak İzi">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Uçak İzi">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8F31A783-2159-4870-BC29-2BA7D038EA44}"/>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5585</TotalTime>
  <Words>3328</Words>
  <Application>Microsoft Macintosh PowerPoint</Application>
  <PresentationFormat>Geniş ekran</PresentationFormat>
  <Paragraphs>448</Paragraphs>
  <Slides>59</Slides>
  <Notes>1</Notes>
  <HiddenSlides>0</HiddenSlides>
  <MMClips>0</MMClips>
  <ScaleCrop>false</ScaleCrop>
  <HeadingPairs>
    <vt:vector size="6" baseType="variant">
      <vt:variant>
        <vt:lpstr>Kullanılan Yazı Tipleri</vt:lpstr>
      </vt:variant>
      <vt:variant>
        <vt:i4>11</vt:i4>
      </vt:variant>
      <vt:variant>
        <vt:lpstr>Tema</vt:lpstr>
      </vt:variant>
      <vt:variant>
        <vt:i4>1</vt:i4>
      </vt:variant>
      <vt:variant>
        <vt:lpstr>Slayt Başlıkları</vt:lpstr>
      </vt:variant>
      <vt:variant>
        <vt:i4>59</vt:i4>
      </vt:variant>
    </vt:vector>
  </HeadingPairs>
  <TitlesOfParts>
    <vt:vector size="71" baseType="lpstr">
      <vt:lpstr>Arial</vt:lpstr>
      <vt:lpstr>Arial-BoldMT</vt:lpstr>
      <vt:lpstr>ArialMT</vt:lpstr>
      <vt:lpstr>Calibri</vt:lpstr>
      <vt:lpstr>Cambria</vt:lpstr>
      <vt:lpstr>Candara</vt:lpstr>
      <vt:lpstr>Century Gothic</vt:lpstr>
      <vt:lpstr>inherit</vt:lpstr>
      <vt:lpstr>Roboto</vt:lpstr>
      <vt:lpstr>Segoe Print</vt:lpstr>
      <vt:lpstr>Wingdings</vt:lpstr>
      <vt:lpstr>Uçak İzi</vt:lpstr>
      <vt:lpstr>PAMUKKALE ÜNİVERSİTESİ   Eğitim bilimleri enstitüsü oryantasyon programı </vt:lpstr>
      <vt:lpstr>PowerPoint Sunusu</vt:lpstr>
      <vt:lpstr>ÜNİVERSİTEMİZ</vt:lpstr>
      <vt:lpstr>PowerPoint Sunusu</vt:lpstr>
      <vt:lpstr>PowerPoint Sunusu</vt:lpstr>
      <vt:lpstr>FAKÜLTELER</vt:lpstr>
      <vt:lpstr>MESLEK YÜKSEKOKULLARI</vt:lpstr>
      <vt:lpstr>ENSTİTÜLER</vt:lpstr>
      <vt:lpstr>YÜKSEKOKULLAR</vt:lpstr>
      <vt:lpstr>ARAŞTIRMA MERKEZLERİ</vt:lpstr>
      <vt:lpstr>ARAŞTIRMA MERKEZLERİ</vt:lpstr>
      <vt:lpstr>ARAŞTIRMA MERKEZLERİ</vt:lpstr>
      <vt:lpstr>ÜNİVERSİTE GENEL TEŞKİLAT ŞEMASI</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  </vt:lpstr>
      <vt:lpstr>HASTANELER </vt:lpstr>
      <vt:lpstr>  </vt:lpstr>
      <vt:lpstr>PowerPoint Sunusu</vt:lpstr>
      <vt:lpstr>PowerPoint Sunusu</vt:lpstr>
      <vt:lpstr>PowerPoint Sunusu</vt:lpstr>
      <vt:lpstr>PSİKOLOJİK DANIŞMA VE REHBERLİK  EĞİTİM, UYGULAMA VE ARAŞTIRMA MERKEZİ </vt:lpstr>
      <vt:lpstr>PowerPoint Sunusu</vt:lpstr>
      <vt:lpstr>PowerPoint Sunusu</vt:lpstr>
      <vt:lpstr>PowerPoint Sunusu</vt:lpstr>
      <vt:lpstr>PowerPoint Sunusu</vt:lpstr>
      <vt:lpstr>PowerPoint Sunusu</vt:lpstr>
      <vt:lpstr>PowerPoint Sunusu</vt:lpstr>
      <vt:lpstr>KAMPÜSTE TEMASSIZ ÖDEME</vt:lpstr>
      <vt:lpstr>PAÜ MERKEZ YEMEKHANELERİ</vt:lpstr>
      <vt:lpstr>PowerPoint Sunusu</vt:lpstr>
      <vt:lpstr>PowerPoint Sunusu</vt:lpstr>
      <vt:lpstr>PowerPoint Sunusu</vt:lpstr>
      <vt:lpstr>PowerPoint Sunusu</vt:lpstr>
      <vt:lpstr>PowerPoint Sunusu</vt:lpstr>
      <vt:lpstr>BOTANİK BAHÇE</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PAMUKKALE ÜNİVERSİTESİ’NE HOŞGELDİNİZ</dc:title>
  <dc:creator>Pau</dc:creator>
  <cp:lastModifiedBy>SIBEL KAHRAMAN OZKURT</cp:lastModifiedBy>
  <cp:revision>437</cp:revision>
  <dcterms:modified xsi:type="dcterms:W3CDTF">2026-02-12T07:37:34Z</dcterms:modified>
</cp:coreProperties>
</file>