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3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6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7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0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4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6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0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7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B06502-B389-4285-A5C0-D52360A7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" y="0"/>
            <a:ext cx="10634999" cy="75596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2529966-896D-44DA-B529-3DE64398C584}"/>
              </a:ext>
            </a:extLst>
          </p:cNvPr>
          <p:cNvSpPr txBox="1"/>
          <p:nvPr/>
        </p:nvSpPr>
        <p:spPr>
          <a:xfrm>
            <a:off x="5213797" y="61725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Prof. Dr. AD SOYAD</a:t>
            </a:r>
          </a:p>
          <a:p>
            <a:pPr algn="ctr"/>
            <a:r>
              <a:rPr lang="tr-TR" sz="1400" dirty="0"/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59FAF8-13CD-445D-B3E2-49D7AF9D29C8}"/>
              </a:ext>
            </a:extLst>
          </p:cNvPr>
          <p:cNvSpPr txBox="1"/>
          <p:nvPr/>
        </p:nvSpPr>
        <p:spPr>
          <a:xfrm>
            <a:off x="3149458" y="4530066"/>
            <a:ext cx="6463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Lorem</a:t>
            </a:r>
            <a:r>
              <a:rPr lang="tr-TR" sz="1400" dirty="0"/>
              <a:t> </a:t>
            </a:r>
            <a:r>
              <a:rPr lang="tr-TR" sz="1400" dirty="0" err="1"/>
              <a:t>ipsum</a:t>
            </a:r>
            <a:r>
              <a:rPr lang="tr-TR" sz="1400" dirty="0"/>
              <a:t> </a:t>
            </a:r>
            <a:r>
              <a:rPr lang="tr-TR" sz="1400" dirty="0" err="1"/>
              <a:t>dolor</a:t>
            </a:r>
            <a:r>
              <a:rPr lang="tr-TR" sz="1400" dirty="0"/>
              <a:t> sit </a:t>
            </a:r>
            <a:r>
              <a:rPr lang="tr-TR" sz="1400" dirty="0" err="1"/>
              <a:t>amet</a:t>
            </a:r>
            <a:r>
              <a:rPr lang="tr-TR" sz="1400" dirty="0"/>
              <a:t>, </a:t>
            </a:r>
            <a:r>
              <a:rPr lang="tr-TR" sz="1400" dirty="0" err="1"/>
              <a:t>consectetuer</a:t>
            </a:r>
            <a:r>
              <a:rPr lang="tr-TR" sz="1400" dirty="0"/>
              <a:t> </a:t>
            </a:r>
            <a:r>
              <a:rPr lang="tr-TR" sz="1400" dirty="0" err="1"/>
              <a:t>adipiscing</a:t>
            </a:r>
            <a:r>
              <a:rPr lang="tr-TR" sz="1400" dirty="0"/>
              <a:t> elit, </a:t>
            </a:r>
            <a:r>
              <a:rPr lang="tr-TR" sz="1400" dirty="0" err="1"/>
              <a:t>sed</a:t>
            </a:r>
            <a:r>
              <a:rPr lang="tr-TR" sz="1400" dirty="0"/>
              <a:t> diam </a:t>
            </a:r>
            <a:r>
              <a:rPr lang="tr-TR" sz="1400" dirty="0" err="1"/>
              <a:t>nonummy</a:t>
            </a:r>
            <a:r>
              <a:rPr lang="tr-TR" sz="1400" dirty="0"/>
              <a:t> </a:t>
            </a:r>
            <a:r>
              <a:rPr lang="tr-TR" sz="1400" dirty="0" err="1"/>
              <a:t>nibh</a:t>
            </a:r>
            <a:r>
              <a:rPr lang="tr-TR" sz="1400" dirty="0"/>
              <a:t> </a:t>
            </a:r>
            <a:r>
              <a:rPr lang="tr-TR" sz="1400" dirty="0" err="1"/>
              <a:t>euismod</a:t>
            </a:r>
            <a:r>
              <a:rPr lang="tr-TR" sz="1400" dirty="0"/>
              <a:t> </a:t>
            </a:r>
            <a:r>
              <a:rPr lang="tr-TR" sz="1400" dirty="0" err="1"/>
              <a:t>tincidunt</a:t>
            </a:r>
            <a:r>
              <a:rPr lang="tr-TR" sz="1400" dirty="0"/>
              <a:t> ut </a:t>
            </a:r>
            <a:r>
              <a:rPr lang="tr-TR" sz="1400" dirty="0" err="1"/>
              <a:t>laoreet</a:t>
            </a:r>
            <a:r>
              <a:rPr lang="tr-TR" sz="1400" dirty="0"/>
              <a:t> </a:t>
            </a:r>
            <a:r>
              <a:rPr lang="tr-TR" sz="1400" dirty="0" err="1"/>
              <a:t>dolore</a:t>
            </a:r>
            <a:r>
              <a:rPr lang="tr-TR" sz="1400" dirty="0"/>
              <a:t> </a:t>
            </a:r>
            <a:r>
              <a:rPr lang="tr-TR" sz="1400" dirty="0" err="1"/>
              <a:t>magna</a:t>
            </a:r>
            <a:r>
              <a:rPr lang="tr-TR" sz="1400" dirty="0"/>
              <a:t> </a:t>
            </a:r>
            <a:r>
              <a:rPr lang="tr-TR" sz="1400" dirty="0" err="1"/>
              <a:t>aliquam</a:t>
            </a:r>
            <a:r>
              <a:rPr lang="tr-TR" sz="1400" dirty="0"/>
              <a:t> erat </a:t>
            </a:r>
            <a:r>
              <a:rPr lang="tr-TR" sz="1400" dirty="0" err="1"/>
              <a:t>volutpat</a:t>
            </a:r>
            <a:r>
              <a:rPr lang="tr-TR" sz="1400" dirty="0"/>
              <a:t>. Ut </a:t>
            </a:r>
            <a:r>
              <a:rPr lang="tr-TR" sz="1400" dirty="0" err="1"/>
              <a:t>wisi</a:t>
            </a:r>
            <a:r>
              <a:rPr lang="tr-TR" sz="1400" dirty="0"/>
              <a:t> enim ad minim </a:t>
            </a:r>
            <a:r>
              <a:rPr lang="tr-TR" sz="1400" dirty="0" err="1"/>
              <a:t>veniam</a:t>
            </a:r>
            <a:r>
              <a:rPr lang="tr-TR" sz="1400" dirty="0"/>
              <a:t>, </a:t>
            </a:r>
            <a:r>
              <a:rPr lang="tr-TR" sz="1400" dirty="0" err="1"/>
              <a:t>quis</a:t>
            </a:r>
            <a:r>
              <a:rPr lang="tr-TR" sz="1400" dirty="0"/>
              <a:t> </a:t>
            </a:r>
            <a:r>
              <a:rPr lang="tr-TR" sz="1400" dirty="0" err="1"/>
              <a:t>nostrud</a:t>
            </a:r>
            <a:r>
              <a:rPr lang="tr-TR" sz="1400" dirty="0"/>
              <a:t> </a:t>
            </a:r>
            <a:r>
              <a:rPr lang="tr-TR" sz="1400" dirty="0" err="1"/>
              <a:t>exerci</a:t>
            </a:r>
            <a:r>
              <a:rPr lang="tr-TR" sz="1400" dirty="0"/>
              <a:t> </a:t>
            </a:r>
            <a:r>
              <a:rPr lang="tr-TR" sz="1400" dirty="0" err="1"/>
              <a:t>tation</a:t>
            </a:r>
            <a:r>
              <a:rPr lang="tr-TR" sz="1400" dirty="0"/>
              <a:t> </a:t>
            </a:r>
            <a:r>
              <a:rPr lang="tr-TR" sz="1400" dirty="0" err="1"/>
              <a:t>ullamcorper</a:t>
            </a:r>
            <a:r>
              <a:rPr lang="tr-TR" sz="1400" dirty="0"/>
              <a:t> </a:t>
            </a:r>
            <a:r>
              <a:rPr lang="tr-TR" sz="1400" dirty="0" err="1"/>
              <a:t>suscipit</a:t>
            </a:r>
            <a:r>
              <a:rPr lang="tr-TR" sz="1400" dirty="0"/>
              <a:t> </a:t>
            </a:r>
            <a:r>
              <a:rPr lang="tr-TR" sz="1400" dirty="0" err="1"/>
              <a:t>lobortis</a:t>
            </a:r>
            <a:r>
              <a:rPr lang="tr-TR" sz="1400" dirty="0"/>
              <a:t> </a:t>
            </a:r>
            <a:r>
              <a:rPr lang="tr-TR" sz="1400" dirty="0" err="1"/>
              <a:t>nisl</a:t>
            </a:r>
            <a:r>
              <a:rPr lang="tr-TR" sz="1400" dirty="0"/>
              <a:t> ut </a:t>
            </a:r>
            <a:r>
              <a:rPr lang="tr-TR" sz="1400" dirty="0" err="1"/>
              <a:t>aliquip</a:t>
            </a:r>
            <a:r>
              <a:rPr lang="tr-TR" sz="1400" dirty="0"/>
              <a:t> </a:t>
            </a:r>
            <a:r>
              <a:rPr lang="tr-TR" sz="1400" dirty="0" err="1"/>
              <a:t>ex</a:t>
            </a:r>
            <a:r>
              <a:rPr lang="tr-TR" sz="1400" dirty="0"/>
              <a:t> </a:t>
            </a:r>
            <a:r>
              <a:rPr lang="tr-TR" sz="1400" dirty="0" err="1"/>
              <a:t>ea</a:t>
            </a:r>
            <a:r>
              <a:rPr lang="tr-TR" sz="1400" dirty="0"/>
              <a:t> </a:t>
            </a:r>
            <a:r>
              <a:rPr lang="tr-TR" sz="1400" dirty="0" err="1"/>
              <a:t>commodo</a:t>
            </a:r>
            <a:r>
              <a:rPr lang="tr-TR" sz="1400" dirty="0"/>
              <a:t> </a:t>
            </a:r>
            <a:r>
              <a:rPr lang="tr-TR" sz="1400" dirty="0" err="1"/>
              <a:t>consequat</a:t>
            </a:r>
            <a:r>
              <a:rPr lang="tr-TR" sz="1400" dirty="0"/>
              <a:t>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90A56E-2C61-416D-9C1E-32E3612E7A95}"/>
              </a:ext>
            </a:extLst>
          </p:cNvPr>
          <p:cNvSpPr txBox="1"/>
          <p:nvPr/>
        </p:nvSpPr>
        <p:spPr>
          <a:xfrm>
            <a:off x="3149458" y="3715976"/>
            <a:ext cx="646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dobe Caslon Pro" panose="0205050205050A020403" pitchFamily="18" charset="-94"/>
              </a:rPr>
              <a:t>Sayın</a:t>
            </a:r>
            <a:r>
              <a:rPr lang="tr-TR" sz="3600" dirty="0">
                <a:latin typeface="Adobe Caslon Pro" panose="0205050205050A020403" pitchFamily="18" charset="-94"/>
              </a:rPr>
              <a:t> </a:t>
            </a:r>
            <a:r>
              <a:rPr lang="tr-TR" sz="3600" b="1" dirty="0">
                <a:latin typeface="Adobe Caslon Pro" panose="0205050205050A020403" pitchFamily="18" charset="-94"/>
              </a:rPr>
              <a:t>AD SOYAD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243F234-1C13-4612-8A16-91DB3014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67" y="673266"/>
            <a:ext cx="1112869" cy="11376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EA8E8D2-43CC-4EA4-AC6B-E71384EE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24" y="673266"/>
            <a:ext cx="1112869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56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Pau</dc:creator>
  <cp:lastModifiedBy>grafik</cp:lastModifiedBy>
  <cp:revision>8</cp:revision>
  <dcterms:created xsi:type="dcterms:W3CDTF">2023-08-24T07:39:08Z</dcterms:created>
  <dcterms:modified xsi:type="dcterms:W3CDTF">2025-03-06T12:25:54Z</dcterms:modified>
</cp:coreProperties>
</file>