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13.03.2024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13.03.2024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13.03.2024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13.03.2024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13.03.2024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13.03.2024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13.03.2024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13.03.2024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13.03.2024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13.03.2024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13.03.2024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13.03.2024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/>
          <p:cNvSpPr/>
          <p:nvPr/>
        </p:nvSpPr>
        <p:spPr>
          <a:xfrm>
            <a:off x="467544" y="2204864"/>
            <a:ext cx="84249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Coğrafya Bölümü Fiziki Coğrafya A.B.D Araştırma Laboratuvarı</a:t>
            </a:r>
            <a:endParaRPr lang="tr-TR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33454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971600" y="1628800"/>
            <a:ext cx="7560840" cy="32778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0"/>
              </a:spcAft>
            </a:pPr>
            <a:r>
              <a:rPr lang="tr-T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Projeler</a:t>
            </a:r>
          </a:p>
          <a:p>
            <a:pPr lvl="0">
              <a:lnSpc>
                <a:spcPct val="115000"/>
              </a:lnSpc>
              <a:spcAft>
                <a:spcPts val="0"/>
              </a:spcAft>
            </a:pPr>
            <a:endParaRPr lang="tr-T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Calibri"/>
              <a:cs typeface="Times New Roman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tr-TR" dirty="0">
                <a:ea typeface="Calibri"/>
                <a:cs typeface="Times New Roman"/>
              </a:rPr>
              <a:t>Anadoluda’ki Holosen İklim Değişimlerinin Araştırılması (TÜBİTAK 1001).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tr-TR" dirty="0">
                <a:ea typeface="Calibri"/>
                <a:cs typeface="Times New Roman"/>
              </a:rPr>
              <a:t>Dalyan Deltasının Korunması Projesi (Çevre, Şehircilik ve İklim Değişikliği Bakanlığı).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tr-TR" dirty="0">
                <a:ea typeface="Calibri"/>
                <a:cs typeface="Times New Roman"/>
              </a:rPr>
              <a:t>Yukarı Dalaman Havzası’nın Doğal Ortam Koşullarının Su Kalitesine Etkisi (TÜBİTAK 2209-A).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tr-TR" dirty="0">
                <a:ea typeface="Calibri"/>
                <a:cs typeface="Times New Roman"/>
              </a:rPr>
              <a:t>Sağlık Yaşam İçin </a:t>
            </a:r>
            <a:r>
              <a:rPr lang="tr-TR" dirty="0" err="1">
                <a:ea typeface="Calibri"/>
                <a:cs typeface="Times New Roman"/>
              </a:rPr>
              <a:t>Biyoklimatik</a:t>
            </a:r>
            <a:r>
              <a:rPr lang="tr-TR" dirty="0">
                <a:ea typeface="Calibri"/>
                <a:cs typeface="Times New Roman"/>
              </a:rPr>
              <a:t> Konfor Alanlarının Belirlenmesi: Denizli Örneği (TÜBİTAK 2209-A).</a:t>
            </a:r>
          </a:p>
          <a:p>
            <a:pPr marL="342900" lvl="0" indent="-342900">
              <a:lnSpc>
                <a:spcPct val="115000"/>
              </a:lnSpc>
              <a:spcAft>
                <a:spcPts val="1800"/>
              </a:spcAft>
              <a:buFont typeface="Symbol"/>
              <a:buChar char=""/>
            </a:pPr>
            <a:r>
              <a:rPr lang="tr-TR" dirty="0">
                <a:ea typeface="Calibri"/>
                <a:cs typeface="Times New Roman"/>
              </a:rPr>
              <a:t>İklim değişimlerinde Dendrokronolojinin yeri (TÜBİTAK 2209-A).</a:t>
            </a:r>
          </a:p>
        </p:txBody>
      </p:sp>
    </p:spTree>
    <p:extLst>
      <p:ext uri="{BB962C8B-B14F-4D97-AF65-F5344CB8AC3E}">
        <p14:creationId xmlns:p14="http://schemas.microsoft.com/office/powerpoint/2010/main" val="39322581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683568" y="1196752"/>
            <a:ext cx="7920880" cy="40257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5000"/>
              </a:lnSpc>
              <a:spcAft>
                <a:spcPts val="1800"/>
              </a:spcAft>
            </a:pPr>
            <a:r>
              <a:rPr lang="tr-TR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Laboratuvarda Gerçekleştirilen </a:t>
            </a:r>
            <a:r>
              <a:rPr lang="tr-TR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/>
                <a:cs typeface="Times New Roman"/>
              </a:rPr>
              <a:t>Faaliyetler</a:t>
            </a:r>
          </a:p>
          <a:p>
            <a:pPr marL="285750" indent="-285750">
              <a:lnSpc>
                <a:spcPct val="115000"/>
              </a:lnSpc>
              <a:spcAft>
                <a:spcPts val="1800"/>
              </a:spcAft>
              <a:buFont typeface="Arial" pitchFamily="34" charset="0"/>
              <a:buChar char="•"/>
            </a:pPr>
            <a:r>
              <a:rPr lang="tr-TR" dirty="0">
                <a:ea typeface="Calibri"/>
                <a:cs typeface="Times New Roman"/>
              </a:rPr>
              <a:t>Mağara çökellerinden biri olan dikitlerden </a:t>
            </a:r>
            <a:r>
              <a:rPr lang="tr-TR" i="1" dirty="0" err="1">
                <a:ea typeface="Calibri"/>
                <a:cs typeface="Times New Roman"/>
              </a:rPr>
              <a:t>Duraylı</a:t>
            </a:r>
            <a:r>
              <a:rPr lang="tr-TR" i="1" dirty="0">
                <a:ea typeface="Calibri"/>
                <a:cs typeface="Times New Roman"/>
              </a:rPr>
              <a:t> İzotop Analizleri ve </a:t>
            </a:r>
            <a:r>
              <a:rPr lang="tr-TR" i="1" dirty="0" err="1">
                <a:ea typeface="Calibri"/>
                <a:cs typeface="Times New Roman"/>
              </a:rPr>
              <a:t>Hendy</a:t>
            </a:r>
            <a:r>
              <a:rPr lang="tr-TR" i="1" dirty="0">
                <a:ea typeface="Calibri"/>
                <a:cs typeface="Times New Roman"/>
              </a:rPr>
              <a:t> Testleri</a:t>
            </a:r>
            <a:r>
              <a:rPr lang="tr-TR" dirty="0">
                <a:ea typeface="Calibri"/>
                <a:cs typeface="Times New Roman"/>
              </a:rPr>
              <a:t> için numune alınması</a:t>
            </a:r>
            <a:r>
              <a:rPr lang="tr-TR" dirty="0" smtClean="0">
                <a:ea typeface="Calibri"/>
                <a:cs typeface="Times New Roman"/>
              </a:rPr>
              <a:t>.</a:t>
            </a:r>
          </a:p>
          <a:p>
            <a:pPr marL="285750" lvl="0" indent="-285750">
              <a:lnSpc>
                <a:spcPct val="115000"/>
              </a:lnSpc>
              <a:spcAft>
                <a:spcPts val="1800"/>
              </a:spcAft>
              <a:buFont typeface="Arial" pitchFamily="34" charset="0"/>
              <a:buChar char="•"/>
            </a:pPr>
            <a:r>
              <a:rPr lang="tr-TR" dirty="0" smtClean="0">
                <a:ea typeface="Calibri"/>
                <a:cs typeface="Times New Roman"/>
              </a:rPr>
              <a:t>Toprak </a:t>
            </a:r>
            <a:r>
              <a:rPr lang="tr-TR" dirty="0" err="1">
                <a:ea typeface="Calibri"/>
                <a:cs typeface="Times New Roman"/>
              </a:rPr>
              <a:t>tekstür</a:t>
            </a:r>
            <a:r>
              <a:rPr lang="tr-TR" dirty="0">
                <a:ea typeface="Calibri"/>
                <a:cs typeface="Times New Roman"/>
              </a:rPr>
              <a:t> analizi </a:t>
            </a:r>
            <a:endParaRPr lang="tr-TR" dirty="0" smtClean="0">
              <a:ea typeface="Calibri"/>
              <a:cs typeface="Times New Roman"/>
            </a:endParaRPr>
          </a:p>
          <a:p>
            <a:pPr marL="285750" lvl="0" indent="-285750">
              <a:lnSpc>
                <a:spcPct val="115000"/>
              </a:lnSpc>
              <a:spcAft>
                <a:spcPts val="1800"/>
              </a:spcAft>
              <a:buFont typeface="Arial" pitchFamily="34" charset="0"/>
              <a:buChar char="•"/>
            </a:pPr>
            <a:r>
              <a:rPr lang="tr-TR" dirty="0" err="1" smtClean="0">
                <a:ea typeface="Calibri"/>
                <a:cs typeface="Times New Roman"/>
              </a:rPr>
              <a:t>Porosite</a:t>
            </a:r>
            <a:r>
              <a:rPr lang="tr-TR" dirty="0" smtClean="0">
                <a:ea typeface="Calibri"/>
                <a:cs typeface="Times New Roman"/>
              </a:rPr>
              <a:t> </a:t>
            </a:r>
            <a:r>
              <a:rPr lang="tr-TR" dirty="0">
                <a:ea typeface="Calibri"/>
                <a:cs typeface="Times New Roman"/>
              </a:rPr>
              <a:t>ve toprak nemi </a:t>
            </a:r>
            <a:r>
              <a:rPr lang="tr-TR" dirty="0" smtClean="0">
                <a:ea typeface="Calibri"/>
                <a:cs typeface="Times New Roman"/>
              </a:rPr>
              <a:t>analizi</a:t>
            </a:r>
          </a:p>
          <a:p>
            <a:pPr marL="285750" lvl="0" indent="-285750">
              <a:lnSpc>
                <a:spcPct val="115000"/>
              </a:lnSpc>
              <a:spcAft>
                <a:spcPts val="1800"/>
              </a:spcAft>
              <a:buFont typeface="Arial" pitchFamily="34" charset="0"/>
              <a:buChar char="•"/>
            </a:pPr>
            <a:r>
              <a:rPr lang="tr-TR" dirty="0" err="1" smtClean="0"/>
              <a:t>Dendrokronoloji</a:t>
            </a:r>
            <a:r>
              <a:rPr lang="tr-TR" dirty="0" err="1" smtClean="0">
                <a:ea typeface="Calibri"/>
                <a:cs typeface="Times New Roman"/>
              </a:rPr>
              <a:t>k</a:t>
            </a:r>
            <a:r>
              <a:rPr lang="tr-TR" dirty="0" smtClean="0">
                <a:ea typeface="Calibri"/>
                <a:cs typeface="Times New Roman"/>
              </a:rPr>
              <a:t> ve </a:t>
            </a:r>
            <a:r>
              <a:rPr lang="tr-TR" dirty="0" err="1" smtClean="0"/>
              <a:t>dendroklimatolojik</a:t>
            </a:r>
            <a:r>
              <a:rPr lang="tr-TR" dirty="0" smtClean="0">
                <a:ea typeface="Calibri"/>
                <a:cs typeface="Times New Roman"/>
              </a:rPr>
              <a:t> analizler </a:t>
            </a:r>
          </a:p>
          <a:p>
            <a:pPr marL="285750" lvl="0" indent="-285750">
              <a:lnSpc>
                <a:spcPct val="115000"/>
              </a:lnSpc>
              <a:spcAft>
                <a:spcPts val="1800"/>
              </a:spcAft>
              <a:buFont typeface="Arial" pitchFamily="34" charset="0"/>
              <a:buChar char="•"/>
            </a:pPr>
            <a:r>
              <a:rPr lang="tr-TR" dirty="0" smtClean="0">
                <a:ea typeface="Calibri"/>
                <a:cs typeface="Times New Roman"/>
              </a:rPr>
              <a:t>Su </a:t>
            </a:r>
            <a:r>
              <a:rPr lang="tr-TR" dirty="0">
                <a:ea typeface="Calibri"/>
                <a:cs typeface="Times New Roman"/>
              </a:rPr>
              <a:t>kalitesi </a:t>
            </a:r>
            <a:r>
              <a:rPr lang="tr-TR" dirty="0" smtClean="0">
                <a:ea typeface="Calibri"/>
                <a:cs typeface="Times New Roman"/>
              </a:rPr>
              <a:t>ölçümleri</a:t>
            </a:r>
          </a:p>
          <a:p>
            <a:pPr marL="285750" lvl="0" indent="-285750">
              <a:lnSpc>
                <a:spcPct val="115000"/>
              </a:lnSpc>
              <a:spcAft>
                <a:spcPts val="1800"/>
              </a:spcAft>
              <a:buFont typeface="Arial" pitchFamily="34" charset="0"/>
              <a:buChar char="•"/>
            </a:pPr>
            <a:r>
              <a:rPr lang="tr-TR" dirty="0" smtClean="0">
                <a:ea typeface="Calibri"/>
                <a:cs typeface="Times New Roman"/>
              </a:rPr>
              <a:t>Sedimantolojik </a:t>
            </a:r>
            <a:r>
              <a:rPr lang="tr-TR" dirty="0">
                <a:ea typeface="Calibri"/>
                <a:cs typeface="Times New Roman"/>
              </a:rPr>
              <a:t>analizler için </a:t>
            </a:r>
            <a:r>
              <a:rPr lang="tr-TR" dirty="0" err="1">
                <a:ea typeface="Calibri"/>
                <a:cs typeface="Times New Roman"/>
              </a:rPr>
              <a:t>karot</a:t>
            </a:r>
            <a:r>
              <a:rPr lang="tr-TR" dirty="0">
                <a:ea typeface="Calibri"/>
                <a:cs typeface="Times New Roman"/>
              </a:rPr>
              <a:t> analizleri</a:t>
            </a:r>
          </a:p>
        </p:txBody>
      </p:sp>
    </p:spTree>
    <p:extLst>
      <p:ext uri="{BB962C8B-B14F-4D97-AF65-F5344CB8AC3E}">
        <p14:creationId xmlns:p14="http://schemas.microsoft.com/office/powerpoint/2010/main" val="17121669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4" descr="blob:https://web.whatsapp.com/aa2d3d8e-99c1-45c4-9731-af7c76f5943b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679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136441" cy="6858000"/>
          </a:xfrm>
        </p:spPr>
      </p:pic>
    </p:spTree>
    <p:extLst>
      <p:ext uri="{BB962C8B-B14F-4D97-AF65-F5344CB8AC3E}">
        <p14:creationId xmlns:p14="http://schemas.microsoft.com/office/powerpoint/2010/main" val="3187086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65"/>
          <a:stretch/>
        </p:blipFill>
        <p:spPr>
          <a:xfrm>
            <a:off x="0" y="0"/>
            <a:ext cx="4775010" cy="6858000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87"/>
          <a:stretch/>
        </p:blipFill>
        <p:spPr bwMode="auto">
          <a:xfrm>
            <a:off x="4638394" y="1"/>
            <a:ext cx="4505606" cy="689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34524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İçerik Yer Tutucusu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808" y="404664"/>
            <a:ext cx="4156744" cy="5544616"/>
          </a:xfr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9939" y="404664"/>
            <a:ext cx="4153599" cy="554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95987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İçerik Yer Tutucusu 9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095" y="343539"/>
            <a:ext cx="3657600" cy="2743200"/>
          </a:xfr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1" r="12916" b="8518"/>
          <a:stretch/>
        </p:blipFill>
        <p:spPr bwMode="auto">
          <a:xfrm>
            <a:off x="5292080" y="3573016"/>
            <a:ext cx="3675518" cy="30963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343539"/>
            <a:ext cx="4731443" cy="631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36221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İçerik Yer Tutucusu 1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09279948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103</Words>
  <Application>Microsoft Office PowerPoint</Application>
  <PresentationFormat>Ekran Gösterisi (4:3)</PresentationFormat>
  <Paragraphs>15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ASUS</dc:creator>
  <cp:lastModifiedBy>ASUS</cp:lastModifiedBy>
  <cp:revision>11</cp:revision>
  <dcterms:created xsi:type="dcterms:W3CDTF">2024-03-13T12:25:48Z</dcterms:created>
  <dcterms:modified xsi:type="dcterms:W3CDTF">2024-03-13T14:51:49Z</dcterms:modified>
</cp:coreProperties>
</file>