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65"/>
  </p:notesMasterIdLst>
  <p:handoutMasterIdLst>
    <p:handoutMasterId r:id="rId66"/>
  </p:handoutMasterIdLst>
  <p:sldIdLst>
    <p:sldId id="830" r:id="rId2"/>
    <p:sldId id="944" r:id="rId3"/>
    <p:sldId id="996" r:id="rId4"/>
    <p:sldId id="939" r:id="rId5"/>
    <p:sldId id="980" r:id="rId6"/>
    <p:sldId id="1034" r:id="rId7"/>
    <p:sldId id="990" r:id="rId8"/>
    <p:sldId id="639" r:id="rId9"/>
    <p:sldId id="988" r:id="rId10"/>
    <p:sldId id="989" r:id="rId11"/>
    <p:sldId id="1259" r:id="rId12"/>
    <p:sldId id="982" r:id="rId13"/>
    <p:sldId id="983" r:id="rId14"/>
    <p:sldId id="984" r:id="rId15"/>
    <p:sldId id="985" r:id="rId16"/>
    <p:sldId id="986" r:id="rId17"/>
    <p:sldId id="987" r:id="rId18"/>
    <p:sldId id="991" r:id="rId19"/>
    <p:sldId id="981" r:id="rId20"/>
    <p:sldId id="1066" r:id="rId21"/>
    <p:sldId id="1068" r:id="rId22"/>
    <p:sldId id="1069" r:id="rId23"/>
    <p:sldId id="1070" r:id="rId24"/>
    <p:sldId id="1071" r:id="rId25"/>
    <p:sldId id="1072" r:id="rId26"/>
    <p:sldId id="1073" r:id="rId27"/>
    <p:sldId id="1074" r:id="rId28"/>
    <p:sldId id="1075" r:id="rId29"/>
    <p:sldId id="1076" r:id="rId30"/>
    <p:sldId id="1077" r:id="rId31"/>
    <p:sldId id="1078" r:id="rId32"/>
    <p:sldId id="992" r:id="rId33"/>
    <p:sldId id="993" r:id="rId34"/>
    <p:sldId id="994" r:id="rId35"/>
    <p:sldId id="995" r:id="rId36"/>
    <p:sldId id="541" r:id="rId37"/>
    <p:sldId id="1067" r:id="rId38"/>
    <p:sldId id="542" r:id="rId39"/>
    <p:sldId id="941" r:id="rId40"/>
    <p:sldId id="942" r:id="rId41"/>
    <p:sldId id="775" r:id="rId42"/>
    <p:sldId id="776" r:id="rId43"/>
    <p:sldId id="284" r:id="rId44"/>
    <p:sldId id="306" r:id="rId45"/>
    <p:sldId id="768" r:id="rId46"/>
    <p:sldId id="943" r:id="rId47"/>
    <p:sldId id="290" r:id="rId48"/>
    <p:sldId id="318" r:id="rId49"/>
    <p:sldId id="291" r:id="rId50"/>
    <p:sldId id="1063" r:id="rId51"/>
    <p:sldId id="1064" r:id="rId52"/>
    <p:sldId id="1080" r:id="rId53"/>
    <p:sldId id="292" r:id="rId54"/>
    <p:sldId id="293" r:id="rId55"/>
    <p:sldId id="294" r:id="rId56"/>
    <p:sldId id="313" r:id="rId57"/>
    <p:sldId id="314" r:id="rId58"/>
    <p:sldId id="1040" r:id="rId59"/>
    <p:sldId id="641" r:id="rId60"/>
    <p:sldId id="300" r:id="rId61"/>
    <p:sldId id="295" r:id="rId62"/>
    <p:sldId id="277" r:id="rId63"/>
    <p:sldId id="1258" r:id="rId64"/>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5B4C3"/>
    <a:srgbClr val="45879A"/>
    <a:srgbClr val="3F8698"/>
    <a:srgbClr val="F07C7D"/>
    <a:srgbClr val="8B485D"/>
    <a:srgbClr val="D0C248"/>
    <a:srgbClr val="6485A9"/>
    <a:srgbClr val="EBA993"/>
    <a:srgbClr val="D07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D5B80-40F3-4D73-8199-0A05BF18CDDB}" v="1" dt="2024-12-13T15:40:47.99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7" autoAdjust="0"/>
    <p:restoredTop sz="92215" autoAdjust="0"/>
  </p:normalViewPr>
  <p:slideViewPr>
    <p:cSldViewPr>
      <p:cViewPr varScale="1">
        <p:scale>
          <a:sx n="112" d="100"/>
          <a:sy n="112" d="100"/>
        </p:scale>
        <p:origin x="141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D4D49194-D9A9-41E0-9800-138BC07DEE72}"/>
    <pc:docChg chg="undo redo custSel addSld delSld">
      <pc:chgData name="ALI TEKIN GUNER" userId="8a3bfaf7-3db6-4045-837e-88d2495fba61" providerId="ADAL" clId="{D4D49194-D9A9-41E0-9800-138BC07DEE72}" dt="2023-05-24T11:13:21.197" v="3" actId="47"/>
      <pc:docMkLst>
        <pc:docMk/>
      </pc:docMkLst>
      <pc:sldChg chg="del">
        <pc:chgData name="ALI TEKIN GUNER" userId="8a3bfaf7-3db6-4045-837e-88d2495fba61" providerId="ADAL" clId="{D4D49194-D9A9-41E0-9800-138BC07DEE72}" dt="2023-05-24T11:13:21.197" v="3" actId="47"/>
        <pc:sldMkLst>
          <pc:docMk/>
          <pc:sldMk cId="4155150247" sldId="257"/>
        </pc:sldMkLst>
      </pc:sldChg>
      <pc:sldChg chg="del">
        <pc:chgData name="ALI TEKIN GUNER" userId="8a3bfaf7-3db6-4045-837e-88d2495fba61" providerId="ADAL" clId="{D4D49194-D9A9-41E0-9800-138BC07DEE72}" dt="2023-05-24T11:13:21.197" v="3" actId="47"/>
        <pc:sldMkLst>
          <pc:docMk/>
          <pc:sldMk cId="284788490" sldId="258"/>
        </pc:sldMkLst>
      </pc:sldChg>
      <pc:sldChg chg="del">
        <pc:chgData name="ALI TEKIN GUNER" userId="8a3bfaf7-3db6-4045-837e-88d2495fba61" providerId="ADAL" clId="{D4D49194-D9A9-41E0-9800-138BC07DEE72}" dt="2023-05-24T11:13:21.197" v="3" actId="47"/>
        <pc:sldMkLst>
          <pc:docMk/>
          <pc:sldMk cId="3365023958" sldId="259"/>
        </pc:sldMkLst>
      </pc:sldChg>
      <pc:sldChg chg="del">
        <pc:chgData name="ALI TEKIN GUNER" userId="8a3bfaf7-3db6-4045-837e-88d2495fba61" providerId="ADAL" clId="{D4D49194-D9A9-41E0-9800-138BC07DEE72}" dt="2023-05-24T11:13:21.197" v="3" actId="47"/>
        <pc:sldMkLst>
          <pc:docMk/>
          <pc:sldMk cId="180350005" sldId="260"/>
        </pc:sldMkLst>
      </pc:sldChg>
      <pc:sldChg chg="del">
        <pc:chgData name="ALI TEKIN GUNER" userId="8a3bfaf7-3db6-4045-837e-88d2495fba61" providerId="ADAL" clId="{D4D49194-D9A9-41E0-9800-138BC07DEE72}" dt="2023-05-24T11:13:21.197" v="3" actId="47"/>
        <pc:sldMkLst>
          <pc:docMk/>
          <pc:sldMk cId="1027980820" sldId="262"/>
        </pc:sldMkLst>
      </pc:sldChg>
      <pc:sldChg chg="del">
        <pc:chgData name="ALI TEKIN GUNER" userId="8a3bfaf7-3db6-4045-837e-88d2495fba61" providerId="ADAL" clId="{D4D49194-D9A9-41E0-9800-138BC07DEE72}" dt="2023-05-24T11:13:21.197" v="3" actId="47"/>
        <pc:sldMkLst>
          <pc:docMk/>
          <pc:sldMk cId="120880039" sldId="263"/>
        </pc:sldMkLst>
      </pc:sldChg>
      <pc:sldChg chg="del">
        <pc:chgData name="ALI TEKIN GUNER" userId="8a3bfaf7-3db6-4045-837e-88d2495fba61" providerId="ADAL" clId="{D4D49194-D9A9-41E0-9800-138BC07DEE72}" dt="2023-05-24T11:13:21.197" v="3" actId="47"/>
        <pc:sldMkLst>
          <pc:docMk/>
          <pc:sldMk cId="3295345082" sldId="264"/>
        </pc:sldMkLst>
      </pc:sldChg>
      <pc:sldChg chg="del">
        <pc:chgData name="ALI TEKIN GUNER" userId="8a3bfaf7-3db6-4045-837e-88d2495fba61" providerId="ADAL" clId="{D4D49194-D9A9-41E0-9800-138BC07DEE72}" dt="2023-05-24T11:13:21.197" v="3" actId="47"/>
        <pc:sldMkLst>
          <pc:docMk/>
          <pc:sldMk cId="2750130769" sldId="265"/>
        </pc:sldMkLst>
      </pc:sldChg>
      <pc:sldChg chg="del">
        <pc:chgData name="ALI TEKIN GUNER" userId="8a3bfaf7-3db6-4045-837e-88d2495fba61" providerId="ADAL" clId="{D4D49194-D9A9-41E0-9800-138BC07DEE72}" dt="2023-05-24T11:13:21.197" v="3" actId="47"/>
        <pc:sldMkLst>
          <pc:docMk/>
          <pc:sldMk cId="3550291134" sldId="266"/>
        </pc:sldMkLst>
      </pc:sldChg>
      <pc:sldChg chg="del">
        <pc:chgData name="ALI TEKIN GUNER" userId="8a3bfaf7-3db6-4045-837e-88d2495fba61" providerId="ADAL" clId="{D4D49194-D9A9-41E0-9800-138BC07DEE72}" dt="2023-05-24T11:13:21.197" v="3" actId="47"/>
        <pc:sldMkLst>
          <pc:docMk/>
          <pc:sldMk cId="1014214281" sldId="270"/>
        </pc:sldMkLst>
      </pc:sldChg>
      <pc:sldChg chg="del">
        <pc:chgData name="ALI TEKIN GUNER" userId="8a3bfaf7-3db6-4045-837e-88d2495fba61" providerId="ADAL" clId="{D4D49194-D9A9-41E0-9800-138BC07DEE72}" dt="2023-05-24T11:13:21.197" v="3" actId="47"/>
        <pc:sldMkLst>
          <pc:docMk/>
          <pc:sldMk cId="4216689168" sldId="271"/>
        </pc:sldMkLst>
      </pc:sldChg>
      <pc:sldChg chg="del">
        <pc:chgData name="ALI TEKIN GUNER" userId="8a3bfaf7-3db6-4045-837e-88d2495fba61" providerId="ADAL" clId="{D4D49194-D9A9-41E0-9800-138BC07DEE72}" dt="2023-05-24T11:13:21.197" v="3" actId="47"/>
        <pc:sldMkLst>
          <pc:docMk/>
          <pc:sldMk cId="3437524469" sldId="272"/>
        </pc:sldMkLst>
      </pc:sldChg>
      <pc:sldChg chg="del">
        <pc:chgData name="ALI TEKIN GUNER" userId="8a3bfaf7-3db6-4045-837e-88d2495fba61" providerId="ADAL" clId="{D4D49194-D9A9-41E0-9800-138BC07DEE72}" dt="2023-05-24T11:13:21.197" v="3" actId="47"/>
        <pc:sldMkLst>
          <pc:docMk/>
          <pc:sldMk cId="1589014648" sldId="273"/>
        </pc:sldMkLst>
      </pc:sldChg>
      <pc:sldChg chg="del">
        <pc:chgData name="ALI TEKIN GUNER" userId="8a3bfaf7-3db6-4045-837e-88d2495fba61" providerId="ADAL" clId="{D4D49194-D9A9-41E0-9800-138BC07DEE72}" dt="2023-05-24T11:13:21.197" v="3" actId="47"/>
        <pc:sldMkLst>
          <pc:docMk/>
          <pc:sldMk cId="3832772675" sldId="274"/>
        </pc:sldMkLst>
      </pc:sldChg>
      <pc:sldChg chg="del">
        <pc:chgData name="ALI TEKIN GUNER" userId="8a3bfaf7-3db6-4045-837e-88d2495fba61" providerId="ADAL" clId="{D4D49194-D9A9-41E0-9800-138BC07DEE72}" dt="2023-05-24T11:13:21.197" v="3" actId="47"/>
        <pc:sldMkLst>
          <pc:docMk/>
          <pc:sldMk cId="2226587062" sldId="275"/>
        </pc:sldMkLst>
      </pc:sldChg>
      <pc:sldChg chg="del">
        <pc:chgData name="ALI TEKIN GUNER" userId="8a3bfaf7-3db6-4045-837e-88d2495fba61" providerId="ADAL" clId="{D4D49194-D9A9-41E0-9800-138BC07DEE72}" dt="2023-05-24T11:13:21.197" v="3" actId="47"/>
        <pc:sldMkLst>
          <pc:docMk/>
          <pc:sldMk cId="2574113951" sldId="276"/>
        </pc:sldMkLst>
      </pc:sldChg>
      <pc:sldChg chg="del">
        <pc:chgData name="ALI TEKIN GUNER" userId="8a3bfaf7-3db6-4045-837e-88d2495fba61" providerId="ADAL" clId="{D4D49194-D9A9-41E0-9800-138BC07DEE72}" dt="2023-05-24T11:13:21.197" v="3" actId="47"/>
        <pc:sldMkLst>
          <pc:docMk/>
          <pc:sldMk cId="138195400" sldId="278"/>
        </pc:sldMkLst>
      </pc:sldChg>
      <pc:sldChg chg="del">
        <pc:chgData name="ALI TEKIN GUNER" userId="8a3bfaf7-3db6-4045-837e-88d2495fba61" providerId="ADAL" clId="{D4D49194-D9A9-41E0-9800-138BC07DEE72}" dt="2023-05-24T11:13:21.197" v="3" actId="47"/>
        <pc:sldMkLst>
          <pc:docMk/>
          <pc:sldMk cId="2485683682" sldId="279"/>
        </pc:sldMkLst>
      </pc:sldChg>
      <pc:sldChg chg="del">
        <pc:chgData name="ALI TEKIN GUNER" userId="8a3bfaf7-3db6-4045-837e-88d2495fba61" providerId="ADAL" clId="{D4D49194-D9A9-41E0-9800-138BC07DEE72}" dt="2023-05-24T11:13:21.197" v="3" actId="47"/>
        <pc:sldMkLst>
          <pc:docMk/>
          <pc:sldMk cId="3800602033" sldId="281"/>
        </pc:sldMkLst>
      </pc:sldChg>
      <pc:sldChg chg="del">
        <pc:chgData name="ALI TEKIN GUNER" userId="8a3bfaf7-3db6-4045-837e-88d2495fba61" providerId="ADAL" clId="{D4D49194-D9A9-41E0-9800-138BC07DEE72}" dt="2023-05-24T11:13:21.197" v="3" actId="47"/>
        <pc:sldMkLst>
          <pc:docMk/>
          <pc:sldMk cId="3364781792" sldId="282"/>
        </pc:sldMkLst>
      </pc:sldChg>
      <pc:sldChg chg="add del">
        <pc:chgData name="ALI TEKIN GUNER" userId="8a3bfaf7-3db6-4045-837e-88d2495fba61" providerId="ADAL" clId="{D4D49194-D9A9-41E0-9800-138BC07DEE72}" dt="2023-05-24T11:13:14.383" v="2" actId="47"/>
        <pc:sldMkLst>
          <pc:docMk/>
          <pc:sldMk cId="3855753044" sldId="283"/>
        </pc:sldMkLst>
      </pc:sldChg>
      <pc:sldChg chg="del">
        <pc:chgData name="ALI TEKIN GUNER" userId="8a3bfaf7-3db6-4045-837e-88d2495fba61" providerId="ADAL" clId="{D4D49194-D9A9-41E0-9800-138BC07DEE72}" dt="2023-05-24T11:13:21.197" v="3" actId="47"/>
        <pc:sldMkLst>
          <pc:docMk/>
          <pc:sldMk cId="4208472061" sldId="285"/>
        </pc:sldMkLst>
      </pc:sldChg>
      <pc:sldChg chg="del">
        <pc:chgData name="ALI TEKIN GUNER" userId="8a3bfaf7-3db6-4045-837e-88d2495fba61" providerId="ADAL" clId="{D4D49194-D9A9-41E0-9800-138BC07DEE72}" dt="2023-05-24T11:13:21.197" v="3" actId="47"/>
        <pc:sldMkLst>
          <pc:docMk/>
          <pc:sldMk cId="1800085478" sldId="286"/>
        </pc:sldMkLst>
      </pc:sldChg>
      <pc:sldChg chg="del">
        <pc:chgData name="ALI TEKIN GUNER" userId="8a3bfaf7-3db6-4045-837e-88d2495fba61" providerId="ADAL" clId="{D4D49194-D9A9-41E0-9800-138BC07DEE72}" dt="2023-05-24T11:13:21.197" v="3" actId="47"/>
        <pc:sldMkLst>
          <pc:docMk/>
          <pc:sldMk cId="3386235107" sldId="287"/>
        </pc:sldMkLst>
      </pc:sldChg>
      <pc:sldChg chg="del">
        <pc:chgData name="ALI TEKIN GUNER" userId="8a3bfaf7-3db6-4045-837e-88d2495fba61" providerId="ADAL" clId="{D4D49194-D9A9-41E0-9800-138BC07DEE72}" dt="2023-05-24T11:13:21.197" v="3" actId="47"/>
        <pc:sldMkLst>
          <pc:docMk/>
          <pc:sldMk cId="4261315340" sldId="288"/>
        </pc:sldMkLst>
      </pc:sldChg>
      <pc:sldChg chg="del">
        <pc:chgData name="ALI TEKIN GUNER" userId="8a3bfaf7-3db6-4045-837e-88d2495fba61" providerId="ADAL" clId="{D4D49194-D9A9-41E0-9800-138BC07DEE72}" dt="2023-05-24T11:13:21.197" v="3" actId="47"/>
        <pc:sldMkLst>
          <pc:docMk/>
          <pc:sldMk cId="1225587410" sldId="289"/>
        </pc:sldMkLst>
      </pc:sldChg>
      <pc:sldChg chg="del">
        <pc:chgData name="ALI TEKIN GUNER" userId="8a3bfaf7-3db6-4045-837e-88d2495fba61" providerId="ADAL" clId="{D4D49194-D9A9-41E0-9800-138BC07DEE72}" dt="2023-05-24T11:13:21.197" v="3" actId="47"/>
        <pc:sldMkLst>
          <pc:docMk/>
          <pc:sldMk cId="3251888607" sldId="296"/>
        </pc:sldMkLst>
      </pc:sldChg>
      <pc:sldChg chg="del">
        <pc:chgData name="ALI TEKIN GUNER" userId="8a3bfaf7-3db6-4045-837e-88d2495fba61" providerId="ADAL" clId="{D4D49194-D9A9-41E0-9800-138BC07DEE72}" dt="2023-05-24T11:13:21.197" v="3" actId="47"/>
        <pc:sldMkLst>
          <pc:docMk/>
          <pc:sldMk cId="256552214" sldId="297"/>
        </pc:sldMkLst>
      </pc:sldChg>
      <pc:sldChg chg="del">
        <pc:chgData name="ALI TEKIN GUNER" userId="8a3bfaf7-3db6-4045-837e-88d2495fba61" providerId="ADAL" clId="{D4D49194-D9A9-41E0-9800-138BC07DEE72}" dt="2023-05-24T11:13:21.197" v="3" actId="47"/>
        <pc:sldMkLst>
          <pc:docMk/>
          <pc:sldMk cId="1358003952" sldId="298"/>
        </pc:sldMkLst>
      </pc:sldChg>
      <pc:sldChg chg="del">
        <pc:chgData name="ALI TEKIN GUNER" userId="8a3bfaf7-3db6-4045-837e-88d2495fba61" providerId="ADAL" clId="{D4D49194-D9A9-41E0-9800-138BC07DEE72}" dt="2023-05-24T11:13:21.197" v="3" actId="47"/>
        <pc:sldMkLst>
          <pc:docMk/>
          <pc:sldMk cId="4068437437" sldId="301"/>
        </pc:sldMkLst>
      </pc:sldChg>
      <pc:sldChg chg="del">
        <pc:chgData name="ALI TEKIN GUNER" userId="8a3bfaf7-3db6-4045-837e-88d2495fba61" providerId="ADAL" clId="{D4D49194-D9A9-41E0-9800-138BC07DEE72}" dt="2023-05-24T11:13:21.197" v="3" actId="47"/>
        <pc:sldMkLst>
          <pc:docMk/>
          <pc:sldMk cId="2090488909" sldId="302"/>
        </pc:sldMkLst>
      </pc:sldChg>
      <pc:sldChg chg="add del">
        <pc:chgData name="ALI TEKIN GUNER" userId="8a3bfaf7-3db6-4045-837e-88d2495fba61" providerId="ADAL" clId="{D4D49194-D9A9-41E0-9800-138BC07DEE72}" dt="2023-05-24T11:13:14.383" v="2" actId="47"/>
        <pc:sldMkLst>
          <pc:docMk/>
          <pc:sldMk cId="1980895793" sldId="337"/>
        </pc:sldMkLst>
      </pc:sldChg>
      <pc:sldChg chg="add del">
        <pc:chgData name="ALI TEKIN GUNER" userId="8a3bfaf7-3db6-4045-837e-88d2495fba61" providerId="ADAL" clId="{D4D49194-D9A9-41E0-9800-138BC07DEE72}" dt="2023-05-24T11:13:14.383" v="2" actId="47"/>
        <pc:sldMkLst>
          <pc:docMk/>
          <pc:sldMk cId="954573406" sldId="346"/>
        </pc:sldMkLst>
      </pc:sldChg>
      <pc:sldChg chg="add del">
        <pc:chgData name="ALI TEKIN GUNER" userId="8a3bfaf7-3db6-4045-837e-88d2495fba61" providerId="ADAL" clId="{D4D49194-D9A9-41E0-9800-138BC07DEE72}" dt="2023-05-24T11:13:14.383" v="2" actId="47"/>
        <pc:sldMkLst>
          <pc:docMk/>
          <pc:sldMk cId="3760462841" sldId="365"/>
        </pc:sldMkLst>
      </pc:sldChg>
      <pc:sldChg chg="add del">
        <pc:chgData name="ALI TEKIN GUNER" userId="8a3bfaf7-3db6-4045-837e-88d2495fba61" providerId="ADAL" clId="{D4D49194-D9A9-41E0-9800-138BC07DEE72}" dt="2023-05-24T11:13:14.383" v="2" actId="47"/>
        <pc:sldMkLst>
          <pc:docMk/>
          <pc:sldMk cId="2292575822" sldId="366"/>
        </pc:sldMkLst>
      </pc:sldChg>
      <pc:sldChg chg="add del">
        <pc:chgData name="ALI TEKIN GUNER" userId="8a3bfaf7-3db6-4045-837e-88d2495fba61" providerId="ADAL" clId="{D4D49194-D9A9-41E0-9800-138BC07DEE72}" dt="2023-05-24T11:13:14.383" v="2" actId="47"/>
        <pc:sldMkLst>
          <pc:docMk/>
          <pc:sldMk cId="468239679" sldId="386"/>
        </pc:sldMkLst>
      </pc:sldChg>
      <pc:sldChg chg="add del">
        <pc:chgData name="ALI TEKIN GUNER" userId="8a3bfaf7-3db6-4045-837e-88d2495fba61" providerId="ADAL" clId="{D4D49194-D9A9-41E0-9800-138BC07DEE72}" dt="2023-05-24T11:13:14.383" v="2" actId="47"/>
        <pc:sldMkLst>
          <pc:docMk/>
          <pc:sldMk cId="284763412" sldId="420"/>
        </pc:sldMkLst>
      </pc:sldChg>
      <pc:sldChg chg="add del">
        <pc:chgData name="ALI TEKIN GUNER" userId="8a3bfaf7-3db6-4045-837e-88d2495fba61" providerId="ADAL" clId="{D4D49194-D9A9-41E0-9800-138BC07DEE72}" dt="2023-05-24T11:13:14.383" v="2" actId="47"/>
        <pc:sldMkLst>
          <pc:docMk/>
          <pc:sldMk cId="1518330236" sldId="520"/>
        </pc:sldMkLst>
      </pc:sldChg>
      <pc:sldChg chg="add del">
        <pc:chgData name="ALI TEKIN GUNER" userId="8a3bfaf7-3db6-4045-837e-88d2495fba61" providerId="ADAL" clId="{D4D49194-D9A9-41E0-9800-138BC07DEE72}" dt="2023-05-24T11:13:14.383" v="2" actId="47"/>
        <pc:sldMkLst>
          <pc:docMk/>
          <pc:sldMk cId="598182469" sldId="642"/>
        </pc:sldMkLst>
      </pc:sldChg>
      <pc:sldChg chg="add del">
        <pc:chgData name="ALI TEKIN GUNER" userId="8a3bfaf7-3db6-4045-837e-88d2495fba61" providerId="ADAL" clId="{D4D49194-D9A9-41E0-9800-138BC07DEE72}" dt="2023-05-24T11:13:14.383" v="2" actId="47"/>
        <pc:sldMkLst>
          <pc:docMk/>
          <pc:sldMk cId="2443440339" sldId="643"/>
        </pc:sldMkLst>
      </pc:sldChg>
      <pc:sldChg chg="add del">
        <pc:chgData name="ALI TEKIN GUNER" userId="8a3bfaf7-3db6-4045-837e-88d2495fba61" providerId="ADAL" clId="{D4D49194-D9A9-41E0-9800-138BC07DEE72}" dt="2023-05-24T11:13:14.383" v="2" actId="47"/>
        <pc:sldMkLst>
          <pc:docMk/>
          <pc:sldMk cId="3174636537" sldId="773"/>
        </pc:sldMkLst>
      </pc:sldChg>
      <pc:sldChg chg="add del">
        <pc:chgData name="ALI TEKIN GUNER" userId="8a3bfaf7-3db6-4045-837e-88d2495fba61" providerId="ADAL" clId="{D4D49194-D9A9-41E0-9800-138BC07DEE72}" dt="2023-05-24T11:13:14.383" v="2" actId="47"/>
        <pc:sldMkLst>
          <pc:docMk/>
          <pc:sldMk cId="3623293592" sldId="818"/>
        </pc:sldMkLst>
      </pc:sldChg>
      <pc:sldChg chg="add del">
        <pc:chgData name="ALI TEKIN GUNER" userId="8a3bfaf7-3db6-4045-837e-88d2495fba61" providerId="ADAL" clId="{D4D49194-D9A9-41E0-9800-138BC07DEE72}" dt="2023-05-24T11:13:14.383" v="2" actId="47"/>
        <pc:sldMkLst>
          <pc:docMk/>
          <pc:sldMk cId="2997198243" sldId="819"/>
        </pc:sldMkLst>
      </pc:sldChg>
      <pc:sldChg chg="add del">
        <pc:chgData name="ALI TEKIN GUNER" userId="8a3bfaf7-3db6-4045-837e-88d2495fba61" providerId="ADAL" clId="{D4D49194-D9A9-41E0-9800-138BC07DEE72}" dt="2023-05-24T11:13:14.383" v="2" actId="47"/>
        <pc:sldMkLst>
          <pc:docMk/>
          <pc:sldMk cId="527159152" sldId="822"/>
        </pc:sldMkLst>
      </pc:sldChg>
      <pc:sldChg chg="add del">
        <pc:chgData name="ALI TEKIN GUNER" userId="8a3bfaf7-3db6-4045-837e-88d2495fba61" providerId="ADAL" clId="{D4D49194-D9A9-41E0-9800-138BC07DEE72}" dt="2023-05-24T11:13:14.383" v="2" actId="47"/>
        <pc:sldMkLst>
          <pc:docMk/>
          <pc:sldMk cId="2587994231" sldId="838"/>
        </pc:sldMkLst>
      </pc:sldChg>
      <pc:sldChg chg="add del">
        <pc:chgData name="ALI TEKIN GUNER" userId="8a3bfaf7-3db6-4045-837e-88d2495fba61" providerId="ADAL" clId="{D4D49194-D9A9-41E0-9800-138BC07DEE72}" dt="2023-05-24T11:13:14.383" v="2" actId="47"/>
        <pc:sldMkLst>
          <pc:docMk/>
          <pc:sldMk cId="4253580600" sldId="839"/>
        </pc:sldMkLst>
      </pc:sldChg>
      <pc:sldChg chg="add del">
        <pc:chgData name="ALI TEKIN GUNER" userId="8a3bfaf7-3db6-4045-837e-88d2495fba61" providerId="ADAL" clId="{D4D49194-D9A9-41E0-9800-138BC07DEE72}" dt="2023-05-24T11:13:14.383" v="2" actId="47"/>
        <pc:sldMkLst>
          <pc:docMk/>
          <pc:sldMk cId="3298283167" sldId="840"/>
        </pc:sldMkLst>
      </pc:sldChg>
      <pc:sldChg chg="add del">
        <pc:chgData name="ALI TEKIN GUNER" userId="8a3bfaf7-3db6-4045-837e-88d2495fba61" providerId="ADAL" clId="{D4D49194-D9A9-41E0-9800-138BC07DEE72}" dt="2023-05-24T11:13:14.383" v="2" actId="47"/>
        <pc:sldMkLst>
          <pc:docMk/>
          <pc:sldMk cId="2657052753" sldId="841"/>
        </pc:sldMkLst>
      </pc:sldChg>
      <pc:sldChg chg="del">
        <pc:chgData name="ALI TEKIN GUNER" userId="8a3bfaf7-3db6-4045-837e-88d2495fba61" providerId="ADAL" clId="{D4D49194-D9A9-41E0-9800-138BC07DEE72}" dt="2023-05-24T11:13:21.197" v="3" actId="47"/>
        <pc:sldMkLst>
          <pc:docMk/>
          <pc:sldMk cId="3470244228" sldId="946"/>
        </pc:sldMkLst>
      </pc:sldChg>
      <pc:sldChg chg="add del">
        <pc:chgData name="ALI TEKIN GUNER" userId="8a3bfaf7-3db6-4045-837e-88d2495fba61" providerId="ADAL" clId="{D4D49194-D9A9-41E0-9800-138BC07DEE72}" dt="2023-05-24T11:13:14.383" v="2" actId="47"/>
        <pc:sldMkLst>
          <pc:docMk/>
          <pc:sldMk cId="1083425689" sldId="959"/>
        </pc:sldMkLst>
      </pc:sldChg>
      <pc:sldChg chg="add del">
        <pc:chgData name="ALI TEKIN GUNER" userId="8a3bfaf7-3db6-4045-837e-88d2495fba61" providerId="ADAL" clId="{D4D49194-D9A9-41E0-9800-138BC07DEE72}" dt="2023-05-24T11:13:14.383" v="2" actId="47"/>
        <pc:sldMkLst>
          <pc:docMk/>
          <pc:sldMk cId="4127518186" sldId="960"/>
        </pc:sldMkLst>
      </pc:sldChg>
      <pc:sldChg chg="add del">
        <pc:chgData name="ALI TEKIN GUNER" userId="8a3bfaf7-3db6-4045-837e-88d2495fba61" providerId="ADAL" clId="{D4D49194-D9A9-41E0-9800-138BC07DEE72}" dt="2023-05-24T11:13:14.383" v="2" actId="47"/>
        <pc:sldMkLst>
          <pc:docMk/>
          <pc:sldMk cId="3846526381" sldId="965"/>
        </pc:sldMkLst>
      </pc:sldChg>
      <pc:sldChg chg="add del">
        <pc:chgData name="ALI TEKIN GUNER" userId="8a3bfaf7-3db6-4045-837e-88d2495fba61" providerId="ADAL" clId="{D4D49194-D9A9-41E0-9800-138BC07DEE72}" dt="2023-05-24T11:13:14.383" v="2" actId="47"/>
        <pc:sldMkLst>
          <pc:docMk/>
          <pc:sldMk cId="3926318306" sldId="967"/>
        </pc:sldMkLst>
      </pc:sldChg>
      <pc:sldChg chg="add del">
        <pc:chgData name="ALI TEKIN GUNER" userId="8a3bfaf7-3db6-4045-837e-88d2495fba61" providerId="ADAL" clId="{D4D49194-D9A9-41E0-9800-138BC07DEE72}" dt="2023-05-24T11:13:14.383" v="2" actId="47"/>
        <pc:sldMkLst>
          <pc:docMk/>
          <pc:sldMk cId="146203983" sldId="968"/>
        </pc:sldMkLst>
      </pc:sldChg>
      <pc:sldChg chg="add del">
        <pc:chgData name="ALI TEKIN GUNER" userId="8a3bfaf7-3db6-4045-837e-88d2495fba61" providerId="ADAL" clId="{D4D49194-D9A9-41E0-9800-138BC07DEE72}" dt="2023-05-24T11:13:14.383" v="2" actId="47"/>
        <pc:sldMkLst>
          <pc:docMk/>
          <pc:sldMk cId="3767479443" sldId="969"/>
        </pc:sldMkLst>
      </pc:sldChg>
      <pc:sldChg chg="add del">
        <pc:chgData name="ALI TEKIN GUNER" userId="8a3bfaf7-3db6-4045-837e-88d2495fba61" providerId="ADAL" clId="{D4D49194-D9A9-41E0-9800-138BC07DEE72}" dt="2023-05-24T11:13:14.383" v="2" actId="47"/>
        <pc:sldMkLst>
          <pc:docMk/>
          <pc:sldMk cId="160712727" sldId="970"/>
        </pc:sldMkLst>
      </pc:sldChg>
      <pc:sldChg chg="add del">
        <pc:chgData name="ALI TEKIN GUNER" userId="8a3bfaf7-3db6-4045-837e-88d2495fba61" providerId="ADAL" clId="{D4D49194-D9A9-41E0-9800-138BC07DEE72}" dt="2023-05-24T11:13:14.383" v="2" actId="47"/>
        <pc:sldMkLst>
          <pc:docMk/>
          <pc:sldMk cId="733350161" sldId="971"/>
        </pc:sldMkLst>
      </pc:sldChg>
      <pc:sldChg chg="add del">
        <pc:chgData name="ALI TEKIN GUNER" userId="8a3bfaf7-3db6-4045-837e-88d2495fba61" providerId="ADAL" clId="{D4D49194-D9A9-41E0-9800-138BC07DEE72}" dt="2023-05-24T11:13:14.383" v="2" actId="47"/>
        <pc:sldMkLst>
          <pc:docMk/>
          <pc:sldMk cId="3622606609" sldId="972"/>
        </pc:sldMkLst>
      </pc:sldChg>
      <pc:sldChg chg="add del">
        <pc:chgData name="ALI TEKIN GUNER" userId="8a3bfaf7-3db6-4045-837e-88d2495fba61" providerId="ADAL" clId="{D4D49194-D9A9-41E0-9800-138BC07DEE72}" dt="2023-05-24T11:13:14.383" v="2" actId="47"/>
        <pc:sldMkLst>
          <pc:docMk/>
          <pc:sldMk cId="619126737" sldId="974"/>
        </pc:sldMkLst>
      </pc:sldChg>
      <pc:sldChg chg="add del">
        <pc:chgData name="ALI TEKIN GUNER" userId="8a3bfaf7-3db6-4045-837e-88d2495fba61" providerId="ADAL" clId="{D4D49194-D9A9-41E0-9800-138BC07DEE72}" dt="2023-05-24T11:13:14.383" v="2" actId="47"/>
        <pc:sldMkLst>
          <pc:docMk/>
          <pc:sldMk cId="3511924735" sldId="975"/>
        </pc:sldMkLst>
      </pc:sldChg>
      <pc:sldChg chg="add del">
        <pc:chgData name="ALI TEKIN GUNER" userId="8a3bfaf7-3db6-4045-837e-88d2495fba61" providerId="ADAL" clId="{D4D49194-D9A9-41E0-9800-138BC07DEE72}" dt="2023-05-24T11:13:14.383" v="2" actId="47"/>
        <pc:sldMkLst>
          <pc:docMk/>
          <pc:sldMk cId="1011261698" sldId="976"/>
        </pc:sldMkLst>
      </pc:sldChg>
      <pc:sldChg chg="add del">
        <pc:chgData name="ALI TEKIN GUNER" userId="8a3bfaf7-3db6-4045-837e-88d2495fba61" providerId="ADAL" clId="{D4D49194-D9A9-41E0-9800-138BC07DEE72}" dt="2023-05-24T11:13:14.383" v="2" actId="47"/>
        <pc:sldMkLst>
          <pc:docMk/>
          <pc:sldMk cId="1689664662" sldId="979"/>
        </pc:sldMkLst>
      </pc:sldChg>
      <pc:sldChg chg="add del">
        <pc:chgData name="ALI TEKIN GUNER" userId="8a3bfaf7-3db6-4045-837e-88d2495fba61" providerId="ADAL" clId="{D4D49194-D9A9-41E0-9800-138BC07DEE72}" dt="2023-05-24T11:13:14.383" v="2" actId="47"/>
        <pc:sldMkLst>
          <pc:docMk/>
          <pc:sldMk cId="2117278067" sldId="997"/>
        </pc:sldMkLst>
      </pc:sldChg>
      <pc:sldChg chg="del">
        <pc:chgData name="ALI TEKIN GUNER" userId="8a3bfaf7-3db6-4045-837e-88d2495fba61" providerId="ADAL" clId="{D4D49194-D9A9-41E0-9800-138BC07DEE72}" dt="2023-05-24T11:13:21.197" v="3" actId="47"/>
        <pc:sldMkLst>
          <pc:docMk/>
          <pc:sldMk cId="2895053107" sldId="998"/>
        </pc:sldMkLst>
      </pc:sldChg>
      <pc:sldChg chg="del">
        <pc:chgData name="ALI TEKIN GUNER" userId="8a3bfaf7-3db6-4045-837e-88d2495fba61" providerId="ADAL" clId="{D4D49194-D9A9-41E0-9800-138BC07DEE72}" dt="2023-05-24T11:13:21.197" v="3" actId="47"/>
        <pc:sldMkLst>
          <pc:docMk/>
          <pc:sldMk cId="3975207869" sldId="999"/>
        </pc:sldMkLst>
      </pc:sldChg>
      <pc:sldChg chg="del">
        <pc:chgData name="ALI TEKIN GUNER" userId="8a3bfaf7-3db6-4045-837e-88d2495fba61" providerId="ADAL" clId="{D4D49194-D9A9-41E0-9800-138BC07DEE72}" dt="2023-05-24T11:13:21.197" v="3" actId="47"/>
        <pc:sldMkLst>
          <pc:docMk/>
          <pc:sldMk cId="1698018246" sldId="1000"/>
        </pc:sldMkLst>
      </pc:sldChg>
      <pc:sldChg chg="add del">
        <pc:chgData name="ALI TEKIN GUNER" userId="8a3bfaf7-3db6-4045-837e-88d2495fba61" providerId="ADAL" clId="{D4D49194-D9A9-41E0-9800-138BC07DEE72}" dt="2023-05-24T11:13:14.383" v="2" actId="47"/>
        <pc:sldMkLst>
          <pc:docMk/>
          <pc:sldMk cId="3688396598" sldId="1001"/>
        </pc:sldMkLst>
      </pc:sldChg>
      <pc:sldChg chg="add del">
        <pc:chgData name="ALI TEKIN GUNER" userId="8a3bfaf7-3db6-4045-837e-88d2495fba61" providerId="ADAL" clId="{D4D49194-D9A9-41E0-9800-138BC07DEE72}" dt="2023-05-24T11:13:14.383" v="2" actId="47"/>
        <pc:sldMkLst>
          <pc:docMk/>
          <pc:sldMk cId="1063863810" sldId="1002"/>
        </pc:sldMkLst>
      </pc:sldChg>
      <pc:sldChg chg="add del">
        <pc:chgData name="ALI TEKIN GUNER" userId="8a3bfaf7-3db6-4045-837e-88d2495fba61" providerId="ADAL" clId="{D4D49194-D9A9-41E0-9800-138BC07DEE72}" dt="2023-05-24T11:13:14.383" v="2" actId="47"/>
        <pc:sldMkLst>
          <pc:docMk/>
          <pc:sldMk cId="2376564663" sldId="1003"/>
        </pc:sldMkLst>
      </pc:sldChg>
      <pc:sldChg chg="add del">
        <pc:chgData name="ALI TEKIN GUNER" userId="8a3bfaf7-3db6-4045-837e-88d2495fba61" providerId="ADAL" clId="{D4D49194-D9A9-41E0-9800-138BC07DEE72}" dt="2023-05-24T11:13:14.383" v="2" actId="47"/>
        <pc:sldMkLst>
          <pc:docMk/>
          <pc:sldMk cId="479916789" sldId="1004"/>
        </pc:sldMkLst>
      </pc:sldChg>
      <pc:sldChg chg="add del">
        <pc:chgData name="ALI TEKIN GUNER" userId="8a3bfaf7-3db6-4045-837e-88d2495fba61" providerId="ADAL" clId="{D4D49194-D9A9-41E0-9800-138BC07DEE72}" dt="2023-05-24T11:13:14.383" v="2" actId="47"/>
        <pc:sldMkLst>
          <pc:docMk/>
          <pc:sldMk cId="602173007" sldId="1005"/>
        </pc:sldMkLst>
      </pc:sldChg>
      <pc:sldChg chg="add del">
        <pc:chgData name="ALI TEKIN GUNER" userId="8a3bfaf7-3db6-4045-837e-88d2495fba61" providerId="ADAL" clId="{D4D49194-D9A9-41E0-9800-138BC07DEE72}" dt="2023-05-24T11:13:14.383" v="2" actId="47"/>
        <pc:sldMkLst>
          <pc:docMk/>
          <pc:sldMk cId="3398718590" sldId="1011"/>
        </pc:sldMkLst>
      </pc:sldChg>
      <pc:sldChg chg="add del">
        <pc:chgData name="ALI TEKIN GUNER" userId="8a3bfaf7-3db6-4045-837e-88d2495fba61" providerId="ADAL" clId="{D4D49194-D9A9-41E0-9800-138BC07DEE72}" dt="2023-05-24T11:13:14.383" v="2" actId="47"/>
        <pc:sldMkLst>
          <pc:docMk/>
          <pc:sldMk cId="4077233709" sldId="1012"/>
        </pc:sldMkLst>
      </pc:sldChg>
      <pc:sldChg chg="add del">
        <pc:chgData name="ALI TEKIN GUNER" userId="8a3bfaf7-3db6-4045-837e-88d2495fba61" providerId="ADAL" clId="{D4D49194-D9A9-41E0-9800-138BC07DEE72}" dt="2023-05-24T11:13:14.383" v="2" actId="47"/>
        <pc:sldMkLst>
          <pc:docMk/>
          <pc:sldMk cId="3374540826" sldId="1013"/>
        </pc:sldMkLst>
      </pc:sldChg>
      <pc:sldChg chg="add del">
        <pc:chgData name="ALI TEKIN GUNER" userId="8a3bfaf7-3db6-4045-837e-88d2495fba61" providerId="ADAL" clId="{D4D49194-D9A9-41E0-9800-138BC07DEE72}" dt="2023-05-24T11:13:14.383" v="2" actId="47"/>
        <pc:sldMkLst>
          <pc:docMk/>
          <pc:sldMk cId="2389787627" sldId="1014"/>
        </pc:sldMkLst>
      </pc:sldChg>
      <pc:sldChg chg="add del">
        <pc:chgData name="ALI TEKIN GUNER" userId="8a3bfaf7-3db6-4045-837e-88d2495fba61" providerId="ADAL" clId="{D4D49194-D9A9-41E0-9800-138BC07DEE72}" dt="2023-05-24T11:13:14.383" v="2" actId="47"/>
        <pc:sldMkLst>
          <pc:docMk/>
          <pc:sldMk cId="410127629" sldId="1015"/>
        </pc:sldMkLst>
      </pc:sldChg>
      <pc:sldChg chg="add del">
        <pc:chgData name="ALI TEKIN GUNER" userId="8a3bfaf7-3db6-4045-837e-88d2495fba61" providerId="ADAL" clId="{D4D49194-D9A9-41E0-9800-138BC07DEE72}" dt="2023-05-24T11:13:14.383" v="2" actId="47"/>
        <pc:sldMkLst>
          <pc:docMk/>
          <pc:sldMk cId="2057661641" sldId="1019"/>
        </pc:sldMkLst>
      </pc:sldChg>
      <pc:sldChg chg="add del">
        <pc:chgData name="ALI TEKIN GUNER" userId="8a3bfaf7-3db6-4045-837e-88d2495fba61" providerId="ADAL" clId="{D4D49194-D9A9-41E0-9800-138BC07DEE72}" dt="2023-05-24T11:13:14.383" v="2" actId="47"/>
        <pc:sldMkLst>
          <pc:docMk/>
          <pc:sldMk cId="704973014" sldId="1020"/>
        </pc:sldMkLst>
      </pc:sldChg>
      <pc:sldChg chg="add del">
        <pc:chgData name="ALI TEKIN GUNER" userId="8a3bfaf7-3db6-4045-837e-88d2495fba61" providerId="ADAL" clId="{D4D49194-D9A9-41E0-9800-138BC07DEE72}" dt="2023-05-24T11:13:14.383" v="2" actId="47"/>
        <pc:sldMkLst>
          <pc:docMk/>
          <pc:sldMk cId="3899219488" sldId="1022"/>
        </pc:sldMkLst>
      </pc:sldChg>
      <pc:sldChg chg="add del">
        <pc:chgData name="ALI TEKIN GUNER" userId="8a3bfaf7-3db6-4045-837e-88d2495fba61" providerId="ADAL" clId="{D4D49194-D9A9-41E0-9800-138BC07DEE72}" dt="2023-05-24T11:13:14.383" v="2" actId="47"/>
        <pc:sldMkLst>
          <pc:docMk/>
          <pc:sldMk cId="3415484991" sldId="1023"/>
        </pc:sldMkLst>
      </pc:sldChg>
      <pc:sldChg chg="add del">
        <pc:chgData name="ALI TEKIN GUNER" userId="8a3bfaf7-3db6-4045-837e-88d2495fba61" providerId="ADAL" clId="{D4D49194-D9A9-41E0-9800-138BC07DEE72}" dt="2023-05-24T11:13:14.383" v="2" actId="47"/>
        <pc:sldMkLst>
          <pc:docMk/>
          <pc:sldMk cId="266680740" sldId="1024"/>
        </pc:sldMkLst>
      </pc:sldChg>
      <pc:sldChg chg="add del">
        <pc:chgData name="ALI TEKIN GUNER" userId="8a3bfaf7-3db6-4045-837e-88d2495fba61" providerId="ADAL" clId="{D4D49194-D9A9-41E0-9800-138BC07DEE72}" dt="2023-05-24T11:13:14.383" v="2" actId="47"/>
        <pc:sldMkLst>
          <pc:docMk/>
          <pc:sldMk cId="2342725315" sldId="1025"/>
        </pc:sldMkLst>
      </pc:sldChg>
      <pc:sldChg chg="add del">
        <pc:chgData name="ALI TEKIN GUNER" userId="8a3bfaf7-3db6-4045-837e-88d2495fba61" providerId="ADAL" clId="{D4D49194-D9A9-41E0-9800-138BC07DEE72}" dt="2023-05-24T11:13:14.383" v="2" actId="47"/>
        <pc:sldMkLst>
          <pc:docMk/>
          <pc:sldMk cId="3339126587" sldId="1026"/>
        </pc:sldMkLst>
      </pc:sldChg>
      <pc:sldChg chg="add del">
        <pc:chgData name="ALI TEKIN GUNER" userId="8a3bfaf7-3db6-4045-837e-88d2495fba61" providerId="ADAL" clId="{D4D49194-D9A9-41E0-9800-138BC07DEE72}" dt="2023-05-24T11:13:14.383" v="2" actId="47"/>
        <pc:sldMkLst>
          <pc:docMk/>
          <pc:sldMk cId="128497201" sldId="1027"/>
        </pc:sldMkLst>
      </pc:sldChg>
      <pc:sldChg chg="add del">
        <pc:chgData name="ALI TEKIN GUNER" userId="8a3bfaf7-3db6-4045-837e-88d2495fba61" providerId="ADAL" clId="{D4D49194-D9A9-41E0-9800-138BC07DEE72}" dt="2023-05-24T11:13:14.383" v="2" actId="47"/>
        <pc:sldMkLst>
          <pc:docMk/>
          <pc:sldMk cId="4286100245" sldId="1028"/>
        </pc:sldMkLst>
      </pc:sldChg>
      <pc:sldChg chg="add del">
        <pc:chgData name="ALI TEKIN GUNER" userId="8a3bfaf7-3db6-4045-837e-88d2495fba61" providerId="ADAL" clId="{D4D49194-D9A9-41E0-9800-138BC07DEE72}" dt="2023-05-24T11:13:14.383" v="2" actId="47"/>
        <pc:sldMkLst>
          <pc:docMk/>
          <pc:sldMk cId="1681735774" sldId="1029"/>
        </pc:sldMkLst>
      </pc:sldChg>
      <pc:sldChg chg="add del">
        <pc:chgData name="ALI TEKIN GUNER" userId="8a3bfaf7-3db6-4045-837e-88d2495fba61" providerId="ADAL" clId="{D4D49194-D9A9-41E0-9800-138BC07DEE72}" dt="2023-05-24T11:13:14.383" v="2" actId="47"/>
        <pc:sldMkLst>
          <pc:docMk/>
          <pc:sldMk cId="846905315" sldId="1030"/>
        </pc:sldMkLst>
      </pc:sldChg>
      <pc:sldChg chg="add del">
        <pc:chgData name="ALI TEKIN GUNER" userId="8a3bfaf7-3db6-4045-837e-88d2495fba61" providerId="ADAL" clId="{D4D49194-D9A9-41E0-9800-138BC07DEE72}" dt="2023-05-24T11:13:14.383" v="2" actId="47"/>
        <pc:sldMkLst>
          <pc:docMk/>
          <pc:sldMk cId="3127130997" sldId="1031"/>
        </pc:sldMkLst>
      </pc:sldChg>
      <pc:sldChg chg="add del">
        <pc:chgData name="ALI TEKIN GUNER" userId="8a3bfaf7-3db6-4045-837e-88d2495fba61" providerId="ADAL" clId="{D4D49194-D9A9-41E0-9800-138BC07DEE72}" dt="2023-05-24T11:13:14.383" v="2" actId="47"/>
        <pc:sldMkLst>
          <pc:docMk/>
          <pc:sldMk cId="312708261" sldId="1032"/>
        </pc:sldMkLst>
      </pc:sldChg>
      <pc:sldChg chg="add del">
        <pc:chgData name="ALI TEKIN GUNER" userId="8a3bfaf7-3db6-4045-837e-88d2495fba61" providerId="ADAL" clId="{D4D49194-D9A9-41E0-9800-138BC07DEE72}" dt="2023-05-24T11:13:14.383" v="2" actId="47"/>
        <pc:sldMkLst>
          <pc:docMk/>
          <pc:sldMk cId="1798859463" sldId="1033"/>
        </pc:sldMkLst>
      </pc:sldChg>
      <pc:sldChg chg="add del">
        <pc:chgData name="ALI TEKIN GUNER" userId="8a3bfaf7-3db6-4045-837e-88d2495fba61" providerId="ADAL" clId="{D4D49194-D9A9-41E0-9800-138BC07DEE72}" dt="2023-05-24T11:13:14.383" v="2" actId="47"/>
        <pc:sldMkLst>
          <pc:docMk/>
          <pc:sldMk cId="1075983562" sldId="1035"/>
        </pc:sldMkLst>
      </pc:sldChg>
      <pc:sldChg chg="add del">
        <pc:chgData name="ALI TEKIN GUNER" userId="8a3bfaf7-3db6-4045-837e-88d2495fba61" providerId="ADAL" clId="{D4D49194-D9A9-41E0-9800-138BC07DEE72}" dt="2023-05-24T11:13:14.383" v="2" actId="47"/>
        <pc:sldMkLst>
          <pc:docMk/>
          <pc:sldMk cId="767760857" sldId="1036"/>
        </pc:sldMkLst>
      </pc:sldChg>
      <pc:sldChg chg="add del">
        <pc:chgData name="ALI TEKIN GUNER" userId="8a3bfaf7-3db6-4045-837e-88d2495fba61" providerId="ADAL" clId="{D4D49194-D9A9-41E0-9800-138BC07DEE72}" dt="2023-05-24T11:13:14.383" v="2" actId="47"/>
        <pc:sldMkLst>
          <pc:docMk/>
          <pc:sldMk cId="4098902419" sldId="1037"/>
        </pc:sldMkLst>
      </pc:sldChg>
      <pc:sldChg chg="add del">
        <pc:chgData name="ALI TEKIN GUNER" userId="8a3bfaf7-3db6-4045-837e-88d2495fba61" providerId="ADAL" clId="{D4D49194-D9A9-41E0-9800-138BC07DEE72}" dt="2023-05-24T11:13:14.383" v="2" actId="47"/>
        <pc:sldMkLst>
          <pc:docMk/>
          <pc:sldMk cId="309956762" sldId="1038"/>
        </pc:sldMkLst>
      </pc:sldChg>
      <pc:sldChg chg="add del">
        <pc:chgData name="ALI TEKIN GUNER" userId="8a3bfaf7-3db6-4045-837e-88d2495fba61" providerId="ADAL" clId="{D4D49194-D9A9-41E0-9800-138BC07DEE72}" dt="2023-05-24T11:13:14.383" v="2" actId="47"/>
        <pc:sldMkLst>
          <pc:docMk/>
          <pc:sldMk cId="964523791" sldId="1039"/>
        </pc:sldMkLst>
      </pc:sldChg>
      <pc:sldChg chg="add del">
        <pc:chgData name="ALI TEKIN GUNER" userId="8a3bfaf7-3db6-4045-837e-88d2495fba61" providerId="ADAL" clId="{D4D49194-D9A9-41E0-9800-138BC07DEE72}" dt="2023-05-24T11:13:14.383" v="2" actId="47"/>
        <pc:sldMkLst>
          <pc:docMk/>
          <pc:sldMk cId="3115260999" sldId="1042"/>
        </pc:sldMkLst>
      </pc:sldChg>
      <pc:sldChg chg="add del">
        <pc:chgData name="ALI TEKIN GUNER" userId="8a3bfaf7-3db6-4045-837e-88d2495fba61" providerId="ADAL" clId="{D4D49194-D9A9-41E0-9800-138BC07DEE72}" dt="2023-05-24T11:13:14.383" v="2" actId="47"/>
        <pc:sldMkLst>
          <pc:docMk/>
          <pc:sldMk cId="1769255081" sldId="1046"/>
        </pc:sldMkLst>
      </pc:sldChg>
      <pc:sldChg chg="add del">
        <pc:chgData name="ALI TEKIN GUNER" userId="8a3bfaf7-3db6-4045-837e-88d2495fba61" providerId="ADAL" clId="{D4D49194-D9A9-41E0-9800-138BC07DEE72}" dt="2023-05-24T11:13:14.383" v="2" actId="47"/>
        <pc:sldMkLst>
          <pc:docMk/>
          <pc:sldMk cId="3596909959" sldId="1047"/>
        </pc:sldMkLst>
      </pc:sldChg>
      <pc:sldChg chg="add del">
        <pc:chgData name="ALI TEKIN GUNER" userId="8a3bfaf7-3db6-4045-837e-88d2495fba61" providerId="ADAL" clId="{D4D49194-D9A9-41E0-9800-138BC07DEE72}" dt="2023-05-24T11:13:14.383" v="2" actId="47"/>
        <pc:sldMkLst>
          <pc:docMk/>
          <pc:sldMk cId="1645998581" sldId="1048"/>
        </pc:sldMkLst>
      </pc:sldChg>
      <pc:sldChg chg="add del">
        <pc:chgData name="ALI TEKIN GUNER" userId="8a3bfaf7-3db6-4045-837e-88d2495fba61" providerId="ADAL" clId="{D4D49194-D9A9-41E0-9800-138BC07DEE72}" dt="2023-05-24T11:13:14.383" v="2" actId="47"/>
        <pc:sldMkLst>
          <pc:docMk/>
          <pc:sldMk cId="4127895901" sldId="1049"/>
        </pc:sldMkLst>
      </pc:sldChg>
      <pc:sldChg chg="add del">
        <pc:chgData name="ALI TEKIN GUNER" userId="8a3bfaf7-3db6-4045-837e-88d2495fba61" providerId="ADAL" clId="{D4D49194-D9A9-41E0-9800-138BC07DEE72}" dt="2023-05-24T11:13:14.383" v="2" actId="47"/>
        <pc:sldMkLst>
          <pc:docMk/>
          <pc:sldMk cId="1116736510" sldId="1050"/>
        </pc:sldMkLst>
      </pc:sldChg>
      <pc:sldChg chg="add del">
        <pc:chgData name="ALI TEKIN GUNER" userId="8a3bfaf7-3db6-4045-837e-88d2495fba61" providerId="ADAL" clId="{D4D49194-D9A9-41E0-9800-138BC07DEE72}" dt="2023-05-24T11:13:14.383" v="2" actId="47"/>
        <pc:sldMkLst>
          <pc:docMk/>
          <pc:sldMk cId="22114744" sldId="1051"/>
        </pc:sldMkLst>
      </pc:sldChg>
      <pc:sldChg chg="add del">
        <pc:chgData name="ALI TEKIN GUNER" userId="8a3bfaf7-3db6-4045-837e-88d2495fba61" providerId="ADAL" clId="{D4D49194-D9A9-41E0-9800-138BC07DEE72}" dt="2023-05-24T11:13:14.383" v="2" actId="47"/>
        <pc:sldMkLst>
          <pc:docMk/>
          <pc:sldMk cId="2094672798" sldId="1053"/>
        </pc:sldMkLst>
      </pc:sldChg>
      <pc:sldChg chg="add del">
        <pc:chgData name="ALI TEKIN GUNER" userId="8a3bfaf7-3db6-4045-837e-88d2495fba61" providerId="ADAL" clId="{D4D49194-D9A9-41E0-9800-138BC07DEE72}" dt="2023-05-24T11:13:14.383" v="2" actId="47"/>
        <pc:sldMkLst>
          <pc:docMk/>
          <pc:sldMk cId="2542586393" sldId="1054"/>
        </pc:sldMkLst>
      </pc:sldChg>
      <pc:sldChg chg="add del">
        <pc:chgData name="ALI TEKIN GUNER" userId="8a3bfaf7-3db6-4045-837e-88d2495fba61" providerId="ADAL" clId="{D4D49194-D9A9-41E0-9800-138BC07DEE72}" dt="2023-05-24T11:13:14.383" v="2" actId="47"/>
        <pc:sldMkLst>
          <pc:docMk/>
          <pc:sldMk cId="3040089528" sldId="1055"/>
        </pc:sldMkLst>
      </pc:sldChg>
      <pc:sldChg chg="add del">
        <pc:chgData name="ALI TEKIN GUNER" userId="8a3bfaf7-3db6-4045-837e-88d2495fba61" providerId="ADAL" clId="{D4D49194-D9A9-41E0-9800-138BC07DEE72}" dt="2023-05-24T11:13:14.383" v="2" actId="47"/>
        <pc:sldMkLst>
          <pc:docMk/>
          <pc:sldMk cId="3872949355" sldId="1056"/>
        </pc:sldMkLst>
      </pc:sldChg>
      <pc:sldChg chg="add del">
        <pc:chgData name="ALI TEKIN GUNER" userId="8a3bfaf7-3db6-4045-837e-88d2495fba61" providerId="ADAL" clId="{D4D49194-D9A9-41E0-9800-138BC07DEE72}" dt="2023-05-24T11:13:14.383" v="2" actId="47"/>
        <pc:sldMkLst>
          <pc:docMk/>
          <pc:sldMk cId="2522120793" sldId="1058"/>
        </pc:sldMkLst>
      </pc:sldChg>
      <pc:sldChg chg="add del">
        <pc:chgData name="ALI TEKIN GUNER" userId="8a3bfaf7-3db6-4045-837e-88d2495fba61" providerId="ADAL" clId="{D4D49194-D9A9-41E0-9800-138BC07DEE72}" dt="2023-05-24T11:13:14.383" v="2" actId="47"/>
        <pc:sldMkLst>
          <pc:docMk/>
          <pc:sldMk cId="623953943" sldId="1059"/>
        </pc:sldMkLst>
      </pc:sldChg>
      <pc:sldChg chg="add del">
        <pc:chgData name="ALI TEKIN GUNER" userId="8a3bfaf7-3db6-4045-837e-88d2495fba61" providerId="ADAL" clId="{D4D49194-D9A9-41E0-9800-138BC07DEE72}" dt="2023-05-24T11:13:14.383" v="2" actId="47"/>
        <pc:sldMkLst>
          <pc:docMk/>
          <pc:sldMk cId="2769975536" sldId="1060"/>
        </pc:sldMkLst>
      </pc:sldChg>
      <pc:sldChg chg="add del">
        <pc:chgData name="ALI TEKIN GUNER" userId="8a3bfaf7-3db6-4045-837e-88d2495fba61" providerId="ADAL" clId="{D4D49194-D9A9-41E0-9800-138BC07DEE72}" dt="2023-05-24T11:13:14.383" v="2" actId="47"/>
        <pc:sldMkLst>
          <pc:docMk/>
          <pc:sldMk cId="981756692" sldId="1061"/>
        </pc:sldMkLst>
      </pc:sldChg>
      <pc:sldChg chg="add del">
        <pc:chgData name="ALI TEKIN GUNER" userId="8a3bfaf7-3db6-4045-837e-88d2495fba61" providerId="ADAL" clId="{D4D49194-D9A9-41E0-9800-138BC07DEE72}" dt="2023-05-24T11:13:14.383" v="2" actId="47"/>
        <pc:sldMkLst>
          <pc:docMk/>
          <pc:sldMk cId="3097490248" sldId="1062"/>
        </pc:sldMkLst>
      </pc:sldChg>
      <pc:sldChg chg="add del">
        <pc:chgData name="ALI TEKIN GUNER" userId="8a3bfaf7-3db6-4045-837e-88d2495fba61" providerId="ADAL" clId="{D4D49194-D9A9-41E0-9800-138BC07DEE72}" dt="2023-05-24T11:13:14.383" v="2" actId="47"/>
        <pc:sldMkLst>
          <pc:docMk/>
          <pc:sldMk cId="725814095" sldId="1065"/>
        </pc:sldMkLst>
      </pc:sldChg>
      <pc:sldChg chg="add del">
        <pc:chgData name="ALI TEKIN GUNER" userId="8a3bfaf7-3db6-4045-837e-88d2495fba61" providerId="ADAL" clId="{D4D49194-D9A9-41E0-9800-138BC07DEE72}" dt="2023-05-24T11:13:14.383" v="2" actId="47"/>
        <pc:sldMkLst>
          <pc:docMk/>
          <pc:sldMk cId="2457380222" sldId="1079"/>
        </pc:sldMkLst>
      </pc:sldChg>
      <pc:sldChg chg="add del">
        <pc:chgData name="ALI TEKIN GUNER" userId="8a3bfaf7-3db6-4045-837e-88d2495fba61" providerId="ADAL" clId="{D4D49194-D9A9-41E0-9800-138BC07DEE72}" dt="2023-05-24T11:13:14.383" v="2" actId="47"/>
        <pc:sldMkLst>
          <pc:docMk/>
          <pc:sldMk cId="3195026028" sldId="1081"/>
        </pc:sldMkLst>
      </pc:sldChg>
      <pc:sldChg chg="add del">
        <pc:chgData name="ALI TEKIN GUNER" userId="8a3bfaf7-3db6-4045-837e-88d2495fba61" providerId="ADAL" clId="{D4D49194-D9A9-41E0-9800-138BC07DEE72}" dt="2023-05-24T11:13:14.383" v="2" actId="47"/>
        <pc:sldMkLst>
          <pc:docMk/>
          <pc:sldMk cId="4047860057" sldId="1082"/>
        </pc:sldMkLst>
      </pc:sldChg>
      <pc:sldChg chg="del">
        <pc:chgData name="ALI TEKIN GUNER" userId="8a3bfaf7-3db6-4045-837e-88d2495fba61" providerId="ADAL" clId="{D4D49194-D9A9-41E0-9800-138BC07DEE72}" dt="2023-05-24T11:13:21.197" v="3" actId="47"/>
        <pc:sldMkLst>
          <pc:docMk/>
          <pc:sldMk cId="937113926" sldId="1083"/>
        </pc:sldMkLst>
      </pc:sldChg>
      <pc:sldChg chg="del">
        <pc:chgData name="ALI TEKIN GUNER" userId="8a3bfaf7-3db6-4045-837e-88d2495fba61" providerId="ADAL" clId="{D4D49194-D9A9-41E0-9800-138BC07DEE72}" dt="2023-05-24T11:13:21.197" v="3" actId="47"/>
        <pc:sldMkLst>
          <pc:docMk/>
          <pc:sldMk cId="111168722" sldId="1086"/>
        </pc:sldMkLst>
      </pc:sldChg>
      <pc:sldChg chg="del">
        <pc:chgData name="ALI TEKIN GUNER" userId="8a3bfaf7-3db6-4045-837e-88d2495fba61" providerId="ADAL" clId="{D4D49194-D9A9-41E0-9800-138BC07DEE72}" dt="2023-05-24T11:13:21.197" v="3" actId="47"/>
        <pc:sldMkLst>
          <pc:docMk/>
          <pc:sldMk cId="1455108436" sldId="1087"/>
        </pc:sldMkLst>
      </pc:sldChg>
      <pc:sldChg chg="del">
        <pc:chgData name="ALI TEKIN GUNER" userId="8a3bfaf7-3db6-4045-837e-88d2495fba61" providerId="ADAL" clId="{D4D49194-D9A9-41E0-9800-138BC07DEE72}" dt="2023-05-24T11:13:21.197" v="3" actId="47"/>
        <pc:sldMkLst>
          <pc:docMk/>
          <pc:sldMk cId="2812419215" sldId="1088"/>
        </pc:sldMkLst>
      </pc:sldChg>
      <pc:sldChg chg="del">
        <pc:chgData name="ALI TEKIN GUNER" userId="8a3bfaf7-3db6-4045-837e-88d2495fba61" providerId="ADAL" clId="{D4D49194-D9A9-41E0-9800-138BC07DEE72}" dt="2023-05-24T11:13:21.197" v="3" actId="47"/>
        <pc:sldMkLst>
          <pc:docMk/>
          <pc:sldMk cId="1369728362" sldId="1089"/>
        </pc:sldMkLst>
      </pc:sldChg>
      <pc:sldChg chg="del">
        <pc:chgData name="ALI TEKIN GUNER" userId="8a3bfaf7-3db6-4045-837e-88d2495fba61" providerId="ADAL" clId="{D4D49194-D9A9-41E0-9800-138BC07DEE72}" dt="2023-05-24T11:13:21.197" v="3" actId="47"/>
        <pc:sldMkLst>
          <pc:docMk/>
          <pc:sldMk cId="1890067681" sldId="1090"/>
        </pc:sldMkLst>
      </pc:sldChg>
      <pc:sldChg chg="del">
        <pc:chgData name="ALI TEKIN GUNER" userId="8a3bfaf7-3db6-4045-837e-88d2495fba61" providerId="ADAL" clId="{D4D49194-D9A9-41E0-9800-138BC07DEE72}" dt="2023-05-24T11:13:21.197" v="3" actId="47"/>
        <pc:sldMkLst>
          <pc:docMk/>
          <pc:sldMk cId="900225111" sldId="1091"/>
        </pc:sldMkLst>
      </pc:sldChg>
      <pc:sldChg chg="del">
        <pc:chgData name="ALI TEKIN GUNER" userId="8a3bfaf7-3db6-4045-837e-88d2495fba61" providerId="ADAL" clId="{D4D49194-D9A9-41E0-9800-138BC07DEE72}" dt="2023-05-24T11:13:21.197" v="3" actId="47"/>
        <pc:sldMkLst>
          <pc:docMk/>
          <pc:sldMk cId="2202380739" sldId="1092"/>
        </pc:sldMkLst>
      </pc:sldChg>
      <pc:sldChg chg="del">
        <pc:chgData name="ALI TEKIN GUNER" userId="8a3bfaf7-3db6-4045-837e-88d2495fba61" providerId="ADAL" clId="{D4D49194-D9A9-41E0-9800-138BC07DEE72}" dt="2023-05-24T11:13:21.197" v="3" actId="47"/>
        <pc:sldMkLst>
          <pc:docMk/>
          <pc:sldMk cId="3580545685" sldId="1093"/>
        </pc:sldMkLst>
      </pc:sldChg>
      <pc:sldChg chg="add del">
        <pc:chgData name="ALI TEKIN GUNER" userId="8a3bfaf7-3db6-4045-837e-88d2495fba61" providerId="ADAL" clId="{D4D49194-D9A9-41E0-9800-138BC07DEE72}" dt="2023-05-24T11:13:14.383" v="2" actId="47"/>
        <pc:sldMkLst>
          <pc:docMk/>
          <pc:sldMk cId="3104982696" sldId="1094"/>
        </pc:sldMkLst>
      </pc:sldChg>
      <pc:sldChg chg="add del">
        <pc:chgData name="ALI TEKIN GUNER" userId="8a3bfaf7-3db6-4045-837e-88d2495fba61" providerId="ADAL" clId="{D4D49194-D9A9-41E0-9800-138BC07DEE72}" dt="2023-05-24T11:13:14.383" v="2" actId="47"/>
        <pc:sldMkLst>
          <pc:docMk/>
          <pc:sldMk cId="1368228838" sldId="1095"/>
        </pc:sldMkLst>
      </pc:sldChg>
      <pc:sldChg chg="add del">
        <pc:chgData name="ALI TEKIN GUNER" userId="8a3bfaf7-3db6-4045-837e-88d2495fba61" providerId="ADAL" clId="{D4D49194-D9A9-41E0-9800-138BC07DEE72}" dt="2023-05-24T11:13:14.383" v="2" actId="47"/>
        <pc:sldMkLst>
          <pc:docMk/>
          <pc:sldMk cId="2705559711" sldId="1096"/>
        </pc:sldMkLst>
      </pc:sldChg>
      <pc:sldChg chg="add del">
        <pc:chgData name="ALI TEKIN GUNER" userId="8a3bfaf7-3db6-4045-837e-88d2495fba61" providerId="ADAL" clId="{D4D49194-D9A9-41E0-9800-138BC07DEE72}" dt="2023-05-24T11:13:14.383" v="2" actId="47"/>
        <pc:sldMkLst>
          <pc:docMk/>
          <pc:sldMk cId="666641093" sldId="1097"/>
        </pc:sldMkLst>
      </pc:sldChg>
      <pc:sldChg chg="add del">
        <pc:chgData name="ALI TEKIN GUNER" userId="8a3bfaf7-3db6-4045-837e-88d2495fba61" providerId="ADAL" clId="{D4D49194-D9A9-41E0-9800-138BC07DEE72}" dt="2023-05-24T11:13:14.383" v="2" actId="47"/>
        <pc:sldMkLst>
          <pc:docMk/>
          <pc:sldMk cId="637940996" sldId="1098"/>
        </pc:sldMkLst>
      </pc:sldChg>
      <pc:sldChg chg="add del">
        <pc:chgData name="ALI TEKIN GUNER" userId="8a3bfaf7-3db6-4045-837e-88d2495fba61" providerId="ADAL" clId="{D4D49194-D9A9-41E0-9800-138BC07DEE72}" dt="2023-05-24T11:13:14.383" v="2" actId="47"/>
        <pc:sldMkLst>
          <pc:docMk/>
          <pc:sldMk cId="1649900441" sldId="1100"/>
        </pc:sldMkLst>
      </pc:sldChg>
      <pc:sldChg chg="add del">
        <pc:chgData name="ALI TEKIN GUNER" userId="8a3bfaf7-3db6-4045-837e-88d2495fba61" providerId="ADAL" clId="{D4D49194-D9A9-41E0-9800-138BC07DEE72}" dt="2023-05-24T11:13:14.383" v="2" actId="47"/>
        <pc:sldMkLst>
          <pc:docMk/>
          <pc:sldMk cId="2181401216" sldId="1101"/>
        </pc:sldMkLst>
      </pc:sldChg>
      <pc:sldChg chg="add del">
        <pc:chgData name="ALI TEKIN GUNER" userId="8a3bfaf7-3db6-4045-837e-88d2495fba61" providerId="ADAL" clId="{D4D49194-D9A9-41E0-9800-138BC07DEE72}" dt="2023-05-24T11:13:14.383" v="2" actId="47"/>
        <pc:sldMkLst>
          <pc:docMk/>
          <pc:sldMk cId="2634278991" sldId="1102"/>
        </pc:sldMkLst>
      </pc:sldChg>
      <pc:sldChg chg="add del">
        <pc:chgData name="ALI TEKIN GUNER" userId="8a3bfaf7-3db6-4045-837e-88d2495fba61" providerId="ADAL" clId="{D4D49194-D9A9-41E0-9800-138BC07DEE72}" dt="2023-05-24T11:13:14.383" v="2" actId="47"/>
        <pc:sldMkLst>
          <pc:docMk/>
          <pc:sldMk cId="2797896903" sldId="1103"/>
        </pc:sldMkLst>
      </pc:sldChg>
      <pc:sldChg chg="add del">
        <pc:chgData name="ALI TEKIN GUNER" userId="8a3bfaf7-3db6-4045-837e-88d2495fba61" providerId="ADAL" clId="{D4D49194-D9A9-41E0-9800-138BC07DEE72}" dt="2023-05-24T11:13:14.383" v="2" actId="47"/>
        <pc:sldMkLst>
          <pc:docMk/>
          <pc:sldMk cId="2338140517" sldId="1104"/>
        </pc:sldMkLst>
      </pc:sldChg>
      <pc:sldChg chg="add del">
        <pc:chgData name="ALI TEKIN GUNER" userId="8a3bfaf7-3db6-4045-837e-88d2495fba61" providerId="ADAL" clId="{D4D49194-D9A9-41E0-9800-138BC07DEE72}" dt="2023-05-24T11:13:14.383" v="2" actId="47"/>
        <pc:sldMkLst>
          <pc:docMk/>
          <pc:sldMk cId="1089594499" sldId="1105"/>
        </pc:sldMkLst>
      </pc:sldChg>
      <pc:sldChg chg="add del">
        <pc:chgData name="ALI TEKIN GUNER" userId="8a3bfaf7-3db6-4045-837e-88d2495fba61" providerId="ADAL" clId="{D4D49194-D9A9-41E0-9800-138BC07DEE72}" dt="2023-05-24T11:13:14.383" v="2" actId="47"/>
        <pc:sldMkLst>
          <pc:docMk/>
          <pc:sldMk cId="2142408810" sldId="1106"/>
        </pc:sldMkLst>
      </pc:sldChg>
      <pc:sldChg chg="add del">
        <pc:chgData name="ALI TEKIN GUNER" userId="8a3bfaf7-3db6-4045-837e-88d2495fba61" providerId="ADAL" clId="{D4D49194-D9A9-41E0-9800-138BC07DEE72}" dt="2023-05-24T11:13:14.383" v="2" actId="47"/>
        <pc:sldMkLst>
          <pc:docMk/>
          <pc:sldMk cId="1752580232" sldId="1107"/>
        </pc:sldMkLst>
      </pc:sldChg>
      <pc:sldChg chg="add del">
        <pc:chgData name="ALI TEKIN GUNER" userId="8a3bfaf7-3db6-4045-837e-88d2495fba61" providerId="ADAL" clId="{D4D49194-D9A9-41E0-9800-138BC07DEE72}" dt="2023-05-24T11:13:14.383" v="2" actId="47"/>
        <pc:sldMkLst>
          <pc:docMk/>
          <pc:sldMk cId="3009545107" sldId="1108"/>
        </pc:sldMkLst>
      </pc:sldChg>
      <pc:sldChg chg="add del">
        <pc:chgData name="ALI TEKIN GUNER" userId="8a3bfaf7-3db6-4045-837e-88d2495fba61" providerId="ADAL" clId="{D4D49194-D9A9-41E0-9800-138BC07DEE72}" dt="2023-05-24T11:13:14.383" v="2" actId="47"/>
        <pc:sldMkLst>
          <pc:docMk/>
          <pc:sldMk cId="4147163562" sldId="1109"/>
        </pc:sldMkLst>
      </pc:sldChg>
      <pc:sldChg chg="add del">
        <pc:chgData name="ALI TEKIN GUNER" userId="8a3bfaf7-3db6-4045-837e-88d2495fba61" providerId="ADAL" clId="{D4D49194-D9A9-41E0-9800-138BC07DEE72}" dt="2023-05-24T11:13:14.383" v="2" actId="47"/>
        <pc:sldMkLst>
          <pc:docMk/>
          <pc:sldMk cId="4059770402" sldId="1110"/>
        </pc:sldMkLst>
      </pc:sldChg>
      <pc:sldChg chg="add del">
        <pc:chgData name="ALI TEKIN GUNER" userId="8a3bfaf7-3db6-4045-837e-88d2495fba61" providerId="ADAL" clId="{D4D49194-D9A9-41E0-9800-138BC07DEE72}" dt="2023-05-24T11:13:14.383" v="2" actId="47"/>
        <pc:sldMkLst>
          <pc:docMk/>
          <pc:sldMk cId="2689226431" sldId="1111"/>
        </pc:sldMkLst>
      </pc:sldChg>
      <pc:sldChg chg="add del">
        <pc:chgData name="ALI TEKIN GUNER" userId="8a3bfaf7-3db6-4045-837e-88d2495fba61" providerId="ADAL" clId="{D4D49194-D9A9-41E0-9800-138BC07DEE72}" dt="2023-05-24T11:13:14.383" v="2" actId="47"/>
        <pc:sldMkLst>
          <pc:docMk/>
          <pc:sldMk cId="2497136494" sldId="1112"/>
        </pc:sldMkLst>
      </pc:sldChg>
      <pc:sldChg chg="add del">
        <pc:chgData name="ALI TEKIN GUNER" userId="8a3bfaf7-3db6-4045-837e-88d2495fba61" providerId="ADAL" clId="{D4D49194-D9A9-41E0-9800-138BC07DEE72}" dt="2023-05-24T11:13:14.383" v="2" actId="47"/>
        <pc:sldMkLst>
          <pc:docMk/>
          <pc:sldMk cId="394848527" sldId="1113"/>
        </pc:sldMkLst>
      </pc:sldChg>
      <pc:sldChg chg="add del">
        <pc:chgData name="ALI TEKIN GUNER" userId="8a3bfaf7-3db6-4045-837e-88d2495fba61" providerId="ADAL" clId="{D4D49194-D9A9-41E0-9800-138BC07DEE72}" dt="2023-05-24T11:13:14.383" v="2" actId="47"/>
        <pc:sldMkLst>
          <pc:docMk/>
          <pc:sldMk cId="1661392547" sldId="1114"/>
        </pc:sldMkLst>
      </pc:sldChg>
      <pc:sldChg chg="add del">
        <pc:chgData name="ALI TEKIN GUNER" userId="8a3bfaf7-3db6-4045-837e-88d2495fba61" providerId="ADAL" clId="{D4D49194-D9A9-41E0-9800-138BC07DEE72}" dt="2023-05-24T11:13:14.383" v="2" actId="47"/>
        <pc:sldMkLst>
          <pc:docMk/>
          <pc:sldMk cId="1698156030" sldId="1115"/>
        </pc:sldMkLst>
      </pc:sldChg>
      <pc:sldChg chg="add del">
        <pc:chgData name="ALI TEKIN GUNER" userId="8a3bfaf7-3db6-4045-837e-88d2495fba61" providerId="ADAL" clId="{D4D49194-D9A9-41E0-9800-138BC07DEE72}" dt="2023-05-24T11:13:14.383" v="2" actId="47"/>
        <pc:sldMkLst>
          <pc:docMk/>
          <pc:sldMk cId="84036016" sldId="1116"/>
        </pc:sldMkLst>
      </pc:sldChg>
      <pc:sldChg chg="add del">
        <pc:chgData name="ALI TEKIN GUNER" userId="8a3bfaf7-3db6-4045-837e-88d2495fba61" providerId="ADAL" clId="{D4D49194-D9A9-41E0-9800-138BC07DEE72}" dt="2023-05-24T11:13:14.383" v="2" actId="47"/>
        <pc:sldMkLst>
          <pc:docMk/>
          <pc:sldMk cId="3083807514" sldId="1117"/>
        </pc:sldMkLst>
      </pc:sldChg>
      <pc:sldChg chg="add del">
        <pc:chgData name="ALI TEKIN GUNER" userId="8a3bfaf7-3db6-4045-837e-88d2495fba61" providerId="ADAL" clId="{D4D49194-D9A9-41E0-9800-138BC07DEE72}" dt="2023-05-24T11:13:14.383" v="2" actId="47"/>
        <pc:sldMkLst>
          <pc:docMk/>
          <pc:sldMk cId="3501601656" sldId="1118"/>
        </pc:sldMkLst>
      </pc:sldChg>
      <pc:sldChg chg="add del">
        <pc:chgData name="ALI TEKIN GUNER" userId="8a3bfaf7-3db6-4045-837e-88d2495fba61" providerId="ADAL" clId="{D4D49194-D9A9-41E0-9800-138BC07DEE72}" dt="2023-05-24T11:13:14.383" v="2" actId="47"/>
        <pc:sldMkLst>
          <pc:docMk/>
          <pc:sldMk cId="1529823829" sldId="1119"/>
        </pc:sldMkLst>
      </pc:sldChg>
      <pc:sldChg chg="add del">
        <pc:chgData name="ALI TEKIN GUNER" userId="8a3bfaf7-3db6-4045-837e-88d2495fba61" providerId="ADAL" clId="{D4D49194-D9A9-41E0-9800-138BC07DEE72}" dt="2023-05-24T11:13:14.383" v="2" actId="47"/>
        <pc:sldMkLst>
          <pc:docMk/>
          <pc:sldMk cId="1289091923" sldId="1120"/>
        </pc:sldMkLst>
      </pc:sldChg>
      <pc:sldChg chg="add del">
        <pc:chgData name="ALI TEKIN GUNER" userId="8a3bfaf7-3db6-4045-837e-88d2495fba61" providerId="ADAL" clId="{D4D49194-D9A9-41E0-9800-138BC07DEE72}" dt="2023-05-24T11:13:14.383" v="2" actId="47"/>
        <pc:sldMkLst>
          <pc:docMk/>
          <pc:sldMk cId="3718166159" sldId="1121"/>
        </pc:sldMkLst>
      </pc:sldChg>
      <pc:sldChg chg="add del">
        <pc:chgData name="ALI TEKIN GUNER" userId="8a3bfaf7-3db6-4045-837e-88d2495fba61" providerId="ADAL" clId="{D4D49194-D9A9-41E0-9800-138BC07DEE72}" dt="2023-05-24T11:13:14.383" v="2" actId="47"/>
        <pc:sldMkLst>
          <pc:docMk/>
          <pc:sldMk cId="2830708277" sldId="1122"/>
        </pc:sldMkLst>
      </pc:sldChg>
      <pc:sldChg chg="add del">
        <pc:chgData name="ALI TEKIN GUNER" userId="8a3bfaf7-3db6-4045-837e-88d2495fba61" providerId="ADAL" clId="{D4D49194-D9A9-41E0-9800-138BC07DEE72}" dt="2023-05-24T11:13:14.383" v="2" actId="47"/>
        <pc:sldMkLst>
          <pc:docMk/>
          <pc:sldMk cId="3968819310" sldId="1123"/>
        </pc:sldMkLst>
      </pc:sldChg>
      <pc:sldChg chg="add del">
        <pc:chgData name="ALI TEKIN GUNER" userId="8a3bfaf7-3db6-4045-837e-88d2495fba61" providerId="ADAL" clId="{D4D49194-D9A9-41E0-9800-138BC07DEE72}" dt="2023-05-24T11:13:14.383" v="2" actId="47"/>
        <pc:sldMkLst>
          <pc:docMk/>
          <pc:sldMk cId="369727706" sldId="1124"/>
        </pc:sldMkLst>
      </pc:sldChg>
      <pc:sldChg chg="add del">
        <pc:chgData name="ALI TEKIN GUNER" userId="8a3bfaf7-3db6-4045-837e-88d2495fba61" providerId="ADAL" clId="{D4D49194-D9A9-41E0-9800-138BC07DEE72}" dt="2023-05-24T11:13:14.383" v="2" actId="47"/>
        <pc:sldMkLst>
          <pc:docMk/>
          <pc:sldMk cId="570750720" sldId="1125"/>
        </pc:sldMkLst>
      </pc:sldChg>
      <pc:sldChg chg="add del">
        <pc:chgData name="ALI TEKIN GUNER" userId="8a3bfaf7-3db6-4045-837e-88d2495fba61" providerId="ADAL" clId="{D4D49194-D9A9-41E0-9800-138BC07DEE72}" dt="2023-05-24T11:13:14.383" v="2" actId="47"/>
        <pc:sldMkLst>
          <pc:docMk/>
          <pc:sldMk cId="1035875536" sldId="1126"/>
        </pc:sldMkLst>
      </pc:sldChg>
      <pc:sldChg chg="add del">
        <pc:chgData name="ALI TEKIN GUNER" userId="8a3bfaf7-3db6-4045-837e-88d2495fba61" providerId="ADAL" clId="{D4D49194-D9A9-41E0-9800-138BC07DEE72}" dt="2023-05-24T11:13:14.383" v="2" actId="47"/>
        <pc:sldMkLst>
          <pc:docMk/>
          <pc:sldMk cId="9992449" sldId="1127"/>
        </pc:sldMkLst>
      </pc:sldChg>
      <pc:sldChg chg="add del">
        <pc:chgData name="ALI TEKIN GUNER" userId="8a3bfaf7-3db6-4045-837e-88d2495fba61" providerId="ADAL" clId="{D4D49194-D9A9-41E0-9800-138BC07DEE72}" dt="2023-05-24T11:13:14.383" v="2" actId="47"/>
        <pc:sldMkLst>
          <pc:docMk/>
          <pc:sldMk cId="4099529891" sldId="1128"/>
        </pc:sldMkLst>
      </pc:sldChg>
      <pc:sldChg chg="add del">
        <pc:chgData name="ALI TEKIN GUNER" userId="8a3bfaf7-3db6-4045-837e-88d2495fba61" providerId="ADAL" clId="{D4D49194-D9A9-41E0-9800-138BC07DEE72}" dt="2023-05-24T11:13:14.383" v="2" actId="47"/>
        <pc:sldMkLst>
          <pc:docMk/>
          <pc:sldMk cId="3590673586" sldId="1129"/>
        </pc:sldMkLst>
      </pc:sldChg>
      <pc:sldChg chg="add del">
        <pc:chgData name="ALI TEKIN GUNER" userId="8a3bfaf7-3db6-4045-837e-88d2495fba61" providerId="ADAL" clId="{D4D49194-D9A9-41E0-9800-138BC07DEE72}" dt="2023-05-24T11:13:14.383" v="2" actId="47"/>
        <pc:sldMkLst>
          <pc:docMk/>
          <pc:sldMk cId="2752789583" sldId="1130"/>
        </pc:sldMkLst>
      </pc:sldChg>
      <pc:sldChg chg="add del">
        <pc:chgData name="ALI TEKIN GUNER" userId="8a3bfaf7-3db6-4045-837e-88d2495fba61" providerId="ADAL" clId="{D4D49194-D9A9-41E0-9800-138BC07DEE72}" dt="2023-05-24T11:13:14.383" v="2" actId="47"/>
        <pc:sldMkLst>
          <pc:docMk/>
          <pc:sldMk cId="439588091" sldId="1131"/>
        </pc:sldMkLst>
      </pc:sldChg>
      <pc:sldChg chg="add del">
        <pc:chgData name="ALI TEKIN GUNER" userId="8a3bfaf7-3db6-4045-837e-88d2495fba61" providerId="ADAL" clId="{D4D49194-D9A9-41E0-9800-138BC07DEE72}" dt="2023-05-24T11:13:14.383" v="2" actId="47"/>
        <pc:sldMkLst>
          <pc:docMk/>
          <pc:sldMk cId="1675377959" sldId="1132"/>
        </pc:sldMkLst>
      </pc:sldChg>
      <pc:sldChg chg="del">
        <pc:chgData name="ALI TEKIN GUNER" userId="8a3bfaf7-3db6-4045-837e-88d2495fba61" providerId="ADAL" clId="{D4D49194-D9A9-41E0-9800-138BC07DEE72}" dt="2023-05-24T11:13:21.197" v="3" actId="47"/>
        <pc:sldMkLst>
          <pc:docMk/>
          <pc:sldMk cId="2623695677" sldId="1133"/>
        </pc:sldMkLst>
      </pc:sldChg>
      <pc:sldChg chg="del">
        <pc:chgData name="ALI TEKIN GUNER" userId="8a3bfaf7-3db6-4045-837e-88d2495fba61" providerId="ADAL" clId="{D4D49194-D9A9-41E0-9800-138BC07DEE72}" dt="2023-05-24T11:13:21.197" v="3" actId="47"/>
        <pc:sldMkLst>
          <pc:docMk/>
          <pc:sldMk cId="3850545503" sldId="1134"/>
        </pc:sldMkLst>
      </pc:sldChg>
      <pc:sldChg chg="del">
        <pc:chgData name="ALI TEKIN GUNER" userId="8a3bfaf7-3db6-4045-837e-88d2495fba61" providerId="ADAL" clId="{D4D49194-D9A9-41E0-9800-138BC07DEE72}" dt="2023-05-24T11:13:21.197" v="3" actId="47"/>
        <pc:sldMkLst>
          <pc:docMk/>
          <pc:sldMk cId="3439426898" sldId="1135"/>
        </pc:sldMkLst>
      </pc:sldChg>
      <pc:sldChg chg="add del">
        <pc:chgData name="ALI TEKIN GUNER" userId="8a3bfaf7-3db6-4045-837e-88d2495fba61" providerId="ADAL" clId="{D4D49194-D9A9-41E0-9800-138BC07DEE72}" dt="2023-05-24T11:13:14.383" v="2" actId="47"/>
        <pc:sldMkLst>
          <pc:docMk/>
          <pc:sldMk cId="115536965" sldId="1136"/>
        </pc:sldMkLst>
      </pc:sldChg>
      <pc:sldChg chg="add del">
        <pc:chgData name="ALI TEKIN GUNER" userId="8a3bfaf7-3db6-4045-837e-88d2495fba61" providerId="ADAL" clId="{D4D49194-D9A9-41E0-9800-138BC07DEE72}" dt="2023-05-24T11:13:14.383" v="2" actId="47"/>
        <pc:sldMkLst>
          <pc:docMk/>
          <pc:sldMk cId="4253525569" sldId="1137"/>
        </pc:sldMkLst>
      </pc:sldChg>
      <pc:sldChg chg="add del">
        <pc:chgData name="ALI TEKIN GUNER" userId="8a3bfaf7-3db6-4045-837e-88d2495fba61" providerId="ADAL" clId="{D4D49194-D9A9-41E0-9800-138BC07DEE72}" dt="2023-05-24T11:13:14.383" v="2" actId="47"/>
        <pc:sldMkLst>
          <pc:docMk/>
          <pc:sldMk cId="616494138" sldId="1138"/>
        </pc:sldMkLst>
      </pc:sldChg>
      <pc:sldChg chg="add del">
        <pc:chgData name="ALI TEKIN GUNER" userId="8a3bfaf7-3db6-4045-837e-88d2495fba61" providerId="ADAL" clId="{D4D49194-D9A9-41E0-9800-138BC07DEE72}" dt="2023-05-24T11:13:14.383" v="2" actId="47"/>
        <pc:sldMkLst>
          <pc:docMk/>
          <pc:sldMk cId="2265266133" sldId="1139"/>
        </pc:sldMkLst>
      </pc:sldChg>
      <pc:sldChg chg="add del">
        <pc:chgData name="ALI TEKIN GUNER" userId="8a3bfaf7-3db6-4045-837e-88d2495fba61" providerId="ADAL" clId="{D4D49194-D9A9-41E0-9800-138BC07DEE72}" dt="2023-05-24T11:13:14.383" v="2" actId="47"/>
        <pc:sldMkLst>
          <pc:docMk/>
          <pc:sldMk cId="1420302447" sldId="1140"/>
        </pc:sldMkLst>
      </pc:sldChg>
      <pc:sldChg chg="add del">
        <pc:chgData name="ALI TEKIN GUNER" userId="8a3bfaf7-3db6-4045-837e-88d2495fba61" providerId="ADAL" clId="{D4D49194-D9A9-41E0-9800-138BC07DEE72}" dt="2023-05-24T11:13:14.383" v="2" actId="47"/>
        <pc:sldMkLst>
          <pc:docMk/>
          <pc:sldMk cId="3805288666" sldId="1141"/>
        </pc:sldMkLst>
      </pc:sldChg>
      <pc:sldChg chg="add del">
        <pc:chgData name="ALI TEKIN GUNER" userId="8a3bfaf7-3db6-4045-837e-88d2495fba61" providerId="ADAL" clId="{D4D49194-D9A9-41E0-9800-138BC07DEE72}" dt="2023-05-24T11:13:14.383" v="2" actId="47"/>
        <pc:sldMkLst>
          <pc:docMk/>
          <pc:sldMk cId="2126372707" sldId="1142"/>
        </pc:sldMkLst>
      </pc:sldChg>
      <pc:sldChg chg="add del">
        <pc:chgData name="ALI TEKIN GUNER" userId="8a3bfaf7-3db6-4045-837e-88d2495fba61" providerId="ADAL" clId="{D4D49194-D9A9-41E0-9800-138BC07DEE72}" dt="2023-05-24T11:13:14.383" v="2" actId="47"/>
        <pc:sldMkLst>
          <pc:docMk/>
          <pc:sldMk cId="4244985580" sldId="1143"/>
        </pc:sldMkLst>
      </pc:sldChg>
      <pc:sldChg chg="add del">
        <pc:chgData name="ALI TEKIN GUNER" userId="8a3bfaf7-3db6-4045-837e-88d2495fba61" providerId="ADAL" clId="{D4D49194-D9A9-41E0-9800-138BC07DEE72}" dt="2023-05-24T11:13:14.383" v="2" actId="47"/>
        <pc:sldMkLst>
          <pc:docMk/>
          <pc:sldMk cId="284740353" sldId="1144"/>
        </pc:sldMkLst>
      </pc:sldChg>
      <pc:sldChg chg="add del">
        <pc:chgData name="ALI TEKIN GUNER" userId="8a3bfaf7-3db6-4045-837e-88d2495fba61" providerId="ADAL" clId="{D4D49194-D9A9-41E0-9800-138BC07DEE72}" dt="2023-05-24T11:13:14.383" v="2" actId="47"/>
        <pc:sldMkLst>
          <pc:docMk/>
          <pc:sldMk cId="3216909552" sldId="1145"/>
        </pc:sldMkLst>
      </pc:sldChg>
      <pc:sldChg chg="add del">
        <pc:chgData name="ALI TEKIN GUNER" userId="8a3bfaf7-3db6-4045-837e-88d2495fba61" providerId="ADAL" clId="{D4D49194-D9A9-41E0-9800-138BC07DEE72}" dt="2023-05-24T11:13:14.383" v="2" actId="47"/>
        <pc:sldMkLst>
          <pc:docMk/>
          <pc:sldMk cId="2032683656" sldId="1146"/>
        </pc:sldMkLst>
      </pc:sldChg>
      <pc:sldChg chg="del">
        <pc:chgData name="ALI TEKIN GUNER" userId="8a3bfaf7-3db6-4045-837e-88d2495fba61" providerId="ADAL" clId="{D4D49194-D9A9-41E0-9800-138BC07DEE72}" dt="2023-05-24T11:13:21.197" v="3" actId="47"/>
        <pc:sldMkLst>
          <pc:docMk/>
          <pc:sldMk cId="3245021962" sldId="1147"/>
        </pc:sldMkLst>
      </pc:sldChg>
      <pc:sldChg chg="add del">
        <pc:chgData name="ALI TEKIN GUNER" userId="8a3bfaf7-3db6-4045-837e-88d2495fba61" providerId="ADAL" clId="{D4D49194-D9A9-41E0-9800-138BC07DEE72}" dt="2023-05-24T11:13:14.383" v="2" actId="47"/>
        <pc:sldMkLst>
          <pc:docMk/>
          <pc:sldMk cId="1016505599" sldId="1148"/>
        </pc:sldMkLst>
      </pc:sldChg>
      <pc:sldChg chg="add del">
        <pc:chgData name="ALI TEKIN GUNER" userId="8a3bfaf7-3db6-4045-837e-88d2495fba61" providerId="ADAL" clId="{D4D49194-D9A9-41E0-9800-138BC07DEE72}" dt="2023-05-24T11:13:14.383" v="2" actId="47"/>
        <pc:sldMkLst>
          <pc:docMk/>
          <pc:sldMk cId="2266487465" sldId="1149"/>
        </pc:sldMkLst>
      </pc:sldChg>
      <pc:sldChg chg="add del">
        <pc:chgData name="ALI TEKIN GUNER" userId="8a3bfaf7-3db6-4045-837e-88d2495fba61" providerId="ADAL" clId="{D4D49194-D9A9-41E0-9800-138BC07DEE72}" dt="2023-05-24T11:13:14.383" v="2" actId="47"/>
        <pc:sldMkLst>
          <pc:docMk/>
          <pc:sldMk cId="2913228748" sldId="1150"/>
        </pc:sldMkLst>
      </pc:sldChg>
      <pc:sldChg chg="add del">
        <pc:chgData name="ALI TEKIN GUNER" userId="8a3bfaf7-3db6-4045-837e-88d2495fba61" providerId="ADAL" clId="{D4D49194-D9A9-41E0-9800-138BC07DEE72}" dt="2023-05-24T11:13:14.383" v="2" actId="47"/>
        <pc:sldMkLst>
          <pc:docMk/>
          <pc:sldMk cId="4153286001" sldId="1151"/>
        </pc:sldMkLst>
      </pc:sldChg>
      <pc:sldChg chg="add del">
        <pc:chgData name="ALI TEKIN GUNER" userId="8a3bfaf7-3db6-4045-837e-88d2495fba61" providerId="ADAL" clId="{D4D49194-D9A9-41E0-9800-138BC07DEE72}" dt="2023-05-24T11:13:14.383" v="2" actId="47"/>
        <pc:sldMkLst>
          <pc:docMk/>
          <pc:sldMk cId="125255660" sldId="1152"/>
        </pc:sldMkLst>
      </pc:sldChg>
      <pc:sldChg chg="add del">
        <pc:chgData name="ALI TEKIN GUNER" userId="8a3bfaf7-3db6-4045-837e-88d2495fba61" providerId="ADAL" clId="{D4D49194-D9A9-41E0-9800-138BC07DEE72}" dt="2023-05-24T11:13:14.383" v="2" actId="47"/>
        <pc:sldMkLst>
          <pc:docMk/>
          <pc:sldMk cId="4094665178" sldId="1153"/>
        </pc:sldMkLst>
      </pc:sldChg>
      <pc:sldChg chg="add del">
        <pc:chgData name="ALI TEKIN GUNER" userId="8a3bfaf7-3db6-4045-837e-88d2495fba61" providerId="ADAL" clId="{D4D49194-D9A9-41E0-9800-138BC07DEE72}" dt="2023-05-24T11:13:14.383" v="2" actId="47"/>
        <pc:sldMkLst>
          <pc:docMk/>
          <pc:sldMk cId="1694681980" sldId="1154"/>
        </pc:sldMkLst>
      </pc:sldChg>
      <pc:sldChg chg="add del">
        <pc:chgData name="ALI TEKIN GUNER" userId="8a3bfaf7-3db6-4045-837e-88d2495fba61" providerId="ADAL" clId="{D4D49194-D9A9-41E0-9800-138BC07DEE72}" dt="2023-05-24T11:13:14.383" v="2" actId="47"/>
        <pc:sldMkLst>
          <pc:docMk/>
          <pc:sldMk cId="2437082511" sldId="1155"/>
        </pc:sldMkLst>
      </pc:sldChg>
      <pc:sldChg chg="add del">
        <pc:chgData name="ALI TEKIN GUNER" userId="8a3bfaf7-3db6-4045-837e-88d2495fba61" providerId="ADAL" clId="{D4D49194-D9A9-41E0-9800-138BC07DEE72}" dt="2023-05-24T11:13:14.383" v="2" actId="47"/>
        <pc:sldMkLst>
          <pc:docMk/>
          <pc:sldMk cId="4221656201" sldId="1156"/>
        </pc:sldMkLst>
      </pc:sldChg>
      <pc:sldChg chg="add del">
        <pc:chgData name="ALI TEKIN GUNER" userId="8a3bfaf7-3db6-4045-837e-88d2495fba61" providerId="ADAL" clId="{D4D49194-D9A9-41E0-9800-138BC07DEE72}" dt="2023-05-24T11:13:14.383" v="2" actId="47"/>
        <pc:sldMkLst>
          <pc:docMk/>
          <pc:sldMk cId="1635414775" sldId="1157"/>
        </pc:sldMkLst>
      </pc:sldChg>
      <pc:sldChg chg="add del">
        <pc:chgData name="ALI TEKIN GUNER" userId="8a3bfaf7-3db6-4045-837e-88d2495fba61" providerId="ADAL" clId="{D4D49194-D9A9-41E0-9800-138BC07DEE72}" dt="2023-05-24T11:13:14.383" v="2" actId="47"/>
        <pc:sldMkLst>
          <pc:docMk/>
          <pc:sldMk cId="1719414948" sldId="1158"/>
        </pc:sldMkLst>
      </pc:sldChg>
      <pc:sldChg chg="add del">
        <pc:chgData name="ALI TEKIN GUNER" userId="8a3bfaf7-3db6-4045-837e-88d2495fba61" providerId="ADAL" clId="{D4D49194-D9A9-41E0-9800-138BC07DEE72}" dt="2023-05-24T11:13:14.383" v="2" actId="47"/>
        <pc:sldMkLst>
          <pc:docMk/>
          <pc:sldMk cId="2531959233" sldId="1159"/>
        </pc:sldMkLst>
      </pc:sldChg>
      <pc:sldChg chg="add del">
        <pc:chgData name="ALI TEKIN GUNER" userId="8a3bfaf7-3db6-4045-837e-88d2495fba61" providerId="ADAL" clId="{D4D49194-D9A9-41E0-9800-138BC07DEE72}" dt="2023-05-24T11:13:14.383" v="2" actId="47"/>
        <pc:sldMkLst>
          <pc:docMk/>
          <pc:sldMk cId="4217109624" sldId="1160"/>
        </pc:sldMkLst>
      </pc:sldChg>
      <pc:sldChg chg="add del">
        <pc:chgData name="ALI TEKIN GUNER" userId="8a3bfaf7-3db6-4045-837e-88d2495fba61" providerId="ADAL" clId="{D4D49194-D9A9-41E0-9800-138BC07DEE72}" dt="2023-05-24T11:13:14.383" v="2" actId="47"/>
        <pc:sldMkLst>
          <pc:docMk/>
          <pc:sldMk cId="3543555285" sldId="1161"/>
        </pc:sldMkLst>
      </pc:sldChg>
      <pc:sldChg chg="add del">
        <pc:chgData name="ALI TEKIN GUNER" userId="8a3bfaf7-3db6-4045-837e-88d2495fba61" providerId="ADAL" clId="{D4D49194-D9A9-41E0-9800-138BC07DEE72}" dt="2023-05-24T11:13:14.383" v="2" actId="47"/>
        <pc:sldMkLst>
          <pc:docMk/>
          <pc:sldMk cId="324828779" sldId="1162"/>
        </pc:sldMkLst>
      </pc:sldChg>
      <pc:sldChg chg="add del">
        <pc:chgData name="ALI TEKIN GUNER" userId="8a3bfaf7-3db6-4045-837e-88d2495fba61" providerId="ADAL" clId="{D4D49194-D9A9-41E0-9800-138BC07DEE72}" dt="2023-05-24T11:13:14.383" v="2" actId="47"/>
        <pc:sldMkLst>
          <pc:docMk/>
          <pc:sldMk cId="4215367225" sldId="1163"/>
        </pc:sldMkLst>
      </pc:sldChg>
      <pc:sldChg chg="add del">
        <pc:chgData name="ALI TEKIN GUNER" userId="8a3bfaf7-3db6-4045-837e-88d2495fba61" providerId="ADAL" clId="{D4D49194-D9A9-41E0-9800-138BC07DEE72}" dt="2023-05-24T11:13:14.383" v="2" actId="47"/>
        <pc:sldMkLst>
          <pc:docMk/>
          <pc:sldMk cId="2735951860" sldId="1164"/>
        </pc:sldMkLst>
      </pc:sldChg>
      <pc:sldChg chg="add del">
        <pc:chgData name="ALI TEKIN GUNER" userId="8a3bfaf7-3db6-4045-837e-88d2495fba61" providerId="ADAL" clId="{D4D49194-D9A9-41E0-9800-138BC07DEE72}" dt="2023-05-24T11:13:14.383" v="2" actId="47"/>
        <pc:sldMkLst>
          <pc:docMk/>
          <pc:sldMk cId="1170039685" sldId="1165"/>
        </pc:sldMkLst>
      </pc:sldChg>
      <pc:sldChg chg="add del">
        <pc:chgData name="ALI TEKIN GUNER" userId="8a3bfaf7-3db6-4045-837e-88d2495fba61" providerId="ADAL" clId="{D4D49194-D9A9-41E0-9800-138BC07DEE72}" dt="2023-05-24T11:13:14.383" v="2" actId="47"/>
        <pc:sldMkLst>
          <pc:docMk/>
          <pc:sldMk cId="2255370054" sldId="1166"/>
        </pc:sldMkLst>
      </pc:sldChg>
      <pc:sldChg chg="add del">
        <pc:chgData name="ALI TEKIN GUNER" userId="8a3bfaf7-3db6-4045-837e-88d2495fba61" providerId="ADAL" clId="{D4D49194-D9A9-41E0-9800-138BC07DEE72}" dt="2023-05-24T11:13:14.383" v="2" actId="47"/>
        <pc:sldMkLst>
          <pc:docMk/>
          <pc:sldMk cId="48258517" sldId="1167"/>
        </pc:sldMkLst>
      </pc:sldChg>
      <pc:sldChg chg="add del">
        <pc:chgData name="ALI TEKIN GUNER" userId="8a3bfaf7-3db6-4045-837e-88d2495fba61" providerId="ADAL" clId="{D4D49194-D9A9-41E0-9800-138BC07DEE72}" dt="2023-05-24T11:13:14.383" v="2" actId="47"/>
        <pc:sldMkLst>
          <pc:docMk/>
          <pc:sldMk cId="4104111079" sldId="1168"/>
        </pc:sldMkLst>
      </pc:sldChg>
      <pc:sldChg chg="add del">
        <pc:chgData name="ALI TEKIN GUNER" userId="8a3bfaf7-3db6-4045-837e-88d2495fba61" providerId="ADAL" clId="{D4D49194-D9A9-41E0-9800-138BC07DEE72}" dt="2023-05-24T11:13:14.383" v="2" actId="47"/>
        <pc:sldMkLst>
          <pc:docMk/>
          <pc:sldMk cId="4158859239" sldId="1169"/>
        </pc:sldMkLst>
      </pc:sldChg>
      <pc:sldChg chg="add del">
        <pc:chgData name="ALI TEKIN GUNER" userId="8a3bfaf7-3db6-4045-837e-88d2495fba61" providerId="ADAL" clId="{D4D49194-D9A9-41E0-9800-138BC07DEE72}" dt="2023-05-24T11:13:14.383" v="2" actId="47"/>
        <pc:sldMkLst>
          <pc:docMk/>
          <pc:sldMk cId="2357604922" sldId="1170"/>
        </pc:sldMkLst>
      </pc:sldChg>
      <pc:sldChg chg="add del">
        <pc:chgData name="ALI TEKIN GUNER" userId="8a3bfaf7-3db6-4045-837e-88d2495fba61" providerId="ADAL" clId="{D4D49194-D9A9-41E0-9800-138BC07DEE72}" dt="2023-05-24T11:13:14.383" v="2" actId="47"/>
        <pc:sldMkLst>
          <pc:docMk/>
          <pc:sldMk cId="1952288627" sldId="1171"/>
        </pc:sldMkLst>
      </pc:sldChg>
      <pc:sldChg chg="add del">
        <pc:chgData name="ALI TEKIN GUNER" userId="8a3bfaf7-3db6-4045-837e-88d2495fba61" providerId="ADAL" clId="{D4D49194-D9A9-41E0-9800-138BC07DEE72}" dt="2023-05-24T11:13:14.383" v="2" actId="47"/>
        <pc:sldMkLst>
          <pc:docMk/>
          <pc:sldMk cId="3950434119" sldId="1172"/>
        </pc:sldMkLst>
      </pc:sldChg>
      <pc:sldChg chg="add del">
        <pc:chgData name="ALI TEKIN GUNER" userId="8a3bfaf7-3db6-4045-837e-88d2495fba61" providerId="ADAL" clId="{D4D49194-D9A9-41E0-9800-138BC07DEE72}" dt="2023-05-24T11:13:14.383" v="2" actId="47"/>
        <pc:sldMkLst>
          <pc:docMk/>
          <pc:sldMk cId="517062987" sldId="1173"/>
        </pc:sldMkLst>
      </pc:sldChg>
      <pc:sldChg chg="add del">
        <pc:chgData name="ALI TEKIN GUNER" userId="8a3bfaf7-3db6-4045-837e-88d2495fba61" providerId="ADAL" clId="{D4D49194-D9A9-41E0-9800-138BC07DEE72}" dt="2023-05-24T11:13:14.383" v="2" actId="47"/>
        <pc:sldMkLst>
          <pc:docMk/>
          <pc:sldMk cId="1755277599" sldId="1174"/>
        </pc:sldMkLst>
      </pc:sldChg>
      <pc:sldChg chg="add del">
        <pc:chgData name="ALI TEKIN GUNER" userId="8a3bfaf7-3db6-4045-837e-88d2495fba61" providerId="ADAL" clId="{D4D49194-D9A9-41E0-9800-138BC07DEE72}" dt="2023-05-24T11:13:14.383" v="2" actId="47"/>
        <pc:sldMkLst>
          <pc:docMk/>
          <pc:sldMk cId="2613342250" sldId="1175"/>
        </pc:sldMkLst>
      </pc:sldChg>
      <pc:sldChg chg="add del">
        <pc:chgData name="ALI TEKIN GUNER" userId="8a3bfaf7-3db6-4045-837e-88d2495fba61" providerId="ADAL" clId="{D4D49194-D9A9-41E0-9800-138BC07DEE72}" dt="2023-05-24T11:13:14.383" v="2" actId="47"/>
        <pc:sldMkLst>
          <pc:docMk/>
          <pc:sldMk cId="1939125825" sldId="1176"/>
        </pc:sldMkLst>
      </pc:sldChg>
      <pc:sldChg chg="add del">
        <pc:chgData name="ALI TEKIN GUNER" userId="8a3bfaf7-3db6-4045-837e-88d2495fba61" providerId="ADAL" clId="{D4D49194-D9A9-41E0-9800-138BC07DEE72}" dt="2023-05-24T11:13:14.383" v="2" actId="47"/>
        <pc:sldMkLst>
          <pc:docMk/>
          <pc:sldMk cId="573102723" sldId="1177"/>
        </pc:sldMkLst>
      </pc:sldChg>
      <pc:sldChg chg="add del">
        <pc:chgData name="ALI TEKIN GUNER" userId="8a3bfaf7-3db6-4045-837e-88d2495fba61" providerId="ADAL" clId="{D4D49194-D9A9-41E0-9800-138BC07DEE72}" dt="2023-05-24T11:13:14.383" v="2" actId="47"/>
        <pc:sldMkLst>
          <pc:docMk/>
          <pc:sldMk cId="2701712421" sldId="1178"/>
        </pc:sldMkLst>
      </pc:sldChg>
      <pc:sldChg chg="add del">
        <pc:chgData name="ALI TEKIN GUNER" userId="8a3bfaf7-3db6-4045-837e-88d2495fba61" providerId="ADAL" clId="{D4D49194-D9A9-41E0-9800-138BC07DEE72}" dt="2023-05-24T11:13:14.383" v="2" actId="47"/>
        <pc:sldMkLst>
          <pc:docMk/>
          <pc:sldMk cId="1526274212" sldId="1179"/>
        </pc:sldMkLst>
      </pc:sldChg>
      <pc:sldChg chg="add del">
        <pc:chgData name="ALI TEKIN GUNER" userId="8a3bfaf7-3db6-4045-837e-88d2495fba61" providerId="ADAL" clId="{D4D49194-D9A9-41E0-9800-138BC07DEE72}" dt="2023-05-24T11:13:14.383" v="2" actId="47"/>
        <pc:sldMkLst>
          <pc:docMk/>
          <pc:sldMk cId="392883518" sldId="1180"/>
        </pc:sldMkLst>
      </pc:sldChg>
      <pc:sldChg chg="add del">
        <pc:chgData name="ALI TEKIN GUNER" userId="8a3bfaf7-3db6-4045-837e-88d2495fba61" providerId="ADAL" clId="{D4D49194-D9A9-41E0-9800-138BC07DEE72}" dt="2023-05-24T11:13:14.383" v="2" actId="47"/>
        <pc:sldMkLst>
          <pc:docMk/>
          <pc:sldMk cId="1345548352" sldId="1181"/>
        </pc:sldMkLst>
      </pc:sldChg>
      <pc:sldChg chg="add del">
        <pc:chgData name="ALI TEKIN GUNER" userId="8a3bfaf7-3db6-4045-837e-88d2495fba61" providerId="ADAL" clId="{D4D49194-D9A9-41E0-9800-138BC07DEE72}" dt="2023-05-24T11:13:14.383" v="2" actId="47"/>
        <pc:sldMkLst>
          <pc:docMk/>
          <pc:sldMk cId="2271979238" sldId="1182"/>
        </pc:sldMkLst>
      </pc:sldChg>
      <pc:sldChg chg="add del">
        <pc:chgData name="ALI TEKIN GUNER" userId="8a3bfaf7-3db6-4045-837e-88d2495fba61" providerId="ADAL" clId="{D4D49194-D9A9-41E0-9800-138BC07DEE72}" dt="2023-05-24T11:13:14.383" v="2" actId="47"/>
        <pc:sldMkLst>
          <pc:docMk/>
          <pc:sldMk cId="4222544010" sldId="1183"/>
        </pc:sldMkLst>
      </pc:sldChg>
      <pc:sldChg chg="add del">
        <pc:chgData name="ALI TEKIN GUNER" userId="8a3bfaf7-3db6-4045-837e-88d2495fba61" providerId="ADAL" clId="{D4D49194-D9A9-41E0-9800-138BC07DEE72}" dt="2023-05-24T11:13:14.383" v="2" actId="47"/>
        <pc:sldMkLst>
          <pc:docMk/>
          <pc:sldMk cId="1004888683" sldId="1184"/>
        </pc:sldMkLst>
      </pc:sldChg>
      <pc:sldChg chg="add del">
        <pc:chgData name="ALI TEKIN GUNER" userId="8a3bfaf7-3db6-4045-837e-88d2495fba61" providerId="ADAL" clId="{D4D49194-D9A9-41E0-9800-138BC07DEE72}" dt="2023-05-24T11:13:14.383" v="2" actId="47"/>
        <pc:sldMkLst>
          <pc:docMk/>
          <pc:sldMk cId="2114833900" sldId="1185"/>
        </pc:sldMkLst>
      </pc:sldChg>
      <pc:sldChg chg="add del">
        <pc:chgData name="ALI TEKIN GUNER" userId="8a3bfaf7-3db6-4045-837e-88d2495fba61" providerId="ADAL" clId="{D4D49194-D9A9-41E0-9800-138BC07DEE72}" dt="2023-05-24T11:13:14.383" v="2" actId="47"/>
        <pc:sldMkLst>
          <pc:docMk/>
          <pc:sldMk cId="4010730263" sldId="1186"/>
        </pc:sldMkLst>
      </pc:sldChg>
      <pc:sldChg chg="add del">
        <pc:chgData name="ALI TEKIN GUNER" userId="8a3bfaf7-3db6-4045-837e-88d2495fba61" providerId="ADAL" clId="{D4D49194-D9A9-41E0-9800-138BC07DEE72}" dt="2023-05-24T11:13:14.383" v="2" actId="47"/>
        <pc:sldMkLst>
          <pc:docMk/>
          <pc:sldMk cId="2658630865" sldId="1187"/>
        </pc:sldMkLst>
      </pc:sldChg>
      <pc:sldChg chg="add del">
        <pc:chgData name="ALI TEKIN GUNER" userId="8a3bfaf7-3db6-4045-837e-88d2495fba61" providerId="ADAL" clId="{D4D49194-D9A9-41E0-9800-138BC07DEE72}" dt="2023-05-24T11:13:14.383" v="2" actId="47"/>
        <pc:sldMkLst>
          <pc:docMk/>
          <pc:sldMk cId="1707011831" sldId="1188"/>
        </pc:sldMkLst>
      </pc:sldChg>
      <pc:sldChg chg="add del">
        <pc:chgData name="ALI TEKIN GUNER" userId="8a3bfaf7-3db6-4045-837e-88d2495fba61" providerId="ADAL" clId="{D4D49194-D9A9-41E0-9800-138BC07DEE72}" dt="2023-05-24T11:13:14.383" v="2" actId="47"/>
        <pc:sldMkLst>
          <pc:docMk/>
          <pc:sldMk cId="3014149716" sldId="1189"/>
        </pc:sldMkLst>
      </pc:sldChg>
      <pc:sldChg chg="add del">
        <pc:chgData name="ALI TEKIN GUNER" userId="8a3bfaf7-3db6-4045-837e-88d2495fba61" providerId="ADAL" clId="{D4D49194-D9A9-41E0-9800-138BC07DEE72}" dt="2023-05-24T11:13:14.383" v="2" actId="47"/>
        <pc:sldMkLst>
          <pc:docMk/>
          <pc:sldMk cId="1096542014" sldId="1190"/>
        </pc:sldMkLst>
      </pc:sldChg>
      <pc:sldChg chg="add del">
        <pc:chgData name="ALI TEKIN GUNER" userId="8a3bfaf7-3db6-4045-837e-88d2495fba61" providerId="ADAL" clId="{D4D49194-D9A9-41E0-9800-138BC07DEE72}" dt="2023-05-24T11:13:14.383" v="2" actId="47"/>
        <pc:sldMkLst>
          <pc:docMk/>
          <pc:sldMk cId="2452760242" sldId="1192"/>
        </pc:sldMkLst>
      </pc:sldChg>
      <pc:sldChg chg="add del">
        <pc:chgData name="ALI TEKIN GUNER" userId="8a3bfaf7-3db6-4045-837e-88d2495fba61" providerId="ADAL" clId="{D4D49194-D9A9-41E0-9800-138BC07DEE72}" dt="2023-05-24T11:13:14.383" v="2" actId="47"/>
        <pc:sldMkLst>
          <pc:docMk/>
          <pc:sldMk cId="3828493033" sldId="1193"/>
        </pc:sldMkLst>
      </pc:sldChg>
      <pc:sldChg chg="add del">
        <pc:chgData name="ALI TEKIN GUNER" userId="8a3bfaf7-3db6-4045-837e-88d2495fba61" providerId="ADAL" clId="{D4D49194-D9A9-41E0-9800-138BC07DEE72}" dt="2023-05-24T11:13:14.383" v="2" actId="47"/>
        <pc:sldMkLst>
          <pc:docMk/>
          <pc:sldMk cId="884724832" sldId="1194"/>
        </pc:sldMkLst>
      </pc:sldChg>
      <pc:sldChg chg="add del">
        <pc:chgData name="ALI TEKIN GUNER" userId="8a3bfaf7-3db6-4045-837e-88d2495fba61" providerId="ADAL" clId="{D4D49194-D9A9-41E0-9800-138BC07DEE72}" dt="2023-05-24T11:13:14.383" v="2" actId="47"/>
        <pc:sldMkLst>
          <pc:docMk/>
          <pc:sldMk cId="2339124852" sldId="1195"/>
        </pc:sldMkLst>
      </pc:sldChg>
      <pc:sldChg chg="add del">
        <pc:chgData name="ALI TEKIN GUNER" userId="8a3bfaf7-3db6-4045-837e-88d2495fba61" providerId="ADAL" clId="{D4D49194-D9A9-41E0-9800-138BC07DEE72}" dt="2023-05-24T11:13:14.383" v="2" actId="47"/>
        <pc:sldMkLst>
          <pc:docMk/>
          <pc:sldMk cId="1896641717" sldId="1196"/>
        </pc:sldMkLst>
      </pc:sldChg>
      <pc:sldChg chg="add del">
        <pc:chgData name="ALI TEKIN GUNER" userId="8a3bfaf7-3db6-4045-837e-88d2495fba61" providerId="ADAL" clId="{D4D49194-D9A9-41E0-9800-138BC07DEE72}" dt="2023-05-24T11:13:14.383" v="2" actId="47"/>
        <pc:sldMkLst>
          <pc:docMk/>
          <pc:sldMk cId="360800734" sldId="1197"/>
        </pc:sldMkLst>
      </pc:sldChg>
      <pc:sldChg chg="add del">
        <pc:chgData name="ALI TEKIN GUNER" userId="8a3bfaf7-3db6-4045-837e-88d2495fba61" providerId="ADAL" clId="{D4D49194-D9A9-41E0-9800-138BC07DEE72}" dt="2023-05-24T11:13:14.383" v="2" actId="47"/>
        <pc:sldMkLst>
          <pc:docMk/>
          <pc:sldMk cId="2361306081" sldId="1198"/>
        </pc:sldMkLst>
      </pc:sldChg>
      <pc:sldChg chg="add del">
        <pc:chgData name="ALI TEKIN GUNER" userId="8a3bfaf7-3db6-4045-837e-88d2495fba61" providerId="ADAL" clId="{D4D49194-D9A9-41E0-9800-138BC07DEE72}" dt="2023-05-24T11:13:14.383" v="2" actId="47"/>
        <pc:sldMkLst>
          <pc:docMk/>
          <pc:sldMk cId="1206138370" sldId="1199"/>
        </pc:sldMkLst>
      </pc:sldChg>
      <pc:sldChg chg="add del">
        <pc:chgData name="ALI TEKIN GUNER" userId="8a3bfaf7-3db6-4045-837e-88d2495fba61" providerId="ADAL" clId="{D4D49194-D9A9-41E0-9800-138BC07DEE72}" dt="2023-05-24T11:13:14.383" v="2" actId="47"/>
        <pc:sldMkLst>
          <pc:docMk/>
          <pc:sldMk cId="2014226139" sldId="1200"/>
        </pc:sldMkLst>
      </pc:sldChg>
      <pc:sldChg chg="add del">
        <pc:chgData name="ALI TEKIN GUNER" userId="8a3bfaf7-3db6-4045-837e-88d2495fba61" providerId="ADAL" clId="{D4D49194-D9A9-41E0-9800-138BC07DEE72}" dt="2023-05-24T11:13:14.383" v="2" actId="47"/>
        <pc:sldMkLst>
          <pc:docMk/>
          <pc:sldMk cId="2376297468" sldId="1201"/>
        </pc:sldMkLst>
      </pc:sldChg>
      <pc:sldChg chg="add del">
        <pc:chgData name="ALI TEKIN GUNER" userId="8a3bfaf7-3db6-4045-837e-88d2495fba61" providerId="ADAL" clId="{D4D49194-D9A9-41E0-9800-138BC07DEE72}" dt="2023-05-24T11:13:14.383" v="2" actId="47"/>
        <pc:sldMkLst>
          <pc:docMk/>
          <pc:sldMk cId="3880484650" sldId="1203"/>
        </pc:sldMkLst>
      </pc:sldChg>
      <pc:sldChg chg="add del">
        <pc:chgData name="ALI TEKIN GUNER" userId="8a3bfaf7-3db6-4045-837e-88d2495fba61" providerId="ADAL" clId="{D4D49194-D9A9-41E0-9800-138BC07DEE72}" dt="2023-05-24T11:13:14.383" v="2" actId="47"/>
        <pc:sldMkLst>
          <pc:docMk/>
          <pc:sldMk cId="668419609" sldId="1204"/>
        </pc:sldMkLst>
      </pc:sldChg>
      <pc:sldChg chg="add del">
        <pc:chgData name="ALI TEKIN GUNER" userId="8a3bfaf7-3db6-4045-837e-88d2495fba61" providerId="ADAL" clId="{D4D49194-D9A9-41E0-9800-138BC07DEE72}" dt="2023-05-24T11:13:14.383" v="2" actId="47"/>
        <pc:sldMkLst>
          <pc:docMk/>
          <pc:sldMk cId="2542178733" sldId="1205"/>
        </pc:sldMkLst>
      </pc:sldChg>
      <pc:sldChg chg="add del">
        <pc:chgData name="ALI TEKIN GUNER" userId="8a3bfaf7-3db6-4045-837e-88d2495fba61" providerId="ADAL" clId="{D4D49194-D9A9-41E0-9800-138BC07DEE72}" dt="2023-05-24T11:13:14.383" v="2" actId="47"/>
        <pc:sldMkLst>
          <pc:docMk/>
          <pc:sldMk cId="4267503961" sldId="1206"/>
        </pc:sldMkLst>
      </pc:sldChg>
      <pc:sldChg chg="add del">
        <pc:chgData name="ALI TEKIN GUNER" userId="8a3bfaf7-3db6-4045-837e-88d2495fba61" providerId="ADAL" clId="{D4D49194-D9A9-41E0-9800-138BC07DEE72}" dt="2023-05-24T11:13:14.383" v="2" actId="47"/>
        <pc:sldMkLst>
          <pc:docMk/>
          <pc:sldMk cId="3522728162" sldId="1207"/>
        </pc:sldMkLst>
      </pc:sldChg>
      <pc:sldChg chg="add del">
        <pc:chgData name="ALI TEKIN GUNER" userId="8a3bfaf7-3db6-4045-837e-88d2495fba61" providerId="ADAL" clId="{D4D49194-D9A9-41E0-9800-138BC07DEE72}" dt="2023-05-24T11:13:14.383" v="2" actId="47"/>
        <pc:sldMkLst>
          <pc:docMk/>
          <pc:sldMk cId="3599453437" sldId="1208"/>
        </pc:sldMkLst>
      </pc:sldChg>
      <pc:sldChg chg="add del">
        <pc:chgData name="ALI TEKIN GUNER" userId="8a3bfaf7-3db6-4045-837e-88d2495fba61" providerId="ADAL" clId="{D4D49194-D9A9-41E0-9800-138BC07DEE72}" dt="2023-05-24T11:13:14.383" v="2" actId="47"/>
        <pc:sldMkLst>
          <pc:docMk/>
          <pc:sldMk cId="203189594" sldId="1209"/>
        </pc:sldMkLst>
      </pc:sldChg>
      <pc:sldChg chg="add del">
        <pc:chgData name="ALI TEKIN GUNER" userId="8a3bfaf7-3db6-4045-837e-88d2495fba61" providerId="ADAL" clId="{D4D49194-D9A9-41E0-9800-138BC07DEE72}" dt="2023-05-24T11:13:14.383" v="2" actId="47"/>
        <pc:sldMkLst>
          <pc:docMk/>
          <pc:sldMk cId="1505079277" sldId="1210"/>
        </pc:sldMkLst>
      </pc:sldChg>
      <pc:sldChg chg="add del">
        <pc:chgData name="ALI TEKIN GUNER" userId="8a3bfaf7-3db6-4045-837e-88d2495fba61" providerId="ADAL" clId="{D4D49194-D9A9-41E0-9800-138BC07DEE72}" dt="2023-05-24T11:13:14.383" v="2" actId="47"/>
        <pc:sldMkLst>
          <pc:docMk/>
          <pc:sldMk cId="1140912197" sldId="1211"/>
        </pc:sldMkLst>
      </pc:sldChg>
      <pc:sldChg chg="add del">
        <pc:chgData name="ALI TEKIN GUNER" userId="8a3bfaf7-3db6-4045-837e-88d2495fba61" providerId="ADAL" clId="{D4D49194-D9A9-41E0-9800-138BC07DEE72}" dt="2023-05-24T11:13:14.383" v="2" actId="47"/>
        <pc:sldMkLst>
          <pc:docMk/>
          <pc:sldMk cId="175739793" sldId="1212"/>
        </pc:sldMkLst>
      </pc:sldChg>
      <pc:sldChg chg="add del">
        <pc:chgData name="ALI TEKIN GUNER" userId="8a3bfaf7-3db6-4045-837e-88d2495fba61" providerId="ADAL" clId="{D4D49194-D9A9-41E0-9800-138BC07DEE72}" dt="2023-05-24T11:13:14.383" v="2" actId="47"/>
        <pc:sldMkLst>
          <pc:docMk/>
          <pc:sldMk cId="1012479862" sldId="1213"/>
        </pc:sldMkLst>
      </pc:sldChg>
      <pc:sldChg chg="add del">
        <pc:chgData name="ALI TEKIN GUNER" userId="8a3bfaf7-3db6-4045-837e-88d2495fba61" providerId="ADAL" clId="{D4D49194-D9A9-41E0-9800-138BC07DEE72}" dt="2023-05-24T11:13:14.383" v="2" actId="47"/>
        <pc:sldMkLst>
          <pc:docMk/>
          <pc:sldMk cId="1925823063" sldId="1214"/>
        </pc:sldMkLst>
      </pc:sldChg>
      <pc:sldChg chg="add del">
        <pc:chgData name="ALI TEKIN GUNER" userId="8a3bfaf7-3db6-4045-837e-88d2495fba61" providerId="ADAL" clId="{D4D49194-D9A9-41E0-9800-138BC07DEE72}" dt="2023-05-24T11:13:14.383" v="2" actId="47"/>
        <pc:sldMkLst>
          <pc:docMk/>
          <pc:sldMk cId="3739068933" sldId="1215"/>
        </pc:sldMkLst>
      </pc:sldChg>
      <pc:sldChg chg="add del">
        <pc:chgData name="ALI TEKIN GUNER" userId="8a3bfaf7-3db6-4045-837e-88d2495fba61" providerId="ADAL" clId="{D4D49194-D9A9-41E0-9800-138BC07DEE72}" dt="2023-05-24T11:13:14.383" v="2" actId="47"/>
        <pc:sldMkLst>
          <pc:docMk/>
          <pc:sldMk cId="1031333099" sldId="1216"/>
        </pc:sldMkLst>
      </pc:sldChg>
      <pc:sldChg chg="add del">
        <pc:chgData name="ALI TEKIN GUNER" userId="8a3bfaf7-3db6-4045-837e-88d2495fba61" providerId="ADAL" clId="{D4D49194-D9A9-41E0-9800-138BC07DEE72}" dt="2023-05-24T11:13:14.383" v="2" actId="47"/>
        <pc:sldMkLst>
          <pc:docMk/>
          <pc:sldMk cId="2030433647" sldId="1218"/>
        </pc:sldMkLst>
      </pc:sldChg>
      <pc:sldChg chg="add del">
        <pc:chgData name="ALI TEKIN GUNER" userId="8a3bfaf7-3db6-4045-837e-88d2495fba61" providerId="ADAL" clId="{D4D49194-D9A9-41E0-9800-138BC07DEE72}" dt="2023-05-24T11:13:14.383" v="2" actId="47"/>
        <pc:sldMkLst>
          <pc:docMk/>
          <pc:sldMk cId="3000451312" sldId="1219"/>
        </pc:sldMkLst>
      </pc:sldChg>
      <pc:sldChg chg="add del">
        <pc:chgData name="ALI TEKIN GUNER" userId="8a3bfaf7-3db6-4045-837e-88d2495fba61" providerId="ADAL" clId="{D4D49194-D9A9-41E0-9800-138BC07DEE72}" dt="2023-05-24T11:13:14.383" v="2" actId="47"/>
        <pc:sldMkLst>
          <pc:docMk/>
          <pc:sldMk cId="332408653" sldId="1220"/>
        </pc:sldMkLst>
      </pc:sldChg>
      <pc:sldChg chg="add del">
        <pc:chgData name="ALI TEKIN GUNER" userId="8a3bfaf7-3db6-4045-837e-88d2495fba61" providerId="ADAL" clId="{D4D49194-D9A9-41E0-9800-138BC07DEE72}" dt="2023-05-24T11:13:14.383" v="2" actId="47"/>
        <pc:sldMkLst>
          <pc:docMk/>
          <pc:sldMk cId="2819175056" sldId="1221"/>
        </pc:sldMkLst>
      </pc:sldChg>
      <pc:sldChg chg="add del">
        <pc:chgData name="ALI TEKIN GUNER" userId="8a3bfaf7-3db6-4045-837e-88d2495fba61" providerId="ADAL" clId="{D4D49194-D9A9-41E0-9800-138BC07DEE72}" dt="2023-05-24T11:13:14.383" v="2" actId="47"/>
        <pc:sldMkLst>
          <pc:docMk/>
          <pc:sldMk cId="632975526" sldId="1222"/>
        </pc:sldMkLst>
      </pc:sldChg>
      <pc:sldChg chg="add del">
        <pc:chgData name="ALI TEKIN GUNER" userId="8a3bfaf7-3db6-4045-837e-88d2495fba61" providerId="ADAL" clId="{D4D49194-D9A9-41E0-9800-138BC07DEE72}" dt="2023-05-24T11:13:14.383" v="2" actId="47"/>
        <pc:sldMkLst>
          <pc:docMk/>
          <pc:sldMk cId="1407533391" sldId="1223"/>
        </pc:sldMkLst>
      </pc:sldChg>
      <pc:sldChg chg="add del">
        <pc:chgData name="ALI TEKIN GUNER" userId="8a3bfaf7-3db6-4045-837e-88d2495fba61" providerId="ADAL" clId="{D4D49194-D9A9-41E0-9800-138BC07DEE72}" dt="2023-05-24T11:13:14.383" v="2" actId="47"/>
        <pc:sldMkLst>
          <pc:docMk/>
          <pc:sldMk cId="1771387915" sldId="1224"/>
        </pc:sldMkLst>
      </pc:sldChg>
      <pc:sldChg chg="add del">
        <pc:chgData name="ALI TEKIN GUNER" userId="8a3bfaf7-3db6-4045-837e-88d2495fba61" providerId="ADAL" clId="{D4D49194-D9A9-41E0-9800-138BC07DEE72}" dt="2023-05-24T11:13:14.383" v="2" actId="47"/>
        <pc:sldMkLst>
          <pc:docMk/>
          <pc:sldMk cId="2687546382" sldId="1225"/>
        </pc:sldMkLst>
      </pc:sldChg>
      <pc:sldChg chg="add del">
        <pc:chgData name="ALI TEKIN GUNER" userId="8a3bfaf7-3db6-4045-837e-88d2495fba61" providerId="ADAL" clId="{D4D49194-D9A9-41E0-9800-138BC07DEE72}" dt="2023-05-24T11:13:14.383" v="2" actId="47"/>
        <pc:sldMkLst>
          <pc:docMk/>
          <pc:sldMk cId="2349850152" sldId="1226"/>
        </pc:sldMkLst>
      </pc:sldChg>
      <pc:sldChg chg="add del">
        <pc:chgData name="ALI TEKIN GUNER" userId="8a3bfaf7-3db6-4045-837e-88d2495fba61" providerId="ADAL" clId="{D4D49194-D9A9-41E0-9800-138BC07DEE72}" dt="2023-05-24T11:13:14.383" v="2" actId="47"/>
        <pc:sldMkLst>
          <pc:docMk/>
          <pc:sldMk cId="344421408" sldId="1227"/>
        </pc:sldMkLst>
      </pc:sldChg>
      <pc:sldChg chg="add del">
        <pc:chgData name="ALI TEKIN GUNER" userId="8a3bfaf7-3db6-4045-837e-88d2495fba61" providerId="ADAL" clId="{D4D49194-D9A9-41E0-9800-138BC07DEE72}" dt="2023-05-24T11:13:14.383" v="2" actId="47"/>
        <pc:sldMkLst>
          <pc:docMk/>
          <pc:sldMk cId="1617565937" sldId="1228"/>
        </pc:sldMkLst>
      </pc:sldChg>
      <pc:sldChg chg="add del">
        <pc:chgData name="ALI TEKIN GUNER" userId="8a3bfaf7-3db6-4045-837e-88d2495fba61" providerId="ADAL" clId="{D4D49194-D9A9-41E0-9800-138BC07DEE72}" dt="2023-05-24T11:13:14.383" v="2" actId="47"/>
        <pc:sldMkLst>
          <pc:docMk/>
          <pc:sldMk cId="1059209870" sldId="1229"/>
        </pc:sldMkLst>
      </pc:sldChg>
      <pc:sldChg chg="add del">
        <pc:chgData name="ALI TEKIN GUNER" userId="8a3bfaf7-3db6-4045-837e-88d2495fba61" providerId="ADAL" clId="{D4D49194-D9A9-41E0-9800-138BC07DEE72}" dt="2023-05-24T11:13:14.383" v="2" actId="47"/>
        <pc:sldMkLst>
          <pc:docMk/>
          <pc:sldMk cId="665770923" sldId="1230"/>
        </pc:sldMkLst>
      </pc:sldChg>
      <pc:sldChg chg="add del">
        <pc:chgData name="ALI TEKIN GUNER" userId="8a3bfaf7-3db6-4045-837e-88d2495fba61" providerId="ADAL" clId="{D4D49194-D9A9-41E0-9800-138BC07DEE72}" dt="2023-05-24T11:13:14.383" v="2" actId="47"/>
        <pc:sldMkLst>
          <pc:docMk/>
          <pc:sldMk cId="1633164631" sldId="1231"/>
        </pc:sldMkLst>
      </pc:sldChg>
      <pc:sldChg chg="add del">
        <pc:chgData name="ALI TEKIN GUNER" userId="8a3bfaf7-3db6-4045-837e-88d2495fba61" providerId="ADAL" clId="{D4D49194-D9A9-41E0-9800-138BC07DEE72}" dt="2023-05-24T11:13:14.383" v="2" actId="47"/>
        <pc:sldMkLst>
          <pc:docMk/>
          <pc:sldMk cId="1457168629" sldId="1232"/>
        </pc:sldMkLst>
      </pc:sldChg>
      <pc:sldChg chg="add del">
        <pc:chgData name="ALI TEKIN GUNER" userId="8a3bfaf7-3db6-4045-837e-88d2495fba61" providerId="ADAL" clId="{D4D49194-D9A9-41E0-9800-138BC07DEE72}" dt="2023-05-24T11:13:14.383" v="2" actId="47"/>
        <pc:sldMkLst>
          <pc:docMk/>
          <pc:sldMk cId="508747659" sldId="1233"/>
        </pc:sldMkLst>
      </pc:sldChg>
      <pc:sldChg chg="add del">
        <pc:chgData name="ALI TEKIN GUNER" userId="8a3bfaf7-3db6-4045-837e-88d2495fba61" providerId="ADAL" clId="{D4D49194-D9A9-41E0-9800-138BC07DEE72}" dt="2023-05-24T11:13:14.383" v="2" actId="47"/>
        <pc:sldMkLst>
          <pc:docMk/>
          <pc:sldMk cId="1618760787" sldId="1234"/>
        </pc:sldMkLst>
      </pc:sldChg>
      <pc:sldChg chg="add del">
        <pc:chgData name="ALI TEKIN GUNER" userId="8a3bfaf7-3db6-4045-837e-88d2495fba61" providerId="ADAL" clId="{D4D49194-D9A9-41E0-9800-138BC07DEE72}" dt="2023-05-24T11:13:14.383" v="2" actId="47"/>
        <pc:sldMkLst>
          <pc:docMk/>
          <pc:sldMk cId="1575052185" sldId="1235"/>
        </pc:sldMkLst>
      </pc:sldChg>
      <pc:sldChg chg="add del">
        <pc:chgData name="ALI TEKIN GUNER" userId="8a3bfaf7-3db6-4045-837e-88d2495fba61" providerId="ADAL" clId="{D4D49194-D9A9-41E0-9800-138BC07DEE72}" dt="2023-05-24T11:13:14.383" v="2" actId="47"/>
        <pc:sldMkLst>
          <pc:docMk/>
          <pc:sldMk cId="4282219078" sldId="1236"/>
        </pc:sldMkLst>
      </pc:sldChg>
      <pc:sldChg chg="add del">
        <pc:chgData name="ALI TEKIN GUNER" userId="8a3bfaf7-3db6-4045-837e-88d2495fba61" providerId="ADAL" clId="{D4D49194-D9A9-41E0-9800-138BC07DEE72}" dt="2023-05-24T11:13:14.383" v="2" actId="47"/>
        <pc:sldMkLst>
          <pc:docMk/>
          <pc:sldMk cId="444539070" sldId="1237"/>
        </pc:sldMkLst>
      </pc:sldChg>
      <pc:sldChg chg="add del">
        <pc:chgData name="ALI TEKIN GUNER" userId="8a3bfaf7-3db6-4045-837e-88d2495fba61" providerId="ADAL" clId="{D4D49194-D9A9-41E0-9800-138BC07DEE72}" dt="2023-05-24T11:13:14.383" v="2" actId="47"/>
        <pc:sldMkLst>
          <pc:docMk/>
          <pc:sldMk cId="2156513661" sldId="1238"/>
        </pc:sldMkLst>
      </pc:sldChg>
      <pc:sldChg chg="add del">
        <pc:chgData name="ALI TEKIN GUNER" userId="8a3bfaf7-3db6-4045-837e-88d2495fba61" providerId="ADAL" clId="{D4D49194-D9A9-41E0-9800-138BC07DEE72}" dt="2023-05-24T11:13:14.383" v="2" actId="47"/>
        <pc:sldMkLst>
          <pc:docMk/>
          <pc:sldMk cId="2456094445" sldId="1239"/>
        </pc:sldMkLst>
      </pc:sldChg>
      <pc:sldChg chg="add del">
        <pc:chgData name="ALI TEKIN GUNER" userId="8a3bfaf7-3db6-4045-837e-88d2495fba61" providerId="ADAL" clId="{D4D49194-D9A9-41E0-9800-138BC07DEE72}" dt="2023-05-24T11:13:14.383" v="2" actId="47"/>
        <pc:sldMkLst>
          <pc:docMk/>
          <pc:sldMk cId="3860760589" sldId="1240"/>
        </pc:sldMkLst>
      </pc:sldChg>
      <pc:sldChg chg="add del">
        <pc:chgData name="ALI TEKIN GUNER" userId="8a3bfaf7-3db6-4045-837e-88d2495fba61" providerId="ADAL" clId="{D4D49194-D9A9-41E0-9800-138BC07DEE72}" dt="2023-05-24T11:13:14.383" v="2" actId="47"/>
        <pc:sldMkLst>
          <pc:docMk/>
          <pc:sldMk cId="3826555381" sldId="1241"/>
        </pc:sldMkLst>
      </pc:sldChg>
      <pc:sldChg chg="add del">
        <pc:chgData name="ALI TEKIN GUNER" userId="8a3bfaf7-3db6-4045-837e-88d2495fba61" providerId="ADAL" clId="{D4D49194-D9A9-41E0-9800-138BC07DEE72}" dt="2023-05-24T11:13:14.383" v="2" actId="47"/>
        <pc:sldMkLst>
          <pc:docMk/>
          <pc:sldMk cId="3892752937" sldId="1242"/>
        </pc:sldMkLst>
      </pc:sldChg>
      <pc:sldChg chg="add del">
        <pc:chgData name="ALI TEKIN GUNER" userId="8a3bfaf7-3db6-4045-837e-88d2495fba61" providerId="ADAL" clId="{D4D49194-D9A9-41E0-9800-138BC07DEE72}" dt="2023-05-24T11:13:14.383" v="2" actId="47"/>
        <pc:sldMkLst>
          <pc:docMk/>
          <pc:sldMk cId="1805916800" sldId="1243"/>
        </pc:sldMkLst>
      </pc:sldChg>
      <pc:sldChg chg="add del">
        <pc:chgData name="ALI TEKIN GUNER" userId="8a3bfaf7-3db6-4045-837e-88d2495fba61" providerId="ADAL" clId="{D4D49194-D9A9-41E0-9800-138BC07DEE72}" dt="2023-05-24T11:13:14.383" v="2" actId="47"/>
        <pc:sldMkLst>
          <pc:docMk/>
          <pc:sldMk cId="1378086811" sldId="1244"/>
        </pc:sldMkLst>
      </pc:sldChg>
      <pc:sldChg chg="add del">
        <pc:chgData name="ALI TEKIN GUNER" userId="8a3bfaf7-3db6-4045-837e-88d2495fba61" providerId="ADAL" clId="{D4D49194-D9A9-41E0-9800-138BC07DEE72}" dt="2023-05-24T11:13:14.383" v="2" actId="47"/>
        <pc:sldMkLst>
          <pc:docMk/>
          <pc:sldMk cId="1020899056" sldId="1245"/>
        </pc:sldMkLst>
      </pc:sldChg>
      <pc:sldChg chg="add del">
        <pc:chgData name="ALI TEKIN GUNER" userId="8a3bfaf7-3db6-4045-837e-88d2495fba61" providerId="ADAL" clId="{D4D49194-D9A9-41E0-9800-138BC07DEE72}" dt="2023-05-24T11:13:14.383" v="2" actId="47"/>
        <pc:sldMkLst>
          <pc:docMk/>
          <pc:sldMk cId="1600607297" sldId="1246"/>
        </pc:sldMkLst>
      </pc:sldChg>
      <pc:sldChg chg="add del">
        <pc:chgData name="ALI TEKIN GUNER" userId="8a3bfaf7-3db6-4045-837e-88d2495fba61" providerId="ADAL" clId="{D4D49194-D9A9-41E0-9800-138BC07DEE72}" dt="2023-05-24T11:13:14.383" v="2" actId="47"/>
        <pc:sldMkLst>
          <pc:docMk/>
          <pc:sldMk cId="2937555631" sldId="1247"/>
        </pc:sldMkLst>
      </pc:sldChg>
      <pc:sldChg chg="add del">
        <pc:chgData name="ALI TEKIN GUNER" userId="8a3bfaf7-3db6-4045-837e-88d2495fba61" providerId="ADAL" clId="{D4D49194-D9A9-41E0-9800-138BC07DEE72}" dt="2023-05-24T11:13:14.383" v="2" actId="47"/>
        <pc:sldMkLst>
          <pc:docMk/>
          <pc:sldMk cId="2270270726" sldId="1248"/>
        </pc:sldMkLst>
      </pc:sldChg>
      <pc:sldChg chg="add del">
        <pc:chgData name="ALI TEKIN GUNER" userId="8a3bfaf7-3db6-4045-837e-88d2495fba61" providerId="ADAL" clId="{D4D49194-D9A9-41E0-9800-138BC07DEE72}" dt="2023-05-24T11:13:14.383" v="2" actId="47"/>
        <pc:sldMkLst>
          <pc:docMk/>
          <pc:sldMk cId="1693354632" sldId="1249"/>
        </pc:sldMkLst>
      </pc:sldChg>
      <pc:sldChg chg="add del">
        <pc:chgData name="ALI TEKIN GUNER" userId="8a3bfaf7-3db6-4045-837e-88d2495fba61" providerId="ADAL" clId="{D4D49194-D9A9-41E0-9800-138BC07DEE72}" dt="2023-05-24T11:13:14.383" v="2" actId="47"/>
        <pc:sldMkLst>
          <pc:docMk/>
          <pc:sldMk cId="2647252221" sldId="1250"/>
        </pc:sldMkLst>
      </pc:sldChg>
      <pc:sldChg chg="add del">
        <pc:chgData name="ALI TEKIN GUNER" userId="8a3bfaf7-3db6-4045-837e-88d2495fba61" providerId="ADAL" clId="{D4D49194-D9A9-41E0-9800-138BC07DEE72}" dt="2023-05-24T11:13:14.383" v="2" actId="47"/>
        <pc:sldMkLst>
          <pc:docMk/>
          <pc:sldMk cId="666746922" sldId="1251"/>
        </pc:sldMkLst>
      </pc:sldChg>
      <pc:sldChg chg="add del">
        <pc:chgData name="ALI TEKIN GUNER" userId="8a3bfaf7-3db6-4045-837e-88d2495fba61" providerId="ADAL" clId="{D4D49194-D9A9-41E0-9800-138BC07DEE72}" dt="2023-05-24T11:13:14.383" v="2" actId="47"/>
        <pc:sldMkLst>
          <pc:docMk/>
          <pc:sldMk cId="132058533" sldId="1252"/>
        </pc:sldMkLst>
      </pc:sldChg>
      <pc:sldChg chg="add del">
        <pc:chgData name="ALI TEKIN GUNER" userId="8a3bfaf7-3db6-4045-837e-88d2495fba61" providerId="ADAL" clId="{D4D49194-D9A9-41E0-9800-138BC07DEE72}" dt="2023-05-24T11:13:14.383" v="2" actId="47"/>
        <pc:sldMkLst>
          <pc:docMk/>
          <pc:sldMk cId="2940457317" sldId="1253"/>
        </pc:sldMkLst>
      </pc:sldChg>
      <pc:sldChg chg="add del">
        <pc:chgData name="ALI TEKIN GUNER" userId="8a3bfaf7-3db6-4045-837e-88d2495fba61" providerId="ADAL" clId="{D4D49194-D9A9-41E0-9800-138BC07DEE72}" dt="2023-05-24T11:13:14.383" v="2" actId="47"/>
        <pc:sldMkLst>
          <pc:docMk/>
          <pc:sldMk cId="47653960" sldId="1254"/>
        </pc:sldMkLst>
      </pc:sldChg>
      <pc:sldChg chg="add del">
        <pc:chgData name="ALI TEKIN GUNER" userId="8a3bfaf7-3db6-4045-837e-88d2495fba61" providerId="ADAL" clId="{D4D49194-D9A9-41E0-9800-138BC07DEE72}" dt="2023-05-24T11:13:14.383" v="2" actId="47"/>
        <pc:sldMkLst>
          <pc:docMk/>
          <pc:sldMk cId="2743203339" sldId="1255"/>
        </pc:sldMkLst>
      </pc:sldChg>
      <pc:sldChg chg="add del">
        <pc:chgData name="ALI TEKIN GUNER" userId="8a3bfaf7-3db6-4045-837e-88d2495fba61" providerId="ADAL" clId="{D4D49194-D9A9-41E0-9800-138BC07DEE72}" dt="2023-05-24T11:13:14.383" v="2" actId="47"/>
        <pc:sldMkLst>
          <pc:docMk/>
          <pc:sldMk cId="3425541617" sldId="1256"/>
        </pc:sldMkLst>
      </pc:sldChg>
      <pc:sldChg chg="add del">
        <pc:chgData name="ALI TEKIN GUNER" userId="8a3bfaf7-3db6-4045-837e-88d2495fba61" providerId="ADAL" clId="{D4D49194-D9A9-41E0-9800-138BC07DEE72}" dt="2023-05-24T11:13:14.383" v="2" actId="47"/>
        <pc:sldMkLst>
          <pc:docMk/>
          <pc:sldMk cId="3730188003" sldId="1257"/>
        </pc:sldMkLst>
      </pc:sldChg>
      <pc:sldChg chg="add del">
        <pc:chgData name="ALI TEKIN GUNER" userId="8a3bfaf7-3db6-4045-837e-88d2495fba61" providerId="ADAL" clId="{D4D49194-D9A9-41E0-9800-138BC07DEE72}" dt="2023-05-24T11:13:14.383" v="2" actId="47"/>
        <pc:sldMkLst>
          <pc:docMk/>
          <pc:sldMk cId="447402403" sldId="1259"/>
        </pc:sldMkLst>
      </pc:sldChg>
    </pc:docChg>
  </pc:docChgLst>
  <pc:docChgLst>
    <pc:chgData name="ALI TEKIN GUNER" userId="8a3bfaf7-3db6-4045-837e-88d2495fba61" providerId="ADAL" clId="{E1B6D612-8AA4-4E2B-B55B-F20676672F65}"/>
    <pc:docChg chg="modSld">
      <pc:chgData name="ALI TEKIN GUNER" userId="8a3bfaf7-3db6-4045-837e-88d2495fba61" providerId="ADAL" clId="{E1B6D612-8AA4-4E2B-B55B-F20676672F65}" dt="2024-04-23T11:58:48.734" v="1" actId="20577"/>
      <pc:docMkLst>
        <pc:docMk/>
      </pc:docMkLst>
      <pc:sldChg chg="modSp mod">
        <pc:chgData name="ALI TEKIN GUNER" userId="8a3bfaf7-3db6-4045-837e-88d2495fba61" providerId="ADAL" clId="{E1B6D612-8AA4-4E2B-B55B-F20676672F65}" dt="2024-04-23T11:58:48.734" v="1" actId="20577"/>
        <pc:sldMkLst>
          <pc:docMk/>
          <pc:sldMk cId="3865403871" sldId="1074"/>
        </pc:sldMkLst>
        <pc:spChg chg="mod">
          <ac:chgData name="ALI TEKIN GUNER" userId="8a3bfaf7-3db6-4045-837e-88d2495fba61" providerId="ADAL" clId="{E1B6D612-8AA4-4E2B-B55B-F20676672F65}" dt="2024-04-23T11:58:48.734" v="1" actId="20577"/>
          <ac:spMkLst>
            <pc:docMk/>
            <pc:sldMk cId="3865403871" sldId="1074"/>
            <ac:spMk id="3" creationId="{A4EC869F-1CBD-BBE5-43C3-EE768E2F7CD9}"/>
          </ac:spMkLst>
        </pc:spChg>
      </pc:sldChg>
    </pc:docChg>
  </pc:docChgLst>
  <pc:docChgLst>
    <pc:chgData name="ALI TEKIN GUNER" userId="8a3bfaf7-3db6-4045-837e-88d2495fba61" providerId="ADAL" clId="{71FCDF8A-644F-4F39-ACA4-6553185FB263}"/>
    <pc:docChg chg="undo custSel addSld delSld modSld">
      <pc:chgData name="ALI TEKIN GUNER" userId="8a3bfaf7-3db6-4045-837e-88d2495fba61" providerId="ADAL" clId="{71FCDF8A-644F-4F39-ACA4-6553185FB263}" dt="2023-05-18T08:55:48.423" v="110" actId="1076"/>
      <pc:docMkLst>
        <pc:docMk/>
      </pc:docMkLst>
      <pc:sldChg chg="addSp modSp mod">
        <pc:chgData name="ALI TEKIN GUNER" userId="8a3bfaf7-3db6-4045-837e-88d2495fba61" providerId="ADAL" clId="{71FCDF8A-644F-4F39-ACA4-6553185FB263}" dt="2023-05-18T08:54:04.549" v="88" actId="20577"/>
        <pc:sldMkLst>
          <pc:docMk/>
          <pc:sldMk cId="964523791" sldId="1039"/>
        </pc:sldMkLst>
        <pc:spChg chg="add mod">
          <ac:chgData name="ALI TEKIN GUNER" userId="8a3bfaf7-3db6-4045-837e-88d2495fba61" providerId="ADAL" clId="{71FCDF8A-644F-4F39-ACA4-6553185FB263}" dt="2023-05-18T08:54:04.549" v="88" actId="20577"/>
          <ac:spMkLst>
            <pc:docMk/>
            <pc:sldMk cId="964523791" sldId="1039"/>
            <ac:spMk id="8" creationId="{444E53F4-7665-9B93-FC78-0F7682365B05}"/>
          </ac:spMkLst>
        </pc:spChg>
      </pc:sldChg>
      <pc:sldChg chg="addSp delSp add del setBg delDesignElem">
        <pc:chgData name="ALI TEKIN GUNER" userId="8a3bfaf7-3db6-4045-837e-88d2495fba61" providerId="ADAL" clId="{71FCDF8A-644F-4F39-ACA4-6553185FB263}" dt="2023-05-18T08:28:36.588" v="2"/>
        <pc:sldMkLst>
          <pc:docMk/>
          <pc:sldMk cId="1955922840" sldId="1258"/>
        </pc:sldMkLst>
        <pc:spChg chg="add del">
          <ac:chgData name="ALI TEKIN GUNER" userId="8a3bfaf7-3db6-4045-837e-88d2495fba61" providerId="ADAL" clId="{71FCDF8A-644F-4F39-ACA4-6553185FB263}" dt="2023-05-18T08:28:36.588" v="2"/>
          <ac:spMkLst>
            <pc:docMk/>
            <pc:sldMk cId="1955922840" sldId="1258"/>
            <ac:spMk id="3079" creationId="{329F45E3-C125-49F5-863F-3F771273B79A}"/>
          </ac:spMkLst>
        </pc:spChg>
        <pc:spChg chg="add del">
          <ac:chgData name="ALI TEKIN GUNER" userId="8a3bfaf7-3db6-4045-837e-88d2495fba61" providerId="ADAL" clId="{71FCDF8A-644F-4F39-ACA4-6553185FB263}" dt="2023-05-18T08:28:36.588" v="2"/>
          <ac:spMkLst>
            <pc:docMk/>
            <pc:sldMk cId="1955922840" sldId="1258"/>
            <ac:spMk id="3081" creationId="{F23C6175-7110-4DB0-BEA4-FC1D293020BC}"/>
          </ac:spMkLst>
        </pc:spChg>
        <pc:spChg chg="add del">
          <ac:chgData name="ALI TEKIN GUNER" userId="8a3bfaf7-3db6-4045-837e-88d2495fba61" providerId="ADAL" clId="{71FCDF8A-644F-4F39-ACA4-6553185FB263}" dt="2023-05-18T08:28:36.588" v="2"/>
          <ac:spMkLst>
            <pc:docMk/>
            <pc:sldMk cId="1955922840" sldId="1258"/>
            <ac:spMk id="3085" creationId="{D8ED3830-ABBE-41E7-B0D4-FA582F84725E}"/>
          </ac:spMkLst>
        </pc:spChg>
        <pc:spChg chg="add del">
          <ac:chgData name="ALI TEKIN GUNER" userId="8a3bfaf7-3db6-4045-837e-88d2495fba61" providerId="ADAL" clId="{71FCDF8A-644F-4F39-ACA4-6553185FB263}" dt="2023-05-18T08:28:36.588" v="2"/>
          <ac:spMkLst>
            <pc:docMk/>
            <pc:sldMk cId="1955922840" sldId="1258"/>
            <ac:spMk id="3087" creationId="{B9F394EE-52D9-4BC8-8F01-DCF6EAD920DC}"/>
          </ac:spMkLst>
        </pc:spChg>
        <pc:cxnChg chg="add del">
          <ac:chgData name="ALI TEKIN GUNER" userId="8a3bfaf7-3db6-4045-837e-88d2495fba61" providerId="ADAL" clId="{71FCDF8A-644F-4F39-ACA4-6553185FB263}" dt="2023-05-18T08:28:36.588" v="2"/>
          <ac:cxnSpMkLst>
            <pc:docMk/>
            <pc:sldMk cId="1955922840" sldId="1258"/>
            <ac:cxnSpMk id="3083" creationId="{044DF19B-511F-4F07-A7AD-1A010C6BFCB2}"/>
          </ac:cxnSpMkLst>
        </pc:cxnChg>
      </pc:sldChg>
      <pc:sldChg chg="add">
        <pc:chgData name="ALI TEKIN GUNER" userId="8a3bfaf7-3db6-4045-837e-88d2495fba61" providerId="ADAL" clId="{71FCDF8A-644F-4F39-ACA4-6553185FB263}" dt="2023-05-18T08:28:36.625" v="3"/>
        <pc:sldMkLst>
          <pc:docMk/>
          <pc:sldMk cId="4137339426" sldId="1258"/>
        </pc:sldMkLst>
      </pc:sldChg>
      <pc:sldChg chg="addSp delSp modSp new mod">
        <pc:chgData name="ALI TEKIN GUNER" userId="8a3bfaf7-3db6-4045-837e-88d2495fba61" providerId="ADAL" clId="{71FCDF8A-644F-4F39-ACA4-6553185FB263}" dt="2023-05-18T08:55:48.423" v="110" actId="1076"/>
        <pc:sldMkLst>
          <pc:docMk/>
          <pc:sldMk cId="447402403" sldId="1259"/>
        </pc:sldMkLst>
        <pc:spChg chg="mod">
          <ac:chgData name="ALI TEKIN GUNER" userId="8a3bfaf7-3db6-4045-837e-88d2495fba61" providerId="ADAL" clId="{71FCDF8A-644F-4F39-ACA4-6553185FB263}" dt="2023-05-18T08:54:51.001" v="105" actId="6549"/>
          <ac:spMkLst>
            <pc:docMk/>
            <pc:sldMk cId="447402403" sldId="1259"/>
            <ac:spMk id="3" creationId="{5C957C1D-5F88-357C-15FA-7A7E2EE243F2}"/>
          </ac:spMkLst>
        </pc:spChg>
        <pc:spChg chg="add del">
          <ac:chgData name="ALI TEKIN GUNER" userId="8a3bfaf7-3db6-4045-837e-88d2495fba61" providerId="ADAL" clId="{71FCDF8A-644F-4F39-ACA4-6553185FB263}" dt="2023-05-18T08:54:39.210" v="97" actId="22"/>
          <ac:spMkLst>
            <pc:docMk/>
            <pc:sldMk cId="447402403" sldId="1259"/>
            <ac:spMk id="8" creationId="{0EFEA2E8-707E-56B8-2A5A-BDAC806259FE}"/>
          </ac:spMkLst>
        </pc:spChg>
        <pc:spChg chg="add mod">
          <ac:chgData name="ALI TEKIN GUNER" userId="8a3bfaf7-3db6-4045-837e-88d2495fba61" providerId="ADAL" clId="{71FCDF8A-644F-4F39-ACA4-6553185FB263}" dt="2023-05-18T08:55:02.936" v="108" actId="1076"/>
          <ac:spMkLst>
            <pc:docMk/>
            <pc:sldMk cId="447402403" sldId="1259"/>
            <ac:spMk id="10" creationId="{3A73F134-3391-E88D-7168-9240BCC057E4}"/>
          </ac:spMkLst>
        </pc:spChg>
        <pc:picChg chg="add mod">
          <ac:chgData name="ALI TEKIN GUNER" userId="8a3bfaf7-3db6-4045-837e-88d2495fba61" providerId="ADAL" clId="{71FCDF8A-644F-4F39-ACA4-6553185FB263}" dt="2023-05-18T08:55:48.423" v="110" actId="1076"/>
          <ac:picMkLst>
            <pc:docMk/>
            <pc:sldMk cId="447402403" sldId="1259"/>
            <ac:picMk id="1026" creationId="{268D359F-39A8-642D-AFDF-F676EE4E9CB2}"/>
          </ac:picMkLst>
        </pc:picChg>
      </pc:sldChg>
    </pc:docChg>
  </pc:docChgLst>
  <pc:docChgLst>
    <pc:chgData name="ALI TEKIN GUNER" userId="8a3bfaf7-3db6-4045-837e-88d2495fba61" providerId="ADAL" clId="{DD4BEB23-35ED-49C8-B304-370A5FD32B18}"/>
    <pc:docChg chg="undo custSel addSld delSld modSld sldOrd">
      <pc:chgData name="ALI TEKIN GUNER" userId="8a3bfaf7-3db6-4045-837e-88d2495fba61" providerId="ADAL" clId="{DD4BEB23-35ED-49C8-B304-370A5FD32B18}" dt="2024-03-06T10:32:45.982" v="598" actId="14838"/>
      <pc:docMkLst>
        <pc:docMk/>
      </pc:docMkLst>
      <pc:sldChg chg="addSp delSp modSp mod modAnim">
        <pc:chgData name="ALI TEKIN GUNER" userId="8a3bfaf7-3db6-4045-837e-88d2495fba61" providerId="ADAL" clId="{DD4BEB23-35ED-49C8-B304-370A5FD32B18}" dt="2024-03-06T10:32:45.982" v="598" actId="14838"/>
        <pc:sldMkLst>
          <pc:docMk/>
          <pc:sldMk cId="1768319285" sldId="277"/>
        </pc:sldMkLst>
        <pc:spChg chg="mod">
          <ac:chgData name="ALI TEKIN GUNER" userId="8a3bfaf7-3db6-4045-837e-88d2495fba61" providerId="ADAL" clId="{DD4BEB23-35ED-49C8-B304-370A5FD32B18}" dt="2024-03-06T10:32:45.982" v="598" actId="14838"/>
          <ac:spMkLst>
            <pc:docMk/>
            <pc:sldMk cId="1768319285" sldId="277"/>
            <ac:spMk id="3"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4"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6"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8"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14"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0"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1"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4"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5"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6"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7" creationId="{00000000-0000-0000-0000-000000000000}"/>
          </ac:spMkLst>
        </pc:spChg>
        <pc:spChg chg="mod">
          <ac:chgData name="ALI TEKIN GUNER" userId="8a3bfaf7-3db6-4045-837e-88d2495fba61" providerId="ADAL" clId="{DD4BEB23-35ED-49C8-B304-370A5FD32B18}" dt="2024-03-06T10:32:45.982" v="598" actId="14838"/>
          <ac:spMkLst>
            <pc:docMk/>
            <pc:sldMk cId="1768319285" sldId="277"/>
            <ac:spMk id="28" creationId="{00000000-0000-0000-0000-000000000000}"/>
          </ac:spMkLst>
        </pc:spChg>
        <pc:picChg chg="add del">
          <ac:chgData name="ALI TEKIN GUNER" userId="8a3bfaf7-3db6-4045-837e-88d2495fba61" providerId="ADAL" clId="{DD4BEB23-35ED-49C8-B304-370A5FD32B18}" dt="2024-03-06T10:18:45.685" v="553" actId="478"/>
          <ac:picMkLst>
            <pc:docMk/>
            <pc:sldMk cId="1768319285" sldId="277"/>
            <ac:picMk id="1026" creationId="{649F82C4-CC11-C91B-6F11-7F4459283595}"/>
          </ac:picMkLst>
        </pc:picChg>
        <pc:picChg chg="add del mod">
          <ac:chgData name="ALI TEKIN GUNER" userId="8a3bfaf7-3db6-4045-837e-88d2495fba61" providerId="ADAL" clId="{DD4BEB23-35ED-49C8-B304-370A5FD32B18}" dt="2024-03-06T10:31:23.866" v="594" actId="14861"/>
          <ac:picMkLst>
            <pc:docMk/>
            <pc:sldMk cId="1768319285" sldId="277"/>
            <ac:picMk id="1027" creationId="{00000000-0000-0000-0000-000000000000}"/>
          </ac:picMkLst>
        </pc:picChg>
        <pc:picChg chg="add mod">
          <ac:chgData name="ALI TEKIN GUNER" userId="8a3bfaf7-3db6-4045-837e-88d2495fba61" providerId="ADAL" clId="{DD4BEB23-35ED-49C8-B304-370A5FD32B18}" dt="2024-03-06T10:23:15.551" v="566" actId="1076"/>
          <ac:picMkLst>
            <pc:docMk/>
            <pc:sldMk cId="1768319285" sldId="277"/>
            <ac:picMk id="1028" creationId="{7B5C0586-FFE9-E1D7-34E5-809A2F2E8634}"/>
          </ac:picMkLst>
        </pc:picChg>
        <pc:picChg chg="add mod">
          <ac:chgData name="ALI TEKIN GUNER" userId="8a3bfaf7-3db6-4045-837e-88d2495fba61" providerId="ADAL" clId="{DD4BEB23-35ED-49C8-B304-370A5FD32B18}" dt="2024-03-06T10:30:34.217" v="588"/>
          <ac:picMkLst>
            <pc:docMk/>
            <pc:sldMk cId="1768319285" sldId="277"/>
            <ac:picMk id="1030" creationId="{08D39EB0-9C7C-D0E6-26A4-D44871004FDA}"/>
          </ac:picMkLst>
        </pc:picChg>
        <pc:picChg chg="mod">
          <ac:chgData name="ALI TEKIN GUNER" userId="8a3bfaf7-3db6-4045-837e-88d2495fba61" providerId="ADAL" clId="{DD4BEB23-35ED-49C8-B304-370A5FD32B18}" dt="2024-03-06T10:31:32.234" v="595" actId="14861"/>
          <ac:picMkLst>
            <pc:docMk/>
            <pc:sldMk cId="1768319285" sldId="277"/>
            <ac:picMk id="1039" creationId="{00000000-0000-0000-0000-000000000000}"/>
          </ac:picMkLst>
        </pc:picChg>
        <pc:cxnChg chg="mod">
          <ac:chgData name="ALI TEKIN GUNER" userId="8a3bfaf7-3db6-4045-837e-88d2495fba61" providerId="ADAL" clId="{DD4BEB23-35ED-49C8-B304-370A5FD32B18}" dt="2024-03-06T10:32:45.982" v="598" actId="14838"/>
          <ac:cxnSpMkLst>
            <pc:docMk/>
            <pc:sldMk cId="1768319285" sldId="277"/>
            <ac:cxnSpMk id="7" creationId="{00000000-0000-0000-0000-000000000000}"/>
          </ac:cxnSpMkLst>
        </pc:cxnChg>
        <pc:cxnChg chg="mod">
          <ac:chgData name="ALI TEKIN GUNER" userId="8a3bfaf7-3db6-4045-837e-88d2495fba61" providerId="ADAL" clId="{DD4BEB23-35ED-49C8-B304-370A5FD32B18}" dt="2024-03-06T10:32:45.982" v="598" actId="14838"/>
          <ac:cxnSpMkLst>
            <pc:docMk/>
            <pc:sldMk cId="1768319285" sldId="277"/>
            <ac:cxnSpMk id="9" creationId="{00000000-0000-0000-0000-000000000000}"/>
          </ac:cxnSpMkLst>
        </pc:cxnChg>
      </pc:sldChg>
      <pc:sldChg chg="modSp mod ord">
        <pc:chgData name="ALI TEKIN GUNER" userId="8a3bfaf7-3db6-4045-837e-88d2495fba61" providerId="ADAL" clId="{DD4BEB23-35ED-49C8-B304-370A5FD32B18}" dt="2024-02-29T13:45:46.826" v="349"/>
        <pc:sldMkLst>
          <pc:docMk/>
          <pc:sldMk cId="2441103454" sldId="981"/>
        </pc:sldMkLst>
        <pc:spChg chg="mod">
          <ac:chgData name="ALI TEKIN GUNER" userId="8a3bfaf7-3db6-4045-837e-88d2495fba61" providerId="ADAL" clId="{DD4BEB23-35ED-49C8-B304-370A5FD32B18}" dt="2024-02-28T10:07:39.535" v="130" actId="113"/>
          <ac:spMkLst>
            <pc:docMk/>
            <pc:sldMk cId="2441103454" sldId="981"/>
            <ac:spMk id="7" creationId="{A10DE2D0-EC8F-B12B-553C-D86E4C1BE2CA}"/>
          </ac:spMkLst>
        </pc:spChg>
      </pc:sldChg>
      <pc:sldChg chg="addSp delSp modSp mod setBg">
        <pc:chgData name="ALI TEKIN GUNER" userId="8a3bfaf7-3db6-4045-837e-88d2495fba61" providerId="ADAL" clId="{DD4BEB23-35ED-49C8-B304-370A5FD32B18}" dt="2024-02-28T10:11:21.227" v="201" actId="26606"/>
        <pc:sldMkLst>
          <pc:docMk/>
          <pc:sldMk cId="2953288275" sldId="987"/>
        </pc:sldMkLst>
        <pc:spChg chg="mod">
          <ac:chgData name="ALI TEKIN GUNER" userId="8a3bfaf7-3db6-4045-837e-88d2495fba61" providerId="ADAL" clId="{DD4BEB23-35ED-49C8-B304-370A5FD32B18}" dt="2024-02-28T10:11:21.227" v="201" actId="26606"/>
          <ac:spMkLst>
            <pc:docMk/>
            <pc:sldMk cId="2953288275" sldId="987"/>
            <ac:spMk id="2" creationId="{5A81A628-A870-D39B-88E9-242E730AB0E2}"/>
          </ac:spMkLst>
        </pc:spChg>
        <pc:spChg chg="mod">
          <ac:chgData name="ALI TEKIN GUNER" userId="8a3bfaf7-3db6-4045-837e-88d2495fba61" providerId="ADAL" clId="{DD4BEB23-35ED-49C8-B304-370A5FD32B18}" dt="2024-02-28T10:11:21.227" v="201" actId="26606"/>
          <ac:spMkLst>
            <pc:docMk/>
            <pc:sldMk cId="2953288275" sldId="987"/>
            <ac:spMk id="4" creationId="{FB792217-0A52-8AFE-6077-AC36DE582D8F}"/>
          </ac:spMkLst>
        </pc:spChg>
        <pc:spChg chg="mod">
          <ac:chgData name="ALI TEKIN GUNER" userId="8a3bfaf7-3db6-4045-837e-88d2495fba61" providerId="ADAL" clId="{DD4BEB23-35ED-49C8-B304-370A5FD32B18}" dt="2024-02-28T10:11:21.227" v="201" actId="26606"/>
          <ac:spMkLst>
            <pc:docMk/>
            <pc:sldMk cId="2953288275" sldId="987"/>
            <ac:spMk id="5" creationId="{512AC00C-A1D5-2E74-FB89-08F01A0BB3B1}"/>
          </ac:spMkLst>
        </pc:spChg>
        <pc:spChg chg="mod">
          <ac:chgData name="ALI TEKIN GUNER" userId="8a3bfaf7-3db6-4045-837e-88d2495fba61" providerId="ADAL" clId="{DD4BEB23-35ED-49C8-B304-370A5FD32B18}" dt="2024-02-28T10:11:21.227" v="201" actId="26606"/>
          <ac:spMkLst>
            <pc:docMk/>
            <pc:sldMk cId="2953288275" sldId="987"/>
            <ac:spMk id="6" creationId="{19349F93-6CC8-8441-8916-96883E7868C9}"/>
          </ac:spMkLst>
        </pc:spChg>
        <pc:spChg chg="mod">
          <ac:chgData name="ALI TEKIN GUNER" userId="8a3bfaf7-3db6-4045-837e-88d2495fba61" providerId="ADAL" clId="{DD4BEB23-35ED-49C8-B304-370A5FD32B18}" dt="2024-02-28T10:11:21.227" v="201" actId="26606"/>
          <ac:spMkLst>
            <pc:docMk/>
            <pc:sldMk cId="2953288275" sldId="987"/>
            <ac:spMk id="7" creationId="{615983E6-3277-1861-0AE3-B1118B9BF480}"/>
          </ac:spMkLst>
        </pc:spChg>
        <pc:spChg chg="add del">
          <ac:chgData name="ALI TEKIN GUNER" userId="8a3bfaf7-3db6-4045-837e-88d2495fba61" providerId="ADAL" clId="{DD4BEB23-35ED-49C8-B304-370A5FD32B18}" dt="2024-02-28T10:11:21.227" v="201" actId="26606"/>
          <ac:spMkLst>
            <pc:docMk/>
            <pc:sldMk cId="2953288275" sldId="987"/>
            <ac:spMk id="4103" creationId="{7C2DC10F-CD76-43DC-9E0B-CB291F740C0F}"/>
          </ac:spMkLst>
        </pc:spChg>
        <pc:spChg chg="add del">
          <ac:chgData name="ALI TEKIN GUNER" userId="8a3bfaf7-3db6-4045-837e-88d2495fba61" providerId="ADAL" clId="{DD4BEB23-35ED-49C8-B304-370A5FD32B18}" dt="2024-02-28T10:11:21.227" v="201" actId="26606"/>
          <ac:spMkLst>
            <pc:docMk/>
            <pc:sldMk cId="2953288275" sldId="987"/>
            <ac:spMk id="4105" creationId="{1C18170A-08B7-4230-A012-B24C20E39391}"/>
          </ac:spMkLst>
        </pc:spChg>
        <pc:spChg chg="add del">
          <ac:chgData name="ALI TEKIN GUNER" userId="8a3bfaf7-3db6-4045-837e-88d2495fba61" providerId="ADAL" clId="{DD4BEB23-35ED-49C8-B304-370A5FD32B18}" dt="2024-02-28T10:11:21.227" v="201" actId="26606"/>
          <ac:spMkLst>
            <pc:docMk/>
            <pc:sldMk cId="2953288275" sldId="987"/>
            <ac:spMk id="4109" creationId="{E5958DBC-F4DA-42A8-8C52-860179790ECD}"/>
          </ac:spMkLst>
        </pc:spChg>
        <pc:spChg chg="add del">
          <ac:chgData name="ALI TEKIN GUNER" userId="8a3bfaf7-3db6-4045-837e-88d2495fba61" providerId="ADAL" clId="{DD4BEB23-35ED-49C8-B304-370A5FD32B18}" dt="2024-02-28T10:11:21.227" v="201" actId="26606"/>
          <ac:spMkLst>
            <pc:docMk/>
            <pc:sldMk cId="2953288275" sldId="987"/>
            <ac:spMk id="4113" creationId="{51DDD252-D7C8-4CE5-9C61-D60D722BC217}"/>
          </ac:spMkLst>
        </pc:spChg>
        <pc:spChg chg="add del">
          <ac:chgData name="ALI TEKIN GUNER" userId="8a3bfaf7-3db6-4045-837e-88d2495fba61" providerId="ADAL" clId="{DD4BEB23-35ED-49C8-B304-370A5FD32B18}" dt="2024-02-28T10:11:21.227" v="201" actId="26606"/>
          <ac:spMkLst>
            <pc:docMk/>
            <pc:sldMk cId="2953288275" sldId="987"/>
            <ac:spMk id="4115" creationId="{2FBD75F5-C49C-4F6A-8D43-7A5939C23307}"/>
          </ac:spMkLst>
        </pc:spChg>
        <pc:picChg chg="mod ord">
          <ac:chgData name="ALI TEKIN GUNER" userId="8a3bfaf7-3db6-4045-837e-88d2495fba61" providerId="ADAL" clId="{DD4BEB23-35ED-49C8-B304-370A5FD32B18}" dt="2024-02-28T10:11:21.227" v="201" actId="26606"/>
          <ac:picMkLst>
            <pc:docMk/>
            <pc:sldMk cId="2953288275" sldId="987"/>
            <ac:picMk id="2054" creationId="{56CDB802-B4BD-3F28-8F71-0A5AC4BAEDC1}"/>
          </ac:picMkLst>
        </pc:picChg>
        <pc:picChg chg="add mod ord">
          <ac:chgData name="ALI TEKIN GUNER" userId="8a3bfaf7-3db6-4045-837e-88d2495fba61" providerId="ADAL" clId="{DD4BEB23-35ED-49C8-B304-370A5FD32B18}" dt="2024-02-28T10:11:21.227" v="201" actId="26606"/>
          <ac:picMkLst>
            <pc:docMk/>
            <pc:sldMk cId="2953288275" sldId="987"/>
            <ac:picMk id="4098" creationId="{AE9A4213-9294-B89F-A5A2-6793071CEB02}"/>
          </ac:picMkLst>
        </pc:picChg>
        <pc:cxnChg chg="add del">
          <ac:chgData name="ALI TEKIN GUNER" userId="8a3bfaf7-3db6-4045-837e-88d2495fba61" providerId="ADAL" clId="{DD4BEB23-35ED-49C8-B304-370A5FD32B18}" dt="2024-02-28T10:11:21.227" v="201" actId="26606"/>
          <ac:cxnSpMkLst>
            <pc:docMk/>
            <pc:sldMk cId="2953288275" sldId="987"/>
            <ac:cxnSpMk id="4107" creationId="{52188B95-E375-4977-9E9C-E28CE956F6EB}"/>
          </ac:cxnSpMkLst>
        </pc:cxnChg>
        <pc:cxnChg chg="add del">
          <ac:chgData name="ALI TEKIN GUNER" userId="8a3bfaf7-3db6-4045-837e-88d2495fba61" providerId="ADAL" clId="{DD4BEB23-35ED-49C8-B304-370A5FD32B18}" dt="2024-02-28T10:11:21.227" v="201" actId="26606"/>
          <ac:cxnSpMkLst>
            <pc:docMk/>
            <pc:sldMk cId="2953288275" sldId="987"/>
            <ac:cxnSpMk id="4111" creationId="{79FCC9A9-2031-4283-9B27-34B62BB7F305}"/>
          </ac:cxnSpMkLst>
        </pc:cxnChg>
      </pc:sldChg>
      <pc:sldChg chg="addSp modSp mod">
        <pc:chgData name="ALI TEKIN GUNER" userId="8a3bfaf7-3db6-4045-837e-88d2495fba61" providerId="ADAL" clId="{DD4BEB23-35ED-49C8-B304-370A5FD32B18}" dt="2024-02-28T09:59:06.260" v="77" actId="1076"/>
        <pc:sldMkLst>
          <pc:docMk/>
          <pc:sldMk cId="1960025157" sldId="988"/>
        </pc:sldMkLst>
        <pc:spChg chg="mod">
          <ac:chgData name="ALI TEKIN GUNER" userId="8a3bfaf7-3db6-4045-837e-88d2495fba61" providerId="ADAL" clId="{DD4BEB23-35ED-49C8-B304-370A5FD32B18}" dt="2024-02-28T09:59:03.936" v="76" actId="1076"/>
          <ac:spMkLst>
            <pc:docMk/>
            <pc:sldMk cId="1960025157" sldId="988"/>
            <ac:spMk id="6" creationId="{E23C2A44-110C-1089-7FE4-BD6BD0C410AF}"/>
          </ac:spMkLst>
        </pc:spChg>
        <pc:spChg chg="add mod">
          <ac:chgData name="ALI TEKIN GUNER" userId="8a3bfaf7-3db6-4045-837e-88d2495fba61" providerId="ADAL" clId="{DD4BEB23-35ED-49C8-B304-370A5FD32B18}" dt="2024-02-28T09:59:01.013" v="75" actId="1076"/>
          <ac:spMkLst>
            <pc:docMk/>
            <pc:sldMk cId="1960025157" sldId="988"/>
            <ac:spMk id="8" creationId="{30C75D3E-C1B9-6924-B6C0-6A6055A0C62D}"/>
          </ac:spMkLst>
        </pc:spChg>
        <pc:picChg chg="add mod">
          <ac:chgData name="ALI TEKIN GUNER" userId="8a3bfaf7-3db6-4045-837e-88d2495fba61" providerId="ADAL" clId="{DD4BEB23-35ED-49C8-B304-370A5FD32B18}" dt="2024-02-28T09:59:06.260" v="77" actId="1076"/>
          <ac:picMkLst>
            <pc:docMk/>
            <pc:sldMk cId="1960025157" sldId="988"/>
            <ac:picMk id="1026" creationId="{204126D8-EA0D-F415-0D01-6ACF91508993}"/>
          </ac:picMkLst>
        </pc:picChg>
      </pc:sldChg>
      <pc:sldChg chg="addSp delSp modSp mod setBg">
        <pc:chgData name="ALI TEKIN GUNER" userId="8a3bfaf7-3db6-4045-837e-88d2495fba61" providerId="ADAL" clId="{DD4BEB23-35ED-49C8-B304-370A5FD32B18}" dt="2024-02-28T10:04:48.140" v="124" actId="14100"/>
        <pc:sldMkLst>
          <pc:docMk/>
          <pc:sldMk cId="3906317196" sldId="989"/>
        </pc:sldMkLst>
        <pc:spChg chg="mod">
          <ac:chgData name="ALI TEKIN GUNER" userId="8a3bfaf7-3db6-4045-837e-88d2495fba61" providerId="ADAL" clId="{DD4BEB23-35ED-49C8-B304-370A5FD32B18}" dt="2024-02-28T10:04:48.140" v="124" actId="14100"/>
          <ac:spMkLst>
            <pc:docMk/>
            <pc:sldMk cId="3906317196" sldId="989"/>
            <ac:spMk id="2" creationId="{98F51810-7CA7-7C74-20B5-471D010CE9BF}"/>
          </ac:spMkLst>
        </pc:spChg>
        <pc:spChg chg="mod">
          <ac:chgData name="ALI TEKIN GUNER" userId="8a3bfaf7-3db6-4045-837e-88d2495fba61" providerId="ADAL" clId="{DD4BEB23-35ED-49C8-B304-370A5FD32B18}" dt="2024-02-28T10:03:26.535" v="115" actId="207"/>
          <ac:spMkLst>
            <pc:docMk/>
            <pc:sldMk cId="3906317196" sldId="989"/>
            <ac:spMk id="3" creationId="{A68BDDBE-60B7-984A-9849-02013AF66A8C}"/>
          </ac:spMkLst>
        </pc:spChg>
        <pc:spChg chg="mod ord">
          <ac:chgData name="ALI TEKIN GUNER" userId="8a3bfaf7-3db6-4045-837e-88d2495fba61" providerId="ADAL" clId="{DD4BEB23-35ED-49C8-B304-370A5FD32B18}" dt="2024-02-28T10:03:09.659" v="114" actId="26606"/>
          <ac:spMkLst>
            <pc:docMk/>
            <pc:sldMk cId="3906317196" sldId="989"/>
            <ac:spMk id="4" creationId="{8FFF143D-72A2-EE95-6A95-60438C07F0E8}"/>
          </ac:spMkLst>
        </pc:spChg>
        <pc:spChg chg="mod">
          <ac:chgData name="ALI TEKIN GUNER" userId="8a3bfaf7-3db6-4045-837e-88d2495fba61" providerId="ADAL" clId="{DD4BEB23-35ED-49C8-B304-370A5FD32B18}" dt="2024-02-28T10:03:09.659" v="114" actId="26606"/>
          <ac:spMkLst>
            <pc:docMk/>
            <pc:sldMk cId="3906317196" sldId="989"/>
            <ac:spMk id="5" creationId="{286E5335-16DD-6EEB-1EE8-BC2797C771AA}"/>
          </ac:spMkLst>
        </pc:spChg>
        <pc:spChg chg="mod">
          <ac:chgData name="ALI TEKIN GUNER" userId="8a3bfaf7-3db6-4045-837e-88d2495fba61" providerId="ADAL" clId="{DD4BEB23-35ED-49C8-B304-370A5FD32B18}" dt="2024-02-28T10:03:09.659" v="114" actId="26606"/>
          <ac:spMkLst>
            <pc:docMk/>
            <pc:sldMk cId="3906317196" sldId="989"/>
            <ac:spMk id="6" creationId="{63664D38-0AB7-64FA-CA23-B387D80C259D}"/>
          </ac:spMkLst>
        </pc:spChg>
        <pc:spChg chg="add del mod">
          <ac:chgData name="ALI TEKIN GUNER" userId="8a3bfaf7-3db6-4045-837e-88d2495fba61" providerId="ADAL" clId="{DD4BEB23-35ED-49C8-B304-370A5FD32B18}" dt="2024-02-28T10:02:45.339" v="104" actId="22"/>
          <ac:spMkLst>
            <pc:docMk/>
            <pc:sldMk cId="3906317196" sldId="989"/>
            <ac:spMk id="8" creationId="{A4BDA215-5EE7-5515-1902-3E662A9F830E}"/>
          </ac:spMkLst>
        </pc:spChg>
        <pc:spChg chg="add del">
          <ac:chgData name="ALI TEKIN GUNER" userId="8a3bfaf7-3db6-4045-837e-88d2495fba61" providerId="ADAL" clId="{DD4BEB23-35ED-49C8-B304-370A5FD32B18}" dt="2024-02-28T10:03:08.077" v="111" actId="26606"/>
          <ac:spMkLst>
            <pc:docMk/>
            <pc:sldMk cId="3906317196" sldId="989"/>
            <ac:spMk id="2054" creationId="{73B90B8B-F76B-4130-8370-38033EEACB93}"/>
          </ac:spMkLst>
        </pc:spChg>
        <pc:spChg chg="add del">
          <ac:chgData name="ALI TEKIN GUNER" userId="8a3bfaf7-3db6-4045-837e-88d2495fba61" providerId="ADAL" clId="{DD4BEB23-35ED-49C8-B304-370A5FD32B18}" dt="2024-02-28T10:01:51.666" v="87" actId="26606"/>
          <ac:spMkLst>
            <pc:docMk/>
            <pc:sldMk cId="3906317196" sldId="989"/>
            <ac:spMk id="2055" creationId="{52ABB703-2B0E-4C3B-B4A2-F3973548E561}"/>
          </ac:spMkLst>
        </pc:spChg>
        <pc:spChg chg="add del">
          <ac:chgData name="ALI TEKIN GUNER" userId="8a3bfaf7-3db6-4045-837e-88d2495fba61" providerId="ADAL" clId="{DD4BEB23-35ED-49C8-B304-370A5FD32B18}" dt="2024-02-28T10:03:08.077" v="111" actId="26606"/>
          <ac:spMkLst>
            <pc:docMk/>
            <pc:sldMk cId="3906317196" sldId="989"/>
            <ac:spMk id="2058" creationId="{91C67939-3FD0-4B45-8AA4-9FE55C7EE127}"/>
          </ac:spMkLst>
        </pc:spChg>
        <pc:spChg chg="add del">
          <ac:chgData name="ALI TEKIN GUNER" userId="8a3bfaf7-3db6-4045-837e-88d2495fba61" providerId="ADAL" clId="{DD4BEB23-35ED-49C8-B304-370A5FD32B18}" dt="2024-02-28T10:01:51.666" v="87" actId="26606"/>
          <ac:spMkLst>
            <pc:docMk/>
            <pc:sldMk cId="3906317196" sldId="989"/>
            <ac:spMk id="2059" creationId="{E95DA498-D9A2-4DA9-B9DA-B3776E08CF7E}"/>
          </ac:spMkLst>
        </pc:spChg>
        <pc:spChg chg="add del">
          <ac:chgData name="ALI TEKIN GUNER" userId="8a3bfaf7-3db6-4045-837e-88d2495fba61" providerId="ADAL" clId="{DD4BEB23-35ED-49C8-B304-370A5FD32B18}" dt="2024-02-28T10:03:08.077" v="111" actId="26606"/>
          <ac:spMkLst>
            <pc:docMk/>
            <pc:sldMk cId="3906317196" sldId="989"/>
            <ac:spMk id="2060" creationId="{0981A96A-A87C-4F87-845A-3B0A6529F543}"/>
          </ac:spMkLst>
        </pc:spChg>
        <pc:spChg chg="add del">
          <ac:chgData name="ALI TEKIN GUNER" userId="8a3bfaf7-3db6-4045-837e-88d2495fba61" providerId="ADAL" clId="{DD4BEB23-35ED-49C8-B304-370A5FD32B18}" dt="2024-02-28T10:01:51.666" v="87" actId="26606"/>
          <ac:spMkLst>
            <pc:docMk/>
            <pc:sldMk cId="3906317196" sldId="989"/>
            <ac:spMk id="2061" creationId="{82A73093-4B9D-420D-B17E-52293703A1D4}"/>
          </ac:spMkLst>
        </pc:spChg>
        <pc:spChg chg="add del">
          <ac:chgData name="ALI TEKIN GUNER" userId="8a3bfaf7-3db6-4045-837e-88d2495fba61" providerId="ADAL" clId="{DD4BEB23-35ED-49C8-B304-370A5FD32B18}" dt="2024-02-28T10:03:09.644" v="113" actId="26606"/>
          <ac:spMkLst>
            <pc:docMk/>
            <pc:sldMk cId="3906317196" sldId="989"/>
            <ac:spMk id="2062" creationId="{90F35747-2822-4D06-BE10-CD33AC6B09C1}"/>
          </ac:spMkLst>
        </pc:spChg>
        <pc:spChg chg="add del">
          <ac:chgData name="ALI TEKIN GUNER" userId="8a3bfaf7-3db6-4045-837e-88d2495fba61" providerId="ADAL" clId="{DD4BEB23-35ED-49C8-B304-370A5FD32B18}" dt="2024-02-28T10:01:54.871" v="89" actId="26606"/>
          <ac:spMkLst>
            <pc:docMk/>
            <pc:sldMk cId="3906317196" sldId="989"/>
            <ac:spMk id="2063" creationId="{E1F60A3A-08DA-445D-B74A-BEE07358998A}"/>
          </ac:spMkLst>
        </pc:spChg>
        <pc:spChg chg="add del">
          <ac:chgData name="ALI TEKIN GUNER" userId="8a3bfaf7-3db6-4045-837e-88d2495fba61" providerId="ADAL" clId="{DD4BEB23-35ED-49C8-B304-370A5FD32B18}" dt="2024-02-28T10:01:54.871" v="89" actId="26606"/>
          <ac:spMkLst>
            <pc:docMk/>
            <pc:sldMk cId="3906317196" sldId="989"/>
            <ac:spMk id="2065" creationId="{62BA066C-D259-4F6D-9F83-124F73636C30}"/>
          </ac:spMkLst>
        </pc:spChg>
        <pc:spChg chg="add del">
          <ac:chgData name="ALI TEKIN GUNER" userId="8a3bfaf7-3db6-4045-837e-88d2495fba61" providerId="ADAL" clId="{DD4BEB23-35ED-49C8-B304-370A5FD32B18}" dt="2024-02-28T10:01:54.871" v="89" actId="26606"/>
          <ac:spMkLst>
            <pc:docMk/>
            <pc:sldMk cId="3906317196" sldId="989"/>
            <ac:spMk id="2066" creationId="{39179F48-E825-4803-806A-7029F8537F54}"/>
          </ac:spMkLst>
        </pc:spChg>
        <pc:spChg chg="add del">
          <ac:chgData name="ALI TEKIN GUNER" userId="8a3bfaf7-3db6-4045-837e-88d2495fba61" providerId="ADAL" clId="{DD4BEB23-35ED-49C8-B304-370A5FD32B18}" dt="2024-02-28T10:03:09.644" v="113" actId="26606"/>
          <ac:spMkLst>
            <pc:docMk/>
            <pc:sldMk cId="3906317196" sldId="989"/>
            <ac:spMk id="2067" creationId="{CC2C4466-5B1B-4361-B9D9-39ED9A8A3481}"/>
          </ac:spMkLst>
        </pc:spChg>
        <pc:spChg chg="add del">
          <ac:chgData name="ALI TEKIN GUNER" userId="8a3bfaf7-3db6-4045-837e-88d2495fba61" providerId="ADAL" clId="{DD4BEB23-35ED-49C8-B304-370A5FD32B18}" dt="2024-02-28T10:03:09.644" v="113" actId="26606"/>
          <ac:spMkLst>
            <pc:docMk/>
            <pc:sldMk cId="3906317196" sldId="989"/>
            <ac:spMk id="2068" creationId="{FD745DAE-5A8A-44FA-937C-CD65CF7AE696}"/>
          </ac:spMkLst>
        </pc:spChg>
        <pc:spChg chg="add del">
          <ac:chgData name="ALI TEKIN GUNER" userId="8a3bfaf7-3db6-4045-837e-88d2495fba61" providerId="ADAL" clId="{DD4BEB23-35ED-49C8-B304-370A5FD32B18}" dt="2024-02-28T10:03:09.644" v="113" actId="26606"/>
          <ac:spMkLst>
            <pc:docMk/>
            <pc:sldMk cId="3906317196" sldId="989"/>
            <ac:spMk id="2069" creationId="{67696AA1-B1DD-4C75-9AC1-69EE9F65FF96}"/>
          </ac:spMkLst>
        </pc:spChg>
        <pc:spChg chg="add">
          <ac:chgData name="ALI TEKIN GUNER" userId="8a3bfaf7-3db6-4045-837e-88d2495fba61" providerId="ADAL" clId="{DD4BEB23-35ED-49C8-B304-370A5FD32B18}" dt="2024-02-28T10:03:09.659" v="114" actId="26606"/>
          <ac:spMkLst>
            <pc:docMk/>
            <pc:sldMk cId="3906317196" sldId="989"/>
            <ac:spMk id="2071" creationId="{E5958DBC-F4DA-42A8-8C52-860179790ECD}"/>
          </ac:spMkLst>
        </pc:spChg>
        <pc:spChg chg="add">
          <ac:chgData name="ALI TEKIN GUNER" userId="8a3bfaf7-3db6-4045-837e-88d2495fba61" providerId="ADAL" clId="{DD4BEB23-35ED-49C8-B304-370A5FD32B18}" dt="2024-02-28T10:03:09.659" v="114" actId="26606"/>
          <ac:spMkLst>
            <pc:docMk/>
            <pc:sldMk cId="3906317196" sldId="989"/>
            <ac:spMk id="2073" creationId="{51DDD252-D7C8-4CE5-9C61-D60D722BC217}"/>
          </ac:spMkLst>
        </pc:spChg>
        <pc:spChg chg="add">
          <ac:chgData name="ALI TEKIN GUNER" userId="8a3bfaf7-3db6-4045-837e-88d2495fba61" providerId="ADAL" clId="{DD4BEB23-35ED-49C8-B304-370A5FD32B18}" dt="2024-02-28T10:03:09.659" v="114" actId="26606"/>
          <ac:spMkLst>
            <pc:docMk/>
            <pc:sldMk cId="3906317196" sldId="989"/>
            <ac:spMk id="2074" creationId="{2FBD75F5-C49C-4F6A-8D43-7A5939C23307}"/>
          </ac:spMkLst>
        </pc:spChg>
        <pc:picChg chg="add mod ord">
          <ac:chgData name="ALI TEKIN GUNER" userId="8a3bfaf7-3db6-4045-837e-88d2495fba61" providerId="ADAL" clId="{DD4BEB23-35ED-49C8-B304-370A5FD32B18}" dt="2024-02-28T10:03:09.659" v="114" actId="26606"/>
          <ac:picMkLst>
            <pc:docMk/>
            <pc:sldMk cId="3906317196" sldId="989"/>
            <ac:picMk id="2050" creationId="{934CA8E4-AF6C-48AF-0E13-7E5148F285E2}"/>
          </ac:picMkLst>
        </pc:picChg>
        <pc:picChg chg="add mod ord">
          <ac:chgData name="ALI TEKIN GUNER" userId="8a3bfaf7-3db6-4045-837e-88d2495fba61" providerId="ADAL" clId="{DD4BEB23-35ED-49C8-B304-370A5FD32B18}" dt="2024-02-28T10:03:09.659" v="114" actId="26606"/>
          <ac:picMkLst>
            <pc:docMk/>
            <pc:sldMk cId="3906317196" sldId="989"/>
            <ac:picMk id="2052" creationId="{77384E0C-41F5-E558-1CB7-67D1DEFE378F}"/>
          </ac:picMkLst>
        </pc:picChg>
        <pc:cxnChg chg="add del">
          <ac:chgData name="ALI TEKIN GUNER" userId="8a3bfaf7-3db6-4045-837e-88d2495fba61" providerId="ADAL" clId="{DD4BEB23-35ED-49C8-B304-370A5FD32B18}" dt="2024-02-28T10:03:08.077" v="111" actId="26606"/>
          <ac:cxnSpMkLst>
            <pc:docMk/>
            <pc:sldMk cId="3906317196" sldId="989"/>
            <ac:cxnSpMk id="2056" creationId="{C2D93264-3FF9-4175-A7FA-F927F0F77AA0}"/>
          </ac:cxnSpMkLst>
        </pc:cxnChg>
        <pc:cxnChg chg="add del">
          <ac:chgData name="ALI TEKIN GUNER" userId="8a3bfaf7-3db6-4045-837e-88d2495fba61" providerId="ADAL" clId="{DD4BEB23-35ED-49C8-B304-370A5FD32B18}" dt="2024-02-28T10:01:51.666" v="87" actId="26606"/>
          <ac:cxnSpMkLst>
            <pc:docMk/>
            <pc:sldMk cId="3906317196" sldId="989"/>
            <ac:cxnSpMk id="2057" creationId="{9C21570E-E159-49A6-9891-FA397B7A92D3}"/>
          </ac:cxnSpMkLst>
        </pc:cxnChg>
        <pc:cxnChg chg="add del">
          <ac:chgData name="ALI TEKIN GUNER" userId="8a3bfaf7-3db6-4045-837e-88d2495fba61" providerId="ADAL" clId="{DD4BEB23-35ED-49C8-B304-370A5FD32B18}" dt="2024-02-28T10:01:54.871" v="89" actId="26606"/>
          <ac:cxnSpMkLst>
            <pc:docMk/>
            <pc:sldMk cId="3906317196" sldId="989"/>
            <ac:cxnSpMk id="2064" creationId="{296E6EFB-D2CB-44B2-BE0D-9C6DCCCED2E9}"/>
          </ac:cxnSpMkLst>
        </pc:cxnChg>
        <pc:cxnChg chg="add">
          <ac:chgData name="ALI TEKIN GUNER" userId="8a3bfaf7-3db6-4045-837e-88d2495fba61" providerId="ADAL" clId="{DD4BEB23-35ED-49C8-B304-370A5FD32B18}" dt="2024-02-28T10:03:09.659" v="114" actId="26606"/>
          <ac:cxnSpMkLst>
            <pc:docMk/>
            <pc:sldMk cId="3906317196" sldId="989"/>
            <ac:cxnSpMk id="2072" creationId="{79FCC9A9-2031-4283-9B27-34B62BB7F305}"/>
          </ac:cxnSpMkLst>
        </pc:cxnChg>
      </pc:sldChg>
      <pc:sldChg chg="addSp modSp mod">
        <pc:chgData name="ALI TEKIN GUNER" userId="8a3bfaf7-3db6-4045-837e-88d2495fba61" providerId="ADAL" clId="{DD4BEB23-35ED-49C8-B304-370A5FD32B18}" dt="2024-02-29T13:43:12.260" v="332" actId="1076"/>
        <pc:sldMkLst>
          <pc:docMk/>
          <pc:sldMk cId="2010927280" sldId="990"/>
        </pc:sldMkLst>
        <pc:spChg chg="mod">
          <ac:chgData name="ALI TEKIN GUNER" userId="8a3bfaf7-3db6-4045-837e-88d2495fba61" providerId="ADAL" clId="{DD4BEB23-35ED-49C8-B304-370A5FD32B18}" dt="2024-02-29T13:43:04.518" v="328" actId="27636"/>
          <ac:spMkLst>
            <pc:docMk/>
            <pc:sldMk cId="2010927280" sldId="990"/>
            <ac:spMk id="3" creationId="{F71D858C-D964-0467-5A87-53BC5DE8D2F6}"/>
          </ac:spMkLst>
        </pc:spChg>
        <pc:spChg chg="add mod">
          <ac:chgData name="ALI TEKIN GUNER" userId="8a3bfaf7-3db6-4045-837e-88d2495fba61" providerId="ADAL" clId="{DD4BEB23-35ED-49C8-B304-370A5FD32B18}" dt="2024-02-29T13:43:12.260" v="332" actId="1076"/>
          <ac:spMkLst>
            <pc:docMk/>
            <pc:sldMk cId="2010927280" sldId="990"/>
            <ac:spMk id="8" creationId="{F0713AF6-9777-D654-6C65-EB435EE9A2C8}"/>
          </ac:spMkLst>
        </pc:spChg>
      </pc:sldChg>
      <pc:sldChg chg="modSp mod">
        <pc:chgData name="ALI TEKIN GUNER" userId="8a3bfaf7-3db6-4045-837e-88d2495fba61" providerId="ADAL" clId="{DD4BEB23-35ED-49C8-B304-370A5FD32B18}" dt="2024-02-28T10:11:54.874" v="210" actId="20577"/>
        <pc:sldMkLst>
          <pc:docMk/>
          <pc:sldMk cId="2874493371" sldId="991"/>
        </pc:sldMkLst>
        <pc:spChg chg="mod">
          <ac:chgData name="ALI TEKIN GUNER" userId="8a3bfaf7-3db6-4045-837e-88d2495fba61" providerId="ADAL" clId="{DD4BEB23-35ED-49C8-B304-370A5FD32B18}" dt="2024-02-28T10:11:54.874" v="210" actId="20577"/>
          <ac:spMkLst>
            <pc:docMk/>
            <pc:sldMk cId="2874493371" sldId="991"/>
            <ac:spMk id="4" creationId="{F588E106-5CFE-7537-EAF4-7A5D4A67D7B8}"/>
          </ac:spMkLst>
        </pc:spChg>
      </pc:sldChg>
      <pc:sldChg chg="modSp mod">
        <pc:chgData name="ALI TEKIN GUNER" userId="8a3bfaf7-3db6-4045-837e-88d2495fba61" providerId="ADAL" clId="{DD4BEB23-35ED-49C8-B304-370A5FD32B18}" dt="2024-02-28T10:20:11.579" v="284" actId="20577"/>
        <pc:sldMkLst>
          <pc:docMk/>
          <pc:sldMk cId="2066738019" sldId="992"/>
        </pc:sldMkLst>
        <pc:spChg chg="mod">
          <ac:chgData name="ALI TEKIN GUNER" userId="8a3bfaf7-3db6-4045-837e-88d2495fba61" providerId="ADAL" clId="{DD4BEB23-35ED-49C8-B304-370A5FD32B18}" dt="2024-02-28T10:20:11.579" v="284" actId="20577"/>
          <ac:spMkLst>
            <pc:docMk/>
            <pc:sldMk cId="2066738019" sldId="992"/>
            <ac:spMk id="9" creationId="{6A9054B2-4B67-04EE-AEBC-E0E6C4847209}"/>
          </ac:spMkLst>
        </pc:spChg>
      </pc:sldChg>
      <pc:sldChg chg="modSp mod">
        <pc:chgData name="ALI TEKIN GUNER" userId="8a3bfaf7-3db6-4045-837e-88d2495fba61" providerId="ADAL" clId="{DD4BEB23-35ED-49C8-B304-370A5FD32B18}" dt="2024-02-28T10:23:01.507" v="313" actId="20577"/>
        <pc:sldMkLst>
          <pc:docMk/>
          <pc:sldMk cId="575751677" sldId="994"/>
        </pc:sldMkLst>
        <pc:spChg chg="mod">
          <ac:chgData name="ALI TEKIN GUNER" userId="8a3bfaf7-3db6-4045-837e-88d2495fba61" providerId="ADAL" clId="{DD4BEB23-35ED-49C8-B304-370A5FD32B18}" dt="2024-02-28T10:23:01.507" v="313" actId="20577"/>
          <ac:spMkLst>
            <pc:docMk/>
            <pc:sldMk cId="575751677" sldId="994"/>
            <ac:spMk id="9" creationId="{6A9054B2-4B67-04EE-AEBC-E0E6C4847209}"/>
          </ac:spMkLst>
        </pc:spChg>
      </pc:sldChg>
      <pc:sldChg chg="modSp mod">
        <pc:chgData name="ALI TEKIN GUNER" userId="8a3bfaf7-3db6-4045-837e-88d2495fba61" providerId="ADAL" clId="{DD4BEB23-35ED-49C8-B304-370A5FD32B18}" dt="2024-02-28T10:24:21.530" v="326" actId="20577"/>
        <pc:sldMkLst>
          <pc:docMk/>
          <pc:sldMk cId="2064678424" sldId="995"/>
        </pc:sldMkLst>
        <pc:spChg chg="mod">
          <ac:chgData name="ALI TEKIN GUNER" userId="8a3bfaf7-3db6-4045-837e-88d2495fba61" providerId="ADAL" clId="{DD4BEB23-35ED-49C8-B304-370A5FD32B18}" dt="2024-02-28T10:24:21.530" v="326" actId="20577"/>
          <ac:spMkLst>
            <pc:docMk/>
            <pc:sldMk cId="2064678424" sldId="995"/>
            <ac:spMk id="9" creationId="{6A9054B2-4B67-04EE-AEBC-E0E6C4847209}"/>
          </ac:spMkLst>
        </pc:spChg>
      </pc:sldChg>
      <pc:sldChg chg="modSp mod">
        <pc:chgData name="ALI TEKIN GUNER" userId="8a3bfaf7-3db6-4045-837e-88d2495fba61" providerId="ADAL" clId="{DD4BEB23-35ED-49C8-B304-370A5FD32B18}" dt="2024-02-28T09:54:46.833" v="49" actId="20577"/>
        <pc:sldMkLst>
          <pc:docMk/>
          <pc:sldMk cId="2031782413" sldId="1034"/>
        </pc:sldMkLst>
        <pc:spChg chg="mod">
          <ac:chgData name="ALI TEKIN GUNER" userId="8a3bfaf7-3db6-4045-837e-88d2495fba61" providerId="ADAL" clId="{DD4BEB23-35ED-49C8-B304-370A5FD32B18}" dt="2024-02-28T09:54:46.833" v="49" actId="20577"/>
          <ac:spMkLst>
            <pc:docMk/>
            <pc:sldMk cId="2031782413" sldId="1034"/>
            <ac:spMk id="12" creationId="{DB69E484-494E-C839-BA04-7AC73970B4E2}"/>
          </ac:spMkLst>
        </pc:spChg>
      </pc:sldChg>
      <pc:sldChg chg="modSp mod">
        <pc:chgData name="ALI TEKIN GUNER" userId="8a3bfaf7-3db6-4045-837e-88d2495fba61" providerId="ADAL" clId="{DD4BEB23-35ED-49C8-B304-370A5FD32B18}" dt="2024-02-28T10:12:24.343" v="212" actId="313"/>
        <pc:sldMkLst>
          <pc:docMk/>
          <pc:sldMk cId="3900343960" sldId="1069"/>
        </pc:sldMkLst>
        <pc:spChg chg="mod">
          <ac:chgData name="ALI TEKIN GUNER" userId="8a3bfaf7-3db6-4045-837e-88d2495fba61" providerId="ADAL" clId="{DD4BEB23-35ED-49C8-B304-370A5FD32B18}" dt="2024-02-28T10:12:24.343" v="212" actId="313"/>
          <ac:spMkLst>
            <pc:docMk/>
            <pc:sldMk cId="3900343960" sldId="1069"/>
            <ac:spMk id="3" creationId="{9BC39AC9-408D-5358-FE18-2E625D893C95}"/>
          </ac:spMkLst>
        </pc:spChg>
      </pc:sldChg>
      <pc:sldChg chg="modSp mod">
        <pc:chgData name="ALI TEKIN GUNER" userId="8a3bfaf7-3db6-4045-837e-88d2495fba61" providerId="ADAL" clId="{DD4BEB23-35ED-49C8-B304-370A5FD32B18}" dt="2024-02-28T10:14:03.687" v="239" actId="113"/>
        <pc:sldMkLst>
          <pc:docMk/>
          <pc:sldMk cId="2672458128" sldId="1070"/>
        </pc:sldMkLst>
        <pc:spChg chg="mod">
          <ac:chgData name="ALI TEKIN GUNER" userId="8a3bfaf7-3db6-4045-837e-88d2495fba61" providerId="ADAL" clId="{DD4BEB23-35ED-49C8-B304-370A5FD32B18}" dt="2024-02-28T10:14:03.687" v="239" actId="113"/>
          <ac:spMkLst>
            <pc:docMk/>
            <pc:sldMk cId="2672458128" sldId="1070"/>
            <ac:spMk id="3" creationId="{C69915AF-2658-95F7-E9C9-C83985073975}"/>
          </ac:spMkLst>
        </pc:spChg>
      </pc:sldChg>
      <pc:sldChg chg="modSp mod">
        <pc:chgData name="ALI TEKIN GUNER" userId="8a3bfaf7-3db6-4045-837e-88d2495fba61" providerId="ADAL" clId="{DD4BEB23-35ED-49C8-B304-370A5FD32B18}" dt="2024-02-28T10:15:28.985" v="261" actId="20577"/>
        <pc:sldMkLst>
          <pc:docMk/>
          <pc:sldMk cId="101153196" sldId="1071"/>
        </pc:sldMkLst>
        <pc:spChg chg="mod">
          <ac:chgData name="ALI TEKIN GUNER" userId="8a3bfaf7-3db6-4045-837e-88d2495fba61" providerId="ADAL" clId="{DD4BEB23-35ED-49C8-B304-370A5FD32B18}" dt="2024-02-28T10:15:28.985" v="261" actId="20577"/>
          <ac:spMkLst>
            <pc:docMk/>
            <pc:sldMk cId="101153196" sldId="1071"/>
            <ac:spMk id="3" creationId="{75F5BCB4-92B7-303B-2165-95AF710E09CC}"/>
          </ac:spMkLst>
        </pc:spChg>
      </pc:sldChg>
      <pc:sldChg chg="modSp mod">
        <pc:chgData name="ALI TEKIN GUNER" userId="8a3bfaf7-3db6-4045-837e-88d2495fba61" providerId="ADAL" clId="{DD4BEB23-35ED-49C8-B304-370A5FD32B18}" dt="2024-02-28T10:17:41.384" v="267" actId="113"/>
        <pc:sldMkLst>
          <pc:docMk/>
          <pc:sldMk cId="2473298918" sldId="1076"/>
        </pc:sldMkLst>
        <pc:spChg chg="mod">
          <ac:chgData name="ALI TEKIN GUNER" userId="8a3bfaf7-3db6-4045-837e-88d2495fba61" providerId="ADAL" clId="{DD4BEB23-35ED-49C8-B304-370A5FD32B18}" dt="2024-02-28T10:17:41.384" v="267" actId="113"/>
          <ac:spMkLst>
            <pc:docMk/>
            <pc:sldMk cId="2473298918" sldId="1076"/>
            <ac:spMk id="3" creationId="{FE4A4DE7-CB2B-6D17-C82E-046EF242B514}"/>
          </ac:spMkLst>
        </pc:spChg>
      </pc:sldChg>
      <pc:sldChg chg="modSp mod">
        <pc:chgData name="ALI TEKIN GUNER" userId="8a3bfaf7-3db6-4045-837e-88d2495fba61" providerId="ADAL" clId="{DD4BEB23-35ED-49C8-B304-370A5FD32B18}" dt="2024-02-28T10:19:47.102" v="274" actId="20577"/>
        <pc:sldMkLst>
          <pc:docMk/>
          <pc:sldMk cId="2321693427" sldId="1078"/>
        </pc:sldMkLst>
        <pc:spChg chg="mod">
          <ac:chgData name="ALI TEKIN GUNER" userId="8a3bfaf7-3db6-4045-837e-88d2495fba61" providerId="ADAL" clId="{DD4BEB23-35ED-49C8-B304-370A5FD32B18}" dt="2024-02-28T10:19:47.102" v="274" actId="20577"/>
          <ac:spMkLst>
            <pc:docMk/>
            <pc:sldMk cId="2321693427" sldId="1078"/>
            <ac:spMk id="3" creationId="{6C763BAD-88E9-FE96-D8AE-81BBC37587AC}"/>
          </ac:spMkLst>
        </pc:spChg>
      </pc:sldChg>
      <pc:sldChg chg="addSp modSp add mod">
        <pc:chgData name="ALI TEKIN GUNER" userId="8a3bfaf7-3db6-4045-837e-88d2495fba61" providerId="ADAL" clId="{DD4BEB23-35ED-49C8-B304-370A5FD32B18}" dt="2024-02-28T10:04:30.061" v="121" actId="27636"/>
        <pc:sldMkLst>
          <pc:docMk/>
          <pc:sldMk cId="1479317884" sldId="1259"/>
        </pc:sldMkLst>
        <pc:spChg chg="mod">
          <ac:chgData name="ALI TEKIN GUNER" userId="8a3bfaf7-3db6-4045-837e-88d2495fba61" providerId="ADAL" clId="{DD4BEB23-35ED-49C8-B304-370A5FD32B18}" dt="2024-02-28T10:04:30.061" v="121" actId="27636"/>
          <ac:spMkLst>
            <pc:docMk/>
            <pc:sldMk cId="1479317884" sldId="1259"/>
            <ac:spMk id="3" creationId="{F161DCF9-CA27-5B36-C1BB-AF8C35FD4EF9}"/>
          </ac:spMkLst>
        </pc:spChg>
        <pc:picChg chg="add mod">
          <ac:chgData name="ALI TEKIN GUNER" userId="8a3bfaf7-3db6-4045-837e-88d2495fba61" providerId="ADAL" clId="{DD4BEB23-35ED-49C8-B304-370A5FD32B18}" dt="2024-02-28T10:04:27.302" v="119" actId="1076"/>
          <ac:picMkLst>
            <pc:docMk/>
            <pc:sldMk cId="1479317884" sldId="1259"/>
            <ac:picMk id="3074" creationId="{5519DD0C-15E0-F8D0-E4CF-D0531C9EB4B9}"/>
          </ac:picMkLst>
        </pc:picChg>
      </pc:sldChg>
      <pc:sldChg chg="addSp delSp modSp new del mod modClrScheme modAnim chgLayout">
        <pc:chgData name="ALI TEKIN GUNER" userId="8a3bfaf7-3db6-4045-837e-88d2495fba61" providerId="ADAL" clId="{DD4BEB23-35ED-49C8-B304-370A5FD32B18}" dt="2024-02-29T13:44:49.643" v="343" actId="47"/>
        <pc:sldMkLst>
          <pc:docMk/>
          <pc:sldMk cId="1727888396" sldId="1260"/>
        </pc:sldMkLst>
        <pc:spChg chg="del">
          <ac:chgData name="ALI TEKIN GUNER" userId="8a3bfaf7-3db6-4045-837e-88d2495fba61" providerId="ADAL" clId="{DD4BEB23-35ED-49C8-B304-370A5FD32B18}" dt="2024-02-29T13:43:42.460" v="334" actId="700"/>
          <ac:spMkLst>
            <pc:docMk/>
            <pc:sldMk cId="1727888396" sldId="1260"/>
            <ac:spMk id="2" creationId="{8B4B9375-E406-FE42-C2F3-0D984EF12449}"/>
          </ac:spMkLst>
        </pc:spChg>
        <pc:spChg chg="del">
          <ac:chgData name="ALI TEKIN GUNER" userId="8a3bfaf7-3db6-4045-837e-88d2495fba61" providerId="ADAL" clId="{DD4BEB23-35ED-49C8-B304-370A5FD32B18}" dt="2024-02-29T13:43:42.460" v="334" actId="700"/>
          <ac:spMkLst>
            <pc:docMk/>
            <pc:sldMk cId="1727888396" sldId="1260"/>
            <ac:spMk id="3" creationId="{75B24F64-C297-3C13-406A-5275F0300315}"/>
          </ac:spMkLst>
        </pc:spChg>
        <pc:spChg chg="mod ord">
          <ac:chgData name="ALI TEKIN GUNER" userId="8a3bfaf7-3db6-4045-837e-88d2495fba61" providerId="ADAL" clId="{DD4BEB23-35ED-49C8-B304-370A5FD32B18}" dt="2024-02-29T13:43:42.460" v="334" actId="700"/>
          <ac:spMkLst>
            <pc:docMk/>
            <pc:sldMk cId="1727888396" sldId="1260"/>
            <ac:spMk id="4" creationId="{4BDDC917-6658-1A95-A25B-2BC6B7F5894E}"/>
          </ac:spMkLst>
        </pc:spChg>
        <pc:spChg chg="mod ord">
          <ac:chgData name="ALI TEKIN GUNER" userId="8a3bfaf7-3db6-4045-837e-88d2495fba61" providerId="ADAL" clId="{DD4BEB23-35ED-49C8-B304-370A5FD32B18}" dt="2024-02-29T13:43:42.460" v="334" actId="700"/>
          <ac:spMkLst>
            <pc:docMk/>
            <pc:sldMk cId="1727888396" sldId="1260"/>
            <ac:spMk id="5" creationId="{DFA97F74-B1FF-F58C-7755-97061ACFABE2}"/>
          </ac:spMkLst>
        </pc:spChg>
        <pc:spChg chg="mod ord">
          <ac:chgData name="ALI TEKIN GUNER" userId="8a3bfaf7-3db6-4045-837e-88d2495fba61" providerId="ADAL" clId="{DD4BEB23-35ED-49C8-B304-370A5FD32B18}" dt="2024-02-29T13:43:42.460" v="334" actId="700"/>
          <ac:spMkLst>
            <pc:docMk/>
            <pc:sldMk cId="1727888396" sldId="1260"/>
            <ac:spMk id="6" creationId="{9BD9894B-9AE1-E510-1BA8-ECA2A80768E9}"/>
          </ac:spMkLst>
        </pc:spChg>
        <pc:picChg chg="add mod">
          <ac:chgData name="ALI TEKIN GUNER" userId="8a3bfaf7-3db6-4045-837e-88d2495fba61" providerId="ADAL" clId="{DD4BEB23-35ED-49C8-B304-370A5FD32B18}" dt="2024-02-29T13:44:10.053" v="342" actId="1036"/>
          <ac:picMkLst>
            <pc:docMk/>
            <pc:sldMk cId="1727888396" sldId="1260"/>
            <ac:picMk id="7" creationId="{A40D5717-A766-DF97-3A59-2902EF527197}"/>
          </ac:picMkLst>
        </pc:picChg>
      </pc:sldChg>
    </pc:docChg>
  </pc:docChgLst>
  <pc:docChgLst>
    <pc:chgData name="ALI TEKIN GUNER" userId="8a3bfaf7-3db6-4045-837e-88d2495fba61" providerId="ADAL" clId="{032D5B80-40F3-4D73-8199-0A05BF18CDDB}"/>
    <pc:docChg chg="custSel modSld">
      <pc:chgData name="ALI TEKIN GUNER" userId="8a3bfaf7-3db6-4045-837e-88d2495fba61" providerId="ADAL" clId="{032D5B80-40F3-4D73-8199-0A05BF18CDDB}" dt="2024-12-13T15:41:39.898" v="60" actId="478"/>
      <pc:docMkLst>
        <pc:docMk/>
      </pc:docMkLst>
      <pc:sldChg chg="modSp mod">
        <pc:chgData name="ALI TEKIN GUNER" userId="8a3bfaf7-3db6-4045-837e-88d2495fba61" providerId="ADAL" clId="{032D5B80-40F3-4D73-8199-0A05BF18CDDB}" dt="2024-12-13T15:41:06.435" v="58" actId="20577"/>
        <pc:sldMkLst>
          <pc:docMk/>
          <pc:sldMk cId="709218589" sldId="830"/>
        </pc:sldMkLst>
        <pc:spChg chg="mod">
          <ac:chgData name="ALI TEKIN GUNER" userId="8a3bfaf7-3db6-4045-837e-88d2495fba61" providerId="ADAL" clId="{032D5B80-40F3-4D73-8199-0A05BF18CDDB}" dt="2024-12-13T15:41:06.435" v="58" actId="20577"/>
          <ac:spMkLst>
            <pc:docMk/>
            <pc:sldMk cId="709218589" sldId="830"/>
            <ac:spMk id="2" creationId="{11A07BA0-728C-8619-F757-E0C5509BB4F2}"/>
          </ac:spMkLst>
        </pc:spChg>
      </pc:sldChg>
      <pc:sldChg chg="delSp mod">
        <pc:chgData name="ALI TEKIN GUNER" userId="8a3bfaf7-3db6-4045-837e-88d2495fba61" providerId="ADAL" clId="{032D5B80-40F3-4D73-8199-0A05BF18CDDB}" dt="2024-12-13T15:41:20.971" v="59" actId="478"/>
        <pc:sldMkLst>
          <pc:docMk/>
          <pc:sldMk cId="1454485109" sldId="996"/>
        </pc:sldMkLst>
        <pc:spChg chg="del">
          <ac:chgData name="ALI TEKIN GUNER" userId="8a3bfaf7-3db6-4045-837e-88d2495fba61" providerId="ADAL" clId="{032D5B80-40F3-4D73-8199-0A05BF18CDDB}" dt="2024-12-13T15:41:20.971" v="59" actId="478"/>
          <ac:spMkLst>
            <pc:docMk/>
            <pc:sldMk cId="1454485109" sldId="996"/>
            <ac:spMk id="4" creationId="{048380B5-17FF-DC99-C836-A735C9AE0F76}"/>
          </ac:spMkLst>
        </pc:spChg>
      </pc:sldChg>
      <pc:sldChg chg="delSp mod">
        <pc:chgData name="ALI TEKIN GUNER" userId="8a3bfaf7-3db6-4045-837e-88d2495fba61" providerId="ADAL" clId="{032D5B80-40F3-4D73-8199-0A05BF18CDDB}" dt="2024-12-13T15:41:39.898" v="60" actId="478"/>
        <pc:sldMkLst>
          <pc:docMk/>
          <pc:sldMk cId="4137339426" sldId="1258"/>
        </pc:sldMkLst>
        <pc:spChg chg="del">
          <ac:chgData name="ALI TEKIN GUNER" userId="8a3bfaf7-3db6-4045-837e-88d2495fba61" providerId="ADAL" clId="{032D5B80-40F3-4D73-8199-0A05BF18CDDB}" dt="2024-12-13T15:41:39.898" v="60" actId="478"/>
          <ac:spMkLst>
            <pc:docMk/>
            <pc:sldMk cId="4137339426" sldId="1258"/>
            <ac:spMk id="6" creationId="{E7108599-ABBD-6108-5832-BDC93CAC5743}"/>
          </ac:spMkLst>
        </pc:spChg>
      </pc:sldChg>
    </pc:docChg>
  </pc:docChgLst>
  <pc:docChgLst>
    <pc:chgData name="ALI TEKIN GUNER" userId="8a3bfaf7-3db6-4045-837e-88d2495fba61" providerId="ADAL" clId="{2C2BCEFA-9CC2-42F3-9851-E3692A9C0AB7}"/>
    <pc:docChg chg="custSel addSld modSld">
      <pc:chgData name="ALI TEKIN GUNER" userId="8a3bfaf7-3db6-4045-837e-88d2495fba61" providerId="ADAL" clId="{2C2BCEFA-9CC2-42F3-9851-E3692A9C0AB7}" dt="2023-05-11T15:40:46.946" v="21" actId="114"/>
      <pc:docMkLst>
        <pc:docMk/>
      </pc:docMkLst>
      <pc:sldChg chg="addSp modSp">
        <pc:chgData name="ALI TEKIN GUNER" userId="8a3bfaf7-3db6-4045-837e-88d2495fba61" providerId="ADAL" clId="{2C2BCEFA-9CC2-42F3-9851-E3692A9C0AB7}" dt="2023-05-11T15:37:00.423" v="4" actId="1076"/>
        <pc:sldMkLst>
          <pc:docMk/>
          <pc:sldMk cId="2270270726" sldId="1248"/>
        </pc:sldMkLst>
        <pc:picChg chg="add mod">
          <ac:chgData name="ALI TEKIN GUNER" userId="8a3bfaf7-3db6-4045-837e-88d2495fba61" providerId="ADAL" clId="{2C2BCEFA-9CC2-42F3-9851-E3692A9C0AB7}" dt="2023-05-11T15:37:00.423" v="4" actId="1076"/>
          <ac:picMkLst>
            <pc:docMk/>
            <pc:sldMk cId="2270270726" sldId="1248"/>
            <ac:picMk id="1026" creationId="{7CF8B4E6-A14D-5327-C506-EEE8721E9CA2}"/>
          </ac:picMkLst>
        </pc:picChg>
      </pc:sldChg>
      <pc:sldChg chg="addSp delSp modSp new mod modClrScheme chgLayout">
        <pc:chgData name="ALI TEKIN GUNER" userId="8a3bfaf7-3db6-4045-837e-88d2495fba61" providerId="ADAL" clId="{2C2BCEFA-9CC2-42F3-9851-E3692A9C0AB7}" dt="2023-05-11T15:38:48.634" v="13" actId="1076"/>
        <pc:sldMkLst>
          <pc:docMk/>
          <pc:sldMk cId="3425541617" sldId="1256"/>
        </pc:sldMkLst>
        <pc:spChg chg="del">
          <ac:chgData name="ALI TEKIN GUNER" userId="8a3bfaf7-3db6-4045-837e-88d2495fba61" providerId="ADAL" clId="{2C2BCEFA-9CC2-42F3-9851-E3692A9C0AB7}" dt="2023-05-11T15:38:18.463" v="6" actId="700"/>
          <ac:spMkLst>
            <pc:docMk/>
            <pc:sldMk cId="3425541617" sldId="1256"/>
            <ac:spMk id="2" creationId="{EAEBD9C0-ADEA-4A39-47B7-E9CA30400588}"/>
          </ac:spMkLst>
        </pc:spChg>
        <pc:spChg chg="del">
          <ac:chgData name="ALI TEKIN GUNER" userId="8a3bfaf7-3db6-4045-837e-88d2495fba61" providerId="ADAL" clId="{2C2BCEFA-9CC2-42F3-9851-E3692A9C0AB7}" dt="2023-05-11T15:38:18.463" v="6" actId="700"/>
          <ac:spMkLst>
            <pc:docMk/>
            <pc:sldMk cId="3425541617" sldId="1256"/>
            <ac:spMk id="3" creationId="{AA45A6EC-86A6-AD94-AE3D-227063F3B1F4}"/>
          </ac:spMkLst>
        </pc:spChg>
        <pc:spChg chg="mod ord">
          <ac:chgData name="ALI TEKIN GUNER" userId="8a3bfaf7-3db6-4045-837e-88d2495fba61" providerId="ADAL" clId="{2C2BCEFA-9CC2-42F3-9851-E3692A9C0AB7}" dt="2023-05-11T15:38:18.463" v="6" actId="700"/>
          <ac:spMkLst>
            <pc:docMk/>
            <pc:sldMk cId="3425541617" sldId="1256"/>
            <ac:spMk id="4" creationId="{763A5818-0B1F-8C3C-95C8-3710C627727C}"/>
          </ac:spMkLst>
        </pc:spChg>
        <pc:spChg chg="mod ord">
          <ac:chgData name="ALI TEKIN GUNER" userId="8a3bfaf7-3db6-4045-837e-88d2495fba61" providerId="ADAL" clId="{2C2BCEFA-9CC2-42F3-9851-E3692A9C0AB7}" dt="2023-05-11T15:38:18.463" v="6" actId="700"/>
          <ac:spMkLst>
            <pc:docMk/>
            <pc:sldMk cId="3425541617" sldId="1256"/>
            <ac:spMk id="5" creationId="{9BD8646E-58A9-AEC7-94E3-9B94F4490609}"/>
          </ac:spMkLst>
        </pc:spChg>
        <pc:spChg chg="mod ord">
          <ac:chgData name="ALI TEKIN GUNER" userId="8a3bfaf7-3db6-4045-837e-88d2495fba61" providerId="ADAL" clId="{2C2BCEFA-9CC2-42F3-9851-E3692A9C0AB7}" dt="2023-05-11T15:38:18.463" v="6" actId="700"/>
          <ac:spMkLst>
            <pc:docMk/>
            <pc:sldMk cId="3425541617" sldId="1256"/>
            <ac:spMk id="6" creationId="{C0E84698-A083-ADB3-798B-3BB468374423}"/>
          </ac:spMkLst>
        </pc:spChg>
        <pc:spChg chg="add mod">
          <ac:chgData name="ALI TEKIN GUNER" userId="8a3bfaf7-3db6-4045-837e-88d2495fba61" providerId="ADAL" clId="{2C2BCEFA-9CC2-42F3-9851-E3692A9C0AB7}" dt="2023-05-11T15:38:48.634" v="13" actId="1076"/>
          <ac:spMkLst>
            <pc:docMk/>
            <pc:sldMk cId="3425541617" sldId="1256"/>
            <ac:spMk id="8" creationId="{8A97CF2E-441C-596C-1F00-2327E7B3C7EF}"/>
          </ac:spMkLst>
        </pc:spChg>
        <pc:picChg chg="add mod">
          <ac:chgData name="ALI TEKIN GUNER" userId="8a3bfaf7-3db6-4045-837e-88d2495fba61" providerId="ADAL" clId="{2C2BCEFA-9CC2-42F3-9851-E3692A9C0AB7}" dt="2023-05-11T15:38:25.684" v="9" actId="14100"/>
          <ac:picMkLst>
            <pc:docMk/>
            <pc:sldMk cId="3425541617" sldId="1256"/>
            <ac:picMk id="2050" creationId="{4E702F8B-E798-3C86-3D6E-FD13A3B1853D}"/>
          </ac:picMkLst>
        </pc:picChg>
      </pc:sldChg>
      <pc:sldChg chg="addSp delSp modSp new mod modClrScheme chgLayout">
        <pc:chgData name="ALI TEKIN GUNER" userId="8a3bfaf7-3db6-4045-837e-88d2495fba61" providerId="ADAL" clId="{2C2BCEFA-9CC2-42F3-9851-E3692A9C0AB7}" dt="2023-05-11T15:40:46.946" v="21" actId="114"/>
        <pc:sldMkLst>
          <pc:docMk/>
          <pc:sldMk cId="3730188003" sldId="1257"/>
        </pc:sldMkLst>
        <pc:spChg chg="del">
          <ac:chgData name="ALI TEKIN GUNER" userId="8a3bfaf7-3db6-4045-837e-88d2495fba61" providerId="ADAL" clId="{2C2BCEFA-9CC2-42F3-9851-E3692A9C0AB7}" dt="2023-05-11T15:40:17.455" v="15" actId="700"/>
          <ac:spMkLst>
            <pc:docMk/>
            <pc:sldMk cId="3730188003" sldId="1257"/>
            <ac:spMk id="2" creationId="{5A327DC4-D27A-7DD2-2B9A-69835158E2A2}"/>
          </ac:spMkLst>
        </pc:spChg>
        <pc:spChg chg="del">
          <ac:chgData name="ALI TEKIN GUNER" userId="8a3bfaf7-3db6-4045-837e-88d2495fba61" providerId="ADAL" clId="{2C2BCEFA-9CC2-42F3-9851-E3692A9C0AB7}" dt="2023-05-11T15:40:17.455" v="15" actId="700"/>
          <ac:spMkLst>
            <pc:docMk/>
            <pc:sldMk cId="3730188003" sldId="1257"/>
            <ac:spMk id="3" creationId="{E355EF24-9971-7409-33A2-7A725D9F9ECC}"/>
          </ac:spMkLst>
        </pc:spChg>
        <pc:spChg chg="mod ord">
          <ac:chgData name="ALI TEKIN GUNER" userId="8a3bfaf7-3db6-4045-837e-88d2495fba61" providerId="ADAL" clId="{2C2BCEFA-9CC2-42F3-9851-E3692A9C0AB7}" dt="2023-05-11T15:40:17.455" v="15" actId="700"/>
          <ac:spMkLst>
            <pc:docMk/>
            <pc:sldMk cId="3730188003" sldId="1257"/>
            <ac:spMk id="4" creationId="{D8E2E8C1-7F24-708C-DCA7-F8AA649FF805}"/>
          </ac:spMkLst>
        </pc:spChg>
        <pc:spChg chg="mod ord">
          <ac:chgData name="ALI TEKIN GUNER" userId="8a3bfaf7-3db6-4045-837e-88d2495fba61" providerId="ADAL" clId="{2C2BCEFA-9CC2-42F3-9851-E3692A9C0AB7}" dt="2023-05-11T15:40:17.455" v="15" actId="700"/>
          <ac:spMkLst>
            <pc:docMk/>
            <pc:sldMk cId="3730188003" sldId="1257"/>
            <ac:spMk id="5" creationId="{C5119ACE-F975-EF90-81EB-35EAE800252E}"/>
          </ac:spMkLst>
        </pc:spChg>
        <pc:spChg chg="mod ord">
          <ac:chgData name="ALI TEKIN GUNER" userId="8a3bfaf7-3db6-4045-837e-88d2495fba61" providerId="ADAL" clId="{2C2BCEFA-9CC2-42F3-9851-E3692A9C0AB7}" dt="2023-05-11T15:40:17.455" v="15" actId="700"/>
          <ac:spMkLst>
            <pc:docMk/>
            <pc:sldMk cId="3730188003" sldId="1257"/>
            <ac:spMk id="6" creationId="{40C56494-6CFD-CB2A-7947-C20D6304ACB8}"/>
          </ac:spMkLst>
        </pc:spChg>
        <pc:spChg chg="add mod">
          <ac:chgData name="ALI TEKIN GUNER" userId="8a3bfaf7-3db6-4045-837e-88d2495fba61" providerId="ADAL" clId="{2C2BCEFA-9CC2-42F3-9851-E3692A9C0AB7}" dt="2023-05-11T15:40:46.946" v="21" actId="114"/>
          <ac:spMkLst>
            <pc:docMk/>
            <pc:sldMk cId="3730188003" sldId="1257"/>
            <ac:spMk id="8" creationId="{2DAAB94A-EFC7-D97B-E4AB-B64378F646F9}"/>
          </ac:spMkLst>
        </pc:spChg>
        <pc:picChg chg="add mod">
          <ac:chgData name="ALI TEKIN GUNER" userId="8a3bfaf7-3db6-4045-837e-88d2495fba61" providerId="ADAL" clId="{2C2BCEFA-9CC2-42F3-9851-E3692A9C0AB7}" dt="2023-05-11T15:40:24.535" v="18" actId="1076"/>
          <ac:picMkLst>
            <pc:docMk/>
            <pc:sldMk cId="3730188003" sldId="1257"/>
            <ac:picMk id="3074" creationId="{6F58EC21-1C18-500C-B408-46D3D65050C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EC69-D92F-46D1-AFF8-3FD8943F2F7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tr-TR"/>
        </a:p>
      </dgm:t>
    </dgm:pt>
    <dgm:pt modelId="{A6EA025A-B6CD-4810-9E30-6B087F076DF9}">
      <dgm:prSet phldrT="[Metin]"/>
      <dgm:spPr/>
      <dgm:t>
        <a:bodyPr/>
        <a:lstStyle/>
        <a:p>
          <a:r>
            <a:rPr lang="tr-TR" b="1" dirty="0"/>
            <a:t>BİYOMEKANİK</a:t>
          </a:r>
        </a:p>
      </dgm:t>
    </dgm:pt>
    <dgm:pt modelId="{DF65E116-8EF5-4558-AAAC-B830DAF402F4}" type="parTrans" cxnId="{2BD8F1F8-B8BB-4726-B842-18E72E4D993A}">
      <dgm:prSet/>
      <dgm:spPr/>
      <dgm:t>
        <a:bodyPr/>
        <a:lstStyle/>
        <a:p>
          <a:endParaRPr lang="tr-TR"/>
        </a:p>
      </dgm:t>
    </dgm:pt>
    <dgm:pt modelId="{1651EAD5-818F-4F59-B378-7DD6C2DD42C5}" type="sibTrans" cxnId="{2BD8F1F8-B8BB-4726-B842-18E72E4D993A}">
      <dgm:prSet/>
      <dgm:spPr/>
      <dgm:t>
        <a:bodyPr/>
        <a:lstStyle/>
        <a:p>
          <a:endParaRPr lang="tr-TR"/>
        </a:p>
      </dgm:t>
    </dgm:pt>
    <dgm:pt modelId="{407B67E0-8A49-411B-AEC2-2EA33A866AF6}" type="asst">
      <dgm:prSet phldrT="[Metin]"/>
      <dgm:spPr/>
      <dgm:t>
        <a:bodyPr/>
        <a:lstStyle/>
        <a:p>
          <a:r>
            <a:rPr lang="tr-TR" dirty="0" err="1"/>
            <a:t>Biyostatik</a:t>
          </a:r>
          <a:endParaRPr lang="tr-TR" dirty="0"/>
        </a:p>
      </dgm:t>
    </dgm:pt>
    <dgm:pt modelId="{8A856F3A-6B6A-4C73-8EC1-C83EF4735EF1}" type="parTrans" cxnId="{C0FBB46D-33C2-4555-9875-0BC682237550}">
      <dgm:prSet/>
      <dgm:spPr/>
      <dgm:t>
        <a:bodyPr/>
        <a:lstStyle/>
        <a:p>
          <a:endParaRPr lang="tr-TR"/>
        </a:p>
      </dgm:t>
    </dgm:pt>
    <dgm:pt modelId="{33D8A840-833A-415C-88EA-03E1882F6868}" type="sibTrans" cxnId="{C0FBB46D-33C2-4555-9875-0BC682237550}">
      <dgm:prSet/>
      <dgm:spPr/>
      <dgm:t>
        <a:bodyPr/>
        <a:lstStyle/>
        <a:p>
          <a:endParaRPr lang="tr-TR"/>
        </a:p>
      </dgm:t>
    </dgm:pt>
    <dgm:pt modelId="{4A568619-46CF-4660-8121-8E74F9EF6ED1}" type="asst">
      <dgm:prSet phldrT="[Metin]"/>
      <dgm:spPr/>
      <dgm:t>
        <a:bodyPr/>
        <a:lstStyle/>
        <a:p>
          <a:r>
            <a:rPr lang="tr-TR" dirty="0" err="1"/>
            <a:t>Biyodinamik</a:t>
          </a:r>
          <a:endParaRPr lang="tr-TR" dirty="0"/>
        </a:p>
      </dgm:t>
    </dgm:pt>
    <dgm:pt modelId="{24A299F3-A411-416F-9265-14733BCF4E00}" type="parTrans" cxnId="{1DAC1FF5-D0A0-45C1-BDC8-D9138A5E1563}">
      <dgm:prSet/>
      <dgm:spPr/>
      <dgm:t>
        <a:bodyPr/>
        <a:lstStyle/>
        <a:p>
          <a:endParaRPr lang="tr-TR"/>
        </a:p>
      </dgm:t>
    </dgm:pt>
    <dgm:pt modelId="{2F1968B0-4C05-49A8-B3E1-2A9A59729A6E}" type="sibTrans" cxnId="{1DAC1FF5-D0A0-45C1-BDC8-D9138A5E1563}">
      <dgm:prSet/>
      <dgm:spPr/>
      <dgm:t>
        <a:bodyPr/>
        <a:lstStyle/>
        <a:p>
          <a:endParaRPr lang="tr-TR"/>
        </a:p>
      </dgm:t>
    </dgm:pt>
    <dgm:pt modelId="{C0AA08AA-BED5-4385-8BFE-1E1186A90223}" type="asst">
      <dgm:prSet phldrT="[Metin]"/>
      <dgm:spPr/>
      <dgm:t>
        <a:bodyPr/>
        <a:lstStyle/>
        <a:p>
          <a:r>
            <a:rPr lang="tr-TR" dirty="0" err="1"/>
            <a:t>Biyokinetik</a:t>
          </a:r>
          <a:endParaRPr lang="tr-TR" dirty="0"/>
        </a:p>
      </dgm:t>
    </dgm:pt>
    <dgm:pt modelId="{4749A399-89B8-410A-B2F0-304486C065A8}" type="parTrans" cxnId="{72ED6391-54BF-4A8A-9B6B-DE4D2B374229}">
      <dgm:prSet/>
      <dgm:spPr/>
      <dgm:t>
        <a:bodyPr/>
        <a:lstStyle/>
        <a:p>
          <a:endParaRPr lang="tr-TR"/>
        </a:p>
      </dgm:t>
    </dgm:pt>
    <dgm:pt modelId="{DBCDAF86-E9F4-42F6-9532-6595E7742440}" type="sibTrans" cxnId="{72ED6391-54BF-4A8A-9B6B-DE4D2B374229}">
      <dgm:prSet/>
      <dgm:spPr/>
      <dgm:t>
        <a:bodyPr/>
        <a:lstStyle/>
        <a:p>
          <a:endParaRPr lang="tr-TR"/>
        </a:p>
      </dgm:t>
    </dgm:pt>
    <dgm:pt modelId="{307C246F-29BA-4462-AF26-C88B71ADBF85}" type="asst">
      <dgm:prSet phldrT="[Metin]"/>
      <dgm:spPr/>
      <dgm:t>
        <a:bodyPr/>
        <a:lstStyle/>
        <a:p>
          <a:r>
            <a:rPr lang="tr-TR" dirty="0" err="1"/>
            <a:t>Biyokinematik</a:t>
          </a:r>
          <a:endParaRPr lang="tr-TR" dirty="0"/>
        </a:p>
      </dgm:t>
    </dgm:pt>
    <dgm:pt modelId="{7620DF7D-D9A4-4E4E-A383-ADE5630C5D1D}" type="parTrans" cxnId="{A1DC0CBB-DFF1-4E2E-81F6-918EEA595E8A}">
      <dgm:prSet/>
      <dgm:spPr/>
      <dgm:t>
        <a:bodyPr/>
        <a:lstStyle/>
        <a:p>
          <a:endParaRPr lang="tr-TR"/>
        </a:p>
      </dgm:t>
    </dgm:pt>
    <dgm:pt modelId="{24469FF6-52F8-44B5-9197-32E1D0AF5CC0}" type="sibTrans" cxnId="{A1DC0CBB-DFF1-4E2E-81F6-918EEA595E8A}">
      <dgm:prSet/>
      <dgm:spPr/>
      <dgm:t>
        <a:bodyPr/>
        <a:lstStyle/>
        <a:p>
          <a:endParaRPr lang="tr-TR"/>
        </a:p>
      </dgm:t>
    </dgm:pt>
    <dgm:pt modelId="{29B4E7E2-E75A-4EFD-B842-CF9BF74FAB76}">
      <dgm:prSet phldrT="[Metin]"/>
      <dgm:spPr/>
      <dgm:t>
        <a:bodyPr/>
        <a:lstStyle/>
        <a:p>
          <a:r>
            <a:rPr lang="tr-TR" dirty="0"/>
            <a:t>Katı cisim mekaniği</a:t>
          </a:r>
        </a:p>
      </dgm:t>
    </dgm:pt>
    <dgm:pt modelId="{75CE164A-DD2C-49EB-ABF5-9934784F1605}" type="parTrans" cxnId="{5435ED90-7640-4539-B5F0-29D99DD98F6A}">
      <dgm:prSet/>
      <dgm:spPr/>
      <dgm:t>
        <a:bodyPr/>
        <a:lstStyle/>
        <a:p>
          <a:endParaRPr lang="tr-TR"/>
        </a:p>
      </dgm:t>
    </dgm:pt>
    <dgm:pt modelId="{B44EDD1F-B1AA-4703-88EF-072AF989120E}" type="sibTrans" cxnId="{5435ED90-7640-4539-B5F0-29D99DD98F6A}">
      <dgm:prSet/>
      <dgm:spPr/>
      <dgm:t>
        <a:bodyPr/>
        <a:lstStyle/>
        <a:p>
          <a:endParaRPr lang="tr-TR"/>
        </a:p>
      </dgm:t>
    </dgm:pt>
    <dgm:pt modelId="{A432CED4-0359-46E4-B4B1-5E7030C5DC39}" type="asst">
      <dgm:prSet phldrT="[Metin]"/>
      <dgm:spPr/>
      <dgm:t>
        <a:bodyPr/>
        <a:lstStyle/>
        <a:p>
          <a:r>
            <a:rPr lang="tr-TR" dirty="0"/>
            <a:t>Akışkanlar mekaniği</a:t>
          </a:r>
        </a:p>
      </dgm:t>
    </dgm:pt>
    <dgm:pt modelId="{01A70911-4C84-44C9-B458-2BA540905647}" type="parTrans" cxnId="{CD4EB9CE-C10C-4D4D-BE59-3ED8D2CC910F}">
      <dgm:prSet/>
      <dgm:spPr/>
      <dgm:t>
        <a:bodyPr/>
        <a:lstStyle/>
        <a:p>
          <a:endParaRPr lang="tr-TR"/>
        </a:p>
      </dgm:t>
    </dgm:pt>
    <dgm:pt modelId="{7E9679A0-9451-4CF7-A085-C1A9F3153F3A}" type="sibTrans" cxnId="{CD4EB9CE-C10C-4D4D-BE59-3ED8D2CC910F}">
      <dgm:prSet/>
      <dgm:spPr/>
      <dgm:t>
        <a:bodyPr/>
        <a:lstStyle/>
        <a:p>
          <a:endParaRPr lang="tr-TR"/>
        </a:p>
      </dgm:t>
    </dgm:pt>
    <dgm:pt modelId="{F218A27D-DBD8-495A-AA2E-09E23F7BFD59}" type="pres">
      <dgm:prSet presAssocID="{EC8CEC69-D92F-46D1-AFF8-3FD8943F2F75}" presName="hierChild1" presStyleCnt="0">
        <dgm:presLayoutVars>
          <dgm:chPref val="1"/>
          <dgm:dir/>
          <dgm:animOne val="branch"/>
          <dgm:animLvl val="lvl"/>
          <dgm:resizeHandles/>
        </dgm:presLayoutVars>
      </dgm:prSet>
      <dgm:spPr/>
    </dgm:pt>
    <dgm:pt modelId="{CA63DD5B-9C56-434B-A597-0BDF3FCD4972}" type="pres">
      <dgm:prSet presAssocID="{A6EA025A-B6CD-4810-9E30-6B087F076DF9}" presName="hierRoot1" presStyleCnt="0"/>
      <dgm:spPr/>
    </dgm:pt>
    <dgm:pt modelId="{79586DDD-87E8-43A2-8D8A-5820C294696A}" type="pres">
      <dgm:prSet presAssocID="{A6EA025A-B6CD-4810-9E30-6B087F076DF9}" presName="composite" presStyleCnt="0"/>
      <dgm:spPr/>
    </dgm:pt>
    <dgm:pt modelId="{3469510F-6151-4887-9964-62AEBF79F242}" type="pres">
      <dgm:prSet presAssocID="{A6EA025A-B6CD-4810-9E30-6B087F076DF9}" presName="background" presStyleLbl="node0" presStyleIdx="0" presStyleCnt="1"/>
      <dgm:spPr/>
    </dgm:pt>
    <dgm:pt modelId="{0EDB00EE-1A9E-479F-84D1-489FF0986B2D}" type="pres">
      <dgm:prSet presAssocID="{A6EA025A-B6CD-4810-9E30-6B087F076DF9}" presName="text" presStyleLbl="fgAcc0" presStyleIdx="0" presStyleCnt="1">
        <dgm:presLayoutVars>
          <dgm:chPref val="3"/>
        </dgm:presLayoutVars>
      </dgm:prSet>
      <dgm:spPr/>
    </dgm:pt>
    <dgm:pt modelId="{5835E64D-0964-410A-AD75-EBB583E53295}" type="pres">
      <dgm:prSet presAssocID="{A6EA025A-B6CD-4810-9E30-6B087F076DF9}" presName="hierChild2" presStyleCnt="0"/>
      <dgm:spPr/>
    </dgm:pt>
    <dgm:pt modelId="{D7E9B6D4-9E03-4D32-AA0D-FB793198635F}" type="pres">
      <dgm:prSet presAssocID="{75CE164A-DD2C-49EB-ABF5-9934784F1605}" presName="Name10" presStyleLbl="parChTrans1D2" presStyleIdx="0" presStyleCnt="2"/>
      <dgm:spPr/>
    </dgm:pt>
    <dgm:pt modelId="{070F31ED-B363-44C0-BFF4-06616BECF0AB}" type="pres">
      <dgm:prSet presAssocID="{29B4E7E2-E75A-4EFD-B842-CF9BF74FAB76}" presName="hierRoot2" presStyleCnt="0"/>
      <dgm:spPr/>
    </dgm:pt>
    <dgm:pt modelId="{D738F3EC-7EAA-44C6-9972-CA19226728F0}" type="pres">
      <dgm:prSet presAssocID="{29B4E7E2-E75A-4EFD-B842-CF9BF74FAB76}" presName="composite2" presStyleCnt="0"/>
      <dgm:spPr/>
    </dgm:pt>
    <dgm:pt modelId="{B15FEC6C-5200-489C-A844-805E0C87AD05}" type="pres">
      <dgm:prSet presAssocID="{29B4E7E2-E75A-4EFD-B842-CF9BF74FAB76}" presName="background2" presStyleLbl="node2" presStyleIdx="0" presStyleCnt="1"/>
      <dgm:spPr/>
    </dgm:pt>
    <dgm:pt modelId="{4432F449-8BB2-4A4B-9B01-FF4764E84533}" type="pres">
      <dgm:prSet presAssocID="{29B4E7E2-E75A-4EFD-B842-CF9BF74FAB76}" presName="text2" presStyleLbl="fgAcc2" presStyleIdx="0" presStyleCnt="2">
        <dgm:presLayoutVars>
          <dgm:chPref val="3"/>
        </dgm:presLayoutVars>
      </dgm:prSet>
      <dgm:spPr/>
    </dgm:pt>
    <dgm:pt modelId="{43DFD39B-3879-4A44-ADD8-83ED7A3F240D}" type="pres">
      <dgm:prSet presAssocID="{29B4E7E2-E75A-4EFD-B842-CF9BF74FAB76}" presName="hierChild3" presStyleCnt="0"/>
      <dgm:spPr/>
    </dgm:pt>
    <dgm:pt modelId="{EAB6D7A0-2D7D-4C05-A582-8EA92A991144}" type="pres">
      <dgm:prSet presAssocID="{8A856F3A-6B6A-4C73-8EC1-C83EF4735EF1}" presName="Name17" presStyleLbl="parChTrans1D3" presStyleIdx="0" presStyleCnt="2"/>
      <dgm:spPr/>
    </dgm:pt>
    <dgm:pt modelId="{A23F4ECC-A86E-482B-A891-1CB5C5C363BE}" type="pres">
      <dgm:prSet presAssocID="{407B67E0-8A49-411B-AEC2-2EA33A866AF6}" presName="hierRoot3" presStyleCnt="0"/>
      <dgm:spPr/>
    </dgm:pt>
    <dgm:pt modelId="{92D9199E-0DEF-4550-8AD7-8D3B59697FA1}" type="pres">
      <dgm:prSet presAssocID="{407B67E0-8A49-411B-AEC2-2EA33A866AF6}" presName="composite3" presStyleCnt="0"/>
      <dgm:spPr/>
    </dgm:pt>
    <dgm:pt modelId="{81E63504-A10B-412F-B77C-F329578B813B}" type="pres">
      <dgm:prSet presAssocID="{407B67E0-8A49-411B-AEC2-2EA33A866AF6}" presName="background3" presStyleLbl="asst2" presStyleIdx="0" presStyleCnt="4"/>
      <dgm:spPr/>
    </dgm:pt>
    <dgm:pt modelId="{6E78051E-76DD-4B8B-9E27-D269393D3100}" type="pres">
      <dgm:prSet presAssocID="{407B67E0-8A49-411B-AEC2-2EA33A866AF6}" presName="text3" presStyleLbl="fgAcc3" presStyleIdx="0" presStyleCnt="2">
        <dgm:presLayoutVars>
          <dgm:chPref val="3"/>
        </dgm:presLayoutVars>
      </dgm:prSet>
      <dgm:spPr/>
    </dgm:pt>
    <dgm:pt modelId="{D9F5E800-CCB4-446C-8D23-4819952D3AF0}" type="pres">
      <dgm:prSet presAssocID="{407B67E0-8A49-411B-AEC2-2EA33A866AF6}" presName="hierChild4" presStyleCnt="0"/>
      <dgm:spPr/>
    </dgm:pt>
    <dgm:pt modelId="{29D9ECC6-EEBF-4CB2-875F-EB71DEC5F716}" type="pres">
      <dgm:prSet presAssocID="{24A299F3-A411-416F-9265-14733BCF4E00}" presName="Name17" presStyleLbl="parChTrans1D3" presStyleIdx="1" presStyleCnt="2"/>
      <dgm:spPr/>
    </dgm:pt>
    <dgm:pt modelId="{48C16219-F8A1-44AF-B34A-5F1663400043}" type="pres">
      <dgm:prSet presAssocID="{4A568619-46CF-4660-8121-8E74F9EF6ED1}" presName="hierRoot3" presStyleCnt="0"/>
      <dgm:spPr/>
    </dgm:pt>
    <dgm:pt modelId="{DDD1A166-6AE6-4D47-ADE4-FBB4AE00B725}" type="pres">
      <dgm:prSet presAssocID="{4A568619-46CF-4660-8121-8E74F9EF6ED1}" presName="composite3" presStyleCnt="0"/>
      <dgm:spPr/>
    </dgm:pt>
    <dgm:pt modelId="{1371776D-FE4F-4D9B-8CA1-31B125419A12}" type="pres">
      <dgm:prSet presAssocID="{4A568619-46CF-4660-8121-8E74F9EF6ED1}" presName="background3" presStyleLbl="asst2" presStyleIdx="1" presStyleCnt="4"/>
      <dgm:spPr/>
    </dgm:pt>
    <dgm:pt modelId="{BC5C49E2-0D1C-4DC2-8DEC-74DB3781ADD9}" type="pres">
      <dgm:prSet presAssocID="{4A568619-46CF-4660-8121-8E74F9EF6ED1}" presName="text3" presStyleLbl="fgAcc3" presStyleIdx="1" presStyleCnt="2">
        <dgm:presLayoutVars>
          <dgm:chPref val="3"/>
        </dgm:presLayoutVars>
      </dgm:prSet>
      <dgm:spPr/>
    </dgm:pt>
    <dgm:pt modelId="{D57F961D-D080-4963-BADB-B7AA8C6196C2}" type="pres">
      <dgm:prSet presAssocID="{4A568619-46CF-4660-8121-8E74F9EF6ED1}" presName="hierChild4" presStyleCnt="0"/>
      <dgm:spPr/>
    </dgm:pt>
    <dgm:pt modelId="{31AA779D-5311-4ACD-B1EB-F4ACB06E803C}" type="pres">
      <dgm:prSet presAssocID="{4749A399-89B8-410A-B2F0-304486C065A8}" presName="Name23" presStyleLbl="parChTrans1D4" presStyleIdx="0" presStyleCnt="2"/>
      <dgm:spPr/>
    </dgm:pt>
    <dgm:pt modelId="{A9EC33BF-E92F-456E-9628-DEC1D6B0D64D}" type="pres">
      <dgm:prSet presAssocID="{C0AA08AA-BED5-4385-8BFE-1E1186A90223}" presName="hierRoot4" presStyleCnt="0"/>
      <dgm:spPr/>
    </dgm:pt>
    <dgm:pt modelId="{2110E494-FCB3-41C0-8E96-254FA45B1461}" type="pres">
      <dgm:prSet presAssocID="{C0AA08AA-BED5-4385-8BFE-1E1186A90223}" presName="composite4" presStyleCnt="0"/>
      <dgm:spPr/>
    </dgm:pt>
    <dgm:pt modelId="{BEF74D59-5725-4E7F-A96F-24EB468B2955}" type="pres">
      <dgm:prSet presAssocID="{C0AA08AA-BED5-4385-8BFE-1E1186A90223}" presName="background4" presStyleLbl="asst2" presStyleIdx="2" presStyleCnt="4"/>
      <dgm:spPr/>
    </dgm:pt>
    <dgm:pt modelId="{CBC89F25-556A-4D12-A1F8-43E96B98272B}" type="pres">
      <dgm:prSet presAssocID="{C0AA08AA-BED5-4385-8BFE-1E1186A90223}" presName="text4" presStyleLbl="fgAcc4" presStyleIdx="0" presStyleCnt="2">
        <dgm:presLayoutVars>
          <dgm:chPref val="3"/>
        </dgm:presLayoutVars>
      </dgm:prSet>
      <dgm:spPr/>
    </dgm:pt>
    <dgm:pt modelId="{BF456805-EA4A-4CBB-909A-5A5A29002BF2}" type="pres">
      <dgm:prSet presAssocID="{C0AA08AA-BED5-4385-8BFE-1E1186A90223}" presName="hierChild5" presStyleCnt="0"/>
      <dgm:spPr/>
    </dgm:pt>
    <dgm:pt modelId="{BAD9C0AE-EB36-43E6-B899-B08923078F17}" type="pres">
      <dgm:prSet presAssocID="{7620DF7D-D9A4-4E4E-A383-ADE5630C5D1D}" presName="Name23" presStyleLbl="parChTrans1D4" presStyleIdx="1" presStyleCnt="2"/>
      <dgm:spPr/>
    </dgm:pt>
    <dgm:pt modelId="{745E4E9A-0BC5-41F0-A42D-71BAF364D4A7}" type="pres">
      <dgm:prSet presAssocID="{307C246F-29BA-4462-AF26-C88B71ADBF85}" presName="hierRoot4" presStyleCnt="0"/>
      <dgm:spPr/>
    </dgm:pt>
    <dgm:pt modelId="{DEB4E7AC-04B6-4AD9-AE6A-9E6E806BF7A8}" type="pres">
      <dgm:prSet presAssocID="{307C246F-29BA-4462-AF26-C88B71ADBF85}" presName="composite4" presStyleCnt="0"/>
      <dgm:spPr/>
    </dgm:pt>
    <dgm:pt modelId="{E5E474DE-F9E7-471F-9FFC-AF8CBE7BC72E}" type="pres">
      <dgm:prSet presAssocID="{307C246F-29BA-4462-AF26-C88B71ADBF85}" presName="background4" presStyleLbl="asst2" presStyleIdx="3" presStyleCnt="4"/>
      <dgm:spPr/>
    </dgm:pt>
    <dgm:pt modelId="{637C6117-D710-431C-AC09-6F89A76A5235}" type="pres">
      <dgm:prSet presAssocID="{307C246F-29BA-4462-AF26-C88B71ADBF85}" presName="text4" presStyleLbl="fgAcc4" presStyleIdx="1" presStyleCnt="2">
        <dgm:presLayoutVars>
          <dgm:chPref val="3"/>
        </dgm:presLayoutVars>
      </dgm:prSet>
      <dgm:spPr/>
    </dgm:pt>
    <dgm:pt modelId="{6D1BC60A-B1C1-405D-BABF-0FBCB33A0C1E}" type="pres">
      <dgm:prSet presAssocID="{307C246F-29BA-4462-AF26-C88B71ADBF85}" presName="hierChild5" presStyleCnt="0"/>
      <dgm:spPr/>
    </dgm:pt>
    <dgm:pt modelId="{C37D46C0-8A48-4320-BA59-03E71F6F59F5}" type="pres">
      <dgm:prSet presAssocID="{01A70911-4C84-44C9-B458-2BA540905647}" presName="Name10" presStyleLbl="parChTrans1D2" presStyleIdx="1" presStyleCnt="2"/>
      <dgm:spPr/>
    </dgm:pt>
    <dgm:pt modelId="{4192E326-0B4F-41A1-8506-29D240A56F7A}" type="pres">
      <dgm:prSet presAssocID="{A432CED4-0359-46E4-B4B1-5E7030C5DC39}" presName="hierRoot2" presStyleCnt="0"/>
      <dgm:spPr/>
    </dgm:pt>
    <dgm:pt modelId="{3BFE20BC-2A0D-4E43-B9AE-E0C82AB7F7F5}" type="pres">
      <dgm:prSet presAssocID="{A432CED4-0359-46E4-B4B1-5E7030C5DC39}" presName="composite2" presStyleCnt="0"/>
      <dgm:spPr/>
    </dgm:pt>
    <dgm:pt modelId="{9EDCD592-B0BB-406D-BDF6-032A7DFB3F73}" type="pres">
      <dgm:prSet presAssocID="{A432CED4-0359-46E4-B4B1-5E7030C5DC39}" presName="background2" presStyleLbl="asst1" presStyleIdx="0" presStyleCnt="1"/>
      <dgm:spPr/>
    </dgm:pt>
    <dgm:pt modelId="{AC124B67-DC21-44BF-B79E-2AD8D487E310}" type="pres">
      <dgm:prSet presAssocID="{A432CED4-0359-46E4-B4B1-5E7030C5DC39}" presName="text2" presStyleLbl="fgAcc2" presStyleIdx="1" presStyleCnt="2">
        <dgm:presLayoutVars>
          <dgm:chPref val="3"/>
        </dgm:presLayoutVars>
      </dgm:prSet>
      <dgm:spPr/>
    </dgm:pt>
    <dgm:pt modelId="{9E5DCAB6-6002-4D80-B667-9AD5599DA2DD}" type="pres">
      <dgm:prSet presAssocID="{A432CED4-0359-46E4-B4B1-5E7030C5DC39}" presName="hierChild3" presStyleCnt="0"/>
      <dgm:spPr/>
    </dgm:pt>
  </dgm:ptLst>
  <dgm:cxnLst>
    <dgm:cxn modelId="{8247B810-0EAC-44CD-A1BC-BBCB95F9F944}" type="presOf" srcId="{A432CED4-0359-46E4-B4B1-5E7030C5DC39}" destId="{AC124B67-DC21-44BF-B79E-2AD8D487E310}" srcOrd="0" destOrd="0" presId="urn:microsoft.com/office/officeart/2005/8/layout/hierarchy1"/>
    <dgm:cxn modelId="{51FC0361-8BC1-40CE-AE9C-2299E1FBA8D6}" type="presOf" srcId="{29B4E7E2-E75A-4EFD-B842-CF9BF74FAB76}" destId="{4432F449-8BB2-4A4B-9B01-FF4764E84533}" srcOrd="0" destOrd="0" presId="urn:microsoft.com/office/officeart/2005/8/layout/hierarchy1"/>
    <dgm:cxn modelId="{C0FBB46D-33C2-4555-9875-0BC682237550}" srcId="{29B4E7E2-E75A-4EFD-B842-CF9BF74FAB76}" destId="{407B67E0-8A49-411B-AEC2-2EA33A866AF6}" srcOrd="0" destOrd="0" parTransId="{8A856F3A-6B6A-4C73-8EC1-C83EF4735EF1}" sibTransId="{33D8A840-833A-415C-88EA-03E1882F6868}"/>
    <dgm:cxn modelId="{6A5E0A73-F589-4045-AED1-E580E74F4ADA}" type="presOf" srcId="{A6EA025A-B6CD-4810-9E30-6B087F076DF9}" destId="{0EDB00EE-1A9E-479F-84D1-489FF0986B2D}" srcOrd="0" destOrd="0" presId="urn:microsoft.com/office/officeart/2005/8/layout/hierarchy1"/>
    <dgm:cxn modelId="{06D1FD57-F143-475A-A030-F261D113D7EB}" type="presOf" srcId="{407B67E0-8A49-411B-AEC2-2EA33A866AF6}" destId="{6E78051E-76DD-4B8B-9E27-D269393D3100}" srcOrd="0" destOrd="0" presId="urn:microsoft.com/office/officeart/2005/8/layout/hierarchy1"/>
    <dgm:cxn modelId="{A2D57D7A-3DF7-4FC1-8CC2-CCA5494BC943}" type="presOf" srcId="{24A299F3-A411-416F-9265-14733BCF4E00}" destId="{29D9ECC6-EEBF-4CB2-875F-EB71DEC5F716}" srcOrd="0" destOrd="0" presId="urn:microsoft.com/office/officeart/2005/8/layout/hierarchy1"/>
    <dgm:cxn modelId="{4CC08680-5792-406C-AD76-BCEBFDE811A8}" type="presOf" srcId="{75CE164A-DD2C-49EB-ABF5-9934784F1605}" destId="{D7E9B6D4-9E03-4D32-AA0D-FB793198635F}" srcOrd="0" destOrd="0" presId="urn:microsoft.com/office/officeart/2005/8/layout/hierarchy1"/>
    <dgm:cxn modelId="{A8DF6887-8B96-4CDE-8D74-3F0A82B9415F}" type="presOf" srcId="{EC8CEC69-D92F-46D1-AFF8-3FD8943F2F75}" destId="{F218A27D-DBD8-495A-AA2E-09E23F7BFD59}" srcOrd="0" destOrd="0" presId="urn:microsoft.com/office/officeart/2005/8/layout/hierarchy1"/>
    <dgm:cxn modelId="{5435ED90-7640-4539-B5F0-29D99DD98F6A}" srcId="{A6EA025A-B6CD-4810-9E30-6B087F076DF9}" destId="{29B4E7E2-E75A-4EFD-B842-CF9BF74FAB76}" srcOrd="0" destOrd="0" parTransId="{75CE164A-DD2C-49EB-ABF5-9934784F1605}" sibTransId="{B44EDD1F-B1AA-4703-88EF-072AF989120E}"/>
    <dgm:cxn modelId="{72ED6391-54BF-4A8A-9B6B-DE4D2B374229}" srcId="{4A568619-46CF-4660-8121-8E74F9EF6ED1}" destId="{C0AA08AA-BED5-4385-8BFE-1E1186A90223}" srcOrd="0" destOrd="0" parTransId="{4749A399-89B8-410A-B2F0-304486C065A8}" sibTransId="{DBCDAF86-E9F4-42F6-9532-6595E7742440}"/>
    <dgm:cxn modelId="{B4984491-1CAD-409A-A082-66A69D1A010F}" type="presOf" srcId="{7620DF7D-D9A4-4E4E-A383-ADE5630C5D1D}" destId="{BAD9C0AE-EB36-43E6-B899-B08923078F17}" srcOrd="0" destOrd="0" presId="urn:microsoft.com/office/officeart/2005/8/layout/hierarchy1"/>
    <dgm:cxn modelId="{F01261B5-2FC6-40E4-8954-C49F8218CF9C}" type="presOf" srcId="{01A70911-4C84-44C9-B458-2BA540905647}" destId="{C37D46C0-8A48-4320-BA59-03E71F6F59F5}" srcOrd="0" destOrd="0" presId="urn:microsoft.com/office/officeart/2005/8/layout/hierarchy1"/>
    <dgm:cxn modelId="{A1DC0CBB-DFF1-4E2E-81F6-918EEA595E8A}" srcId="{4A568619-46CF-4660-8121-8E74F9EF6ED1}" destId="{307C246F-29BA-4462-AF26-C88B71ADBF85}" srcOrd="1" destOrd="0" parTransId="{7620DF7D-D9A4-4E4E-A383-ADE5630C5D1D}" sibTransId="{24469FF6-52F8-44B5-9197-32E1D0AF5CC0}"/>
    <dgm:cxn modelId="{28DA34C8-488C-4300-B498-9069BECD9F70}" type="presOf" srcId="{8A856F3A-6B6A-4C73-8EC1-C83EF4735EF1}" destId="{EAB6D7A0-2D7D-4C05-A582-8EA92A991144}" srcOrd="0" destOrd="0" presId="urn:microsoft.com/office/officeart/2005/8/layout/hierarchy1"/>
    <dgm:cxn modelId="{CD4EB9CE-C10C-4D4D-BE59-3ED8D2CC910F}" srcId="{A6EA025A-B6CD-4810-9E30-6B087F076DF9}" destId="{A432CED4-0359-46E4-B4B1-5E7030C5DC39}" srcOrd="1" destOrd="0" parTransId="{01A70911-4C84-44C9-B458-2BA540905647}" sibTransId="{7E9679A0-9451-4CF7-A085-C1A9F3153F3A}"/>
    <dgm:cxn modelId="{248EB4D0-37ED-4016-A62B-54611C8DF6DE}" type="presOf" srcId="{4A568619-46CF-4660-8121-8E74F9EF6ED1}" destId="{BC5C49E2-0D1C-4DC2-8DEC-74DB3781ADD9}" srcOrd="0" destOrd="0" presId="urn:microsoft.com/office/officeart/2005/8/layout/hierarchy1"/>
    <dgm:cxn modelId="{1DCB04D2-6720-4355-83B7-B915A104E729}" type="presOf" srcId="{C0AA08AA-BED5-4385-8BFE-1E1186A90223}" destId="{CBC89F25-556A-4D12-A1F8-43E96B98272B}" srcOrd="0" destOrd="0" presId="urn:microsoft.com/office/officeart/2005/8/layout/hierarchy1"/>
    <dgm:cxn modelId="{4DD43CED-6EA1-4941-880C-EF86C6E2F4FE}" type="presOf" srcId="{307C246F-29BA-4462-AF26-C88B71ADBF85}" destId="{637C6117-D710-431C-AC09-6F89A76A5235}" srcOrd="0" destOrd="0" presId="urn:microsoft.com/office/officeart/2005/8/layout/hierarchy1"/>
    <dgm:cxn modelId="{401568F4-23BD-44EA-A22B-531116337BDD}" type="presOf" srcId="{4749A399-89B8-410A-B2F0-304486C065A8}" destId="{31AA779D-5311-4ACD-B1EB-F4ACB06E803C}" srcOrd="0" destOrd="0" presId="urn:microsoft.com/office/officeart/2005/8/layout/hierarchy1"/>
    <dgm:cxn modelId="{1DAC1FF5-D0A0-45C1-BDC8-D9138A5E1563}" srcId="{29B4E7E2-E75A-4EFD-B842-CF9BF74FAB76}" destId="{4A568619-46CF-4660-8121-8E74F9EF6ED1}" srcOrd="1" destOrd="0" parTransId="{24A299F3-A411-416F-9265-14733BCF4E00}" sibTransId="{2F1968B0-4C05-49A8-B3E1-2A9A59729A6E}"/>
    <dgm:cxn modelId="{2BD8F1F8-B8BB-4726-B842-18E72E4D993A}" srcId="{EC8CEC69-D92F-46D1-AFF8-3FD8943F2F75}" destId="{A6EA025A-B6CD-4810-9E30-6B087F076DF9}" srcOrd="0" destOrd="0" parTransId="{DF65E116-8EF5-4558-AAAC-B830DAF402F4}" sibTransId="{1651EAD5-818F-4F59-B378-7DD6C2DD42C5}"/>
    <dgm:cxn modelId="{579B4CE4-E5EA-4052-964E-C5B4A459F4FE}" type="presParOf" srcId="{F218A27D-DBD8-495A-AA2E-09E23F7BFD59}" destId="{CA63DD5B-9C56-434B-A597-0BDF3FCD4972}" srcOrd="0" destOrd="0" presId="urn:microsoft.com/office/officeart/2005/8/layout/hierarchy1"/>
    <dgm:cxn modelId="{9D0BFCAD-C30F-4EBB-8F89-4804405BE5E4}" type="presParOf" srcId="{CA63DD5B-9C56-434B-A597-0BDF3FCD4972}" destId="{79586DDD-87E8-43A2-8D8A-5820C294696A}" srcOrd="0" destOrd="0" presId="urn:microsoft.com/office/officeart/2005/8/layout/hierarchy1"/>
    <dgm:cxn modelId="{D543FC3C-C6E2-437C-BC86-11EEFBE142E9}" type="presParOf" srcId="{79586DDD-87E8-43A2-8D8A-5820C294696A}" destId="{3469510F-6151-4887-9964-62AEBF79F242}" srcOrd="0" destOrd="0" presId="urn:microsoft.com/office/officeart/2005/8/layout/hierarchy1"/>
    <dgm:cxn modelId="{1FF55D0B-CD2F-4053-883F-DF75E5BE54A9}" type="presParOf" srcId="{79586DDD-87E8-43A2-8D8A-5820C294696A}" destId="{0EDB00EE-1A9E-479F-84D1-489FF0986B2D}" srcOrd="1" destOrd="0" presId="urn:microsoft.com/office/officeart/2005/8/layout/hierarchy1"/>
    <dgm:cxn modelId="{1E391A44-5B48-490D-84C9-09E2F003E3F4}" type="presParOf" srcId="{CA63DD5B-9C56-434B-A597-0BDF3FCD4972}" destId="{5835E64D-0964-410A-AD75-EBB583E53295}" srcOrd="1" destOrd="0" presId="urn:microsoft.com/office/officeart/2005/8/layout/hierarchy1"/>
    <dgm:cxn modelId="{A9E28789-C3F8-4616-B93C-FC1A0B55FC6A}" type="presParOf" srcId="{5835E64D-0964-410A-AD75-EBB583E53295}" destId="{D7E9B6D4-9E03-4D32-AA0D-FB793198635F}" srcOrd="0" destOrd="0" presId="urn:microsoft.com/office/officeart/2005/8/layout/hierarchy1"/>
    <dgm:cxn modelId="{B484C325-9538-4387-B99B-4374EFED57BD}" type="presParOf" srcId="{5835E64D-0964-410A-AD75-EBB583E53295}" destId="{070F31ED-B363-44C0-BFF4-06616BECF0AB}" srcOrd="1" destOrd="0" presId="urn:microsoft.com/office/officeart/2005/8/layout/hierarchy1"/>
    <dgm:cxn modelId="{1BD59DF5-2D76-41A7-A566-862611683C18}" type="presParOf" srcId="{070F31ED-B363-44C0-BFF4-06616BECF0AB}" destId="{D738F3EC-7EAA-44C6-9972-CA19226728F0}" srcOrd="0" destOrd="0" presId="urn:microsoft.com/office/officeart/2005/8/layout/hierarchy1"/>
    <dgm:cxn modelId="{5DBC610C-4167-4C52-A949-B0449DD5C4A9}" type="presParOf" srcId="{D738F3EC-7EAA-44C6-9972-CA19226728F0}" destId="{B15FEC6C-5200-489C-A844-805E0C87AD05}" srcOrd="0" destOrd="0" presId="urn:microsoft.com/office/officeart/2005/8/layout/hierarchy1"/>
    <dgm:cxn modelId="{FF76C303-66DF-4BCC-8CB1-6633E19213D5}" type="presParOf" srcId="{D738F3EC-7EAA-44C6-9972-CA19226728F0}" destId="{4432F449-8BB2-4A4B-9B01-FF4764E84533}" srcOrd="1" destOrd="0" presId="urn:microsoft.com/office/officeart/2005/8/layout/hierarchy1"/>
    <dgm:cxn modelId="{477780B6-9B3E-4A1B-964B-746540BD6A47}" type="presParOf" srcId="{070F31ED-B363-44C0-BFF4-06616BECF0AB}" destId="{43DFD39B-3879-4A44-ADD8-83ED7A3F240D}" srcOrd="1" destOrd="0" presId="urn:microsoft.com/office/officeart/2005/8/layout/hierarchy1"/>
    <dgm:cxn modelId="{C6DA4A23-76E5-43B9-A7BC-BAEE2EF0F9BE}" type="presParOf" srcId="{43DFD39B-3879-4A44-ADD8-83ED7A3F240D}" destId="{EAB6D7A0-2D7D-4C05-A582-8EA92A991144}" srcOrd="0" destOrd="0" presId="urn:microsoft.com/office/officeart/2005/8/layout/hierarchy1"/>
    <dgm:cxn modelId="{4B433825-FA1B-443E-940B-E2C944F7BF34}" type="presParOf" srcId="{43DFD39B-3879-4A44-ADD8-83ED7A3F240D}" destId="{A23F4ECC-A86E-482B-A891-1CB5C5C363BE}" srcOrd="1" destOrd="0" presId="urn:microsoft.com/office/officeart/2005/8/layout/hierarchy1"/>
    <dgm:cxn modelId="{38D6DC23-4000-43B0-BF1A-4E14B940C393}" type="presParOf" srcId="{A23F4ECC-A86E-482B-A891-1CB5C5C363BE}" destId="{92D9199E-0DEF-4550-8AD7-8D3B59697FA1}" srcOrd="0" destOrd="0" presId="urn:microsoft.com/office/officeart/2005/8/layout/hierarchy1"/>
    <dgm:cxn modelId="{902EC6FC-FE70-48F5-AEE8-639A61F1E888}" type="presParOf" srcId="{92D9199E-0DEF-4550-8AD7-8D3B59697FA1}" destId="{81E63504-A10B-412F-B77C-F329578B813B}" srcOrd="0" destOrd="0" presId="urn:microsoft.com/office/officeart/2005/8/layout/hierarchy1"/>
    <dgm:cxn modelId="{71E3E73E-0CE6-4F57-94C1-19D4A2CF5A78}" type="presParOf" srcId="{92D9199E-0DEF-4550-8AD7-8D3B59697FA1}" destId="{6E78051E-76DD-4B8B-9E27-D269393D3100}" srcOrd="1" destOrd="0" presId="urn:microsoft.com/office/officeart/2005/8/layout/hierarchy1"/>
    <dgm:cxn modelId="{A7759956-F31D-4BFF-B226-A5A6FBC71BE9}" type="presParOf" srcId="{A23F4ECC-A86E-482B-A891-1CB5C5C363BE}" destId="{D9F5E800-CCB4-446C-8D23-4819952D3AF0}" srcOrd="1" destOrd="0" presId="urn:microsoft.com/office/officeart/2005/8/layout/hierarchy1"/>
    <dgm:cxn modelId="{F094F16B-C886-4974-A4B5-2662AFC5B20C}" type="presParOf" srcId="{43DFD39B-3879-4A44-ADD8-83ED7A3F240D}" destId="{29D9ECC6-EEBF-4CB2-875F-EB71DEC5F716}" srcOrd="2" destOrd="0" presId="urn:microsoft.com/office/officeart/2005/8/layout/hierarchy1"/>
    <dgm:cxn modelId="{ADB8C835-9729-45D4-915A-73CCAE0C029B}" type="presParOf" srcId="{43DFD39B-3879-4A44-ADD8-83ED7A3F240D}" destId="{48C16219-F8A1-44AF-B34A-5F1663400043}" srcOrd="3" destOrd="0" presId="urn:microsoft.com/office/officeart/2005/8/layout/hierarchy1"/>
    <dgm:cxn modelId="{AA015152-F239-4A41-8078-AEEC1DA5AFC6}" type="presParOf" srcId="{48C16219-F8A1-44AF-B34A-5F1663400043}" destId="{DDD1A166-6AE6-4D47-ADE4-FBB4AE00B725}" srcOrd="0" destOrd="0" presId="urn:microsoft.com/office/officeart/2005/8/layout/hierarchy1"/>
    <dgm:cxn modelId="{D39197F0-D1E8-4F2D-8557-ACA55385CE3F}" type="presParOf" srcId="{DDD1A166-6AE6-4D47-ADE4-FBB4AE00B725}" destId="{1371776D-FE4F-4D9B-8CA1-31B125419A12}" srcOrd="0" destOrd="0" presId="urn:microsoft.com/office/officeart/2005/8/layout/hierarchy1"/>
    <dgm:cxn modelId="{11344DDD-8F75-4947-8E49-615455ECA82D}" type="presParOf" srcId="{DDD1A166-6AE6-4D47-ADE4-FBB4AE00B725}" destId="{BC5C49E2-0D1C-4DC2-8DEC-74DB3781ADD9}" srcOrd="1" destOrd="0" presId="urn:microsoft.com/office/officeart/2005/8/layout/hierarchy1"/>
    <dgm:cxn modelId="{0C332241-38ED-4586-A986-9CA4346A4ACC}" type="presParOf" srcId="{48C16219-F8A1-44AF-B34A-5F1663400043}" destId="{D57F961D-D080-4963-BADB-B7AA8C6196C2}" srcOrd="1" destOrd="0" presId="urn:microsoft.com/office/officeart/2005/8/layout/hierarchy1"/>
    <dgm:cxn modelId="{2118D521-8590-4101-AE1E-3B1300AE58B4}" type="presParOf" srcId="{D57F961D-D080-4963-BADB-B7AA8C6196C2}" destId="{31AA779D-5311-4ACD-B1EB-F4ACB06E803C}" srcOrd="0" destOrd="0" presId="urn:microsoft.com/office/officeart/2005/8/layout/hierarchy1"/>
    <dgm:cxn modelId="{5CB536F8-885F-4145-A2EA-D5314698C8BF}" type="presParOf" srcId="{D57F961D-D080-4963-BADB-B7AA8C6196C2}" destId="{A9EC33BF-E92F-456E-9628-DEC1D6B0D64D}" srcOrd="1" destOrd="0" presId="urn:microsoft.com/office/officeart/2005/8/layout/hierarchy1"/>
    <dgm:cxn modelId="{89FC4FF1-42CF-44B3-B9F2-011630F875C0}" type="presParOf" srcId="{A9EC33BF-E92F-456E-9628-DEC1D6B0D64D}" destId="{2110E494-FCB3-41C0-8E96-254FA45B1461}" srcOrd="0" destOrd="0" presId="urn:microsoft.com/office/officeart/2005/8/layout/hierarchy1"/>
    <dgm:cxn modelId="{084DE303-643E-4B0A-8869-B45986D2C19A}" type="presParOf" srcId="{2110E494-FCB3-41C0-8E96-254FA45B1461}" destId="{BEF74D59-5725-4E7F-A96F-24EB468B2955}" srcOrd="0" destOrd="0" presId="urn:microsoft.com/office/officeart/2005/8/layout/hierarchy1"/>
    <dgm:cxn modelId="{4094FC4A-6ABF-43C3-B357-F2FCAFE76FC1}" type="presParOf" srcId="{2110E494-FCB3-41C0-8E96-254FA45B1461}" destId="{CBC89F25-556A-4D12-A1F8-43E96B98272B}" srcOrd="1" destOrd="0" presId="urn:microsoft.com/office/officeart/2005/8/layout/hierarchy1"/>
    <dgm:cxn modelId="{EB33745C-88D4-42E0-AD71-E77E5F423EB9}" type="presParOf" srcId="{A9EC33BF-E92F-456E-9628-DEC1D6B0D64D}" destId="{BF456805-EA4A-4CBB-909A-5A5A29002BF2}" srcOrd="1" destOrd="0" presId="urn:microsoft.com/office/officeart/2005/8/layout/hierarchy1"/>
    <dgm:cxn modelId="{2DFCC6E3-17B5-418C-86A3-70393E58322C}" type="presParOf" srcId="{D57F961D-D080-4963-BADB-B7AA8C6196C2}" destId="{BAD9C0AE-EB36-43E6-B899-B08923078F17}" srcOrd="2" destOrd="0" presId="urn:microsoft.com/office/officeart/2005/8/layout/hierarchy1"/>
    <dgm:cxn modelId="{6AF212EA-7601-422C-9252-7E13F6268F41}" type="presParOf" srcId="{D57F961D-D080-4963-BADB-B7AA8C6196C2}" destId="{745E4E9A-0BC5-41F0-A42D-71BAF364D4A7}" srcOrd="3" destOrd="0" presId="urn:microsoft.com/office/officeart/2005/8/layout/hierarchy1"/>
    <dgm:cxn modelId="{B2AB551D-0AB7-48D8-B7CA-5CEE5CDECB43}" type="presParOf" srcId="{745E4E9A-0BC5-41F0-A42D-71BAF364D4A7}" destId="{DEB4E7AC-04B6-4AD9-AE6A-9E6E806BF7A8}" srcOrd="0" destOrd="0" presId="urn:microsoft.com/office/officeart/2005/8/layout/hierarchy1"/>
    <dgm:cxn modelId="{35415578-112D-410F-9D3B-4AB682A19326}" type="presParOf" srcId="{DEB4E7AC-04B6-4AD9-AE6A-9E6E806BF7A8}" destId="{E5E474DE-F9E7-471F-9FFC-AF8CBE7BC72E}" srcOrd="0" destOrd="0" presId="urn:microsoft.com/office/officeart/2005/8/layout/hierarchy1"/>
    <dgm:cxn modelId="{D22F7277-27A6-4884-9E41-110CD68AB807}" type="presParOf" srcId="{DEB4E7AC-04B6-4AD9-AE6A-9E6E806BF7A8}" destId="{637C6117-D710-431C-AC09-6F89A76A5235}" srcOrd="1" destOrd="0" presId="urn:microsoft.com/office/officeart/2005/8/layout/hierarchy1"/>
    <dgm:cxn modelId="{5F09F542-E773-48B8-B7C4-25658A5717BD}" type="presParOf" srcId="{745E4E9A-0BC5-41F0-A42D-71BAF364D4A7}" destId="{6D1BC60A-B1C1-405D-BABF-0FBCB33A0C1E}" srcOrd="1" destOrd="0" presId="urn:microsoft.com/office/officeart/2005/8/layout/hierarchy1"/>
    <dgm:cxn modelId="{D850DF80-884F-44C4-99FC-1F12485FBCA8}" type="presParOf" srcId="{5835E64D-0964-410A-AD75-EBB583E53295}" destId="{C37D46C0-8A48-4320-BA59-03E71F6F59F5}" srcOrd="2" destOrd="0" presId="urn:microsoft.com/office/officeart/2005/8/layout/hierarchy1"/>
    <dgm:cxn modelId="{C9E776D4-B8DA-4506-A0EA-63BD080FC98C}" type="presParOf" srcId="{5835E64D-0964-410A-AD75-EBB583E53295}" destId="{4192E326-0B4F-41A1-8506-29D240A56F7A}" srcOrd="3" destOrd="0" presId="urn:microsoft.com/office/officeart/2005/8/layout/hierarchy1"/>
    <dgm:cxn modelId="{739DA0C9-1A00-442F-9133-C633A449F252}" type="presParOf" srcId="{4192E326-0B4F-41A1-8506-29D240A56F7A}" destId="{3BFE20BC-2A0D-4E43-B9AE-E0C82AB7F7F5}" srcOrd="0" destOrd="0" presId="urn:microsoft.com/office/officeart/2005/8/layout/hierarchy1"/>
    <dgm:cxn modelId="{4F82627B-2328-43B0-BCAD-C2FE355C0C81}" type="presParOf" srcId="{3BFE20BC-2A0D-4E43-B9AE-E0C82AB7F7F5}" destId="{9EDCD592-B0BB-406D-BDF6-032A7DFB3F73}" srcOrd="0" destOrd="0" presId="urn:microsoft.com/office/officeart/2005/8/layout/hierarchy1"/>
    <dgm:cxn modelId="{30070302-44D7-416C-B8A7-095502B8AC49}" type="presParOf" srcId="{3BFE20BC-2A0D-4E43-B9AE-E0C82AB7F7F5}" destId="{AC124B67-DC21-44BF-B79E-2AD8D487E310}" srcOrd="1" destOrd="0" presId="urn:microsoft.com/office/officeart/2005/8/layout/hierarchy1"/>
    <dgm:cxn modelId="{AEE22A3D-3301-4546-8699-F03818FCAB3F}" type="presParOf" srcId="{4192E326-0B4F-41A1-8506-29D240A56F7A}" destId="{9E5DCAB6-6002-4D80-B667-9AD5599DA2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D46C0-8A48-4320-BA59-03E71F6F59F5}">
      <dsp:nvSpPr>
        <dsp:cNvPr id="0" name=""/>
        <dsp:cNvSpPr/>
      </dsp:nvSpPr>
      <dsp:spPr>
        <a:xfrm>
          <a:off x="3358925" y="1080005"/>
          <a:ext cx="1038529" cy="494245"/>
        </a:xfrm>
        <a:custGeom>
          <a:avLst/>
          <a:gdLst/>
          <a:ahLst/>
          <a:cxnLst/>
          <a:rect l="0" t="0" r="0" b="0"/>
          <a:pathLst>
            <a:path>
              <a:moveTo>
                <a:pt x="0" y="0"/>
              </a:moveTo>
              <a:lnTo>
                <a:pt x="0" y="336814"/>
              </a:lnTo>
              <a:lnTo>
                <a:pt x="1038529" y="336814"/>
              </a:lnTo>
              <a:lnTo>
                <a:pt x="1038529" y="49424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9C0AE-EB36-43E6-B899-B08923078F17}">
      <dsp:nvSpPr>
        <dsp:cNvPr id="0" name=""/>
        <dsp:cNvSpPr/>
      </dsp:nvSpPr>
      <dsp:spPr>
        <a:xfrm>
          <a:off x="3358925" y="4226750"/>
          <a:ext cx="1038529" cy="494245"/>
        </a:xfrm>
        <a:custGeom>
          <a:avLst/>
          <a:gdLst/>
          <a:ahLst/>
          <a:cxnLst/>
          <a:rect l="0" t="0" r="0" b="0"/>
          <a:pathLst>
            <a:path>
              <a:moveTo>
                <a:pt x="0" y="0"/>
              </a:moveTo>
              <a:lnTo>
                <a:pt x="0" y="336814"/>
              </a:lnTo>
              <a:lnTo>
                <a:pt x="1038529" y="336814"/>
              </a:lnTo>
              <a:lnTo>
                <a:pt x="1038529" y="49424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A779D-5311-4ACD-B1EB-F4ACB06E803C}">
      <dsp:nvSpPr>
        <dsp:cNvPr id="0" name=""/>
        <dsp:cNvSpPr/>
      </dsp:nvSpPr>
      <dsp:spPr>
        <a:xfrm>
          <a:off x="2320395" y="4226750"/>
          <a:ext cx="1038529" cy="494245"/>
        </a:xfrm>
        <a:custGeom>
          <a:avLst/>
          <a:gdLst/>
          <a:ahLst/>
          <a:cxnLst/>
          <a:rect l="0" t="0" r="0" b="0"/>
          <a:pathLst>
            <a:path>
              <a:moveTo>
                <a:pt x="1038529" y="0"/>
              </a:moveTo>
              <a:lnTo>
                <a:pt x="1038529" y="336814"/>
              </a:lnTo>
              <a:lnTo>
                <a:pt x="0" y="336814"/>
              </a:lnTo>
              <a:lnTo>
                <a:pt x="0" y="49424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9ECC6-EEBF-4CB2-875F-EB71DEC5F716}">
      <dsp:nvSpPr>
        <dsp:cNvPr id="0" name=""/>
        <dsp:cNvSpPr/>
      </dsp:nvSpPr>
      <dsp:spPr>
        <a:xfrm>
          <a:off x="2320395" y="2653378"/>
          <a:ext cx="1038529" cy="494245"/>
        </a:xfrm>
        <a:custGeom>
          <a:avLst/>
          <a:gdLst/>
          <a:ahLst/>
          <a:cxnLst/>
          <a:rect l="0" t="0" r="0" b="0"/>
          <a:pathLst>
            <a:path>
              <a:moveTo>
                <a:pt x="0" y="0"/>
              </a:moveTo>
              <a:lnTo>
                <a:pt x="0" y="336814"/>
              </a:lnTo>
              <a:lnTo>
                <a:pt x="1038529" y="336814"/>
              </a:lnTo>
              <a:lnTo>
                <a:pt x="1038529" y="49424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6D7A0-2D7D-4C05-A582-8EA92A991144}">
      <dsp:nvSpPr>
        <dsp:cNvPr id="0" name=""/>
        <dsp:cNvSpPr/>
      </dsp:nvSpPr>
      <dsp:spPr>
        <a:xfrm>
          <a:off x="1281865" y="2653378"/>
          <a:ext cx="1038529" cy="494245"/>
        </a:xfrm>
        <a:custGeom>
          <a:avLst/>
          <a:gdLst/>
          <a:ahLst/>
          <a:cxnLst/>
          <a:rect l="0" t="0" r="0" b="0"/>
          <a:pathLst>
            <a:path>
              <a:moveTo>
                <a:pt x="1038529" y="0"/>
              </a:moveTo>
              <a:lnTo>
                <a:pt x="1038529" y="336814"/>
              </a:lnTo>
              <a:lnTo>
                <a:pt x="0" y="336814"/>
              </a:lnTo>
              <a:lnTo>
                <a:pt x="0" y="49424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9B6D4-9E03-4D32-AA0D-FB793198635F}">
      <dsp:nvSpPr>
        <dsp:cNvPr id="0" name=""/>
        <dsp:cNvSpPr/>
      </dsp:nvSpPr>
      <dsp:spPr>
        <a:xfrm>
          <a:off x="2320395" y="1080005"/>
          <a:ext cx="1038529" cy="494245"/>
        </a:xfrm>
        <a:custGeom>
          <a:avLst/>
          <a:gdLst/>
          <a:ahLst/>
          <a:cxnLst/>
          <a:rect l="0" t="0" r="0" b="0"/>
          <a:pathLst>
            <a:path>
              <a:moveTo>
                <a:pt x="1038529" y="0"/>
              </a:moveTo>
              <a:lnTo>
                <a:pt x="1038529" y="336814"/>
              </a:lnTo>
              <a:lnTo>
                <a:pt x="0" y="336814"/>
              </a:lnTo>
              <a:lnTo>
                <a:pt x="0" y="49424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9510F-6151-4887-9964-62AEBF79F242}">
      <dsp:nvSpPr>
        <dsp:cNvPr id="0" name=""/>
        <dsp:cNvSpPr/>
      </dsp:nvSpPr>
      <dsp:spPr>
        <a:xfrm>
          <a:off x="2509218" y="879"/>
          <a:ext cx="1699412" cy="10791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B00EE-1A9E-479F-84D1-489FF0986B2D}">
      <dsp:nvSpPr>
        <dsp:cNvPr id="0" name=""/>
        <dsp:cNvSpPr/>
      </dsp:nvSpPr>
      <dsp:spPr>
        <a:xfrm>
          <a:off x="2698042" y="180261"/>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t>BİYOMEKANİK</a:t>
          </a:r>
        </a:p>
      </dsp:txBody>
      <dsp:txXfrm>
        <a:off x="2729649" y="211868"/>
        <a:ext cx="1636198" cy="1015912"/>
      </dsp:txXfrm>
    </dsp:sp>
    <dsp:sp modelId="{B15FEC6C-5200-489C-A844-805E0C87AD05}">
      <dsp:nvSpPr>
        <dsp:cNvPr id="0" name=""/>
        <dsp:cNvSpPr/>
      </dsp:nvSpPr>
      <dsp:spPr>
        <a:xfrm>
          <a:off x="1470689" y="1574251"/>
          <a:ext cx="1699412" cy="10791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2F449-8BB2-4A4B-9B01-FF4764E84533}">
      <dsp:nvSpPr>
        <dsp:cNvPr id="0" name=""/>
        <dsp:cNvSpPr/>
      </dsp:nvSpPr>
      <dsp:spPr>
        <a:xfrm>
          <a:off x="1659512" y="1753634"/>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Katı cisim mekaniği</a:t>
          </a:r>
        </a:p>
      </dsp:txBody>
      <dsp:txXfrm>
        <a:off x="1691119" y="1785241"/>
        <a:ext cx="1636198" cy="1015912"/>
      </dsp:txXfrm>
    </dsp:sp>
    <dsp:sp modelId="{81E63504-A10B-412F-B77C-F329578B813B}">
      <dsp:nvSpPr>
        <dsp:cNvPr id="0" name=""/>
        <dsp:cNvSpPr/>
      </dsp:nvSpPr>
      <dsp:spPr>
        <a:xfrm>
          <a:off x="432159" y="3147624"/>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8051E-76DD-4B8B-9E27-D269393D3100}">
      <dsp:nvSpPr>
        <dsp:cNvPr id="0" name=""/>
        <dsp:cNvSpPr/>
      </dsp:nvSpPr>
      <dsp:spPr>
        <a:xfrm>
          <a:off x="620983" y="3327006"/>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err="1"/>
            <a:t>Biyostatik</a:t>
          </a:r>
          <a:endParaRPr lang="tr-TR" sz="1900" kern="1200" dirty="0"/>
        </a:p>
      </dsp:txBody>
      <dsp:txXfrm>
        <a:off x="652590" y="3358613"/>
        <a:ext cx="1636198" cy="1015912"/>
      </dsp:txXfrm>
    </dsp:sp>
    <dsp:sp modelId="{1371776D-FE4F-4D9B-8CA1-31B125419A12}">
      <dsp:nvSpPr>
        <dsp:cNvPr id="0" name=""/>
        <dsp:cNvSpPr/>
      </dsp:nvSpPr>
      <dsp:spPr>
        <a:xfrm>
          <a:off x="2509218" y="3147624"/>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C49E2-0D1C-4DC2-8DEC-74DB3781ADD9}">
      <dsp:nvSpPr>
        <dsp:cNvPr id="0" name=""/>
        <dsp:cNvSpPr/>
      </dsp:nvSpPr>
      <dsp:spPr>
        <a:xfrm>
          <a:off x="2698042" y="3327006"/>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err="1"/>
            <a:t>Biyodinamik</a:t>
          </a:r>
          <a:endParaRPr lang="tr-TR" sz="1900" kern="1200" dirty="0"/>
        </a:p>
      </dsp:txBody>
      <dsp:txXfrm>
        <a:off x="2729649" y="3358613"/>
        <a:ext cx="1636198" cy="1015912"/>
      </dsp:txXfrm>
    </dsp:sp>
    <dsp:sp modelId="{BEF74D59-5725-4E7F-A96F-24EB468B2955}">
      <dsp:nvSpPr>
        <dsp:cNvPr id="0" name=""/>
        <dsp:cNvSpPr/>
      </dsp:nvSpPr>
      <dsp:spPr>
        <a:xfrm>
          <a:off x="1470689" y="4720996"/>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C89F25-556A-4D12-A1F8-43E96B98272B}">
      <dsp:nvSpPr>
        <dsp:cNvPr id="0" name=""/>
        <dsp:cNvSpPr/>
      </dsp:nvSpPr>
      <dsp:spPr>
        <a:xfrm>
          <a:off x="1659512" y="4900379"/>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err="1"/>
            <a:t>Biyokinetik</a:t>
          </a:r>
          <a:endParaRPr lang="tr-TR" sz="1900" kern="1200" dirty="0"/>
        </a:p>
      </dsp:txBody>
      <dsp:txXfrm>
        <a:off x="1691119" y="4931986"/>
        <a:ext cx="1636198" cy="1015912"/>
      </dsp:txXfrm>
    </dsp:sp>
    <dsp:sp modelId="{E5E474DE-F9E7-471F-9FFC-AF8CBE7BC72E}">
      <dsp:nvSpPr>
        <dsp:cNvPr id="0" name=""/>
        <dsp:cNvSpPr/>
      </dsp:nvSpPr>
      <dsp:spPr>
        <a:xfrm>
          <a:off x="3547748" y="4720996"/>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C6117-D710-431C-AC09-6F89A76A5235}">
      <dsp:nvSpPr>
        <dsp:cNvPr id="0" name=""/>
        <dsp:cNvSpPr/>
      </dsp:nvSpPr>
      <dsp:spPr>
        <a:xfrm>
          <a:off x="3736572" y="4900379"/>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err="1"/>
            <a:t>Biyokinematik</a:t>
          </a:r>
          <a:endParaRPr lang="tr-TR" sz="1900" kern="1200" dirty="0"/>
        </a:p>
      </dsp:txBody>
      <dsp:txXfrm>
        <a:off x="3768179" y="4931986"/>
        <a:ext cx="1636198" cy="1015912"/>
      </dsp:txXfrm>
    </dsp:sp>
    <dsp:sp modelId="{9EDCD592-B0BB-406D-BDF6-032A7DFB3F73}">
      <dsp:nvSpPr>
        <dsp:cNvPr id="0" name=""/>
        <dsp:cNvSpPr/>
      </dsp:nvSpPr>
      <dsp:spPr>
        <a:xfrm>
          <a:off x="3547748" y="1574251"/>
          <a:ext cx="1699412" cy="10791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24B67-DC21-44BF-B79E-2AD8D487E310}">
      <dsp:nvSpPr>
        <dsp:cNvPr id="0" name=""/>
        <dsp:cNvSpPr/>
      </dsp:nvSpPr>
      <dsp:spPr>
        <a:xfrm>
          <a:off x="3736572" y="1753634"/>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Akışkanlar mekaniği</a:t>
          </a:r>
        </a:p>
      </dsp:txBody>
      <dsp:txXfrm>
        <a:off x="3768179" y="1785241"/>
        <a:ext cx="1636198" cy="1015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tr-TR"/>
              <a:t>Mühendislik Mekaniği Ders Notları -Prof.Dr. Mehmet Zor</a:t>
            </a:r>
          </a:p>
        </p:txBody>
      </p:sp>
      <p:sp>
        <p:nvSpPr>
          <p:cNvPr id="3" name="Veri Yer Tutucusu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r>
              <a:rPr lang="tr-TR"/>
              <a:t>15 Temmuz 2017</a:t>
            </a:r>
          </a:p>
        </p:txBody>
      </p:sp>
      <p:sp>
        <p:nvSpPr>
          <p:cNvPr id="4" name="Altbilgi Yer Tutucusu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r>
              <a:rPr lang="tr-TR"/>
              <a:t>Statik Ders Notları - Prof.Dr. Mehmet Zor</a:t>
            </a:r>
          </a:p>
        </p:txBody>
      </p:sp>
      <p:sp>
        <p:nvSpPr>
          <p:cNvPr id="5" name="Slayt Numarası Yer Tutucusu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46051FD6-E4C9-4338-98C7-07D132E3A765}" type="slidenum">
              <a:rPr lang="tr-TR" smtClean="0"/>
              <a:t>‹#›</a:t>
            </a:fld>
            <a:endParaRPr lang="tr-TR"/>
          </a:p>
        </p:txBody>
      </p:sp>
    </p:spTree>
    <p:extLst>
      <p:ext uri="{BB962C8B-B14F-4D97-AF65-F5344CB8AC3E}">
        <p14:creationId xmlns:p14="http://schemas.microsoft.com/office/powerpoint/2010/main" val="244164978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tr-TR"/>
              <a:t>Mühendislik Mekaniği Ders Notları -Prof.Dr. Mehmet Zor</a:t>
            </a:r>
          </a:p>
        </p:txBody>
      </p:sp>
      <p:sp>
        <p:nvSpPr>
          <p:cNvPr id="3" name="Veri Yer Tutucusu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r>
              <a:rPr lang="tr-TR"/>
              <a:t>15 Temmuz 2017</a:t>
            </a:r>
          </a:p>
        </p:txBody>
      </p:sp>
      <p:sp>
        <p:nvSpPr>
          <p:cNvPr id="4" name="Slayt Görüntüsü Yer Tutucus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tr-TR"/>
              <a:t>Statik Ders Notları - Prof.Dr. Mehmet Zor</a:t>
            </a:r>
          </a:p>
        </p:txBody>
      </p:sp>
      <p:sp>
        <p:nvSpPr>
          <p:cNvPr id="7" name="Slayt Numarası Yer Tutucus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F0ADF7-B50A-4D0C-9693-838BD8FCEA46}" type="slidenum">
              <a:rPr lang="tr-TR" smtClean="0"/>
              <a:pPr/>
              <a:t>‹#›</a:t>
            </a:fld>
            <a:endParaRPr lang="tr-TR"/>
          </a:p>
        </p:txBody>
      </p:sp>
    </p:spTree>
    <p:extLst>
      <p:ext uri="{BB962C8B-B14F-4D97-AF65-F5344CB8AC3E}">
        <p14:creationId xmlns:p14="http://schemas.microsoft.com/office/powerpoint/2010/main" val="15345847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 Bilgi Yer Tutucusu 3"/>
          <p:cNvSpPr>
            <a:spLocks noGrp="1"/>
          </p:cNvSpPr>
          <p:nvPr>
            <p:ph type="hdr" sz="quarter"/>
          </p:nvPr>
        </p:nvSpPr>
        <p:spPr/>
        <p:txBody>
          <a:bodyPr/>
          <a:lstStyle/>
          <a:p>
            <a:r>
              <a:rPr lang="tr-TR"/>
              <a:t>Mühendislik Mekaniği Ders Notları -Prof.Dr. Mehmet Zor</a:t>
            </a:r>
          </a:p>
        </p:txBody>
      </p:sp>
      <p:sp>
        <p:nvSpPr>
          <p:cNvPr id="5" name="Veri Yer Tutucusu 4"/>
          <p:cNvSpPr>
            <a:spLocks noGrp="1"/>
          </p:cNvSpPr>
          <p:nvPr>
            <p:ph type="dt" idx="1"/>
          </p:nvPr>
        </p:nvSpPr>
        <p:spPr/>
        <p:txBody>
          <a:bodyPr/>
          <a:lstStyle/>
          <a:p>
            <a:r>
              <a:rPr lang="tr-TR"/>
              <a:t>15 Temmuz 2017</a:t>
            </a:r>
          </a:p>
        </p:txBody>
      </p:sp>
      <p:sp>
        <p:nvSpPr>
          <p:cNvPr id="6" name="Slayt Numarası Yer Tutucusu 5"/>
          <p:cNvSpPr>
            <a:spLocks noGrp="1"/>
          </p:cNvSpPr>
          <p:nvPr>
            <p:ph type="sldNum" sz="quarter" idx="5"/>
          </p:nvPr>
        </p:nvSpPr>
        <p:spPr/>
        <p:txBody>
          <a:bodyPr/>
          <a:lstStyle/>
          <a:p>
            <a:fld id="{F9F0ADF7-B50A-4D0C-9693-838BD8FCEA46}" type="slidenum">
              <a:rPr lang="tr-TR" smtClean="0"/>
              <a:pPr/>
              <a:t>2</a:t>
            </a:fld>
            <a:endParaRPr lang="tr-TR"/>
          </a:p>
        </p:txBody>
      </p:sp>
    </p:spTree>
    <p:extLst>
      <p:ext uri="{BB962C8B-B14F-4D97-AF65-F5344CB8AC3E}">
        <p14:creationId xmlns:p14="http://schemas.microsoft.com/office/powerpoint/2010/main" val="137164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9F0ADF7-B50A-4D0C-9693-838BD8FCEA46}" type="slidenum">
              <a:rPr lang="tr-TR" smtClean="0"/>
              <a:pPr/>
              <a:t>41</a:t>
            </a:fld>
            <a:endParaRPr lang="tr-TR"/>
          </a:p>
        </p:txBody>
      </p:sp>
      <p:sp>
        <p:nvSpPr>
          <p:cNvPr id="6" name="Üstbilgi Yer Tutucusu 5"/>
          <p:cNvSpPr>
            <a:spLocks noGrp="1"/>
          </p:cNvSpPr>
          <p:nvPr>
            <p:ph type="hdr" sz="quarter" idx="11"/>
          </p:nvPr>
        </p:nvSpPr>
        <p:spPr/>
        <p:txBody>
          <a:bodyPr/>
          <a:lstStyle/>
          <a:p>
            <a:r>
              <a:rPr lang="tr-TR"/>
              <a:t>Mühendislik Mekaniği Ders Notları -Prof.Dr. Mehmet Zor</a:t>
            </a:r>
          </a:p>
        </p:txBody>
      </p:sp>
      <p:sp>
        <p:nvSpPr>
          <p:cNvPr id="7" name="Veri Yer Tutucusu 6"/>
          <p:cNvSpPr>
            <a:spLocks noGrp="1"/>
          </p:cNvSpPr>
          <p:nvPr>
            <p:ph type="dt" idx="12"/>
          </p:nvPr>
        </p:nvSpPr>
        <p:spPr/>
        <p:txBody>
          <a:bodyPr/>
          <a:lstStyle/>
          <a:p>
            <a:r>
              <a:rPr lang="tr-TR"/>
              <a:t>15 Temmuz 2017</a:t>
            </a:r>
          </a:p>
        </p:txBody>
      </p:sp>
    </p:spTree>
    <p:extLst>
      <p:ext uri="{BB962C8B-B14F-4D97-AF65-F5344CB8AC3E}">
        <p14:creationId xmlns:p14="http://schemas.microsoft.com/office/powerpoint/2010/main" val="410490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 Bilgi Yer Tutucusu 3"/>
          <p:cNvSpPr>
            <a:spLocks noGrp="1"/>
          </p:cNvSpPr>
          <p:nvPr>
            <p:ph type="hdr" sz="quarter"/>
          </p:nvPr>
        </p:nvSpPr>
        <p:spPr/>
        <p:txBody>
          <a:bodyPr/>
          <a:lstStyle/>
          <a:p>
            <a:r>
              <a:rPr lang="tr-TR"/>
              <a:t>Mühendislik Mekaniği Ders Notları -Prof.Dr. Mehmet Zor</a:t>
            </a:r>
          </a:p>
        </p:txBody>
      </p:sp>
      <p:sp>
        <p:nvSpPr>
          <p:cNvPr id="5" name="Veri Yer Tutucusu 4"/>
          <p:cNvSpPr>
            <a:spLocks noGrp="1"/>
          </p:cNvSpPr>
          <p:nvPr>
            <p:ph type="dt" idx="1"/>
          </p:nvPr>
        </p:nvSpPr>
        <p:spPr/>
        <p:txBody>
          <a:bodyPr/>
          <a:lstStyle/>
          <a:p>
            <a:r>
              <a:rPr lang="tr-TR"/>
              <a:t>15 Temmuz 2017</a:t>
            </a:r>
          </a:p>
        </p:txBody>
      </p:sp>
      <p:sp>
        <p:nvSpPr>
          <p:cNvPr id="6" name="Slayt Numarası Yer Tutucusu 5"/>
          <p:cNvSpPr>
            <a:spLocks noGrp="1"/>
          </p:cNvSpPr>
          <p:nvPr>
            <p:ph type="sldNum" sz="quarter" idx="5"/>
          </p:nvPr>
        </p:nvSpPr>
        <p:spPr/>
        <p:txBody>
          <a:bodyPr/>
          <a:lstStyle/>
          <a:p>
            <a:fld id="{F9F0ADF7-B50A-4D0C-9693-838BD8FCEA46}" type="slidenum">
              <a:rPr lang="tr-TR" smtClean="0"/>
              <a:pPr/>
              <a:t>44</a:t>
            </a:fld>
            <a:endParaRPr lang="tr-TR"/>
          </a:p>
        </p:txBody>
      </p:sp>
    </p:spTree>
    <p:extLst>
      <p:ext uri="{BB962C8B-B14F-4D97-AF65-F5344CB8AC3E}">
        <p14:creationId xmlns:p14="http://schemas.microsoft.com/office/powerpoint/2010/main" val="27062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r>
              <a:rPr lang="tr-TR"/>
              <a:t>Mühendislik Mekaniği Ders Notları -Prof.Dr. Mehmet Zor</a:t>
            </a:r>
          </a:p>
        </p:txBody>
      </p:sp>
      <p:sp>
        <p:nvSpPr>
          <p:cNvPr id="5" name="Slayt Numarası Yer Tutucusu 4"/>
          <p:cNvSpPr>
            <a:spLocks noGrp="1"/>
          </p:cNvSpPr>
          <p:nvPr>
            <p:ph type="sldNum" sz="quarter" idx="11"/>
          </p:nvPr>
        </p:nvSpPr>
        <p:spPr/>
        <p:txBody>
          <a:bodyPr/>
          <a:lstStyle/>
          <a:p>
            <a:fld id="{F9F0ADF7-B50A-4D0C-9693-838BD8FCEA46}" type="slidenum">
              <a:rPr lang="tr-TR" smtClean="0"/>
              <a:pPr/>
              <a:t>49</a:t>
            </a:fld>
            <a:endParaRPr lang="tr-TR"/>
          </a:p>
        </p:txBody>
      </p:sp>
      <p:sp>
        <p:nvSpPr>
          <p:cNvPr id="6" name="Veri Yer Tutucusu 5"/>
          <p:cNvSpPr>
            <a:spLocks noGrp="1"/>
          </p:cNvSpPr>
          <p:nvPr>
            <p:ph type="dt" idx="12"/>
          </p:nvPr>
        </p:nvSpPr>
        <p:spPr/>
        <p:txBody>
          <a:bodyPr/>
          <a:lstStyle/>
          <a:p>
            <a:r>
              <a:rPr lang="tr-TR"/>
              <a:t>15 Temmuz 2017</a:t>
            </a:r>
          </a:p>
        </p:txBody>
      </p:sp>
    </p:spTree>
    <p:extLst>
      <p:ext uri="{BB962C8B-B14F-4D97-AF65-F5344CB8AC3E}">
        <p14:creationId xmlns:p14="http://schemas.microsoft.com/office/powerpoint/2010/main" val="246825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 Bilgi Yer Tutucusu 3"/>
          <p:cNvSpPr>
            <a:spLocks noGrp="1"/>
          </p:cNvSpPr>
          <p:nvPr>
            <p:ph type="hdr" sz="quarter"/>
          </p:nvPr>
        </p:nvSpPr>
        <p:spPr/>
        <p:txBody>
          <a:bodyPr/>
          <a:lstStyle/>
          <a:p>
            <a:r>
              <a:rPr lang="tr-TR"/>
              <a:t>Mühendislik Mekaniği Ders Notları -Prof.Dr. Mehmet Zor</a:t>
            </a:r>
          </a:p>
        </p:txBody>
      </p:sp>
      <p:sp>
        <p:nvSpPr>
          <p:cNvPr id="5" name="Veri Yer Tutucusu 4"/>
          <p:cNvSpPr>
            <a:spLocks noGrp="1"/>
          </p:cNvSpPr>
          <p:nvPr>
            <p:ph type="dt" idx="1"/>
          </p:nvPr>
        </p:nvSpPr>
        <p:spPr/>
        <p:txBody>
          <a:bodyPr/>
          <a:lstStyle/>
          <a:p>
            <a:r>
              <a:rPr lang="tr-TR"/>
              <a:t>15 Temmuz 2017</a:t>
            </a:r>
          </a:p>
        </p:txBody>
      </p:sp>
      <p:sp>
        <p:nvSpPr>
          <p:cNvPr id="6" name="Slayt Numarası Yer Tutucusu 5"/>
          <p:cNvSpPr>
            <a:spLocks noGrp="1"/>
          </p:cNvSpPr>
          <p:nvPr>
            <p:ph type="sldNum" sz="quarter" idx="5"/>
          </p:nvPr>
        </p:nvSpPr>
        <p:spPr/>
        <p:txBody>
          <a:bodyPr/>
          <a:lstStyle/>
          <a:p>
            <a:fld id="{F9F0ADF7-B50A-4D0C-9693-838BD8FCEA46}" type="slidenum">
              <a:rPr lang="tr-TR" smtClean="0"/>
              <a:pPr/>
              <a:t>55</a:t>
            </a:fld>
            <a:endParaRPr lang="tr-TR"/>
          </a:p>
        </p:txBody>
      </p:sp>
    </p:spTree>
    <p:extLst>
      <p:ext uri="{BB962C8B-B14F-4D97-AF65-F5344CB8AC3E}">
        <p14:creationId xmlns:p14="http://schemas.microsoft.com/office/powerpoint/2010/main" val="24394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F0ADF7-B50A-4D0C-9693-838BD8FCEA46}" type="slidenum">
              <a:rPr lang="tr-TR" smtClean="0"/>
              <a:pPr/>
              <a:t>62</a:t>
            </a:fld>
            <a:endParaRPr lang="tr-TR"/>
          </a:p>
        </p:txBody>
      </p:sp>
      <p:sp>
        <p:nvSpPr>
          <p:cNvPr id="6" name="Üstbilgi Yer Tutucusu 5"/>
          <p:cNvSpPr>
            <a:spLocks noGrp="1"/>
          </p:cNvSpPr>
          <p:nvPr>
            <p:ph type="hdr" sz="quarter" idx="11"/>
          </p:nvPr>
        </p:nvSpPr>
        <p:spPr/>
        <p:txBody>
          <a:bodyPr/>
          <a:lstStyle/>
          <a:p>
            <a:r>
              <a:rPr lang="tr-TR"/>
              <a:t>Mühendislik Mekaniği Ders Notları -Prof.Dr. Mehmet Zor</a:t>
            </a:r>
          </a:p>
        </p:txBody>
      </p:sp>
      <p:sp>
        <p:nvSpPr>
          <p:cNvPr id="7" name="Veri Yer Tutucusu 6"/>
          <p:cNvSpPr>
            <a:spLocks noGrp="1"/>
          </p:cNvSpPr>
          <p:nvPr>
            <p:ph type="dt" idx="12"/>
          </p:nvPr>
        </p:nvSpPr>
        <p:spPr/>
        <p:txBody>
          <a:bodyPr/>
          <a:lstStyle/>
          <a:p>
            <a:r>
              <a:rPr lang="tr-TR"/>
              <a:t>15 Temmuz 2017</a:t>
            </a:r>
          </a:p>
        </p:txBody>
      </p:sp>
    </p:spTree>
    <p:extLst>
      <p:ext uri="{BB962C8B-B14F-4D97-AF65-F5344CB8AC3E}">
        <p14:creationId xmlns:p14="http://schemas.microsoft.com/office/powerpoint/2010/main" val="247326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chemeClr val="tx1">
                    <a:lumMod val="85000"/>
                    <a:lumOff val="15000"/>
                  </a:schemeClr>
                </a:solidFill>
              </a:defRPr>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6B64FFA-8B3A-4074-BFFB-E6D4A376FC82}"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4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D5E9BD-9422-4864-9237-B54B990F1A48}"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52364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DE382D2-2EB4-48AD-A668-4CBAE16A6173}"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47301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33074F-F7D9-47BA-B2EF-94FFFEED30FC}"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933649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1">
                <a:solidFill>
                  <a:schemeClr val="tx1">
                    <a:lumMod val="85000"/>
                    <a:lumOff val="15000"/>
                  </a:schemeClr>
                </a:solidFill>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81D3D6A-6BEF-4EB8-A316-ED749E63D0C9}"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23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251521" y="134412"/>
            <a:ext cx="8712965" cy="702300"/>
          </a:xfrm>
        </p:spPr>
        <p:txBody>
          <a:bodyPr/>
          <a:lstStyle>
            <a:lvl1pPr>
              <a:defRPr sz="3600"/>
            </a:lvl1pPr>
          </a:lstStyle>
          <a:p>
            <a:r>
              <a:rPr lang="tr-TR" dirty="0"/>
              <a:t>Asıl başlık stilini düzenlemek için tıklayın</a:t>
            </a:r>
            <a:endParaRPr lang="en-US" dirty="0"/>
          </a:p>
        </p:txBody>
      </p:sp>
      <p:sp>
        <p:nvSpPr>
          <p:cNvPr id="3" name="Content Placeholder 2"/>
          <p:cNvSpPr>
            <a:spLocks noGrp="1"/>
          </p:cNvSpPr>
          <p:nvPr>
            <p:ph sz="half" idx="1"/>
          </p:nvPr>
        </p:nvSpPr>
        <p:spPr>
          <a:xfrm>
            <a:off x="251521" y="908720"/>
            <a:ext cx="4274759" cy="525658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663439" y="908720"/>
            <a:ext cx="4301047" cy="525658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1A3C9D9F-0E49-4FDE-8FCE-A24A4835F9CE}" type="datetime1">
              <a:rPr lang="tr-TR" smtClean="0"/>
              <a:t>13.12.2024</a:t>
            </a:fld>
            <a:endParaRPr lang="tr-TR"/>
          </a:p>
        </p:txBody>
      </p:sp>
      <p:sp>
        <p:nvSpPr>
          <p:cNvPr id="6" name="Footer Placeholder 5"/>
          <p:cNvSpPr>
            <a:spLocks noGrp="1"/>
          </p:cNvSpPr>
          <p:nvPr>
            <p:ph type="ftr" sz="quarter" idx="11"/>
          </p:nvPr>
        </p:nvSpPr>
        <p:spPr/>
        <p:txBody>
          <a:bodyPr/>
          <a:lstStyle/>
          <a:p>
            <a:r>
              <a:rPr lang="tr-TR"/>
              <a:t>Dr. Ali Tekin GÜNER - BİYOMEKANİK</a:t>
            </a:r>
          </a:p>
        </p:txBody>
      </p:sp>
      <p:sp>
        <p:nvSpPr>
          <p:cNvPr id="7" name="Slide Number Placeholder 6"/>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40321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251521" y="44624"/>
            <a:ext cx="8712965" cy="736282"/>
          </a:xfrm>
        </p:spPr>
        <p:txBody>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51521" y="908720"/>
            <a:ext cx="4274759"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4" name="Content Placeholder 3"/>
          <p:cNvSpPr>
            <a:spLocks noGrp="1"/>
          </p:cNvSpPr>
          <p:nvPr>
            <p:ph sz="half" idx="2"/>
          </p:nvPr>
        </p:nvSpPr>
        <p:spPr>
          <a:xfrm>
            <a:off x="251521" y="1772817"/>
            <a:ext cx="4274759" cy="4464496"/>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663440" y="908720"/>
            <a:ext cx="4301046"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1772817"/>
            <a:ext cx="4301046" cy="4464496"/>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40DDBF7A-3A3E-4607-8714-D4D810FC7DC8}" type="datetime1">
              <a:rPr lang="tr-TR" smtClean="0"/>
              <a:t>13.12.2024</a:t>
            </a:fld>
            <a:endParaRPr lang="tr-TR"/>
          </a:p>
        </p:txBody>
      </p:sp>
      <p:sp>
        <p:nvSpPr>
          <p:cNvPr id="8" name="Footer Placeholder 7"/>
          <p:cNvSpPr>
            <a:spLocks noGrp="1"/>
          </p:cNvSpPr>
          <p:nvPr>
            <p:ph type="ftr" sz="quarter" idx="11"/>
          </p:nvPr>
        </p:nvSpPr>
        <p:spPr/>
        <p:txBody>
          <a:bodyPr/>
          <a:lstStyle/>
          <a:p>
            <a:r>
              <a:rPr lang="tr-TR"/>
              <a:t>Dr. Ali Tekin GÜNER - BİYOMEKANİK</a:t>
            </a:r>
          </a:p>
        </p:txBody>
      </p:sp>
      <p:sp>
        <p:nvSpPr>
          <p:cNvPr id="9" name="Slide Number Placeholder 8"/>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79060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Date Placeholder 2"/>
          <p:cNvSpPr>
            <a:spLocks noGrp="1"/>
          </p:cNvSpPr>
          <p:nvPr>
            <p:ph type="dt" sz="half" idx="10"/>
          </p:nvPr>
        </p:nvSpPr>
        <p:spPr/>
        <p:txBody>
          <a:bodyPr/>
          <a:lstStyle/>
          <a:p>
            <a:fld id="{5BCDC728-A667-4A89-AC14-054EB5A9579B}" type="datetime1">
              <a:rPr lang="tr-TR" smtClean="0"/>
              <a:t>13.12.2024</a:t>
            </a:fld>
            <a:endParaRPr lang="tr-TR"/>
          </a:p>
        </p:txBody>
      </p:sp>
      <p:sp>
        <p:nvSpPr>
          <p:cNvPr id="4" name="Footer Placeholder 3"/>
          <p:cNvSpPr>
            <a:spLocks noGrp="1"/>
          </p:cNvSpPr>
          <p:nvPr>
            <p:ph type="ftr" sz="quarter" idx="11"/>
          </p:nvPr>
        </p:nvSpPr>
        <p:spPr/>
        <p:txBody>
          <a:bodyPr/>
          <a:lstStyle/>
          <a:p>
            <a:r>
              <a:rPr lang="tr-TR"/>
              <a:t>Dr. Ali Tekin GÜNER - BİYOMEKANİK</a:t>
            </a:r>
          </a:p>
        </p:txBody>
      </p:sp>
      <p:sp>
        <p:nvSpPr>
          <p:cNvPr id="5" name="Slide Number Placeholder 4"/>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143583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D20BB9-0EF5-4AC0-AACC-6A6610163735}" type="datetime1">
              <a:rPr lang="tr-TR" smtClean="0"/>
              <a:t>13.12.2024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Dr. Ali Tekin GÜNER - BİYOMEKANİK</a:t>
            </a:r>
          </a:p>
        </p:txBody>
      </p:sp>
      <p:sp>
        <p:nvSpPr>
          <p:cNvPr id="9" name="Slide Number Placeholder 8"/>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8447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188640"/>
            <a:ext cx="2400300" cy="2691719"/>
          </a:xfrm>
        </p:spPr>
        <p:txBody>
          <a:bodyPr anchor="b">
            <a:normAutofit/>
          </a:bodyPr>
          <a:lstStyle>
            <a:lvl1pPr>
              <a:defRPr sz="3600" b="0">
                <a:solidFill>
                  <a:srgbClr val="FFFFFF"/>
                </a:solidFill>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324959" y="188640"/>
            <a:ext cx="5639527" cy="611656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640EC07-4A78-4F91-8EAF-C9B78E20028C}" type="datetime1">
              <a:rPr lang="tr-TR" smtClean="0"/>
              <a:t>13.12.2024</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a:t>Dr. Ali Tekin GÜNER - BİYOMEKANİK</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FF87A7-9A7A-4B3D-9625-8440EC4947F9}" type="slidenum">
              <a:rPr lang="tr-TR" smtClean="0"/>
              <a:pPr/>
              <a:t>‹#›</a:t>
            </a:fld>
            <a:endParaRPr lang="tr-TR"/>
          </a:p>
        </p:txBody>
      </p:sp>
    </p:spTree>
    <p:extLst>
      <p:ext uri="{BB962C8B-B14F-4D97-AF65-F5344CB8AC3E}">
        <p14:creationId xmlns:p14="http://schemas.microsoft.com/office/powerpoint/2010/main" val="3900249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11F2A995-C5F3-4C82-9FF5-6A94AC735330}" type="datetime1">
              <a:rPr lang="tr-TR" smtClean="0"/>
              <a:t>13.12.2024</a:t>
            </a:fld>
            <a:endParaRPr lang="tr-TR"/>
          </a:p>
        </p:txBody>
      </p:sp>
      <p:sp>
        <p:nvSpPr>
          <p:cNvPr id="6" name="Footer Placeholder 5"/>
          <p:cNvSpPr>
            <a:spLocks noGrp="1"/>
          </p:cNvSpPr>
          <p:nvPr>
            <p:ph type="ftr" sz="quarter" idx="11"/>
          </p:nvPr>
        </p:nvSpPr>
        <p:spPr/>
        <p:txBody>
          <a:bodyPr/>
          <a:lstStyle/>
          <a:p>
            <a:r>
              <a:rPr lang="tr-TR"/>
              <a:t>Dr. Ali Tekin GÜNER - BİYOMEKANİK</a:t>
            </a:r>
          </a:p>
        </p:txBody>
      </p:sp>
      <p:sp>
        <p:nvSpPr>
          <p:cNvPr id="7" name="Slide Number Placeholder 6"/>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4162847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1520" y="44624"/>
            <a:ext cx="8712966" cy="766132"/>
          </a:xfrm>
          <a:prstGeom prst="rect">
            <a:avLst/>
          </a:prstGeom>
        </p:spPr>
        <p:txBody>
          <a:bodyPr vert="horz" lIns="91440" tIns="45720" rIns="91440" bIns="45720" rtlCol="0" anchor="b">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51520" y="895699"/>
            <a:ext cx="8712967" cy="5273527"/>
          </a:xfrm>
          <a:prstGeom prst="rect">
            <a:avLst/>
          </a:prstGeom>
        </p:spPr>
        <p:txBody>
          <a:bodyPr vert="horz" lIns="0" tIns="45720" rIns="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251521" y="6459786"/>
            <a:ext cx="2425644" cy="365125"/>
          </a:xfrm>
          <a:prstGeom prst="rect">
            <a:avLst/>
          </a:prstGeom>
        </p:spPr>
        <p:txBody>
          <a:bodyPr vert="horz" lIns="91440" tIns="45720" rIns="91440" bIns="45720" rtlCol="0" anchor="ctr"/>
          <a:lstStyle>
            <a:lvl1pPr algn="l">
              <a:defRPr sz="900">
                <a:solidFill>
                  <a:srgbClr val="FFFFFF"/>
                </a:solidFill>
              </a:defRPr>
            </a:lvl1pPr>
          </a:lstStyle>
          <a:p>
            <a:fld id="{8B14C433-B5D5-42CE-87B8-4A5AB587214C}" type="datetime1">
              <a:rPr lang="tr-TR" smtClean="0"/>
              <a:t>13.12.2024</a:t>
            </a:fld>
            <a:endParaRPr lang="tr-T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a:t>Dr. Ali Tekin GÜNER - BİYOMEKANİK</a:t>
            </a:r>
          </a:p>
        </p:txBody>
      </p:sp>
      <p:sp>
        <p:nvSpPr>
          <p:cNvPr id="6" name="Slide Number Placeholder 5"/>
          <p:cNvSpPr>
            <a:spLocks noGrp="1"/>
          </p:cNvSpPr>
          <p:nvPr>
            <p:ph type="sldNum" sz="quarter" idx="4"/>
          </p:nvPr>
        </p:nvSpPr>
        <p:spPr>
          <a:xfrm>
            <a:off x="7425344" y="6459786"/>
            <a:ext cx="1539142" cy="365125"/>
          </a:xfrm>
          <a:prstGeom prst="rect">
            <a:avLst/>
          </a:prstGeom>
        </p:spPr>
        <p:txBody>
          <a:bodyPr vert="horz" lIns="91440" tIns="45720" rIns="91440" bIns="45720" rtlCol="0" anchor="ctr"/>
          <a:lstStyle>
            <a:lvl1pPr algn="r">
              <a:defRPr sz="1050">
                <a:solidFill>
                  <a:srgbClr val="FFFFFF"/>
                </a:solidFill>
              </a:defRPr>
            </a:lvl1pPr>
          </a:lstStyle>
          <a:p>
            <a:fld id="{60FF87A7-9A7A-4B3D-9625-8440EC4947F9}" type="slidenum">
              <a:rPr lang="tr-TR" smtClean="0"/>
              <a:pPr/>
              <a:t>‹#›</a:t>
            </a:fld>
            <a:endParaRPr lang="tr-TR"/>
          </a:p>
        </p:txBody>
      </p:sp>
      <p:cxnSp>
        <p:nvCxnSpPr>
          <p:cNvPr id="10" name="Straight Connector 9"/>
          <p:cNvCxnSpPr>
            <a:cxnSpLocks/>
          </p:cNvCxnSpPr>
          <p:nvPr userDrawn="1"/>
        </p:nvCxnSpPr>
        <p:spPr>
          <a:xfrm>
            <a:off x="251520" y="836712"/>
            <a:ext cx="8712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4635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TU1OkVctaI"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10.png"/><Relationship Id="rId4" Type="http://schemas.openxmlformats.org/officeDocument/2006/relationships/image" Target="../media/image16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3010.png"/><Relationship Id="rId13" Type="http://schemas.openxmlformats.org/officeDocument/2006/relationships/image" Target="../media/image353.png"/><Relationship Id="rId12" Type="http://schemas.openxmlformats.org/officeDocument/2006/relationships/image" Target="../media/image3411.png"/><Relationship Id="rId2" Type="http://schemas.openxmlformats.org/officeDocument/2006/relationships/image" Target="../media/image350.png"/><Relationship Id="rId16"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2811.png"/><Relationship Id="rId11" Type="http://schemas.openxmlformats.org/officeDocument/2006/relationships/image" Target="../media/image338.png"/><Relationship Id="rId5" Type="http://schemas.openxmlformats.org/officeDocument/2006/relationships/image" Target="../media/image2710.png"/><Relationship Id="rId15" Type="http://schemas.openxmlformats.org/officeDocument/2006/relationships/image" Target="../media/image46.png"/><Relationship Id="rId10" Type="http://schemas.openxmlformats.org/officeDocument/2006/relationships/image" Target="../media/image3212.png"/><Relationship Id="rId9" Type="http://schemas.openxmlformats.org/officeDocument/2006/relationships/image" Target="../media/image44.png"/><Relationship Id="rId14" Type="http://schemas.openxmlformats.org/officeDocument/2006/relationships/image" Target="../media/image45.png"/></Relationships>
</file>

<file path=ppt/slides/_rels/slide48.xml.rels><?xml version="1.0" encoding="UTF-8" standalone="yes"?>
<Relationships xmlns="http://schemas.openxmlformats.org/package/2006/relationships"><Relationship Id="rId8" Type="http://schemas.openxmlformats.org/officeDocument/2006/relationships/image" Target="../media/image4311.png"/><Relationship Id="rId3" Type="http://schemas.openxmlformats.org/officeDocument/2006/relationships/image" Target="../media/image3810.png"/><Relationship Id="rId7" Type="http://schemas.openxmlformats.org/officeDocument/2006/relationships/image" Target="../media/image42.png"/><Relationship Id="rId2" Type="http://schemas.openxmlformats.org/officeDocument/2006/relationships/image" Target="../media/image3713.png"/><Relationship Id="rId1" Type="http://schemas.openxmlformats.org/officeDocument/2006/relationships/slideLayout" Target="../slideLayouts/slideLayout7.xml"/><Relationship Id="rId6" Type="http://schemas.openxmlformats.org/officeDocument/2006/relationships/image" Target="../media/image4111.png"/><Relationship Id="rId5" Type="http://schemas.openxmlformats.org/officeDocument/2006/relationships/image" Target="../media/image4610.png"/><Relationship Id="rId10" Type="http://schemas.openxmlformats.org/officeDocument/2006/relationships/image" Target="../media/image48.png"/><Relationship Id="rId4" Type="http://schemas.openxmlformats.org/officeDocument/2006/relationships/image" Target="../media/image39.png"/><Relationship Id="rId9" Type="http://schemas.openxmlformats.org/officeDocument/2006/relationships/image" Target="../media/image4411.png"/></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image" Target="../media/image360.png"/><Relationship Id="rId7" Type="http://schemas.openxmlformats.org/officeDocument/2006/relationships/image" Target="../media/image410.png"/><Relationship Id="rId12"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51.png"/><Relationship Id="rId5" Type="http://schemas.openxmlformats.org/officeDocument/2006/relationships/image" Target="../media/image380.png"/><Relationship Id="rId10" Type="http://schemas.openxmlformats.org/officeDocument/2006/relationships/image" Target="../media/image50.png"/><Relationship Id="rId4" Type="http://schemas.openxmlformats.org/officeDocument/2006/relationships/image" Target="../media/image370.png"/><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microsoft.com/office/2007/relationships/hdphoto" Target="../media/hdphoto2.wdp"/><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40.png"/><Relationship Id="rId1" Type="http://schemas.openxmlformats.org/officeDocument/2006/relationships/slideLayout" Target="../slideLayouts/slideLayout7.xml"/><Relationship Id="rId4" Type="http://schemas.openxmlformats.org/officeDocument/2006/relationships/image" Target="../media/image560.png"/></Relationships>
</file>

<file path=ppt/slides/_rels/slide54.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590.png"/></Relationships>
</file>

<file path=ppt/slides/_rels/slide55.xml.rels><?xml version="1.0" encoding="UTF-8" standalone="yes"?>
<Relationships xmlns="http://schemas.openxmlformats.org/package/2006/relationships"><Relationship Id="rId8" Type="http://schemas.openxmlformats.org/officeDocument/2006/relationships/image" Target="../media/image670.png"/><Relationship Id="rId13" Type="http://schemas.openxmlformats.org/officeDocument/2006/relationships/image" Target="../media/image710.png"/><Relationship Id="rId3" Type="http://schemas.openxmlformats.org/officeDocument/2006/relationships/image" Target="../media/image620.png"/><Relationship Id="rId12" Type="http://schemas.openxmlformats.org/officeDocument/2006/relationships/image" Target="../media/image70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image" Target="../media/image41.png"/><Relationship Id="rId5" Type="http://schemas.openxmlformats.org/officeDocument/2006/relationships/image" Target="../media/image640.png"/><Relationship Id="rId15" Type="http://schemas.openxmlformats.org/officeDocument/2006/relationships/image" Target="../media/image650.png"/><Relationship Id="rId10" Type="http://schemas.openxmlformats.org/officeDocument/2006/relationships/image" Target="../media/image690.png"/><Relationship Id="rId4" Type="http://schemas.openxmlformats.org/officeDocument/2006/relationships/image" Target="../media/image630.png"/><Relationship Id="rId9" Type="http://schemas.openxmlformats.org/officeDocument/2006/relationships/image" Target="../media/image680.png"/><Relationship Id="rId14" Type="http://schemas.openxmlformats.org/officeDocument/2006/relationships/image" Target="../media/image720.png"/></Relationships>
</file>

<file path=ppt/slides/_rels/slide56.xml.rels><?xml version="1.0" encoding="UTF-8" standalone="yes"?>
<Relationships xmlns="http://schemas.openxmlformats.org/package/2006/relationships"><Relationship Id="rId3" Type="http://schemas.openxmlformats.org/officeDocument/2006/relationships/image" Target="../media/image730.png"/><Relationship Id="rId7"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6.png"/><Relationship Id="rId4" Type="http://schemas.openxmlformats.org/officeDocument/2006/relationships/image" Target="../media/image740.png"/></Relationships>
</file>

<file path=ppt/slides/_rels/slide57.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8.png"/><Relationship Id="rId7" Type="http://schemas.openxmlformats.org/officeDocument/2006/relationships/oleObject" Target="../embeddings/oleObject2.bin"/><Relationship Id="rId2" Type="http://schemas.openxmlformats.org/officeDocument/2006/relationships/image" Target="../media/image770.png"/><Relationship Id="rId1" Type="http://schemas.openxmlformats.org/officeDocument/2006/relationships/slideLayout" Target="../slideLayouts/slideLayout7.xml"/><Relationship Id="rId6" Type="http://schemas.openxmlformats.org/officeDocument/2006/relationships/image" Target="../media/image79.wmf"/><Relationship Id="rId5" Type="http://schemas.openxmlformats.org/officeDocument/2006/relationships/oleObject" Target="../embeddings/oleObject1.bin"/><Relationship Id="rId10" Type="http://schemas.microsoft.com/office/2007/relationships/hdphoto" Target="../media/hdphoto3.wdp"/><Relationship Id="rId4" Type="http://schemas.openxmlformats.org/officeDocument/2006/relationships/image" Target="../media/image80.png"/><Relationship Id="rId9" Type="http://schemas.openxmlformats.org/officeDocument/2006/relationships/image" Target="../media/image81.png"/></Relationships>
</file>

<file path=ppt/slides/_rels/slide5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59.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8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6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84.jpe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6.xml"/><Relationship Id="rId16" Type="http://schemas.openxmlformats.org/officeDocument/2006/relationships/image" Target="../media/image106.jpe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97.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89.png"/><Relationship Id="rId9" Type="http://schemas.openxmlformats.org/officeDocument/2006/relationships/image" Target="../media/image108.png"/><Relationship Id="rId14" Type="http://schemas.openxmlformats.org/officeDocument/2006/relationships/image" Target="../media/image113.png"/></Relationships>
</file>

<file path=ppt/slides/_rels/slide6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youtube.com/watch?v=JqKprlWqNH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hat Are Biomechanics? (And Why Do They Matter?) - Competitive Edge">
            <a:extLst>
              <a:ext uri="{FF2B5EF4-FFF2-40B4-BE49-F238E27FC236}">
                <a16:creationId xmlns:a16="http://schemas.microsoft.com/office/drawing/2014/main" id="{9908F96C-CB23-F069-05C8-950FF334B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 t="6028" r="56"/>
          <a:stretch/>
        </p:blipFill>
        <p:spPr bwMode="auto">
          <a:xfrm>
            <a:off x="831215" y="-4382"/>
            <a:ext cx="7557209" cy="4750518"/>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4">
            <a:extLst>
              <a:ext uri="{FF2B5EF4-FFF2-40B4-BE49-F238E27FC236}">
                <a16:creationId xmlns:a16="http://schemas.microsoft.com/office/drawing/2014/main" id="{FF95F618-C7AC-8A6C-76FD-C5F4A4380C89}"/>
              </a:ext>
            </a:extLst>
          </p:cNvPr>
          <p:cNvSpPr>
            <a:spLocks noGrp="1"/>
          </p:cNvSpPr>
          <p:nvPr>
            <p:ph type="ctrTitle"/>
          </p:nvPr>
        </p:nvSpPr>
        <p:spPr>
          <a:xfrm>
            <a:off x="303414" y="3501008"/>
            <a:ext cx="6808922" cy="2387600"/>
          </a:xfrm>
        </p:spPr>
        <p:txBody>
          <a:bodyPr>
            <a:normAutofit/>
          </a:bodyPr>
          <a:lstStyle/>
          <a:p>
            <a:pPr algn="l"/>
            <a:r>
              <a:rPr lang="tr-TR" sz="5700" b="1" dirty="0"/>
              <a:t>Biyomekanik</a:t>
            </a:r>
          </a:p>
        </p:txBody>
      </p:sp>
      <p:sp>
        <p:nvSpPr>
          <p:cNvPr id="6" name="Alt Başlık 5">
            <a:extLst>
              <a:ext uri="{FF2B5EF4-FFF2-40B4-BE49-F238E27FC236}">
                <a16:creationId xmlns:a16="http://schemas.microsoft.com/office/drawing/2014/main" id="{14A479CD-8A51-6E38-CA84-DD17C74C7BAB}"/>
              </a:ext>
            </a:extLst>
          </p:cNvPr>
          <p:cNvSpPr>
            <a:spLocks noGrp="1"/>
          </p:cNvSpPr>
          <p:nvPr>
            <p:ph type="subTitle" idx="1"/>
          </p:nvPr>
        </p:nvSpPr>
        <p:spPr>
          <a:xfrm>
            <a:off x="303414" y="5716345"/>
            <a:ext cx="8445050" cy="592975"/>
          </a:xfrm>
        </p:spPr>
        <p:txBody>
          <a:bodyPr anchor="ctr">
            <a:normAutofit/>
          </a:bodyPr>
          <a:lstStyle/>
          <a:p>
            <a:pPr algn="l"/>
            <a:r>
              <a:rPr lang="tr-TR" sz="2000" b="1" dirty="0">
                <a:cs typeface="Aparajita" panose="020B0604020202020204" pitchFamily="34" charset="0"/>
              </a:rPr>
              <a:t>Dr. Öğr. Üyesi Ali Tekin GÜNER</a:t>
            </a:r>
          </a:p>
        </p:txBody>
      </p:sp>
      <p:sp>
        <p:nvSpPr>
          <p:cNvPr id="2" name="Alt Bilgi Yer Tutucusu 1">
            <a:extLst>
              <a:ext uri="{FF2B5EF4-FFF2-40B4-BE49-F238E27FC236}">
                <a16:creationId xmlns:a16="http://schemas.microsoft.com/office/drawing/2014/main" id="{11A07BA0-728C-8619-F757-E0C5509BB4F2}"/>
              </a:ext>
            </a:extLst>
          </p:cNvPr>
          <p:cNvSpPr>
            <a:spLocks noGrp="1"/>
          </p:cNvSpPr>
          <p:nvPr>
            <p:ph type="ftr" sz="quarter" idx="11"/>
          </p:nvPr>
        </p:nvSpPr>
        <p:spPr/>
        <p:txBody>
          <a:bodyPr/>
          <a:lstStyle/>
          <a:p>
            <a:r>
              <a:rPr lang="tr-TR" dirty="0"/>
              <a:t>Pamukkale üniversitesi biyomedikal mühendisliği bölümü</a:t>
            </a:r>
          </a:p>
        </p:txBody>
      </p:sp>
      <p:sp>
        <p:nvSpPr>
          <p:cNvPr id="3" name="Slayt Numarası Yer Tutucusu 2">
            <a:extLst>
              <a:ext uri="{FF2B5EF4-FFF2-40B4-BE49-F238E27FC236}">
                <a16:creationId xmlns:a16="http://schemas.microsoft.com/office/drawing/2014/main" id="{711DEE7D-39BB-1544-9C16-4458DD669E6C}"/>
              </a:ext>
            </a:extLst>
          </p:cNvPr>
          <p:cNvSpPr>
            <a:spLocks noGrp="1"/>
          </p:cNvSpPr>
          <p:nvPr>
            <p:ph type="sldNum" sz="quarter" idx="12"/>
          </p:nvPr>
        </p:nvSpPr>
        <p:spPr/>
        <p:txBody>
          <a:bodyPr/>
          <a:lstStyle/>
          <a:p>
            <a:fld id="{60FF87A7-9A7A-4B3D-9625-8440EC4947F9}" type="slidenum">
              <a:rPr lang="tr-TR" smtClean="0"/>
              <a:pPr/>
              <a:t>1</a:t>
            </a:fld>
            <a:endParaRPr lang="tr-TR"/>
          </a:p>
        </p:txBody>
      </p:sp>
    </p:spTree>
    <p:extLst>
      <p:ext uri="{BB962C8B-B14F-4D97-AF65-F5344CB8AC3E}">
        <p14:creationId xmlns:p14="http://schemas.microsoft.com/office/powerpoint/2010/main" val="709218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56">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8F51810-7CA7-7C74-20B5-471D010CE9BF}"/>
              </a:ext>
            </a:extLst>
          </p:cNvPr>
          <p:cNvSpPr>
            <a:spLocks noGrp="1"/>
          </p:cNvSpPr>
          <p:nvPr>
            <p:ph type="title"/>
          </p:nvPr>
        </p:nvSpPr>
        <p:spPr>
          <a:xfrm>
            <a:off x="3858509" y="634946"/>
            <a:ext cx="4803797" cy="1450757"/>
          </a:xfrm>
        </p:spPr>
        <p:txBody>
          <a:bodyPr>
            <a:normAutofit/>
          </a:bodyPr>
          <a:lstStyle/>
          <a:p>
            <a:r>
              <a:rPr lang="tr-TR" dirty="0"/>
              <a:t>Bir biyomekanikçi ne yapar?</a:t>
            </a:r>
          </a:p>
        </p:txBody>
      </p:sp>
      <p:pic>
        <p:nvPicPr>
          <p:cNvPr id="2052" name="Picture 4">
            <a:extLst>
              <a:ext uri="{FF2B5EF4-FFF2-40B4-BE49-F238E27FC236}">
                <a16:creationId xmlns:a16="http://schemas.microsoft.com/office/drawing/2014/main" id="{77384E0C-41F5-E558-1CB7-67D1DEFE37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99" y="722379"/>
            <a:ext cx="3015223" cy="2193574"/>
          </a:xfrm>
          <a:prstGeom prst="rect">
            <a:avLst/>
          </a:prstGeom>
          <a:noFill/>
          <a:extLst>
            <a:ext uri="{909E8E84-426E-40DD-AFC4-6F175D3DCCD1}">
              <a14:hiddenFill xmlns:a14="http://schemas.microsoft.com/office/drawing/2010/main">
                <a:solidFill>
                  <a:srgbClr val="FFFFFF"/>
                </a:solidFill>
              </a14:hiddenFill>
            </a:ext>
          </a:extLst>
        </p:spPr>
      </p:pic>
      <p:cxnSp>
        <p:nvCxnSpPr>
          <p:cNvPr id="2072" name="Straight Connector 2058">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orrect Sitting Posture">
            <a:extLst>
              <a:ext uri="{FF2B5EF4-FFF2-40B4-BE49-F238E27FC236}">
                <a16:creationId xmlns:a16="http://schemas.microsoft.com/office/drawing/2014/main" id="{934CA8E4-AF6C-48AF-0E13-7E5148F285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99" y="3268925"/>
            <a:ext cx="3015222" cy="2374487"/>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A68BDDBE-60B7-984A-9849-02013AF66A8C}"/>
              </a:ext>
            </a:extLst>
          </p:cNvPr>
          <p:cNvSpPr>
            <a:spLocks noGrp="1"/>
          </p:cNvSpPr>
          <p:nvPr>
            <p:ph idx="1"/>
          </p:nvPr>
        </p:nvSpPr>
        <p:spPr>
          <a:xfrm>
            <a:off x="3858509" y="2198914"/>
            <a:ext cx="4803797" cy="3670180"/>
          </a:xfrm>
        </p:spPr>
        <p:txBody>
          <a:bodyPr>
            <a:normAutofit/>
          </a:bodyPr>
          <a:lstStyle/>
          <a:p>
            <a:pPr>
              <a:lnSpc>
                <a:spcPct val="110000"/>
              </a:lnSpc>
            </a:pPr>
            <a:r>
              <a:rPr lang="tr-TR" b="1" dirty="0">
                <a:solidFill>
                  <a:schemeClr val="accent1"/>
                </a:solidFill>
              </a:rPr>
              <a:t>Mesleki Biyomekanik, </a:t>
            </a:r>
            <a:r>
              <a:rPr lang="tr-TR" dirty="0"/>
              <a:t>bir diğer adıyla ergonomi, çalışanlar için daha iyi ve güvenli bir çalışma ortamı oluşturmaya odaklanmıştır. </a:t>
            </a:r>
          </a:p>
          <a:p>
            <a:pPr>
              <a:lnSpc>
                <a:spcPct val="110000"/>
              </a:lnSpc>
            </a:pPr>
            <a:r>
              <a:rPr lang="tr-TR" dirty="0"/>
              <a:t>Amaç, makineleri ve iş alanlarını çalışanların eklemlerinin sürekli maruz kaldığı stresi azaltacak şekilde tasarlamaktır. Ofis çalışanlarının kullandığı masa ve sandalyelerin tasarımı da, pense, tornavida gibi aletlerin tasarımı da bu alana girmektedir.</a:t>
            </a:r>
          </a:p>
        </p:txBody>
      </p:sp>
      <p:sp>
        <p:nvSpPr>
          <p:cNvPr id="2073" name="Rectangle 2060">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74" name="Rectangle 2062">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286E5335-16DD-6EEB-1EE8-BC2797C771AA}"/>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Dr. Ali Tekin GÜNER - BİYOMEKANİK</a:t>
            </a:r>
          </a:p>
        </p:txBody>
      </p:sp>
      <p:sp>
        <p:nvSpPr>
          <p:cNvPr id="6" name="Slayt Numarası Yer Tutucusu 5">
            <a:extLst>
              <a:ext uri="{FF2B5EF4-FFF2-40B4-BE49-F238E27FC236}">
                <a16:creationId xmlns:a16="http://schemas.microsoft.com/office/drawing/2014/main" id="{63664D38-0AB7-64FA-CA23-B387D80C259D}"/>
              </a:ext>
            </a:extLst>
          </p:cNvPr>
          <p:cNvSpPr>
            <a:spLocks noGrp="1"/>
          </p:cNvSpPr>
          <p:nvPr>
            <p:ph type="sldNum" sz="quarter" idx="12"/>
          </p:nvPr>
        </p:nvSpPr>
        <p:spPr>
          <a:xfrm>
            <a:off x="7425343" y="6459785"/>
            <a:ext cx="984019" cy="365125"/>
          </a:xfrm>
        </p:spPr>
        <p:txBody>
          <a:bodyPr>
            <a:normAutofit/>
          </a:bodyPr>
          <a:lstStyle/>
          <a:p>
            <a:pPr>
              <a:spcAft>
                <a:spcPts val="600"/>
              </a:spcAft>
            </a:pPr>
            <a:fld id="{60FF87A7-9A7A-4B3D-9625-8440EC4947F9}" type="slidenum">
              <a:rPr lang="tr-TR" smtClean="0"/>
              <a:pPr>
                <a:spcAft>
                  <a:spcPts val="600"/>
                </a:spcAft>
              </a:pPr>
              <a:t>10</a:t>
            </a:fld>
            <a:endParaRPr lang="tr-TR"/>
          </a:p>
        </p:txBody>
      </p:sp>
    </p:spTree>
    <p:extLst>
      <p:ext uri="{BB962C8B-B14F-4D97-AF65-F5344CB8AC3E}">
        <p14:creationId xmlns:p14="http://schemas.microsoft.com/office/powerpoint/2010/main" val="3906317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D41A-2DAE-4816-4EB4-F35D8B84CC4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7566A77-804B-FC62-16F7-E34170F8D1E2}"/>
              </a:ext>
            </a:extLst>
          </p:cNvPr>
          <p:cNvSpPr>
            <a:spLocks noGrp="1"/>
          </p:cNvSpPr>
          <p:nvPr>
            <p:ph type="title"/>
          </p:nvPr>
        </p:nvSpPr>
        <p:spPr/>
        <p:txBody>
          <a:bodyPr/>
          <a:lstStyle/>
          <a:p>
            <a:r>
              <a:rPr lang="tr-TR" dirty="0"/>
              <a:t>Bir biyomekanikçi ne yapar?</a:t>
            </a:r>
          </a:p>
        </p:txBody>
      </p:sp>
      <p:sp>
        <p:nvSpPr>
          <p:cNvPr id="3" name="İçerik Yer Tutucusu 2">
            <a:extLst>
              <a:ext uri="{FF2B5EF4-FFF2-40B4-BE49-F238E27FC236}">
                <a16:creationId xmlns:a16="http://schemas.microsoft.com/office/drawing/2014/main" id="{F161DCF9-CA27-5B36-C1BB-AF8C35FD4EF9}"/>
              </a:ext>
            </a:extLst>
          </p:cNvPr>
          <p:cNvSpPr>
            <a:spLocks noGrp="1"/>
          </p:cNvSpPr>
          <p:nvPr>
            <p:ph idx="1"/>
          </p:nvPr>
        </p:nvSpPr>
        <p:spPr>
          <a:xfrm>
            <a:off x="251521" y="895699"/>
            <a:ext cx="3384376" cy="5273527"/>
          </a:xfrm>
        </p:spPr>
        <p:txBody>
          <a:bodyPr>
            <a:normAutofit fontScale="92500"/>
          </a:bodyPr>
          <a:lstStyle/>
          <a:p>
            <a:r>
              <a:rPr lang="tr-TR" b="1" dirty="0">
                <a:solidFill>
                  <a:schemeClr val="accent1"/>
                </a:solidFill>
              </a:rPr>
              <a:t>Klinik Biyomekanikçiler, </a:t>
            </a:r>
            <a:r>
              <a:rPr lang="tr-TR" dirty="0"/>
              <a:t>insan hareketini, yaralanmanın mekaniğini ve iskelet kas sistemi problemlerini anlayıp, önlenmeyi ya da tedavi yöntemleri geliştirmeyi hedefler. </a:t>
            </a:r>
          </a:p>
          <a:p>
            <a:r>
              <a:rPr lang="tr-TR" dirty="0" err="1"/>
              <a:t>Ampüte</a:t>
            </a:r>
            <a:r>
              <a:rPr lang="tr-TR" dirty="0"/>
              <a:t> bir hastanın hareketlerinin mekaniğini anlamak, koltuk değnekleri, ortez-protez gibi ek aletleri incelemek ve geliştirmek klinik biyomekanikçilerin çalışmalarının en önemli kısımlarındandır.</a:t>
            </a:r>
          </a:p>
        </p:txBody>
      </p:sp>
      <p:sp>
        <p:nvSpPr>
          <p:cNvPr id="5" name="Alt Bilgi Yer Tutucusu 4">
            <a:extLst>
              <a:ext uri="{FF2B5EF4-FFF2-40B4-BE49-F238E27FC236}">
                <a16:creationId xmlns:a16="http://schemas.microsoft.com/office/drawing/2014/main" id="{6D2DA9F4-F57F-F41C-2E87-FAB9C0BA678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D1CF966-85C3-19A9-CB20-78C355A25A5A}"/>
              </a:ext>
            </a:extLst>
          </p:cNvPr>
          <p:cNvSpPr>
            <a:spLocks noGrp="1"/>
          </p:cNvSpPr>
          <p:nvPr>
            <p:ph type="sldNum" sz="quarter" idx="12"/>
          </p:nvPr>
        </p:nvSpPr>
        <p:spPr/>
        <p:txBody>
          <a:bodyPr/>
          <a:lstStyle/>
          <a:p>
            <a:fld id="{60FF87A7-9A7A-4B3D-9625-8440EC4947F9}" type="slidenum">
              <a:rPr lang="tr-TR" smtClean="0"/>
              <a:pPr/>
              <a:t>11</a:t>
            </a:fld>
            <a:endParaRPr lang="tr-TR"/>
          </a:p>
        </p:txBody>
      </p:sp>
      <p:pic>
        <p:nvPicPr>
          <p:cNvPr id="3074" name="Picture 2">
            <a:extLst>
              <a:ext uri="{FF2B5EF4-FFF2-40B4-BE49-F238E27FC236}">
                <a16:creationId xmlns:a16="http://schemas.microsoft.com/office/drawing/2014/main" id="{5519DD0C-15E0-F8D0-E4CF-D0531C9EB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658" y="1034109"/>
            <a:ext cx="5144828" cy="511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17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160DCA-BBF5-75E2-91F9-6D7C0CF177FC}"/>
              </a:ext>
            </a:extLst>
          </p:cNvPr>
          <p:cNvSpPr>
            <a:spLocks noGrp="1"/>
          </p:cNvSpPr>
          <p:nvPr>
            <p:ph type="title"/>
          </p:nvPr>
        </p:nvSpPr>
        <p:spPr/>
        <p:txBody>
          <a:bodyPr/>
          <a:lstStyle/>
          <a:p>
            <a:r>
              <a:rPr lang="tr-TR" dirty="0"/>
              <a:t>Biyomekanikçiler hangi sorunları inceler?</a:t>
            </a:r>
          </a:p>
        </p:txBody>
      </p:sp>
      <p:sp>
        <p:nvSpPr>
          <p:cNvPr id="7" name="İçerik Yer Tutucusu 6">
            <a:extLst>
              <a:ext uri="{FF2B5EF4-FFF2-40B4-BE49-F238E27FC236}">
                <a16:creationId xmlns:a16="http://schemas.microsoft.com/office/drawing/2014/main" id="{A10DE2D0-EC8F-B12B-553C-D86E4C1BE2CA}"/>
              </a:ext>
            </a:extLst>
          </p:cNvPr>
          <p:cNvSpPr>
            <a:spLocks noGrp="1"/>
          </p:cNvSpPr>
          <p:nvPr>
            <p:ph sz="half" idx="2"/>
          </p:nvPr>
        </p:nvSpPr>
        <p:spPr>
          <a:xfrm>
            <a:off x="4663439" y="1074186"/>
            <a:ext cx="4301047" cy="5091118"/>
          </a:xfrm>
        </p:spPr>
        <p:txBody>
          <a:bodyPr/>
          <a:lstStyle/>
          <a:p>
            <a:pPr>
              <a:lnSpc>
                <a:spcPct val="200000"/>
              </a:lnSpc>
            </a:pPr>
            <a:r>
              <a:rPr lang="tr" altLang="tr-TR" dirty="0">
                <a:solidFill>
                  <a:schemeClr val="tx2"/>
                </a:solidFill>
                <a:latin typeface="Calibri" panose="020F0502020204030204" pitchFamily="34" charset="0"/>
              </a:rPr>
              <a:t>A</a:t>
            </a:r>
            <a:r>
              <a:rPr lang="tr" altLang="tr-TR" sz="2000" dirty="0">
                <a:solidFill>
                  <a:schemeClr val="tx2"/>
                </a:solidFill>
                <a:latin typeface="Calibri" panose="020F0502020204030204" pitchFamily="34" charset="0"/>
              </a:rPr>
              <a:t>ğırlık çalışmak </a:t>
            </a:r>
            <a:r>
              <a:rPr lang="tr" altLang="tr-TR" dirty="0">
                <a:solidFill>
                  <a:schemeClr val="tx2"/>
                </a:solidFill>
                <a:latin typeface="Calibri" panose="020F0502020204030204" pitchFamily="34" charset="0"/>
              </a:rPr>
              <a:t>veya endüstride kutuları </a:t>
            </a:r>
            <a:r>
              <a:rPr lang="tr" altLang="tr-TR" sz="2000" dirty="0">
                <a:solidFill>
                  <a:schemeClr val="tx2"/>
                </a:solidFill>
                <a:latin typeface="Calibri" panose="020F0502020204030204" pitchFamily="34" charset="0"/>
              </a:rPr>
              <a:t>kaldırmak olsun, kaldırma eylemi belin alt kısmına büyük bir mekanik baskı uygular. </a:t>
            </a:r>
          </a:p>
          <a:p>
            <a:pPr eaLnBrk="1" hangingPunct="1">
              <a:lnSpc>
                <a:spcPct val="200000"/>
              </a:lnSpc>
            </a:pPr>
            <a:r>
              <a:rPr lang="tr" altLang="tr-TR" sz="2000" dirty="0">
                <a:solidFill>
                  <a:schemeClr val="tx2"/>
                </a:solidFill>
                <a:latin typeface="Calibri" panose="020F0502020204030204" pitchFamily="34" charset="0"/>
              </a:rPr>
              <a:t>Hangi kaldırma kinematiği (teknikleri) bu stresi en aza indirebilir?</a:t>
            </a:r>
          </a:p>
        </p:txBody>
      </p:sp>
      <p:sp>
        <p:nvSpPr>
          <p:cNvPr id="4" name="Alt Bilgi Yer Tutucusu 3">
            <a:extLst>
              <a:ext uri="{FF2B5EF4-FFF2-40B4-BE49-F238E27FC236}">
                <a16:creationId xmlns:a16="http://schemas.microsoft.com/office/drawing/2014/main" id="{7A079536-7659-1691-0D65-549D35380178}"/>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99A30952-8743-D30D-04F9-39F1805DABAE}"/>
              </a:ext>
            </a:extLst>
          </p:cNvPr>
          <p:cNvSpPr>
            <a:spLocks noGrp="1"/>
          </p:cNvSpPr>
          <p:nvPr>
            <p:ph type="sldNum" sz="quarter" idx="12"/>
          </p:nvPr>
        </p:nvSpPr>
        <p:spPr/>
        <p:txBody>
          <a:bodyPr/>
          <a:lstStyle/>
          <a:p>
            <a:fld id="{60FF87A7-9A7A-4B3D-9625-8440EC4947F9}" type="slidenum">
              <a:rPr lang="tr-TR" smtClean="0"/>
              <a:pPr/>
              <a:t>12</a:t>
            </a:fld>
            <a:endParaRPr lang="tr-TR"/>
          </a:p>
        </p:txBody>
      </p:sp>
      <p:pic>
        <p:nvPicPr>
          <p:cNvPr id="10" name="Picture 2">
            <a:extLst>
              <a:ext uri="{FF2B5EF4-FFF2-40B4-BE49-F238E27FC236}">
                <a16:creationId xmlns:a16="http://schemas.microsoft.com/office/drawing/2014/main" id="{1F5B70E6-16DC-FD57-7992-8A5C62AF6D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825" y="1262940"/>
            <a:ext cx="4275138" cy="454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98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C6FB88-A452-318D-D335-B31B778810F9}"/>
              </a:ext>
            </a:extLst>
          </p:cNvPr>
          <p:cNvSpPr>
            <a:spLocks noGrp="1"/>
          </p:cNvSpPr>
          <p:nvPr>
            <p:ph type="title"/>
          </p:nvPr>
        </p:nvSpPr>
        <p:spPr/>
        <p:txBody>
          <a:bodyPr/>
          <a:lstStyle/>
          <a:p>
            <a:r>
              <a:rPr lang="tr-TR" dirty="0"/>
              <a:t>Biyomekanikçiler hangi sorunları inceler?</a:t>
            </a:r>
          </a:p>
        </p:txBody>
      </p:sp>
      <p:sp>
        <p:nvSpPr>
          <p:cNvPr id="4" name="İçerik Yer Tutucusu 3">
            <a:extLst>
              <a:ext uri="{FF2B5EF4-FFF2-40B4-BE49-F238E27FC236}">
                <a16:creationId xmlns:a16="http://schemas.microsoft.com/office/drawing/2014/main" id="{A9B870D4-0FCA-E24C-19EE-EA1A891140A0}"/>
              </a:ext>
            </a:extLst>
          </p:cNvPr>
          <p:cNvSpPr>
            <a:spLocks noGrp="1"/>
          </p:cNvSpPr>
          <p:nvPr>
            <p:ph sz="half" idx="2"/>
          </p:nvPr>
        </p:nvSpPr>
        <p:spPr>
          <a:xfrm>
            <a:off x="4663439" y="1155700"/>
            <a:ext cx="4301047" cy="5009604"/>
          </a:xfrm>
        </p:spPr>
        <p:txBody>
          <a:bodyPr/>
          <a:lstStyle/>
          <a:p>
            <a:pPr>
              <a:lnSpc>
                <a:spcPct val="200000"/>
              </a:lnSpc>
            </a:pPr>
            <a:r>
              <a:rPr lang="tr" altLang="tr-TR" sz="2000" dirty="0">
                <a:solidFill>
                  <a:schemeClr val="tx2"/>
                </a:solidFill>
                <a:latin typeface="Calibri" panose="020F0502020204030204" pitchFamily="34" charset="0"/>
              </a:rPr>
              <a:t>Yeni yürümeye başlayan çocuklar, yürümeye alışkın olmayan küçük bacaklar üzerinde gövdelerini dengelemeyi nasıl öğrenirler?</a:t>
            </a:r>
          </a:p>
          <a:p>
            <a:pPr>
              <a:lnSpc>
                <a:spcPct val="200000"/>
              </a:lnSpc>
            </a:pPr>
            <a:r>
              <a:rPr lang="tr" altLang="tr-TR" sz="2000" dirty="0">
                <a:solidFill>
                  <a:schemeClr val="tx2"/>
                </a:solidFill>
                <a:latin typeface="Calibri" panose="020F0502020204030204" pitchFamily="34" charset="0"/>
              </a:rPr>
              <a:t>(Bu soru biyomekanik, motor öğrenme ve motor gelişim alanlarını kapsar.)</a:t>
            </a:r>
          </a:p>
          <a:p>
            <a:pPr>
              <a:lnSpc>
                <a:spcPct val="200000"/>
              </a:lnSpc>
            </a:pPr>
            <a:endParaRPr lang="tr-TR" dirty="0"/>
          </a:p>
        </p:txBody>
      </p:sp>
      <p:sp>
        <p:nvSpPr>
          <p:cNvPr id="6" name="Alt Bilgi Yer Tutucusu 5">
            <a:extLst>
              <a:ext uri="{FF2B5EF4-FFF2-40B4-BE49-F238E27FC236}">
                <a16:creationId xmlns:a16="http://schemas.microsoft.com/office/drawing/2014/main" id="{FFB470DA-5C3B-0B6E-47D9-BF117006F9ED}"/>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AA3BD513-B65D-026F-7F21-50BCDF2B4AE0}"/>
              </a:ext>
            </a:extLst>
          </p:cNvPr>
          <p:cNvSpPr>
            <a:spLocks noGrp="1"/>
          </p:cNvSpPr>
          <p:nvPr>
            <p:ph type="sldNum" sz="quarter" idx="12"/>
          </p:nvPr>
        </p:nvSpPr>
        <p:spPr/>
        <p:txBody>
          <a:bodyPr/>
          <a:lstStyle/>
          <a:p>
            <a:fld id="{60FF87A7-9A7A-4B3D-9625-8440EC4947F9}" type="slidenum">
              <a:rPr lang="tr-TR" smtClean="0"/>
              <a:pPr/>
              <a:t>13</a:t>
            </a:fld>
            <a:endParaRPr lang="tr-TR"/>
          </a:p>
        </p:txBody>
      </p:sp>
      <p:pic>
        <p:nvPicPr>
          <p:cNvPr id="8" name="Picture 5">
            <a:extLst>
              <a:ext uri="{FF2B5EF4-FFF2-40B4-BE49-F238E27FC236}">
                <a16:creationId xmlns:a16="http://schemas.microsoft.com/office/drawing/2014/main" id="{A649C2F9-343C-8D23-B695-E0DAF84A1F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7231" y="1155700"/>
            <a:ext cx="33623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404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D0409-EB2F-AB1E-6958-14DB2B18ACEF}"/>
              </a:ext>
            </a:extLst>
          </p:cNvPr>
          <p:cNvSpPr>
            <a:spLocks noGrp="1"/>
          </p:cNvSpPr>
          <p:nvPr>
            <p:ph type="title"/>
          </p:nvPr>
        </p:nvSpPr>
        <p:spPr/>
        <p:txBody>
          <a:bodyPr/>
          <a:lstStyle/>
          <a:p>
            <a:r>
              <a:rPr lang="tr-TR" dirty="0"/>
              <a:t>Biyomekanikçiler hangi sorunları inceler?</a:t>
            </a:r>
          </a:p>
        </p:txBody>
      </p:sp>
      <p:sp>
        <p:nvSpPr>
          <p:cNvPr id="4" name="İçerik Yer Tutucusu 3">
            <a:extLst>
              <a:ext uri="{FF2B5EF4-FFF2-40B4-BE49-F238E27FC236}">
                <a16:creationId xmlns:a16="http://schemas.microsoft.com/office/drawing/2014/main" id="{80A4FE1B-8680-F2E4-94F3-F6591A11E6A3}"/>
              </a:ext>
            </a:extLst>
          </p:cNvPr>
          <p:cNvSpPr>
            <a:spLocks noGrp="1"/>
          </p:cNvSpPr>
          <p:nvPr>
            <p:ph sz="half" idx="2"/>
          </p:nvPr>
        </p:nvSpPr>
        <p:spPr>
          <a:xfrm>
            <a:off x="4663439" y="1340768"/>
            <a:ext cx="4301047" cy="4073471"/>
          </a:xfrm>
        </p:spPr>
        <p:txBody>
          <a:bodyPr/>
          <a:lstStyle/>
          <a:p>
            <a:pPr>
              <a:lnSpc>
                <a:spcPct val="200000"/>
              </a:lnSpc>
            </a:pPr>
            <a:r>
              <a:rPr lang="tr" altLang="tr-TR" sz="2000" dirty="0">
                <a:solidFill>
                  <a:schemeClr val="tx2"/>
                </a:solidFill>
                <a:latin typeface="Calibri" panose="020F0502020204030204" pitchFamily="34" charset="0"/>
              </a:rPr>
              <a:t>Sporlarda kullanılan hareketler eklemlerde stres yaralanmalarına yol açabilir. </a:t>
            </a:r>
          </a:p>
          <a:p>
            <a:pPr>
              <a:lnSpc>
                <a:spcPct val="200000"/>
              </a:lnSpc>
            </a:pPr>
            <a:r>
              <a:rPr lang="tr" altLang="tr-TR" sz="2000" dirty="0">
                <a:solidFill>
                  <a:schemeClr val="tx2"/>
                </a:solidFill>
                <a:latin typeface="Calibri" panose="020F0502020204030204" pitchFamily="34" charset="0"/>
              </a:rPr>
              <a:t>Hangi atış tekniği özellikleri bu eklemlerdeki mekanik baskıları en aza indirir?</a:t>
            </a:r>
          </a:p>
          <a:p>
            <a:pPr marL="0" indent="0">
              <a:lnSpc>
                <a:spcPct val="200000"/>
              </a:lnSpc>
              <a:buNone/>
            </a:pPr>
            <a:endParaRPr lang="tr-TR" dirty="0"/>
          </a:p>
        </p:txBody>
      </p:sp>
      <p:sp>
        <p:nvSpPr>
          <p:cNvPr id="6" name="Alt Bilgi Yer Tutucusu 5">
            <a:extLst>
              <a:ext uri="{FF2B5EF4-FFF2-40B4-BE49-F238E27FC236}">
                <a16:creationId xmlns:a16="http://schemas.microsoft.com/office/drawing/2014/main" id="{FDC907CF-D0AE-2753-3CEC-4B579973F0F9}"/>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794FD6F1-2060-E4AC-EB8A-642AF85826F2}"/>
              </a:ext>
            </a:extLst>
          </p:cNvPr>
          <p:cNvSpPr>
            <a:spLocks noGrp="1"/>
          </p:cNvSpPr>
          <p:nvPr>
            <p:ph type="sldNum" sz="quarter" idx="12"/>
          </p:nvPr>
        </p:nvSpPr>
        <p:spPr/>
        <p:txBody>
          <a:bodyPr/>
          <a:lstStyle/>
          <a:p>
            <a:fld id="{60FF87A7-9A7A-4B3D-9625-8440EC4947F9}" type="slidenum">
              <a:rPr lang="tr-TR" smtClean="0"/>
              <a:pPr/>
              <a:t>14</a:t>
            </a:fld>
            <a:endParaRPr lang="tr-TR"/>
          </a:p>
        </p:txBody>
      </p:sp>
      <p:pic>
        <p:nvPicPr>
          <p:cNvPr id="8" name="Picture 2">
            <a:extLst>
              <a:ext uri="{FF2B5EF4-FFF2-40B4-BE49-F238E27FC236}">
                <a16:creationId xmlns:a16="http://schemas.microsoft.com/office/drawing/2014/main" id="{55EE93ED-C697-6E40-0249-6CEA834C81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825" y="1813839"/>
            <a:ext cx="4275138" cy="289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573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A1983A-21BF-5C27-288C-FC2E35B30AD8}"/>
              </a:ext>
            </a:extLst>
          </p:cNvPr>
          <p:cNvSpPr>
            <a:spLocks noGrp="1"/>
          </p:cNvSpPr>
          <p:nvPr>
            <p:ph type="title"/>
          </p:nvPr>
        </p:nvSpPr>
        <p:spPr/>
        <p:txBody>
          <a:bodyPr/>
          <a:lstStyle/>
          <a:p>
            <a:r>
              <a:rPr lang="tr-TR" dirty="0"/>
              <a:t>Biyomekanikçiler hangi sorunları inceler?</a:t>
            </a:r>
          </a:p>
        </p:txBody>
      </p:sp>
      <p:sp>
        <p:nvSpPr>
          <p:cNvPr id="4" name="İçerik Yer Tutucusu 3">
            <a:extLst>
              <a:ext uri="{FF2B5EF4-FFF2-40B4-BE49-F238E27FC236}">
                <a16:creationId xmlns:a16="http://schemas.microsoft.com/office/drawing/2014/main" id="{A593E650-1E55-AABA-ED9E-ECAA618D819F}"/>
              </a:ext>
            </a:extLst>
          </p:cNvPr>
          <p:cNvSpPr>
            <a:spLocks noGrp="1"/>
          </p:cNvSpPr>
          <p:nvPr>
            <p:ph sz="half" idx="2"/>
          </p:nvPr>
        </p:nvSpPr>
        <p:spPr>
          <a:xfrm>
            <a:off x="4663439" y="1412776"/>
            <a:ext cx="4301047" cy="4176464"/>
          </a:xfrm>
        </p:spPr>
        <p:txBody>
          <a:bodyPr/>
          <a:lstStyle/>
          <a:p>
            <a:pPr>
              <a:lnSpc>
                <a:spcPct val="200000"/>
              </a:lnSpc>
            </a:pPr>
            <a:r>
              <a:rPr lang="tr" altLang="tr-TR" sz="2000" dirty="0">
                <a:solidFill>
                  <a:schemeClr val="tx2"/>
                </a:solidFill>
                <a:latin typeface="Calibri" panose="020F0502020204030204" pitchFamily="34" charset="0"/>
              </a:rPr>
              <a:t>Eğlence amaçlı koşucular ve birçok spor dalındaki profesyönel sporcular genellikle antrenmandan önce gerinirler.</a:t>
            </a:r>
          </a:p>
          <a:p>
            <a:pPr>
              <a:lnSpc>
                <a:spcPct val="200000"/>
              </a:lnSpc>
            </a:pPr>
            <a:r>
              <a:rPr lang="tr" altLang="tr-TR" sz="2000" dirty="0">
                <a:solidFill>
                  <a:schemeClr val="tx2"/>
                </a:solidFill>
                <a:latin typeface="Calibri" panose="020F0502020204030204" pitchFamily="34" charset="0"/>
              </a:rPr>
              <a:t>Bu gerçekten performansa yardımcı oluyor mu?</a:t>
            </a:r>
          </a:p>
          <a:p>
            <a:pPr>
              <a:lnSpc>
                <a:spcPct val="200000"/>
              </a:lnSpc>
            </a:pPr>
            <a:endParaRPr lang="tr-TR" dirty="0"/>
          </a:p>
        </p:txBody>
      </p:sp>
      <p:sp>
        <p:nvSpPr>
          <p:cNvPr id="6" name="Alt Bilgi Yer Tutucusu 5">
            <a:extLst>
              <a:ext uri="{FF2B5EF4-FFF2-40B4-BE49-F238E27FC236}">
                <a16:creationId xmlns:a16="http://schemas.microsoft.com/office/drawing/2014/main" id="{0000C889-9808-8422-11ED-53B87C1D7324}"/>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1859DA56-E40F-0C2E-611D-75D7819A80F9}"/>
              </a:ext>
            </a:extLst>
          </p:cNvPr>
          <p:cNvSpPr>
            <a:spLocks noGrp="1"/>
          </p:cNvSpPr>
          <p:nvPr>
            <p:ph type="sldNum" sz="quarter" idx="12"/>
          </p:nvPr>
        </p:nvSpPr>
        <p:spPr/>
        <p:txBody>
          <a:bodyPr/>
          <a:lstStyle/>
          <a:p>
            <a:fld id="{60FF87A7-9A7A-4B3D-9625-8440EC4947F9}" type="slidenum">
              <a:rPr lang="tr-TR" smtClean="0"/>
              <a:pPr/>
              <a:t>15</a:t>
            </a:fld>
            <a:endParaRPr lang="tr-TR"/>
          </a:p>
        </p:txBody>
      </p:sp>
      <p:pic>
        <p:nvPicPr>
          <p:cNvPr id="8" name="Picture 5">
            <a:extLst>
              <a:ext uri="{FF2B5EF4-FFF2-40B4-BE49-F238E27FC236}">
                <a16:creationId xmlns:a16="http://schemas.microsoft.com/office/drawing/2014/main" id="{D66DA38B-6246-81C3-8FFE-A07427F87F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825" y="1681281"/>
            <a:ext cx="4275138" cy="284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791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EFC58B-E68E-8BF9-4557-83D8D353E5CB}"/>
              </a:ext>
            </a:extLst>
          </p:cNvPr>
          <p:cNvSpPr>
            <a:spLocks noGrp="1"/>
          </p:cNvSpPr>
          <p:nvPr>
            <p:ph type="title"/>
          </p:nvPr>
        </p:nvSpPr>
        <p:spPr/>
        <p:txBody>
          <a:bodyPr/>
          <a:lstStyle/>
          <a:p>
            <a:r>
              <a:rPr lang="tr-TR" dirty="0"/>
              <a:t>Biyomekanikçiler hangi sorunları inceler?</a:t>
            </a:r>
          </a:p>
        </p:txBody>
      </p:sp>
      <p:sp>
        <p:nvSpPr>
          <p:cNvPr id="4" name="İçerik Yer Tutucusu 3">
            <a:extLst>
              <a:ext uri="{FF2B5EF4-FFF2-40B4-BE49-F238E27FC236}">
                <a16:creationId xmlns:a16="http://schemas.microsoft.com/office/drawing/2014/main" id="{BA3BC277-B4CC-6EEB-34EF-54E93D4E0737}"/>
              </a:ext>
            </a:extLst>
          </p:cNvPr>
          <p:cNvSpPr>
            <a:spLocks noGrp="1"/>
          </p:cNvSpPr>
          <p:nvPr>
            <p:ph sz="half" idx="2"/>
          </p:nvPr>
        </p:nvSpPr>
        <p:spPr>
          <a:xfrm>
            <a:off x="4663439" y="1628800"/>
            <a:ext cx="4301047" cy="4039150"/>
          </a:xfrm>
        </p:spPr>
        <p:txBody>
          <a:bodyPr/>
          <a:lstStyle/>
          <a:p>
            <a:pPr>
              <a:lnSpc>
                <a:spcPct val="200000"/>
              </a:lnSpc>
            </a:pPr>
            <a:r>
              <a:rPr lang="tr" altLang="tr-TR" sz="2000" dirty="0">
                <a:solidFill>
                  <a:schemeClr val="tx2"/>
                </a:solidFill>
                <a:latin typeface="Calibri" panose="020F0502020204030204" pitchFamily="34" charset="0"/>
              </a:rPr>
              <a:t>Koşu tekniğinin hangi biyomekanik unsurları, bazı koşucuların, aynı derecede iyi eğitimli ve aynı derecede güçlü fizyolojik özelliklere sahip olan diğerlerine üstün gelmelerini sağlar?</a:t>
            </a:r>
          </a:p>
          <a:p>
            <a:pPr>
              <a:lnSpc>
                <a:spcPct val="200000"/>
              </a:lnSpc>
            </a:pPr>
            <a:endParaRPr lang="tr-TR" dirty="0"/>
          </a:p>
        </p:txBody>
      </p:sp>
      <p:sp>
        <p:nvSpPr>
          <p:cNvPr id="6" name="Alt Bilgi Yer Tutucusu 5">
            <a:extLst>
              <a:ext uri="{FF2B5EF4-FFF2-40B4-BE49-F238E27FC236}">
                <a16:creationId xmlns:a16="http://schemas.microsoft.com/office/drawing/2014/main" id="{A98DC1A8-74D4-461C-66C0-3A19E10203E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73C3527D-51A2-AB18-05E2-58698D8DF79E}"/>
              </a:ext>
            </a:extLst>
          </p:cNvPr>
          <p:cNvSpPr>
            <a:spLocks noGrp="1"/>
          </p:cNvSpPr>
          <p:nvPr>
            <p:ph type="sldNum" sz="quarter" idx="12"/>
          </p:nvPr>
        </p:nvSpPr>
        <p:spPr/>
        <p:txBody>
          <a:bodyPr/>
          <a:lstStyle/>
          <a:p>
            <a:fld id="{60FF87A7-9A7A-4B3D-9625-8440EC4947F9}" type="slidenum">
              <a:rPr lang="tr-TR" smtClean="0"/>
              <a:pPr/>
              <a:t>16</a:t>
            </a:fld>
            <a:endParaRPr lang="tr-TR"/>
          </a:p>
        </p:txBody>
      </p:sp>
      <p:pic>
        <p:nvPicPr>
          <p:cNvPr id="8" name="Picture 5">
            <a:extLst>
              <a:ext uri="{FF2B5EF4-FFF2-40B4-BE49-F238E27FC236}">
                <a16:creationId xmlns:a16="http://schemas.microsoft.com/office/drawing/2014/main" id="{E5144E94-2F94-62C8-2100-A23035698E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825" y="1838122"/>
            <a:ext cx="4275138" cy="282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500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81A628-A870-D39B-88E9-242E730AB0E2}"/>
              </a:ext>
            </a:extLst>
          </p:cNvPr>
          <p:cNvSpPr>
            <a:spLocks noGrp="1"/>
          </p:cNvSpPr>
          <p:nvPr>
            <p:ph type="title"/>
          </p:nvPr>
        </p:nvSpPr>
        <p:spPr/>
        <p:txBody>
          <a:bodyPr/>
          <a:lstStyle/>
          <a:p>
            <a:r>
              <a:rPr lang="tr-TR"/>
              <a:t>Biyomekanikçiler hangi sorunları inceler?</a:t>
            </a:r>
            <a:endParaRPr lang="tr-TR" dirty="0"/>
          </a:p>
        </p:txBody>
      </p:sp>
      <p:sp>
        <p:nvSpPr>
          <p:cNvPr id="4" name="İçerik Yer Tutucusu 3">
            <a:extLst>
              <a:ext uri="{FF2B5EF4-FFF2-40B4-BE49-F238E27FC236}">
                <a16:creationId xmlns:a16="http://schemas.microsoft.com/office/drawing/2014/main" id="{FB792217-0A52-8AFE-6077-AC36DE582D8F}"/>
              </a:ext>
            </a:extLst>
          </p:cNvPr>
          <p:cNvSpPr>
            <a:spLocks noGrp="1"/>
          </p:cNvSpPr>
          <p:nvPr>
            <p:ph sz="half" idx="2"/>
          </p:nvPr>
        </p:nvSpPr>
        <p:spPr>
          <a:xfrm>
            <a:off x="4690786" y="908720"/>
            <a:ext cx="4301047" cy="4464496"/>
          </a:xfrm>
        </p:spPr>
        <p:txBody>
          <a:bodyPr>
            <a:normAutofit fontScale="85000" lnSpcReduction="10000"/>
          </a:bodyPr>
          <a:lstStyle/>
          <a:p>
            <a:pPr>
              <a:lnSpc>
                <a:spcPct val="200000"/>
              </a:lnSpc>
            </a:pPr>
            <a:r>
              <a:rPr lang="tr-TR">
                <a:solidFill>
                  <a:schemeClr val="tx2"/>
                </a:solidFill>
                <a:latin typeface="Calibri" panose="020F0502020204030204" pitchFamily="34" charset="0"/>
              </a:rPr>
              <a:t>Travma, tümör, kireçlenme ya da artrit nedeniyle hasarlanmış kalça ekleminin çıkarılıp yerine protez konulmasına total kalça replasmanı ameliyatı denir. </a:t>
            </a:r>
          </a:p>
          <a:p>
            <a:pPr marL="0" indent="0">
              <a:lnSpc>
                <a:spcPct val="200000"/>
              </a:lnSpc>
              <a:buNone/>
            </a:pPr>
            <a:endParaRPr lang="tr-TR">
              <a:solidFill>
                <a:schemeClr val="tx2"/>
              </a:solidFill>
              <a:latin typeface="Calibri" panose="020F0502020204030204" pitchFamily="34" charset="0"/>
            </a:endParaRPr>
          </a:p>
          <a:p>
            <a:pPr>
              <a:lnSpc>
                <a:spcPct val="200000"/>
              </a:lnSpc>
            </a:pPr>
            <a:r>
              <a:rPr lang="tr-TR">
                <a:solidFill>
                  <a:schemeClr val="tx2"/>
                </a:solidFill>
                <a:latin typeface="Calibri" panose="020F0502020204030204" pitchFamily="34" charset="0"/>
              </a:rPr>
              <a:t>Peki total kalça protezinin ölçüleri ne olmalıdır?</a:t>
            </a:r>
          </a:p>
          <a:p>
            <a:pPr>
              <a:lnSpc>
                <a:spcPct val="200000"/>
              </a:lnSpc>
            </a:pPr>
            <a:r>
              <a:rPr lang="tr-TR">
                <a:solidFill>
                  <a:schemeClr val="tx2"/>
                </a:solidFill>
                <a:latin typeface="Calibri" panose="020F0502020204030204" pitchFamily="34" charset="0"/>
              </a:rPr>
              <a:t>Kullanılan malzeme hangi özellikleri taşımalıdır?</a:t>
            </a:r>
            <a:endParaRPr lang="tr-TR" dirty="0">
              <a:solidFill>
                <a:schemeClr val="tx2"/>
              </a:solidFill>
              <a:latin typeface="Calibri" panose="020F0502020204030204" pitchFamily="34" charset="0"/>
            </a:endParaRPr>
          </a:p>
        </p:txBody>
      </p:sp>
      <p:sp>
        <p:nvSpPr>
          <p:cNvPr id="6" name="Alt Bilgi Yer Tutucusu 5">
            <a:extLst>
              <a:ext uri="{FF2B5EF4-FFF2-40B4-BE49-F238E27FC236}">
                <a16:creationId xmlns:a16="http://schemas.microsoft.com/office/drawing/2014/main" id="{19349F93-6CC8-8441-8916-96883E7868C9}"/>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615983E6-3277-1861-0AE3-B1118B9BF480}"/>
              </a:ext>
            </a:extLst>
          </p:cNvPr>
          <p:cNvSpPr>
            <a:spLocks noGrp="1"/>
          </p:cNvSpPr>
          <p:nvPr>
            <p:ph type="sldNum" sz="quarter" idx="12"/>
          </p:nvPr>
        </p:nvSpPr>
        <p:spPr/>
        <p:txBody>
          <a:bodyPr/>
          <a:lstStyle/>
          <a:p>
            <a:fld id="{60FF87A7-9A7A-4B3D-9625-8440EC4947F9}" type="slidenum">
              <a:rPr lang="tr-TR" smtClean="0"/>
              <a:pPr/>
              <a:t>17</a:t>
            </a:fld>
            <a:endParaRPr lang="tr-TR"/>
          </a:p>
        </p:txBody>
      </p:sp>
      <p:pic>
        <p:nvPicPr>
          <p:cNvPr id="2054" name="Picture 6" descr="Kalça Protezi Yaşamı Kolaylaştırıyor!">
            <a:extLst>
              <a:ext uri="{FF2B5EF4-FFF2-40B4-BE49-F238E27FC236}">
                <a16:creationId xmlns:a16="http://schemas.microsoft.com/office/drawing/2014/main" id="{56CDB802-B4BD-3F28-8F71-0A5AC4BAEDC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6862" y="1052736"/>
            <a:ext cx="4275138" cy="26872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E9A4213-9294-B89F-A5A2-6793071CE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5" y="3904488"/>
            <a:ext cx="367665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88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A21030-11CD-7814-98B3-11553EB82324}"/>
              </a:ext>
            </a:extLst>
          </p:cNvPr>
          <p:cNvSpPr>
            <a:spLocks noGrp="1"/>
          </p:cNvSpPr>
          <p:nvPr>
            <p:ph type="title"/>
          </p:nvPr>
        </p:nvSpPr>
        <p:spPr/>
        <p:txBody>
          <a:bodyPr/>
          <a:lstStyle/>
          <a:p>
            <a:r>
              <a:rPr lang="tr-TR" dirty="0"/>
              <a:t>Biyomekanikçiler hangi sorunları inceler?</a:t>
            </a:r>
          </a:p>
        </p:txBody>
      </p:sp>
      <p:pic>
        <p:nvPicPr>
          <p:cNvPr id="9" name="İçerik Yer Tutucusu 8">
            <a:extLst>
              <a:ext uri="{FF2B5EF4-FFF2-40B4-BE49-F238E27FC236}">
                <a16:creationId xmlns:a16="http://schemas.microsoft.com/office/drawing/2014/main" id="{8783E49B-C8C7-1304-F0D2-BCB58188B369}"/>
              </a:ext>
            </a:extLst>
          </p:cNvPr>
          <p:cNvPicPr>
            <a:picLocks noGrp="1" noChangeAspect="1"/>
          </p:cNvPicPr>
          <p:nvPr>
            <p:ph sz="half" idx="1"/>
          </p:nvPr>
        </p:nvPicPr>
        <p:blipFill>
          <a:blip r:embed="rId2"/>
          <a:stretch>
            <a:fillRect/>
          </a:stretch>
        </p:blipFill>
        <p:spPr>
          <a:xfrm>
            <a:off x="395536" y="1482024"/>
            <a:ext cx="2702153" cy="4251232"/>
          </a:xfrm>
        </p:spPr>
      </p:pic>
      <p:sp>
        <p:nvSpPr>
          <p:cNvPr id="4" name="İçerik Yer Tutucusu 3">
            <a:extLst>
              <a:ext uri="{FF2B5EF4-FFF2-40B4-BE49-F238E27FC236}">
                <a16:creationId xmlns:a16="http://schemas.microsoft.com/office/drawing/2014/main" id="{F588E106-5CFE-7537-EAF4-7A5D4A67D7B8}"/>
              </a:ext>
            </a:extLst>
          </p:cNvPr>
          <p:cNvSpPr>
            <a:spLocks noGrp="1"/>
          </p:cNvSpPr>
          <p:nvPr>
            <p:ph sz="half" idx="2"/>
          </p:nvPr>
        </p:nvSpPr>
        <p:spPr>
          <a:xfrm>
            <a:off x="4663439" y="1052736"/>
            <a:ext cx="4301047" cy="4968551"/>
          </a:xfrm>
        </p:spPr>
        <p:txBody>
          <a:bodyPr>
            <a:normAutofit lnSpcReduction="10000"/>
          </a:bodyPr>
          <a:lstStyle/>
          <a:p>
            <a:pPr>
              <a:lnSpc>
                <a:spcPct val="200000"/>
              </a:lnSpc>
            </a:pPr>
            <a:r>
              <a:rPr lang="tr-TR" dirty="0"/>
              <a:t>Bir bisikletçinin düşerek başını sert bir zemine çarpması sonucunda en az hasarı alması için hangi malzeme kombinasyonunu kullanmak gerekir?</a:t>
            </a:r>
          </a:p>
          <a:p>
            <a:pPr>
              <a:lnSpc>
                <a:spcPct val="200000"/>
              </a:lnSpc>
            </a:pPr>
            <a:r>
              <a:rPr lang="tr-TR" dirty="0"/>
              <a:t>(Bisiklet kaskları genellikle sert bir yüzey malzemesi ile iç kısımda yer alan, darbe alıcı daha yumuşak malzemelerden üretilir.)</a:t>
            </a:r>
          </a:p>
          <a:p>
            <a:pPr>
              <a:lnSpc>
                <a:spcPct val="200000"/>
              </a:lnSpc>
            </a:pPr>
            <a:endParaRPr lang="tr-TR" dirty="0"/>
          </a:p>
        </p:txBody>
      </p:sp>
      <p:sp>
        <p:nvSpPr>
          <p:cNvPr id="6" name="Alt Bilgi Yer Tutucusu 5">
            <a:extLst>
              <a:ext uri="{FF2B5EF4-FFF2-40B4-BE49-F238E27FC236}">
                <a16:creationId xmlns:a16="http://schemas.microsoft.com/office/drawing/2014/main" id="{F0A83DB4-04CD-7A2F-C0F7-3684886326BE}"/>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F9262B2F-2E70-EC9B-F95D-7CC43DCFD12D}"/>
              </a:ext>
            </a:extLst>
          </p:cNvPr>
          <p:cNvSpPr>
            <a:spLocks noGrp="1"/>
          </p:cNvSpPr>
          <p:nvPr>
            <p:ph type="sldNum" sz="quarter" idx="12"/>
          </p:nvPr>
        </p:nvSpPr>
        <p:spPr/>
        <p:txBody>
          <a:bodyPr/>
          <a:lstStyle/>
          <a:p>
            <a:fld id="{60FF87A7-9A7A-4B3D-9625-8440EC4947F9}" type="slidenum">
              <a:rPr lang="tr-TR" smtClean="0"/>
              <a:pPr/>
              <a:t>18</a:t>
            </a:fld>
            <a:endParaRPr lang="tr-TR"/>
          </a:p>
        </p:txBody>
      </p:sp>
      <p:pic>
        <p:nvPicPr>
          <p:cNvPr id="4098" name="Picture 2">
            <a:extLst>
              <a:ext uri="{FF2B5EF4-FFF2-40B4-BE49-F238E27FC236}">
                <a16:creationId xmlns:a16="http://schemas.microsoft.com/office/drawing/2014/main" id="{FA1364D2-0B11-D813-1CAF-0E98D4ECE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696" y="1173928"/>
            <a:ext cx="2053366" cy="210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93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160DCA-BBF5-75E2-91F9-6D7C0CF177FC}"/>
              </a:ext>
            </a:extLst>
          </p:cNvPr>
          <p:cNvSpPr>
            <a:spLocks noGrp="1"/>
          </p:cNvSpPr>
          <p:nvPr>
            <p:ph type="title"/>
          </p:nvPr>
        </p:nvSpPr>
        <p:spPr/>
        <p:txBody>
          <a:bodyPr/>
          <a:lstStyle/>
          <a:p>
            <a:r>
              <a:rPr lang="tr-TR" dirty="0"/>
              <a:t>Biyomekanikçiler hangi sorunları inceler?</a:t>
            </a:r>
          </a:p>
        </p:txBody>
      </p:sp>
      <p:sp>
        <p:nvSpPr>
          <p:cNvPr id="7" name="İçerik Yer Tutucusu 6">
            <a:extLst>
              <a:ext uri="{FF2B5EF4-FFF2-40B4-BE49-F238E27FC236}">
                <a16:creationId xmlns:a16="http://schemas.microsoft.com/office/drawing/2014/main" id="{A10DE2D0-EC8F-B12B-553C-D86E4C1BE2CA}"/>
              </a:ext>
            </a:extLst>
          </p:cNvPr>
          <p:cNvSpPr>
            <a:spLocks noGrp="1"/>
          </p:cNvSpPr>
          <p:nvPr>
            <p:ph sz="half" idx="2"/>
          </p:nvPr>
        </p:nvSpPr>
        <p:spPr>
          <a:xfrm>
            <a:off x="4663439" y="1074186"/>
            <a:ext cx="4301047" cy="5091118"/>
          </a:xfrm>
        </p:spPr>
        <p:txBody>
          <a:bodyPr>
            <a:normAutofit fontScale="92500" lnSpcReduction="20000"/>
          </a:bodyPr>
          <a:lstStyle/>
          <a:p>
            <a:pPr>
              <a:lnSpc>
                <a:spcPct val="150000"/>
              </a:lnSpc>
            </a:pPr>
            <a:r>
              <a:rPr lang="tr" altLang="tr-TR" sz="2000" dirty="0">
                <a:solidFill>
                  <a:schemeClr val="tx2"/>
                </a:solidFill>
                <a:latin typeface="Calibri" panose="020F0502020204030204" pitchFamily="34" charset="0"/>
              </a:rPr>
              <a:t>Yerçekimi kuvvetine maruz kalmadıklarında, astronotlar önemli miktarda kemik kütlesi kaybederler.</a:t>
            </a:r>
          </a:p>
          <a:p>
            <a:pPr>
              <a:lnSpc>
                <a:spcPct val="150000"/>
              </a:lnSpc>
            </a:pPr>
            <a:r>
              <a:rPr lang="tr" altLang="tr-TR" sz="2000" dirty="0">
                <a:solidFill>
                  <a:schemeClr val="tx2"/>
                </a:solidFill>
                <a:latin typeface="Calibri" panose="020F0502020204030204" pitchFamily="34" charset="0"/>
              </a:rPr>
              <a:t>(Kuvvetlere maruz kalmadığında kemik körelir.) Bununla birlikte, egzersizin kemik kütlesini arttırdığı bilinmektedir.</a:t>
            </a:r>
          </a:p>
          <a:p>
            <a:pPr>
              <a:lnSpc>
                <a:spcPct val="150000"/>
              </a:lnSpc>
            </a:pPr>
            <a:r>
              <a:rPr lang="tr" altLang="tr-TR" sz="2000" dirty="0">
                <a:solidFill>
                  <a:schemeClr val="tx2"/>
                </a:solidFill>
                <a:latin typeface="Calibri" panose="020F0502020204030204" pitchFamily="34" charset="0"/>
              </a:rPr>
              <a:t>Peki astronotlar uzayda mümkün olduğunca fazla kemiği korumak için ne tür egzersizler yapmalı?</a:t>
            </a:r>
          </a:p>
          <a:p>
            <a:pPr>
              <a:lnSpc>
                <a:spcPct val="150000"/>
              </a:lnSpc>
            </a:pPr>
            <a:r>
              <a:rPr lang="tr-TR" altLang="tr-TR" sz="2000" b="1" dirty="0">
                <a:solidFill>
                  <a:schemeClr val="tx2"/>
                </a:solidFill>
                <a:latin typeface="Calibri" panose="020F0502020204030204" pitchFamily="34" charset="0"/>
                <a:hlinkClick r:id="rId2"/>
              </a:rPr>
              <a:t>https://www.youtube.com/watch?v=-TU1OkVctaI</a:t>
            </a:r>
            <a:endParaRPr lang="tr" altLang="tr-TR" sz="2000" b="1" dirty="0">
              <a:solidFill>
                <a:schemeClr val="tx2"/>
              </a:solidFill>
              <a:latin typeface="Calibri" panose="020F0502020204030204" pitchFamily="34" charset="0"/>
            </a:endParaRPr>
          </a:p>
          <a:p>
            <a:pPr>
              <a:lnSpc>
                <a:spcPct val="150000"/>
              </a:lnSpc>
            </a:pPr>
            <a:endParaRPr lang="tr-TR" dirty="0"/>
          </a:p>
        </p:txBody>
      </p:sp>
      <p:sp>
        <p:nvSpPr>
          <p:cNvPr id="4" name="Alt Bilgi Yer Tutucusu 3">
            <a:extLst>
              <a:ext uri="{FF2B5EF4-FFF2-40B4-BE49-F238E27FC236}">
                <a16:creationId xmlns:a16="http://schemas.microsoft.com/office/drawing/2014/main" id="{7A079536-7659-1691-0D65-549D35380178}"/>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99A30952-8743-D30D-04F9-39F1805DABAE}"/>
              </a:ext>
            </a:extLst>
          </p:cNvPr>
          <p:cNvSpPr>
            <a:spLocks noGrp="1"/>
          </p:cNvSpPr>
          <p:nvPr>
            <p:ph type="sldNum" sz="quarter" idx="12"/>
          </p:nvPr>
        </p:nvSpPr>
        <p:spPr/>
        <p:txBody>
          <a:bodyPr/>
          <a:lstStyle/>
          <a:p>
            <a:fld id="{60FF87A7-9A7A-4B3D-9625-8440EC4947F9}" type="slidenum">
              <a:rPr lang="tr-TR" smtClean="0"/>
              <a:pPr/>
              <a:t>19</a:t>
            </a:fld>
            <a:endParaRPr lang="tr-TR"/>
          </a:p>
        </p:txBody>
      </p:sp>
      <p:pic>
        <p:nvPicPr>
          <p:cNvPr id="8" name="Picture 4">
            <a:extLst>
              <a:ext uri="{FF2B5EF4-FFF2-40B4-BE49-F238E27FC236}">
                <a16:creationId xmlns:a16="http://schemas.microsoft.com/office/drawing/2014/main" id="{9C0BA120-5E72-129E-FCDE-F480FE81155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48872" y="1074186"/>
            <a:ext cx="3479044" cy="492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103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72DD4713-AA5C-23F6-53CB-AD577ACBB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93" r="-2" b="-2"/>
          <a:stretch/>
        </p:blipFill>
        <p:spPr>
          <a:xfrm>
            <a:off x="4283282" y="-5065"/>
            <a:ext cx="4860717" cy="6340512"/>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solidFill>
            <a:srgbClr val="FFFFFF">
              <a:shade val="85000"/>
            </a:srgbClr>
          </a:solidFill>
        </p:spPr>
      </p:pic>
      <p:sp>
        <p:nvSpPr>
          <p:cNvPr id="6" name="Slayt Numarası Yer Tutucusu 5">
            <a:extLst>
              <a:ext uri="{FF2B5EF4-FFF2-40B4-BE49-F238E27FC236}">
                <a16:creationId xmlns:a16="http://schemas.microsoft.com/office/drawing/2014/main" id="{5AE94C94-279A-7F87-152B-BECE3E4F9C5D}"/>
              </a:ext>
            </a:extLst>
          </p:cNvPr>
          <p:cNvSpPr>
            <a:spLocks noGrp="1"/>
          </p:cNvSpPr>
          <p:nvPr>
            <p:ph type="sldNum" sz="quarter" idx="12"/>
          </p:nvPr>
        </p:nvSpPr>
        <p:spPr>
          <a:xfrm>
            <a:off x="603504" y="599325"/>
            <a:ext cx="411480" cy="548640"/>
          </a:xfrm>
          <a:prstGeom prst="ellipse">
            <a:avLst/>
          </a:prstGeom>
          <a:solidFill>
            <a:srgbClr val="413852"/>
          </a:solidFill>
        </p:spPr>
        <p:txBody>
          <a:bodyPr vert="horz" lIns="91440" tIns="45720" rIns="91440" bIns="45720" rtlCol="0" anchor="ctr">
            <a:normAutofit/>
          </a:bodyPr>
          <a:lstStyle/>
          <a:p>
            <a:pPr algn="ctr">
              <a:spcAft>
                <a:spcPts val="600"/>
              </a:spcAft>
              <a:defRPr/>
            </a:pPr>
            <a:fld id="{60FF87A7-9A7A-4B3D-9625-8440EC4947F9}" type="slidenum">
              <a:rPr lang="en-US" sz="1300">
                <a:solidFill>
                  <a:srgbClr val="FFFFFF"/>
                </a:solidFill>
                <a:latin typeface="Calibri" panose="020F0502020204030204"/>
              </a:rPr>
              <a:pPr algn="ctr">
                <a:spcAft>
                  <a:spcPts val="600"/>
                </a:spcAft>
                <a:defRPr/>
              </a:pPr>
              <a:t>2</a:t>
            </a:fld>
            <a:endParaRPr lang="en-US" sz="1300">
              <a:solidFill>
                <a:srgbClr val="FFFFFF"/>
              </a:solidFill>
              <a:latin typeface="Calibri" panose="020F0502020204030204"/>
            </a:endParaRPr>
          </a:p>
        </p:txBody>
      </p:sp>
      <p:sp>
        <p:nvSpPr>
          <p:cNvPr id="7" name="Metin kutusu 6">
            <a:extLst>
              <a:ext uri="{FF2B5EF4-FFF2-40B4-BE49-F238E27FC236}">
                <a16:creationId xmlns:a16="http://schemas.microsoft.com/office/drawing/2014/main" id="{06E4C9FA-558C-25F0-D5CA-8A4777F9932C}"/>
              </a:ext>
            </a:extLst>
          </p:cNvPr>
          <p:cNvSpPr txBox="1"/>
          <p:nvPr/>
        </p:nvSpPr>
        <p:spPr>
          <a:xfrm>
            <a:off x="603504" y="2871982"/>
            <a:ext cx="3586843" cy="3181684"/>
          </a:xfrm>
          <a:prstGeom prst="rect">
            <a:avLst/>
          </a:prstGeom>
        </p:spPr>
        <p:txBody>
          <a:bodyPr vert="horz" lIns="91440" tIns="45720" rIns="91440" bIns="45720" rtlCol="0" anchor="t">
            <a:normAutofit/>
          </a:bodyPr>
          <a:lstStyle/>
          <a:p>
            <a:pPr>
              <a:lnSpc>
                <a:spcPct val="90000"/>
              </a:lnSpc>
              <a:spcAft>
                <a:spcPts val="600"/>
              </a:spcAft>
            </a:pPr>
            <a:r>
              <a:rPr lang="en-US" sz="2000" b="1" i="0" dirty="0">
                <a:effectLst/>
              </a:rPr>
              <a:t>Dr. Öğr. </a:t>
            </a:r>
            <a:r>
              <a:rPr lang="en-US" sz="2000" b="1" i="0" dirty="0" err="1">
                <a:effectLst/>
              </a:rPr>
              <a:t>Üyesi</a:t>
            </a:r>
            <a:r>
              <a:rPr lang="en-US" sz="2000" b="1" i="0" dirty="0">
                <a:effectLst/>
              </a:rPr>
              <a:t> Ali Tekin GÜNER</a:t>
            </a:r>
            <a:br>
              <a:rPr lang="en-US" sz="2000" b="1" i="0" dirty="0">
                <a:effectLst/>
              </a:rPr>
            </a:br>
            <a:r>
              <a:rPr lang="en-US" sz="2000" b="0" i="1" dirty="0" err="1">
                <a:effectLst/>
              </a:rPr>
              <a:t>Makine</a:t>
            </a:r>
            <a:r>
              <a:rPr lang="en-US" sz="2000" b="0" i="1" dirty="0">
                <a:effectLst/>
              </a:rPr>
              <a:t> </a:t>
            </a:r>
            <a:r>
              <a:rPr lang="en-US" sz="2000" b="0" i="1" dirty="0" err="1">
                <a:effectLst/>
              </a:rPr>
              <a:t>Mühendisi</a:t>
            </a:r>
            <a:endParaRPr lang="tr-TR" sz="2000" b="0" i="1" dirty="0">
              <a:effectLst/>
            </a:endParaRPr>
          </a:p>
          <a:p>
            <a:pPr>
              <a:lnSpc>
                <a:spcPct val="90000"/>
              </a:lnSpc>
              <a:spcAft>
                <a:spcPts val="600"/>
              </a:spcAft>
            </a:pPr>
            <a:br>
              <a:rPr lang="en-US" sz="1600" b="0" i="1" dirty="0">
                <a:effectLst/>
              </a:rPr>
            </a:br>
            <a:r>
              <a:rPr lang="tr-TR" sz="1600" b="0" i="1" dirty="0">
                <a:effectLst/>
              </a:rPr>
              <a:t>Pamukkale Üniversitesi</a:t>
            </a:r>
            <a:br>
              <a:rPr lang="tr-TR" sz="1600" b="0" i="1" dirty="0">
                <a:effectLst/>
              </a:rPr>
            </a:br>
            <a:r>
              <a:rPr lang="en-US" sz="1600" b="0" i="1" dirty="0" err="1">
                <a:effectLst/>
              </a:rPr>
              <a:t>Teknoloji</a:t>
            </a:r>
            <a:r>
              <a:rPr lang="en-US" sz="1600" b="0" i="1" dirty="0">
                <a:effectLst/>
              </a:rPr>
              <a:t> </a:t>
            </a:r>
            <a:r>
              <a:rPr lang="en-US" sz="1600" b="0" i="1" dirty="0" err="1">
                <a:effectLst/>
              </a:rPr>
              <a:t>Fakültesi</a:t>
            </a:r>
            <a:r>
              <a:rPr lang="en-US" sz="1600" b="0" i="1" dirty="0">
                <a:effectLst/>
              </a:rPr>
              <a:t> </a:t>
            </a:r>
            <a:br>
              <a:rPr lang="en-US" sz="1600" i="1" dirty="0"/>
            </a:br>
            <a:r>
              <a:rPr lang="tr-TR" sz="1600" i="1" dirty="0"/>
              <a:t>B</a:t>
            </a:r>
            <a:r>
              <a:rPr lang="en-US" sz="1600" b="0" i="1" dirty="0" err="1">
                <a:effectLst/>
              </a:rPr>
              <a:t>iyomedikal</a:t>
            </a:r>
            <a:r>
              <a:rPr lang="en-US" sz="1600" b="0" i="1" dirty="0">
                <a:effectLst/>
              </a:rPr>
              <a:t> </a:t>
            </a:r>
            <a:r>
              <a:rPr lang="en-US" sz="1600" b="0" i="1" dirty="0" err="1">
                <a:effectLst/>
              </a:rPr>
              <a:t>Mühendisliği</a:t>
            </a:r>
            <a:r>
              <a:rPr lang="en-US" sz="1600" b="0" i="1" dirty="0">
                <a:effectLst/>
              </a:rPr>
              <a:t> </a:t>
            </a:r>
            <a:r>
              <a:rPr lang="en-US" sz="1600" b="0" i="1" dirty="0" err="1">
                <a:effectLst/>
              </a:rPr>
              <a:t>Bölümü</a:t>
            </a:r>
            <a:r>
              <a:rPr lang="en-US" sz="1600" b="0" i="1" dirty="0">
                <a:effectLst/>
              </a:rPr>
              <a:t> </a:t>
            </a:r>
            <a:endParaRPr lang="tr-TR" sz="1600" b="0" i="1" dirty="0">
              <a:effectLst/>
            </a:endParaRPr>
          </a:p>
          <a:p>
            <a:pPr>
              <a:lnSpc>
                <a:spcPct val="90000"/>
              </a:lnSpc>
              <a:spcAft>
                <a:spcPts val="600"/>
              </a:spcAft>
            </a:pPr>
            <a:br>
              <a:rPr lang="en-US" sz="1600" b="0" i="1" dirty="0">
                <a:effectLst/>
              </a:rPr>
            </a:br>
            <a:r>
              <a:rPr lang="en-US" sz="1600" b="1" i="0" dirty="0">
                <a:effectLst/>
              </a:rPr>
              <a:t>E-</a:t>
            </a:r>
            <a:r>
              <a:rPr lang="en-US" sz="1600" b="1" i="0" dirty="0" err="1">
                <a:effectLst/>
              </a:rPr>
              <a:t>posta</a:t>
            </a:r>
            <a:r>
              <a:rPr lang="en-US" sz="1600" b="1" i="0" dirty="0">
                <a:effectLst/>
              </a:rPr>
              <a:t>: </a:t>
            </a:r>
            <a:r>
              <a:rPr lang="en-US" sz="1600" b="0" i="0" dirty="0">
                <a:effectLst/>
              </a:rPr>
              <a:t>alitekinguner@pau.edu.tr</a:t>
            </a:r>
            <a:br>
              <a:rPr lang="en-US" sz="1600" b="0" i="0" dirty="0">
                <a:effectLst/>
              </a:rPr>
            </a:br>
            <a:r>
              <a:rPr lang="en-US" sz="1600" b="1" i="0" dirty="0">
                <a:effectLst/>
              </a:rPr>
              <a:t>Tel: </a:t>
            </a:r>
            <a:r>
              <a:rPr lang="en-US" sz="1600" b="0" i="0" dirty="0">
                <a:effectLst/>
              </a:rPr>
              <a:t>(0258) 296 4171</a:t>
            </a:r>
            <a:endParaRPr lang="en-US" sz="1600" dirty="0"/>
          </a:p>
        </p:txBody>
      </p:sp>
      <p:sp>
        <p:nvSpPr>
          <p:cNvPr id="2" name="Alt Bilgi Yer Tutucusu 1">
            <a:extLst>
              <a:ext uri="{FF2B5EF4-FFF2-40B4-BE49-F238E27FC236}">
                <a16:creationId xmlns:a16="http://schemas.microsoft.com/office/drawing/2014/main" id="{A1E2B9DD-C2B3-4789-9847-19DDC76C25F6}"/>
              </a:ext>
            </a:extLst>
          </p:cNvPr>
          <p:cNvSpPr>
            <a:spLocks noGrp="1"/>
          </p:cNvSpPr>
          <p:nvPr>
            <p:ph type="ftr" sz="quarter" idx="11"/>
          </p:nvPr>
        </p:nvSpPr>
        <p:spPr/>
        <p:txBody>
          <a:bodyPr/>
          <a:lstStyle/>
          <a:p>
            <a:r>
              <a:rPr lang="tr-TR"/>
              <a:t>Dr. Ali Tekin GÜNER - BİYOMEKANİK</a:t>
            </a:r>
          </a:p>
        </p:txBody>
      </p:sp>
    </p:spTree>
    <p:extLst>
      <p:ext uri="{BB962C8B-B14F-4D97-AF65-F5344CB8AC3E}">
        <p14:creationId xmlns:p14="http://schemas.microsoft.com/office/powerpoint/2010/main" val="2174751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2742752B-60AE-30C4-8C0C-C63439188B91}"/>
              </a:ext>
            </a:extLst>
          </p:cNvPr>
          <p:cNvSpPr>
            <a:spLocks noGrp="1"/>
          </p:cNvSpPr>
          <p:nvPr>
            <p:ph type="title"/>
          </p:nvPr>
        </p:nvSpPr>
        <p:spPr/>
        <p:txBody>
          <a:bodyPr/>
          <a:lstStyle/>
          <a:p>
            <a:r>
              <a:rPr lang="tr-TR" dirty="0"/>
              <a:t>Mekaniğin temel kavramları</a:t>
            </a:r>
          </a:p>
        </p:txBody>
      </p:sp>
      <p:sp>
        <p:nvSpPr>
          <p:cNvPr id="9" name="İçerik Yer Tutucusu 8">
            <a:extLst>
              <a:ext uri="{FF2B5EF4-FFF2-40B4-BE49-F238E27FC236}">
                <a16:creationId xmlns:a16="http://schemas.microsoft.com/office/drawing/2014/main" id="{D0371E76-5196-0C3A-1E7F-623EDC2DF84B}"/>
              </a:ext>
            </a:extLst>
          </p:cNvPr>
          <p:cNvSpPr>
            <a:spLocks noGrp="1"/>
          </p:cNvSpPr>
          <p:nvPr>
            <p:ph idx="1"/>
          </p:nvPr>
        </p:nvSpPr>
        <p:spPr/>
        <p:txBody>
          <a:bodyPr/>
          <a:lstStyle/>
          <a:p>
            <a:pPr algn="just">
              <a:lnSpc>
                <a:spcPct val="150000"/>
              </a:lnSpc>
              <a:spcAft>
                <a:spcPts val="1200"/>
              </a:spcAft>
            </a:pPr>
            <a:r>
              <a:rPr lang="tr-TR" dirty="0"/>
              <a:t>Bilimsel dilde her kelimenin açık ve tek bir anlamı vardır. Bu yüzden bilimsel dilde günlük hayatta kullanılan kelimelerden kaçınılır.</a:t>
            </a:r>
          </a:p>
          <a:p>
            <a:pPr algn="just">
              <a:lnSpc>
                <a:spcPct val="150000"/>
              </a:lnSpc>
              <a:spcAft>
                <a:spcPts val="1200"/>
              </a:spcAft>
            </a:pPr>
            <a:r>
              <a:rPr lang="tr-TR" dirty="0"/>
              <a:t>Örneğin </a:t>
            </a:r>
            <a:r>
              <a:rPr lang="tr-TR" b="1" dirty="0">
                <a:solidFill>
                  <a:srgbClr val="002060"/>
                </a:solidFill>
              </a:rPr>
              <a:t>kütle</a:t>
            </a:r>
            <a:r>
              <a:rPr lang="tr-TR" dirty="0"/>
              <a:t> ve </a:t>
            </a:r>
            <a:r>
              <a:rPr lang="tr-TR" b="1" dirty="0">
                <a:solidFill>
                  <a:srgbClr val="002060"/>
                </a:solidFill>
              </a:rPr>
              <a:t>ağırlık</a:t>
            </a:r>
            <a:r>
              <a:rPr lang="tr-TR" dirty="0"/>
              <a:t> iki farklı terimdir. Bir insanın kütlesi dünyada ve ayda aynıdır. Fakat ağırlığı ayda daha az olur.</a:t>
            </a:r>
          </a:p>
          <a:p>
            <a:pPr algn="just">
              <a:lnSpc>
                <a:spcPct val="150000"/>
              </a:lnSpc>
              <a:spcAft>
                <a:spcPts val="1200"/>
              </a:spcAft>
            </a:pPr>
            <a:r>
              <a:rPr lang="tr-TR" dirty="0"/>
              <a:t>Benzer şekilde </a:t>
            </a:r>
            <a:r>
              <a:rPr lang="tr-TR" b="1" dirty="0">
                <a:solidFill>
                  <a:schemeClr val="accent3">
                    <a:lumMod val="50000"/>
                  </a:schemeClr>
                </a:solidFill>
              </a:rPr>
              <a:t>ısı</a:t>
            </a:r>
            <a:r>
              <a:rPr lang="tr-TR" dirty="0"/>
              <a:t> ve </a:t>
            </a:r>
            <a:r>
              <a:rPr lang="tr-TR" b="1" dirty="0">
                <a:solidFill>
                  <a:schemeClr val="accent3">
                    <a:lumMod val="50000"/>
                  </a:schemeClr>
                </a:solidFill>
              </a:rPr>
              <a:t>sıcaklık</a:t>
            </a:r>
            <a:r>
              <a:rPr lang="tr-TR" dirty="0"/>
              <a:t> günlük hayatta birbirleri yerine kullanılabilen kelimeler olsa da bilimsel dilde çok farklı anlamlarda kullanılır.</a:t>
            </a:r>
          </a:p>
        </p:txBody>
      </p:sp>
      <p:sp>
        <p:nvSpPr>
          <p:cNvPr id="6" name="Alt Bilgi Yer Tutucusu 5">
            <a:extLst>
              <a:ext uri="{FF2B5EF4-FFF2-40B4-BE49-F238E27FC236}">
                <a16:creationId xmlns:a16="http://schemas.microsoft.com/office/drawing/2014/main" id="{ECB09C46-D4B6-EDF6-C54E-6FFD94A46BE6}"/>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451FD7FA-B497-1B9E-1E3E-41422DEC81BB}"/>
              </a:ext>
            </a:extLst>
          </p:cNvPr>
          <p:cNvSpPr>
            <a:spLocks noGrp="1"/>
          </p:cNvSpPr>
          <p:nvPr>
            <p:ph type="sldNum" sz="quarter" idx="12"/>
          </p:nvPr>
        </p:nvSpPr>
        <p:spPr/>
        <p:txBody>
          <a:bodyPr/>
          <a:lstStyle/>
          <a:p>
            <a:fld id="{60FF87A7-9A7A-4B3D-9625-8440EC4947F9}" type="slidenum">
              <a:rPr lang="tr-TR" smtClean="0"/>
              <a:pPr/>
              <a:t>20</a:t>
            </a:fld>
            <a:endParaRPr lang="tr-TR"/>
          </a:p>
        </p:txBody>
      </p:sp>
    </p:spTree>
    <p:extLst>
      <p:ext uri="{BB962C8B-B14F-4D97-AF65-F5344CB8AC3E}">
        <p14:creationId xmlns:p14="http://schemas.microsoft.com/office/powerpoint/2010/main" val="87743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53D13-B78F-9394-56AE-0F87D9ACF597}"/>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34058C1E-2189-15DA-DBFB-3004E727F447}"/>
              </a:ext>
            </a:extLst>
          </p:cNvPr>
          <p:cNvSpPr>
            <a:spLocks noGrp="1"/>
          </p:cNvSpPr>
          <p:nvPr>
            <p:ph idx="1"/>
          </p:nvPr>
        </p:nvSpPr>
        <p:spPr/>
        <p:txBody>
          <a:bodyPr>
            <a:normAutofit fontScale="92500" lnSpcReduction="10000"/>
          </a:bodyPr>
          <a:lstStyle/>
          <a:p>
            <a:pPr marL="118872" indent="0" algn="just">
              <a:lnSpc>
                <a:spcPct val="100000"/>
              </a:lnSpc>
              <a:spcBef>
                <a:spcPts val="0"/>
              </a:spcBef>
              <a:spcAft>
                <a:spcPts val="1200"/>
              </a:spcAft>
              <a:buClr>
                <a:srgbClr val="F0AD00"/>
              </a:buClr>
              <a:buSzPct val="80000"/>
              <a:buNone/>
              <a:defRPr/>
            </a:pPr>
            <a:r>
              <a:rPr kumimoji="0" lang="tr-TR" sz="2600" b="1" i="0" u="none" strike="noStrike" kern="1200" cap="none" spc="0" normalizeH="0" baseline="0" noProof="0" dirty="0">
                <a:ln>
                  <a:noFill/>
                </a:ln>
                <a:solidFill>
                  <a:schemeClr val="accent1"/>
                </a:solidFill>
                <a:effectLst/>
                <a:uLnTx/>
                <a:uFillTx/>
                <a:latin typeface="Corbel"/>
                <a:ea typeface="+mn-ea"/>
                <a:cs typeface="+mn-cs"/>
              </a:rPr>
              <a:t>KÜTLE</a:t>
            </a: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 bir cismin özündeki niceliklerin ölçüsüdür. Diğer bir deyişle kütle, bir cismin içerdiği </a:t>
            </a:r>
            <a:r>
              <a:rPr kumimoji="0" lang="tr-TR" sz="2000" b="1" i="0" u="none" strike="noStrike" kern="1200" cap="none" spc="0" normalizeH="0" baseline="0" noProof="0" dirty="0">
                <a:ln>
                  <a:noFill/>
                </a:ln>
                <a:solidFill>
                  <a:srgbClr val="C00000"/>
                </a:solidFill>
                <a:effectLst/>
                <a:uLnTx/>
                <a:uFillTx/>
                <a:latin typeface="Corbel"/>
                <a:ea typeface="+mn-ea"/>
                <a:cs typeface="+mn-cs"/>
              </a:rPr>
              <a:t>madde miktarıdır</a:t>
            </a: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a:t>
            </a:r>
          </a:p>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Ayrıca kütle nesnenin hareket etmeye karşı gösterdiği direnç olarak da adlandırılabilir. </a:t>
            </a:r>
          </a:p>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Kütlesi büyük olan nesneye aynı kuvvet uygulandığında hızlanması daha düşük olur. Diğer bir deyişle kütlesi büyük olan daha büyük eylemsizliğe sahiptir.</a:t>
            </a:r>
          </a:p>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Günlük kullanımda kütle genellikle ağırlık ile karıştırılır. Kütle bulunduğu ortamın yerçekimine göre değişmez bir değerdir. Her yerde aynıdır. </a:t>
            </a:r>
          </a:p>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Kütle skaler bir büyüklüktür.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endParaRPr kumimoji="0" lang="tr-TR" sz="2000" b="1" i="0" u="none" strike="noStrike" kern="1200" cap="none" spc="0" normalizeH="0" baseline="0" noProof="0" dirty="0">
              <a:ln>
                <a:noFill/>
              </a:ln>
              <a:solidFill>
                <a:sysClr val="windowText" lastClr="000000"/>
              </a:solidFill>
              <a:effectLst/>
              <a:uLnTx/>
              <a:uFillTx/>
              <a:latin typeface="Corbel"/>
              <a:ea typeface="+mn-ea"/>
              <a:cs typeface="+mn-cs"/>
            </a:endParaRPr>
          </a:p>
          <a:p>
            <a:pPr marL="438912" indent="-320040" algn="just">
              <a:lnSpc>
                <a:spcPct val="100000"/>
              </a:lnSpc>
              <a:spcBef>
                <a:spcPts val="0"/>
              </a:spcBef>
              <a:spcAft>
                <a:spcPts val="1200"/>
              </a:spcAft>
              <a:buClr>
                <a:srgbClr val="F0AD00"/>
              </a:buClr>
              <a:buSzPct val="80000"/>
              <a:buFont typeface="Wingdings 2"/>
              <a:buChar char=""/>
              <a:defRPr/>
            </a:pPr>
            <a:r>
              <a:rPr kumimoji="0" lang="tr-TR" sz="2000" b="1" i="0" u="none" strike="noStrike" kern="1200" cap="none" spc="0" normalizeH="0" baseline="0" noProof="0" dirty="0">
                <a:ln>
                  <a:noFill/>
                </a:ln>
                <a:solidFill>
                  <a:sysClr val="windowText" lastClr="000000"/>
                </a:solidFill>
                <a:effectLst/>
                <a:uLnTx/>
                <a:uFillTx/>
                <a:latin typeface="Corbel"/>
                <a:ea typeface="+mn-ea"/>
                <a:cs typeface="+mn-cs"/>
              </a:rPr>
              <a:t>SI birimi: </a:t>
            </a: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kilogram (</a:t>
            </a:r>
            <a:r>
              <a:rPr lang="tr-TR" b="0" i="0" dirty="0">
                <a:solidFill>
                  <a:srgbClr val="3A3A3A"/>
                </a:solidFill>
                <a:effectLst/>
                <a:latin typeface="-apple-system"/>
              </a:rPr>
              <a:t>Kilogram, Uluslararası Kilogram </a:t>
            </a:r>
            <a:r>
              <a:rPr lang="tr-TR" b="0" i="0" dirty="0" err="1">
                <a:solidFill>
                  <a:srgbClr val="3A3A3A"/>
                </a:solidFill>
                <a:effectLst/>
                <a:latin typeface="-apple-system"/>
              </a:rPr>
              <a:t>Prototipi'nin</a:t>
            </a:r>
            <a:r>
              <a:rPr lang="tr-TR" b="0" i="0" dirty="0">
                <a:solidFill>
                  <a:srgbClr val="3A3A3A"/>
                </a:solidFill>
                <a:effectLst/>
                <a:latin typeface="-apple-system"/>
              </a:rPr>
              <a:t> kütlesine eşit olarak tanımlanmıştır, bu da bir litre suyun kütlesine yaklaşık olarak eşittir.)</a:t>
            </a:r>
            <a:endParaRPr lang="tr-TR" dirty="0"/>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1" i="0" u="none" strike="noStrike" kern="1200" cap="none" spc="0" normalizeH="0" baseline="0" noProof="0" dirty="0">
                <a:ln>
                  <a:noFill/>
                </a:ln>
                <a:solidFill>
                  <a:sysClr val="windowText" lastClr="000000"/>
                </a:solidFill>
                <a:effectLst/>
                <a:uLnTx/>
                <a:uFillTx/>
                <a:latin typeface="Corbel"/>
                <a:ea typeface="+mn-ea"/>
                <a:cs typeface="+mn-cs"/>
              </a:rPr>
              <a:t>Sembol:</a:t>
            </a: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 kg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1" i="0" u="none" strike="noStrike" kern="1200" cap="none" spc="0" normalizeH="0" baseline="0" noProof="0" dirty="0">
                <a:ln>
                  <a:noFill/>
                </a:ln>
                <a:solidFill>
                  <a:sysClr val="windowText" lastClr="000000"/>
                </a:solidFill>
                <a:effectLst/>
                <a:uLnTx/>
                <a:uFillTx/>
                <a:latin typeface="Corbel"/>
                <a:ea typeface="+mn-ea"/>
                <a:cs typeface="+mn-cs"/>
              </a:rPr>
              <a:t>Temel büyüklük:</a:t>
            </a: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 gram</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1" i="0" u="none" strike="noStrike" kern="1200" cap="none" spc="0" normalizeH="0" baseline="0" noProof="0" dirty="0">
                <a:ln>
                  <a:noFill/>
                </a:ln>
                <a:solidFill>
                  <a:sysClr val="windowText" lastClr="000000"/>
                </a:solidFill>
                <a:effectLst/>
                <a:uLnTx/>
                <a:uFillTx/>
                <a:latin typeface="Corbel"/>
                <a:ea typeface="+mn-ea"/>
                <a:cs typeface="+mn-cs"/>
              </a:rPr>
              <a:t>Ölçen araç: </a:t>
            </a:r>
            <a:r>
              <a:rPr kumimoji="0" lang="tr-TR" sz="2000" b="0" i="0" u="none" strike="noStrike" kern="1200" cap="none" spc="0" normalizeH="0" baseline="0" noProof="0" dirty="0">
                <a:ln>
                  <a:noFill/>
                </a:ln>
                <a:solidFill>
                  <a:sysClr val="windowText" lastClr="000000"/>
                </a:solidFill>
                <a:effectLst/>
                <a:uLnTx/>
                <a:uFillTx/>
                <a:latin typeface="Corbel"/>
                <a:ea typeface="+mn-ea"/>
                <a:cs typeface="+mn-cs"/>
              </a:rPr>
              <a:t>Eşit kollu terazi</a:t>
            </a:r>
          </a:p>
        </p:txBody>
      </p:sp>
      <p:sp>
        <p:nvSpPr>
          <p:cNvPr id="5" name="Alt Bilgi Yer Tutucusu 4">
            <a:extLst>
              <a:ext uri="{FF2B5EF4-FFF2-40B4-BE49-F238E27FC236}">
                <a16:creationId xmlns:a16="http://schemas.microsoft.com/office/drawing/2014/main" id="{A1655F1D-18FA-E189-335E-E8BF92CAB8B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89F2068-F302-E008-1180-BCF767F5A107}"/>
              </a:ext>
            </a:extLst>
          </p:cNvPr>
          <p:cNvSpPr>
            <a:spLocks noGrp="1"/>
          </p:cNvSpPr>
          <p:nvPr>
            <p:ph type="sldNum" sz="quarter" idx="12"/>
          </p:nvPr>
        </p:nvSpPr>
        <p:spPr/>
        <p:txBody>
          <a:bodyPr/>
          <a:lstStyle/>
          <a:p>
            <a:fld id="{60FF87A7-9A7A-4B3D-9625-8440EC4947F9}" type="slidenum">
              <a:rPr lang="tr-TR" smtClean="0"/>
              <a:pPr/>
              <a:t>21</a:t>
            </a:fld>
            <a:endParaRPr lang="tr-TR"/>
          </a:p>
        </p:txBody>
      </p:sp>
    </p:spTree>
    <p:extLst>
      <p:ext uri="{BB962C8B-B14F-4D97-AF65-F5344CB8AC3E}">
        <p14:creationId xmlns:p14="http://schemas.microsoft.com/office/powerpoint/2010/main" val="2652003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a:extLst>
              <a:ext uri="{FF2B5EF4-FFF2-40B4-BE49-F238E27FC236}">
                <a16:creationId xmlns:a16="http://schemas.microsoft.com/office/drawing/2014/main" id="{728EAEFF-0F2C-BEF1-52B9-09A14318E661}"/>
              </a:ext>
            </a:extLst>
          </p:cNvPr>
          <p:cNvSpPr/>
          <p:nvPr/>
        </p:nvSpPr>
        <p:spPr>
          <a:xfrm>
            <a:off x="3798384" y="3356992"/>
            <a:ext cx="1728192" cy="6199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2" name="Başlık 1">
            <a:extLst>
              <a:ext uri="{FF2B5EF4-FFF2-40B4-BE49-F238E27FC236}">
                <a16:creationId xmlns:a16="http://schemas.microsoft.com/office/drawing/2014/main" id="{32AD5913-A252-34F0-72C5-C2499274961D}"/>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9BC39AC9-408D-5358-FE18-2E625D893C95}"/>
              </a:ext>
            </a:extLst>
          </p:cNvPr>
          <p:cNvSpPr>
            <a:spLocks noGrp="1"/>
          </p:cNvSpPr>
          <p:nvPr>
            <p:ph idx="1"/>
          </p:nvPr>
        </p:nvSpPr>
        <p:spPr/>
        <p:txBody>
          <a:bodyPr>
            <a:normAutofit fontScale="92500" lnSpcReduction="20000"/>
          </a:bodyPr>
          <a:lstStyle/>
          <a:p>
            <a:r>
              <a:rPr lang="tr-TR" sz="2400" b="1" dirty="0">
                <a:solidFill>
                  <a:schemeClr val="accent1"/>
                </a:solidFill>
              </a:rPr>
              <a:t>KUVVET</a:t>
            </a:r>
            <a:r>
              <a:rPr lang="tr-TR" b="1" dirty="0">
                <a:solidFill>
                  <a:schemeClr val="accent1"/>
                </a:solidFill>
              </a:rPr>
              <a:t>, </a:t>
            </a:r>
            <a:r>
              <a:rPr lang="tr-TR" dirty="0"/>
              <a:t>bir cismin hareketine sebep olan, duran bir cismi hareket ettiren, hareket eden bir cismi durduran, doğrultu ve yönünü değiştiren, ona şekil değişikliği veren etkidir. </a:t>
            </a:r>
          </a:p>
          <a:p>
            <a:pPr algn="just">
              <a:spcAft>
                <a:spcPts val="1200"/>
              </a:spcAft>
            </a:pPr>
            <a:r>
              <a:rPr lang="tr-TR" sz="2000" dirty="0"/>
              <a:t>Kuvvet kavramı Newton’un ikinci kanunu ile tanımlanmıştır.</a:t>
            </a:r>
          </a:p>
          <a:p>
            <a:pPr algn="just">
              <a:spcAft>
                <a:spcPts val="1200"/>
              </a:spcAft>
            </a:pPr>
            <a:r>
              <a:rPr lang="tr-TR" sz="2000" b="1" i="1" dirty="0">
                <a:solidFill>
                  <a:schemeClr val="accent2"/>
                </a:solidFill>
              </a:rPr>
              <a:t>Newton’un ikinci kanunu: </a:t>
            </a:r>
            <a:r>
              <a:rPr lang="tr-TR" sz="2000" dirty="0"/>
              <a:t>Bir kütle üzerine etki eden kuvvet, söz konusu kütle ile o kütlenin sahip olduğu ivmenin çarpımına eşittir.</a:t>
            </a:r>
          </a:p>
          <a:p>
            <a:pPr algn="ctr">
              <a:spcAft>
                <a:spcPts val="1200"/>
              </a:spcAft>
            </a:pPr>
            <a:r>
              <a:rPr lang="tr-TR" sz="2000" b="1" dirty="0">
                <a:latin typeface="Times New Roman" pitchFamily="18" charset="0"/>
                <a:cs typeface="Times New Roman" pitchFamily="18" charset="0"/>
              </a:rPr>
              <a:t>F = </a:t>
            </a:r>
            <a:r>
              <a:rPr lang="tr-TR" sz="2000" b="1" dirty="0" err="1">
                <a:latin typeface="Times New Roman" pitchFamily="18" charset="0"/>
                <a:cs typeface="Times New Roman" pitchFamily="18" charset="0"/>
              </a:rPr>
              <a:t>m.a</a:t>
            </a:r>
            <a:endParaRPr lang="tr-TR" sz="2000" dirty="0">
              <a:latin typeface="Times New Roman" pitchFamily="18" charset="0"/>
              <a:cs typeface="Times New Roman" pitchFamily="18" charset="0"/>
            </a:endParaRPr>
          </a:p>
          <a:p>
            <a:pPr algn="just">
              <a:spcAft>
                <a:spcPts val="1200"/>
              </a:spcAft>
            </a:pPr>
            <a:r>
              <a:rPr lang="tr-TR" sz="2000" dirty="0"/>
              <a:t>Bu formülde m: Kütle (kg), a: ivme (m/s</a:t>
            </a:r>
            <a:r>
              <a:rPr lang="tr-TR" sz="2000" baseline="30000" dirty="0"/>
              <a:t>2</a:t>
            </a:r>
            <a:r>
              <a:rPr lang="tr-TR" sz="2000" dirty="0"/>
              <a:t>), F: kuvvet (</a:t>
            </a:r>
            <a:r>
              <a:rPr lang="tr-TR" sz="2000" dirty="0" err="1"/>
              <a:t>kg.m</a:t>
            </a:r>
            <a:r>
              <a:rPr lang="tr-TR" sz="2000" dirty="0"/>
              <a:t>/s</a:t>
            </a:r>
            <a:r>
              <a:rPr lang="tr-TR" sz="2000" baseline="30000" dirty="0"/>
              <a:t>2</a:t>
            </a:r>
            <a:r>
              <a:rPr lang="tr-TR" sz="2000" dirty="0"/>
              <a:t>)</a:t>
            </a:r>
          </a:p>
          <a:p>
            <a:pPr algn="just">
              <a:spcAft>
                <a:spcPts val="1200"/>
              </a:spcAft>
            </a:pPr>
            <a:r>
              <a:rPr lang="tr-TR" sz="2000" dirty="0"/>
              <a:t>Burada kuvvet birimi olarak (</a:t>
            </a:r>
            <a:r>
              <a:rPr lang="tr-TR" sz="2000" dirty="0" err="1"/>
              <a:t>kg.m</a:t>
            </a:r>
            <a:r>
              <a:rPr lang="tr-TR" sz="2000" dirty="0"/>
              <a:t>/sn</a:t>
            </a:r>
            <a:r>
              <a:rPr lang="tr-TR" sz="2000" baseline="30000" dirty="0"/>
              <a:t>2</a:t>
            </a:r>
            <a:r>
              <a:rPr lang="tr-TR" sz="2000" dirty="0"/>
              <a:t>) yerine bu kavramı tanımlayan Newton’un adına izafeten kısaca Newton (N) denilmiştir.  </a:t>
            </a:r>
          </a:p>
          <a:p>
            <a:pPr algn="just">
              <a:spcAft>
                <a:spcPts val="1200"/>
              </a:spcAft>
            </a:pPr>
            <a:r>
              <a:rPr lang="tr-TR" sz="2000" dirty="0"/>
              <a:t>Böylece SI birim sisteminde kuvvet birimi olarak </a:t>
            </a:r>
            <a:r>
              <a:rPr lang="tr-TR" sz="2000" b="1" dirty="0"/>
              <a:t>N (Newton) </a:t>
            </a:r>
            <a:r>
              <a:rPr lang="tr-TR" sz="2000" dirty="0"/>
              <a:t>kullanılmaktadır.</a:t>
            </a:r>
            <a:endParaRPr lang="tr-TR" dirty="0"/>
          </a:p>
          <a:p>
            <a:endParaRPr lang="tr-TR" dirty="0"/>
          </a:p>
        </p:txBody>
      </p:sp>
      <p:sp>
        <p:nvSpPr>
          <p:cNvPr id="5" name="Alt Bilgi Yer Tutucusu 4">
            <a:extLst>
              <a:ext uri="{FF2B5EF4-FFF2-40B4-BE49-F238E27FC236}">
                <a16:creationId xmlns:a16="http://schemas.microsoft.com/office/drawing/2014/main" id="{32ED9849-7934-B7E6-3276-27256956BE9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89FEE871-40EA-6408-81A2-08EB77B800A5}"/>
              </a:ext>
            </a:extLst>
          </p:cNvPr>
          <p:cNvSpPr>
            <a:spLocks noGrp="1"/>
          </p:cNvSpPr>
          <p:nvPr>
            <p:ph type="sldNum" sz="quarter" idx="12"/>
          </p:nvPr>
        </p:nvSpPr>
        <p:spPr/>
        <p:txBody>
          <a:bodyPr/>
          <a:lstStyle/>
          <a:p>
            <a:fld id="{60FF87A7-9A7A-4B3D-9625-8440EC4947F9}" type="slidenum">
              <a:rPr lang="tr-TR" smtClean="0"/>
              <a:pPr/>
              <a:t>22</a:t>
            </a:fld>
            <a:endParaRPr lang="tr-TR"/>
          </a:p>
        </p:txBody>
      </p:sp>
    </p:spTree>
    <p:extLst>
      <p:ext uri="{BB962C8B-B14F-4D97-AF65-F5344CB8AC3E}">
        <p14:creationId xmlns:p14="http://schemas.microsoft.com/office/powerpoint/2010/main" val="3900343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Yuvarlatılmış Dikdörtgen">
            <a:extLst>
              <a:ext uri="{FF2B5EF4-FFF2-40B4-BE49-F238E27FC236}">
                <a16:creationId xmlns:a16="http://schemas.microsoft.com/office/drawing/2014/main" id="{14C679B2-BA4F-C098-41BB-5F3310FEEC7E}"/>
              </a:ext>
            </a:extLst>
          </p:cNvPr>
          <p:cNvSpPr/>
          <p:nvPr/>
        </p:nvSpPr>
        <p:spPr>
          <a:xfrm>
            <a:off x="3888864" y="3600724"/>
            <a:ext cx="1584176" cy="64807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2" name="Başlık 1">
            <a:extLst>
              <a:ext uri="{FF2B5EF4-FFF2-40B4-BE49-F238E27FC236}">
                <a16:creationId xmlns:a16="http://schemas.microsoft.com/office/drawing/2014/main" id="{E922CBF3-1623-7D22-0F9F-BEC65F4C35D6}"/>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C69915AF-2658-95F7-E9C9-C83985073975}"/>
              </a:ext>
            </a:extLst>
          </p:cNvPr>
          <p:cNvSpPr>
            <a:spLocks noGrp="1"/>
          </p:cNvSpPr>
          <p:nvPr>
            <p:ph idx="1"/>
          </p:nvPr>
        </p:nvSpPr>
        <p:spPr/>
        <p:txBody>
          <a:bodyPr>
            <a:normAutofit/>
          </a:bodyPr>
          <a:lstStyle/>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2000" b="1" i="0" u="none" strike="noStrike" kern="1200" cap="none" spc="0" normalizeH="0" baseline="0" noProof="0" dirty="0">
                <a:ln>
                  <a:noFill/>
                </a:ln>
                <a:solidFill>
                  <a:schemeClr val="accent1"/>
                </a:solidFill>
                <a:effectLst/>
                <a:uLnTx/>
                <a:uFillTx/>
                <a:latin typeface="Corbel"/>
                <a:ea typeface="+mn-ea"/>
                <a:cs typeface="+mn-cs"/>
              </a:rPr>
              <a:t>AĞIRLIK</a:t>
            </a:r>
            <a:r>
              <a:rPr kumimoji="0" lang="tr-TR" sz="2000" b="0" i="0" u="none" strike="noStrike" kern="1200" cap="none" spc="0" normalizeH="0" baseline="0" noProof="0" dirty="0">
                <a:ln>
                  <a:noFill/>
                </a:ln>
                <a:solidFill>
                  <a:prstClr val="black"/>
                </a:solidFill>
                <a:effectLst/>
                <a:uLnTx/>
                <a:uFillTx/>
                <a:latin typeface="Corbel"/>
                <a:ea typeface="+mn-ea"/>
                <a:cs typeface="+mn-cs"/>
              </a:rPr>
              <a:t>, bir cisme yer yüzü tarafından uygulanan </a:t>
            </a:r>
            <a:r>
              <a:rPr kumimoji="0" lang="tr-TR" sz="2000" b="1" i="0" u="none" strike="noStrike" kern="1200" cap="none" spc="0" normalizeH="0" baseline="0" noProof="0" dirty="0">
                <a:ln>
                  <a:noFill/>
                </a:ln>
                <a:solidFill>
                  <a:prstClr val="black"/>
                </a:solidFill>
                <a:effectLst/>
                <a:uLnTx/>
                <a:uFillTx/>
                <a:latin typeface="Corbel"/>
                <a:ea typeface="+mn-ea"/>
                <a:cs typeface="+mn-cs"/>
              </a:rPr>
              <a:t>kütle çekim kuvvetidir</a:t>
            </a:r>
            <a:r>
              <a:rPr kumimoji="0" lang="tr-TR" sz="2000" b="0" i="0" u="none" strike="noStrike" kern="1200" cap="none" spc="0" normalizeH="0" baseline="0" noProof="0" dirty="0">
                <a:ln>
                  <a:noFill/>
                </a:ln>
                <a:solidFill>
                  <a:prstClr val="black"/>
                </a:solidFill>
                <a:effectLst/>
                <a:uLnTx/>
                <a:uFillTx/>
                <a:latin typeface="Corbel"/>
                <a:ea typeface="+mn-ea"/>
                <a:cs typeface="+mn-cs"/>
              </a:rPr>
              <a:t>. Ağırlık birimi Newton'dur ve kısaca </a:t>
            </a:r>
            <a:r>
              <a:rPr kumimoji="0" lang="tr-TR" sz="2000" b="1" i="0" u="none" strike="noStrike" kern="1200" cap="none" spc="0" normalizeH="0" baseline="0" noProof="0" dirty="0">
                <a:ln>
                  <a:noFill/>
                </a:ln>
                <a:solidFill>
                  <a:prstClr val="black"/>
                </a:solidFill>
                <a:effectLst/>
                <a:uLnTx/>
                <a:uFillTx/>
                <a:latin typeface="Corbel"/>
                <a:ea typeface="+mn-ea"/>
                <a:cs typeface="+mn-cs"/>
              </a:rPr>
              <a:t>'N' </a:t>
            </a:r>
            <a:r>
              <a:rPr kumimoji="0" lang="tr-TR" sz="2000" b="0" i="0" u="none" strike="noStrike" kern="1200" cap="none" spc="0" normalizeH="0" baseline="0" noProof="0" dirty="0">
                <a:ln>
                  <a:noFill/>
                </a:ln>
                <a:solidFill>
                  <a:prstClr val="black"/>
                </a:solidFill>
                <a:effectLst/>
                <a:uLnTx/>
                <a:uFillTx/>
                <a:latin typeface="Corbel"/>
                <a:ea typeface="+mn-ea"/>
                <a:cs typeface="+mn-cs"/>
              </a:rPr>
              <a:t>ile gösterilir.</a:t>
            </a:r>
          </a:p>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Kütle çekimi, nesnelerin birbirlerine doğru çekme kuvveti uygulamasına denir. Bu çekme kuvveti, cisimlerin kütleleriyle doğru orantılıdır. Kütle, merkezlerini birleştiren uzaklığın karesiyle ters orantılıdır.</a:t>
            </a:r>
          </a:p>
          <a:p>
            <a:pPr marL="438912" marR="0" lvl="0" indent="-320040" algn="ctr"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Ağırlık = kütle x yerçekimi ivmesi</a:t>
            </a:r>
          </a:p>
          <a:p>
            <a:pPr marL="438912" marR="0" lvl="0" indent="-320040" algn="ctr" defTabSz="914400" rtl="0" eaLnBrk="1" fontAlgn="auto" latinLnBrk="0" hangingPunct="1">
              <a:lnSpc>
                <a:spcPct val="100000"/>
              </a:lnSpc>
              <a:spcBef>
                <a:spcPts val="0"/>
              </a:spcBef>
              <a:spcAft>
                <a:spcPts val="1200"/>
              </a:spcAft>
              <a:buClr>
                <a:srgbClr val="F0AD00"/>
              </a:buClr>
              <a:buSzPct val="80000"/>
              <a:buFont typeface="Wingdings 2"/>
              <a:buNone/>
              <a:tabLst/>
              <a:defRPr/>
            </a:pPr>
            <a:endParaRPr kumimoji="0" lang="tr-TR"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ctr"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400" b="1" i="0" u="none" strike="noStrike" kern="1200" cap="none" spc="0" normalizeH="0" baseline="0" noProof="0" dirty="0">
                <a:ln>
                  <a:noFill/>
                </a:ln>
                <a:solidFill>
                  <a:prstClr val="black"/>
                </a:solidFill>
                <a:effectLst/>
                <a:uLnTx/>
                <a:uFillTx/>
                <a:latin typeface="Corbel"/>
                <a:ea typeface="+mn-ea"/>
                <a:cs typeface="Times New Roman" pitchFamily="18" charset="0"/>
              </a:rPr>
              <a:t>W = m · g</a:t>
            </a:r>
          </a:p>
          <a:p>
            <a:pPr marL="438912" marR="0" lvl="0" indent="-320040" algn="ctr" defTabSz="914400" rtl="0" eaLnBrk="1" fontAlgn="auto" latinLnBrk="0" hangingPunct="1">
              <a:lnSpc>
                <a:spcPct val="100000"/>
              </a:lnSpc>
              <a:spcBef>
                <a:spcPts val="0"/>
              </a:spcBef>
              <a:spcAft>
                <a:spcPts val="1200"/>
              </a:spcAft>
              <a:buClr>
                <a:srgbClr val="F0AD00"/>
              </a:buClr>
              <a:buSzPct val="80000"/>
              <a:buFont typeface="Wingdings 2"/>
              <a:buNone/>
              <a:tabLst/>
              <a:defRPr/>
            </a:pPr>
            <a:endParaRPr kumimoji="0" lang="tr-TR"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ctr"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(g = 9,80665 m/s</a:t>
            </a:r>
            <a:r>
              <a:rPr kumimoji="0" lang="tr-TR" sz="2000" b="0" i="0" u="none" strike="noStrike" kern="1200" cap="none" spc="0" normalizeH="0" baseline="30000" noProof="0" dirty="0">
                <a:ln>
                  <a:noFill/>
                </a:ln>
                <a:solidFill>
                  <a:prstClr val="black"/>
                </a:solidFill>
                <a:effectLst/>
                <a:uLnTx/>
                <a:uFillTx/>
                <a:latin typeface="Corbel"/>
                <a:ea typeface="+mn-ea"/>
                <a:cs typeface="+mn-cs"/>
              </a:rPr>
              <a:t>2</a:t>
            </a:r>
            <a:r>
              <a:rPr kumimoji="0" lang="tr-TR" sz="2000" b="0" i="0" u="none" strike="noStrike" kern="1200" cap="none" spc="0" normalizeH="0" baseline="0" noProof="0" dirty="0">
                <a:ln>
                  <a:noFill/>
                </a:ln>
                <a:solidFill>
                  <a:prstClr val="black"/>
                </a:solidFill>
                <a:effectLst/>
                <a:uLnTx/>
                <a:uFillTx/>
                <a:latin typeface="Corbel"/>
                <a:ea typeface="+mn-ea"/>
                <a:cs typeface="+mn-cs"/>
              </a:rPr>
              <a:t>)</a:t>
            </a:r>
          </a:p>
          <a:p>
            <a:pPr marL="438912" marR="0" lvl="0" indent="-320040" algn="ctr"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1800" b="1" i="0" u="none" strike="noStrike" kern="1200" cap="none" spc="0" normalizeH="0" baseline="0" noProof="0" dirty="0">
                <a:ln>
                  <a:noFill/>
                </a:ln>
                <a:solidFill>
                  <a:prstClr val="black"/>
                </a:solidFill>
                <a:effectLst/>
                <a:uLnTx/>
                <a:uFillTx/>
                <a:latin typeface="Corbel"/>
                <a:ea typeface="+mn-ea"/>
                <a:cs typeface="+mn-cs"/>
              </a:rPr>
              <a:t>Bir kg </a:t>
            </a:r>
            <a:r>
              <a:rPr kumimoji="0" lang="tr-TR" sz="1800" b="0" i="0" u="none" strike="noStrike" kern="1200" cap="none" spc="0" normalizeH="0" baseline="0" noProof="0" dirty="0">
                <a:ln>
                  <a:noFill/>
                </a:ln>
                <a:solidFill>
                  <a:prstClr val="black"/>
                </a:solidFill>
                <a:effectLst/>
                <a:uLnTx/>
                <a:uFillTx/>
                <a:latin typeface="Corbel"/>
                <a:ea typeface="+mn-ea"/>
                <a:cs typeface="+mn-cs"/>
              </a:rPr>
              <a:t>kütleye sahip bir cisim dünyada </a:t>
            </a:r>
            <a:r>
              <a:rPr kumimoji="0" lang="tr-TR" sz="1800" b="1" i="0" u="none" strike="noStrike" kern="1200" cap="none" spc="0" normalizeH="0" baseline="0" noProof="0" dirty="0">
                <a:ln>
                  <a:noFill/>
                </a:ln>
                <a:solidFill>
                  <a:prstClr val="black"/>
                </a:solidFill>
                <a:effectLst/>
                <a:uLnTx/>
                <a:uFillTx/>
                <a:latin typeface="Corbel"/>
                <a:ea typeface="+mn-ea"/>
                <a:cs typeface="+mn-cs"/>
              </a:rPr>
              <a:t>yaklaşık 9,81 N ağırlığa sahiptir.</a:t>
            </a:r>
            <a:endParaRPr kumimoji="0" lang="tr-TR"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5" name="Alt Bilgi Yer Tutucusu 4">
            <a:extLst>
              <a:ext uri="{FF2B5EF4-FFF2-40B4-BE49-F238E27FC236}">
                <a16:creationId xmlns:a16="http://schemas.microsoft.com/office/drawing/2014/main" id="{AD92CADF-18F3-1B46-F7C7-C348680D9AD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9847F19-A243-13DA-9C63-358630DC98DA}"/>
              </a:ext>
            </a:extLst>
          </p:cNvPr>
          <p:cNvSpPr>
            <a:spLocks noGrp="1"/>
          </p:cNvSpPr>
          <p:nvPr>
            <p:ph type="sldNum" sz="quarter" idx="12"/>
          </p:nvPr>
        </p:nvSpPr>
        <p:spPr/>
        <p:txBody>
          <a:bodyPr/>
          <a:lstStyle/>
          <a:p>
            <a:fld id="{60FF87A7-9A7A-4B3D-9625-8440EC4947F9}" type="slidenum">
              <a:rPr lang="tr-TR" smtClean="0"/>
              <a:pPr/>
              <a:t>23</a:t>
            </a:fld>
            <a:endParaRPr lang="tr-TR"/>
          </a:p>
        </p:txBody>
      </p:sp>
    </p:spTree>
    <p:extLst>
      <p:ext uri="{BB962C8B-B14F-4D97-AF65-F5344CB8AC3E}">
        <p14:creationId xmlns:p14="http://schemas.microsoft.com/office/powerpoint/2010/main" val="2672458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D8AF34-B6EF-764A-7719-97E391B273E6}"/>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75F5BCB4-92B7-303B-2165-95AF710E09CC}"/>
              </a:ext>
            </a:extLst>
          </p:cNvPr>
          <p:cNvSpPr>
            <a:spLocks noGrp="1"/>
          </p:cNvSpPr>
          <p:nvPr>
            <p:ph idx="1"/>
          </p:nvPr>
        </p:nvSpPr>
        <p:spPr>
          <a:xfrm>
            <a:off x="251521" y="895699"/>
            <a:ext cx="5400599" cy="5273527"/>
          </a:xfrm>
        </p:spPr>
        <p:txBody>
          <a:bodyPr>
            <a:normAutofit fontScale="92500" lnSpcReduction="10000"/>
          </a:bodyPr>
          <a:lstStyle/>
          <a:p>
            <a:r>
              <a:rPr lang="tr-TR" b="1" dirty="0">
                <a:solidFill>
                  <a:schemeClr val="accent1"/>
                </a:solidFill>
              </a:rPr>
              <a:t>TORK</a:t>
            </a:r>
            <a:r>
              <a:rPr lang="tr-TR" dirty="0"/>
              <a:t>, </a:t>
            </a:r>
            <a:r>
              <a:rPr lang="tr-TR" b="1" dirty="0">
                <a:solidFill>
                  <a:schemeClr val="accent1"/>
                </a:solidFill>
              </a:rPr>
              <a:t>moment</a:t>
            </a:r>
            <a:r>
              <a:rPr lang="tr-TR" dirty="0"/>
              <a:t> ya da </a:t>
            </a:r>
            <a:r>
              <a:rPr lang="tr-TR" b="1" dirty="0">
                <a:solidFill>
                  <a:schemeClr val="accent1"/>
                </a:solidFill>
              </a:rPr>
              <a:t>dönme momenti </a:t>
            </a:r>
            <a:r>
              <a:rPr lang="tr-TR" dirty="0"/>
              <a:t>bir cismin, bir eksen etrafında dönmesine sebep olan etkidir. Bu etki, dönme eksenine olan uzaklıkla ve dönmeyi sağlayan kuvvetle doğru orantılıdır.</a:t>
            </a:r>
          </a:p>
          <a:p>
            <a:r>
              <a:rPr lang="tr-TR" dirty="0"/>
              <a:t>Torkun sembolü Yunan alfabesindeki </a:t>
            </a:r>
            <a:r>
              <a:rPr lang="tr-TR" dirty="0" err="1"/>
              <a:t>tau</a:t>
            </a:r>
            <a:r>
              <a:rPr lang="tr-TR" dirty="0"/>
              <a:t> harfidir: </a:t>
            </a:r>
            <a:r>
              <a:rPr lang="el-GR" dirty="0"/>
              <a:t>τ</a:t>
            </a:r>
          </a:p>
          <a:p>
            <a:r>
              <a:rPr lang="tr-TR" dirty="0"/>
              <a:t>Torkun büyüklüğü üç değişkene bağlıdır: uygulanan kuvvet, kuvvet kolunun uzunluğu ve kuvvet koluyla kuvvet arasındaki açı.</a:t>
            </a:r>
          </a:p>
          <a:p>
            <a:r>
              <a:rPr lang="tr-TR" dirty="0"/>
              <a:t>F kuvvetinin etkisinde dönen bir cisme, döndürme etkisini sadece kuvvetin konum vektörüne dik olan bileşeni uygular.</a:t>
            </a:r>
          </a:p>
          <a:p>
            <a:r>
              <a:rPr lang="el-GR" dirty="0"/>
              <a:t>τ = </a:t>
            </a:r>
            <a:r>
              <a:rPr lang="tr-TR" dirty="0"/>
              <a:t>r × F,    Şiddeti: </a:t>
            </a:r>
            <a:r>
              <a:rPr lang="el-GR" dirty="0"/>
              <a:t>τ = </a:t>
            </a:r>
            <a:r>
              <a:rPr lang="tr-TR" dirty="0"/>
              <a:t>r . F</a:t>
            </a:r>
            <a:r>
              <a:rPr lang="tr-TR" baseline="-25000" dirty="0"/>
              <a:t>⊥</a:t>
            </a:r>
            <a:r>
              <a:rPr lang="tr-TR" dirty="0"/>
              <a:t> = r . F . sin</a:t>
            </a:r>
            <a:r>
              <a:rPr lang="el-GR" dirty="0"/>
              <a:t>θ </a:t>
            </a:r>
            <a:r>
              <a:rPr lang="tr-TR" dirty="0"/>
              <a:t>olur.</a:t>
            </a:r>
          </a:p>
          <a:p>
            <a:r>
              <a:rPr lang="tr-TR" dirty="0"/>
              <a:t>Torkun SI birimi </a:t>
            </a:r>
            <a:r>
              <a:rPr lang="tr-TR" dirty="0" err="1"/>
              <a:t>newton</a:t>
            </a:r>
            <a:r>
              <a:rPr lang="tr-TR" dirty="0"/>
              <a:t> metre </a:t>
            </a:r>
            <a:r>
              <a:rPr lang="tr-TR" dirty="0" err="1"/>
              <a:t>dir</a:t>
            </a:r>
            <a:r>
              <a:rPr lang="tr-TR" dirty="0"/>
              <a:t>. (</a:t>
            </a:r>
            <a:r>
              <a:rPr lang="tr-TR" dirty="0" err="1"/>
              <a:t>N.m</a:t>
            </a:r>
            <a:r>
              <a:rPr lang="tr-TR" dirty="0"/>
              <a:t>)</a:t>
            </a:r>
          </a:p>
          <a:p>
            <a:endParaRPr lang="tr-TR" dirty="0"/>
          </a:p>
        </p:txBody>
      </p:sp>
      <p:sp>
        <p:nvSpPr>
          <p:cNvPr id="5" name="Alt Bilgi Yer Tutucusu 4">
            <a:extLst>
              <a:ext uri="{FF2B5EF4-FFF2-40B4-BE49-F238E27FC236}">
                <a16:creationId xmlns:a16="http://schemas.microsoft.com/office/drawing/2014/main" id="{A0B12B1E-45E9-7048-AF72-368019543BB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C584A113-5798-3A64-80A7-13E8B9F60B06}"/>
              </a:ext>
            </a:extLst>
          </p:cNvPr>
          <p:cNvSpPr>
            <a:spLocks noGrp="1"/>
          </p:cNvSpPr>
          <p:nvPr>
            <p:ph type="sldNum" sz="quarter" idx="12"/>
          </p:nvPr>
        </p:nvSpPr>
        <p:spPr/>
        <p:txBody>
          <a:bodyPr/>
          <a:lstStyle/>
          <a:p>
            <a:fld id="{60FF87A7-9A7A-4B3D-9625-8440EC4947F9}" type="slidenum">
              <a:rPr lang="tr-TR" smtClean="0"/>
              <a:pPr/>
              <a:t>24</a:t>
            </a:fld>
            <a:endParaRPr lang="tr-TR"/>
          </a:p>
        </p:txBody>
      </p:sp>
      <p:sp>
        <p:nvSpPr>
          <p:cNvPr id="7" name="11 Yuvarlatılmış Dikdörtgen">
            <a:extLst>
              <a:ext uri="{FF2B5EF4-FFF2-40B4-BE49-F238E27FC236}">
                <a16:creationId xmlns:a16="http://schemas.microsoft.com/office/drawing/2014/main" id="{20EB6110-DD9A-843C-4E9B-947C6778083F}"/>
              </a:ext>
            </a:extLst>
          </p:cNvPr>
          <p:cNvSpPr/>
          <p:nvPr/>
        </p:nvSpPr>
        <p:spPr>
          <a:xfrm>
            <a:off x="6660231" y="4016412"/>
            <a:ext cx="1656184"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ysClr val="windowText" lastClr="000000"/>
                </a:solidFill>
                <a:latin typeface="Times New Roman" pitchFamily="18" charset="0"/>
                <a:cs typeface="Times New Roman" pitchFamily="18" charset="0"/>
              </a:rPr>
              <a:t>τ = </a:t>
            </a:r>
            <a:r>
              <a:rPr lang="tr-TR" sz="2400" b="1" dirty="0">
                <a:solidFill>
                  <a:sysClr val="windowText" lastClr="000000"/>
                </a:solidFill>
                <a:latin typeface="Times New Roman" pitchFamily="18" charset="0"/>
                <a:cs typeface="Times New Roman" pitchFamily="18" charset="0"/>
              </a:rPr>
              <a:t>r × F</a:t>
            </a:r>
          </a:p>
        </p:txBody>
      </p:sp>
      <p:pic>
        <p:nvPicPr>
          <p:cNvPr id="8" name="Picture 6">
            <a:extLst>
              <a:ext uri="{FF2B5EF4-FFF2-40B4-BE49-F238E27FC236}">
                <a16:creationId xmlns:a16="http://schemas.microsoft.com/office/drawing/2014/main" id="{6F50C9E8-B61E-1D9C-F3F1-FF8C665B5084}"/>
              </a:ext>
            </a:extLst>
          </p:cNvPr>
          <p:cNvPicPr>
            <a:picLocks noChangeAspect="1" noChangeArrowheads="1"/>
          </p:cNvPicPr>
          <p:nvPr/>
        </p:nvPicPr>
        <p:blipFill>
          <a:blip r:embed="rId2" cstate="print"/>
          <a:srcRect/>
          <a:stretch>
            <a:fillRect/>
          </a:stretch>
        </p:blipFill>
        <p:spPr bwMode="auto">
          <a:xfrm>
            <a:off x="5796135" y="1250412"/>
            <a:ext cx="3096344" cy="2340665"/>
          </a:xfrm>
          <a:prstGeom prst="rect">
            <a:avLst/>
          </a:prstGeom>
          <a:noFill/>
          <a:ln w="9525">
            <a:noFill/>
            <a:miter lim="800000"/>
            <a:headEnd/>
            <a:tailEnd/>
          </a:ln>
        </p:spPr>
      </p:pic>
      <p:cxnSp>
        <p:nvCxnSpPr>
          <p:cNvPr id="10" name="Düz Ok Bağlayıcısı 9">
            <a:extLst>
              <a:ext uri="{FF2B5EF4-FFF2-40B4-BE49-F238E27FC236}">
                <a16:creationId xmlns:a16="http://schemas.microsoft.com/office/drawing/2014/main" id="{53FD6EE0-3D3B-2760-3B99-AC1895FB00C7}"/>
              </a:ext>
            </a:extLst>
          </p:cNvPr>
          <p:cNvCxnSpPr/>
          <p:nvPr/>
        </p:nvCxnSpPr>
        <p:spPr>
          <a:xfrm>
            <a:off x="6876256" y="4286790"/>
            <a:ext cx="288032" cy="0"/>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5FC9C232-3625-1E2F-655C-B1CFE2AB8E2D}"/>
              </a:ext>
            </a:extLst>
          </p:cNvPr>
          <p:cNvCxnSpPr/>
          <p:nvPr/>
        </p:nvCxnSpPr>
        <p:spPr>
          <a:xfrm>
            <a:off x="7346391" y="4280484"/>
            <a:ext cx="238043" cy="0"/>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9B3A7209-2145-0DBE-00E5-5B9771259015}"/>
              </a:ext>
            </a:extLst>
          </p:cNvPr>
          <p:cNvCxnSpPr/>
          <p:nvPr/>
        </p:nvCxnSpPr>
        <p:spPr>
          <a:xfrm>
            <a:off x="7812360" y="4214782"/>
            <a:ext cx="238043" cy="0"/>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15" name="11 Yuvarlatılmış Dikdörtgen">
            <a:extLst>
              <a:ext uri="{FF2B5EF4-FFF2-40B4-BE49-F238E27FC236}">
                <a16:creationId xmlns:a16="http://schemas.microsoft.com/office/drawing/2014/main" id="{6EDDD421-EE76-4634-50DB-0737A79DFDD8}"/>
              </a:ext>
            </a:extLst>
          </p:cNvPr>
          <p:cNvSpPr/>
          <p:nvPr/>
        </p:nvSpPr>
        <p:spPr>
          <a:xfrm>
            <a:off x="6660231" y="4941168"/>
            <a:ext cx="1656184"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ysClr val="windowText" lastClr="000000"/>
                </a:solidFill>
                <a:latin typeface="Times New Roman" pitchFamily="18" charset="0"/>
                <a:cs typeface="Times New Roman" pitchFamily="18" charset="0"/>
              </a:rPr>
              <a:t>τ = </a:t>
            </a:r>
            <a:r>
              <a:rPr lang="tr-TR" sz="2400" b="1" dirty="0">
                <a:solidFill>
                  <a:sysClr val="windowText" lastClr="000000"/>
                </a:solidFill>
                <a:latin typeface="Times New Roman" pitchFamily="18" charset="0"/>
                <a:cs typeface="Times New Roman" pitchFamily="18" charset="0"/>
              </a:rPr>
              <a:t>r F</a:t>
            </a:r>
            <a:r>
              <a:rPr lang="tr-TR" sz="2400" b="1" baseline="-25000" dirty="0">
                <a:solidFill>
                  <a:sysClr val="windowText" lastClr="000000"/>
                </a:solidFill>
                <a:latin typeface="Times New Roman" pitchFamily="18" charset="0"/>
                <a:cs typeface="Times New Roman" pitchFamily="18" charset="0"/>
              </a:rPr>
              <a:t>⊥</a:t>
            </a:r>
          </a:p>
        </p:txBody>
      </p:sp>
      <p:grpSp>
        <p:nvGrpSpPr>
          <p:cNvPr id="19" name="Grup 18">
            <a:extLst>
              <a:ext uri="{FF2B5EF4-FFF2-40B4-BE49-F238E27FC236}">
                <a16:creationId xmlns:a16="http://schemas.microsoft.com/office/drawing/2014/main" id="{EBCA3E7B-87CD-2DC2-5146-1B332D41E771}"/>
              </a:ext>
            </a:extLst>
          </p:cNvPr>
          <p:cNvGrpSpPr/>
          <p:nvPr/>
        </p:nvGrpSpPr>
        <p:grpSpPr>
          <a:xfrm>
            <a:off x="329042" y="5188585"/>
            <a:ext cx="812899" cy="29522"/>
            <a:chOff x="149028" y="5197710"/>
            <a:chExt cx="1120942" cy="40044"/>
          </a:xfrm>
        </p:grpSpPr>
        <p:cxnSp>
          <p:nvCxnSpPr>
            <p:cNvPr id="16" name="Düz Ok Bağlayıcısı 15">
              <a:extLst>
                <a:ext uri="{FF2B5EF4-FFF2-40B4-BE49-F238E27FC236}">
                  <a16:creationId xmlns:a16="http://schemas.microsoft.com/office/drawing/2014/main" id="{0BAAE697-5C5D-A469-B2ED-1D777488AF85}"/>
                </a:ext>
              </a:extLst>
            </p:cNvPr>
            <p:cNvCxnSpPr/>
            <p:nvPr/>
          </p:nvCxnSpPr>
          <p:spPr>
            <a:xfrm>
              <a:off x="149028" y="5235506"/>
              <a:ext cx="238043" cy="0"/>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FB6A4EF6-3627-4ACE-BC08-AB41289C9F8E}"/>
                </a:ext>
              </a:extLst>
            </p:cNvPr>
            <p:cNvCxnSpPr/>
            <p:nvPr/>
          </p:nvCxnSpPr>
          <p:spPr>
            <a:xfrm>
              <a:off x="585474" y="5237754"/>
              <a:ext cx="238043" cy="0"/>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id="{A00DCD0D-5AE4-DCE7-53A6-2C701B10EE89}"/>
                </a:ext>
              </a:extLst>
            </p:cNvPr>
            <p:cNvCxnSpPr/>
            <p:nvPr/>
          </p:nvCxnSpPr>
          <p:spPr>
            <a:xfrm>
              <a:off x="1053567" y="5197710"/>
              <a:ext cx="216403" cy="0"/>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153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C27EF-53B2-16D1-651D-96A73E5AFADE}"/>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DA365AEF-E0B5-561D-2AAD-78E1FE96E0D1}"/>
              </a:ext>
            </a:extLst>
          </p:cNvPr>
          <p:cNvSpPr>
            <a:spLocks noGrp="1"/>
          </p:cNvSpPr>
          <p:nvPr>
            <p:ph idx="1"/>
          </p:nvPr>
        </p:nvSpPr>
        <p:spPr/>
        <p:txBody>
          <a:bodyPr>
            <a:normAutofit lnSpcReduction="10000"/>
          </a:bodyPr>
          <a:lstStyle/>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600" b="1" i="0" u="none" strike="noStrike" kern="1200" cap="none" spc="0" normalizeH="0" baseline="0" noProof="0" dirty="0">
                <a:ln>
                  <a:noFill/>
                </a:ln>
                <a:solidFill>
                  <a:schemeClr val="accent1"/>
                </a:solidFill>
                <a:effectLst/>
                <a:uLnTx/>
                <a:uFillTx/>
                <a:latin typeface="Corbel"/>
                <a:ea typeface="+mn-ea"/>
                <a:cs typeface="+mn-cs"/>
              </a:rPr>
              <a:t>İŞ</a:t>
            </a:r>
            <a:r>
              <a:rPr kumimoji="0" lang="tr-TR" sz="2000" b="0" i="0" u="none" strike="noStrike" kern="1200" cap="none" spc="0" normalizeH="0" baseline="0" noProof="0" dirty="0">
                <a:ln>
                  <a:noFill/>
                </a:ln>
                <a:solidFill>
                  <a:schemeClr val="accent1"/>
                </a:solidFill>
                <a:effectLst/>
                <a:uLnTx/>
                <a:uFillTx/>
                <a:latin typeface="Corbel"/>
                <a:ea typeface="+mn-ea"/>
                <a:cs typeface="+mn-cs"/>
              </a:rPr>
              <a:t>, bir cisme uygulanan kuvvetin cismi hareket ettirmesidir. </a:t>
            </a:r>
            <a:r>
              <a:rPr kumimoji="0" lang="tr-TR" sz="2000" b="0" i="0" u="none" strike="noStrike" kern="1200" cap="none" spc="0" normalizeH="0" baseline="0" noProof="0" dirty="0">
                <a:ln>
                  <a:noFill/>
                </a:ln>
                <a:solidFill>
                  <a:prstClr val="black"/>
                </a:solidFill>
                <a:effectLst/>
                <a:uLnTx/>
                <a:uFillTx/>
                <a:latin typeface="Corbel"/>
                <a:ea typeface="+mn-ea"/>
                <a:cs typeface="+mn-cs"/>
              </a:rPr>
              <a:t>"İş" terimi ilk kez 1826'da Fransız matematikçi </a:t>
            </a:r>
            <a:r>
              <a:rPr kumimoji="0" lang="tr-TR" sz="2000" b="0" i="0" u="none" strike="noStrike" kern="1200" cap="none" spc="0" normalizeH="0" baseline="0" noProof="0" dirty="0" err="1">
                <a:ln>
                  <a:noFill/>
                </a:ln>
                <a:solidFill>
                  <a:prstClr val="black"/>
                </a:solidFill>
                <a:effectLst/>
                <a:uLnTx/>
                <a:uFillTx/>
                <a:latin typeface="Corbel"/>
                <a:ea typeface="+mn-ea"/>
                <a:cs typeface="+mn-cs"/>
              </a:rPr>
              <a:t>Gaspard</a:t>
            </a:r>
            <a:r>
              <a:rPr kumimoji="0" lang="tr-TR" sz="2000" b="0" i="0" u="none" strike="noStrike" kern="1200" cap="none" spc="0" normalizeH="0" baseline="0" noProof="0" dirty="0">
                <a:ln>
                  <a:noFill/>
                </a:ln>
                <a:solidFill>
                  <a:prstClr val="black"/>
                </a:solidFill>
                <a:effectLst/>
                <a:uLnTx/>
                <a:uFillTx/>
                <a:latin typeface="Corbel"/>
                <a:ea typeface="+mn-ea"/>
                <a:cs typeface="+mn-cs"/>
              </a:rPr>
              <a:t>-Gustave </a:t>
            </a:r>
            <a:r>
              <a:rPr kumimoji="0" lang="tr-TR" sz="2000" b="0" i="0" u="none" strike="noStrike" kern="1200" cap="none" spc="0" normalizeH="0" baseline="0" noProof="0" dirty="0" err="1">
                <a:ln>
                  <a:noFill/>
                </a:ln>
                <a:solidFill>
                  <a:prstClr val="black"/>
                </a:solidFill>
                <a:effectLst/>
                <a:uLnTx/>
                <a:uFillTx/>
                <a:latin typeface="Corbel"/>
                <a:ea typeface="+mn-ea"/>
                <a:cs typeface="+mn-cs"/>
              </a:rPr>
              <a:t>Coriolis</a:t>
            </a:r>
            <a:r>
              <a:rPr kumimoji="0" lang="tr-TR" sz="2000" b="0" i="0" u="none" strike="noStrike" kern="1200" cap="none" spc="0" normalizeH="0" baseline="0" noProof="0" dirty="0">
                <a:ln>
                  <a:noFill/>
                </a:ln>
                <a:solidFill>
                  <a:prstClr val="black"/>
                </a:solidFill>
                <a:effectLst/>
                <a:uLnTx/>
                <a:uFillTx/>
                <a:latin typeface="Corbel"/>
                <a:ea typeface="+mn-ea"/>
                <a:cs typeface="+mn-cs"/>
              </a:rPr>
              <a:t> tarafından kullanılmıştır.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İş skaler bir nicelik olup birimi kuvvet çarpı uzunluktur. Dolayısıyla işin </a:t>
            </a:r>
            <a:r>
              <a:rPr kumimoji="0" lang="tr-TR" sz="2000" b="0" i="0" u="none" strike="noStrike" kern="1200" cap="none" spc="0" normalizeH="0" baseline="0" noProof="0" dirty="0" err="1">
                <a:ln>
                  <a:noFill/>
                </a:ln>
                <a:solidFill>
                  <a:prstClr val="black"/>
                </a:solidFill>
                <a:effectLst/>
                <a:uLnTx/>
                <a:uFillTx/>
                <a:latin typeface="Corbel"/>
                <a:ea typeface="+mn-ea"/>
                <a:cs typeface="+mn-cs"/>
              </a:rPr>
              <a:t>SI'daki</a:t>
            </a:r>
            <a:r>
              <a:rPr kumimoji="0" lang="tr-TR" sz="2000" b="0" i="0" u="none" strike="noStrike" kern="1200" cap="none" spc="0" normalizeH="0" baseline="0" noProof="0" dirty="0">
                <a:ln>
                  <a:noFill/>
                </a:ln>
                <a:solidFill>
                  <a:prstClr val="black"/>
                </a:solidFill>
                <a:effectLst/>
                <a:uLnTx/>
                <a:uFillTx/>
                <a:latin typeface="Corbel"/>
                <a:ea typeface="+mn-ea"/>
                <a:cs typeface="+mn-cs"/>
              </a:rPr>
              <a:t> birimi </a:t>
            </a:r>
            <a:r>
              <a:rPr kumimoji="0" lang="tr-TR" sz="2000" b="1" i="0" u="none" strike="noStrike" kern="1200" cap="none" spc="0" normalizeH="0" baseline="0" noProof="0" dirty="0" err="1">
                <a:ln>
                  <a:noFill/>
                </a:ln>
                <a:solidFill>
                  <a:schemeClr val="accent1"/>
                </a:solidFill>
                <a:effectLst/>
                <a:uLnTx/>
                <a:uFillTx/>
                <a:latin typeface="Corbel"/>
                <a:ea typeface="+mn-ea"/>
                <a:cs typeface="+mn-cs"/>
              </a:rPr>
              <a:t>Newton.metre</a:t>
            </a:r>
            <a:r>
              <a:rPr kumimoji="0" lang="tr-TR" sz="2000" b="1" i="0" u="none" strike="noStrike" kern="1200" cap="none" spc="0" normalizeH="0" baseline="0" noProof="0" dirty="0">
                <a:ln>
                  <a:noFill/>
                </a:ln>
                <a:solidFill>
                  <a:schemeClr val="accent1"/>
                </a:solidFill>
                <a:effectLst/>
                <a:uLnTx/>
                <a:uFillTx/>
                <a:latin typeface="Corbel"/>
                <a:ea typeface="+mn-ea"/>
                <a:cs typeface="+mn-cs"/>
              </a:rPr>
              <a:t> (</a:t>
            </a:r>
            <a:r>
              <a:rPr kumimoji="0" lang="tr-TR" sz="2000" b="1" i="0" u="none" strike="noStrike" kern="1200" cap="none" spc="0" normalizeH="0" baseline="0" noProof="0" dirty="0" err="1">
                <a:ln>
                  <a:noFill/>
                </a:ln>
                <a:solidFill>
                  <a:schemeClr val="accent1"/>
                </a:solidFill>
                <a:effectLst/>
                <a:uLnTx/>
                <a:uFillTx/>
                <a:latin typeface="Corbel"/>
                <a:ea typeface="+mn-ea"/>
                <a:cs typeface="+mn-cs"/>
              </a:rPr>
              <a:t>N.m</a:t>
            </a:r>
            <a:r>
              <a:rPr kumimoji="0" lang="tr-TR" sz="2000" b="1" i="0" u="none" strike="noStrike" kern="1200" cap="none" spc="0" normalizeH="0" baseline="0" noProof="0" dirty="0">
                <a:ln>
                  <a:noFill/>
                </a:ln>
                <a:solidFill>
                  <a:schemeClr val="accent1"/>
                </a:solidFill>
                <a:effectLst/>
                <a:uLnTx/>
                <a:uFillTx/>
                <a:latin typeface="Corbel"/>
                <a:ea typeface="+mn-ea"/>
                <a:cs typeface="+mn-cs"/>
              </a:rPr>
              <a:t>) </a:t>
            </a:r>
            <a:r>
              <a:rPr kumimoji="0" lang="tr-TR" sz="2000" b="0" i="0" u="none" strike="noStrike" kern="1200" cap="none" spc="0" normalizeH="0" baseline="0" noProof="0" dirty="0" err="1">
                <a:ln>
                  <a:noFill/>
                </a:ln>
                <a:solidFill>
                  <a:prstClr val="black"/>
                </a:solidFill>
                <a:effectLst/>
                <a:uLnTx/>
                <a:uFillTx/>
                <a:latin typeface="Corbel"/>
                <a:ea typeface="+mn-ea"/>
                <a:cs typeface="+mn-cs"/>
              </a:rPr>
              <a:t>dir</a:t>
            </a:r>
            <a:r>
              <a:rPr kumimoji="0" lang="tr-TR" sz="2000" b="0" i="0" u="none" strike="noStrike" kern="1200" cap="none" spc="0" normalizeH="0" baseline="0" noProof="0" dirty="0">
                <a:ln>
                  <a:noFill/>
                </a:ln>
                <a:solidFill>
                  <a:prstClr val="black"/>
                </a:solidFill>
                <a:effectLst/>
                <a:uLnTx/>
                <a:uFillTx/>
                <a:latin typeface="Corbel"/>
                <a:ea typeface="+mn-ea"/>
                <a:cs typeface="+mn-cs"/>
              </a:rPr>
              <a:t>. Bu çarpım tek kelime ile yani </a:t>
            </a:r>
            <a:r>
              <a:rPr kumimoji="0" lang="tr-TR" sz="2000" b="1" i="0" u="none" strike="noStrike" kern="1200" cap="none" spc="0" normalizeH="0" baseline="0" noProof="0" dirty="0">
                <a:ln>
                  <a:noFill/>
                </a:ln>
                <a:solidFill>
                  <a:schemeClr val="accent1"/>
                </a:solidFill>
                <a:effectLst/>
                <a:uLnTx/>
                <a:uFillTx/>
                <a:latin typeface="Corbel"/>
                <a:ea typeface="+mn-ea"/>
                <a:cs typeface="+mn-cs"/>
              </a:rPr>
              <a:t>Joule (J)</a:t>
            </a:r>
            <a:r>
              <a:rPr kumimoji="0" lang="tr-TR" sz="2000" b="0" i="0" u="none" strike="noStrike" kern="1200" cap="none" spc="0" normalizeH="0" baseline="0" noProof="0" dirty="0">
                <a:ln>
                  <a:noFill/>
                </a:ln>
                <a:solidFill>
                  <a:prstClr val="black"/>
                </a:solidFill>
                <a:effectLst/>
                <a:uLnTx/>
                <a:uFillTx/>
                <a:latin typeface="Corbel"/>
                <a:ea typeface="+mn-ea"/>
                <a:cs typeface="+mn-cs"/>
              </a:rPr>
              <a:t> ile ifade edilir.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800" b="1" i="0" u="none" strike="noStrike" kern="1200" cap="none" spc="0" normalizeH="0" baseline="0" noProof="0" dirty="0">
                <a:ln>
                  <a:noFill/>
                </a:ln>
                <a:solidFill>
                  <a:schemeClr val="accent1"/>
                </a:solidFill>
                <a:effectLst/>
                <a:uLnTx/>
                <a:uFillTx/>
                <a:latin typeface="Corbel"/>
                <a:ea typeface="+mn-ea"/>
                <a:cs typeface="+mn-cs"/>
              </a:rPr>
              <a:t>GÜÇ</a:t>
            </a:r>
            <a:r>
              <a:rPr kumimoji="0" lang="tr-TR" sz="2000" b="0" i="0" u="none" strike="noStrike" kern="1200" cap="none" spc="0" normalizeH="0" baseline="0" noProof="0" dirty="0">
                <a:ln>
                  <a:noFill/>
                </a:ln>
                <a:solidFill>
                  <a:schemeClr val="accent1"/>
                </a:solidFill>
                <a:effectLst/>
                <a:uLnTx/>
                <a:uFillTx/>
                <a:latin typeface="Corbel"/>
                <a:ea typeface="+mn-ea"/>
                <a:cs typeface="+mn-cs"/>
              </a:rPr>
              <a:t>, belli bir işi yapmanın hızı ya da birim zamanda yapılan iş miktarıdır.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Birimi </a:t>
            </a:r>
            <a:r>
              <a:rPr kumimoji="0" lang="tr-TR" sz="2000" b="0" i="0" u="none" strike="noStrike" kern="1200" cap="none" spc="0" normalizeH="0" baseline="0" noProof="0" dirty="0" err="1">
                <a:ln>
                  <a:noFill/>
                </a:ln>
                <a:solidFill>
                  <a:schemeClr val="accent1"/>
                </a:solidFill>
                <a:effectLst/>
                <a:uLnTx/>
                <a:uFillTx/>
                <a:latin typeface="Corbel"/>
                <a:ea typeface="+mn-ea"/>
                <a:cs typeface="+mn-cs"/>
              </a:rPr>
              <a:t>Newton.metre</a:t>
            </a:r>
            <a:r>
              <a:rPr kumimoji="0" lang="tr-TR" sz="2000" b="0" i="0" u="none" strike="noStrike" kern="1200" cap="none" spc="0" normalizeH="0" baseline="0" noProof="0" dirty="0">
                <a:ln>
                  <a:noFill/>
                </a:ln>
                <a:solidFill>
                  <a:schemeClr val="accent1"/>
                </a:solidFill>
                <a:effectLst/>
                <a:uLnTx/>
                <a:uFillTx/>
                <a:latin typeface="Corbel"/>
                <a:ea typeface="+mn-ea"/>
                <a:cs typeface="+mn-cs"/>
              </a:rPr>
              <a:t>/saniye = Joule/s (J/s)’</a:t>
            </a:r>
            <a:r>
              <a:rPr kumimoji="0" lang="tr-TR" sz="2000" b="0" i="0" u="none" strike="noStrike" kern="1200" cap="none" spc="0" normalizeH="0" baseline="0" noProof="0" dirty="0" err="1">
                <a:ln>
                  <a:noFill/>
                </a:ln>
                <a:solidFill>
                  <a:prstClr val="black"/>
                </a:solidFill>
                <a:effectLst/>
                <a:uLnTx/>
                <a:uFillTx/>
                <a:latin typeface="Corbel"/>
                <a:ea typeface="+mn-ea"/>
                <a:cs typeface="+mn-cs"/>
              </a:rPr>
              <a:t>dir</a:t>
            </a:r>
            <a:r>
              <a:rPr kumimoji="0" lang="tr-TR" sz="2000" b="0" i="0" u="none" strike="noStrike" kern="1200" cap="none" spc="0" normalizeH="0" baseline="0" noProof="0" dirty="0">
                <a:ln>
                  <a:noFill/>
                </a:ln>
                <a:solidFill>
                  <a:prstClr val="black"/>
                </a:solidFill>
                <a:effectLst/>
                <a:uLnTx/>
                <a:uFillTx/>
                <a:latin typeface="Corbel"/>
                <a:ea typeface="+mn-ea"/>
                <a:cs typeface="+mn-cs"/>
              </a:rPr>
              <a:t>.  Bu çarpım SI birim sisteminde kısaltılarak  </a:t>
            </a:r>
            <a:r>
              <a:rPr kumimoji="0" lang="tr-TR" sz="2000" b="1" i="0" u="none" strike="noStrike" kern="1200" cap="none" spc="0" normalizeH="0" baseline="0" noProof="0" dirty="0">
                <a:ln>
                  <a:noFill/>
                </a:ln>
                <a:solidFill>
                  <a:schemeClr val="accent1"/>
                </a:solidFill>
                <a:effectLst/>
                <a:uLnTx/>
                <a:uFillTx/>
                <a:latin typeface="Corbel"/>
                <a:ea typeface="+mn-ea"/>
                <a:cs typeface="+mn-cs"/>
              </a:rPr>
              <a:t>Watt (W)</a:t>
            </a:r>
            <a:r>
              <a:rPr kumimoji="0" lang="tr-TR" sz="2000" b="0" i="0" u="none" strike="noStrike" kern="1200" cap="none" spc="0" normalizeH="0" baseline="0" noProof="0" dirty="0">
                <a:ln>
                  <a:noFill/>
                </a:ln>
                <a:solidFill>
                  <a:prstClr val="black"/>
                </a:solidFill>
                <a:effectLst/>
                <a:uLnTx/>
                <a:uFillTx/>
                <a:latin typeface="Corbel"/>
                <a:ea typeface="+mn-ea"/>
                <a:cs typeface="+mn-cs"/>
              </a:rPr>
              <a:t> birimi ile ifade edilir.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Otomotiv endüstrisinde yaygın olarak kullanılan beygir gücü (</a:t>
            </a:r>
            <a:r>
              <a:rPr kumimoji="0" lang="tr-TR" sz="2000" b="0" i="0" u="none" strike="noStrike" kern="1200" cap="none" spc="0" normalizeH="0" baseline="0" noProof="0" dirty="0" err="1">
                <a:ln>
                  <a:noFill/>
                </a:ln>
                <a:solidFill>
                  <a:prstClr val="black"/>
                </a:solidFill>
                <a:effectLst/>
                <a:uLnTx/>
                <a:uFillTx/>
                <a:latin typeface="Corbel"/>
                <a:ea typeface="+mn-ea"/>
                <a:cs typeface="+mn-cs"/>
              </a:rPr>
              <a:t>Horsepower</a:t>
            </a:r>
            <a:r>
              <a:rPr kumimoji="0" lang="tr-TR" sz="2000" b="0" i="0" u="none" strike="noStrike" kern="1200" cap="none" spc="0" normalizeH="0" baseline="0" noProof="0" dirty="0">
                <a:ln>
                  <a:noFill/>
                </a:ln>
                <a:solidFill>
                  <a:prstClr val="black"/>
                </a:solidFill>
                <a:effectLst/>
                <a:uLnTx/>
                <a:uFillTx/>
                <a:latin typeface="Corbel"/>
                <a:ea typeface="+mn-ea"/>
                <a:cs typeface="+mn-cs"/>
              </a:rPr>
              <a:t> – </a:t>
            </a:r>
            <a:r>
              <a:rPr kumimoji="0" lang="tr-TR" sz="2000" b="0" i="0" u="none" strike="noStrike" kern="1200" cap="none" spc="0" normalizeH="0" baseline="0" noProof="0" dirty="0" err="1">
                <a:ln>
                  <a:noFill/>
                </a:ln>
                <a:solidFill>
                  <a:prstClr val="black"/>
                </a:solidFill>
                <a:effectLst/>
                <a:uLnTx/>
                <a:uFillTx/>
                <a:latin typeface="Corbel"/>
                <a:ea typeface="+mn-ea"/>
                <a:cs typeface="+mn-cs"/>
              </a:rPr>
              <a:t>hp</a:t>
            </a:r>
            <a:r>
              <a:rPr kumimoji="0" lang="tr-TR" sz="2000" b="0" i="0" u="none" strike="noStrike" kern="1200" cap="none" spc="0" normalizeH="0" baseline="0" noProof="0" dirty="0">
                <a:ln>
                  <a:noFill/>
                </a:ln>
                <a:solidFill>
                  <a:prstClr val="black"/>
                </a:solidFill>
                <a:effectLst/>
                <a:uLnTx/>
                <a:uFillTx/>
                <a:latin typeface="Corbel"/>
                <a:ea typeface="+mn-ea"/>
                <a:cs typeface="+mn-cs"/>
              </a:rPr>
              <a:t>) İngiliz Birim Sisteminden gelmektedir.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pl-PL" sz="2000" b="0" i="0" u="none" strike="noStrike" kern="1200" cap="none" spc="0" normalizeH="0" baseline="0" noProof="0" dirty="0">
                <a:ln>
                  <a:noFill/>
                </a:ln>
                <a:solidFill>
                  <a:prstClr val="black"/>
                </a:solidFill>
                <a:effectLst/>
                <a:uLnTx/>
                <a:uFillTx/>
                <a:latin typeface="Corbel"/>
                <a:ea typeface="+mn-ea"/>
                <a:cs typeface="+mn-cs"/>
              </a:rPr>
              <a:t>1000 W=1 kW </a:t>
            </a:r>
            <a:r>
              <a:rPr kumimoji="0" lang="tr-TR" sz="2000" b="0" i="0" u="none" strike="noStrike" kern="1200" cap="none" spc="0" normalizeH="0" baseline="0" noProof="0" dirty="0">
                <a:ln>
                  <a:noFill/>
                </a:ln>
                <a:solidFill>
                  <a:prstClr val="black"/>
                </a:solidFill>
                <a:effectLst/>
                <a:uLnTx/>
                <a:uFillTx/>
                <a:latin typeface="Corbel"/>
                <a:ea typeface="+mn-ea"/>
                <a:cs typeface="+mn-cs"/>
              </a:rPr>
              <a:t>(</a:t>
            </a:r>
            <a:r>
              <a:rPr kumimoji="0" lang="pl-PL" sz="2000" b="0" i="0" u="none" strike="noStrike" kern="1200" cap="none" spc="0" normalizeH="0" baseline="0" noProof="0" dirty="0">
                <a:ln>
                  <a:noFill/>
                </a:ln>
                <a:solidFill>
                  <a:prstClr val="black"/>
                </a:solidFill>
                <a:effectLst/>
                <a:uLnTx/>
                <a:uFillTx/>
                <a:latin typeface="Corbel"/>
                <a:ea typeface="+mn-ea"/>
                <a:cs typeface="+mn-cs"/>
              </a:rPr>
              <a:t>Kilowatt</a:t>
            </a:r>
            <a:r>
              <a:rPr kumimoji="0" lang="tr-TR" sz="2000" b="0" i="0" u="none" strike="noStrike" kern="1200" cap="none" spc="0" normalizeH="0" baseline="0" noProof="0" dirty="0">
                <a:ln>
                  <a:noFill/>
                </a:ln>
                <a:solidFill>
                  <a:prstClr val="black"/>
                </a:solidFill>
                <a:effectLst/>
                <a:uLnTx/>
                <a:uFillTx/>
                <a:latin typeface="Corbel"/>
                <a:ea typeface="+mn-ea"/>
                <a:cs typeface="+mn-cs"/>
              </a:rPr>
              <a:t>)</a:t>
            </a:r>
            <a:r>
              <a:rPr kumimoji="0" lang="pl-PL" sz="2000" b="0" i="0" u="none" strike="noStrike" kern="1200" cap="none" spc="0" normalizeH="0" baseline="0" noProof="0" dirty="0">
                <a:ln>
                  <a:noFill/>
                </a:ln>
                <a:solidFill>
                  <a:prstClr val="black"/>
                </a:solidFill>
                <a:effectLst/>
                <a:uLnTx/>
                <a:uFillTx/>
                <a:latin typeface="Corbel"/>
                <a:ea typeface="+mn-ea"/>
                <a:cs typeface="+mn-cs"/>
              </a:rPr>
              <a:t> </a:t>
            </a:r>
            <a:endParaRPr kumimoji="0" lang="tr-TR"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pl-PL" sz="2000" b="0" i="0" u="none" strike="noStrike" kern="1200" cap="none" spc="0" normalizeH="0" baseline="0" noProof="0" dirty="0">
                <a:ln>
                  <a:noFill/>
                </a:ln>
                <a:solidFill>
                  <a:prstClr val="black"/>
                </a:solidFill>
                <a:effectLst/>
                <a:uLnTx/>
                <a:uFillTx/>
                <a:latin typeface="Corbel"/>
                <a:ea typeface="+mn-ea"/>
                <a:cs typeface="+mn-cs"/>
              </a:rPr>
              <a:t>1kW = 1.341 hp </a:t>
            </a:r>
            <a:endParaRPr kumimoji="0" lang="tr-TR"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pl-PL" sz="2000" b="0" i="0" u="none" strike="noStrike" kern="1200" cap="none" spc="0" normalizeH="0" baseline="0" noProof="0" dirty="0">
                <a:ln>
                  <a:noFill/>
                </a:ln>
                <a:solidFill>
                  <a:prstClr val="black"/>
                </a:solidFill>
                <a:effectLst/>
                <a:uLnTx/>
                <a:uFillTx/>
                <a:latin typeface="Corbel"/>
                <a:ea typeface="+mn-ea"/>
                <a:cs typeface="+mn-cs"/>
              </a:rPr>
              <a:t>1 hp = 0.746 kW</a:t>
            </a:r>
            <a:endParaRPr kumimoji="0" lang="tr-TR" sz="2000" b="0" i="0" u="none" strike="noStrike" kern="1200" cap="none" spc="0" normalizeH="0" baseline="0" noProof="0" dirty="0">
              <a:ln>
                <a:noFill/>
              </a:ln>
              <a:solidFill>
                <a:prstClr val="black"/>
              </a:solidFill>
              <a:effectLst/>
              <a:uLnTx/>
              <a:uFillTx/>
              <a:latin typeface="Corbel"/>
              <a:ea typeface="+mn-ea"/>
              <a:cs typeface="+mn-cs"/>
            </a:endParaRPr>
          </a:p>
          <a:p>
            <a:endParaRPr lang="tr-TR" dirty="0"/>
          </a:p>
        </p:txBody>
      </p:sp>
      <p:sp>
        <p:nvSpPr>
          <p:cNvPr id="5" name="Alt Bilgi Yer Tutucusu 4">
            <a:extLst>
              <a:ext uri="{FF2B5EF4-FFF2-40B4-BE49-F238E27FC236}">
                <a16:creationId xmlns:a16="http://schemas.microsoft.com/office/drawing/2014/main" id="{111C80ED-A1CF-AF21-1399-8D4B0DBB7F4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28BFAC28-2A65-BB80-53A4-D9019EB1DF5E}"/>
              </a:ext>
            </a:extLst>
          </p:cNvPr>
          <p:cNvSpPr>
            <a:spLocks noGrp="1"/>
          </p:cNvSpPr>
          <p:nvPr>
            <p:ph type="sldNum" sz="quarter" idx="12"/>
          </p:nvPr>
        </p:nvSpPr>
        <p:spPr/>
        <p:txBody>
          <a:bodyPr/>
          <a:lstStyle/>
          <a:p>
            <a:fld id="{60FF87A7-9A7A-4B3D-9625-8440EC4947F9}" type="slidenum">
              <a:rPr lang="tr-TR" smtClean="0"/>
              <a:pPr/>
              <a:t>25</a:t>
            </a:fld>
            <a:endParaRPr lang="tr-TR"/>
          </a:p>
        </p:txBody>
      </p:sp>
      <p:sp>
        <p:nvSpPr>
          <p:cNvPr id="7" name="5 Metin kutusu">
            <a:extLst>
              <a:ext uri="{FF2B5EF4-FFF2-40B4-BE49-F238E27FC236}">
                <a16:creationId xmlns:a16="http://schemas.microsoft.com/office/drawing/2014/main" id="{13DFDF1C-E44C-D95E-493D-58AD8E9745E2}"/>
              </a:ext>
            </a:extLst>
          </p:cNvPr>
          <p:cNvSpPr txBox="1"/>
          <p:nvPr/>
        </p:nvSpPr>
        <p:spPr>
          <a:xfrm>
            <a:off x="6012160" y="5032306"/>
            <a:ext cx="201622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a:latin typeface="Times New Roman" pitchFamily="18" charset="0"/>
                <a:cs typeface="Times New Roman" pitchFamily="18" charset="0"/>
              </a:rPr>
              <a:t>W = F.x</a:t>
            </a:r>
          </a:p>
          <a:p>
            <a:pPr algn="ctr"/>
            <a:r>
              <a:rPr lang="tr-TR" sz="2400" b="1" dirty="0">
                <a:latin typeface="Times New Roman" pitchFamily="18" charset="0"/>
                <a:cs typeface="Times New Roman" pitchFamily="18" charset="0"/>
              </a:rPr>
              <a:t>P = W/t</a:t>
            </a:r>
          </a:p>
        </p:txBody>
      </p:sp>
    </p:spTree>
    <p:extLst>
      <p:ext uri="{BB962C8B-B14F-4D97-AF65-F5344CB8AC3E}">
        <p14:creationId xmlns:p14="http://schemas.microsoft.com/office/powerpoint/2010/main" val="3519627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C75B3-E2F2-263F-F782-B8959722BA49}"/>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5F661AC8-F042-452E-3A81-7CD8D2900312}"/>
              </a:ext>
            </a:extLst>
          </p:cNvPr>
          <p:cNvSpPr>
            <a:spLocks noGrp="1"/>
          </p:cNvSpPr>
          <p:nvPr>
            <p:ph idx="1"/>
          </p:nvPr>
        </p:nvSpPr>
        <p:spPr>
          <a:xfrm>
            <a:off x="251520" y="895699"/>
            <a:ext cx="8712967" cy="2101253"/>
          </a:xfrm>
        </p:spPr>
        <p:txBody>
          <a:bodyPr>
            <a:normAutofit lnSpcReduction="10000"/>
          </a:bodyPr>
          <a:lstStyle/>
          <a:p>
            <a:r>
              <a:rPr lang="tr-TR" b="1" dirty="0">
                <a:solidFill>
                  <a:schemeClr val="accent2"/>
                </a:solidFill>
              </a:rPr>
              <a:t>Örnek: </a:t>
            </a:r>
            <a:r>
              <a:rPr lang="tr-TR" dirty="0"/>
              <a:t>1000 kg kütleli bir cisim</a:t>
            </a:r>
          </a:p>
          <a:p>
            <a:r>
              <a:rPr lang="tr-TR" dirty="0"/>
              <a:t>10 m yüksekliğe 20 s sürede sabit hızla çıkarılıyor.</a:t>
            </a:r>
          </a:p>
          <a:p>
            <a:r>
              <a:rPr lang="tr-TR" dirty="0"/>
              <a:t>a) Yerçekimine karşı yapılan işi hesaplayınız.</a:t>
            </a:r>
          </a:p>
          <a:p>
            <a:r>
              <a:rPr lang="tr-TR" dirty="0"/>
              <a:t>b) Bu işi yapan makinenin gücünü hesaplayınız.</a:t>
            </a:r>
          </a:p>
          <a:p>
            <a:endParaRPr lang="tr-TR" dirty="0"/>
          </a:p>
        </p:txBody>
      </p:sp>
      <p:sp>
        <p:nvSpPr>
          <p:cNvPr id="5" name="Alt Bilgi Yer Tutucusu 4">
            <a:extLst>
              <a:ext uri="{FF2B5EF4-FFF2-40B4-BE49-F238E27FC236}">
                <a16:creationId xmlns:a16="http://schemas.microsoft.com/office/drawing/2014/main" id="{CFF81E06-199B-B9ED-B4BF-12CDFEF22411}"/>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8093B6F9-A70E-A073-4182-D5CB81022027}"/>
              </a:ext>
            </a:extLst>
          </p:cNvPr>
          <p:cNvSpPr>
            <a:spLocks noGrp="1"/>
          </p:cNvSpPr>
          <p:nvPr>
            <p:ph type="sldNum" sz="quarter" idx="12"/>
          </p:nvPr>
        </p:nvSpPr>
        <p:spPr/>
        <p:txBody>
          <a:bodyPr/>
          <a:lstStyle/>
          <a:p>
            <a:fld id="{60FF87A7-9A7A-4B3D-9625-8440EC4947F9}" type="slidenum">
              <a:rPr lang="tr-TR" smtClean="0"/>
              <a:pPr/>
              <a:t>26</a:t>
            </a:fld>
            <a:endParaRPr lang="tr-TR"/>
          </a:p>
        </p:txBody>
      </p:sp>
      <p:sp>
        <p:nvSpPr>
          <p:cNvPr id="7" name="3 Metin kutusu">
            <a:extLst>
              <a:ext uri="{FF2B5EF4-FFF2-40B4-BE49-F238E27FC236}">
                <a16:creationId xmlns:a16="http://schemas.microsoft.com/office/drawing/2014/main" id="{0CBE7125-2D85-F477-5343-EACFE329E9EC}"/>
              </a:ext>
            </a:extLst>
          </p:cNvPr>
          <p:cNvSpPr txBox="1"/>
          <p:nvPr/>
        </p:nvSpPr>
        <p:spPr>
          <a:xfrm>
            <a:off x="6156176" y="1318471"/>
            <a:ext cx="273630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000" b="1" dirty="0">
                <a:latin typeface="Times New Roman" pitchFamily="18" charset="0"/>
                <a:cs typeface="Times New Roman" pitchFamily="18" charset="0"/>
              </a:rPr>
              <a:t>G = </a:t>
            </a:r>
            <a:r>
              <a:rPr lang="tr-TR" sz="2000" b="1" dirty="0" err="1">
                <a:latin typeface="Times New Roman" pitchFamily="18" charset="0"/>
                <a:cs typeface="Times New Roman" pitchFamily="18" charset="0"/>
              </a:rPr>
              <a:t>m.g</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kg.m</a:t>
            </a:r>
            <a:r>
              <a:rPr lang="tr-TR" sz="2000" dirty="0">
                <a:latin typeface="Times New Roman" pitchFamily="18" charset="0"/>
                <a:cs typeface="Times New Roman" pitchFamily="18" charset="0"/>
              </a:rPr>
              <a:t>/s</a:t>
            </a:r>
            <a:r>
              <a:rPr lang="tr-TR" sz="2000" baseline="30000" dirty="0">
                <a:latin typeface="Times New Roman" pitchFamily="18" charset="0"/>
                <a:cs typeface="Times New Roman" pitchFamily="18" charset="0"/>
              </a:rPr>
              <a:t>2</a:t>
            </a:r>
            <a:r>
              <a:rPr lang="tr-TR" sz="2000" dirty="0">
                <a:latin typeface="Times New Roman" pitchFamily="18" charset="0"/>
                <a:cs typeface="Times New Roman" pitchFamily="18" charset="0"/>
              </a:rPr>
              <a:t> = N]</a:t>
            </a:r>
          </a:p>
          <a:p>
            <a:r>
              <a:rPr lang="tr-TR" sz="2000" b="1" dirty="0">
                <a:latin typeface="Times New Roman" pitchFamily="18" charset="0"/>
                <a:cs typeface="Times New Roman" pitchFamily="18" charset="0"/>
              </a:rPr>
              <a:t>W = </a:t>
            </a:r>
            <a:r>
              <a:rPr lang="tr-TR" sz="2000" b="1" dirty="0" err="1">
                <a:latin typeface="Times New Roman" pitchFamily="18" charset="0"/>
                <a:cs typeface="Times New Roman" pitchFamily="18" charset="0"/>
              </a:rPr>
              <a:t>F.x</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[N.m = J]</a:t>
            </a:r>
          </a:p>
          <a:p>
            <a:r>
              <a:rPr lang="tr-TR" sz="2000" b="1" dirty="0">
                <a:latin typeface="Times New Roman" pitchFamily="18" charset="0"/>
                <a:cs typeface="Times New Roman" pitchFamily="18" charset="0"/>
              </a:rPr>
              <a:t>P = W/t    </a:t>
            </a:r>
            <a:r>
              <a:rPr lang="tr-TR" sz="2000" dirty="0">
                <a:latin typeface="Times New Roman" pitchFamily="18" charset="0"/>
                <a:cs typeface="Times New Roman" pitchFamily="18" charset="0"/>
              </a:rPr>
              <a:t>[J/s = W]</a:t>
            </a:r>
          </a:p>
        </p:txBody>
      </p:sp>
      <p:sp>
        <p:nvSpPr>
          <p:cNvPr id="9" name="Metin kutusu 8">
            <a:extLst>
              <a:ext uri="{FF2B5EF4-FFF2-40B4-BE49-F238E27FC236}">
                <a16:creationId xmlns:a16="http://schemas.microsoft.com/office/drawing/2014/main" id="{A130AFD4-37FD-B7D1-A592-D244DAD44C27}"/>
              </a:ext>
            </a:extLst>
          </p:cNvPr>
          <p:cNvSpPr txBox="1"/>
          <p:nvPr/>
        </p:nvSpPr>
        <p:spPr>
          <a:xfrm>
            <a:off x="272054" y="2924944"/>
            <a:ext cx="8476410" cy="3276282"/>
          </a:xfrm>
          <a:prstGeom prst="rect">
            <a:avLst/>
          </a:prstGeom>
          <a:noFill/>
        </p:spPr>
        <p:txBody>
          <a:bodyPr wrap="square">
            <a:spAutoFit/>
          </a:bodyPr>
          <a:lstStyle/>
          <a:p>
            <a:pPr>
              <a:lnSpc>
                <a:spcPct val="150000"/>
              </a:lnSpc>
            </a:pPr>
            <a:r>
              <a:rPr lang="tr-TR" sz="2000" b="1" dirty="0">
                <a:solidFill>
                  <a:schemeClr val="accent2"/>
                </a:solidFill>
              </a:rPr>
              <a:t>Çözüm:</a:t>
            </a:r>
          </a:p>
          <a:p>
            <a:pPr>
              <a:lnSpc>
                <a:spcPct val="150000"/>
              </a:lnSpc>
            </a:pPr>
            <a:r>
              <a:rPr lang="tr-TR" sz="2000" dirty="0"/>
              <a:t>Kuvvet = Cismin ağırlığı = G = </a:t>
            </a:r>
            <a:r>
              <a:rPr lang="tr-TR" sz="2000" dirty="0" err="1"/>
              <a:t>m.g</a:t>
            </a:r>
            <a:endParaRPr lang="tr-TR" sz="2000" dirty="0"/>
          </a:p>
          <a:p>
            <a:pPr>
              <a:lnSpc>
                <a:spcPct val="150000"/>
              </a:lnSpc>
            </a:pPr>
            <a:r>
              <a:rPr lang="tr-TR" sz="2000" dirty="0"/>
              <a:t>G</a:t>
            </a:r>
            <a:r>
              <a:rPr lang="tr-TR" sz="2000" b="1" dirty="0"/>
              <a:t> </a:t>
            </a:r>
            <a:r>
              <a:rPr lang="tr-TR" b="1" dirty="0"/>
              <a:t>≌</a:t>
            </a:r>
            <a:r>
              <a:rPr lang="tr-TR" sz="2000" b="1" dirty="0"/>
              <a:t> </a:t>
            </a:r>
            <a:r>
              <a:rPr lang="tr-TR" sz="2000" dirty="0"/>
              <a:t>1000 (</a:t>
            </a:r>
            <a:r>
              <a:rPr lang="tr-TR" sz="2000" dirty="0">
                <a:cs typeface="Times New Roman" pitchFamily="18" charset="0"/>
              </a:rPr>
              <a:t>kg)</a:t>
            </a:r>
            <a:r>
              <a:rPr lang="tr-TR" sz="2000" dirty="0"/>
              <a:t> * 9,81 (m/s</a:t>
            </a:r>
            <a:r>
              <a:rPr lang="tr-TR" sz="2000" baseline="30000" dirty="0"/>
              <a:t>2</a:t>
            </a:r>
            <a:r>
              <a:rPr lang="tr-TR" sz="2000" dirty="0"/>
              <a:t>) = 9810 </a:t>
            </a:r>
            <a:r>
              <a:rPr lang="tr-TR" sz="2000" dirty="0">
                <a:cs typeface="Times New Roman" pitchFamily="18" charset="0"/>
              </a:rPr>
              <a:t>(</a:t>
            </a:r>
            <a:r>
              <a:rPr lang="tr-TR" sz="2000" dirty="0" err="1">
                <a:cs typeface="Times New Roman" pitchFamily="18" charset="0"/>
              </a:rPr>
              <a:t>kg.m</a:t>
            </a:r>
            <a:r>
              <a:rPr lang="tr-TR" sz="2000" dirty="0">
                <a:cs typeface="Times New Roman" pitchFamily="18" charset="0"/>
              </a:rPr>
              <a:t>/s</a:t>
            </a:r>
            <a:r>
              <a:rPr lang="tr-TR" sz="2000" baseline="30000" dirty="0">
                <a:cs typeface="Times New Roman" pitchFamily="18" charset="0"/>
              </a:rPr>
              <a:t>2</a:t>
            </a:r>
            <a:r>
              <a:rPr lang="tr-TR" sz="2000" dirty="0">
                <a:cs typeface="Times New Roman" pitchFamily="18" charset="0"/>
              </a:rPr>
              <a:t> = N)</a:t>
            </a:r>
          </a:p>
          <a:p>
            <a:pPr>
              <a:lnSpc>
                <a:spcPct val="150000"/>
              </a:lnSpc>
            </a:pPr>
            <a:r>
              <a:rPr lang="tr-TR" sz="2000" dirty="0">
                <a:cs typeface="Times New Roman" pitchFamily="18" charset="0"/>
              </a:rPr>
              <a:t>İş = W = F . x</a:t>
            </a:r>
          </a:p>
          <a:p>
            <a:pPr>
              <a:lnSpc>
                <a:spcPct val="150000"/>
              </a:lnSpc>
            </a:pPr>
            <a:r>
              <a:rPr lang="tr-TR" sz="2000" b="1" dirty="0">
                <a:cs typeface="Times New Roman" pitchFamily="18" charset="0"/>
              </a:rPr>
              <a:t>W </a:t>
            </a:r>
            <a:r>
              <a:rPr lang="tr-TR" b="1" dirty="0"/>
              <a:t>≌</a:t>
            </a:r>
            <a:r>
              <a:rPr lang="tr-TR" sz="2000" b="1" dirty="0">
                <a:cs typeface="Times New Roman" pitchFamily="18" charset="0"/>
              </a:rPr>
              <a:t> 9810 (N) . 10 (m) = 98100 (</a:t>
            </a:r>
            <a:r>
              <a:rPr lang="tr-TR" sz="2000" b="1" dirty="0" err="1">
                <a:cs typeface="Times New Roman" pitchFamily="18" charset="0"/>
              </a:rPr>
              <a:t>N.m</a:t>
            </a:r>
            <a:r>
              <a:rPr lang="tr-TR" sz="2000" b="1" dirty="0">
                <a:cs typeface="Times New Roman" pitchFamily="18" charset="0"/>
              </a:rPr>
              <a:t> = J)</a:t>
            </a:r>
          </a:p>
          <a:p>
            <a:pPr>
              <a:lnSpc>
                <a:spcPct val="150000"/>
              </a:lnSpc>
            </a:pPr>
            <a:r>
              <a:rPr lang="tr-TR" sz="2000" dirty="0">
                <a:cs typeface="Times New Roman" pitchFamily="18" charset="0"/>
              </a:rPr>
              <a:t>Güç = P = W / t</a:t>
            </a:r>
          </a:p>
          <a:p>
            <a:pPr>
              <a:lnSpc>
                <a:spcPct val="150000"/>
              </a:lnSpc>
            </a:pPr>
            <a:r>
              <a:rPr lang="tr-TR" sz="2000" b="1" dirty="0">
                <a:cs typeface="Times New Roman" pitchFamily="18" charset="0"/>
              </a:rPr>
              <a:t>P = 98100 (J) / 20 (s) = 4905 (J/s = W)</a:t>
            </a:r>
          </a:p>
        </p:txBody>
      </p:sp>
    </p:spTree>
    <p:extLst>
      <p:ext uri="{BB962C8B-B14F-4D97-AF65-F5344CB8AC3E}">
        <p14:creationId xmlns:p14="http://schemas.microsoft.com/office/powerpoint/2010/main" val="1332633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6B7578-A1D8-776E-ACEF-AD636BC325D2}"/>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A4EC869F-1CBD-BBE5-43C3-EE768E2F7CD9}"/>
              </a:ext>
            </a:extLst>
          </p:cNvPr>
          <p:cNvSpPr>
            <a:spLocks noGrp="1"/>
          </p:cNvSpPr>
          <p:nvPr>
            <p:ph idx="1"/>
          </p:nvPr>
        </p:nvSpPr>
        <p:spPr/>
        <p:txBody>
          <a:bodyPr>
            <a:normAutofit/>
          </a:bodyPr>
          <a:lstStyle/>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000" b="1" i="0" u="none" strike="noStrike" kern="1200" cap="none" spc="0" normalizeH="0" baseline="0" noProof="0" dirty="0">
                <a:ln>
                  <a:noFill/>
                </a:ln>
                <a:solidFill>
                  <a:schemeClr val="accent1"/>
                </a:solidFill>
                <a:effectLst/>
                <a:uLnTx/>
                <a:uFillTx/>
                <a:latin typeface="Corbel"/>
                <a:ea typeface="+mn-ea"/>
                <a:cs typeface="+mn-cs"/>
              </a:rPr>
              <a:t>ENERJİ, </a:t>
            </a:r>
            <a:r>
              <a:rPr kumimoji="0" lang="tr-TR" sz="2000" b="0" i="0" u="none" strike="noStrike" kern="1200" cap="none" spc="0" normalizeH="0" baseline="0" noProof="0" dirty="0">
                <a:ln>
                  <a:noFill/>
                </a:ln>
                <a:solidFill>
                  <a:prstClr val="black"/>
                </a:solidFill>
                <a:effectLst/>
                <a:uLnTx/>
                <a:uFillTx/>
                <a:latin typeface="Corbel"/>
                <a:ea typeface="+mn-ea"/>
                <a:cs typeface="+mn-cs"/>
              </a:rPr>
              <a:t>bir cismin ya da sistemin iş yapabilme kabiliyetidir.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None/>
              <a:tabLst/>
              <a:defRPr/>
            </a:pPr>
            <a:r>
              <a:rPr lang="tr-TR" dirty="0">
                <a:solidFill>
                  <a:prstClr val="black"/>
                </a:solidFill>
                <a:latin typeface="Corbel"/>
              </a:rPr>
              <a:t>Farklı</a:t>
            </a:r>
            <a:r>
              <a:rPr kumimoji="0" lang="tr-TR" sz="2000" b="0" i="0" u="none" strike="noStrike" kern="1200" cap="none" spc="0" normalizeH="0" baseline="0" noProof="0" dirty="0">
                <a:ln>
                  <a:noFill/>
                </a:ln>
                <a:solidFill>
                  <a:prstClr val="black"/>
                </a:solidFill>
                <a:effectLst/>
                <a:uLnTx/>
                <a:uFillTx/>
                <a:latin typeface="Corbel"/>
                <a:ea typeface="+mn-ea"/>
                <a:cs typeface="+mn-cs"/>
              </a:rPr>
              <a:t> enerji türleri vardır. Mekanik enerji iki kısımdır;</a:t>
            </a: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r>
              <a:rPr kumimoji="0" lang="tr-TR" sz="1800" b="0" i="0" u="none" strike="noStrike" kern="1200" cap="none" spc="0" normalizeH="0" baseline="0" noProof="0" dirty="0">
                <a:ln>
                  <a:noFill/>
                </a:ln>
                <a:solidFill>
                  <a:prstClr val="black"/>
                </a:solidFill>
                <a:effectLst/>
                <a:uLnTx/>
                <a:uFillTx/>
                <a:latin typeface="Corbel"/>
                <a:ea typeface="+mn-ea"/>
                <a:cs typeface="+mn-cs"/>
              </a:rPr>
              <a:t>Kinetik enerji (hareket enerjisi) ve</a:t>
            </a: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r>
              <a:rPr kumimoji="0" lang="tr-TR" sz="1800" b="0" i="0" u="none" strike="noStrike" kern="1200" cap="none" spc="0" normalizeH="0" baseline="0" noProof="0" dirty="0">
                <a:ln>
                  <a:noFill/>
                </a:ln>
                <a:solidFill>
                  <a:prstClr val="black"/>
                </a:solidFill>
                <a:effectLst/>
                <a:uLnTx/>
                <a:uFillTx/>
                <a:latin typeface="Corbel"/>
                <a:ea typeface="+mn-ea"/>
                <a:cs typeface="+mn-cs"/>
              </a:rPr>
              <a:t>Potansiyel enerji.</a:t>
            </a: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endParaRPr kumimoji="0" lang="tr-TR" sz="18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000" b="1" i="0" u="none" strike="noStrike" kern="1200" cap="none" spc="0" normalizeH="0" baseline="0" noProof="0" dirty="0">
                <a:ln>
                  <a:noFill/>
                </a:ln>
                <a:solidFill>
                  <a:schemeClr val="accent1"/>
                </a:solidFill>
                <a:effectLst/>
                <a:uLnTx/>
                <a:uFillTx/>
                <a:latin typeface="Corbel"/>
                <a:ea typeface="+mn-ea"/>
                <a:cs typeface="+mn-cs"/>
              </a:rPr>
              <a:t>KİNETİK ENERJİ, </a:t>
            </a:r>
            <a:r>
              <a:rPr kumimoji="0" lang="tr-TR" sz="2000" b="0" i="0" u="none" strike="noStrike" kern="1200" cap="none" spc="0" normalizeH="0" baseline="0" noProof="0" dirty="0">
                <a:ln>
                  <a:noFill/>
                </a:ln>
                <a:solidFill>
                  <a:prstClr val="black"/>
                </a:solidFill>
                <a:effectLst/>
                <a:uLnTx/>
                <a:uFillTx/>
                <a:latin typeface="Corbel"/>
                <a:ea typeface="+mn-ea"/>
                <a:cs typeface="+mn-cs"/>
              </a:rPr>
              <a:t>bir cismin hareketinden (hızından) dolayı sahip olduğu enerjidir.</a:t>
            </a:r>
            <a:endParaRPr kumimoji="0" lang="tr-TR" sz="13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1" i="0" u="none" strike="noStrike" kern="1200" cap="none" spc="0" normalizeH="0" baseline="0" noProof="0" dirty="0">
                <a:ln>
                  <a:noFill/>
                </a:ln>
                <a:solidFill>
                  <a:prstClr val="black"/>
                </a:solidFill>
                <a:effectLst/>
                <a:uLnTx/>
                <a:uFillTx/>
                <a:latin typeface="Corbel"/>
                <a:ea typeface="+mn-ea"/>
                <a:cs typeface="+mn-cs"/>
              </a:rPr>
              <a:t>E</a:t>
            </a:r>
            <a:r>
              <a:rPr kumimoji="0" lang="tr-TR" sz="2000" b="1" i="0" u="none" strike="noStrike" kern="1200" cap="none" spc="0" normalizeH="0" baseline="-25000" noProof="0" dirty="0">
                <a:ln>
                  <a:noFill/>
                </a:ln>
                <a:solidFill>
                  <a:prstClr val="black"/>
                </a:solidFill>
                <a:effectLst/>
                <a:uLnTx/>
                <a:uFillTx/>
                <a:latin typeface="Corbel"/>
                <a:ea typeface="+mn-ea"/>
                <a:cs typeface="+mn-cs"/>
              </a:rPr>
              <a:t>k</a:t>
            </a:r>
            <a:r>
              <a:rPr kumimoji="0" lang="tr-TR" sz="2000" b="1" i="0" u="none" strike="noStrike" kern="1200" cap="none" spc="0" normalizeH="0" baseline="0" noProof="0" dirty="0">
                <a:ln>
                  <a:noFill/>
                </a:ln>
                <a:solidFill>
                  <a:prstClr val="black"/>
                </a:solidFill>
                <a:effectLst/>
                <a:uLnTx/>
                <a:uFillTx/>
                <a:latin typeface="Corbel"/>
                <a:ea typeface="+mn-ea"/>
                <a:cs typeface="+mn-cs"/>
              </a:rPr>
              <a:t>=1/2.m.v</a:t>
            </a:r>
            <a:r>
              <a:rPr kumimoji="0" lang="tr-TR" sz="2000" b="1" i="0" u="none" strike="noStrike" kern="1200" cap="none" spc="0" normalizeH="0" baseline="30000" noProof="0" dirty="0">
                <a:ln>
                  <a:noFill/>
                </a:ln>
                <a:solidFill>
                  <a:prstClr val="black"/>
                </a:solidFill>
                <a:effectLst/>
                <a:uLnTx/>
                <a:uFillTx/>
                <a:latin typeface="Corbel"/>
                <a:ea typeface="+mn-ea"/>
                <a:cs typeface="+mn-cs"/>
              </a:rPr>
              <a:t>2</a:t>
            </a:r>
            <a:r>
              <a:rPr kumimoji="0" lang="tr-TR" sz="2000" b="0" i="0" u="none" strike="noStrike" kern="1200" cap="none" spc="0" normalizeH="0" baseline="0" noProof="0" dirty="0">
                <a:ln>
                  <a:noFill/>
                </a:ln>
                <a:solidFill>
                  <a:prstClr val="black"/>
                </a:solidFill>
                <a:effectLst/>
                <a:uLnTx/>
                <a:uFillTx/>
                <a:latin typeface="Corbel"/>
                <a:ea typeface="+mn-ea"/>
                <a:cs typeface="+mn-cs"/>
              </a:rPr>
              <a:t> formülüyle hesaplanır.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Burada;</a:t>
            </a:r>
          </a:p>
          <a:p>
            <a:pPr marL="731520" marR="0" lvl="1" indent="-274320" algn="just" defTabSz="914400" rtl="0" eaLnBrk="1" fontAlgn="auto" latinLnBrk="0" hangingPunct="1">
              <a:lnSpc>
                <a:spcPct val="100000"/>
              </a:lnSpc>
              <a:spcBef>
                <a:spcPct val="20000"/>
              </a:spcBef>
              <a:spcAft>
                <a:spcPts val="1200"/>
              </a:spcAft>
              <a:buClr>
                <a:srgbClr val="60B5CC"/>
              </a:buClr>
              <a:buSzPct val="90000"/>
              <a:buFont typeface="Wingdings"/>
              <a:buChar char=""/>
              <a:tabLst/>
              <a:defRPr/>
            </a:pPr>
            <a:r>
              <a:rPr kumimoji="0" lang="tr-TR" sz="1800" b="1" i="0" u="none" strike="noStrike" kern="1200" cap="none" spc="0" normalizeH="0" baseline="0" noProof="0" dirty="0">
                <a:ln>
                  <a:noFill/>
                </a:ln>
                <a:solidFill>
                  <a:prstClr val="black"/>
                </a:solidFill>
                <a:effectLst/>
                <a:uLnTx/>
                <a:uFillTx/>
                <a:latin typeface="Corbel"/>
                <a:ea typeface="+mn-ea"/>
                <a:cs typeface="+mn-cs"/>
              </a:rPr>
              <a:t>E</a:t>
            </a:r>
            <a:r>
              <a:rPr kumimoji="0" lang="tr-TR" sz="1800" b="1" i="0" u="none" strike="noStrike" kern="1200" cap="none" spc="0" normalizeH="0" baseline="-25000" noProof="0" dirty="0">
                <a:ln>
                  <a:noFill/>
                </a:ln>
                <a:solidFill>
                  <a:prstClr val="black"/>
                </a:solidFill>
                <a:effectLst/>
                <a:uLnTx/>
                <a:uFillTx/>
                <a:latin typeface="Corbel"/>
                <a:ea typeface="+mn-ea"/>
                <a:cs typeface="+mn-cs"/>
              </a:rPr>
              <a:t>k</a:t>
            </a:r>
            <a:r>
              <a:rPr kumimoji="0" lang="tr-TR" sz="1800" b="1" i="0" u="none" strike="noStrike" kern="1200" cap="none" spc="0" normalizeH="0" baseline="0" noProof="0" dirty="0">
                <a:ln>
                  <a:noFill/>
                </a:ln>
                <a:solidFill>
                  <a:prstClr val="black"/>
                </a:solidFill>
                <a:effectLst/>
                <a:uLnTx/>
                <a:uFillTx/>
                <a:latin typeface="Corbel"/>
                <a:ea typeface="+mn-ea"/>
                <a:cs typeface="+mn-cs"/>
              </a:rPr>
              <a:t>=</a:t>
            </a:r>
            <a:r>
              <a:rPr kumimoji="0" lang="tr-TR" sz="1800" b="0" i="0" u="none" strike="noStrike" kern="1200" cap="none" spc="0" normalizeH="0" baseline="0" noProof="0" dirty="0">
                <a:ln>
                  <a:noFill/>
                </a:ln>
                <a:solidFill>
                  <a:prstClr val="black"/>
                </a:solidFill>
                <a:effectLst/>
                <a:uLnTx/>
                <a:uFillTx/>
                <a:latin typeface="Corbel"/>
                <a:ea typeface="+mn-ea"/>
                <a:cs typeface="+mn-cs"/>
              </a:rPr>
              <a:t>Kinetik enerji (Joule)</a:t>
            </a:r>
            <a:endParaRPr kumimoji="0" lang="tr-TR" sz="10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just" defTabSz="914400" rtl="0" eaLnBrk="1" fontAlgn="auto" latinLnBrk="0" hangingPunct="1">
              <a:lnSpc>
                <a:spcPct val="100000"/>
              </a:lnSpc>
              <a:spcBef>
                <a:spcPct val="20000"/>
              </a:spcBef>
              <a:spcAft>
                <a:spcPts val="1200"/>
              </a:spcAft>
              <a:buClr>
                <a:srgbClr val="60B5CC"/>
              </a:buClr>
              <a:buSzPct val="90000"/>
              <a:buFont typeface="Wingdings"/>
              <a:buChar char=""/>
              <a:tabLst/>
              <a:defRPr/>
            </a:pPr>
            <a:r>
              <a:rPr kumimoji="0" lang="tr-TR" sz="1800" b="1" i="0" u="none" strike="noStrike" kern="1200" cap="none" spc="0" normalizeH="0" baseline="0" noProof="0" dirty="0">
                <a:ln>
                  <a:noFill/>
                </a:ln>
                <a:solidFill>
                  <a:prstClr val="black"/>
                </a:solidFill>
                <a:effectLst/>
                <a:uLnTx/>
                <a:uFillTx/>
                <a:latin typeface="Corbel"/>
                <a:ea typeface="+mn-ea"/>
                <a:cs typeface="+mn-cs"/>
              </a:rPr>
              <a:t>m=</a:t>
            </a:r>
            <a:r>
              <a:rPr kumimoji="0" lang="tr-TR" sz="1800" b="0" i="0" u="none" strike="noStrike" kern="1200" cap="none" spc="0" normalizeH="0" baseline="0" noProof="0" dirty="0">
                <a:ln>
                  <a:noFill/>
                </a:ln>
                <a:solidFill>
                  <a:prstClr val="black"/>
                </a:solidFill>
                <a:effectLst/>
                <a:uLnTx/>
                <a:uFillTx/>
                <a:latin typeface="Corbel"/>
                <a:ea typeface="+mn-ea"/>
                <a:cs typeface="+mn-cs"/>
              </a:rPr>
              <a:t>Cismin kütlesi (kg)</a:t>
            </a:r>
            <a:endParaRPr kumimoji="0" lang="tr-TR" sz="10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just" defTabSz="914400" rtl="0" eaLnBrk="1" fontAlgn="auto" latinLnBrk="0" hangingPunct="1">
              <a:lnSpc>
                <a:spcPct val="100000"/>
              </a:lnSpc>
              <a:spcBef>
                <a:spcPct val="20000"/>
              </a:spcBef>
              <a:spcAft>
                <a:spcPts val="1200"/>
              </a:spcAft>
              <a:buClr>
                <a:srgbClr val="60B5CC"/>
              </a:buClr>
              <a:buSzPct val="90000"/>
              <a:buFont typeface="Wingdings"/>
              <a:buChar char=""/>
              <a:tabLst/>
              <a:defRPr/>
            </a:pPr>
            <a:r>
              <a:rPr kumimoji="0" lang="tr-TR" sz="1800" b="1" i="0" u="none" strike="noStrike" kern="1200" cap="none" spc="0" normalizeH="0" baseline="0" noProof="0" dirty="0">
                <a:ln>
                  <a:noFill/>
                </a:ln>
                <a:solidFill>
                  <a:prstClr val="black"/>
                </a:solidFill>
                <a:effectLst/>
                <a:uLnTx/>
                <a:uFillTx/>
                <a:latin typeface="Corbel"/>
                <a:ea typeface="+mn-ea"/>
                <a:cs typeface="+mn-cs"/>
              </a:rPr>
              <a:t>v=</a:t>
            </a:r>
            <a:r>
              <a:rPr kumimoji="0" lang="tr-TR" sz="1800" b="0" i="0" u="none" strike="noStrike" kern="1200" cap="none" spc="0" normalizeH="0" baseline="0" noProof="0" dirty="0">
                <a:ln>
                  <a:noFill/>
                </a:ln>
                <a:solidFill>
                  <a:prstClr val="black"/>
                </a:solidFill>
                <a:effectLst/>
                <a:uLnTx/>
                <a:uFillTx/>
                <a:latin typeface="Corbel"/>
                <a:ea typeface="+mn-ea"/>
                <a:cs typeface="+mn-cs"/>
              </a:rPr>
              <a:t>Cismin hızı (m/s) </a:t>
            </a:r>
            <a:r>
              <a:rPr kumimoji="0" lang="tr-TR" sz="1800" b="0" i="0" u="none" strike="noStrike" kern="1200" cap="none" spc="0" normalizeH="0" baseline="0" noProof="0" dirty="0" err="1">
                <a:ln>
                  <a:noFill/>
                </a:ln>
                <a:solidFill>
                  <a:prstClr val="black"/>
                </a:solidFill>
                <a:effectLst/>
                <a:uLnTx/>
                <a:uFillTx/>
                <a:latin typeface="Corbel"/>
                <a:ea typeface="+mn-ea"/>
                <a:cs typeface="+mn-cs"/>
              </a:rPr>
              <a:t>dir</a:t>
            </a:r>
            <a:r>
              <a:rPr kumimoji="0" lang="tr-TR" sz="1800" b="0" i="0" u="none" strike="noStrike" kern="1200" cap="none" spc="0" normalizeH="0" baseline="0" noProof="0" dirty="0">
                <a:ln>
                  <a:noFill/>
                </a:ln>
                <a:solidFill>
                  <a:prstClr val="black"/>
                </a:solidFill>
                <a:effectLst/>
                <a:uLnTx/>
                <a:uFillTx/>
                <a:latin typeface="Corbel"/>
                <a:ea typeface="+mn-ea"/>
                <a:cs typeface="+mn-cs"/>
              </a:rPr>
              <a:t>.</a:t>
            </a:r>
            <a:endParaRPr kumimoji="0" lang="tr-TR" sz="1000" b="0" i="0" u="none" strike="noStrike" kern="1200" cap="none" spc="0" normalizeH="0" baseline="0" noProof="0" dirty="0">
              <a:ln>
                <a:noFill/>
              </a:ln>
              <a:solidFill>
                <a:prstClr val="black"/>
              </a:solidFill>
              <a:effectLst/>
              <a:uLnTx/>
              <a:uFillTx/>
              <a:latin typeface="Corbel"/>
              <a:ea typeface="+mn-ea"/>
              <a:cs typeface="+mn-cs"/>
            </a:endParaRPr>
          </a:p>
          <a:p>
            <a:endParaRPr lang="tr-TR" dirty="0"/>
          </a:p>
        </p:txBody>
      </p:sp>
      <p:sp>
        <p:nvSpPr>
          <p:cNvPr id="5" name="Alt Bilgi Yer Tutucusu 4">
            <a:extLst>
              <a:ext uri="{FF2B5EF4-FFF2-40B4-BE49-F238E27FC236}">
                <a16:creationId xmlns:a16="http://schemas.microsoft.com/office/drawing/2014/main" id="{381D0245-A065-CCB4-DAFF-14ACF1C73175}"/>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CFA84A83-64DB-6374-403D-516EE86239C8}"/>
              </a:ext>
            </a:extLst>
          </p:cNvPr>
          <p:cNvSpPr>
            <a:spLocks noGrp="1"/>
          </p:cNvSpPr>
          <p:nvPr>
            <p:ph type="sldNum" sz="quarter" idx="12"/>
          </p:nvPr>
        </p:nvSpPr>
        <p:spPr/>
        <p:txBody>
          <a:bodyPr/>
          <a:lstStyle/>
          <a:p>
            <a:fld id="{60FF87A7-9A7A-4B3D-9625-8440EC4947F9}" type="slidenum">
              <a:rPr lang="tr-TR" smtClean="0"/>
              <a:pPr/>
              <a:t>27</a:t>
            </a:fld>
            <a:endParaRPr lang="tr-TR"/>
          </a:p>
        </p:txBody>
      </p:sp>
      <p:sp>
        <p:nvSpPr>
          <p:cNvPr id="7" name="Rectangle 2">
            <a:extLst>
              <a:ext uri="{FF2B5EF4-FFF2-40B4-BE49-F238E27FC236}">
                <a16:creationId xmlns:a16="http://schemas.microsoft.com/office/drawing/2014/main" id="{C91B4A88-EE45-DC6A-913F-0AD812B2A805}"/>
              </a:ext>
            </a:extLst>
          </p:cNvPr>
          <p:cNvSpPr>
            <a:spLocks noChangeArrowheads="1"/>
          </p:cNvSpPr>
          <p:nvPr/>
        </p:nvSpPr>
        <p:spPr bwMode="auto">
          <a:xfrm>
            <a:off x="4211960" y="4941168"/>
            <a:ext cx="45365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1" u="none" strike="noStrike" cap="none" normalizeH="0" baseline="0" dirty="0">
                <a:ln>
                  <a:noFill/>
                </a:ln>
                <a:solidFill>
                  <a:srgbClr val="FF0000"/>
                </a:solidFill>
                <a:effectLst/>
                <a:latin typeface="Arial" pitchFamily="34" charset="0"/>
                <a:ea typeface="Times New Roman" pitchFamily="18" charset="0"/>
                <a:cs typeface="Arial" pitchFamily="34" charset="0"/>
              </a:rPr>
              <a:t>Not:</a:t>
            </a:r>
            <a:r>
              <a:rPr kumimoji="0" lang="tr-TR" b="0" i="1" u="none" strike="noStrike" cap="none" normalizeH="0" baseline="0" dirty="0">
                <a:ln>
                  <a:noFill/>
                </a:ln>
                <a:solidFill>
                  <a:srgbClr val="000000"/>
                </a:solidFill>
                <a:effectLst/>
                <a:latin typeface="Arial" pitchFamily="34" charset="0"/>
                <a:ea typeface="Times New Roman" pitchFamily="18" charset="0"/>
                <a:cs typeface="Arial" pitchFamily="34" charset="0"/>
              </a:rPr>
              <a:t> Enerji birimleri iş birimlerinin aynısıdır.    </a:t>
            </a:r>
            <a:endParaRPr kumimoji="0" lang="tr-TR" sz="2800" b="0" i="1"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5403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4C2EF5-C8E9-3009-8BC8-FCA90D1A30BF}"/>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C37B2643-DD96-A07C-5BC5-B130821048AA}"/>
              </a:ext>
            </a:extLst>
          </p:cNvPr>
          <p:cNvSpPr>
            <a:spLocks noGrp="1"/>
          </p:cNvSpPr>
          <p:nvPr>
            <p:ph idx="1"/>
          </p:nvPr>
        </p:nvSpPr>
        <p:spPr/>
        <p:txBody>
          <a:bodyPr>
            <a:normAutofit fontScale="85000" lnSpcReduction="10000"/>
          </a:bodyPr>
          <a:lstStyle/>
          <a:p>
            <a:pPr marL="357188" marR="0" lvl="0" indent="-357188" algn="just" defTabSz="914400" rtl="0" eaLnBrk="1" fontAlgn="auto" latinLnBrk="0" hangingPunct="1">
              <a:lnSpc>
                <a:spcPct val="150000"/>
              </a:lnSpc>
              <a:spcBef>
                <a:spcPts val="0"/>
              </a:spcBef>
              <a:spcAft>
                <a:spcPts val="1200"/>
              </a:spcAft>
              <a:buClr>
                <a:srgbClr val="F0AD00"/>
              </a:buClr>
              <a:buSzPct val="80000"/>
              <a:buFont typeface="Wingdings 2"/>
              <a:buNone/>
              <a:tabLst/>
              <a:defRPr/>
            </a:pPr>
            <a:r>
              <a:rPr kumimoji="0" lang="tr-TR" b="1" i="0" u="none" strike="noStrike" kern="1200" cap="none" spc="0" normalizeH="0" baseline="0" noProof="0" dirty="0">
                <a:ln>
                  <a:noFill/>
                </a:ln>
                <a:solidFill>
                  <a:schemeClr val="accent1"/>
                </a:solidFill>
                <a:effectLst/>
                <a:uLnTx/>
                <a:uFillTx/>
                <a:latin typeface="Corbel"/>
                <a:ea typeface="+mn-ea"/>
                <a:cs typeface="+mn-cs"/>
              </a:rPr>
              <a:t>POTANSİYEL ENERJİ, </a:t>
            </a:r>
            <a:r>
              <a:rPr kumimoji="0" lang="tr-TR" b="1" i="0" u="none" strike="noStrike" kern="1200" cap="none" spc="0" normalizeH="0" baseline="0" noProof="0" dirty="0">
                <a:ln>
                  <a:noFill/>
                </a:ln>
                <a:solidFill>
                  <a:srgbClr val="002060"/>
                </a:solidFill>
                <a:effectLst/>
                <a:uLnTx/>
                <a:uFillTx/>
                <a:latin typeface="Corbel"/>
                <a:ea typeface="+mn-ea"/>
                <a:cs typeface="+mn-cs"/>
              </a:rPr>
              <a:t>c</a:t>
            </a:r>
            <a:r>
              <a:rPr kumimoji="0" lang="tr-TR" b="0" i="0" u="none" strike="noStrike" kern="1200" cap="none" spc="0" normalizeH="0" baseline="0" noProof="0" dirty="0">
                <a:ln>
                  <a:noFill/>
                </a:ln>
                <a:solidFill>
                  <a:prstClr val="black"/>
                </a:solidFill>
                <a:effectLst/>
                <a:uLnTx/>
                <a:uFillTx/>
                <a:latin typeface="Corbel"/>
                <a:ea typeface="+mn-ea"/>
                <a:cs typeface="+mn-cs"/>
              </a:rPr>
              <a:t>isimlerin durumları nedeniyle sahip oldukları enerjidir. Gerilmiş ya da sıkıştırılmış yayın, yukarıya kaldırılmış cismin, barajda birikmiş suyun potansiyel enerjileri vardır.</a:t>
            </a:r>
          </a:p>
          <a:p>
            <a:pPr marL="136525" marR="0" lvl="0" indent="-136525" algn="just" defTabSz="914400" rtl="0" eaLnBrk="1" fontAlgn="auto" latinLnBrk="0" hangingPunct="1">
              <a:lnSpc>
                <a:spcPct val="150000"/>
              </a:lnSpc>
              <a:spcBef>
                <a:spcPts val="0"/>
              </a:spcBef>
              <a:spcAft>
                <a:spcPts val="1200"/>
              </a:spcAft>
              <a:buClr>
                <a:srgbClr val="F0AD00"/>
              </a:buClr>
              <a:buSzPct val="80000"/>
              <a:buFont typeface="Wingdings 2"/>
              <a:buChar char=""/>
              <a:tabLst>
                <a:tab pos="357188" algn="l"/>
              </a:tabLst>
              <a:defRPr/>
            </a:pPr>
            <a:r>
              <a:rPr kumimoji="0" lang="tr-TR" b="0" i="0" u="none" strike="noStrike" kern="1200" cap="none" spc="0" normalizeH="0" baseline="0" noProof="0" dirty="0">
                <a:ln>
                  <a:noFill/>
                </a:ln>
                <a:solidFill>
                  <a:prstClr val="black"/>
                </a:solidFill>
                <a:effectLst/>
                <a:uLnTx/>
                <a:uFillTx/>
                <a:latin typeface="Corbel"/>
                <a:ea typeface="+mn-ea"/>
                <a:cs typeface="+mn-cs"/>
              </a:rPr>
              <a:t>	Bir yayı gererken ya da sıkıştırırken, bir taşı kaldırırken iş yaparız. Yay ve taş, yapılan bu iş kadar potansiyel enerji kazanır.</a:t>
            </a:r>
          </a:p>
          <a:p>
            <a:pPr marL="136525" marR="0" lvl="0" indent="-136525" algn="just" defTabSz="914400" rtl="0" eaLnBrk="1" fontAlgn="auto" latinLnBrk="0" hangingPunct="1">
              <a:lnSpc>
                <a:spcPct val="150000"/>
              </a:lnSpc>
              <a:spcBef>
                <a:spcPts val="0"/>
              </a:spcBef>
              <a:spcAft>
                <a:spcPts val="1200"/>
              </a:spcAft>
              <a:buClr>
                <a:srgbClr val="F0AD00"/>
              </a:buClr>
              <a:buSzPct val="80000"/>
              <a:buFont typeface="Wingdings 2"/>
              <a:buChar char=""/>
              <a:tabLst>
                <a:tab pos="357188" algn="l"/>
              </a:tabLst>
              <a:defRPr/>
            </a:pPr>
            <a:r>
              <a:rPr kumimoji="0" lang="tr-TR" b="0" i="0" u="none" strike="noStrike" kern="1200" cap="none" spc="0" normalizeH="0" baseline="0" noProof="0" dirty="0">
                <a:ln>
                  <a:noFill/>
                </a:ln>
                <a:solidFill>
                  <a:prstClr val="black"/>
                </a:solidFill>
                <a:effectLst/>
                <a:uLnTx/>
                <a:uFillTx/>
                <a:latin typeface="Corbel"/>
                <a:ea typeface="+mn-ea"/>
                <a:cs typeface="+mn-cs"/>
              </a:rPr>
              <a:t>	Belirtilen bir yere göre G=m .g ağırlığındaki bir cismin potansiyel enerjisi  </a:t>
            </a:r>
            <a:r>
              <a:rPr kumimoji="0" lang="tr-TR" b="1" i="0" u="none" strike="noStrike" kern="1200" cap="none" spc="0" normalizeH="0" baseline="0" noProof="0" dirty="0">
                <a:ln>
                  <a:noFill/>
                </a:ln>
                <a:solidFill>
                  <a:prstClr val="black"/>
                </a:solidFill>
                <a:effectLst/>
                <a:uLnTx/>
                <a:uFillTx/>
                <a:latin typeface="Corbel"/>
                <a:ea typeface="+mn-ea"/>
                <a:cs typeface="+mn-cs"/>
              </a:rPr>
              <a:t>“</a:t>
            </a:r>
            <a:r>
              <a:rPr kumimoji="0" lang="tr-TR" b="1" i="0" u="none" strike="noStrike" kern="1200" cap="none" spc="0" normalizeH="0" baseline="0" noProof="0" dirty="0" err="1">
                <a:ln>
                  <a:noFill/>
                </a:ln>
                <a:solidFill>
                  <a:prstClr val="black"/>
                </a:solidFill>
                <a:effectLst/>
                <a:uLnTx/>
                <a:uFillTx/>
                <a:latin typeface="Corbel"/>
                <a:ea typeface="+mn-ea"/>
                <a:cs typeface="+mn-cs"/>
              </a:rPr>
              <a:t>E</a:t>
            </a:r>
            <a:r>
              <a:rPr kumimoji="0" lang="tr-TR" b="1" i="0" u="none" strike="noStrike" kern="1200" cap="none" spc="0" normalizeH="0" baseline="-25000" noProof="0" dirty="0" err="1">
                <a:ln>
                  <a:noFill/>
                </a:ln>
                <a:solidFill>
                  <a:prstClr val="black"/>
                </a:solidFill>
                <a:effectLst/>
                <a:uLnTx/>
                <a:uFillTx/>
                <a:latin typeface="Corbel"/>
                <a:ea typeface="+mn-ea"/>
                <a:cs typeface="+mn-cs"/>
              </a:rPr>
              <a:t>p</a:t>
            </a:r>
            <a:r>
              <a:rPr kumimoji="0" lang="tr-TR" b="1" i="0" u="none" strike="noStrike" kern="1200" cap="none" spc="0" normalizeH="0" baseline="0" noProof="0" dirty="0">
                <a:ln>
                  <a:noFill/>
                </a:ln>
                <a:solidFill>
                  <a:prstClr val="black"/>
                </a:solidFill>
                <a:effectLst/>
                <a:uLnTx/>
                <a:uFillTx/>
                <a:latin typeface="Corbel"/>
                <a:ea typeface="+mn-ea"/>
                <a:cs typeface="+mn-cs"/>
              </a:rPr>
              <a:t>=m .</a:t>
            </a:r>
            <a:r>
              <a:rPr kumimoji="0" lang="tr-TR" b="1" i="0" u="none" strike="noStrike" kern="1200" cap="none" spc="0" normalizeH="0" baseline="0" noProof="0" dirty="0" err="1">
                <a:ln>
                  <a:noFill/>
                </a:ln>
                <a:solidFill>
                  <a:prstClr val="black"/>
                </a:solidFill>
                <a:effectLst/>
                <a:uLnTx/>
                <a:uFillTx/>
                <a:latin typeface="Corbel"/>
                <a:ea typeface="+mn-ea"/>
                <a:cs typeface="+mn-cs"/>
              </a:rPr>
              <a:t>g.h”</a:t>
            </a:r>
            <a:r>
              <a:rPr kumimoji="0" lang="tr-TR" b="0" i="0" u="none" strike="noStrike" kern="1200" cap="none" spc="0" normalizeH="0" baseline="0" noProof="0" dirty="0" err="1">
                <a:ln>
                  <a:noFill/>
                </a:ln>
                <a:solidFill>
                  <a:prstClr val="black"/>
                </a:solidFill>
                <a:effectLst/>
                <a:uLnTx/>
                <a:uFillTx/>
                <a:latin typeface="Corbel"/>
                <a:ea typeface="+mn-ea"/>
                <a:cs typeface="+mn-cs"/>
              </a:rPr>
              <a:t>dır</a:t>
            </a:r>
            <a:r>
              <a:rPr kumimoji="0" lang="tr-TR" b="0" i="0" u="none" strike="noStrike" kern="1200" cap="none" spc="0" normalizeH="0" baseline="0" noProof="0" dirty="0">
                <a:ln>
                  <a:noFill/>
                </a:ln>
                <a:solidFill>
                  <a:prstClr val="black"/>
                </a:solidFill>
                <a:effectLst/>
                <a:uLnTx/>
                <a:uFillTx/>
                <a:latin typeface="Corbel"/>
                <a:ea typeface="+mn-ea"/>
                <a:cs typeface="+mn-cs"/>
              </a:rPr>
              <a:t>.</a:t>
            </a:r>
          </a:p>
          <a:p>
            <a:pPr marL="136525" marR="0" lvl="0" indent="-136525" algn="just" defTabSz="914400" rtl="0" eaLnBrk="1" fontAlgn="auto" latinLnBrk="0" hangingPunct="1">
              <a:lnSpc>
                <a:spcPct val="150000"/>
              </a:lnSpc>
              <a:spcBef>
                <a:spcPts val="0"/>
              </a:spcBef>
              <a:spcAft>
                <a:spcPts val="1200"/>
              </a:spcAft>
              <a:buClr>
                <a:srgbClr val="F0AD00"/>
              </a:buClr>
              <a:buSzPct val="80000"/>
              <a:buFont typeface="Wingdings 2"/>
              <a:buChar char=""/>
              <a:tabLst>
                <a:tab pos="357188" algn="l"/>
              </a:tabLst>
              <a:defRPr/>
            </a:pPr>
            <a:r>
              <a:rPr kumimoji="0" lang="tr-TR" b="0" i="0" u="none" strike="noStrike" kern="1200" cap="none" spc="0" normalizeH="0" baseline="0" noProof="0" dirty="0">
                <a:ln>
                  <a:noFill/>
                </a:ln>
                <a:solidFill>
                  <a:prstClr val="black"/>
                </a:solidFill>
                <a:effectLst/>
                <a:uLnTx/>
                <a:uFillTx/>
                <a:latin typeface="Corbel"/>
                <a:ea typeface="+mn-ea"/>
                <a:cs typeface="+mn-cs"/>
              </a:rPr>
              <a:t>	Cismi  h yüksekliğinden aşağıya bırakırsak potansiyel enerji; kinetik enerjiye dönüşür.</a:t>
            </a:r>
          </a:p>
          <a:p>
            <a:pPr marL="136525" marR="0" lvl="0" indent="-136525" algn="just" defTabSz="914400" rtl="0" eaLnBrk="1" fontAlgn="auto" latinLnBrk="0" hangingPunct="1">
              <a:lnSpc>
                <a:spcPct val="150000"/>
              </a:lnSpc>
              <a:spcBef>
                <a:spcPts val="0"/>
              </a:spcBef>
              <a:spcAft>
                <a:spcPts val="1200"/>
              </a:spcAft>
              <a:buClr>
                <a:srgbClr val="F0AD00"/>
              </a:buClr>
              <a:buSzPct val="80000"/>
              <a:buFont typeface="Wingdings 2"/>
              <a:buChar char=""/>
              <a:tabLst>
                <a:tab pos="357188" algn="l"/>
              </a:tabLst>
              <a:defRPr/>
            </a:pPr>
            <a:r>
              <a:rPr kumimoji="0" lang="tr-TR" b="0" i="0" u="none" strike="noStrike" kern="1200" cap="none" spc="0" normalizeH="0" baseline="0" noProof="0" dirty="0">
                <a:ln>
                  <a:noFill/>
                </a:ln>
                <a:solidFill>
                  <a:prstClr val="black"/>
                </a:solidFill>
                <a:effectLst/>
                <a:uLnTx/>
                <a:uFillTx/>
                <a:latin typeface="Corbel"/>
                <a:ea typeface="+mn-ea"/>
                <a:cs typeface="+mn-cs"/>
              </a:rPr>
              <a:t>	Burada h cismi hangi seviyeye göre potansiyel enerjisini yazıyorsak, cismin o seviyeye olan yüksekliği alınacaktır. Mesela masanın üzerinde duran bir cismin masaya göre h yüksekliği olmadığından potansiyel enerjisi sıfırdır. Fakat aynı cismin yere göre bir potansiyel enerjisi vardır.</a:t>
            </a:r>
            <a:endParaRPr lang="tr-TR" sz="1800" dirty="0"/>
          </a:p>
        </p:txBody>
      </p:sp>
      <p:sp>
        <p:nvSpPr>
          <p:cNvPr id="5" name="Alt Bilgi Yer Tutucusu 4">
            <a:extLst>
              <a:ext uri="{FF2B5EF4-FFF2-40B4-BE49-F238E27FC236}">
                <a16:creationId xmlns:a16="http://schemas.microsoft.com/office/drawing/2014/main" id="{DD03331C-0C5F-210C-6091-106E4E0839F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A596DD7-14A9-3C09-9520-6A081A8AEB10}"/>
              </a:ext>
            </a:extLst>
          </p:cNvPr>
          <p:cNvSpPr>
            <a:spLocks noGrp="1"/>
          </p:cNvSpPr>
          <p:nvPr>
            <p:ph type="sldNum" sz="quarter" idx="12"/>
          </p:nvPr>
        </p:nvSpPr>
        <p:spPr/>
        <p:txBody>
          <a:bodyPr/>
          <a:lstStyle/>
          <a:p>
            <a:fld id="{60FF87A7-9A7A-4B3D-9625-8440EC4947F9}" type="slidenum">
              <a:rPr lang="tr-TR" smtClean="0"/>
              <a:pPr/>
              <a:t>28</a:t>
            </a:fld>
            <a:endParaRPr lang="tr-TR"/>
          </a:p>
        </p:txBody>
      </p:sp>
    </p:spTree>
    <p:extLst>
      <p:ext uri="{BB962C8B-B14F-4D97-AF65-F5344CB8AC3E}">
        <p14:creationId xmlns:p14="http://schemas.microsoft.com/office/powerpoint/2010/main" val="188083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F7B0BB-71D4-5B18-8E36-4409B7713D20}"/>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FE4A4DE7-CB2B-6D17-C82E-046EF242B514}"/>
              </a:ext>
            </a:extLst>
          </p:cNvPr>
          <p:cNvSpPr>
            <a:spLocks noGrp="1"/>
          </p:cNvSpPr>
          <p:nvPr>
            <p:ph idx="1"/>
          </p:nvPr>
        </p:nvSpPr>
        <p:spPr>
          <a:xfrm>
            <a:off x="251520" y="895699"/>
            <a:ext cx="8712967" cy="3397397"/>
          </a:xfrm>
        </p:spPr>
        <p:txBody>
          <a:bodyPr>
            <a:normAutofit lnSpcReduction="10000"/>
          </a:bodyPr>
          <a:lstStyle/>
          <a:p>
            <a:pPr marL="438912" marR="0" lvl="0" indent="-360000" algn="just"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tr-TR" sz="1800" b="1" i="0" u="none" strike="noStrike" kern="1200" cap="none" spc="0" normalizeH="0" baseline="0" noProof="0" dirty="0">
                <a:ln>
                  <a:noFill/>
                </a:ln>
                <a:solidFill>
                  <a:schemeClr val="accent1"/>
                </a:solidFill>
                <a:effectLst/>
                <a:uLnTx/>
                <a:uFillTx/>
                <a:latin typeface="Corbel"/>
                <a:ea typeface="+mn-ea"/>
                <a:cs typeface="+mn-cs"/>
              </a:rPr>
              <a:t>ENERJİNİN KORUNUMU</a:t>
            </a:r>
          </a:p>
          <a:p>
            <a:pPr marL="438912" marR="0" lvl="0" indent="-360000" algn="just"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tr-TR" sz="1800" b="1" i="0" u="none" strike="noStrike" kern="1200" cap="none" spc="0" normalizeH="0" baseline="0" noProof="0" dirty="0">
              <a:ln>
                <a:noFill/>
              </a:ln>
              <a:solidFill>
                <a:srgbClr val="002060"/>
              </a:solidFill>
              <a:effectLst/>
              <a:uLnTx/>
              <a:uFillTx/>
              <a:latin typeface="Corbel"/>
              <a:ea typeface="+mn-ea"/>
              <a:cs typeface="+mn-cs"/>
            </a:endParaRPr>
          </a:p>
          <a:p>
            <a:pPr marL="438912" marR="0" lvl="0" indent="-36000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1800" b="1" i="0" u="none" strike="noStrike" kern="1200" cap="none" spc="0" normalizeH="0" baseline="0" noProof="0" dirty="0">
                <a:ln>
                  <a:noFill/>
                </a:ln>
                <a:solidFill>
                  <a:prstClr val="black"/>
                </a:solidFill>
                <a:effectLst/>
                <a:uLnTx/>
                <a:uFillTx/>
                <a:latin typeface="Corbel"/>
                <a:ea typeface="+mn-ea"/>
                <a:cs typeface="+mn-cs"/>
              </a:rPr>
              <a:t>«Hiçbir enerji kendi kendine var olmaz, kendi kendine de yok olmaz. Fakat bir türden başka bir tür enerjiye dönüşebilir.»</a:t>
            </a:r>
          </a:p>
          <a:p>
            <a:pPr marL="438912" marR="0" lvl="0" indent="-36000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1800" b="0" i="0" u="none" strike="noStrike" kern="1200" cap="none" spc="0" normalizeH="0" baseline="0" noProof="0" dirty="0">
                <a:ln>
                  <a:noFill/>
                </a:ln>
                <a:solidFill>
                  <a:prstClr val="black"/>
                </a:solidFill>
                <a:effectLst/>
                <a:uLnTx/>
                <a:uFillTx/>
                <a:latin typeface="Corbel"/>
                <a:ea typeface="+mn-ea"/>
                <a:cs typeface="+mn-cs"/>
              </a:rPr>
              <a:t>Bu dönüşüm sırasında toplam enerji daima sabittir. Toplam enerjinin sabit olması demek bir tür enerji azalırken başka tür enerjinin aynı miktarda artması demektir.</a:t>
            </a:r>
          </a:p>
          <a:p>
            <a:pPr marL="438912" marR="0" lvl="0" indent="-36000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1800" b="0" i="0" u="none" strike="noStrike" kern="1200" cap="none" spc="0" normalizeH="0" baseline="0" noProof="0" dirty="0">
                <a:ln>
                  <a:noFill/>
                </a:ln>
                <a:solidFill>
                  <a:prstClr val="black"/>
                </a:solidFill>
                <a:effectLst/>
                <a:uLnTx/>
                <a:uFillTx/>
                <a:latin typeface="Corbel"/>
                <a:ea typeface="+mn-ea"/>
                <a:cs typeface="+mn-cs"/>
              </a:rPr>
              <a:t>Örneğin belli bir yükseklikten yere doğru hızlanarak düşen bir cismin kinetik enerjisi artarken, aynı miktarda potansiyel enerjisi de azalmaktadır.</a:t>
            </a:r>
          </a:p>
          <a:p>
            <a:pPr marL="438912" marR="0" lvl="0" indent="-36000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1800" b="0" i="0" u="none" strike="noStrike" kern="1200" cap="none" spc="0" normalizeH="0" baseline="0" noProof="0" dirty="0">
                <a:ln>
                  <a:noFill/>
                </a:ln>
                <a:solidFill>
                  <a:prstClr val="black"/>
                </a:solidFill>
                <a:effectLst/>
                <a:uLnTx/>
                <a:uFillTx/>
                <a:latin typeface="Corbel"/>
                <a:ea typeface="+mn-ea"/>
                <a:cs typeface="+mn-cs"/>
              </a:rPr>
              <a:t>Barajda birikerek potansiyel enerji kazanan su daha sonra yüksekten düşerek kinetik, sonra elektrik ve oradan da ısı ve ışık enerjisine dönüşmektedir.    </a:t>
            </a:r>
          </a:p>
          <a:p>
            <a:pPr marL="438912" marR="0" lvl="0" indent="-360000" algn="just"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kumimoji="0" lang="tr-TR" sz="1800" b="0" i="0" u="none" strike="noStrike" kern="1200" cap="none" spc="0" normalizeH="0" baseline="0" noProof="0" dirty="0">
              <a:ln>
                <a:noFill/>
              </a:ln>
              <a:solidFill>
                <a:prstClr val="black"/>
              </a:solidFill>
              <a:effectLst/>
              <a:uLnTx/>
              <a:uFillTx/>
              <a:latin typeface="Corbel"/>
              <a:ea typeface="+mn-ea"/>
              <a:cs typeface="+mn-cs"/>
            </a:endParaRPr>
          </a:p>
          <a:p>
            <a:pPr indent="-360000"/>
            <a:endParaRPr lang="tr-TR" dirty="0"/>
          </a:p>
        </p:txBody>
      </p:sp>
      <p:sp>
        <p:nvSpPr>
          <p:cNvPr id="5" name="Alt Bilgi Yer Tutucusu 4">
            <a:extLst>
              <a:ext uri="{FF2B5EF4-FFF2-40B4-BE49-F238E27FC236}">
                <a16:creationId xmlns:a16="http://schemas.microsoft.com/office/drawing/2014/main" id="{2B50E2FD-8CB9-7750-D46A-21446603A85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960D465-7545-246F-BD42-199BE97A6F16}"/>
              </a:ext>
            </a:extLst>
          </p:cNvPr>
          <p:cNvSpPr>
            <a:spLocks noGrp="1"/>
          </p:cNvSpPr>
          <p:nvPr>
            <p:ph type="sldNum" sz="quarter" idx="12"/>
          </p:nvPr>
        </p:nvSpPr>
        <p:spPr/>
        <p:txBody>
          <a:bodyPr/>
          <a:lstStyle/>
          <a:p>
            <a:fld id="{60FF87A7-9A7A-4B3D-9625-8440EC4947F9}" type="slidenum">
              <a:rPr lang="tr-TR" smtClean="0"/>
              <a:pPr/>
              <a:t>29</a:t>
            </a:fld>
            <a:endParaRPr lang="tr-TR"/>
          </a:p>
        </p:txBody>
      </p:sp>
      <p:pic>
        <p:nvPicPr>
          <p:cNvPr id="7" name="Picture 2" descr="E:\Belgelerim\Dökümanlar\Otomotiv Mühendisliği\Otomotiv Mühendisliğine Giriş\enerji dönüşümleri\enerji4ye4.gif">
            <a:extLst>
              <a:ext uri="{FF2B5EF4-FFF2-40B4-BE49-F238E27FC236}">
                <a16:creationId xmlns:a16="http://schemas.microsoft.com/office/drawing/2014/main" id="{567E3C0C-96E4-EEA9-9850-E12FF5B65BD1}"/>
              </a:ext>
            </a:extLst>
          </p:cNvPr>
          <p:cNvPicPr>
            <a:picLocks noChangeAspect="1" noChangeArrowheads="1" noCrop="1"/>
          </p:cNvPicPr>
          <p:nvPr/>
        </p:nvPicPr>
        <p:blipFill>
          <a:blip r:embed="rId2" cstate="print"/>
          <a:srcRect/>
          <a:stretch>
            <a:fillRect/>
          </a:stretch>
        </p:blipFill>
        <p:spPr bwMode="auto">
          <a:xfrm>
            <a:off x="804085" y="4413845"/>
            <a:ext cx="3921108" cy="1296144"/>
          </a:xfrm>
          <a:prstGeom prst="rect">
            <a:avLst/>
          </a:prstGeom>
          <a:noFill/>
        </p:spPr>
      </p:pic>
      <p:pic>
        <p:nvPicPr>
          <p:cNvPr id="8" name="Picture 4" descr="E:\Belgelerim\Dökümanlar\Otomotiv Mühendisliği\Otomotiv Mühendisliğine Giriş\enerji dönüşümleri\enerji6rj1.gif">
            <a:extLst>
              <a:ext uri="{FF2B5EF4-FFF2-40B4-BE49-F238E27FC236}">
                <a16:creationId xmlns:a16="http://schemas.microsoft.com/office/drawing/2014/main" id="{E4DA5799-7513-3FDF-726C-B560CD403A76}"/>
              </a:ext>
            </a:extLst>
          </p:cNvPr>
          <p:cNvPicPr>
            <a:picLocks noChangeAspect="1" noChangeArrowheads="1" noCrop="1"/>
          </p:cNvPicPr>
          <p:nvPr/>
        </p:nvPicPr>
        <p:blipFill>
          <a:blip r:embed="rId3" cstate="print"/>
          <a:srcRect/>
          <a:stretch>
            <a:fillRect/>
          </a:stretch>
        </p:blipFill>
        <p:spPr bwMode="auto">
          <a:xfrm>
            <a:off x="5484605" y="4125813"/>
            <a:ext cx="2962275" cy="1895475"/>
          </a:xfrm>
          <a:prstGeom prst="rect">
            <a:avLst/>
          </a:prstGeom>
          <a:noFill/>
        </p:spPr>
      </p:pic>
    </p:spTree>
    <p:extLst>
      <p:ext uri="{BB962C8B-B14F-4D97-AF65-F5344CB8AC3E}">
        <p14:creationId xmlns:p14="http://schemas.microsoft.com/office/powerpoint/2010/main" val="2473298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3249F952-8DA7-13DC-94A9-6514F605849B}"/>
              </a:ext>
            </a:extLst>
          </p:cNvPr>
          <p:cNvSpPr>
            <a:spLocks noGrp="1"/>
          </p:cNvSpPr>
          <p:nvPr>
            <p:ph type="title"/>
          </p:nvPr>
        </p:nvSpPr>
        <p:spPr/>
        <p:txBody>
          <a:bodyPr/>
          <a:lstStyle/>
          <a:p>
            <a:r>
              <a:rPr lang="tr-TR" dirty="0"/>
              <a:t>1. BÖLÜM</a:t>
            </a:r>
          </a:p>
        </p:txBody>
      </p:sp>
      <p:pic>
        <p:nvPicPr>
          <p:cNvPr id="11" name="Resim Yer Tutucusu 10">
            <a:extLst>
              <a:ext uri="{FF2B5EF4-FFF2-40B4-BE49-F238E27FC236}">
                <a16:creationId xmlns:a16="http://schemas.microsoft.com/office/drawing/2014/main" id="{D88AA8E3-B640-FAC4-C0F3-DB63AD0059D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039" r="5039"/>
          <a:stretch>
            <a:fillRect/>
          </a:stretch>
        </p:blipFill>
        <p:spPr/>
      </p:pic>
      <p:sp>
        <p:nvSpPr>
          <p:cNvPr id="9" name="Metin Yer Tutucusu 8">
            <a:extLst>
              <a:ext uri="{FF2B5EF4-FFF2-40B4-BE49-F238E27FC236}">
                <a16:creationId xmlns:a16="http://schemas.microsoft.com/office/drawing/2014/main" id="{F48CDFA3-6883-981B-BAF9-65B34D4FD0AD}"/>
              </a:ext>
            </a:extLst>
          </p:cNvPr>
          <p:cNvSpPr>
            <a:spLocks noGrp="1"/>
          </p:cNvSpPr>
          <p:nvPr>
            <p:ph type="body" sz="half" idx="2"/>
          </p:nvPr>
        </p:nvSpPr>
        <p:spPr/>
        <p:txBody>
          <a:bodyPr/>
          <a:lstStyle/>
          <a:p>
            <a:r>
              <a:rPr lang="tr-TR" dirty="0"/>
              <a:t>Giriş ve Biyomekaniğin Temel Kavramları</a:t>
            </a:r>
          </a:p>
        </p:txBody>
      </p:sp>
      <p:sp>
        <p:nvSpPr>
          <p:cNvPr id="3" name="Alt Bilgi Yer Tutucusu 2">
            <a:extLst>
              <a:ext uri="{FF2B5EF4-FFF2-40B4-BE49-F238E27FC236}">
                <a16:creationId xmlns:a16="http://schemas.microsoft.com/office/drawing/2014/main" id="{4DF31BCA-5FD7-9B2C-CE98-7FA79814E1F4}"/>
              </a:ext>
            </a:extLst>
          </p:cNvPr>
          <p:cNvSpPr>
            <a:spLocks noGrp="1"/>
          </p:cNvSpPr>
          <p:nvPr>
            <p:ph type="ftr" sz="quarter" idx="11"/>
          </p:nvPr>
        </p:nvSpPr>
        <p:spPr/>
        <p:txBody>
          <a:bodyPr/>
          <a:lstStyle/>
          <a:p>
            <a:r>
              <a:rPr lang="tr-TR"/>
              <a:t>Dr. Ali Tekin GÜNER - BİYOMEKANİK</a:t>
            </a:r>
          </a:p>
        </p:txBody>
      </p:sp>
    </p:spTree>
    <p:extLst>
      <p:ext uri="{BB962C8B-B14F-4D97-AF65-F5344CB8AC3E}">
        <p14:creationId xmlns:p14="http://schemas.microsoft.com/office/powerpoint/2010/main" val="1454485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A9F7E0-8F75-BDE4-0E58-1E0A75DE84EE}"/>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448D16DF-EC42-BDF3-1C05-E0C7CB8021B4}"/>
              </a:ext>
            </a:extLst>
          </p:cNvPr>
          <p:cNvSpPr>
            <a:spLocks noGrp="1"/>
          </p:cNvSpPr>
          <p:nvPr>
            <p:ph idx="1"/>
          </p:nvPr>
        </p:nvSpPr>
        <p:spPr/>
        <p:txBody>
          <a:bodyPr/>
          <a:lstStyle/>
          <a:p>
            <a:pPr marL="118872" marR="0" lvl="0" indent="0" algn="just" defTabSz="914400" rtl="0" eaLnBrk="1" fontAlgn="auto" latinLnBrk="0" hangingPunct="1">
              <a:lnSpc>
                <a:spcPct val="100000"/>
              </a:lnSpc>
              <a:spcBef>
                <a:spcPts val="0"/>
              </a:spcBef>
              <a:spcAft>
                <a:spcPts val="1200"/>
              </a:spcAft>
              <a:buClr>
                <a:srgbClr val="F0AD00"/>
              </a:buClr>
              <a:buSzPct val="80000"/>
              <a:buNone/>
              <a:tabLst/>
              <a:defRPr/>
            </a:pPr>
            <a:r>
              <a:rPr kumimoji="0" lang="tr-TR" sz="1800" b="1" i="0" u="none" strike="noStrike" kern="1200" cap="none" spc="0" normalizeH="0" baseline="0" noProof="0" dirty="0">
                <a:ln>
                  <a:noFill/>
                </a:ln>
                <a:solidFill>
                  <a:schemeClr val="accent1"/>
                </a:solidFill>
                <a:effectLst/>
                <a:uLnTx/>
                <a:uFillTx/>
                <a:latin typeface="Corbel"/>
                <a:ea typeface="+mn-ea"/>
                <a:cs typeface="+mn-cs"/>
              </a:rPr>
              <a:t>BASINÇ</a:t>
            </a:r>
            <a:r>
              <a:rPr kumimoji="0" lang="tr-TR" sz="1800" b="0" i="0" u="none" strike="noStrike" kern="1200" cap="none" spc="0" normalizeH="0" baseline="0" noProof="0" dirty="0">
                <a:ln>
                  <a:noFill/>
                </a:ln>
                <a:solidFill>
                  <a:prstClr val="black"/>
                </a:solidFill>
                <a:effectLst/>
                <a:uLnTx/>
                <a:uFillTx/>
                <a:latin typeface="Corbel"/>
                <a:ea typeface="+mn-ea"/>
                <a:cs typeface="+mn-cs"/>
              </a:rPr>
              <a:t>, bir yüzey üzerine etkide bulunan dik kuvvetin, birim alana düşen miktarıdır.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1800" b="0" i="0" u="none" strike="noStrike" kern="1200" cap="none" spc="0" normalizeH="0" baseline="0" noProof="0" dirty="0">
                <a:ln>
                  <a:noFill/>
                </a:ln>
                <a:solidFill>
                  <a:prstClr val="black"/>
                </a:solidFill>
                <a:effectLst/>
                <a:uLnTx/>
                <a:uFillTx/>
                <a:latin typeface="Corbel"/>
                <a:ea typeface="+mn-ea"/>
                <a:cs typeface="+mn-cs"/>
              </a:rPr>
              <a:t>Katı, sıvı ve gazlar ağırlıkları nedeniyle bulundukları yüzeye bir kuvvet uygularlar. Kuvvetin kaynağı ne olursa olsun birim yüzeye dik olarak etki eden kuvvete basınç (P), bütün yüzeye dik olarak etki eden kuvvete de basınç kuvveti (F) denir.</a:t>
            </a: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r>
              <a:rPr kumimoji="0" lang="tr-TR" sz="1500" b="1" i="0" u="none" strike="noStrike" kern="1200" cap="none" spc="0" normalizeH="0" baseline="0" noProof="0" dirty="0">
                <a:ln>
                  <a:noFill/>
                </a:ln>
                <a:solidFill>
                  <a:prstClr val="black"/>
                </a:solidFill>
                <a:effectLst/>
                <a:uLnTx/>
                <a:uFillTx/>
                <a:latin typeface="Corbel"/>
                <a:ea typeface="+mn-ea"/>
                <a:cs typeface="+mn-cs"/>
              </a:rPr>
              <a:t>P=F/S</a:t>
            </a: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r>
              <a:rPr kumimoji="0" lang="nl-NL" sz="1500" b="0" i="0" u="none" strike="noStrike" kern="1200" cap="none" spc="0" normalizeH="0" baseline="0" noProof="0" dirty="0">
                <a:ln>
                  <a:noFill/>
                </a:ln>
                <a:solidFill>
                  <a:prstClr val="black"/>
                </a:solidFill>
                <a:effectLst/>
                <a:uLnTx/>
                <a:uFillTx/>
                <a:latin typeface="Corbel"/>
                <a:ea typeface="+mn-ea"/>
                <a:cs typeface="+mn-cs"/>
              </a:rPr>
              <a:t>P : Basınç</a:t>
            </a:r>
            <a:r>
              <a:rPr kumimoji="0" lang="tr-TR" sz="1500" b="0" i="0" u="none" strike="noStrike" kern="1200" cap="none" spc="0" normalizeH="0" baseline="0" noProof="0" dirty="0">
                <a:ln>
                  <a:noFill/>
                </a:ln>
                <a:solidFill>
                  <a:prstClr val="black"/>
                </a:solidFill>
                <a:effectLst/>
                <a:uLnTx/>
                <a:uFillTx/>
                <a:latin typeface="Corbel"/>
                <a:ea typeface="+mn-ea"/>
                <a:cs typeface="+mn-cs"/>
              </a:rPr>
              <a:t> [N/m</a:t>
            </a:r>
            <a:r>
              <a:rPr kumimoji="0" lang="tr-TR" sz="1500" b="0" i="0" u="none" strike="noStrike" kern="1200" cap="none" spc="0" normalizeH="0" baseline="30000" noProof="0" dirty="0">
                <a:ln>
                  <a:noFill/>
                </a:ln>
                <a:solidFill>
                  <a:prstClr val="black"/>
                </a:solidFill>
                <a:effectLst/>
                <a:uLnTx/>
                <a:uFillTx/>
                <a:latin typeface="Corbel"/>
                <a:ea typeface="+mn-ea"/>
                <a:cs typeface="+mn-cs"/>
              </a:rPr>
              <a:t>2</a:t>
            </a:r>
            <a:r>
              <a:rPr kumimoji="0" lang="tr-TR" sz="1500" b="0" i="0" u="none" strike="noStrike" kern="1200" cap="none" spc="0" normalizeH="0" baseline="0" noProof="0" dirty="0">
                <a:ln>
                  <a:noFill/>
                </a:ln>
                <a:solidFill>
                  <a:prstClr val="black"/>
                </a:solidFill>
                <a:effectLst/>
                <a:uLnTx/>
                <a:uFillTx/>
                <a:latin typeface="Corbel"/>
                <a:ea typeface="+mn-ea"/>
                <a:cs typeface="+mn-cs"/>
              </a:rPr>
              <a:t>=</a:t>
            </a:r>
            <a:r>
              <a:rPr kumimoji="0" lang="tr-TR" sz="1500" b="0" i="0" u="none" strike="noStrike" kern="1200" cap="none" spc="0" normalizeH="0" baseline="0" noProof="0" dirty="0" err="1">
                <a:ln>
                  <a:noFill/>
                </a:ln>
                <a:solidFill>
                  <a:prstClr val="black"/>
                </a:solidFill>
                <a:effectLst/>
                <a:uLnTx/>
                <a:uFillTx/>
                <a:latin typeface="Corbel"/>
                <a:ea typeface="+mn-ea"/>
                <a:cs typeface="+mn-cs"/>
              </a:rPr>
              <a:t>Pa</a:t>
            </a:r>
            <a:r>
              <a:rPr kumimoji="0" lang="tr-TR" sz="1500" b="0" i="0" u="none" strike="noStrike" kern="1200" cap="none" spc="0" normalizeH="0" baseline="0" noProof="0" dirty="0">
                <a:ln>
                  <a:noFill/>
                </a:ln>
                <a:solidFill>
                  <a:prstClr val="black"/>
                </a:solidFill>
                <a:effectLst/>
                <a:uLnTx/>
                <a:uFillTx/>
                <a:latin typeface="Corbel"/>
                <a:ea typeface="+mn-ea"/>
                <a:cs typeface="+mn-cs"/>
              </a:rPr>
              <a:t>]</a:t>
            </a:r>
            <a:endParaRPr kumimoji="0" lang="nl-NL" sz="15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r>
              <a:rPr kumimoji="0" lang="nl-NL" sz="1500" b="0" i="0" u="none" strike="noStrike" kern="1200" cap="none" spc="0" normalizeH="0" baseline="0" noProof="0" dirty="0">
                <a:ln>
                  <a:noFill/>
                </a:ln>
                <a:solidFill>
                  <a:prstClr val="black"/>
                </a:solidFill>
                <a:effectLst/>
                <a:uLnTx/>
                <a:uFillTx/>
                <a:latin typeface="Corbel"/>
                <a:ea typeface="+mn-ea"/>
                <a:cs typeface="+mn-cs"/>
              </a:rPr>
              <a:t>F: Kuvvet</a:t>
            </a:r>
            <a:r>
              <a:rPr kumimoji="0" lang="tr-TR" sz="1500" b="0" i="0" u="none" strike="noStrike" kern="1200" cap="none" spc="0" normalizeH="0" baseline="0" noProof="0" dirty="0">
                <a:ln>
                  <a:noFill/>
                </a:ln>
                <a:solidFill>
                  <a:prstClr val="black"/>
                </a:solidFill>
                <a:effectLst/>
                <a:uLnTx/>
                <a:uFillTx/>
                <a:latin typeface="Corbel"/>
                <a:ea typeface="+mn-ea"/>
                <a:cs typeface="+mn-cs"/>
              </a:rPr>
              <a:t> [N]</a:t>
            </a:r>
            <a:endParaRPr kumimoji="0" lang="nl-NL" sz="15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just" defTabSz="914400" rtl="0" eaLnBrk="1" fontAlgn="auto" latinLnBrk="0" hangingPunct="1">
              <a:lnSpc>
                <a:spcPct val="120000"/>
              </a:lnSpc>
              <a:spcBef>
                <a:spcPct val="20000"/>
              </a:spcBef>
              <a:spcAft>
                <a:spcPts val="0"/>
              </a:spcAft>
              <a:buClr>
                <a:srgbClr val="60B5CC"/>
              </a:buClr>
              <a:buSzPct val="90000"/>
              <a:buFont typeface="Wingdings"/>
              <a:buChar char=""/>
              <a:tabLst/>
              <a:defRPr/>
            </a:pPr>
            <a:r>
              <a:rPr kumimoji="0" lang="nl-NL" sz="1500" b="0" i="0" u="none" strike="noStrike" kern="1200" cap="none" spc="0" normalizeH="0" baseline="0" noProof="0" dirty="0">
                <a:ln>
                  <a:noFill/>
                </a:ln>
                <a:solidFill>
                  <a:prstClr val="black"/>
                </a:solidFill>
                <a:effectLst/>
                <a:uLnTx/>
                <a:uFillTx/>
                <a:latin typeface="Corbel"/>
                <a:ea typeface="+mn-ea"/>
                <a:cs typeface="+mn-cs"/>
              </a:rPr>
              <a:t>S: Alan</a:t>
            </a:r>
            <a:r>
              <a:rPr kumimoji="0" lang="tr-TR" sz="1500" b="0" i="0" u="none" strike="noStrike" kern="1200" cap="none" spc="0" normalizeH="0" baseline="0" noProof="0" dirty="0">
                <a:ln>
                  <a:noFill/>
                </a:ln>
                <a:solidFill>
                  <a:prstClr val="black"/>
                </a:solidFill>
                <a:effectLst/>
                <a:uLnTx/>
                <a:uFillTx/>
                <a:latin typeface="Corbel"/>
                <a:ea typeface="+mn-ea"/>
                <a:cs typeface="+mn-cs"/>
              </a:rPr>
              <a:t> [m</a:t>
            </a:r>
            <a:r>
              <a:rPr kumimoji="0" lang="tr-TR" sz="1500" b="0" i="0" u="none" strike="noStrike" kern="1200" cap="none" spc="0" normalizeH="0" baseline="30000" noProof="0" dirty="0">
                <a:ln>
                  <a:noFill/>
                </a:ln>
                <a:solidFill>
                  <a:prstClr val="black"/>
                </a:solidFill>
                <a:effectLst/>
                <a:uLnTx/>
                <a:uFillTx/>
                <a:latin typeface="Corbel"/>
                <a:ea typeface="+mn-ea"/>
                <a:cs typeface="+mn-cs"/>
              </a:rPr>
              <a:t>2</a:t>
            </a:r>
            <a:r>
              <a:rPr kumimoji="0" lang="tr-TR" sz="1500" b="0" i="0" u="none" strike="noStrike" kern="1200" cap="none" spc="0" normalizeH="0" baseline="0" noProof="0" dirty="0">
                <a:ln>
                  <a:noFill/>
                </a:ln>
                <a:solidFill>
                  <a:prstClr val="black"/>
                </a:solidFill>
                <a:effectLst/>
                <a:uLnTx/>
                <a:uFillTx/>
                <a:latin typeface="Corbel"/>
                <a:ea typeface="+mn-ea"/>
                <a:cs typeface="+mn-cs"/>
              </a:rPr>
              <a:t>]</a:t>
            </a:r>
          </a:p>
          <a:p>
            <a:endParaRPr lang="tr-TR" dirty="0"/>
          </a:p>
        </p:txBody>
      </p:sp>
      <p:sp>
        <p:nvSpPr>
          <p:cNvPr id="5" name="Alt Bilgi Yer Tutucusu 4">
            <a:extLst>
              <a:ext uri="{FF2B5EF4-FFF2-40B4-BE49-F238E27FC236}">
                <a16:creationId xmlns:a16="http://schemas.microsoft.com/office/drawing/2014/main" id="{F8978472-CA14-A506-0574-60966D269747}"/>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12B51AA-CB47-F7CD-C9FD-AA363DC841A6}"/>
              </a:ext>
            </a:extLst>
          </p:cNvPr>
          <p:cNvSpPr>
            <a:spLocks noGrp="1"/>
          </p:cNvSpPr>
          <p:nvPr>
            <p:ph type="sldNum" sz="quarter" idx="12"/>
          </p:nvPr>
        </p:nvSpPr>
        <p:spPr/>
        <p:txBody>
          <a:bodyPr/>
          <a:lstStyle/>
          <a:p>
            <a:fld id="{60FF87A7-9A7A-4B3D-9625-8440EC4947F9}" type="slidenum">
              <a:rPr lang="tr-TR" smtClean="0"/>
              <a:pPr/>
              <a:t>30</a:t>
            </a:fld>
            <a:endParaRPr lang="tr-TR"/>
          </a:p>
        </p:txBody>
      </p:sp>
      <p:pic>
        <p:nvPicPr>
          <p:cNvPr id="7" name="Picture 2">
            <a:extLst>
              <a:ext uri="{FF2B5EF4-FFF2-40B4-BE49-F238E27FC236}">
                <a16:creationId xmlns:a16="http://schemas.microsoft.com/office/drawing/2014/main" id="{D1C3ECE5-7CF3-2397-1953-F839ADC65E46}"/>
              </a:ext>
            </a:extLst>
          </p:cNvPr>
          <p:cNvPicPr>
            <a:picLocks noChangeAspect="1" noChangeArrowheads="1"/>
          </p:cNvPicPr>
          <p:nvPr/>
        </p:nvPicPr>
        <p:blipFill>
          <a:blip r:embed="rId2" cstate="print"/>
          <a:srcRect/>
          <a:stretch>
            <a:fillRect/>
          </a:stretch>
        </p:blipFill>
        <p:spPr bwMode="auto">
          <a:xfrm>
            <a:off x="6012160" y="2708920"/>
            <a:ext cx="2400300" cy="1924050"/>
          </a:xfrm>
          <a:prstGeom prst="rect">
            <a:avLst/>
          </a:prstGeom>
          <a:noFill/>
          <a:ln w="9525">
            <a:noFill/>
            <a:miter lim="800000"/>
            <a:headEnd/>
            <a:tailEnd/>
          </a:ln>
        </p:spPr>
      </p:pic>
      <p:sp>
        <p:nvSpPr>
          <p:cNvPr id="8" name="4 Dikdörtgen">
            <a:extLst>
              <a:ext uri="{FF2B5EF4-FFF2-40B4-BE49-F238E27FC236}">
                <a16:creationId xmlns:a16="http://schemas.microsoft.com/office/drawing/2014/main" id="{977A827C-3C29-8BA4-9002-D413D2037D09}"/>
              </a:ext>
            </a:extLst>
          </p:cNvPr>
          <p:cNvSpPr/>
          <p:nvPr/>
        </p:nvSpPr>
        <p:spPr>
          <a:xfrm>
            <a:off x="611560" y="4747571"/>
            <a:ext cx="7704856" cy="1200329"/>
          </a:xfrm>
          <a:prstGeom prst="rect">
            <a:avLst/>
          </a:prstGeom>
        </p:spPr>
        <p:txBody>
          <a:bodyPr wrap="square">
            <a:spAutoFit/>
          </a:bodyPr>
          <a:lstStyle/>
          <a:p>
            <a:r>
              <a:rPr lang="tr-TR" dirty="0"/>
              <a:t>1 Bar = 10</a:t>
            </a:r>
            <a:r>
              <a:rPr lang="tr-TR" baseline="30000" dirty="0"/>
              <a:t>5 </a:t>
            </a:r>
            <a:r>
              <a:rPr lang="tr-TR" dirty="0" err="1"/>
              <a:t>Pa</a:t>
            </a:r>
            <a:r>
              <a:rPr lang="tr-TR" dirty="0"/>
              <a:t> = 0.98692316931 </a:t>
            </a:r>
            <a:r>
              <a:rPr lang="tr-TR" dirty="0" err="1"/>
              <a:t>atm</a:t>
            </a:r>
            <a:r>
              <a:rPr lang="tr-TR" dirty="0"/>
              <a:t> ≈ 1 </a:t>
            </a:r>
            <a:r>
              <a:rPr lang="tr-TR" dirty="0" err="1"/>
              <a:t>atm</a:t>
            </a:r>
            <a:endParaRPr lang="tr-TR" dirty="0"/>
          </a:p>
          <a:p>
            <a:r>
              <a:rPr lang="tr-TR" dirty="0"/>
              <a:t>1 </a:t>
            </a:r>
            <a:r>
              <a:rPr lang="tr-TR" dirty="0" err="1"/>
              <a:t>atm</a:t>
            </a:r>
            <a:r>
              <a:rPr lang="tr-TR" dirty="0"/>
              <a:t> = 760 </a:t>
            </a:r>
            <a:r>
              <a:rPr lang="tr-TR" dirty="0" err="1"/>
              <a:t>mmHg</a:t>
            </a:r>
            <a:r>
              <a:rPr lang="tr-TR" dirty="0"/>
              <a:t> = 101325.01000043828 </a:t>
            </a:r>
            <a:r>
              <a:rPr lang="tr-TR" dirty="0" err="1"/>
              <a:t>Pa</a:t>
            </a:r>
            <a:r>
              <a:rPr lang="tr-TR" dirty="0"/>
              <a:t> ≈ 10</a:t>
            </a:r>
            <a:r>
              <a:rPr lang="tr-TR" baseline="30000" dirty="0"/>
              <a:t>5 </a:t>
            </a:r>
            <a:r>
              <a:rPr lang="tr-TR" dirty="0" err="1"/>
              <a:t>Pa</a:t>
            </a:r>
            <a:endParaRPr lang="tr-TR" dirty="0"/>
          </a:p>
          <a:p>
            <a:r>
              <a:rPr lang="tr-TR" dirty="0"/>
              <a:t>1 </a:t>
            </a:r>
            <a:r>
              <a:rPr lang="tr-TR" dirty="0" err="1"/>
              <a:t>psi</a:t>
            </a:r>
            <a:r>
              <a:rPr lang="tr-TR" dirty="0"/>
              <a:t> = 6894.757293168 </a:t>
            </a:r>
            <a:r>
              <a:rPr lang="tr-TR" dirty="0" err="1"/>
              <a:t>Pa</a:t>
            </a:r>
            <a:endParaRPr lang="tr-TR" dirty="0"/>
          </a:p>
          <a:p>
            <a:r>
              <a:rPr lang="tr-TR" i="1" dirty="0"/>
              <a:t>Not: Araçların lastik basınçları genellikle </a:t>
            </a:r>
            <a:r>
              <a:rPr lang="tr-TR" i="1" dirty="0" err="1"/>
              <a:t>psi</a:t>
            </a:r>
            <a:r>
              <a:rPr lang="tr-TR" i="1" dirty="0"/>
              <a:t> birimiyle gösterilir</a:t>
            </a:r>
            <a:r>
              <a:rPr lang="tr-TR" dirty="0"/>
              <a:t>. </a:t>
            </a:r>
          </a:p>
        </p:txBody>
      </p:sp>
    </p:spTree>
    <p:extLst>
      <p:ext uri="{BB962C8B-B14F-4D97-AF65-F5344CB8AC3E}">
        <p14:creationId xmlns:p14="http://schemas.microsoft.com/office/powerpoint/2010/main" val="4069353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9AE455-CF77-8FD6-AEA9-32022716AD6B}"/>
              </a:ext>
            </a:extLst>
          </p:cNvPr>
          <p:cNvSpPr>
            <a:spLocks noGrp="1"/>
          </p:cNvSpPr>
          <p:nvPr>
            <p:ph type="title"/>
          </p:nvPr>
        </p:nvSpPr>
        <p:spPr/>
        <p:txBody>
          <a:bodyPr/>
          <a:lstStyle/>
          <a:p>
            <a:r>
              <a:rPr lang="tr-TR" dirty="0"/>
              <a:t>Mekaniğin temel kavramları</a:t>
            </a:r>
          </a:p>
        </p:txBody>
      </p:sp>
      <p:sp>
        <p:nvSpPr>
          <p:cNvPr id="3" name="İçerik Yer Tutucusu 2">
            <a:extLst>
              <a:ext uri="{FF2B5EF4-FFF2-40B4-BE49-F238E27FC236}">
                <a16:creationId xmlns:a16="http://schemas.microsoft.com/office/drawing/2014/main" id="{6C763BAD-88E9-FE96-D8AE-81BBC37587AC}"/>
              </a:ext>
            </a:extLst>
          </p:cNvPr>
          <p:cNvSpPr>
            <a:spLocks noGrp="1"/>
          </p:cNvSpPr>
          <p:nvPr>
            <p:ph idx="1"/>
          </p:nvPr>
        </p:nvSpPr>
        <p:spPr/>
        <p:txBody>
          <a:bodyPr>
            <a:normAutofit lnSpcReduction="10000"/>
          </a:bodyPr>
          <a:lstStyle/>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000" b="1" i="0" u="none" strike="noStrike" kern="1200" cap="none" spc="0" normalizeH="0" baseline="0" noProof="0" dirty="0">
                <a:ln>
                  <a:noFill/>
                </a:ln>
                <a:solidFill>
                  <a:schemeClr val="accent1"/>
                </a:solidFill>
                <a:effectLst/>
                <a:uLnTx/>
                <a:uFillTx/>
                <a:latin typeface="Corbel"/>
                <a:ea typeface="+mn-ea"/>
                <a:cs typeface="+mn-cs"/>
              </a:rPr>
              <a:t>HIZ</a:t>
            </a:r>
            <a:r>
              <a:rPr kumimoji="0" lang="tr-TR" sz="2000" b="0" i="0" u="none" strike="noStrike" kern="1200" cap="none" spc="0" normalizeH="0" baseline="0" noProof="0" dirty="0">
                <a:ln>
                  <a:noFill/>
                </a:ln>
                <a:solidFill>
                  <a:prstClr val="black"/>
                </a:solidFill>
                <a:effectLst/>
                <a:uLnTx/>
                <a:uFillTx/>
                <a:latin typeface="Corbel"/>
                <a:ea typeface="+mn-ea"/>
                <a:cs typeface="+mn-cs"/>
              </a:rPr>
              <a:t>, bir cismin kat ettiği </a:t>
            </a:r>
            <a:r>
              <a:rPr kumimoji="0" lang="tr-TR" sz="2000" b="1" i="0" u="none" strike="noStrike" kern="1200" cap="none" spc="0" normalizeH="0" baseline="0" noProof="0" dirty="0">
                <a:ln>
                  <a:noFill/>
                </a:ln>
                <a:solidFill>
                  <a:prstClr val="black"/>
                </a:solidFill>
                <a:effectLst/>
                <a:uLnTx/>
                <a:uFillTx/>
                <a:latin typeface="Corbel"/>
                <a:ea typeface="+mn-ea"/>
                <a:cs typeface="+mn-cs"/>
              </a:rPr>
              <a:t>mesafenin</a:t>
            </a:r>
            <a:r>
              <a:rPr kumimoji="0" lang="tr-TR" sz="2000" b="0" i="0" u="none" strike="noStrike" kern="1200" cap="none" spc="0" normalizeH="0" baseline="0" noProof="0" dirty="0">
                <a:ln>
                  <a:noFill/>
                </a:ln>
                <a:solidFill>
                  <a:prstClr val="black"/>
                </a:solidFill>
                <a:effectLst/>
                <a:uLnTx/>
                <a:uFillTx/>
                <a:latin typeface="Corbel"/>
                <a:ea typeface="+mn-ea"/>
                <a:cs typeface="+mn-cs"/>
              </a:rPr>
              <a:t>, bu mesafe kat edilirken geçen </a:t>
            </a:r>
            <a:r>
              <a:rPr kumimoji="0" lang="tr-TR" sz="2000" b="1" i="0" u="none" strike="noStrike" kern="1200" cap="none" spc="0" normalizeH="0" baseline="0" noProof="0" dirty="0">
                <a:ln>
                  <a:noFill/>
                </a:ln>
                <a:solidFill>
                  <a:prstClr val="black"/>
                </a:solidFill>
                <a:effectLst/>
                <a:uLnTx/>
                <a:uFillTx/>
                <a:latin typeface="Corbel"/>
                <a:ea typeface="+mn-ea"/>
                <a:cs typeface="+mn-cs"/>
              </a:rPr>
              <a:t>zamana bölünmesiyle </a:t>
            </a:r>
            <a:r>
              <a:rPr kumimoji="0" lang="tr-TR" sz="2000" b="0" i="0" u="none" strike="noStrike" kern="1200" cap="none" spc="0" normalizeH="0" baseline="0" noProof="0" dirty="0">
                <a:ln>
                  <a:noFill/>
                </a:ln>
                <a:solidFill>
                  <a:prstClr val="black"/>
                </a:solidFill>
                <a:effectLst/>
                <a:uLnTx/>
                <a:uFillTx/>
                <a:latin typeface="Corbel"/>
                <a:ea typeface="+mn-ea"/>
                <a:cs typeface="+mn-cs"/>
              </a:rPr>
              <a:t>ölçülen olgudur.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Hareketlinin herhangi bir andaki hızına </a:t>
            </a:r>
            <a:r>
              <a:rPr kumimoji="0" lang="tr-TR" sz="2000" b="1" i="1" u="none" strike="noStrike" kern="1200" cap="none" spc="0" normalizeH="0" baseline="0" noProof="0" dirty="0">
                <a:ln>
                  <a:noFill/>
                </a:ln>
                <a:solidFill>
                  <a:srgbClr val="002060"/>
                </a:solidFill>
                <a:effectLst/>
                <a:uLnTx/>
                <a:uFillTx/>
                <a:latin typeface="Corbel"/>
                <a:ea typeface="+mn-ea"/>
                <a:cs typeface="+mn-cs"/>
              </a:rPr>
              <a:t>ani hız</a:t>
            </a:r>
            <a:r>
              <a:rPr kumimoji="0" lang="tr-TR" sz="2000" b="0" i="0" u="none" strike="noStrike" kern="1200" cap="none" spc="0" normalizeH="0" baseline="0" noProof="0" dirty="0">
                <a:ln>
                  <a:noFill/>
                </a:ln>
                <a:solidFill>
                  <a:prstClr val="black"/>
                </a:solidFill>
                <a:effectLst/>
                <a:uLnTx/>
                <a:uFillTx/>
                <a:latin typeface="Corbel"/>
                <a:ea typeface="+mn-ea"/>
                <a:cs typeface="+mn-cs"/>
              </a:rPr>
              <a:t>, yol boyundaki hızların ortalamasına da </a:t>
            </a:r>
            <a:r>
              <a:rPr kumimoji="0" lang="tr-TR" sz="2000" b="1" i="1" u="none" strike="noStrike" kern="1200" cap="none" spc="0" normalizeH="0" baseline="0" noProof="0" dirty="0">
                <a:ln>
                  <a:noFill/>
                </a:ln>
                <a:solidFill>
                  <a:srgbClr val="002060"/>
                </a:solidFill>
                <a:effectLst/>
                <a:uLnTx/>
                <a:uFillTx/>
                <a:latin typeface="Corbel"/>
                <a:ea typeface="+mn-ea"/>
                <a:cs typeface="+mn-cs"/>
              </a:rPr>
              <a:t>ortalama hız </a:t>
            </a:r>
            <a:r>
              <a:rPr kumimoji="0" lang="tr-TR" sz="2000" b="0" i="0" u="none" strike="noStrike" kern="1200" cap="none" spc="0" normalizeH="0" baseline="0" noProof="0" dirty="0">
                <a:ln>
                  <a:noFill/>
                </a:ln>
                <a:solidFill>
                  <a:prstClr val="black"/>
                </a:solidFill>
                <a:effectLst/>
                <a:uLnTx/>
                <a:uFillTx/>
                <a:latin typeface="Corbel"/>
                <a:ea typeface="+mn-ea"/>
                <a:cs typeface="+mn-cs"/>
              </a:rPr>
              <a:t>adı verilir.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Hız, vektörel bir büyüklüktür. Yönü ve büyüklüğü ile ifade edilir. Hız birimleri SI birim sisteminde </a:t>
            </a:r>
            <a:r>
              <a:rPr kumimoji="0" lang="tr-TR" sz="2000" b="1" i="0" u="none" strike="noStrike" kern="1200" cap="none" spc="0" normalizeH="0" baseline="0" noProof="0" dirty="0">
                <a:ln>
                  <a:noFill/>
                </a:ln>
                <a:solidFill>
                  <a:srgbClr val="C00000"/>
                </a:solidFill>
                <a:effectLst/>
                <a:uLnTx/>
                <a:uFillTx/>
                <a:latin typeface="Corbel"/>
                <a:ea typeface="+mn-ea"/>
                <a:cs typeface="+mn-cs"/>
              </a:rPr>
              <a:t>m/s</a:t>
            </a:r>
            <a:r>
              <a:rPr kumimoji="0" lang="tr-TR" sz="2000" b="0" i="0" u="none" strike="noStrike" kern="1200" cap="none" spc="0" normalizeH="0" baseline="0" noProof="0" dirty="0">
                <a:ln>
                  <a:noFill/>
                </a:ln>
                <a:solidFill>
                  <a:prstClr val="black"/>
                </a:solidFill>
                <a:effectLst/>
                <a:uLnTx/>
                <a:uFillTx/>
                <a:latin typeface="Corbel"/>
                <a:ea typeface="+mn-ea"/>
                <a:cs typeface="+mn-cs"/>
              </a:rPr>
              <a:t> (metre/saniye) </a:t>
            </a:r>
            <a:r>
              <a:rPr kumimoji="0" lang="tr-TR" sz="2000" b="0" i="0" u="none" strike="noStrike" kern="1200" cap="none" spc="0" normalizeH="0" baseline="0" noProof="0" dirty="0" err="1">
                <a:ln>
                  <a:noFill/>
                </a:ln>
                <a:solidFill>
                  <a:prstClr val="black"/>
                </a:solidFill>
                <a:effectLst/>
                <a:uLnTx/>
                <a:uFillTx/>
                <a:latin typeface="Corbel"/>
                <a:ea typeface="+mn-ea"/>
                <a:cs typeface="+mn-cs"/>
              </a:rPr>
              <a:t>dir</a:t>
            </a:r>
            <a:r>
              <a:rPr kumimoji="0" lang="tr-TR" sz="2000" b="0" i="0" u="none" strike="noStrike" kern="1200" cap="none" spc="0" normalizeH="0" baseline="0" noProof="0" dirty="0">
                <a:ln>
                  <a:noFill/>
                </a:ln>
                <a:solidFill>
                  <a:prstClr val="black"/>
                </a:solidFill>
                <a:effectLst/>
                <a:uLnTx/>
                <a:uFillTx/>
                <a:latin typeface="Corbel"/>
                <a:ea typeface="+mn-ea"/>
                <a:cs typeface="+mn-cs"/>
              </a:rPr>
              <a:t>.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Ancak araçlarda yaygın olarak kullanılan hız birimi 1 saatte alınan yolu kilometre cinsinden ifade eden </a:t>
            </a:r>
            <a:r>
              <a:rPr kumimoji="0" lang="tr-TR" sz="2000" b="1" i="0" u="none" strike="noStrike" kern="1200" cap="none" spc="0" normalizeH="0" baseline="0" noProof="0" dirty="0">
                <a:ln>
                  <a:noFill/>
                </a:ln>
                <a:solidFill>
                  <a:srgbClr val="C00000"/>
                </a:solidFill>
                <a:effectLst/>
                <a:uLnTx/>
                <a:uFillTx/>
                <a:latin typeface="Corbel"/>
                <a:ea typeface="+mn-ea"/>
                <a:cs typeface="+mn-cs"/>
              </a:rPr>
              <a:t>km/h</a:t>
            </a:r>
            <a:r>
              <a:rPr kumimoji="0" lang="tr-TR" sz="2000" b="0" i="0" u="none" strike="noStrike" kern="1200" cap="none" spc="0" normalizeH="0" baseline="0" noProof="0" dirty="0">
                <a:ln>
                  <a:noFill/>
                </a:ln>
                <a:solidFill>
                  <a:prstClr val="black"/>
                </a:solidFill>
                <a:effectLst/>
                <a:uLnTx/>
                <a:uFillTx/>
                <a:latin typeface="Corbel"/>
                <a:ea typeface="+mn-ea"/>
                <a:cs typeface="+mn-cs"/>
              </a:rPr>
              <a:t> (kilometre/saat) </a:t>
            </a:r>
            <a:r>
              <a:rPr kumimoji="0" lang="tr-TR" sz="2000" b="0" i="0" u="none" strike="noStrike" kern="1200" cap="none" spc="0" normalizeH="0" baseline="0" noProof="0" dirty="0" err="1">
                <a:ln>
                  <a:noFill/>
                </a:ln>
                <a:solidFill>
                  <a:prstClr val="black"/>
                </a:solidFill>
                <a:effectLst/>
                <a:uLnTx/>
                <a:uFillTx/>
                <a:latin typeface="Corbel"/>
                <a:ea typeface="+mn-ea"/>
                <a:cs typeface="+mn-cs"/>
              </a:rPr>
              <a:t>dir</a:t>
            </a:r>
            <a:r>
              <a:rPr kumimoji="0" lang="tr-TR" sz="2000" b="0" i="0" u="none" strike="noStrike" kern="1200" cap="none" spc="0" normalizeH="0" baseline="0" noProof="0" dirty="0">
                <a:ln>
                  <a:noFill/>
                </a:ln>
                <a:solidFill>
                  <a:prstClr val="black"/>
                </a:solidFill>
                <a:effectLst/>
                <a:uLnTx/>
                <a:uFillTx/>
                <a:latin typeface="Corbel"/>
                <a:ea typeface="+mn-ea"/>
                <a:cs typeface="+mn-cs"/>
              </a:rPr>
              <a:t> (1 m/s = 3,6 km/h).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None/>
              <a:tabLst/>
              <a:defRPr/>
            </a:pPr>
            <a:r>
              <a:rPr kumimoji="0" lang="tr-TR" sz="2000" b="1" i="0" u="none" strike="noStrike" kern="1200" cap="none" spc="0" normalizeH="0" baseline="0" noProof="0" dirty="0">
                <a:ln>
                  <a:noFill/>
                </a:ln>
                <a:solidFill>
                  <a:srgbClr val="002060"/>
                </a:solidFill>
                <a:effectLst/>
                <a:uLnTx/>
                <a:uFillTx/>
                <a:latin typeface="Corbel"/>
                <a:ea typeface="+mn-ea"/>
                <a:cs typeface="+mn-cs"/>
              </a:rPr>
              <a:t>İVME</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İvme, </a:t>
            </a:r>
            <a:r>
              <a:rPr kumimoji="0" lang="tr-TR" sz="2000" b="1" i="0" u="none" strike="noStrike" kern="1200" cap="none" spc="0" normalizeH="0" baseline="0" noProof="0" dirty="0">
                <a:ln>
                  <a:noFill/>
                </a:ln>
                <a:solidFill>
                  <a:prstClr val="black"/>
                </a:solidFill>
                <a:effectLst/>
                <a:uLnTx/>
                <a:uFillTx/>
                <a:latin typeface="Corbel"/>
                <a:ea typeface="+mn-ea"/>
                <a:cs typeface="+mn-cs"/>
              </a:rPr>
              <a:t>hızın zamana göre değişim hızı </a:t>
            </a:r>
            <a:r>
              <a:rPr kumimoji="0" lang="tr-TR" sz="2000" b="0" i="0" u="none" strike="noStrike" kern="1200" cap="none" spc="0" normalizeH="0" baseline="0" noProof="0" dirty="0">
                <a:ln>
                  <a:noFill/>
                </a:ln>
                <a:solidFill>
                  <a:prstClr val="black"/>
                </a:solidFill>
                <a:effectLst/>
                <a:uLnTx/>
                <a:uFillTx/>
                <a:latin typeface="Corbel"/>
                <a:ea typeface="+mn-ea"/>
                <a:cs typeface="+mn-cs"/>
              </a:rPr>
              <a:t>veya zamana göre türevi olarak tanımlanır. </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Şiddeti uzaklık/zaman</a:t>
            </a:r>
            <a:r>
              <a:rPr kumimoji="0" lang="tr-TR" sz="2000" b="0" i="0" u="none" strike="noStrike" kern="1200" cap="none" spc="0" normalizeH="0" baseline="30000" noProof="0" dirty="0">
                <a:ln>
                  <a:noFill/>
                </a:ln>
                <a:solidFill>
                  <a:prstClr val="black"/>
                </a:solidFill>
                <a:effectLst/>
                <a:uLnTx/>
                <a:uFillTx/>
                <a:latin typeface="Corbel"/>
                <a:ea typeface="+mn-ea"/>
                <a:cs typeface="+mn-cs"/>
              </a:rPr>
              <a:t>2</a:t>
            </a:r>
            <a:r>
              <a:rPr kumimoji="0" lang="tr-TR" sz="2000" b="0" i="0" u="none" strike="noStrike" kern="1200" cap="none" spc="0" normalizeH="0" baseline="0" noProof="0" dirty="0">
                <a:ln>
                  <a:noFill/>
                </a:ln>
                <a:solidFill>
                  <a:prstClr val="black"/>
                </a:solidFill>
                <a:effectLst/>
                <a:uLnTx/>
                <a:uFillTx/>
                <a:latin typeface="Corbel"/>
                <a:ea typeface="+mn-ea"/>
                <a:cs typeface="+mn-cs"/>
              </a:rPr>
              <a:t> olan bir vektörel niceliktir ve cismin hem hızının hem de yönünün şiddetlerindeki değişimini gösterir.</a:t>
            </a:r>
          </a:p>
          <a:p>
            <a:pPr marL="438912" marR="0" lvl="0" indent="-320040" algn="just" defTabSz="914400" rtl="0" eaLnBrk="1" fontAlgn="auto" latinLnBrk="0" hangingPunct="1">
              <a:lnSpc>
                <a:spcPct val="100000"/>
              </a:lnSpc>
              <a:spcBef>
                <a:spcPts val="0"/>
              </a:spcBef>
              <a:spcAft>
                <a:spcPts val="1200"/>
              </a:spcAft>
              <a:buClr>
                <a:srgbClr val="F0AD00"/>
              </a:buClr>
              <a:buSzPct val="80000"/>
              <a:buFont typeface="Wingdings 2"/>
              <a:buChar char=""/>
              <a:tabLst/>
              <a:defRPr/>
            </a:pPr>
            <a:r>
              <a:rPr kumimoji="0" lang="tr-TR" sz="2000" b="0" i="0" u="none" strike="noStrike" kern="1200" cap="none" spc="0" normalizeH="0" baseline="0" noProof="0" dirty="0">
                <a:ln>
                  <a:noFill/>
                </a:ln>
                <a:solidFill>
                  <a:prstClr val="black"/>
                </a:solidFill>
                <a:effectLst/>
                <a:uLnTx/>
                <a:uFillTx/>
                <a:latin typeface="Corbel"/>
                <a:ea typeface="+mn-ea"/>
                <a:cs typeface="+mn-cs"/>
              </a:rPr>
              <a:t>İvmenin SI birimi </a:t>
            </a:r>
            <a:r>
              <a:rPr kumimoji="0" lang="tr-TR" sz="2000" b="1" i="0" u="none" strike="noStrike" kern="1200" cap="none" spc="0" normalizeH="0" baseline="0" noProof="0" dirty="0">
                <a:ln>
                  <a:noFill/>
                </a:ln>
                <a:solidFill>
                  <a:srgbClr val="C00000"/>
                </a:solidFill>
                <a:effectLst/>
                <a:uLnTx/>
                <a:uFillTx/>
                <a:latin typeface="Corbel"/>
                <a:ea typeface="+mn-ea"/>
                <a:cs typeface="+mn-cs"/>
              </a:rPr>
              <a:t>m/s²</a:t>
            </a:r>
            <a:r>
              <a:rPr kumimoji="0" lang="tr-TR" sz="2000" b="0" i="0" u="none" strike="noStrike" kern="1200" cap="none" spc="0" normalizeH="0" baseline="0" noProof="0" dirty="0">
                <a:ln>
                  <a:noFill/>
                </a:ln>
                <a:solidFill>
                  <a:prstClr val="black"/>
                </a:solidFill>
                <a:effectLst/>
                <a:uLnTx/>
                <a:uFillTx/>
                <a:latin typeface="Corbel"/>
                <a:ea typeface="+mn-ea"/>
                <a:cs typeface="+mn-cs"/>
              </a:rPr>
              <a:t> (metre/saniye</a:t>
            </a:r>
            <a:r>
              <a:rPr kumimoji="0" lang="tr-TR" sz="2000" b="0" i="0" u="none" strike="noStrike" kern="1200" cap="none" spc="0" normalizeH="0" baseline="30000" noProof="0" dirty="0">
                <a:ln>
                  <a:noFill/>
                </a:ln>
                <a:solidFill>
                  <a:prstClr val="black"/>
                </a:solidFill>
                <a:effectLst/>
                <a:uLnTx/>
                <a:uFillTx/>
                <a:latin typeface="Corbel"/>
                <a:ea typeface="+mn-ea"/>
                <a:cs typeface="+mn-cs"/>
              </a:rPr>
              <a:t>2</a:t>
            </a:r>
            <a:r>
              <a:rPr kumimoji="0" lang="tr-TR" sz="2000" b="0" i="0" u="none" strike="noStrike" kern="1200" cap="none" spc="0" normalizeH="0" baseline="0" noProof="0" dirty="0">
                <a:ln>
                  <a:noFill/>
                </a:ln>
                <a:solidFill>
                  <a:prstClr val="black"/>
                </a:solidFill>
                <a:effectLst/>
                <a:uLnTx/>
                <a:uFillTx/>
                <a:latin typeface="Corbel"/>
                <a:ea typeface="+mn-ea"/>
                <a:cs typeface="+mn-cs"/>
              </a:rPr>
              <a:t>) </a:t>
            </a:r>
            <a:r>
              <a:rPr kumimoji="0" lang="tr-TR" sz="2000" b="0" i="0" u="none" strike="noStrike" kern="1200" cap="none" spc="0" normalizeH="0" baseline="0" noProof="0" dirty="0" err="1">
                <a:ln>
                  <a:noFill/>
                </a:ln>
                <a:solidFill>
                  <a:prstClr val="black"/>
                </a:solidFill>
                <a:effectLst/>
                <a:uLnTx/>
                <a:uFillTx/>
                <a:latin typeface="Corbel"/>
                <a:ea typeface="+mn-ea"/>
                <a:cs typeface="+mn-cs"/>
              </a:rPr>
              <a:t>dir</a:t>
            </a:r>
            <a:r>
              <a:rPr kumimoji="0" lang="tr-TR" sz="2000" b="0" i="0" u="none" strike="noStrike" kern="1200" cap="none" spc="0" normalizeH="0" baseline="0" noProof="0" dirty="0">
                <a:ln>
                  <a:noFill/>
                </a:ln>
                <a:solidFill>
                  <a:prstClr val="black"/>
                </a:solidFill>
                <a:effectLst/>
                <a:uLnTx/>
                <a:uFillTx/>
                <a:latin typeface="Corbel"/>
                <a:ea typeface="+mn-ea"/>
                <a:cs typeface="+mn-cs"/>
              </a:rPr>
              <a:t>.</a:t>
            </a:r>
          </a:p>
          <a:p>
            <a:endParaRPr lang="tr-TR" dirty="0"/>
          </a:p>
        </p:txBody>
      </p:sp>
      <p:sp>
        <p:nvSpPr>
          <p:cNvPr id="5" name="Alt Bilgi Yer Tutucusu 4">
            <a:extLst>
              <a:ext uri="{FF2B5EF4-FFF2-40B4-BE49-F238E27FC236}">
                <a16:creationId xmlns:a16="http://schemas.microsoft.com/office/drawing/2014/main" id="{A93120CD-F08B-31C3-175E-C35DDCA305A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8ABED73-E6B0-43D4-C8B2-B5157BFD5343}"/>
              </a:ext>
            </a:extLst>
          </p:cNvPr>
          <p:cNvSpPr>
            <a:spLocks noGrp="1"/>
          </p:cNvSpPr>
          <p:nvPr>
            <p:ph type="sldNum" sz="quarter" idx="12"/>
          </p:nvPr>
        </p:nvSpPr>
        <p:spPr/>
        <p:txBody>
          <a:bodyPr/>
          <a:lstStyle/>
          <a:p>
            <a:fld id="{60FF87A7-9A7A-4B3D-9625-8440EC4947F9}" type="slidenum">
              <a:rPr lang="tr-TR" smtClean="0"/>
              <a:pPr/>
              <a:t>31</a:t>
            </a:fld>
            <a:endParaRPr lang="tr-TR"/>
          </a:p>
        </p:txBody>
      </p:sp>
    </p:spTree>
    <p:extLst>
      <p:ext uri="{BB962C8B-B14F-4D97-AF65-F5344CB8AC3E}">
        <p14:creationId xmlns:p14="http://schemas.microsoft.com/office/powerpoint/2010/main" val="2321693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537F6714-70CE-F75F-0311-36BAB3B7D867}"/>
              </a:ext>
            </a:extLst>
          </p:cNvPr>
          <p:cNvSpPr>
            <a:spLocks noGrp="1"/>
          </p:cNvSpPr>
          <p:nvPr>
            <p:ph type="title"/>
          </p:nvPr>
        </p:nvSpPr>
        <p:spPr/>
        <p:txBody>
          <a:bodyPr/>
          <a:lstStyle/>
          <a:p>
            <a:r>
              <a:rPr lang="tr-TR" dirty="0"/>
              <a:t>Mekaniğin temel kavramları</a:t>
            </a:r>
          </a:p>
        </p:txBody>
      </p:sp>
      <p:sp>
        <p:nvSpPr>
          <p:cNvPr id="9" name="İçerik Yer Tutucusu 8">
            <a:extLst>
              <a:ext uri="{FF2B5EF4-FFF2-40B4-BE49-F238E27FC236}">
                <a16:creationId xmlns:a16="http://schemas.microsoft.com/office/drawing/2014/main" id="{6A9054B2-4B67-04EE-AEBC-E0E6C4847209}"/>
              </a:ext>
            </a:extLst>
          </p:cNvPr>
          <p:cNvSpPr>
            <a:spLocks noGrp="1"/>
          </p:cNvSpPr>
          <p:nvPr>
            <p:ph idx="1"/>
          </p:nvPr>
        </p:nvSpPr>
        <p:spPr/>
        <p:txBody>
          <a:bodyPr/>
          <a:lstStyle/>
          <a:p>
            <a:pPr>
              <a:lnSpc>
                <a:spcPct val="200000"/>
              </a:lnSpc>
            </a:pPr>
            <a:r>
              <a:rPr lang="tr-TR" sz="2000" dirty="0">
                <a:latin typeface="Calibri"/>
                <a:cs typeface="Calibri"/>
              </a:rPr>
              <a:t>Bi</a:t>
            </a:r>
            <a:r>
              <a:rPr lang="tr-TR" sz="2000" spc="-25" dirty="0">
                <a:latin typeface="Calibri"/>
                <a:cs typeface="Calibri"/>
              </a:rPr>
              <a:t>y</a:t>
            </a:r>
            <a:r>
              <a:rPr lang="tr-TR" sz="2000" dirty="0">
                <a:latin typeface="Calibri"/>
                <a:cs typeface="Calibri"/>
              </a:rPr>
              <a:t>om</a:t>
            </a:r>
            <a:r>
              <a:rPr lang="tr-TR" sz="2000" spc="-10" dirty="0">
                <a:latin typeface="Calibri"/>
                <a:cs typeface="Calibri"/>
              </a:rPr>
              <a:t>e</a:t>
            </a:r>
            <a:r>
              <a:rPr lang="tr-TR" sz="2000" spc="-40" dirty="0">
                <a:latin typeface="Calibri"/>
                <a:cs typeface="Calibri"/>
              </a:rPr>
              <a:t>k</a:t>
            </a:r>
            <a:r>
              <a:rPr lang="tr-TR" sz="2000" dirty="0">
                <a:latin typeface="Calibri"/>
                <a:cs typeface="Calibri"/>
              </a:rPr>
              <a:t>anik</a:t>
            </a:r>
            <a:r>
              <a:rPr lang="tr-TR" sz="2000" spc="-10" dirty="0">
                <a:latin typeface="Calibri"/>
                <a:cs typeface="Calibri"/>
              </a:rPr>
              <a:t> </a:t>
            </a:r>
            <a:r>
              <a:rPr lang="tr-TR" sz="2000" spc="-65" dirty="0">
                <a:latin typeface="Calibri"/>
                <a:cs typeface="Calibri"/>
              </a:rPr>
              <a:t>k</a:t>
            </a:r>
            <a:r>
              <a:rPr lang="tr-TR" sz="2000" dirty="0">
                <a:latin typeface="Calibri"/>
                <a:cs typeface="Calibri"/>
              </a:rPr>
              <a:t>endi</a:t>
            </a:r>
            <a:r>
              <a:rPr lang="tr-TR" sz="2000" spc="-10" dirty="0">
                <a:latin typeface="Calibri"/>
                <a:cs typeface="Calibri"/>
              </a:rPr>
              <a:t> </a:t>
            </a:r>
            <a:r>
              <a:rPr lang="tr-TR" sz="2000" dirty="0">
                <a:latin typeface="Calibri"/>
                <a:cs typeface="Calibri"/>
              </a:rPr>
              <a:t>içinde </a:t>
            </a:r>
            <a:r>
              <a:rPr lang="tr-TR" sz="2000" spc="-25" dirty="0">
                <a:latin typeface="Calibri"/>
                <a:cs typeface="Calibri"/>
              </a:rPr>
              <a:t>sta</a:t>
            </a:r>
            <a:r>
              <a:rPr lang="tr-TR" sz="2000" dirty="0">
                <a:latin typeface="Calibri"/>
                <a:cs typeface="Calibri"/>
              </a:rPr>
              <a:t>tik</a:t>
            </a:r>
            <a:r>
              <a:rPr lang="tr-TR" sz="2000" spc="20" dirty="0">
                <a:latin typeface="Calibri"/>
                <a:cs typeface="Calibri"/>
              </a:rPr>
              <a:t> </a:t>
            </a:r>
            <a:r>
              <a:rPr lang="tr-TR" sz="2000" dirty="0">
                <a:latin typeface="Calibri"/>
                <a:cs typeface="Calibri"/>
              </a:rPr>
              <a:t>(</a:t>
            </a:r>
            <a:r>
              <a:rPr lang="tr-TR" sz="2000" spc="5" dirty="0">
                <a:latin typeface="Calibri"/>
                <a:cs typeface="Calibri"/>
              </a:rPr>
              <a:t>d</a:t>
            </a:r>
            <a:r>
              <a:rPr lang="tr-TR" sz="2000" dirty="0">
                <a:latin typeface="Calibri"/>
                <a:cs typeface="Calibri"/>
              </a:rPr>
              <a:t>u</a:t>
            </a:r>
            <a:r>
              <a:rPr lang="tr-TR" sz="2000" spc="-40" dirty="0">
                <a:latin typeface="Calibri"/>
                <a:cs typeface="Calibri"/>
              </a:rPr>
              <a:t>r</a:t>
            </a:r>
            <a:r>
              <a:rPr lang="tr-TR" sz="2000" dirty="0">
                <a:latin typeface="Calibri"/>
                <a:cs typeface="Calibri"/>
              </a:rPr>
              <a:t>a</a:t>
            </a:r>
            <a:r>
              <a:rPr lang="tr-TR" sz="2000" spc="-35" dirty="0">
                <a:latin typeface="Calibri"/>
                <a:cs typeface="Calibri"/>
              </a:rPr>
              <a:t>ğ</a:t>
            </a:r>
            <a:r>
              <a:rPr lang="tr-TR" sz="2000" dirty="0">
                <a:latin typeface="Calibri"/>
                <a:cs typeface="Calibri"/>
              </a:rPr>
              <a:t>an)</a:t>
            </a:r>
            <a:r>
              <a:rPr lang="tr-TR" sz="2000" spc="-15" dirty="0">
                <a:latin typeface="Calibri"/>
                <a:cs typeface="Calibri"/>
              </a:rPr>
              <a:t> </a:t>
            </a:r>
            <a:r>
              <a:rPr lang="tr-TR" sz="2000" spc="-30" dirty="0">
                <a:latin typeface="Calibri"/>
                <a:cs typeface="Calibri"/>
              </a:rPr>
              <a:t>v</a:t>
            </a:r>
            <a:r>
              <a:rPr lang="tr-TR" sz="2000" dirty="0">
                <a:latin typeface="Calibri"/>
                <a:cs typeface="Calibri"/>
              </a:rPr>
              <a:t>e dinam</a:t>
            </a:r>
            <a:r>
              <a:rPr lang="tr-TR" sz="2000" spc="-10" dirty="0">
                <a:latin typeface="Calibri"/>
                <a:cs typeface="Calibri"/>
              </a:rPr>
              <a:t>i</a:t>
            </a:r>
            <a:r>
              <a:rPr lang="tr-TR" sz="2000" dirty="0">
                <a:latin typeface="Calibri"/>
                <a:cs typeface="Calibri"/>
              </a:rPr>
              <a:t>k </a:t>
            </a:r>
            <a:r>
              <a:rPr lang="tr-TR" sz="2000" spc="5" dirty="0">
                <a:latin typeface="Calibri"/>
                <a:cs typeface="Calibri"/>
              </a:rPr>
              <a:t>(</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tl</a:t>
            </a:r>
            <a:r>
              <a:rPr lang="tr-TR" sz="2000" spc="-10" dirty="0">
                <a:latin typeface="Calibri"/>
                <a:cs typeface="Calibri"/>
              </a:rPr>
              <a:t>i</a:t>
            </a:r>
            <a:r>
              <a:rPr lang="tr-TR" sz="2000" dirty="0">
                <a:latin typeface="Calibri"/>
                <a:cs typeface="Calibri"/>
              </a:rPr>
              <a:t>)</a:t>
            </a:r>
            <a:r>
              <a:rPr lang="tr-TR" sz="2000" spc="15" dirty="0">
                <a:latin typeface="Calibri"/>
                <a:cs typeface="Calibri"/>
              </a:rPr>
              <a:t> </a:t>
            </a:r>
            <a:r>
              <a:rPr lang="tr-TR" sz="2000" dirty="0">
                <a:latin typeface="Calibri"/>
                <a:cs typeface="Calibri"/>
              </a:rPr>
              <a:t>ol</a:t>
            </a:r>
            <a:r>
              <a:rPr lang="tr-TR" sz="2000" spc="-10" dirty="0">
                <a:latin typeface="Calibri"/>
                <a:cs typeface="Calibri"/>
              </a:rPr>
              <a:t>m</a:t>
            </a:r>
            <a:r>
              <a:rPr lang="tr-TR" sz="2000" dirty="0">
                <a:latin typeface="Calibri"/>
                <a:cs typeface="Calibri"/>
              </a:rPr>
              <a:t>ak ü</a:t>
            </a:r>
            <a:r>
              <a:rPr lang="tr-TR" sz="2000" spc="-45" dirty="0">
                <a:latin typeface="Calibri"/>
                <a:cs typeface="Calibri"/>
              </a:rPr>
              <a:t>z</a:t>
            </a:r>
            <a:r>
              <a:rPr lang="tr-TR" sz="2000" dirty="0">
                <a:latin typeface="Calibri"/>
                <a:cs typeface="Calibri"/>
              </a:rPr>
              <a:t>e</a:t>
            </a:r>
            <a:r>
              <a:rPr lang="tr-TR" sz="2000" spc="-30" dirty="0">
                <a:latin typeface="Calibri"/>
                <a:cs typeface="Calibri"/>
              </a:rPr>
              <a:t>r</a:t>
            </a:r>
            <a:r>
              <a:rPr lang="tr-TR" sz="2000" dirty="0">
                <a:latin typeface="Calibri"/>
                <a:cs typeface="Calibri"/>
              </a:rPr>
              <a:t>e iki</a:t>
            </a:r>
            <a:r>
              <a:rPr lang="tr-TR" sz="2000" spc="-10" dirty="0">
                <a:latin typeface="Calibri"/>
                <a:cs typeface="Calibri"/>
              </a:rPr>
              <a:t> </a:t>
            </a:r>
            <a:r>
              <a:rPr lang="tr-TR" sz="2000" dirty="0">
                <a:latin typeface="Calibri"/>
                <a:cs typeface="Calibri"/>
              </a:rPr>
              <a:t>alt</a:t>
            </a:r>
            <a:r>
              <a:rPr lang="tr-TR" sz="2000" spc="10" dirty="0">
                <a:latin typeface="Calibri"/>
                <a:cs typeface="Calibri"/>
              </a:rPr>
              <a:t> </a:t>
            </a:r>
            <a:r>
              <a:rPr lang="tr-TR" sz="2000" dirty="0">
                <a:latin typeface="Calibri"/>
                <a:cs typeface="Calibri"/>
              </a:rPr>
              <a:t>kı</a:t>
            </a:r>
            <a:r>
              <a:rPr lang="tr-TR" sz="2000" spc="-10" dirty="0">
                <a:latin typeface="Calibri"/>
                <a:cs typeface="Calibri"/>
              </a:rPr>
              <a:t>s</a:t>
            </a:r>
            <a:r>
              <a:rPr lang="tr-TR" sz="2000" dirty="0">
                <a:latin typeface="Calibri"/>
                <a:cs typeface="Calibri"/>
              </a:rPr>
              <a:t>ma</a:t>
            </a:r>
            <a:r>
              <a:rPr lang="tr-TR" sz="2000" spc="5" dirty="0">
                <a:latin typeface="Calibri"/>
                <a:cs typeface="Calibri"/>
              </a:rPr>
              <a:t> </a:t>
            </a:r>
            <a:r>
              <a:rPr lang="tr-TR" sz="2000" spc="-40" dirty="0">
                <a:latin typeface="Calibri"/>
                <a:cs typeface="Calibri"/>
              </a:rPr>
              <a:t>a</a:t>
            </a:r>
            <a:r>
              <a:rPr lang="tr-TR" sz="2000" dirty="0">
                <a:latin typeface="Calibri"/>
                <a:cs typeface="Calibri"/>
              </a:rPr>
              <a:t>yrı</a:t>
            </a:r>
            <a:r>
              <a:rPr lang="tr-TR" sz="2000" spc="-10" dirty="0">
                <a:latin typeface="Calibri"/>
                <a:cs typeface="Calibri"/>
              </a:rPr>
              <a:t>l</a:t>
            </a:r>
            <a:r>
              <a:rPr lang="tr-TR" sz="2000" dirty="0">
                <a:latin typeface="Calibri"/>
                <a:cs typeface="Calibri"/>
              </a:rPr>
              <a:t>ı</a:t>
            </a:r>
            <a:r>
              <a:rPr lang="tr-TR" sz="2000" spc="-215" dirty="0">
                <a:latin typeface="Calibri"/>
                <a:cs typeface="Calibri"/>
              </a:rPr>
              <a:t>r</a:t>
            </a:r>
            <a:r>
              <a:rPr lang="tr-TR" sz="2000" dirty="0">
                <a:latin typeface="Calibri"/>
                <a:cs typeface="Calibri"/>
              </a:rPr>
              <a:t>.</a:t>
            </a:r>
          </a:p>
          <a:p>
            <a:pPr marL="355600" indent="-342900">
              <a:lnSpc>
                <a:spcPct val="200000"/>
              </a:lnSpc>
              <a:buFont typeface="Arial"/>
              <a:buChar char="•"/>
              <a:tabLst>
                <a:tab pos="356235" algn="l"/>
              </a:tabLst>
            </a:pPr>
            <a:r>
              <a:rPr lang="tr-TR" sz="2000" b="1" spc="-5" dirty="0">
                <a:solidFill>
                  <a:srgbClr val="0070C0"/>
                </a:solidFill>
                <a:latin typeface="Calibri"/>
                <a:cs typeface="Calibri"/>
              </a:rPr>
              <a:t>S</a:t>
            </a:r>
            <a:r>
              <a:rPr lang="tr-TR" sz="2000" b="1" spc="-25" dirty="0">
                <a:solidFill>
                  <a:srgbClr val="0070C0"/>
                </a:solidFill>
                <a:latin typeface="Calibri"/>
                <a:cs typeface="Calibri"/>
              </a:rPr>
              <a:t>ta</a:t>
            </a:r>
            <a:r>
              <a:rPr lang="tr-TR" sz="2000" b="1" dirty="0">
                <a:solidFill>
                  <a:srgbClr val="0070C0"/>
                </a:solidFill>
                <a:latin typeface="Calibri"/>
                <a:cs typeface="Calibri"/>
              </a:rPr>
              <a:t>ti</a:t>
            </a:r>
            <a:r>
              <a:rPr lang="tr-TR" sz="2000" b="1" spc="-5" dirty="0">
                <a:solidFill>
                  <a:srgbClr val="0070C0"/>
                </a:solidFill>
                <a:latin typeface="Calibri"/>
                <a:cs typeface="Calibri"/>
              </a:rPr>
              <a:t>k</a:t>
            </a:r>
            <a:r>
              <a:rPr lang="tr-TR" sz="2000" b="1" dirty="0">
                <a:solidFill>
                  <a:srgbClr val="0070C0"/>
                </a:solidFill>
                <a:latin typeface="Calibri"/>
                <a:cs typeface="Calibri"/>
              </a:rPr>
              <a:t>:</a:t>
            </a:r>
            <a:r>
              <a:rPr lang="tr-TR" sz="2000" b="1" spc="15" dirty="0">
                <a:solidFill>
                  <a:srgbClr val="0070C0"/>
                </a:solidFill>
                <a:latin typeface="Calibri"/>
                <a:cs typeface="Calibri"/>
              </a:rPr>
              <a:t> </a:t>
            </a:r>
            <a:r>
              <a:rPr lang="tr-TR" sz="2000" spc="-5" dirty="0">
                <a:latin typeface="Calibri"/>
                <a:cs typeface="Calibri"/>
              </a:rPr>
              <a:t>Cis</a:t>
            </a:r>
            <a:r>
              <a:rPr lang="tr-TR" sz="2000" spc="-10" dirty="0">
                <a:latin typeface="Calibri"/>
                <a:cs typeface="Calibri"/>
              </a:rPr>
              <a:t>im</a:t>
            </a:r>
            <a:r>
              <a:rPr lang="tr-TR" sz="2000" dirty="0">
                <a:latin typeface="Calibri"/>
                <a:cs typeface="Calibri"/>
              </a:rPr>
              <a:t>l</a:t>
            </a:r>
            <a:r>
              <a:rPr lang="tr-TR" sz="2000" spc="-10" dirty="0">
                <a:latin typeface="Calibri"/>
                <a:cs typeface="Calibri"/>
              </a:rPr>
              <a:t>e</a:t>
            </a:r>
            <a:r>
              <a:rPr lang="tr-TR" sz="2000" dirty="0">
                <a:latin typeface="Calibri"/>
                <a:cs typeface="Calibri"/>
              </a:rPr>
              <a:t>r</a:t>
            </a:r>
            <a:r>
              <a:rPr lang="tr-TR" sz="2000" spc="-10" dirty="0">
                <a:latin typeface="Calibri"/>
                <a:cs typeface="Calibri"/>
              </a:rPr>
              <a:t>i</a:t>
            </a:r>
            <a:r>
              <a:rPr lang="tr-TR" sz="2000" dirty="0">
                <a:latin typeface="Calibri"/>
                <a:cs typeface="Calibri"/>
              </a:rPr>
              <a:t>n</a:t>
            </a:r>
            <a:r>
              <a:rPr lang="tr-TR" sz="2000" spc="25" dirty="0">
                <a:latin typeface="Calibri"/>
                <a:cs typeface="Calibri"/>
              </a:rPr>
              <a:t> </a:t>
            </a:r>
            <a:r>
              <a:rPr lang="tr-TR" sz="2000" spc="-5" dirty="0">
                <a:latin typeface="Calibri"/>
                <a:cs typeface="Calibri"/>
              </a:rPr>
              <a:t>deng</a:t>
            </a:r>
            <a:r>
              <a:rPr lang="tr-TR" sz="2000" dirty="0">
                <a:latin typeface="Calibri"/>
                <a:cs typeface="Calibri"/>
              </a:rPr>
              <a:t>e</a:t>
            </a:r>
            <a:r>
              <a:rPr lang="tr-TR" sz="2000" spc="-25" dirty="0">
                <a:latin typeface="Calibri"/>
                <a:cs typeface="Calibri"/>
              </a:rPr>
              <a:t> </a:t>
            </a:r>
            <a:r>
              <a:rPr lang="tr-TR" sz="2000" spc="-5" dirty="0">
                <a:latin typeface="Calibri"/>
                <a:cs typeface="Calibri"/>
              </a:rPr>
              <a:t>hal</a:t>
            </a:r>
            <a:r>
              <a:rPr lang="tr-TR" sz="2000" spc="-10" dirty="0">
                <a:latin typeface="Calibri"/>
                <a:cs typeface="Calibri"/>
              </a:rPr>
              <a:t>i</a:t>
            </a:r>
            <a:r>
              <a:rPr lang="tr-TR" sz="2000" spc="-5" dirty="0">
                <a:latin typeface="Calibri"/>
                <a:cs typeface="Calibri"/>
              </a:rPr>
              <a:t>ndek</a:t>
            </a:r>
            <a:r>
              <a:rPr lang="tr-TR" sz="2000" dirty="0">
                <a:latin typeface="Calibri"/>
                <a:cs typeface="Calibri"/>
              </a:rPr>
              <a:t>i</a:t>
            </a:r>
            <a:r>
              <a:rPr lang="tr-TR" sz="2000" spc="15" dirty="0">
                <a:latin typeface="Calibri"/>
                <a:cs typeface="Calibri"/>
              </a:rPr>
              <a:t> </a:t>
            </a:r>
            <a:r>
              <a:rPr lang="tr-TR" sz="2000" spc="-75" dirty="0">
                <a:latin typeface="Calibri"/>
                <a:cs typeface="Calibri"/>
              </a:rPr>
              <a:t>k</a:t>
            </a:r>
            <a:r>
              <a:rPr lang="tr-TR" sz="2000" spc="-5" dirty="0">
                <a:latin typeface="Calibri"/>
                <a:cs typeface="Calibri"/>
              </a:rPr>
              <a:t>onumudu</a:t>
            </a:r>
            <a:r>
              <a:rPr lang="tr-TR" sz="2000" spc="-190" dirty="0">
                <a:latin typeface="Calibri"/>
                <a:cs typeface="Calibri"/>
              </a:rPr>
              <a:t>r</a:t>
            </a:r>
            <a:r>
              <a:rPr lang="tr-TR" sz="2000" dirty="0">
                <a:latin typeface="Calibri"/>
                <a:cs typeface="Calibri"/>
              </a:rPr>
              <a:t>.</a:t>
            </a:r>
            <a:r>
              <a:rPr lang="tr-TR" sz="2000" spc="-35" dirty="0">
                <a:latin typeface="Calibri"/>
                <a:cs typeface="Calibri"/>
              </a:rPr>
              <a:t> </a:t>
            </a:r>
            <a:endParaRPr lang="tr-TR" spc="-35" dirty="0">
              <a:latin typeface="Calibri"/>
              <a:cs typeface="Calibri"/>
            </a:endParaRPr>
          </a:p>
          <a:p>
            <a:pPr marL="355600" indent="-342900">
              <a:lnSpc>
                <a:spcPct val="200000"/>
              </a:lnSpc>
              <a:buFont typeface="Arial"/>
              <a:buChar char="•"/>
              <a:tabLst>
                <a:tab pos="356235" algn="l"/>
              </a:tabLst>
            </a:pPr>
            <a:r>
              <a:rPr lang="tr-TR" sz="2000" b="1" spc="-5" dirty="0">
                <a:solidFill>
                  <a:srgbClr val="0070C0"/>
                </a:solidFill>
                <a:latin typeface="Calibri"/>
                <a:cs typeface="Calibri"/>
              </a:rPr>
              <a:t>Dinami</a:t>
            </a:r>
            <a:r>
              <a:rPr lang="tr-TR" sz="2000" b="1" dirty="0">
                <a:solidFill>
                  <a:srgbClr val="0070C0"/>
                </a:solidFill>
                <a:latin typeface="Calibri"/>
                <a:cs typeface="Calibri"/>
              </a:rPr>
              <a:t>k:</a:t>
            </a:r>
            <a:r>
              <a:rPr lang="tr-TR" sz="2000" b="1" spc="5" dirty="0">
                <a:solidFill>
                  <a:srgbClr val="0070C0"/>
                </a:solidFill>
                <a:latin typeface="Calibri"/>
                <a:cs typeface="Calibri"/>
              </a:rPr>
              <a:t> </a:t>
            </a:r>
            <a:r>
              <a:rPr lang="tr-TR" sz="2000" spc="5" dirty="0">
                <a:solidFill>
                  <a:schemeClr val="tx1"/>
                </a:solidFill>
                <a:latin typeface="Calibri"/>
                <a:cs typeface="Calibri"/>
              </a:rPr>
              <a:t>Hareketli cisimlerle ilgilenir. </a:t>
            </a:r>
            <a:r>
              <a:rPr lang="tr-TR" spc="5" dirty="0">
                <a:solidFill>
                  <a:schemeClr val="tx1"/>
                </a:solidFill>
                <a:latin typeface="Calibri"/>
                <a:cs typeface="Calibri"/>
              </a:rPr>
              <a:t>K</a:t>
            </a:r>
            <a:r>
              <a:rPr lang="tr-TR" sz="2000" dirty="0">
                <a:solidFill>
                  <a:schemeClr val="tx1"/>
                </a:solidFill>
                <a:latin typeface="Calibri"/>
                <a:cs typeface="Calibri"/>
              </a:rPr>
              <a:t>ine</a:t>
            </a:r>
            <a:r>
              <a:rPr lang="tr-TR" sz="2000" spc="-10" dirty="0">
                <a:solidFill>
                  <a:schemeClr val="tx1"/>
                </a:solidFill>
                <a:latin typeface="Calibri"/>
                <a:cs typeface="Calibri"/>
              </a:rPr>
              <a:t>m</a:t>
            </a:r>
            <a:r>
              <a:rPr lang="tr-TR" sz="2000" spc="-25" dirty="0">
                <a:solidFill>
                  <a:schemeClr val="tx1"/>
                </a:solidFill>
                <a:latin typeface="Calibri"/>
                <a:cs typeface="Calibri"/>
              </a:rPr>
              <a:t>a</a:t>
            </a:r>
            <a:r>
              <a:rPr lang="tr-TR" sz="2000" dirty="0">
                <a:solidFill>
                  <a:schemeClr val="tx1"/>
                </a:solidFill>
                <a:latin typeface="Calibri"/>
                <a:cs typeface="Calibri"/>
              </a:rPr>
              <a:t>tik</a:t>
            </a:r>
            <a:r>
              <a:rPr lang="tr-TR" sz="2000" spc="15" dirty="0">
                <a:solidFill>
                  <a:schemeClr val="tx1"/>
                </a:solidFill>
                <a:latin typeface="Calibri"/>
                <a:cs typeface="Calibri"/>
              </a:rPr>
              <a:t> </a:t>
            </a:r>
            <a:r>
              <a:rPr lang="tr-TR" sz="2000" spc="-30" dirty="0">
                <a:solidFill>
                  <a:schemeClr val="tx1"/>
                </a:solidFill>
                <a:latin typeface="Calibri"/>
                <a:cs typeface="Calibri"/>
              </a:rPr>
              <a:t>v</a:t>
            </a:r>
            <a:r>
              <a:rPr lang="tr-TR" sz="2000" dirty="0">
                <a:solidFill>
                  <a:schemeClr val="tx1"/>
                </a:solidFill>
                <a:latin typeface="Calibri"/>
                <a:cs typeface="Calibri"/>
              </a:rPr>
              <a:t>e</a:t>
            </a:r>
            <a:r>
              <a:rPr lang="tr-TR" sz="2000" spc="10" dirty="0">
                <a:solidFill>
                  <a:schemeClr val="tx1"/>
                </a:solidFill>
                <a:latin typeface="Calibri"/>
                <a:cs typeface="Calibri"/>
              </a:rPr>
              <a:t> </a:t>
            </a:r>
            <a:r>
              <a:rPr lang="tr-TR" sz="2000" dirty="0">
                <a:solidFill>
                  <a:schemeClr val="tx1"/>
                </a:solidFill>
                <a:latin typeface="Calibri"/>
                <a:cs typeface="Calibri"/>
              </a:rPr>
              <a:t>kin</a:t>
            </a:r>
            <a:r>
              <a:rPr lang="tr-TR" sz="2000" spc="-15" dirty="0">
                <a:solidFill>
                  <a:schemeClr val="tx1"/>
                </a:solidFill>
                <a:latin typeface="Calibri"/>
                <a:cs typeface="Calibri"/>
              </a:rPr>
              <a:t>e</a:t>
            </a:r>
            <a:r>
              <a:rPr lang="tr-TR" sz="2000" dirty="0">
                <a:solidFill>
                  <a:schemeClr val="tx1"/>
                </a:solidFill>
                <a:latin typeface="Calibri"/>
                <a:cs typeface="Calibri"/>
              </a:rPr>
              <a:t>tik o</a:t>
            </a:r>
            <a:r>
              <a:rPr lang="tr-TR" sz="2000" spc="-10" dirty="0">
                <a:solidFill>
                  <a:schemeClr val="tx1"/>
                </a:solidFill>
                <a:latin typeface="Calibri"/>
                <a:cs typeface="Calibri"/>
              </a:rPr>
              <a:t>l</a:t>
            </a:r>
            <a:r>
              <a:rPr lang="tr-TR" sz="2000" dirty="0">
                <a:solidFill>
                  <a:schemeClr val="tx1"/>
                </a:solidFill>
                <a:latin typeface="Calibri"/>
                <a:cs typeface="Calibri"/>
              </a:rPr>
              <a:t>mak</a:t>
            </a:r>
            <a:r>
              <a:rPr lang="tr-TR" sz="2000" spc="5" dirty="0">
                <a:solidFill>
                  <a:schemeClr val="tx1"/>
                </a:solidFill>
                <a:latin typeface="Calibri"/>
                <a:cs typeface="Calibri"/>
              </a:rPr>
              <a:t> </a:t>
            </a:r>
            <a:r>
              <a:rPr lang="tr-TR" sz="2000" dirty="0">
                <a:solidFill>
                  <a:schemeClr val="tx1"/>
                </a:solidFill>
                <a:latin typeface="Calibri"/>
                <a:cs typeface="Calibri"/>
              </a:rPr>
              <a:t>ü</a:t>
            </a:r>
            <a:r>
              <a:rPr lang="tr-TR" sz="2000" spc="-45" dirty="0">
                <a:solidFill>
                  <a:schemeClr val="tx1"/>
                </a:solidFill>
                <a:latin typeface="Calibri"/>
                <a:cs typeface="Calibri"/>
              </a:rPr>
              <a:t>z</a:t>
            </a:r>
            <a:r>
              <a:rPr lang="tr-TR" sz="2000" dirty="0">
                <a:solidFill>
                  <a:schemeClr val="tx1"/>
                </a:solidFill>
                <a:latin typeface="Calibri"/>
                <a:cs typeface="Calibri"/>
              </a:rPr>
              <a:t>e</a:t>
            </a:r>
            <a:r>
              <a:rPr lang="tr-TR" sz="2000" spc="-30" dirty="0">
                <a:solidFill>
                  <a:schemeClr val="tx1"/>
                </a:solidFill>
                <a:latin typeface="Calibri"/>
                <a:cs typeface="Calibri"/>
              </a:rPr>
              <a:t>r</a:t>
            </a:r>
            <a:r>
              <a:rPr lang="tr-TR" sz="2000" dirty="0">
                <a:solidFill>
                  <a:schemeClr val="tx1"/>
                </a:solidFill>
                <a:latin typeface="Calibri"/>
                <a:cs typeface="Calibri"/>
              </a:rPr>
              <a:t>e</a:t>
            </a:r>
            <a:r>
              <a:rPr lang="tr-TR" sz="2000" spc="-10" dirty="0">
                <a:solidFill>
                  <a:schemeClr val="tx1"/>
                </a:solidFill>
                <a:latin typeface="Calibri"/>
                <a:cs typeface="Calibri"/>
              </a:rPr>
              <a:t> </a:t>
            </a:r>
            <a:r>
              <a:rPr lang="tr-TR" sz="2000" dirty="0">
                <a:solidFill>
                  <a:schemeClr val="tx1"/>
                </a:solidFill>
                <a:latin typeface="Calibri"/>
                <a:cs typeface="Calibri"/>
              </a:rPr>
              <a:t>iki</a:t>
            </a:r>
            <a:r>
              <a:rPr lang="tr-TR" sz="2000" spc="5" dirty="0">
                <a:solidFill>
                  <a:schemeClr val="tx1"/>
                </a:solidFill>
                <a:latin typeface="Calibri"/>
                <a:cs typeface="Calibri"/>
              </a:rPr>
              <a:t> </a:t>
            </a:r>
            <a:r>
              <a:rPr lang="tr-TR" sz="2000" dirty="0">
                <a:solidFill>
                  <a:schemeClr val="tx1"/>
                </a:solidFill>
                <a:latin typeface="Calibri"/>
                <a:cs typeface="Calibri"/>
              </a:rPr>
              <a:t>alt başl</a:t>
            </a:r>
            <a:r>
              <a:rPr lang="tr-TR" sz="2000" spc="-10" dirty="0">
                <a:solidFill>
                  <a:schemeClr val="tx1"/>
                </a:solidFill>
                <a:latin typeface="Calibri"/>
                <a:cs typeface="Calibri"/>
              </a:rPr>
              <a:t>ı</a:t>
            </a:r>
            <a:r>
              <a:rPr lang="tr-TR" sz="2000" spc="-35" dirty="0">
                <a:solidFill>
                  <a:schemeClr val="tx1"/>
                </a:solidFill>
                <a:latin typeface="Calibri"/>
                <a:cs typeface="Calibri"/>
              </a:rPr>
              <a:t>ğ</a:t>
            </a:r>
            <a:r>
              <a:rPr lang="tr-TR" sz="2000" dirty="0">
                <a:solidFill>
                  <a:schemeClr val="tx1"/>
                </a:solidFill>
                <a:latin typeface="Calibri"/>
                <a:cs typeface="Calibri"/>
              </a:rPr>
              <a:t>a </a:t>
            </a:r>
            <a:r>
              <a:rPr lang="tr-TR" sz="2000" spc="-35" dirty="0">
                <a:solidFill>
                  <a:schemeClr val="tx1"/>
                </a:solidFill>
                <a:latin typeface="Calibri"/>
                <a:cs typeface="Calibri"/>
              </a:rPr>
              <a:t>a</a:t>
            </a:r>
            <a:r>
              <a:rPr lang="tr-TR" sz="2000" dirty="0">
                <a:solidFill>
                  <a:schemeClr val="tx1"/>
                </a:solidFill>
                <a:latin typeface="Calibri"/>
                <a:cs typeface="Calibri"/>
              </a:rPr>
              <a:t>yrı</a:t>
            </a:r>
            <a:r>
              <a:rPr lang="tr-TR" sz="2000" spc="-10" dirty="0">
                <a:solidFill>
                  <a:schemeClr val="tx1"/>
                </a:solidFill>
                <a:latin typeface="Calibri"/>
                <a:cs typeface="Calibri"/>
              </a:rPr>
              <a:t>l</a:t>
            </a:r>
            <a:r>
              <a:rPr lang="tr-TR" sz="2000" dirty="0">
                <a:solidFill>
                  <a:schemeClr val="tx1"/>
                </a:solidFill>
                <a:latin typeface="Calibri"/>
                <a:cs typeface="Calibri"/>
              </a:rPr>
              <a:t>ı</a:t>
            </a:r>
            <a:r>
              <a:rPr lang="tr-TR" sz="2000" spc="-215" dirty="0">
                <a:solidFill>
                  <a:schemeClr val="tx1"/>
                </a:solidFill>
                <a:latin typeface="Calibri"/>
                <a:cs typeface="Calibri"/>
              </a:rPr>
              <a:t>r</a:t>
            </a:r>
            <a:r>
              <a:rPr lang="tr-TR" sz="2000" dirty="0">
                <a:solidFill>
                  <a:schemeClr val="tx1"/>
                </a:solidFill>
                <a:latin typeface="Calibri"/>
                <a:cs typeface="Calibri"/>
              </a:rPr>
              <a:t>.</a:t>
            </a:r>
          </a:p>
          <a:p>
            <a:pPr marL="756285" marR="5080" indent="-287020">
              <a:lnSpc>
                <a:spcPct val="200000"/>
              </a:lnSpc>
              <a:spcBef>
                <a:spcPts val="440"/>
              </a:spcBef>
              <a:tabLst>
                <a:tab pos="756285" algn="l"/>
              </a:tabLst>
            </a:pPr>
            <a:r>
              <a:rPr lang="tr-TR" sz="1800" dirty="0">
                <a:latin typeface="Arial"/>
                <a:cs typeface="Arial"/>
              </a:rPr>
              <a:t>–	</a:t>
            </a:r>
            <a:r>
              <a:rPr lang="tr-TR" sz="1800" dirty="0">
                <a:latin typeface="Calibri"/>
                <a:cs typeface="Calibri"/>
              </a:rPr>
              <a:t>K</a:t>
            </a:r>
            <a:r>
              <a:rPr lang="tr-TR" sz="1800" spc="-5" dirty="0">
                <a:latin typeface="Calibri"/>
                <a:cs typeface="Calibri"/>
              </a:rPr>
              <a:t>i</a:t>
            </a:r>
            <a:r>
              <a:rPr lang="tr-TR" sz="1800" spc="-15" dirty="0">
                <a:latin typeface="Calibri"/>
                <a:cs typeface="Calibri"/>
              </a:rPr>
              <a:t>n</a:t>
            </a:r>
            <a:r>
              <a:rPr lang="tr-TR" sz="1800" spc="-5" dirty="0">
                <a:latin typeface="Calibri"/>
                <a:cs typeface="Calibri"/>
              </a:rPr>
              <a:t>e</a:t>
            </a:r>
            <a:r>
              <a:rPr lang="tr-TR" sz="1800" spc="-15" dirty="0">
                <a:latin typeface="Calibri"/>
                <a:cs typeface="Calibri"/>
              </a:rPr>
              <a:t>m</a:t>
            </a:r>
            <a:r>
              <a:rPr lang="tr-TR" sz="1800" spc="-20" dirty="0">
                <a:latin typeface="Calibri"/>
                <a:cs typeface="Calibri"/>
              </a:rPr>
              <a:t>a</a:t>
            </a:r>
            <a:r>
              <a:rPr lang="tr-TR" sz="1800" dirty="0">
                <a:latin typeface="Calibri"/>
                <a:cs typeface="Calibri"/>
              </a:rPr>
              <a:t>t</a:t>
            </a:r>
            <a:r>
              <a:rPr lang="tr-TR" sz="1800" spc="-10" dirty="0">
                <a:latin typeface="Calibri"/>
                <a:cs typeface="Calibri"/>
              </a:rPr>
              <a:t>ik</a:t>
            </a:r>
            <a:r>
              <a:rPr lang="tr-TR" sz="1800" dirty="0">
                <a:latin typeface="Calibri"/>
                <a:cs typeface="Calibri"/>
              </a:rPr>
              <a:t> ha</a:t>
            </a:r>
            <a:r>
              <a:rPr lang="tr-TR" sz="1800" spc="-25" dirty="0">
                <a:latin typeface="Calibri"/>
                <a:cs typeface="Calibri"/>
              </a:rPr>
              <a:t>r</a:t>
            </a:r>
            <a:r>
              <a:rPr lang="tr-TR" sz="1800" dirty="0">
                <a:latin typeface="Calibri"/>
                <a:cs typeface="Calibri"/>
              </a:rPr>
              <a:t>e</a:t>
            </a:r>
            <a:r>
              <a:rPr lang="tr-TR" sz="1800" spc="-60" dirty="0">
                <a:latin typeface="Calibri"/>
                <a:cs typeface="Calibri"/>
              </a:rPr>
              <a:t>k</a:t>
            </a:r>
            <a:r>
              <a:rPr lang="tr-TR" sz="1800" spc="-10" dirty="0">
                <a:latin typeface="Calibri"/>
                <a:cs typeface="Calibri"/>
              </a:rPr>
              <a:t>e</a:t>
            </a:r>
            <a:r>
              <a:rPr lang="tr-TR" sz="1800" dirty="0">
                <a:latin typeface="Calibri"/>
                <a:cs typeface="Calibri"/>
              </a:rPr>
              <a:t>t</a:t>
            </a:r>
            <a:r>
              <a:rPr lang="tr-TR" sz="1800" spc="-10" dirty="0">
                <a:latin typeface="Calibri"/>
                <a:cs typeface="Calibri"/>
              </a:rPr>
              <a:t>i</a:t>
            </a:r>
            <a:r>
              <a:rPr lang="tr-TR" sz="1800" dirty="0">
                <a:latin typeface="Calibri"/>
                <a:cs typeface="Calibri"/>
              </a:rPr>
              <a:t>n</a:t>
            </a:r>
            <a:r>
              <a:rPr lang="tr-TR" sz="1800" spc="25" dirty="0">
                <a:latin typeface="Calibri"/>
                <a:cs typeface="Calibri"/>
              </a:rPr>
              <a:t> </a:t>
            </a:r>
            <a:r>
              <a:rPr lang="tr-TR" sz="1800" dirty="0">
                <a:latin typeface="Calibri"/>
                <a:cs typeface="Calibri"/>
              </a:rPr>
              <a:t>hı</a:t>
            </a:r>
            <a:r>
              <a:rPr lang="tr-TR" sz="1800" spc="-10" dirty="0">
                <a:latin typeface="Calibri"/>
                <a:cs typeface="Calibri"/>
              </a:rPr>
              <a:t>z</a:t>
            </a:r>
            <a:r>
              <a:rPr lang="tr-TR" sz="1800" dirty="0">
                <a:latin typeface="Calibri"/>
                <a:cs typeface="Calibri"/>
              </a:rPr>
              <a:t>ı</a:t>
            </a:r>
            <a:r>
              <a:rPr lang="tr-TR" sz="1800" spc="5" dirty="0">
                <a:latin typeface="Calibri"/>
                <a:cs typeface="Calibri"/>
              </a:rPr>
              <a:t> </a:t>
            </a:r>
            <a:r>
              <a:rPr lang="tr-TR" sz="1800" spc="-10" dirty="0">
                <a:latin typeface="Calibri"/>
                <a:cs typeface="Calibri"/>
              </a:rPr>
              <a:t>il</a:t>
            </a:r>
            <a:r>
              <a:rPr lang="tr-TR" sz="1800" dirty="0">
                <a:latin typeface="Calibri"/>
                <a:cs typeface="Calibri"/>
              </a:rPr>
              <a:t>e</a:t>
            </a:r>
            <a:r>
              <a:rPr lang="tr-TR" sz="1800" spc="10" dirty="0">
                <a:latin typeface="Calibri"/>
                <a:cs typeface="Calibri"/>
              </a:rPr>
              <a:t> </a:t>
            </a:r>
            <a:r>
              <a:rPr lang="tr-TR" sz="1800" spc="-10" dirty="0">
                <a:latin typeface="Calibri"/>
                <a:cs typeface="Calibri"/>
              </a:rPr>
              <a:t>il</a:t>
            </a:r>
            <a:r>
              <a:rPr lang="tr-TR" sz="1800" dirty="0">
                <a:latin typeface="Calibri"/>
                <a:cs typeface="Calibri"/>
              </a:rPr>
              <a:t>gi</a:t>
            </a:r>
            <a:r>
              <a:rPr lang="tr-TR" sz="1800" spc="-10" dirty="0">
                <a:latin typeface="Calibri"/>
                <a:cs typeface="Calibri"/>
              </a:rPr>
              <a:t>l</a:t>
            </a:r>
            <a:r>
              <a:rPr lang="tr-TR" sz="1800" dirty="0">
                <a:latin typeface="Calibri"/>
                <a:cs typeface="Calibri"/>
              </a:rPr>
              <a:t>e</a:t>
            </a:r>
            <a:r>
              <a:rPr lang="tr-TR" sz="1800" spc="5" dirty="0">
                <a:latin typeface="Calibri"/>
                <a:cs typeface="Calibri"/>
              </a:rPr>
              <a:t>n</a:t>
            </a:r>
            <a:r>
              <a:rPr lang="tr-TR" sz="1800" spc="-10" dirty="0">
                <a:latin typeface="Calibri"/>
                <a:cs typeface="Calibri"/>
              </a:rPr>
              <a:t>i</a:t>
            </a:r>
            <a:r>
              <a:rPr lang="tr-TR" sz="1800" dirty="0">
                <a:latin typeface="Calibri"/>
                <a:cs typeface="Calibri"/>
              </a:rPr>
              <a:t>r</a:t>
            </a:r>
            <a:r>
              <a:rPr lang="tr-TR" sz="1800" spc="-70" dirty="0">
                <a:latin typeface="Calibri"/>
                <a:cs typeface="Calibri"/>
              </a:rPr>
              <a:t>k</a:t>
            </a:r>
            <a:r>
              <a:rPr lang="tr-TR" sz="1800" dirty="0">
                <a:latin typeface="Calibri"/>
                <a:cs typeface="Calibri"/>
              </a:rPr>
              <a:t>en;</a:t>
            </a:r>
            <a:r>
              <a:rPr lang="tr-TR" sz="1800" spc="40" dirty="0">
                <a:latin typeface="Calibri"/>
                <a:cs typeface="Calibri"/>
              </a:rPr>
              <a:t> </a:t>
            </a:r>
            <a:r>
              <a:rPr lang="tr-TR" sz="1800" dirty="0">
                <a:latin typeface="Calibri"/>
                <a:cs typeface="Calibri"/>
              </a:rPr>
              <a:t>k</a:t>
            </a:r>
            <a:r>
              <a:rPr lang="tr-TR" sz="1800" spc="-10" dirty="0">
                <a:latin typeface="Calibri"/>
                <a:cs typeface="Calibri"/>
              </a:rPr>
              <a:t>i</a:t>
            </a:r>
            <a:r>
              <a:rPr lang="tr-TR" sz="1800" dirty="0">
                <a:latin typeface="Calibri"/>
                <a:cs typeface="Calibri"/>
              </a:rPr>
              <a:t>n</a:t>
            </a:r>
            <a:r>
              <a:rPr lang="tr-TR" sz="1800" spc="-10" dirty="0">
                <a:latin typeface="Calibri"/>
                <a:cs typeface="Calibri"/>
              </a:rPr>
              <a:t>e</a:t>
            </a:r>
            <a:r>
              <a:rPr lang="tr-TR" sz="1800" dirty="0">
                <a:latin typeface="Calibri"/>
                <a:cs typeface="Calibri"/>
              </a:rPr>
              <a:t>t</a:t>
            </a:r>
            <a:r>
              <a:rPr lang="tr-TR" sz="1800" spc="-10" dirty="0">
                <a:latin typeface="Calibri"/>
                <a:cs typeface="Calibri"/>
              </a:rPr>
              <a:t>i</a:t>
            </a:r>
            <a:r>
              <a:rPr lang="tr-TR" sz="1800" dirty="0">
                <a:latin typeface="Calibri"/>
                <a:cs typeface="Calibri"/>
              </a:rPr>
              <a:t>k, ha</a:t>
            </a:r>
            <a:r>
              <a:rPr lang="tr-TR" sz="1800" spc="-25" dirty="0">
                <a:latin typeface="Calibri"/>
                <a:cs typeface="Calibri"/>
              </a:rPr>
              <a:t>r</a:t>
            </a:r>
            <a:r>
              <a:rPr lang="tr-TR" sz="1800" dirty="0">
                <a:latin typeface="Calibri"/>
                <a:cs typeface="Calibri"/>
              </a:rPr>
              <a:t>e</a:t>
            </a:r>
            <a:r>
              <a:rPr lang="tr-TR" sz="1800" spc="-60" dirty="0">
                <a:latin typeface="Calibri"/>
                <a:cs typeface="Calibri"/>
              </a:rPr>
              <a:t>k</a:t>
            </a:r>
            <a:r>
              <a:rPr lang="tr-TR" sz="1800" spc="-10" dirty="0">
                <a:latin typeface="Calibri"/>
                <a:cs typeface="Calibri"/>
              </a:rPr>
              <a:t>e</a:t>
            </a:r>
            <a:r>
              <a:rPr lang="tr-TR" sz="1800" dirty="0">
                <a:latin typeface="Calibri"/>
                <a:cs typeface="Calibri"/>
              </a:rPr>
              <a:t>t</a:t>
            </a:r>
            <a:r>
              <a:rPr lang="tr-TR" sz="1800" spc="-10" dirty="0">
                <a:latin typeface="Calibri"/>
                <a:cs typeface="Calibri"/>
              </a:rPr>
              <a:t>i</a:t>
            </a:r>
            <a:r>
              <a:rPr lang="tr-TR" sz="1800" dirty="0">
                <a:latin typeface="Calibri"/>
                <a:cs typeface="Calibri"/>
              </a:rPr>
              <a:t>n</a:t>
            </a:r>
            <a:r>
              <a:rPr lang="tr-TR" sz="1800" spc="10" dirty="0">
                <a:latin typeface="Calibri"/>
                <a:cs typeface="Calibri"/>
              </a:rPr>
              <a:t> </a:t>
            </a:r>
            <a:r>
              <a:rPr lang="tr-TR" sz="1800" dirty="0">
                <a:latin typeface="Calibri"/>
                <a:cs typeface="Calibri"/>
              </a:rPr>
              <a:t>o</a:t>
            </a:r>
            <a:r>
              <a:rPr lang="tr-TR" sz="1800" spc="-10" dirty="0">
                <a:latin typeface="Calibri"/>
                <a:cs typeface="Calibri"/>
              </a:rPr>
              <a:t>l</a:t>
            </a:r>
            <a:r>
              <a:rPr lang="tr-TR" sz="1800" dirty="0">
                <a:latin typeface="Calibri"/>
                <a:cs typeface="Calibri"/>
              </a:rPr>
              <a:t>u</a:t>
            </a:r>
            <a:r>
              <a:rPr lang="tr-TR" sz="1800" spc="5" dirty="0">
                <a:latin typeface="Calibri"/>
                <a:cs typeface="Calibri"/>
              </a:rPr>
              <a:t>ş</a:t>
            </a:r>
            <a:r>
              <a:rPr lang="tr-TR" sz="1800" dirty="0">
                <a:latin typeface="Calibri"/>
                <a:cs typeface="Calibri"/>
              </a:rPr>
              <a:t>um</a:t>
            </a:r>
            <a:r>
              <a:rPr lang="tr-TR" sz="1800" spc="5" dirty="0">
                <a:latin typeface="Calibri"/>
                <a:cs typeface="Calibri"/>
              </a:rPr>
              <a:t>u</a:t>
            </a:r>
            <a:r>
              <a:rPr lang="tr-TR" sz="1800" dirty="0">
                <a:latin typeface="Calibri"/>
                <a:cs typeface="Calibri"/>
              </a:rPr>
              <a:t>ndaki </a:t>
            </a:r>
            <a:r>
              <a:rPr lang="tr-TR" sz="1800" spc="-10" dirty="0">
                <a:latin typeface="Calibri"/>
                <a:cs typeface="Calibri"/>
              </a:rPr>
              <a:t>e</a:t>
            </a:r>
            <a:r>
              <a:rPr lang="tr-TR" sz="1800" dirty="0">
                <a:latin typeface="Calibri"/>
                <a:cs typeface="Calibri"/>
              </a:rPr>
              <a:t>t</a:t>
            </a:r>
            <a:r>
              <a:rPr lang="tr-TR" sz="1800" spc="-10" dirty="0">
                <a:latin typeface="Calibri"/>
                <a:cs typeface="Calibri"/>
              </a:rPr>
              <a:t>kil</a:t>
            </a:r>
            <a:r>
              <a:rPr lang="tr-TR" sz="1800" dirty="0">
                <a:latin typeface="Calibri"/>
                <a:cs typeface="Calibri"/>
              </a:rPr>
              <a:t>i </a:t>
            </a:r>
            <a:r>
              <a:rPr lang="tr-TR" sz="1800" spc="-35" dirty="0">
                <a:latin typeface="Calibri"/>
                <a:cs typeface="Calibri"/>
              </a:rPr>
              <a:t>f</a:t>
            </a:r>
            <a:r>
              <a:rPr lang="tr-TR" sz="1800" dirty="0">
                <a:latin typeface="Calibri"/>
                <a:cs typeface="Calibri"/>
              </a:rPr>
              <a:t>a</a:t>
            </a:r>
            <a:r>
              <a:rPr lang="tr-TR" sz="1800" spc="-15" dirty="0">
                <a:latin typeface="Calibri"/>
                <a:cs typeface="Calibri"/>
              </a:rPr>
              <a:t>kt</a:t>
            </a:r>
            <a:r>
              <a:rPr lang="tr-TR" sz="1800" dirty="0">
                <a:latin typeface="Calibri"/>
                <a:cs typeface="Calibri"/>
              </a:rPr>
              <a:t>ör</a:t>
            </a:r>
            <a:r>
              <a:rPr lang="tr-TR" sz="1800" spc="-15" dirty="0">
                <a:latin typeface="Calibri"/>
                <a:cs typeface="Calibri"/>
              </a:rPr>
              <a:t>l</a:t>
            </a:r>
            <a:r>
              <a:rPr lang="tr-TR" sz="1800" dirty="0">
                <a:latin typeface="Calibri"/>
                <a:cs typeface="Calibri"/>
              </a:rPr>
              <a:t>eri (kuvvet) </a:t>
            </a:r>
            <a:r>
              <a:rPr lang="tr-TR" sz="1800" spc="-10" dirty="0">
                <a:latin typeface="Calibri"/>
                <a:cs typeface="Calibri"/>
              </a:rPr>
              <a:t>i</a:t>
            </a:r>
            <a:r>
              <a:rPr lang="tr-TR" sz="1800" dirty="0">
                <a:latin typeface="Calibri"/>
                <a:cs typeface="Calibri"/>
              </a:rPr>
              <a:t>ncele</a:t>
            </a:r>
            <a:r>
              <a:rPr lang="tr-TR" sz="1800" spc="-190" dirty="0">
                <a:latin typeface="Calibri"/>
                <a:cs typeface="Calibri"/>
              </a:rPr>
              <a:t>r</a:t>
            </a:r>
            <a:r>
              <a:rPr lang="tr-TR" sz="1800" dirty="0">
                <a:latin typeface="Calibri"/>
                <a:cs typeface="Calibri"/>
              </a:rPr>
              <a:t>.</a:t>
            </a:r>
          </a:p>
          <a:p>
            <a:pPr>
              <a:lnSpc>
                <a:spcPct val="200000"/>
              </a:lnSpc>
            </a:pPr>
            <a:endParaRPr lang="tr-TR" dirty="0"/>
          </a:p>
        </p:txBody>
      </p:sp>
      <p:sp>
        <p:nvSpPr>
          <p:cNvPr id="6" name="Alt Bilgi Yer Tutucusu 5">
            <a:extLst>
              <a:ext uri="{FF2B5EF4-FFF2-40B4-BE49-F238E27FC236}">
                <a16:creationId xmlns:a16="http://schemas.microsoft.com/office/drawing/2014/main" id="{E6A8FE3D-CDF0-B19F-99AC-62880F21920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BCE05CEB-4F7D-E9EA-C203-59F7B06825E2}"/>
              </a:ext>
            </a:extLst>
          </p:cNvPr>
          <p:cNvSpPr>
            <a:spLocks noGrp="1"/>
          </p:cNvSpPr>
          <p:nvPr>
            <p:ph type="sldNum" sz="quarter" idx="12"/>
          </p:nvPr>
        </p:nvSpPr>
        <p:spPr/>
        <p:txBody>
          <a:bodyPr/>
          <a:lstStyle/>
          <a:p>
            <a:fld id="{60FF87A7-9A7A-4B3D-9625-8440EC4947F9}" type="slidenum">
              <a:rPr lang="tr-TR" smtClean="0"/>
              <a:pPr/>
              <a:t>32</a:t>
            </a:fld>
            <a:endParaRPr lang="tr-TR"/>
          </a:p>
        </p:txBody>
      </p:sp>
    </p:spTree>
    <p:extLst>
      <p:ext uri="{BB962C8B-B14F-4D97-AF65-F5344CB8AC3E}">
        <p14:creationId xmlns:p14="http://schemas.microsoft.com/office/powerpoint/2010/main" val="2066738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537F6714-70CE-F75F-0311-36BAB3B7D867}"/>
              </a:ext>
            </a:extLst>
          </p:cNvPr>
          <p:cNvSpPr>
            <a:spLocks noGrp="1"/>
          </p:cNvSpPr>
          <p:nvPr>
            <p:ph type="title"/>
          </p:nvPr>
        </p:nvSpPr>
        <p:spPr/>
        <p:txBody>
          <a:bodyPr/>
          <a:lstStyle/>
          <a:p>
            <a:r>
              <a:rPr lang="tr-TR" dirty="0"/>
              <a:t>Mekaniğin temel kavramları</a:t>
            </a:r>
          </a:p>
        </p:txBody>
      </p:sp>
      <p:sp>
        <p:nvSpPr>
          <p:cNvPr id="9" name="İçerik Yer Tutucusu 8">
            <a:extLst>
              <a:ext uri="{FF2B5EF4-FFF2-40B4-BE49-F238E27FC236}">
                <a16:creationId xmlns:a16="http://schemas.microsoft.com/office/drawing/2014/main" id="{6A9054B2-4B67-04EE-AEBC-E0E6C4847209}"/>
              </a:ext>
            </a:extLst>
          </p:cNvPr>
          <p:cNvSpPr>
            <a:spLocks noGrp="1"/>
          </p:cNvSpPr>
          <p:nvPr>
            <p:ph idx="1"/>
          </p:nvPr>
        </p:nvSpPr>
        <p:spPr/>
        <p:txBody>
          <a:bodyPr/>
          <a:lstStyle/>
          <a:p>
            <a:pPr marL="12700" indent="0">
              <a:lnSpc>
                <a:spcPct val="100000"/>
              </a:lnSpc>
              <a:buNone/>
              <a:tabLst>
                <a:tab pos="356235" algn="l"/>
              </a:tabLst>
            </a:pPr>
            <a:r>
              <a:rPr lang="tr-TR" sz="2000" b="1" dirty="0">
                <a:solidFill>
                  <a:schemeClr val="accent1"/>
                </a:solidFill>
                <a:latin typeface="Calibri"/>
                <a:cs typeface="Calibri"/>
              </a:rPr>
              <a:t>Hareket</a:t>
            </a:r>
          </a:p>
          <a:p>
            <a:pPr marL="355600" indent="-342900">
              <a:lnSpc>
                <a:spcPct val="100000"/>
              </a:lnSpc>
              <a:buFont typeface="Arial"/>
              <a:buChar char="•"/>
              <a:tabLst>
                <a:tab pos="356235" algn="l"/>
              </a:tabLst>
            </a:pPr>
            <a:r>
              <a:rPr lang="tr-TR" sz="2000" dirty="0">
                <a:latin typeface="Calibri"/>
                <a:cs typeface="Calibri"/>
              </a:rPr>
              <a:t>İnsanın</a:t>
            </a:r>
            <a:r>
              <a:rPr lang="tr-TR" sz="2000" spc="-10" dirty="0">
                <a:latin typeface="Calibri"/>
                <a:cs typeface="Calibri"/>
              </a:rPr>
              <a:t> </a:t>
            </a:r>
            <a:r>
              <a:rPr lang="tr-TR" sz="2000" dirty="0">
                <a:latin typeface="Calibri"/>
                <a:cs typeface="Calibri"/>
              </a:rPr>
              <a:t>bel</a:t>
            </a:r>
            <a:r>
              <a:rPr lang="tr-TR" sz="2000" spc="-10" dirty="0">
                <a:latin typeface="Calibri"/>
                <a:cs typeface="Calibri"/>
              </a:rPr>
              <a:t>i</a:t>
            </a:r>
            <a:r>
              <a:rPr lang="tr-TR" sz="2000" dirty="0">
                <a:latin typeface="Calibri"/>
                <a:cs typeface="Calibri"/>
              </a:rPr>
              <a:t>r</a:t>
            </a:r>
            <a:r>
              <a:rPr lang="tr-TR" sz="2000" spc="-10" dirty="0">
                <a:latin typeface="Calibri"/>
                <a:cs typeface="Calibri"/>
              </a:rPr>
              <a:t>l</a:t>
            </a:r>
            <a:r>
              <a:rPr lang="tr-TR" sz="2000" dirty="0">
                <a:latin typeface="Calibri"/>
                <a:cs typeface="Calibri"/>
              </a:rPr>
              <a:t>i</a:t>
            </a:r>
            <a:r>
              <a:rPr lang="tr-TR" sz="2000" spc="20" dirty="0">
                <a:latin typeface="Calibri"/>
                <a:cs typeface="Calibri"/>
              </a:rPr>
              <a:t> </a:t>
            </a:r>
            <a:r>
              <a:rPr lang="tr-TR" sz="2000" dirty="0">
                <a:latin typeface="Calibri"/>
                <a:cs typeface="Calibri"/>
              </a:rPr>
              <a:t>bir no</a:t>
            </a:r>
            <a:r>
              <a:rPr lang="tr-TR" sz="2000" spc="-10" dirty="0">
                <a:latin typeface="Calibri"/>
                <a:cs typeface="Calibri"/>
              </a:rPr>
              <a:t>k</a:t>
            </a:r>
            <a:r>
              <a:rPr lang="tr-TR" sz="2000" spc="-25" dirty="0">
                <a:latin typeface="Calibri"/>
                <a:cs typeface="Calibri"/>
              </a:rPr>
              <a:t>t</a:t>
            </a:r>
            <a:r>
              <a:rPr lang="tr-TR" sz="2000" spc="-40" dirty="0">
                <a:latin typeface="Calibri"/>
                <a:cs typeface="Calibri"/>
              </a:rPr>
              <a:t>a</a:t>
            </a:r>
            <a:r>
              <a:rPr lang="tr-TR" sz="2000" spc="-35" dirty="0">
                <a:latin typeface="Calibri"/>
                <a:cs typeface="Calibri"/>
              </a:rPr>
              <a:t>y</a:t>
            </a:r>
            <a:r>
              <a:rPr lang="tr-TR" sz="2000" dirty="0">
                <a:latin typeface="Calibri"/>
                <a:cs typeface="Calibri"/>
              </a:rPr>
              <a:t>a</a:t>
            </a:r>
            <a:r>
              <a:rPr lang="tr-TR" sz="2000" spc="-20" dirty="0">
                <a:latin typeface="Calibri"/>
                <a:cs typeface="Calibri"/>
              </a:rPr>
              <a:t> </a:t>
            </a:r>
            <a:r>
              <a:rPr lang="tr-TR" sz="2000" spc="-10" dirty="0">
                <a:latin typeface="Calibri"/>
                <a:cs typeface="Calibri"/>
              </a:rPr>
              <a:t>g</a:t>
            </a:r>
            <a:r>
              <a:rPr lang="tr-TR" sz="2000" dirty="0">
                <a:latin typeface="Calibri"/>
                <a:cs typeface="Calibri"/>
              </a:rPr>
              <a:t>ö</a:t>
            </a:r>
            <a:r>
              <a:rPr lang="tr-TR" sz="2000" spc="-30" dirty="0">
                <a:latin typeface="Calibri"/>
                <a:cs typeface="Calibri"/>
              </a:rPr>
              <a:t>r</a:t>
            </a:r>
            <a:r>
              <a:rPr lang="tr-TR" sz="2000" dirty="0">
                <a:latin typeface="Calibri"/>
                <a:cs typeface="Calibri"/>
              </a:rPr>
              <a:t>e</a:t>
            </a:r>
            <a:r>
              <a:rPr lang="tr-TR" sz="2000" spc="-10" dirty="0">
                <a:latin typeface="Calibri"/>
                <a:cs typeface="Calibri"/>
              </a:rPr>
              <a:t> </a:t>
            </a:r>
            <a:r>
              <a:rPr lang="tr-TR" sz="2000" spc="-20" dirty="0">
                <a:latin typeface="Calibri"/>
                <a:cs typeface="Calibri"/>
              </a:rPr>
              <a:t>y</a:t>
            </a:r>
            <a:r>
              <a:rPr lang="tr-TR" sz="2000" dirty="0">
                <a:latin typeface="Calibri"/>
                <a:cs typeface="Calibri"/>
              </a:rPr>
              <a:t>er</a:t>
            </a:r>
            <a:r>
              <a:rPr lang="tr-TR" sz="2000" spc="-15" dirty="0">
                <a:latin typeface="Calibri"/>
                <a:cs typeface="Calibri"/>
              </a:rPr>
              <a:t> </a:t>
            </a:r>
            <a:r>
              <a:rPr lang="tr-TR" sz="2000" dirty="0">
                <a:latin typeface="Calibri"/>
                <a:cs typeface="Calibri"/>
              </a:rPr>
              <a:t>deği</a:t>
            </a:r>
            <a:r>
              <a:rPr lang="tr-TR" sz="2000" spc="-35" dirty="0">
                <a:latin typeface="Calibri"/>
                <a:cs typeface="Calibri"/>
              </a:rPr>
              <a:t>ş</a:t>
            </a:r>
            <a:r>
              <a:rPr lang="tr-TR" sz="2000" dirty="0">
                <a:latin typeface="Calibri"/>
                <a:cs typeface="Calibri"/>
              </a:rPr>
              <a:t>ti</a:t>
            </a:r>
            <a:r>
              <a:rPr lang="tr-TR" sz="2000" spc="-10" dirty="0">
                <a:latin typeface="Calibri"/>
                <a:cs typeface="Calibri"/>
              </a:rPr>
              <a:t>r</a:t>
            </a:r>
            <a:r>
              <a:rPr lang="tr-TR" sz="2000" dirty="0">
                <a:latin typeface="Calibri"/>
                <a:cs typeface="Calibri"/>
              </a:rPr>
              <a:t>m</a:t>
            </a:r>
            <a:r>
              <a:rPr lang="tr-TR" sz="2000" spc="-10" dirty="0">
                <a:latin typeface="Calibri"/>
                <a:cs typeface="Calibri"/>
              </a:rPr>
              <a:t>e</a:t>
            </a:r>
            <a:r>
              <a:rPr lang="tr-TR" sz="2000" dirty="0">
                <a:latin typeface="Calibri"/>
                <a:cs typeface="Calibri"/>
              </a:rPr>
              <a:t>s</a:t>
            </a:r>
            <a:r>
              <a:rPr lang="tr-TR" sz="2000" spc="-10" dirty="0">
                <a:latin typeface="Calibri"/>
                <a:cs typeface="Calibri"/>
              </a:rPr>
              <a:t>i</a:t>
            </a:r>
            <a:r>
              <a:rPr lang="tr-TR" sz="2000" dirty="0">
                <a:latin typeface="Calibri"/>
                <a:cs typeface="Calibri"/>
              </a:rPr>
              <a:t>di</a:t>
            </a:r>
            <a:r>
              <a:rPr lang="tr-TR" sz="2000" spc="-210" dirty="0">
                <a:latin typeface="Calibri"/>
                <a:cs typeface="Calibri"/>
              </a:rPr>
              <a:t>r</a:t>
            </a:r>
            <a:r>
              <a:rPr lang="tr-TR" sz="2000" dirty="0">
                <a:latin typeface="Calibri"/>
                <a:cs typeface="Calibri"/>
              </a:rPr>
              <a:t>.</a:t>
            </a:r>
          </a:p>
          <a:p>
            <a:pPr marL="355600" indent="-342900">
              <a:lnSpc>
                <a:spcPct val="100000"/>
              </a:lnSpc>
              <a:spcBef>
                <a:spcPts val="480"/>
              </a:spcBef>
              <a:buFont typeface="Arial"/>
              <a:buChar char="•"/>
              <a:tabLst>
                <a:tab pos="356235" algn="l"/>
              </a:tabLst>
            </a:pPr>
            <a:r>
              <a:rPr lang="tr-TR" sz="2000" dirty="0">
                <a:latin typeface="Calibri"/>
                <a:cs typeface="Calibri"/>
              </a:rPr>
              <a:t>Ha</a:t>
            </a:r>
            <a:r>
              <a:rPr lang="tr-TR" sz="2000" spc="-30"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a:t>
            </a:r>
            <a:r>
              <a:rPr lang="tr-TR" sz="2000" spc="15" dirty="0">
                <a:latin typeface="Calibri"/>
                <a:cs typeface="Calibri"/>
              </a:rPr>
              <a:t> </a:t>
            </a:r>
            <a:r>
              <a:rPr lang="tr-TR" sz="2000" dirty="0">
                <a:latin typeface="Calibri"/>
                <a:cs typeface="Calibri"/>
              </a:rPr>
              <a:t>do</a:t>
            </a:r>
            <a:r>
              <a:rPr lang="tr-TR" sz="2000" spc="5" dirty="0">
                <a:latin typeface="Calibri"/>
                <a:cs typeface="Calibri"/>
              </a:rPr>
              <a:t>ğ</a:t>
            </a:r>
            <a:r>
              <a:rPr lang="tr-TR" sz="2000" dirty="0">
                <a:latin typeface="Calibri"/>
                <a:cs typeface="Calibri"/>
              </a:rPr>
              <a:t>rusal</a:t>
            </a:r>
            <a:r>
              <a:rPr lang="tr-TR" sz="2000" spc="-20" dirty="0">
                <a:latin typeface="Calibri"/>
                <a:cs typeface="Calibri"/>
              </a:rPr>
              <a:t> </a:t>
            </a:r>
            <a:r>
              <a:rPr lang="tr-TR" sz="2000" spc="-30" dirty="0">
                <a:latin typeface="Calibri"/>
                <a:cs typeface="Calibri"/>
              </a:rPr>
              <a:t>v</a:t>
            </a:r>
            <a:r>
              <a:rPr lang="tr-TR" sz="2000" spc="-15" dirty="0">
                <a:latin typeface="Calibri"/>
                <a:cs typeface="Calibri"/>
              </a:rPr>
              <a:t>e</a:t>
            </a:r>
            <a:r>
              <a:rPr lang="tr-TR" sz="2000" spc="-35" dirty="0">
                <a:latin typeface="Calibri"/>
                <a:cs typeface="Calibri"/>
              </a:rPr>
              <a:t>y</a:t>
            </a:r>
            <a:r>
              <a:rPr lang="tr-TR" sz="2000" dirty="0">
                <a:latin typeface="Calibri"/>
                <a:cs typeface="Calibri"/>
              </a:rPr>
              <a:t>a</a:t>
            </a:r>
            <a:r>
              <a:rPr lang="tr-TR" sz="2000" spc="-10" dirty="0">
                <a:latin typeface="Calibri"/>
                <a:cs typeface="Calibri"/>
              </a:rPr>
              <a:t> </a:t>
            </a:r>
            <a:r>
              <a:rPr lang="tr-TR" sz="2000" dirty="0">
                <a:latin typeface="Calibri"/>
                <a:cs typeface="Calibri"/>
              </a:rPr>
              <a:t>açısal</a:t>
            </a:r>
            <a:r>
              <a:rPr lang="tr-TR" sz="2000" spc="15" dirty="0">
                <a:latin typeface="Calibri"/>
                <a:cs typeface="Calibri"/>
              </a:rPr>
              <a:t> </a:t>
            </a:r>
            <a:r>
              <a:rPr lang="tr-TR" sz="2000" dirty="0">
                <a:latin typeface="Calibri"/>
                <a:cs typeface="Calibri"/>
              </a:rPr>
              <a:t>olabi</a:t>
            </a:r>
            <a:r>
              <a:rPr lang="tr-TR" sz="2000" spc="-10" dirty="0">
                <a:latin typeface="Calibri"/>
                <a:cs typeface="Calibri"/>
              </a:rPr>
              <a:t>l</a:t>
            </a:r>
            <a:r>
              <a:rPr lang="tr-TR" sz="2000" dirty="0">
                <a:latin typeface="Calibri"/>
                <a:cs typeface="Calibri"/>
              </a:rPr>
              <a:t>i</a:t>
            </a:r>
            <a:r>
              <a:rPr lang="tr-TR" sz="2000" spc="-215" dirty="0">
                <a:latin typeface="Calibri"/>
                <a:cs typeface="Calibri"/>
              </a:rPr>
              <a:t>r</a:t>
            </a:r>
            <a:r>
              <a:rPr lang="tr-TR" sz="2000" dirty="0">
                <a:latin typeface="Calibri"/>
                <a:cs typeface="Calibri"/>
              </a:rPr>
              <a:t>.</a:t>
            </a:r>
          </a:p>
          <a:p>
            <a:pPr marL="355600" indent="-342900">
              <a:lnSpc>
                <a:spcPct val="100000"/>
              </a:lnSpc>
              <a:spcBef>
                <a:spcPts val="480"/>
              </a:spcBef>
              <a:buFont typeface="Arial"/>
              <a:buChar char="•"/>
              <a:tabLst>
                <a:tab pos="356235" algn="l"/>
              </a:tabLst>
            </a:pPr>
            <a:r>
              <a:rPr lang="tr-TR" sz="2000" dirty="0">
                <a:latin typeface="Calibri"/>
                <a:cs typeface="Calibri"/>
              </a:rPr>
              <a:t>Do</a:t>
            </a:r>
            <a:r>
              <a:rPr lang="tr-TR" sz="2000" spc="5" dirty="0">
                <a:latin typeface="Calibri"/>
                <a:cs typeface="Calibri"/>
              </a:rPr>
              <a:t>ğ</a:t>
            </a:r>
            <a:r>
              <a:rPr lang="tr-TR" sz="2000" dirty="0">
                <a:latin typeface="Calibri"/>
                <a:cs typeface="Calibri"/>
              </a:rPr>
              <a:t>rusal</a:t>
            </a:r>
            <a:r>
              <a:rPr lang="tr-TR" sz="2000" spc="-30"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spc="-25" dirty="0">
                <a:latin typeface="Calibri"/>
                <a:cs typeface="Calibri"/>
              </a:rPr>
              <a:t>tt</a:t>
            </a:r>
            <a:r>
              <a:rPr lang="tr-TR" sz="2000" dirty="0">
                <a:latin typeface="Calibri"/>
                <a:cs typeface="Calibri"/>
              </a:rPr>
              <a:t>e</a:t>
            </a:r>
            <a:r>
              <a:rPr lang="tr-TR" sz="2000" spc="10" dirty="0">
                <a:latin typeface="Calibri"/>
                <a:cs typeface="Calibri"/>
              </a:rPr>
              <a:t> </a:t>
            </a:r>
            <a:r>
              <a:rPr lang="tr-TR" sz="2000" dirty="0">
                <a:latin typeface="Calibri"/>
                <a:cs typeface="Calibri"/>
              </a:rPr>
              <a:t>bir</a:t>
            </a:r>
            <a:r>
              <a:rPr lang="tr-TR" sz="2000" spc="-10" dirty="0">
                <a:latin typeface="Calibri"/>
                <a:cs typeface="Calibri"/>
              </a:rPr>
              <a:t>i</a:t>
            </a:r>
            <a:r>
              <a:rPr lang="tr-TR" sz="2000" dirty="0">
                <a:latin typeface="Calibri"/>
                <a:cs typeface="Calibri"/>
              </a:rPr>
              <a:t>m</a:t>
            </a:r>
            <a:r>
              <a:rPr lang="tr-TR" sz="2000" spc="5" dirty="0">
                <a:latin typeface="Calibri"/>
                <a:cs typeface="Calibri"/>
              </a:rPr>
              <a:t> </a:t>
            </a:r>
            <a:r>
              <a:rPr lang="tr-TR" sz="2000" spc="-40" dirty="0">
                <a:latin typeface="Calibri"/>
                <a:cs typeface="Calibri"/>
              </a:rPr>
              <a:t>z</a:t>
            </a:r>
            <a:r>
              <a:rPr lang="tr-TR" sz="2000" dirty="0">
                <a:latin typeface="Calibri"/>
                <a:cs typeface="Calibri"/>
              </a:rPr>
              <a:t>amanda</a:t>
            </a:r>
            <a:r>
              <a:rPr lang="tr-TR" sz="2000" spc="-10" dirty="0">
                <a:latin typeface="Calibri"/>
                <a:cs typeface="Calibri"/>
              </a:rPr>
              <a:t> </a:t>
            </a:r>
            <a:r>
              <a:rPr lang="tr-TR" sz="2000" dirty="0">
                <a:latin typeface="Calibri"/>
                <a:cs typeface="Calibri"/>
              </a:rPr>
              <a:t>aldığı</a:t>
            </a:r>
            <a:r>
              <a:rPr lang="tr-TR" sz="2000" spc="-10" dirty="0">
                <a:latin typeface="Calibri"/>
                <a:cs typeface="Calibri"/>
              </a:rPr>
              <a:t> </a:t>
            </a:r>
            <a:r>
              <a:rPr lang="tr-TR" sz="2000" dirty="0">
                <a:latin typeface="Calibri"/>
                <a:cs typeface="Calibri"/>
              </a:rPr>
              <a:t>me</a:t>
            </a:r>
            <a:r>
              <a:rPr lang="tr-TR" sz="2000" spc="-10" dirty="0">
                <a:latin typeface="Calibri"/>
                <a:cs typeface="Calibri"/>
              </a:rPr>
              <a:t>s</a:t>
            </a:r>
            <a:r>
              <a:rPr lang="tr-TR" sz="2000" spc="-15" dirty="0">
                <a:latin typeface="Calibri"/>
                <a:cs typeface="Calibri"/>
              </a:rPr>
              <a:t>a</a:t>
            </a:r>
            <a:r>
              <a:rPr lang="tr-TR" sz="2000" spc="-50" dirty="0">
                <a:latin typeface="Calibri"/>
                <a:cs typeface="Calibri"/>
              </a:rPr>
              <a:t>f</a:t>
            </a:r>
            <a:r>
              <a:rPr lang="tr-TR" sz="2000" spc="-15" dirty="0">
                <a:latin typeface="Calibri"/>
                <a:cs typeface="Calibri"/>
              </a:rPr>
              <a:t>e</a:t>
            </a:r>
            <a:r>
              <a:rPr lang="tr-TR" sz="2000" spc="-20" dirty="0">
                <a:latin typeface="Calibri"/>
                <a:cs typeface="Calibri"/>
              </a:rPr>
              <a:t>y</a:t>
            </a:r>
            <a:r>
              <a:rPr lang="tr-TR" sz="2000" dirty="0">
                <a:latin typeface="Calibri"/>
                <a:cs typeface="Calibri"/>
              </a:rPr>
              <a:t>e</a:t>
            </a:r>
            <a:r>
              <a:rPr lang="tr-TR" sz="2000" spc="10" dirty="0">
                <a:latin typeface="Calibri"/>
                <a:cs typeface="Calibri"/>
              </a:rPr>
              <a:t> </a:t>
            </a:r>
            <a:r>
              <a:rPr lang="tr-TR" sz="2000" b="1" dirty="0">
                <a:solidFill>
                  <a:schemeClr val="accent2"/>
                </a:solidFill>
                <a:latin typeface="Calibri"/>
                <a:cs typeface="Calibri"/>
              </a:rPr>
              <a:t>hız</a:t>
            </a:r>
            <a:r>
              <a:rPr lang="tr-TR" sz="2000" b="1" spc="5" dirty="0">
                <a:latin typeface="Calibri"/>
                <a:cs typeface="Calibri"/>
              </a:rPr>
              <a:t> </a:t>
            </a:r>
            <a:r>
              <a:rPr lang="tr-TR" sz="2000" spc="-5" dirty="0">
                <a:latin typeface="Calibri"/>
                <a:cs typeface="Calibri"/>
              </a:rPr>
              <a:t>deni</a:t>
            </a:r>
            <a:r>
              <a:rPr lang="tr-TR" sz="2000" spc="-204" dirty="0">
                <a:latin typeface="Calibri"/>
                <a:cs typeface="Calibri"/>
              </a:rPr>
              <a:t>r</a:t>
            </a:r>
            <a:r>
              <a:rPr lang="tr-TR" sz="2000" dirty="0">
                <a:latin typeface="Calibri"/>
                <a:cs typeface="Calibri"/>
              </a:rPr>
              <a:t>.</a:t>
            </a:r>
          </a:p>
          <a:p>
            <a:pPr marL="355600" indent="-342900">
              <a:lnSpc>
                <a:spcPct val="100000"/>
              </a:lnSpc>
              <a:spcBef>
                <a:spcPts val="480"/>
              </a:spcBef>
              <a:buFont typeface="Arial"/>
              <a:buChar char="•"/>
              <a:tabLst>
                <a:tab pos="356235" algn="l"/>
              </a:tabLst>
            </a:pPr>
            <a:r>
              <a:rPr lang="tr-TR" sz="2000" dirty="0">
                <a:latin typeface="Calibri"/>
                <a:cs typeface="Calibri"/>
              </a:rPr>
              <a:t>Bazı</a:t>
            </a:r>
            <a:r>
              <a:rPr lang="tr-TR" sz="2000" spc="-15"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tl</a:t>
            </a:r>
            <a:r>
              <a:rPr lang="tr-TR" sz="2000" spc="-10" dirty="0">
                <a:latin typeface="Calibri"/>
                <a:cs typeface="Calibri"/>
              </a:rPr>
              <a:t>e</a:t>
            </a:r>
            <a:r>
              <a:rPr lang="tr-TR" sz="2000" dirty="0">
                <a:latin typeface="Calibri"/>
                <a:cs typeface="Calibri"/>
              </a:rPr>
              <a:t>r</a:t>
            </a:r>
            <a:r>
              <a:rPr lang="tr-TR" sz="2000" spc="20" dirty="0">
                <a:latin typeface="Calibri"/>
                <a:cs typeface="Calibri"/>
              </a:rPr>
              <a:t> </a:t>
            </a:r>
            <a:r>
              <a:rPr lang="tr-TR" sz="2000" dirty="0">
                <a:latin typeface="Calibri"/>
                <a:cs typeface="Calibri"/>
              </a:rPr>
              <a:t>açısal</a:t>
            </a:r>
            <a:r>
              <a:rPr lang="tr-TR" sz="2000" spc="5" dirty="0">
                <a:latin typeface="Calibri"/>
                <a:cs typeface="Calibri"/>
              </a:rPr>
              <a:t> </a:t>
            </a:r>
            <a:r>
              <a:rPr lang="tr-TR" sz="2000" spc="-30" dirty="0">
                <a:latin typeface="Calibri"/>
                <a:cs typeface="Calibri"/>
              </a:rPr>
              <a:t>v</a:t>
            </a:r>
            <a:r>
              <a:rPr lang="tr-TR" sz="2000" dirty="0">
                <a:latin typeface="Calibri"/>
                <a:cs typeface="Calibri"/>
              </a:rPr>
              <a:t>e do</a:t>
            </a:r>
            <a:r>
              <a:rPr lang="tr-TR" sz="2000" spc="5" dirty="0">
                <a:latin typeface="Calibri"/>
                <a:cs typeface="Calibri"/>
              </a:rPr>
              <a:t>ğ</a:t>
            </a:r>
            <a:r>
              <a:rPr lang="tr-TR" sz="2000" dirty="0">
                <a:latin typeface="Calibri"/>
                <a:cs typeface="Calibri"/>
              </a:rPr>
              <a:t>rusal</a:t>
            </a:r>
            <a:r>
              <a:rPr lang="tr-TR" sz="2000" spc="-20"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tin bi</a:t>
            </a:r>
            <a:r>
              <a:rPr lang="tr-TR" sz="2000" spc="-10" dirty="0">
                <a:latin typeface="Calibri"/>
                <a:cs typeface="Calibri"/>
              </a:rPr>
              <a:t>l</a:t>
            </a:r>
            <a:r>
              <a:rPr lang="tr-TR" sz="2000" dirty="0">
                <a:latin typeface="Calibri"/>
                <a:cs typeface="Calibri"/>
              </a:rPr>
              <a:t>eş</a:t>
            </a:r>
            <a:r>
              <a:rPr lang="tr-TR" sz="2000" spc="-70" dirty="0">
                <a:latin typeface="Calibri"/>
                <a:cs typeface="Calibri"/>
              </a:rPr>
              <a:t>k</a:t>
            </a:r>
            <a:r>
              <a:rPr lang="tr-TR" sz="2000" dirty="0">
                <a:latin typeface="Calibri"/>
                <a:cs typeface="Calibri"/>
              </a:rPr>
              <a:t>esi</a:t>
            </a:r>
            <a:r>
              <a:rPr lang="tr-TR" sz="2000" spc="25" dirty="0">
                <a:latin typeface="Calibri"/>
                <a:cs typeface="Calibri"/>
              </a:rPr>
              <a:t> </a:t>
            </a:r>
            <a:r>
              <a:rPr lang="tr-TR" sz="2000" dirty="0">
                <a:latin typeface="Calibri"/>
                <a:cs typeface="Calibri"/>
              </a:rPr>
              <a:t>şek</a:t>
            </a:r>
            <a:r>
              <a:rPr lang="tr-TR" sz="2000" spc="-10" dirty="0">
                <a:latin typeface="Calibri"/>
                <a:cs typeface="Calibri"/>
              </a:rPr>
              <a:t>l</a:t>
            </a:r>
            <a:r>
              <a:rPr lang="tr-TR" sz="2000" dirty="0">
                <a:latin typeface="Calibri"/>
                <a:cs typeface="Calibri"/>
              </a:rPr>
              <a:t>inde </a:t>
            </a:r>
            <a:r>
              <a:rPr lang="tr-TR" sz="2000" spc="5" dirty="0">
                <a:latin typeface="Calibri"/>
                <a:cs typeface="Calibri"/>
              </a:rPr>
              <a:t>d</a:t>
            </a:r>
            <a:r>
              <a:rPr lang="tr-TR" sz="2000" dirty="0">
                <a:latin typeface="Calibri"/>
                <a:cs typeface="Calibri"/>
              </a:rPr>
              <a:t>e olabi</a:t>
            </a:r>
            <a:r>
              <a:rPr lang="tr-TR" sz="2000" spc="-10" dirty="0">
                <a:latin typeface="Calibri"/>
                <a:cs typeface="Calibri"/>
              </a:rPr>
              <a:t>l</a:t>
            </a:r>
            <a:r>
              <a:rPr lang="tr-TR" sz="2000" dirty="0">
                <a:latin typeface="Calibri"/>
                <a:cs typeface="Calibri"/>
              </a:rPr>
              <a:t>i</a:t>
            </a:r>
            <a:r>
              <a:rPr lang="tr-TR" sz="2000" spc="-215" dirty="0">
                <a:latin typeface="Calibri"/>
                <a:cs typeface="Calibri"/>
              </a:rPr>
              <a:t>r</a:t>
            </a:r>
            <a:r>
              <a:rPr lang="tr-TR" sz="2000" dirty="0">
                <a:latin typeface="Calibri"/>
                <a:cs typeface="Calibri"/>
              </a:rPr>
              <a:t>.</a:t>
            </a:r>
          </a:p>
          <a:p>
            <a:pPr marL="355600" indent="-342900">
              <a:lnSpc>
                <a:spcPct val="100000"/>
              </a:lnSpc>
              <a:spcBef>
                <a:spcPts val="480"/>
              </a:spcBef>
              <a:buFont typeface="Arial"/>
              <a:buChar char="•"/>
              <a:tabLst>
                <a:tab pos="356235" algn="l"/>
              </a:tabLst>
            </a:pPr>
            <a:r>
              <a:rPr lang="tr-TR" sz="2000" dirty="0">
                <a:latin typeface="Calibri"/>
                <a:cs typeface="Calibri"/>
              </a:rPr>
              <a:t>Ha</a:t>
            </a:r>
            <a:r>
              <a:rPr lang="tr-TR" sz="2000" spc="-35" dirty="0">
                <a:latin typeface="Calibri"/>
                <a:cs typeface="Calibri"/>
              </a:rPr>
              <a:t>r</a:t>
            </a:r>
            <a:r>
              <a:rPr lang="tr-TR" sz="2000" dirty="0">
                <a:latin typeface="Calibri"/>
                <a:cs typeface="Calibri"/>
              </a:rPr>
              <a:t>e</a:t>
            </a:r>
            <a:r>
              <a:rPr lang="tr-TR" sz="2000" spc="-65" dirty="0">
                <a:latin typeface="Calibri"/>
                <a:cs typeface="Calibri"/>
              </a:rPr>
              <a:t>k</a:t>
            </a:r>
            <a:r>
              <a:rPr lang="tr-TR" sz="2000" spc="-20" dirty="0">
                <a:latin typeface="Calibri"/>
                <a:cs typeface="Calibri"/>
              </a:rPr>
              <a:t>e</a:t>
            </a:r>
            <a:r>
              <a:rPr lang="tr-TR" sz="2000" spc="-25" dirty="0">
                <a:latin typeface="Calibri"/>
                <a:cs typeface="Calibri"/>
              </a:rPr>
              <a:t>tt</a:t>
            </a:r>
            <a:r>
              <a:rPr lang="tr-TR" sz="2000" dirty="0">
                <a:latin typeface="Calibri"/>
                <a:cs typeface="Calibri"/>
              </a:rPr>
              <a:t>e</a:t>
            </a:r>
            <a:r>
              <a:rPr lang="tr-TR" sz="2000" spc="10" dirty="0">
                <a:latin typeface="Calibri"/>
                <a:cs typeface="Calibri"/>
              </a:rPr>
              <a:t> </a:t>
            </a:r>
            <a:r>
              <a:rPr lang="tr-TR" sz="2000" spc="-20" dirty="0">
                <a:latin typeface="Calibri"/>
                <a:cs typeface="Calibri"/>
              </a:rPr>
              <a:t>y</a:t>
            </a:r>
            <a:r>
              <a:rPr lang="tr-TR" sz="2000" dirty="0">
                <a:latin typeface="Calibri"/>
                <a:cs typeface="Calibri"/>
              </a:rPr>
              <a:t>er</a:t>
            </a:r>
            <a:r>
              <a:rPr lang="tr-TR" sz="2000" spc="-20" dirty="0">
                <a:latin typeface="Calibri"/>
                <a:cs typeface="Calibri"/>
              </a:rPr>
              <a:t> </a:t>
            </a:r>
            <a:r>
              <a:rPr lang="tr-TR" sz="2000" dirty="0">
                <a:latin typeface="Calibri"/>
                <a:cs typeface="Calibri"/>
              </a:rPr>
              <a:t>çek</a:t>
            </a:r>
            <a:r>
              <a:rPr lang="tr-TR" sz="2000" spc="-10" dirty="0">
                <a:latin typeface="Calibri"/>
                <a:cs typeface="Calibri"/>
              </a:rPr>
              <a:t>im</a:t>
            </a:r>
            <a:r>
              <a:rPr lang="tr-TR" sz="2000" dirty="0">
                <a:latin typeface="Calibri"/>
                <a:cs typeface="Calibri"/>
              </a:rPr>
              <a:t>i</a:t>
            </a:r>
            <a:r>
              <a:rPr lang="tr-TR" sz="2000" spc="5" dirty="0">
                <a:latin typeface="Calibri"/>
                <a:cs typeface="Calibri"/>
              </a:rPr>
              <a:t> </a:t>
            </a:r>
            <a:r>
              <a:rPr lang="tr-TR" sz="2000" spc="-30" dirty="0">
                <a:latin typeface="Calibri"/>
                <a:cs typeface="Calibri"/>
              </a:rPr>
              <a:t>v</a:t>
            </a:r>
            <a:r>
              <a:rPr lang="tr-TR" sz="2000" dirty="0">
                <a:latin typeface="Calibri"/>
                <a:cs typeface="Calibri"/>
              </a:rPr>
              <a:t>e</a:t>
            </a:r>
            <a:r>
              <a:rPr lang="tr-TR" sz="2000" spc="10" dirty="0">
                <a:latin typeface="Calibri"/>
                <a:cs typeface="Calibri"/>
              </a:rPr>
              <a:t> </a:t>
            </a:r>
            <a:r>
              <a:rPr lang="tr-TR" sz="2000" dirty="0">
                <a:latin typeface="Calibri"/>
                <a:cs typeface="Calibri"/>
              </a:rPr>
              <a:t>kütle</a:t>
            </a:r>
            <a:r>
              <a:rPr lang="tr-TR" sz="2000" spc="-10" dirty="0">
                <a:latin typeface="Calibri"/>
                <a:cs typeface="Calibri"/>
              </a:rPr>
              <a:t> </a:t>
            </a:r>
            <a:r>
              <a:rPr lang="tr-TR" sz="2000" dirty="0">
                <a:latin typeface="Calibri"/>
                <a:cs typeface="Calibri"/>
              </a:rPr>
              <a:t>öne</a:t>
            </a:r>
            <a:r>
              <a:rPr lang="tr-TR" sz="2000" spc="-10" dirty="0">
                <a:latin typeface="Calibri"/>
                <a:cs typeface="Calibri"/>
              </a:rPr>
              <a:t>m</a:t>
            </a:r>
            <a:r>
              <a:rPr lang="tr-TR" sz="2000" dirty="0">
                <a:latin typeface="Calibri"/>
                <a:cs typeface="Calibri"/>
              </a:rPr>
              <a:t>li</a:t>
            </a:r>
            <a:r>
              <a:rPr lang="tr-TR" sz="2000" spc="-10" dirty="0">
                <a:latin typeface="Calibri"/>
                <a:cs typeface="Calibri"/>
              </a:rPr>
              <a:t> </a:t>
            </a:r>
            <a:r>
              <a:rPr lang="tr-TR" sz="2000" spc="-20" dirty="0">
                <a:latin typeface="Calibri"/>
                <a:cs typeface="Calibri"/>
              </a:rPr>
              <a:t>y</a:t>
            </a:r>
            <a:r>
              <a:rPr lang="tr-TR" sz="2000" dirty="0">
                <a:latin typeface="Calibri"/>
                <a:cs typeface="Calibri"/>
              </a:rPr>
              <a:t>er</a:t>
            </a:r>
            <a:r>
              <a:rPr lang="tr-TR" sz="2000" spc="-20" dirty="0">
                <a:latin typeface="Calibri"/>
                <a:cs typeface="Calibri"/>
              </a:rPr>
              <a:t> </a:t>
            </a:r>
            <a:r>
              <a:rPr lang="tr-TR" sz="2000" dirty="0">
                <a:latin typeface="Calibri"/>
                <a:cs typeface="Calibri"/>
              </a:rPr>
              <a:t>tu</a:t>
            </a:r>
            <a:r>
              <a:rPr lang="tr-TR" sz="2000" spc="-25" dirty="0">
                <a:latin typeface="Calibri"/>
                <a:cs typeface="Calibri"/>
              </a:rPr>
              <a:t>t</a:t>
            </a:r>
            <a:r>
              <a:rPr lang="tr-TR" sz="2000" dirty="0">
                <a:latin typeface="Calibri"/>
                <a:cs typeface="Calibri"/>
              </a:rPr>
              <a:t>a</a:t>
            </a:r>
            <a:r>
              <a:rPr lang="tr-TR" sz="2000" spc="-210" dirty="0">
                <a:latin typeface="Calibri"/>
                <a:cs typeface="Calibri"/>
              </a:rPr>
              <a:t>r</a:t>
            </a:r>
            <a:r>
              <a:rPr lang="tr-TR" sz="2000" dirty="0">
                <a:latin typeface="Calibri"/>
                <a:cs typeface="Calibri"/>
              </a:rPr>
              <a:t>.</a:t>
            </a:r>
          </a:p>
          <a:p>
            <a:pPr marL="355600" indent="-342900">
              <a:lnSpc>
                <a:spcPct val="100000"/>
              </a:lnSpc>
              <a:spcBef>
                <a:spcPts val="480"/>
              </a:spcBef>
              <a:buFont typeface="Arial"/>
              <a:buChar char="•"/>
              <a:tabLst>
                <a:tab pos="356235" algn="l"/>
              </a:tabLst>
            </a:pPr>
            <a:r>
              <a:rPr lang="tr-TR" sz="2000" spc="-150" dirty="0">
                <a:latin typeface="Calibri"/>
                <a:cs typeface="Calibri"/>
              </a:rPr>
              <a:t>Y</a:t>
            </a:r>
            <a:r>
              <a:rPr lang="tr-TR" sz="2000" dirty="0">
                <a:latin typeface="Calibri"/>
                <a:cs typeface="Calibri"/>
              </a:rPr>
              <a:t>er çeki</a:t>
            </a:r>
            <a:r>
              <a:rPr lang="tr-TR" sz="2000" spc="-10" dirty="0">
                <a:latin typeface="Calibri"/>
                <a:cs typeface="Calibri"/>
              </a:rPr>
              <a:t>m</a:t>
            </a:r>
            <a:r>
              <a:rPr lang="tr-TR" sz="2000" dirty="0">
                <a:latin typeface="Calibri"/>
                <a:cs typeface="Calibri"/>
              </a:rPr>
              <a:t>inin</a:t>
            </a:r>
            <a:r>
              <a:rPr lang="tr-TR" sz="2000" spc="10" dirty="0">
                <a:latin typeface="Calibri"/>
                <a:cs typeface="Calibri"/>
              </a:rPr>
              <a:t> </a:t>
            </a:r>
            <a:r>
              <a:rPr lang="tr-TR" sz="2000" dirty="0">
                <a:latin typeface="Calibri"/>
                <a:cs typeface="Calibri"/>
              </a:rPr>
              <a:t>kütle ü</a:t>
            </a:r>
            <a:r>
              <a:rPr lang="tr-TR" sz="2000" spc="-45" dirty="0">
                <a:latin typeface="Calibri"/>
                <a:cs typeface="Calibri"/>
              </a:rPr>
              <a:t>z</a:t>
            </a:r>
            <a:r>
              <a:rPr lang="tr-TR" sz="2000" dirty="0">
                <a:latin typeface="Calibri"/>
                <a:cs typeface="Calibri"/>
              </a:rPr>
              <a:t>er</a:t>
            </a:r>
            <a:r>
              <a:rPr lang="tr-TR" sz="2000" spc="-10" dirty="0">
                <a:latin typeface="Calibri"/>
                <a:cs typeface="Calibri"/>
              </a:rPr>
              <a:t>i</a:t>
            </a:r>
            <a:r>
              <a:rPr lang="tr-TR" sz="2000" dirty="0">
                <a:latin typeface="Calibri"/>
                <a:cs typeface="Calibri"/>
              </a:rPr>
              <a:t>ne </a:t>
            </a:r>
            <a:r>
              <a:rPr lang="tr-TR" sz="2000" spc="-10" dirty="0">
                <a:latin typeface="Calibri"/>
                <a:cs typeface="Calibri"/>
              </a:rPr>
              <a:t>e</a:t>
            </a:r>
            <a:r>
              <a:rPr lang="tr-TR" sz="2000" dirty="0">
                <a:latin typeface="Calibri"/>
                <a:cs typeface="Calibri"/>
              </a:rPr>
              <a:t>tki</a:t>
            </a:r>
            <a:r>
              <a:rPr lang="tr-TR" sz="2000" spc="-10" dirty="0">
                <a:latin typeface="Calibri"/>
                <a:cs typeface="Calibri"/>
              </a:rPr>
              <a:t>s</a:t>
            </a:r>
            <a:r>
              <a:rPr lang="tr-TR" sz="2000" dirty="0">
                <a:latin typeface="Calibri"/>
                <a:cs typeface="Calibri"/>
              </a:rPr>
              <a:t>ine</a:t>
            </a:r>
            <a:r>
              <a:rPr lang="tr-TR" sz="2000" spc="25" dirty="0">
                <a:latin typeface="Calibri"/>
                <a:cs typeface="Calibri"/>
              </a:rPr>
              <a:t> </a:t>
            </a:r>
            <a:r>
              <a:rPr lang="tr-TR" sz="2000" b="1" dirty="0">
                <a:solidFill>
                  <a:schemeClr val="accent2"/>
                </a:solidFill>
                <a:latin typeface="Calibri"/>
                <a:cs typeface="Calibri"/>
              </a:rPr>
              <a:t>a</a:t>
            </a:r>
            <a:r>
              <a:rPr lang="tr-TR" sz="2000" b="1" spc="-10" dirty="0">
                <a:solidFill>
                  <a:schemeClr val="accent2"/>
                </a:solidFill>
                <a:latin typeface="Calibri"/>
                <a:cs typeface="Calibri"/>
              </a:rPr>
              <a:t>ğ</a:t>
            </a:r>
            <a:r>
              <a:rPr lang="tr-TR" sz="2000" b="1" dirty="0">
                <a:solidFill>
                  <a:schemeClr val="accent2"/>
                </a:solidFill>
                <a:latin typeface="Calibri"/>
                <a:cs typeface="Calibri"/>
              </a:rPr>
              <a:t>ırl</a:t>
            </a:r>
            <a:r>
              <a:rPr lang="tr-TR" sz="2000" b="1" spc="-10" dirty="0">
                <a:solidFill>
                  <a:schemeClr val="accent2"/>
                </a:solidFill>
                <a:latin typeface="Calibri"/>
                <a:cs typeface="Calibri"/>
              </a:rPr>
              <a:t>ı</a:t>
            </a:r>
            <a:r>
              <a:rPr lang="tr-TR" sz="2000" b="1" dirty="0">
                <a:solidFill>
                  <a:schemeClr val="accent2"/>
                </a:solidFill>
                <a:latin typeface="Calibri"/>
                <a:cs typeface="Calibri"/>
              </a:rPr>
              <a:t>k</a:t>
            </a:r>
            <a:r>
              <a:rPr lang="tr-TR" sz="2000" b="1" spc="-15" dirty="0">
                <a:latin typeface="Calibri"/>
                <a:cs typeface="Calibri"/>
              </a:rPr>
              <a:t> </a:t>
            </a:r>
            <a:r>
              <a:rPr lang="tr-TR" sz="2000" dirty="0">
                <a:latin typeface="Calibri"/>
                <a:cs typeface="Calibri"/>
              </a:rPr>
              <a:t>adı </a:t>
            </a:r>
            <a:r>
              <a:rPr lang="tr-TR" sz="2000" spc="-30" dirty="0">
                <a:latin typeface="Calibri"/>
                <a:cs typeface="Calibri"/>
              </a:rPr>
              <a:t>v</a:t>
            </a:r>
            <a:r>
              <a:rPr lang="tr-TR" sz="2000" dirty="0">
                <a:latin typeface="Calibri"/>
                <a:cs typeface="Calibri"/>
              </a:rPr>
              <a:t>er</a:t>
            </a:r>
            <a:r>
              <a:rPr lang="tr-TR" sz="2000" spc="-10" dirty="0">
                <a:latin typeface="Calibri"/>
                <a:cs typeface="Calibri"/>
              </a:rPr>
              <a:t>i</a:t>
            </a:r>
            <a:r>
              <a:rPr lang="tr-TR" sz="2000" dirty="0">
                <a:latin typeface="Calibri"/>
                <a:cs typeface="Calibri"/>
              </a:rPr>
              <a:t>l</a:t>
            </a:r>
            <a:r>
              <a:rPr lang="tr-TR" sz="2000" spc="-10" dirty="0">
                <a:latin typeface="Calibri"/>
                <a:cs typeface="Calibri"/>
              </a:rPr>
              <a:t>i</a:t>
            </a:r>
            <a:r>
              <a:rPr lang="tr-TR" sz="2000" spc="-210" dirty="0">
                <a:latin typeface="Calibri"/>
                <a:cs typeface="Calibri"/>
              </a:rPr>
              <a:t>r</a:t>
            </a:r>
            <a:r>
              <a:rPr lang="tr-TR" sz="2000" dirty="0">
                <a:latin typeface="Calibri"/>
                <a:cs typeface="Calibri"/>
              </a:rPr>
              <a:t>.</a:t>
            </a:r>
          </a:p>
          <a:p>
            <a:pPr marL="355600" indent="-342900">
              <a:lnSpc>
                <a:spcPct val="100000"/>
              </a:lnSpc>
              <a:spcBef>
                <a:spcPts val="480"/>
              </a:spcBef>
              <a:buFont typeface="Arial"/>
              <a:buChar char="•"/>
              <a:tabLst>
                <a:tab pos="356235" algn="l"/>
              </a:tabLst>
            </a:pPr>
            <a:endParaRPr lang="tr-TR" sz="2000" dirty="0">
              <a:latin typeface="Calibri"/>
              <a:cs typeface="Calibri"/>
            </a:endParaRPr>
          </a:p>
          <a:p>
            <a:pPr marL="305308" marR="120014" lvl="1" indent="0">
              <a:lnSpc>
                <a:spcPct val="100000"/>
              </a:lnSpc>
              <a:buNone/>
              <a:tabLst>
                <a:tab pos="356235" algn="l"/>
              </a:tabLst>
            </a:pPr>
            <a:r>
              <a:rPr lang="tr-TR" b="1" dirty="0">
                <a:solidFill>
                  <a:schemeClr val="accent2"/>
                </a:solidFill>
                <a:latin typeface="Calibri"/>
                <a:cs typeface="Calibri"/>
              </a:rPr>
              <a:t>1) Doğrusal</a:t>
            </a:r>
            <a:r>
              <a:rPr lang="tr-TR" b="1" spc="-30" dirty="0">
                <a:solidFill>
                  <a:schemeClr val="accent2"/>
                </a:solidFill>
                <a:latin typeface="Calibri"/>
                <a:cs typeface="Calibri"/>
              </a:rPr>
              <a:t> </a:t>
            </a:r>
            <a:r>
              <a:rPr lang="tr-TR" b="1" dirty="0">
                <a:solidFill>
                  <a:schemeClr val="accent2"/>
                </a:solidFill>
                <a:latin typeface="Calibri"/>
                <a:cs typeface="Calibri"/>
              </a:rPr>
              <a:t>ha</a:t>
            </a:r>
            <a:r>
              <a:rPr lang="tr-TR" b="1" spc="-25" dirty="0">
                <a:solidFill>
                  <a:schemeClr val="accent2"/>
                </a:solidFill>
                <a:latin typeface="Calibri"/>
                <a:cs typeface="Calibri"/>
              </a:rPr>
              <a:t>r</a:t>
            </a:r>
            <a:r>
              <a:rPr lang="tr-TR" b="1" dirty="0">
                <a:solidFill>
                  <a:schemeClr val="accent2"/>
                </a:solidFill>
                <a:latin typeface="Calibri"/>
                <a:cs typeface="Calibri"/>
              </a:rPr>
              <a:t>e</a:t>
            </a:r>
            <a:r>
              <a:rPr lang="tr-TR" b="1" spc="-65" dirty="0">
                <a:solidFill>
                  <a:schemeClr val="accent2"/>
                </a:solidFill>
                <a:latin typeface="Calibri"/>
                <a:cs typeface="Calibri"/>
              </a:rPr>
              <a:t>k</a:t>
            </a:r>
            <a:r>
              <a:rPr lang="tr-TR" b="1" spc="-15" dirty="0">
                <a:solidFill>
                  <a:schemeClr val="accent2"/>
                </a:solidFill>
                <a:latin typeface="Calibri"/>
                <a:cs typeface="Calibri"/>
              </a:rPr>
              <a:t>e</a:t>
            </a:r>
            <a:r>
              <a:rPr lang="tr-TR" b="1" dirty="0">
                <a:solidFill>
                  <a:schemeClr val="accent2"/>
                </a:solidFill>
                <a:latin typeface="Calibri"/>
                <a:cs typeface="Calibri"/>
              </a:rPr>
              <a:t>t:</a:t>
            </a:r>
            <a:r>
              <a:rPr lang="tr-TR" b="1" spc="5" dirty="0">
                <a:solidFill>
                  <a:schemeClr val="accent2"/>
                </a:solidFill>
                <a:latin typeface="Calibri"/>
                <a:cs typeface="Calibri"/>
              </a:rPr>
              <a:t> </a:t>
            </a:r>
            <a:r>
              <a:rPr lang="tr-TR" dirty="0">
                <a:latin typeface="Calibri"/>
                <a:cs typeface="Calibri"/>
              </a:rPr>
              <a:t>Ha</a:t>
            </a:r>
            <a:r>
              <a:rPr lang="tr-TR" spc="-30" dirty="0">
                <a:latin typeface="Calibri"/>
                <a:cs typeface="Calibri"/>
              </a:rPr>
              <a:t>r</a:t>
            </a:r>
            <a:r>
              <a:rPr lang="tr-TR" dirty="0">
                <a:latin typeface="Calibri"/>
                <a:cs typeface="Calibri"/>
              </a:rPr>
              <a:t>e</a:t>
            </a:r>
            <a:r>
              <a:rPr lang="tr-TR" spc="-65" dirty="0">
                <a:latin typeface="Calibri"/>
                <a:cs typeface="Calibri"/>
              </a:rPr>
              <a:t>k</a:t>
            </a:r>
            <a:r>
              <a:rPr lang="tr-TR" spc="-15" dirty="0">
                <a:latin typeface="Calibri"/>
                <a:cs typeface="Calibri"/>
              </a:rPr>
              <a:t>e</a:t>
            </a:r>
            <a:r>
              <a:rPr lang="tr-TR" dirty="0">
                <a:latin typeface="Calibri"/>
                <a:cs typeface="Calibri"/>
              </a:rPr>
              <a:t>t</a:t>
            </a:r>
            <a:r>
              <a:rPr lang="tr-TR" spc="15" dirty="0">
                <a:latin typeface="Calibri"/>
                <a:cs typeface="Calibri"/>
              </a:rPr>
              <a:t> </a:t>
            </a:r>
            <a:r>
              <a:rPr lang="tr-TR" dirty="0">
                <a:latin typeface="Calibri"/>
                <a:cs typeface="Calibri"/>
              </a:rPr>
              <a:t>eden ci</a:t>
            </a:r>
            <a:r>
              <a:rPr lang="tr-TR" spc="-10" dirty="0">
                <a:latin typeface="Calibri"/>
                <a:cs typeface="Calibri"/>
              </a:rPr>
              <a:t>s</a:t>
            </a:r>
            <a:r>
              <a:rPr lang="tr-TR" dirty="0">
                <a:latin typeface="Calibri"/>
                <a:cs typeface="Calibri"/>
              </a:rPr>
              <a:t>m</a:t>
            </a:r>
            <a:r>
              <a:rPr lang="tr-TR" spc="-10" dirty="0">
                <a:latin typeface="Calibri"/>
                <a:cs typeface="Calibri"/>
              </a:rPr>
              <a:t>i</a:t>
            </a:r>
            <a:r>
              <a:rPr lang="tr-TR" dirty="0">
                <a:latin typeface="Calibri"/>
                <a:cs typeface="Calibri"/>
              </a:rPr>
              <a:t>n</a:t>
            </a:r>
            <a:r>
              <a:rPr lang="tr-TR" spc="30" dirty="0">
                <a:latin typeface="Calibri"/>
                <a:cs typeface="Calibri"/>
              </a:rPr>
              <a:t> </a:t>
            </a:r>
            <a:r>
              <a:rPr lang="tr-TR" dirty="0">
                <a:latin typeface="Calibri"/>
                <a:cs typeface="Calibri"/>
              </a:rPr>
              <a:t>tüm no</a:t>
            </a:r>
            <a:r>
              <a:rPr lang="tr-TR" spc="-15" dirty="0">
                <a:latin typeface="Calibri"/>
                <a:cs typeface="Calibri"/>
              </a:rPr>
              <a:t>k</a:t>
            </a:r>
            <a:r>
              <a:rPr lang="tr-TR" spc="-25" dirty="0">
                <a:latin typeface="Calibri"/>
                <a:cs typeface="Calibri"/>
              </a:rPr>
              <a:t>t</a:t>
            </a:r>
            <a:r>
              <a:rPr lang="tr-TR" dirty="0">
                <a:latin typeface="Calibri"/>
                <a:cs typeface="Calibri"/>
              </a:rPr>
              <a:t>ala</a:t>
            </a:r>
            <a:r>
              <a:rPr lang="tr-TR" spc="-10" dirty="0">
                <a:latin typeface="Calibri"/>
                <a:cs typeface="Calibri"/>
              </a:rPr>
              <a:t>r</a:t>
            </a:r>
            <a:r>
              <a:rPr lang="tr-TR" dirty="0">
                <a:latin typeface="Calibri"/>
                <a:cs typeface="Calibri"/>
              </a:rPr>
              <a:t>ı</a:t>
            </a:r>
            <a:r>
              <a:rPr lang="tr-TR" spc="5" dirty="0">
                <a:latin typeface="Calibri"/>
                <a:cs typeface="Calibri"/>
              </a:rPr>
              <a:t> </a:t>
            </a:r>
            <a:r>
              <a:rPr lang="tr-TR" spc="-40" dirty="0">
                <a:latin typeface="Calibri"/>
                <a:cs typeface="Calibri"/>
              </a:rPr>
              <a:t>a</a:t>
            </a:r>
            <a:r>
              <a:rPr lang="tr-TR" dirty="0">
                <a:latin typeface="Calibri"/>
                <a:cs typeface="Calibri"/>
              </a:rPr>
              <a:t>y</a:t>
            </a:r>
            <a:r>
              <a:rPr lang="tr-TR" spc="5" dirty="0">
                <a:latin typeface="Calibri"/>
                <a:cs typeface="Calibri"/>
              </a:rPr>
              <a:t>n</a:t>
            </a:r>
            <a:r>
              <a:rPr lang="tr-TR" dirty="0">
                <a:latin typeface="Calibri"/>
                <a:cs typeface="Calibri"/>
              </a:rPr>
              <a:t>ı</a:t>
            </a:r>
            <a:r>
              <a:rPr lang="tr-TR" spc="-15" dirty="0">
                <a:latin typeface="Calibri"/>
                <a:cs typeface="Calibri"/>
              </a:rPr>
              <a:t> </a:t>
            </a:r>
            <a:r>
              <a:rPr lang="tr-TR" dirty="0">
                <a:latin typeface="Calibri"/>
                <a:cs typeface="Calibri"/>
              </a:rPr>
              <a:t>do</a:t>
            </a:r>
            <a:r>
              <a:rPr lang="tr-TR" spc="5" dirty="0">
                <a:latin typeface="Calibri"/>
                <a:cs typeface="Calibri"/>
              </a:rPr>
              <a:t>ğ</a:t>
            </a:r>
            <a:r>
              <a:rPr lang="tr-TR" dirty="0">
                <a:latin typeface="Calibri"/>
                <a:cs typeface="Calibri"/>
              </a:rPr>
              <a:t>rultu</a:t>
            </a:r>
            <a:r>
              <a:rPr lang="tr-TR" spc="-20" dirty="0">
                <a:latin typeface="Calibri"/>
                <a:cs typeface="Calibri"/>
              </a:rPr>
              <a:t> </a:t>
            </a:r>
            <a:r>
              <a:rPr lang="tr-TR" spc="-30" dirty="0">
                <a:latin typeface="Calibri"/>
                <a:cs typeface="Calibri"/>
              </a:rPr>
              <a:t>v</a:t>
            </a:r>
            <a:r>
              <a:rPr lang="tr-TR" dirty="0">
                <a:latin typeface="Calibri"/>
                <a:cs typeface="Calibri"/>
              </a:rPr>
              <a:t>e </a:t>
            </a:r>
            <a:r>
              <a:rPr lang="tr-TR" spc="-40" dirty="0">
                <a:latin typeface="Calibri"/>
                <a:cs typeface="Calibri"/>
              </a:rPr>
              <a:t>a</a:t>
            </a:r>
            <a:r>
              <a:rPr lang="tr-TR" dirty="0">
                <a:latin typeface="Calibri"/>
                <a:cs typeface="Calibri"/>
              </a:rPr>
              <a:t>y</a:t>
            </a:r>
            <a:r>
              <a:rPr lang="tr-TR" spc="5" dirty="0">
                <a:latin typeface="Calibri"/>
                <a:cs typeface="Calibri"/>
              </a:rPr>
              <a:t>n</a:t>
            </a:r>
            <a:r>
              <a:rPr lang="tr-TR" dirty="0">
                <a:latin typeface="Calibri"/>
                <a:cs typeface="Calibri"/>
              </a:rPr>
              <a:t>ı</a:t>
            </a:r>
            <a:r>
              <a:rPr lang="tr-TR" spc="-15" dirty="0">
                <a:latin typeface="Calibri"/>
                <a:cs typeface="Calibri"/>
              </a:rPr>
              <a:t> </a:t>
            </a:r>
            <a:r>
              <a:rPr lang="tr-TR" spc="-20" dirty="0">
                <a:latin typeface="Calibri"/>
                <a:cs typeface="Calibri"/>
              </a:rPr>
              <a:t>y</a:t>
            </a:r>
            <a:r>
              <a:rPr lang="tr-TR" dirty="0">
                <a:latin typeface="Calibri"/>
                <a:cs typeface="Calibri"/>
              </a:rPr>
              <a:t>ön</a:t>
            </a:r>
            <a:r>
              <a:rPr lang="tr-TR" spc="5" dirty="0">
                <a:latin typeface="Calibri"/>
                <a:cs typeface="Calibri"/>
              </a:rPr>
              <a:t>d</a:t>
            </a:r>
            <a:r>
              <a:rPr lang="tr-TR" dirty="0">
                <a:latin typeface="Calibri"/>
                <a:cs typeface="Calibri"/>
              </a:rPr>
              <a:t>edir</a:t>
            </a:r>
            <a:r>
              <a:rPr lang="tr-TR" spc="-40" dirty="0">
                <a:latin typeface="Calibri"/>
                <a:cs typeface="Calibri"/>
              </a:rPr>
              <a:t> </a:t>
            </a:r>
            <a:r>
              <a:rPr lang="tr-TR" spc="5" dirty="0">
                <a:latin typeface="Calibri"/>
                <a:cs typeface="Calibri"/>
              </a:rPr>
              <a:t>(</a:t>
            </a:r>
            <a:r>
              <a:rPr lang="tr-TR" dirty="0">
                <a:latin typeface="Calibri"/>
                <a:cs typeface="Calibri"/>
              </a:rPr>
              <a:t>Bo</a:t>
            </a:r>
            <a:r>
              <a:rPr lang="tr-TR" spc="-25" dirty="0">
                <a:latin typeface="Calibri"/>
                <a:cs typeface="Calibri"/>
              </a:rPr>
              <a:t>k</a:t>
            </a:r>
            <a:r>
              <a:rPr lang="tr-TR" dirty="0">
                <a:latin typeface="Calibri"/>
                <a:cs typeface="Calibri"/>
              </a:rPr>
              <a:t>sör</a:t>
            </a:r>
            <a:r>
              <a:rPr lang="tr-TR" spc="-10" dirty="0">
                <a:latin typeface="Calibri"/>
                <a:cs typeface="Calibri"/>
              </a:rPr>
              <a:t> </a:t>
            </a:r>
            <a:r>
              <a:rPr lang="tr-TR" dirty="0">
                <a:latin typeface="Calibri"/>
                <a:cs typeface="Calibri"/>
              </a:rPr>
              <a:t>vuruş</a:t>
            </a:r>
            <a:r>
              <a:rPr lang="tr-TR" spc="5" dirty="0">
                <a:latin typeface="Calibri"/>
                <a:cs typeface="Calibri"/>
              </a:rPr>
              <a:t>u</a:t>
            </a:r>
            <a:r>
              <a:rPr lang="tr-TR" dirty="0">
                <a:latin typeface="Calibri"/>
                <a:cs typeface="Calibri"/>
              </a:rPr>
              <a:t>).</a:t>
            </a:r>
          </a:p>
          <a:p>
            <a:pPr marL="305308" lvl="1" indent="0">
              <a:lnSpc>
                <a:spcPct val="100000"/>
              </a:lnSpc>
              <a:spcBef>
                <a:spcPts val="480"/>
              </a:spcBef>
              <a:buNone/>
              <a:tabLst>
                <a:tab pos="356235" algn="l"/>
              </a:tabLst>
            </a:pPr>
            <a:r>
              <a:rPr lang="tr-TR" b="1" dirty="0">
                <a:solidFill>
                  <a:schemeClr val="accent2"/>
                </a:solidFill>
                <a:latin typeface="Calibri"/>
                <a:cs typeface="Calibri"/>
              </a:rPr>
              <a:t>2)</a:t>
            </a:r>
            <a:r>
              <a:rPr lang="tr-TR" b="1" spc="-5" dirty="0">
                <a:solidFill>
                  <a:schemeClr val="accent2"/>
                </a:solidFill>
                <a:latin typeface="Calibri"/>
                <a:cs typeface="Calibri"/>
              </a:rPr>
              <a:t> </a:t>
            </a:r>
            <a:r>
              <a:rPr lang="tr-TR" b="1" dirty="0">
                <a:solidFill>
                  <a:schemeClr val="accent2"/>
                </a:solidFill>
                <a:latin typeface="Calibri"/>
                <a:cs typeface="Calibri"/>
              </a:rPr>
              <a:t>Dai</a:t>
            </a:r>
            <a:r>
              <a:rPr lang="tr-TR" b="1" spc="-35" dirty="0">
                <a:solidFill>
                  <a:schemeClr val="accent2"/>
                </a:solidFill>
                <a:latin typeface="Calibri"/>
                <a:cs typeface="Calibri"/>
              </a:rPr>
              <a:t>r</a:t>
            </a:r>
            <a:r>
              <a:rPr lang="tr-TR" b="1" dirty="0">
                <a:solidFill>
                  <a:schemeClr val="accent2"/>
                </a:solidFill>
                <a:latin typeface="Calibri"/>
                <a:cs typeface="Calibri"/>
              </a:rPr>
              <a:t>e</a:t>
            </a:r>
            <a:r>
              <a:rPr lang="tr-TR" b="1" spc="-10" dirty="0">
                <a:solidFill>
                  <a:schemeClr val="accent2"/>
                </a:solidFill>
                <a:latin typeface="Calibri"/>
                <a:cs typeface="Calibri"/>
              </a:rPr>
              <a:t>s</a:t>
            </a:r>
            <a:r>
              <a:rPr lang="tr-TR" b="1" dirty="0">
                <a:solidFill>
                  <a:schemeClr val="accent2"/>
                </a:solidFill>
                <a:latin typeface="Calibri"/>
                <a:cs typeface="Calibri"/>
              </a:rPr>
              <a:t>el</a:t>
            </a:r>
            <a:r>
              <a:rPr lang="tr-TR" b="1" spc="5" dirty="0">
                <a:solidFill>
                  <a:schemeClr val="accent2"/>
                </a:solidFill>
                <a:latin typeface="Calibri"/>
                <a:cs typeface="Calibri"/>
              </a:rPr>
              <a:t> </a:t>
            </a:r>
            <a:r>
              <a:rPr lang="tr-TR" b="1" dirty="0">
                <a:solidFill>
                  <a:schemeClr val="accent2"/>
                </a:solidFill>
                <a:latin typeface="Calibri"/>
                <a:cs typeface="Calibri"/>
              </a:rPr>
              <a:t>ha</a:t>
            </a:r>
            <a:r>
              <a:rPr lang="tr-TR" b="1" spc="-30" dirty="0">
                <a:solidFill>
                  <a:schemeClr val="accent2"/>
                </a:solidFill>
                <a:latin typeface="Calibri"/>
                <a:cs typeface="Calibri"/>
              </a:rPr>
              <a:t>r</a:t>
            </a:r>
            <a:r>
              <a:rPr lang="tr-TR" b="1" dirty="0">
                <a:solidFill>
                  <a:schemeClr val="accent2"/>
                </a:solidFill>
                <a:latin typeface="Calibri"/>
                <a:cs typeface="Calibri"/>
              </a:rPr>
              <a:t>e</a:t>
            </a:r>
            <a:r>
              <a:rPr lang="tr-TR" b="1" spc="-65" dirty="0">
                <a:solidFill>
                  <a:schemeClr val="accent2"/>
                </a:solidFill>
                <a:latin typeface="Calibri"/>
                <a:cs typeface="Calibri"/>
              </a:rPr>
              <a:t>k</a:t>
            </a:r>
            <a:r>
              <a:rPr lang="tr-TR" b="1" spc="-20" dirty="0">
                <a:solidFill>
                  <a:schemeClr val="accent2"/>
                </a:solidFill>
                <a:latin typeface="Calibri"/>
                <a:cs typeface="Calibri"/>
              </a:rPr>
              <a:t>e</a:t>
            </a:r>
            <a:r>
              <a:rPr lang="tr-TR" b="1" dirty="0">
                <a:solidFill>
                  <a:schemeClr val="accent2"/>
                </a:solidFill>
                <a:latin typeface="Calibri"/>
                <a:cs typeface="Calibri"/>
              </a:rPr>
              <a:t>t: </a:t>
            </a:r>
            <a:r>
              <a:rPr lang="tr-TR" dirty="0">
                <a:latin typeface="Calibri"/>
                <a:cs typeface="Calibri"/>
              </a:rPr>
              <a:t>Mer</a:t>
            </a:r>
            <a:r>
              <a:rPr lang="tr-TR" spc="-65" dirty="0">
                <a:latin typeface="Calibri"/>
                <a:cs typeface="Calibri"/>
              </a:rPr>
              <a:t>k</a:t>
            </a:r>
            <a:r>
              <a:rPr lang="tr-TR" spc="-30" dirty="0">
                <a:latin typeface="Calibri"/>
                <a:cs typeface="Calibri"/>
              </a:rPr>
              <a:t>e</a:t>
            </a:r>
            <a:r>
              <a:rPr lang="tr-TR" dirty="0">
                <a:latin typeface="Calibri"/>
                <a:cs typeface="Calibri"/>
              </a:rPr>
              <a:t>z no</a:t>
            </a:r>
            <a:r>
              <a:rPr lang="tr-TR" spc="-10" dirty="0">
                <a:latin typeface="Calibri"/>
                <a:cs typeface="Calibri"/>
              </a:rPr>
              <a:t>k</a:t>
            </a:r>
            <a:r>
              <a:rPr lang="tr-TR" spc="-25" dirty="0">
                <a:latin typeface="Calibri"/>
                <a:cs typeface="Calibri"/>
              </a:rPr>
              <a:t>t</a:t>
            </a:r>
            <a:r>
              <a:rPr lang="tr-TR" dirty="0">
                <a:latin typeface="Calibri"/>
                <a:cs typeface="Calibri"/>
              </a:rPr>
              <a:t>a</a:t>
            </a:r>
            <a:r>
              <a:rPr lang="tr-TR" spc="-10" dirty="0">
                <a:latin typeface="Calibri"/>
                <a:cs typeface="Calibri"/>
              </a:rPr>
              <a:t> </a:t>
            </a:r>
            <a:r>
              <a:rPr lang="tr-TR" spc="-20" dirty="0">
                <a:latin typeface="Calibri"/>
                <a:cs typeface="Calibri"/>
              </a:rPr>
              <a:t>e</a:t>
            </a:r>
            <a:r>
              <a:rPr lang="tr-TR" dirty="0">
                <a:latin typeface="Calibri"/>
                <a:cs typeface="Calibri"/>
              </a:rPr>
              <a:t>t</a:t>
            </a:r>
            <a:r>
              <a:rPr lang="tr-TR" spc="-45" dirty="0">
                <a:latin typeface="Calibri"/>
                <a:cs typeface="Calibri"/>
              </a:rPr>
              <a:t>r</a:t>
            </a:r>
            <a:r>
              <a:rPr lang="tr-TR" spc="-15" dirty="0">
                <a:latin typeface="Calibri"/>
                <a:cs typeface="Calibri"/>
              </a:rPr>
              <a:t>a</a:t>
            </a:r>
            <a:r>
              <a:rPr lang="tr-TR" dirty="0">
                <a:latin typeface="Calibri"/>
                <a:cs typeface="Calibri"/>
              </a:rPr>
              <a:t>fında</a:t>
            </a:r>
            <a:r>
              <a:rPr lang="tr-TR" spc="10" dirty="0">
                <a:latin typeface="Calibri"/>
                <a:cs typeface="Calibri"/>
              </a:rPr>
              <a:t> </a:t>
            </a:r>
            <a:r>
              <a:rPr lang="tr-TR" dirty="0">
                <a:latin typeface="Calibri"/>
                <a:cs typeface="Calibri"/>
              </a:rPr>
              <a:t>di</a:t>
            </a:r>
            <a:r>
              <a:rPr lang="tr-TR" spc="-15" dirty="0">
                <a:latin typeface="Calibri"/>
                <a:cs typeface="Calibri"/>
              </a:rPr>
              <a:t>ğ</a:t>
            </a:r>
            <a:r>
              <a:rPr lang="tr-TR" dirty="0">
                <a:latin typeface="Calibri"/>
                <a:cs typeface="Calibri"/>
              </a:rPr>
              <a:t>er</a:t>
            </a:r>
            <a:r>
              <a:rPr lang="tr-TR" spc="-20" dirty="0">
                <a:latin typeface="Calibri"/>
                <a:cs typeface="Calibri"/>
              </a:rPr>
              <a:t> </a:t>
            </a:r>
            <a:r>
              <a:rPr lang="tr-TR" dirty="0">
                <a:latin typeface="Calibri"/>
                <a:cs typeface="Calibri"/>
              </a:rPr>
              <a:t>no</a:t>
            </a:r>
            <a:r>
              <a:rPr lang="tr-TR" spc="-15" dirty="0">
                <a:latin typeface="Calibri"/>
                <a:cs typeface="Calibri"/>
              </a:rPr>
              <a:t>k</a:t>
            </a:r>
            <a:r>
              <a:rPr lang="tr-TR" spc="-25" dirty="0">
                <a:latin typeface="Calibri"/>
                <a:cs typeface="Calibri"/>
              </a:rPr>
              <a:t>t</a:t>
            </a:r>
            <a:r>
              <a:rPr lang="tr-TR" dirty="0">
                <a:latin typeface="Calibri"/>
                <a:cs typeface="Calibri"/>
              </a:rPr>
              <a:t>a</a:t>
            </a:r>
            <a:r>
              <a:rPr lang="tr-TR" spc="-10" dirty="0">
                <a:latin typeface="Calibri"/>
                <a:cs typeface="Calibri"/>
              </a:rPr>
              <a:t>l</a:t>
            </a:r>
            <a:r>
              <a:rPr lang="tr-TR" dirty="0">
                <a:latin typeface="Calibri"/>
                <a:cs typeface="Calibri"/>
              </a:rPr>
              <a:t>ar</a:t>
            </a:r>
            <a:r>
              <a:rPr lang="tr-TR" spc="-10" dirty="0">
                <a:latin typeface="Calibri"/>
                <a:cs typeface="Calibri"/>
              </a:rPr>
              <a:t>ı</a:t>
            </a:r>
            <a:r>
              <a:rPr lang="tr-TR" dirty="0">
                <a:latin typeface="Calibri"/>
                <a:cs typeface="Calibri"/>
              </a:rPr>
              <a:t>n</a:t>
            </a:r>
            <a:r>
              <a:rPr lang="tr-TR" spc="10" dirty="0">
                <a:latin typeface="Calibri"/>
                <a:cs typeface="Calibri"/>
              </a:rPr>
              <a:t> </a:t>
            </a:r>
            <a:r>
              <a:rPr lang="tr-TR" spc="-5" dirty="0">
                <a:latin typeface="Calibri"/>
                <a:cs typeface="Calibri"/>
              </a:rPr>
              <a:t>ha</a:t>
            </a:r>
            <a:r>
              <a:rPr lang="tr-TR" spc="-25" dirty="0">
                <a:latin typeface="Calibri"/>
                <a:cs typeface="Calibri"/>
              </a:rPr>
              <a:t>r</a:t>
            </a:r>
            <a:r>
              <a:rPr lang="tr-TR" dirty="0">
                <a:latin typeface="Calibri"/>
                <a:cs typeface="Calibri"/>
              </a:rPr>
              <a:t>e</a:t>
            </a:r>
            <a:r>
              <a:rPr lang="tr-TR" spc="-65" dirty="0">
                <a:latin typeface="Calibri"/>
                <a:cs typeface="Calibri"/>
              </a:rPr>
              <a:t>k</a:t>
            </a:r>
            <a:r>
              <a:rPr lang="tr-TR" spc="-20" dirty="0">
                <a:latin typeface="Calibri"/>
                <a:cs typeface="Calibri"/>
              </a:rPr>
              <a:t>e</a:t>
            </a:r>
            <a:r>
              <a:rPr lang="tr-TR" dirty="0">
                <a:latin typeface="Calibri"/>
                <a:cs typeface="Calibri"/>
              </a:rPr>
              <a:t>t</a:t>
            </a:r>
          </a:p>
          <a:p>
            <a:pPr marL="465328" lvl="1" indent="0">
              <a:lnSpc>
                <a:spcPct val="100000"/>
              </a:lnSpc>
              <a:buNone/>
            </a:pPr>
            <a:r>
              <a:rPr lang="tr-TR" spc="-15" dirty="0">
                <a:latin typeface="Calibri"/>
                <a:cs typeface="Calibri"/>
              </a:rPr>
              <a:t>e</a:t>
            </a:r>
            <a:r>
              <a:rPr lang="tr-TR" dirty="0">
                <a:latin typeface="Calibri"/>
                <a:cs typeface="Calibri"/>
              </a:rPr>
              <a:t>tm</a:t>
            </a:r>
            <a:r>
              <a:rPr lang="tr-TR" spc="-10" dirty="0">
                <a:latin typeface="Calibri"/>
                <a:cs typeface="Calibri"/>
              </a:rPr>
              <a:t>e</a:t>
            </a:r>
            <a:r>
              <a:rPr lang="tr-TR" dirty="0">
                <a:latin typeface="Calibri"/>
                <a:cs typeface="Calibri"/>
              </a:rPr>
              <a:t>s</a:t>
            </a:r>
            <a:r>
              <a:rPr lang="tr-TR" spc="-10" dirty="0">
                <a:latin typeface="Calibri"/>
                <a:cs typeface="Calibri"/>
              </a:rPr>
              <a:t>i</a:t>
            </a:r>
            <a:r>
              <a:rPr lang="tr-TR" dirty="0">
                <a:latin typeface="Calibri"/>
                <a:cs typeface="Calibri"/>
              </a:rPr>
              <a:t>dir</a:t>
            </a:r>
            <a:r>
              <a:rPr lang="tr-TR" spc="20" dirty="0">
                <a:latin typeface="Calibri"/>
                <a:cs typeface="Calibri"/>
              </a:rPr>
              <a:t> </a:t>
            </a:r>
            <a:r>
              <a:rPr lang="tr-TR" dirty="0">
                <a:latin typeface="Calibri"/>
                <a:cs typeface="Calibri"/>
              </a:rPr>
              <a:t>(</a:t>
            </a:r>
            <a:r>
              <a:rPr lang="tr-TR" spc="-180" dirty="0">
                <a:latin typeface="Calibri"/>
                <a:cs typeface="Calibri"/>
              </a:rPr>
              <a:t>T</a:t>
            </a:r>
            <a:r>
              <a:rPr lang="tr-TR" dirty="0">
                <a:latin typeface="Calibri"/>
                <a:cs typeface="Calibri"/>
              </a:rPr>
              <a:t>e</a:t>
            </a:r>
            <a:r>
              <a:rPr lang="tr-TR" spc="-65" dirty="0">
                <a:latin typeface="Calibri"/>
                <a:cs typeface="Calibri"/>
              </a:rPr>
              <a:t>k</a:t>
            </a:r>
            <a:r>
              <a:rPr lang="tr-TR" dirty="0">
                <a:latin typeface="Calibri"/>
                <a:cs typeface="Calibri"/>
              </a:rPr>
              <a:t>er</a:t>
            </a:r>
            <a:r>
              <a:rPr lang="tr-TR" spc="-10" dirty="0">
                <a:latin typeface="Calibri"/>
                <a:cs typeface="Calibri"/>
              </a:rPr>
              <a:t>l</a:t>
            </a:r>
            <a:r>
              <a:rPr lang="tr-TR" dirty="0">
                <a:latin typeface="Calibri"/>
                <a:cs typeface="Calibri"/>
              </a:rPr>
              <a:t>eğin</a:t>
            </a:r>
            <a:r>
              <a:rPr lang="tr-TR" spc="15" dirty="0">
                <a:latin typeface="Calibri"/>
                <a:cs typeface="Calibri"/>
              </a:rPr>
              <a:t> </a:t>
            </a:r>
            <a:r>
              <a:rPr lang="tr-TR" dirty="0">
                <a:latin typeface="Calibri"/>
                <a:cs typeface="Calibri"/>
              </a:rPr>
              <a:t>dö</a:t>
            </a:r>
            <a:r>
              <a:rPr lang="tr-TR" spc="5" dirty="0">
                <a:latin typeface="Calibri"/>
                <a:cs typeface="Calibri"/>
              </a:rPr>
              <a:t>n</a:t>
            </a:r>
            <a:r>
              <a:rPr lang="tr-TR" dirty="0">
                <a:latin typeface="Calibri"/>
                <a:cs typeface="Calibri"/>
              </a:rPr>
              <a:t>m</a:t>
            </a:r>
            <a:r>
              <a:rPr lang="tr-TR" spc="-10" dirty="0">
                <a:latin typeface="Calibri"/>
                <a:cs typeface="Calibri"/>
              </a:rPr>
              <a:t>e</a:t>
            </a:r>
            <a:r>
              <a:rPr lang="tr-TR" dirty="0">
                <a:latin typeface="Calibri"/>
                <a:cs typeface="Calibri"/>
              </a:rPr>
              <a:t>s</a:t>
            </a:r>
            <a:r>
              <a:rPr lang="tr-TR" spc="-10" dirty="0">
                <a:latin typeface="Calibri"/>
                <a:cs typeface="Calibri"/>
              </a:rPr>
              <a:t>i</a:t>
            </a:r>
            <a:r>
              <a:rPr lang="tr-TR" dirty="0">
                <a:latin typeface="Calibri"/>
                <a:cs typeface="Calibri"/>
              </a:rPr>
              <a:t>).</a:t>
            </a:r>
          </a:p>
        </p:txBody>
      </p:sp>
      <p:sp>
        <p:nvSpPr>
          <p:cNvPr id="6" name="Alt Bilgi Yer Tutucusu 5">
            <a:extLst>
              <a:ext uri="{FF2B5EF4-FFF2-40B4-BE49-F238E27FC236}">
                <a16:creationId xmlns:a16="http://schemas.microsoft.com/office/drawing/2014/main" id="{E6A8FE3D-CDF0-B19F-99AC-62880F21920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BCE05CEB-4F7D-E9EA-C203-59F7B06825E2}"/>
              </a:ext>
            </a:extLst>
          </p:cNvPr>
          <p:cNvSpPr>
            <a:spLocks noGrp="1"/>
          </p:cNvSpPr>
          <p:nvPr>
            <p:ph type="sldNum" sz="quarter" idx="12"/>
          </p:nvPr>
        </p:nvSpPr>
        <p:spPr/>
        <p:txBody>
          <a:bodyPr/>
          <a:lstStyle/>
          <a:p>
            <a:fld id="{60FF87A7-9A7A-4B3D-9625-8440EC4947F9}" type="slidenum">
              <a:rPr lang="tr-TR" smtClean="0"/>
              <a:pPr/>
              <a:t>33</a:t>
            </a:fld>
            <a:endParaRPr lang="tr-TR"/>
          </a:p>
        </p:txBody>
      </p:sp>
    </p:spTree>
    <p:extLst>
      <p:ext uri="{BB962C8B-B14F-4D97-AF65-F5344CB8AC3E}">
        <p14:creationId xmlns:p14="http://schemas.microsoft.com/office/powerpoint/2010/main" val="1629488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537F6714-70CE-F75F-0311-36BAB3B7D867}"/>
              </a:ext>
            </a:extLst>
          </p:cNvPr>
          <p:cNvSpPr>
            <a:spLocks noGrp="1"/>
          </p:cNvSpPr>
          <p:nvPr>
            <p:ph type="title"/>
          </p:nvPr>
        </p:nvSpPr>
        <p:spPr/>
        <p:txBody>
          <a:bodyPr/>
          <a:lstStyle/>
          <a:p>
            <a:r>
              <a:rPr lang="tr-TR" dirty="0"/>
              <a:t>Mekaniğin temel kavramları</a:t>
            </a:r>
          </a:p>
        </p:txBody>
      </p:sp>
      <p:sp>
        <p:nvSpPr>
          <p:cNvPr id="9" name="İçerik Yer Tutucusu 8">
            <a:extLst>
              <a:ext uri="{FF2B5EF4-FFF2-40B4-BE49-F238E27FC236}">
                <a16:creationId xmlns:a16="http://schemas.microsoft.com/office/drawing/2014/main" id="{6A9054B2-4B67-04EE-AEBC-E0E6C4847209}"/>
              </a:ext>
            </a:extLst>
          </p:cNvPr>
          <p:cNvSpPr>
            <a:spLocks noGrp="1"/>
          </p:cNvSpPr>
          <p:nvPr>
            <p:ph idx="1"/>
          </p:nvPr>
        </p:nvSpPr>
        <p:spPr>
          <a:xfrm>
            <a:off x="251521" y="895699"/>
            <a:ext cx="5544616" cy="5273527"/>
          </a:xfrm>
        </p:spPr>
        <p:txBody>
          <a:bodyPr/>
          <a:lstStyle/>
          <a:p>
            <a:pPr marL="12700" indent="0">
              <a:lnSpc>
                <a:spcPct val="150000"/>
              </a:lnSpc>
              <a:buNone/>
              <a:tabLst>
                <a:tab pos="356235" algn="l"/>
              </a:tabLst>
            </a:pPr>
            <a:r>
              <a:rPr lang="tr-TR" sz="2000" b="1" dirty="0">
                <a:solidFill>
                  <a:schemeClr val="accent1"/>
                </a:solidFill>
                <a:latin typeface="Calibri"/>
                <a:cs typeface="Calibri"/>
              </a:rPr>
              <a:t>İnsan hareketini doğuran kuvvetler:</a:t>
            </a:r>
          </a:p>
          <a:p>
            <a:pPr marL="469900">
              <a:lnSpc>
                <a:spcPct val="150000"/>
              </a:lnSpc>
              <a:tabLst>
                <a:tab pos="756285" algn="l"/>
              </a:tabLst>
            </a:pPr>
            <a:r>
              <a:rPr lang="tr-TR" b="1" dirty="0"/>
              <a:t>1) İç (</a:t>
            </a:r>
            <a:r>
              <a:rPr lang="tr-TR" b="1" dirty="0" err="1"/>
              <a:t>internal</a:t>
            </a:r>
            <a:r>
              <a:rPr lang="tr-TR" b="1" dirty="0"/>
              <a:t>) kuvvetler</a:t>
            </a:r>
          </a:p>
          <a:p>
            <a:pPr lvl="1">
              <a:lnSpc>
                <a:spcPct val="150000"/>
              </a:lnSpc>
              <a:spcBef>
                <a:spcPts val="430"/>
              </a:spcBef>
              <a:buFont typeface="Wingdings" panose="05000000000000000000" pitchFamily="2" charset="2"/>
              <a:buChar char="§"/>
            </a:pPr>
            <a:r>
              <a:rPr lang="tr-TR" dirty="0"/>
              <a:t>Kasılabilme özelliği olan kontraktil yapıların ve</a:t>
            </a:r>
          </a:p>
          <a:p>
            <a:pPr lvl="1">
              <a:lnSpc>
                <a:spcPct val="150000"/>
              </a:lnSpc>
              <a:spcBef>
                <a:spcPts val="430"/>
              </a:spcBef>
              <a:buFont typeface="Wingdings" panose="05000000000000000000" pitchFamily="2" charset="2"/>
              <a:buChar char="§"/>
            </a:pPr>
            <a:r>
              <a:rPr lang="tr-TR" dirty="0"/>
              <a:t>Kasılabilme özelliği olmayan (</a:t>
            </a:r>
            <a:r>
              <a:rPr lang="tr-TR" dirty="0" err="1"/>
              <a:t>nonkontraktil</a:t>
            </a:r>
            <a:r>
              <a:rPr lang="tr-TR" dirty="0"/>
              <a:t>) yapıların ortaya koyduğu kuvvetlerdir.</a:t>
            </a:r>
          </a:p>
          <a:p>
            <a:pPr marL="469900">
              <a:lnSpc>
                <a:spcPct val="150000"/>
              </a:lnSpc>
              <a:spcBef>
                <a:spcPts val="434"/>
              </a:spcBef>
              <a:tabLst>
                <a:tab pos="756285" algn="l"/>
              </a:tabLst>
            </a:pPr>
            <a:r>
              <a:rPr lang="tr-TR" b="1" dirty="0"/>
              <a:t>2) Dış (</a:t>
            </a:r>
            <a:r>
              <a:rPr lang="tr-TR" b="1" dirty="0" err="1"/>
              <a:t>eksternal</a:t>
            </a:r>
            <a:r>
              <a:rPr lang="tr-TR" b="1" dirty="0"/>
              <a:t>) kuvvetler</a:t>
            </a:r>
          </a:p>
          <a:p>
            <a:pPr lvl="1">
              <a:lnSpc>
                <a:spcPct val="150000"/>
              </a:lnSpc>
              <a:spcBef>
                <a:spcPts val="450"/>
              </a:spcBef>
              <a:buFont typeface="Wingdings" panose="05000000000000000000" pitchFamily="2" charset="2"/>
              <a:buChar char="§"/>
            </a:pPr>
            <a:r>
              <a:rPr lang="tr-TR" dirty="0"/>
              <a:t>Yerçekimi kuvvetinin kendisidir.</a:t>
            </a:r>
          </a:p>
          <a:p>
            <a:pPr lvl="1">
              <a:lnSpc>
                <a:spcPct val="150000"/>
              </a:lnSpc>
              <a:spcBef>
                <a:spcPts val="455"/>
              </a:spcBef>
              <a:buFont typeface="Wingdings" panose="05000000000000000000" pitchFamily="2" charset="2"/>
              <a:buChar char="§"/>
            </a:pPr>
            <a:r>
              <a:rPr lang="tr-TR" dirty="0"/>
              <a:t>Dış kuvvetin geçtiği yöndeki kaslar </a:t>
            </a:r>
            <a:r>
              <a:rPr lang="tr-TR" dirty="0" err="1"/>
              <a:t>inaktif</a:t>
            </a:r>
            <a:r>
              <a:rPr lang="tr-TR" dirty="0"/>
              <a:t>, bunun antagonisti kaslar (</a:t>
            </a:r>
            <a:r>
              <a:rPr lang="tr-TR" b="0" i="0" dirty="0">
                <a:solidFill>
                  <a:srgbClr val="040C28"/>
                </a:solidFill>
                <a:effectLst/>
                <a:latin typeface="Google Sans"/>
              </a:rPr>
              <a:t>zıt yönde çalışan kaslar) </a:t>
            </a:r>
            <a:r>
              <a:rPr lang="tr-TR" dirty="0"/>
              <a:t>ise aktiftir.</a:t>
            </a:r>
          </a:p>
        </p:txBody>
      </p:sp>
      <p:sp>
        <p:nvSpPr>
          <p:cNvPr id="6" name="Alt Bilgi Yer Tutucusu 5">
            <a:extLst>
              <a:ext uri="{FF2B5EF4-FFF2-40B4-BE49-F238E27FC236}">
                <a16:creationId xmlns:a16="http://schemas.microsoft.com/office/drawing/2014/main" id="{E6A8FE3D-CDF0-B19F-99AC-62880F21920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BCE05CEB-4F7D-E9EA-C203-59F7B06825E2}"/>
              </a:ext>
            </a:extLst>
          </p:cNvPr>
          <p:cNvSpPr>
            <a:spLocks noGrp="1"/>
          </p:cNvSpPr>
          <p:nvPr>
            <p:ph type="sldNum" sz="quarter" idx="12"/>
          </p:nvPr>
        </p:nvSpPr>
        <p:spPr/>
        <p:txBody>
          <a:bodyPr/>
          <a:lstStyle/>
          <a:p>
            <a:fld id="{60FF87A7-9A7A-4B3D-9625-8440EC4947F9}" type="slidenum">
              <a:rPr lang="tr-TR" smtClean="0"/>
              <a:pPr/>
              <a:t>34</a:t>
            </a:fld>
            <a:endParaRPr lang="tr-TR"/>
          </a:p>
        </p:txBody>
      </p:sp>
      <p:sp>
        <p:nvSpPr>
          <p:cNvPr id="2" name="object 4">
            <a:extLst>
              <a:ext uri="{FF2B5EF4-FFF2-40B4-BE49-F238E27FC236}">
                <a16:creationId xmlns:a16="http://schemas.microsoft.com/office/drawing/2014/main" id="{E7412E5C-0B2C-DC49-1499-7E17E611FBC6}"/>
              </a:ext>
            </a:extLst>
          </p:cNvPr>
          <p:cNvSpPr/>
          <p:nvPr/>
        </p:nvSpPr>
        <p:spPr>
          <a:xfrm>
            <a:off x="5996594" y="1286256"/>
            <a:ext cx="2857500" cy="428548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575751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537F6714-70CE-F75F-0311-36BAB3B7D867}"/>
              </a:ext>
            </a:extLst>
          </p:cNvPr>
          <p:cNvSpPr>
            <a:spLocks noGrp="1"/>
          </p:cNvSpPr>
          <p:nvPr>
            <p:ph type="title"/>
          </p:nvPr>
        </p:nvSpPr>
        <p:spPr/>
        <p:txBody>
          <a:bodyPr/>
          <a:lstStyle/>
          <a:p>
            <a:r>
              <a:rPr lang="tr-TR" dirty="0"/>
              <a:t>Mekaniğin temel kavramları</a:t>
            </a:r>
          </a:p>
        </p:txBody>
      </p:sp>
      <p:sp>
        <p:nvSpPr>
          <p:cNvPr id="9" name="İçerik Yer Tutucusu 8">
            <a:extLst>
              <a:ext uri="{FF2B5EF4-FFF2-40B4-BE49-F238E27FC236}">
                <a16:creationId xmlns:a16="http://schemas.microsoft.com/office/drawing/2014/main" id="{6A9054B2-4B67-04EE-AEBC-E0E6C4847209}"/>
              </a:ext>
            </a:extLst>
          </p:cNvPr>
          <p:cNvSpPr>
            <a:spLocks noGrp="1"/>
          </p:cNvSpPr>
          <p:nvPr>
            <p:ph idx="1"/>
          </p:nvPr>
        </p:nvSpPr>
        <p:spPr>
          <a:xfrm>
            <a:off x="251521" y="895699"/>
            <a:ext cx="5544616" cy="5273527"/>
          </a:xfrm>
        </p:spPr>
        <p:txBody>
          <a:bodyPr/>
          <a:lstStyle/>
          <a:p>
            <a:pPr marL="12700" indent="0">
              <a:lnSpc>
                <a:spcPct val="200000"/>
              </a:lnSpc>
              <a:buNone/>
              <a:tabLst>
                <a:tab pos="356235" algn="l"/>
              </a:tabLst>
            </a:pPr>
            <a:r>
              <a:rPr lang="tr-TR" sz="2000" b="1" dirty="0">
                <a:solidFill>
                  <a:schemeClr val="accent1"/>
                </a:solidFill>
                <a:latin typeface="Calibri"/>
                <a:cs typeface="Calibri"/>
              </a:rPr>
              <a:t>Hareketi etkileyen faktörler:</a:t>
            </a:r>
          </a:p>
          <a:p>
            <a:pPr marL="299085" indent="-286385">
              <a:lnSpc>
                <a:spcPct val="200000"/>
              </a:lnSpc>
              <a:buFont typeface="Arial"/>
              <a:buChar char="–"/>
              <a:tabLst>
                <a:tab pos="299720" algn="l"/>
              </a:tabLst>
            </a:pPr>
            <a:r>
              <a:rPr lang="tr-TR" sz="1800" spc="-50" dirty="0">
                <a:latin typeface="Calibri"/>
                <a:cs typeface="Calibri"/>
              </a:rPr>
              <a:t>V</a:t>
            </a:r>
            <a:r>
              <a:rPr lang="tr-TR" sz="1800" dirty="0">
                <a:latin typeface="Calibri"/>
                <a:cs typeface="Calibri"/>
              </a:rPr>
              <a:t>ücud</a:t>
            </a:r>
            <a:r>
              <a:rPr lang="tr-TR" sz="1800" spc="5" dirty="0">
                <a:latin typeface="Calibri"/>
                <a:cs typeface="Calibri"/>
              </a:rPr>
              <a:t>u</a:t>
            </a:r>
            <a:r>
              <a:rPr lang="tr-TR" sz="1800" dirty="0">
                <a:latin typeface="Calibri"/>
                <a:cs typeface="Calibri"/>
              </a:rPr>
              <a:t>n</a:t>
            </a:r>
            <a:r>
              <a:rPr lang="tr-TR" sz="1800" spc="25" dirty="0">
                <a:latin typeface="Calibri"/>
                <a:cs typeface="Calibri"/>
              </a:rPr>
              <a:t> </a:t>
            </a:r>
            <a:r>
              <a:rPr lang="tr-TR" sz="1800" dirty="0">
                <a:latin typeface="Calibri"/>
                <a:cs typeface="Calibri"/>
              </a:rPr>
              <a:t>ağ</a:t>
            </a:r>
            <a:r>
              <a:rPr lang="tr-TR" sz="1800" spc="-10" dirty="0">
                <a:latin typeface="Calibri"/>
                <a:cs typeface="Calibri"/>
              </a:rPr>
              <a:t>ı</a:t>
            </a:r>
            <a:r>
              <a:rPr lang="tr-TR" sz="1800" dirty="0">
                <a:latin typeface="Calibri"/>
                <a:cs typeface="Calibri"/>
              </a:rPr>
              <a:t>r</a:t>
            </a:r>
            <a:r>
              <a:rPr lang="tr-TR" sz="1800" spc="-15" dirty="0">
                <a:latin typeface="Calibri"/>
                <a:cs typeface="Calibri"/>
              </a:rPr>
              <a:t>l</a:t>
            </a:r>
            <a:r>
              <a:rPr lang="tr-TR" sz="1800" spc="-10" dirty="0">
                <a:latin typeface="Calibri"/>
                <a:cs typeface="Calibri"/>
              </a:rPr>
              <a:t>ı</a:t>
            </a:r>
            <a:r>
              <a:rPr lang="tr-TR" sz="1800" dirty="0">
                <a:latin typeface="Calibri"/>
                <a:cs typeface="Calibri"/>
              </a:rPr>
              <a:t>ğı,</a:t>
            </a:r>
          </a:p>
          <a:p>
            <a:pPr marL="299085" indent="-286385">
              <a:lnSpc>
                <a:spcPct val="200000"/>
              </a:lnSpc>
              <a:spcBef>
                <a:spcPts val="430"/>
              </a:spcBef>
              <a:buFont typeface="Arial"/>
              <a:buChar char="–"/>
              <a:tabLst>
                <a:tab pos="299720" algn="l"/>
              </a:tabLst>
            </a:pPr>
            <a:r>
              <a:rPr lang="tr-TR" sz="1800" spc="-135" dirty="0">
                <a:latin typeface="Calibri"/>
                <a:cs typeface="Calibri"/>
              </a:rPr>
              <a:t>Y</a:t>
            </a:r>
            <a:r>
              <a:rPr lang="tr-TR" sz="1800" dirty="0">
                <a:latin typeface="Calibri"/>
                <a:cs typeface="Calibri"/>
              </a:rPr>
              <a:t>er</a:t>
            </a:r>
            <a:r>
              <a:rPr lang="tr-TR" sz="1800" spc="10" dirty="0">
                <a:latin typeface="Calibri"/>
                <a:cs typeface="Calibri"/>
              </a:rPr>
              <a:t> </a:t>
            </a:r>
            <a:r>
              <a:rPr lang="tr-TR" sz="1800" spc="-10" dirty="0">
                <a:latin typeface="Calibri"/>
                <a:cs typeface="Calibri"/>
              </a:rPr>
              <a:t>ç</a:t>
            </a:r>
            <a:r>
              <a:rPr lang="tr-TR" sz="1800" dirty="0">
                <a:latin typeface="Calibri"/>
                <a:cs typeface="Calibri"/>
              </a:rPr>
              <a:t>ek</a:t>
            </a:r>
            <a:r>
              <a:rPr lang="tr-TR" sz="1800" spc="-10" dirty="0">
                <a:latin typeface="Calibri"/>
                <a:cs typeface="Calibri"/>
              </a:rPr>
              <a:t>i</a:t>
            </a:r>
            <a:r>
              <a:rPr lang="tr-TR" sz="1800" dirty="0">
                <a:latin typeface="Calibri"/>
                <a:cs typeface="Calibri"/>
              </a:rPr>
              <a:t>mi,</a:t>
            </a:r>
          </a:p>
          <a:p>
            <a:pPr marL="299085" indent="-286385">
              <a:lnSpc>
                <a:spcPct val="200000"/>
              </a:lnSpc>
              <a:spcBef>
                <a:spcPts val="430"/>
              </a:spcBef>
              <a:buFont typeface="Arial"/>
              <a:buChar char="–"/>
              <a:tabLst>
                <a:tab pos="299720" algn="l"/>
              </a:tabLst>
            </a:pPr>
            <a:r>
              <a:rPr lang="tr-TR" sz="1800" spc="-30" dirty="0">
                <a:latin typeface="Calibri"/>
                <a:cs typeface="Calibri"/>
              </a:rPr>
              <a:t>E</a:t>
            </a:r>
            <a:r>
              <a:rPr lang="tr-TR" sz="1800" dirty="0">
                <a:latin typeface="Calibri"/>
                <a:cs typeface="Calibri"/>
              </a:rPr>
              <a:t>t</a:t>
            </a:r>
            <a:r>
              <a:rPr lang="tr-TR" sz="1800" spc="-10" dirty="0">
                <a:latin typeface="Calibri"/>
                <a:cs typeface="Calibri"/>
              </a:rPr>
              <a:t>ki</a:t>
            </a:r>
            <a:r>
              <a:rPr lang="tr-TR" sz="1800" dirty="0">
                <a:latin typeface="Calibri"/>
                <a:cs typeface="Calibri"/>
              </a:rPr>
              <a:t>-</a:t>
            </a:r>
            <a:r>
              <a:rPr lang="tr-TR" sz="1800" spc="-30" dirty="0">
                <a:latin typeface="Calibri"/>
                <a:cs typeface="Calibri"/>
              </a:rPr>
              <a:t>t</a:t>
            </a:r>
            <a:r>
              <a:rPr lang="tr-TR" sz="1800" dirty="0">
                <a:latin typeface="Calibri"/>
                <a:cs typeface="Calibri"/>
              </a:rPr>
              <a:t>epki </a:t>
            </a:r>
            <a:r>
              <a:rPr lang="tr-TR" sz="1800" spc="-30" dirty="0">
                <a:latin typeface="Calibri"/>
                <a:cs typeface="Calibri"/>
              </a:rPr>
              <a:t>k</a:t>
            </a:r>
            <a:r>
              <a:rPr lang="tr-TR" sz="1800" spc="-5" dirty="0">
                <a:latin typeface="Calibri"/>
                <a:cs typeface="Calibri"/>
              </a:rPr>
              <a:t>u</a:t>
            </a:r>
            <a:r>
              <a:rPr lang="tr-TR" sz="1800" spc="10" dirty="0">
                <a:latin typeface="Calibri"/>
                <a:cs typeface="Calibri"/>
              </a:rPr>
              <a:t>v</a:t>
            </a:r>
            <a:r>
              <a:rPr lang="tr-TR" sz="1800" spc="-15" dirty="0">
                <a:latin typeface="Calibri"/>
                <a:cs typeface="Calibri"/>
              </a:rPr>
              <a:t>v</a:t>
            </a:r>
            <a:r>
              <a:rPr lang="tr-TR" sz="1800" spc="-10" dirty="0">
                <a:latin typeface="Calibri"/>
                <a:cs typeface="Calibri"/>
              </a:rPr>
              <a:t>e</a:t>
            </a:r>
            <a:r>
              <a:rPr lang="tr-TR" sz="1800" dirty="0">
                <a:latin typeface="Calibri"/>
                <a:cs typeface="Calibri"/>
              </a:rPr>
              <a:t>ti,</a:t>
            </a:r>
          </a:p>
          <a:p>
            <a:pPr marL="299085" indent="-286385">
              <a:lnSpc>
                <a:spcPct val="200000"/>
              </a:lnSpc>
              <a:spcBef>
                <a:spcPts val="434"/>
              </a:spcBef>
              <a:buFont typeface="Arial"/>
              <a:buChar char="–"/>
              <a:tabLst>
                <a:tab pos="299720" algn="l"/>
              </a:tabLst>
            </a:pPr>
            <a:r>
              <a:rPr lang="tr-TR" sz="1800" dirty="0">
                <a:latin typeface="Calibri"/>
                <a:cs typeface="Calibri"/>
              </a:rPr>
              <a:t>Sürtünme</a:t>
            </a:r>
            <a:r>
              <a:rPr lang="tr-TR" sz="1800" spc="5" dirty="0">
                <a:latin typeface="Calibri"/>
                <a:cs typeface="Calibri"/>
              </a:rPr>
              <a:t> </a:t>
            </a:r>
            <a:r>
              <a:rPr lang="tr-TR" sz="1800" spc="-30" dirty="0">
                <a:latin typeface="Calibri"/>
                <a:cs typeface="Calibri"/>
              </a:rPr>
              <a:t>k</a:t>
            </a:r>
            <a:r>
              <a:rPr lang="tr-TR" sz="1800" dirty="0">
                <a:latin typeface="Calibri"/>
                <a:cs typeface="Calibri"/>
              </a:rPr>
              <a:t>u</a:t>
            </a:r>
            <a:r>
              <a:rPr lang="tr-TR" sz="1800" spc="15" dirty="0">
                <a:latin typeface="Calibri"/>
                <a:cs typeface="Calibri"/>
              </a:rPr>
              <a:t>v</a:t>
            </a:r>
            <a:r>
              <a:rPr lang="tr-TR" sz="1800" spc="-10" dirty="0">
                <a:latin typeface="Calibri"/>
                <a:cs typeface="Calibri"/>
              </a:rPr>
              <a:t>ve</a:t>
            </a:r>
            <a:r>
              <a:rPr lang="tr-TR" sz="1800" dirty="0">
                <a:latin typeface="Calibri"/>
                <a:cs typeface="Calibri"/>
              </a:rPr>
              <a:t>t</a:t>
            </a:r>
            <a:r>
              <a:rPr lang="tr-TR" sz="1800" spc="-10" dirty="0">
                <a:latin typeface="Calibri"/>
                <a:cs typeface="Calibri"/>
              </a:rPr>
              <a:t>i,</a:t>
            </a:r>
            <a:endParaRPr lang="tr-TR" sz="1800" dirty="0">
              <a:latin typeface="Calibri"/>
              <a:cs typeface="Calibri"/>
            </a:endParaRPr>
          </a:p>
          <a:p>
            <a:pPr marL="299085" marR="5080" indent="-286385">
              <a:lnSpc>
                <a:spcPct val="200000"/>
              </a:lnSpc>
              <a:spcBef>
                <a:spcPts val="430"/>
              </a:spcBef>
              <a:buFont typeface="Arial"/>
              <a:buChar char="–"/>
              <a:tabLst>
                <a:tab pos="299720" algn="l"/>
              </a:tabLst>
            </a:pPr>
            <a:r>
              <a:rPr lang="tr-TR" sz="1800" dirty="0">
                <a:latin typeface="Calibri"/>
                <a:cs typeface="Calibri"/>
              </a:rPr>
              <a:t>İn</a:t>
            </a:r>
            <a:r>
              <a:rPr lang="tr-TR" sz="1800" spc="5" dirty="0">
                <a:latin typeface="Calibri"/>
                <a:cs typeface="Calibri"/>
              </a:rPr>
              <a:t>s</a:t>
            </a:r>
            <a:r>
              <a:rPr lang="tr-TR" sz="1800" dirty="0">
                <a:latin typeface="Calibri"/>
                <a:cs typeface="Calibri"/>
              </a:rPr>
              <a:t>anın</a:t>
            </a:r>
            <a:r>
              <a:rPr lang="tr-TR" sz="1800" spc="10" dirty="0">
                <a:latin typeface="Calibri"/>
                <a:cs typeface="Calibri"/>
              </a:rPr>
              <a:t> </a:t>
            </a:r>
            <a:r>
              <a:rPr lang="tr-TR" sz="1800" dirty="0">
                <a:latin typeface="Calibri"/>
                <a:cs typeface="Calibri"/>
              </a:rPr>
              <a:t>d</a:t>
            </a:r>
            <a:r>
              <a:rPr lang="tr-TR" sz="1800" spc="5" dirty="0">
                <a:latin typeface="Calibri"/>
                <a:cs typeface="Calibri"/>
              </a:rPr>
              <a:t>e</a:t>
            </a:r>
            <a:r>
              <a:rPr lang="tr-TR" sz="1800" dirty="0">
                <a:latin typeface="Calibri"/>
                <a:cs typeface="Calibri"/>
              </a:rPr>
              <a:t>ngesi,</a:t>
            </a:r>
            <a:r>
              <a:rPr lang="tr-TR" sz="1800" spc="-10" dirty="0">
                <a:latin typeface="Calibri"/>
                <a:cs typeface="Calibri"/>
              </a:rPr>
              <a:t> </a:t>
            </a:r>
          </a:p>
          <a:p>
            <a:pPr marL="299085" marR="5080" indent="-286385">
              <a:lnSpc>
                <a:spcPct val="200000"/>
              </a:lnSpc>
              <a:spcBef>
                <a:spcPts val="430"/>
              </a:spcBef>
              <a:buFont typeface="Arial"/>
              <a:buChar char="–"/>
              <a:tabLst>
                <a:tab pos="299720" algn="l"/>
              </a:tabLst>
            </a:pPr>
            <a:r>
              <a:rPr lang="tr-TR" sz="1800" spc="-10">
                <a:latin typeface="Calibri"/>
                <a:cs typeface="Calibri"/>
              </a:rPr>
              <a:t>V</a:t>
            </a:r>
            <a:r>
              <a:rPr lang="tr-TR" sz="1800">
                <a:latin typeface="Calibri"/>
                <a:cs typeface="Calibri"/>
              </a:rPr>
              <a:t>ücut</a:t>
            </a:r>
            <a:r>
              <a:rPr lang="tr-TR" sz="1800" spc="5">
                <a:latin typeface="Calibri"/>
                <a:cs typeface="Calibri"/>
              </a:rPr>
              <a:t> </a:t>
            </a:r>
            <a:r>
              <a:rPr lang="tr-TR" sz="1800" dirty="0">
                <a:latin typeface="Calibri"/>
                <a:cs typeface="Calibri"/>
              </a:rPr>
              <a:t>pa</a:t>
            </a:r>
            <a:r>
              <a:rPr lang="tr-TR" sz="1800" spc="-25" dirty="0">
                <a:latin typeface="Calibri"/>
                <a:cs typeface="Calibri"/>
              </a:rPr>
              <a:t>r</a:t>
            </a:r>
            <a:r>
              <a:rPr lang="tr-TR" sz="1800" spc="-20" dirty="0">
                <a:latin typeface="Calibri"/>
                <a:cs typeface="Calibri"/>
              </a:rPr>
              <a:t>ç</a:t>
            </a:r>
            <a:r>
              <a:rPr lang="tr-TR" sz="1800" dirty="0">
                <a:latin typeface="Calibri"/>
                <a:cs typeface="Calibri"/>
              </a:rPr>
              <a:t>ala</a:t>
            </a:r>
            <a:r>
              <a:rPr lang="tr-TR" sz="1800" spc="-10" dirty="0">
                <a:latin typeface="Calibri"/>
                <a:cs typeface="Calibri"/>
              </a:rPr>
              <a:t>rı</a:t>
            </a:r>
            <a:r>
              <a:rPr lang="tr-TR" sz="1800" dirty="0">
                <a:latin typeface="Calibri"/>
                <a:cs typeface="Calibri"/>
              </a:rPr>
              <a:t>nın </a:t>
            </a:r>
            <a:r>
              <a:rPr lang="tr-TR" sz="1800" spc="-10" dirty="0">
                <a:latin typeface="Calibri"/>
                <a:cs typeface="Calibri"/>
              </a:rPr>
              <a:t>g</a:t>
            </a:r>
            <a:r>
              <a:rPr lang="tr-TR" sz="1800" spc="-15" dirty="0">
                <a:latin typeface="Calibri"/>
                <a:cs typeface="Calibri"/>
              </a:rPr>
              <a:t>ö</a:t>
            </a:r>
            <a:r>
              <a:rPr lang="tr-TR" sz="1800" spc="-10" dirty="0">
                <a:latin typeface="Calibri"/>
                <a:cs typeface="Calibri"/>
              </a:rPr>
              <a:t>v</a:t>
            </a:r>
            <a:r>
              <a:rPr lang="tr-TR" sz="1800" dirty="0">
                <a:latin typeface="Calibri"/>
                <a:cs typeface="Calibri"/>
              </a:rPr>
              <a:t>d</a:t>
            </a:r>
            <a:r>
              <a:rPr lang="tr-TR" sz="1800" spc="-10" dirty="0">
                <a:latin typeface="Calibri"/>
                <a:cs typeface="Calibri"/>
              </a:rPr>
              <a:t>e</a:t>
            </a:r>
            <a:r>
              <a:rPr lang="tr-TR" sz="1800" spc="-25" dirty="0">
                <a:latin typeface="Calibri"/>
                <a:cs typeface="Calibri"/>
              </a:rPr>
              <a:t>y</a:t>
            </a:r>
            <a:r>
              <a:rPr lang="tr-TR" sz="1800" dirty="0">
                <a:latin typeface="Calibri"/>
                <a:cs typeface="Calibri"/>
              </a:rPr>
              <a:t>e o</a:t>
            </a:r>
            <a:r>
              <a:rPr lang="tr-TR" sz="1800" spc="-40" dirty="0">
                <a:latin typeface="Calibri"/>
                <a:cs typeface="Calibri"/>
              </a:rPr>
              <a:t>r</a:t>
            </a:r>
            <a:r>
              <a:rPr lang="tr-TR" sz="1800" dirty="0">
                <a:latin typeface="Calibri"/>
                <a:cs typeface="Calibri"/>
              </a:rPr>
              <a:t>anı</a:t>
            </a:r>
            <a:r>
              <a:rPr lang="tr-TR" sz="1800" spc="10" dirty="0">
                <a:latin typeface="Calibri"/>
                <a:cs typeface="Calibri"/>
              </a:rPr>
              <a:t> </a:t>
            </a:r>
            <a:r>
              <a:rPr lang="tr-TR" sz="1800" spc="-25" dirty="0">
                <a:latin typeface="Calibri"/>
                <a:cs typeface="Calibri"/>
              </a:rPr>
              <a:t>y</a:t>
            </a:r>
            <a:r>
              <a:rPr lang="tr-TR" sz="1800" dirty="0">
                <a:latin typeface="Calibri"/>
                <a:cs typeface="Calibri"/>
              </a:rPr>
              <a:t>apı</a:t>
            </a:r>
            <a:r>
              <a:rPr lang="tr-TR" sz="1800" spc="-10" dirty="0">
                <a:latin typeface="Calibri"/>
                <a:cs typeface="Calibri"/>
              </a:rPr>
              <a:t>l</a:t>
            </a:r>
            <a:r>
              <a:rPr lang="tr-TR" sz="1800" dirty="0">
                <a:latin typeface="Calibri"/>
                <a:cs typeface="Calibri"/>
              </a:rPr>
              <a:t>an</a:t>
            </a:r>
            <a:r>
              <a:rPr lang="tr-TR" sz="1800" spc="15" dirty="0">
                <a:latin typeface="Calibri"/>
                <a:cs typeface="Calibri"/>
              </a:rPr>
              <a:t> </a:t>
            </a:r>
            <a:r>
              <a:rPr lang="tr-TR" sz="1800" dirty="0">
                <a:latin typeface="Calibri"/>
                <a:cs typeface="Calibri"/>
              </a:rPr>
              <a:t>ha</a:t>
            </a:r>
            <a:r>
              <a:rPr lang="tr-TR" sz="1800" spc="-25" dirty="0">
                <a:latin typeface="Calibri"/>
                <a:cs typeface="Calibri"/>
              </a:rPr>
              <a:t>r</a:t>
            </a:r>
            <a:r>
              <a:rPr lang="tr-TR" sz="1800" dirty="0">
                <a:latin typeface="Calibri"/>
                <a:cs typeface="Calibri"/>
              </a:rPr>
              <a:t>e</a:t>
            </a:r>
            <a:r>
              <a:rPr lang="tr-TR" sz="1800" spc="-60" dirty="0">
                <a:latin typeface="Calibri"/>
                <a:cs typeface="Calibri"/>
              </a:rPr>
              <a:t>k</a:t>
            </a:r>
            <a:r>
              <a:rPr lang="tr-TR" sz="1800" spc="-10" dirty="0">
                <a:latin typeface="Calibri"/>
                <a:cs typeface="Calibri"/>
              </a:rPr>
              <a:t>e</a:t>
            </a:r>
            <a:r>
              <a:rPr lang="tr-TR" sz="1800" dirty="0">
                <a:latin typeface="Calibri"/>
                <a:cs typeface="Calibri"/>
              </a:rPr>
              <a:t>ti </a:t>
            </a:r>
            <a:r>
              <a:rPr lang="tr-TR" sz="1800" spc="-10" dirty="0">
                <a:latin typeface="Calibri"/>
                <a:cs typeface="Calibri"/>
              </a:rPr>
              <a:t>e</a:t>
            </a:r>
            <a:r>
              <a:rPr lang="tr-TR" sz="1800" dirty="0">
                <a:latin typeface="Calibri"/>
                <a:cs typeface="Calibri"/>
              </a:rPr>
              <a:t>t</a:t>
            </a:r>
            <a:r>
              <a:rPr lang="tr-TR" sz="1800" spc="-10" dirty="0">
                <a:latin typeface="Calibri"/>
                <a:cs typeface="Calibri"/>
              </a:rPr>
              <a:t>kil</a:t>
            </a:r>
            <a:r>
              <a:rPr lang="tr-TR" sz="1800" dirty="0">
                <a:latin typeface="Calibri"/>
                <a:cs typeface="Calibri"/>
              </a:rPr>
              <a:t>e</a:t>
            </a:r>
            <a:r>
              <a:rPr lang="tr-TR" sz="1800" spc="-180" dirty="0">
                <a:latin typeface="Calibri"/>
                <a:cs typeface="Calibri"/>
              </a:rPr>
              <a:t>r</a:t>
            </a:r>
            <a:r>
              <a:rPr lang="tr-TR" sz="1800" dirty="0">
                <a:latin typeface="Calibri"/>
                <a:cs typeface="Calibri"/>
              </a:rPr>
              <a:t>.</a:t>
            </a:r>
          </a:p>
        </p:txBody>
      </p:sp>
      <p:sp>
        <p:nvSpPr>
          <p:cNvPr id="6" name="Alt Bilgi Yer Tutucusu 5">
            <a:extLst>
              <a:ext uri="{FF2B5EF4-FFF2-40B4-BE49-F238E27FC236}">
                <a16:creationId xmlns:a16="http://schemas.microsoft.com/office/drawing/2014/main" id="{E6A8FE3D-CDF0-B19F-99AC-62880F21920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BCE05CEB-4F7D-E9EA-C203-59F7B06825E2}"/>
              </a:ext>
            </a:extLst>
          </p:cNvPr>
          <p:cNvSpPr>
            <a:spLocks noGrp="1"/>
          </p:cNvSpPr>
          <p:nvPr>
            <p:ph type="sldNum" sz="quarter" idx="12"/>
          </p:nvPr>
        </p:nvSpPr>
        <p:spPr/>
        <p:txBody>
          <a:bodyPr/>
          <a:lstStyle/>
          <a:p>
            <a:fld id="{60FF87A7-9A7A-4B3D-9625-8440EC4947F9}" type="slidenum">
              <a:rPr lang="tr-TR" smtClean="0"/>
              <a:pPr/>
              <a:t>35</a:t>
            </a:fld>
            <a:endParaRPr lang="tr-TR"/>
          </a:p>
        </p:txBody>
      </p:sp>
      <p:sp>
        <p:nvSpPr>
          <p:cNvPr id="2" name="object 4">
            <a:extLst>
              <a:ext uri="{FF2B5EF4-FFF2-40B4-BE49-F238E27FC236}">
                <a16:creationId xmlns:a16="http://schemas.microsoft.com/office/drawing/2014/main" id="{E7412E5C-0B2C-DC49-1499-7E17E611FBC6}"/>
              </a:ext>
            </a:extLst>
          </p:cNvPr>
          <p:cNvSpPr/>
          <p:nvPr/>
        </p:nvSpPr>
        <p:spPr>
          <a:xfrm>
            <a:off x="5996594" y="1286256"/>
            <a:ext cx="2857500" cy="428548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6467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2" y="980728"/>
            <a:ext cx="5652308" cy="5066130"/>
          </a:xfrm>
          <a:prstGeom prst="rect">
            <a:avLst/>
          </a:prstGeom>
          <a:noFill/>
        </p:spPr>
        <p:txBody>
          <a:bodyPr wrap="square" rtlCol="0">
            <a:spAutoFit/>
          </a:bodyPr>
          <a:lstStyle/>
          <a:p>
            <a:pPr marL="342900" indent="-342900">
              <a:lnSpc>
                <a:spcPct val="150000"/>
              </a:lnSpc>
              <a:spcAft>
                <a:spcPts val="1200"/>
              </a:spcAft>
              <a:buFont typeface="Wingdings" pitchFamily="2" charset="2"/>
              <a:buChar char="Ø"/>
            </a:pPr>
            <a:r>
              <a:rPr lang="tr-TR" sz="1600" b="1" dirty="0"/>
              <a:t>1. Kanun: </a:t>
            </a:r>
            <a:r>
              <a:rPr lang="tr-TR" sz="1600" dirty="0"/>
              <a:t>Başlangıçta durağan halde olan veya sabit hızla bir doğru boyunca hareket eden bir cisim üzerine dengelenmemiş bir kuvvet etki etmedikçe (net kuvvet ve moment sıfır ise) bu hareket durumunu korur. </a:t>
            </a:r>
          </a:p>
          <a:p>
            <a:pPr>
              <a:lnSpc>
                <a:spcPct val="150000"/>
              </a:lnSpc>
              <a:spcAft>
                <a:spcPts val="1200"/>
              </a:spcAft>
            </a:pPr>
            <a:r>
              <a:rPr lang="tr-TR" sz="1600" dirty="0"/>
              <a:t>(Bu kanun </a:t>
            </a:r>
            <a:r>
              <a:rPr lang="tr-TR" sz="1600" b="1" dirty="0"/>
              <a:t>Statik</a:t>
            </a:r>
            <a:r>
              <a:rPr lang="tr-TR" sz="1600" dirty="0"/>
              <a:t> bilim dalının temelini oluşturur.)</a:t>
            </a:r>
          </a:p>
          <a:p>
            <a:pPr marL="342900" indent="-342900">
              <a:lnSpc>
                <a:spcPct val="150000"/>
              </a:lnSpc>
              <a:spcAft>
                <a:spcPts val="1200"/>
              </a:spcAft>
              <a:buFont typeface="Wingdings" pitchFamily="2" charset="2"/>
              <a:buChar char="Ø"/>
            </a:pPr>
            <a:r>
              <a:rPr lang="tr-TR" sz="1600" b="1" dirty="0"/>
              <a:t>2. Kanun: </a:t>
            </a:r>
            <a:r>
              <a:rPr lang="tr-TR" sz="1600" dirty="0"/>
              <a:t>Bir parçacığın ivmesi, üzerine etki eden bileşke kuvvetle doğru orantılı ve kuvvet doğrultusundadır.   </a:t>
            </a:r>
            <a:r>
              <a:rPr lang="tr-TR" sz="1600" b="1" dirty="0"/>
              <a:t>F</a:t>
            </a:r>
            <a:r>
              <a:rPr lang="tr-TR" sz="1600" dirty="0"/>
              <a:t>=</a:t>
            </a:r>
            <a:r>
              <a:rPr lang="tr-TR" sz="1600" dirty="0" err="1"/>
              <a:t>m.</a:t>
            </a:r>
            <a:r>
              <a:rPr lang="tr-TR" sz="1600" b="1" dirty="0" err="1"/>
              <a:t>a</a:t>
            </a:r>
            <a:endParaRPr lang="tr-TR" sz="1600" b="1" dirty="0"/>
          </a:p>
          <a:p>
            <a:pPr>
              <a:lnSpc>
                <a:spcPct val="150000"/>
              </a:lnSpc>
              <a:spcAft>
                <a:spcPts val="1200"/>
              </a:spcAft>
            </a:pPr>
            <a:r>
              <a:rPr lang="tr-TR" sz="1600" b="1" dirty="0"/>
              <a:t>(</a:t>
            </a:r>
            <a:r>
              <a:rPr lang="tr-TR" sz="1600" dirty="0"/>
              <a:t>Bu kanun</a:t>
            </a:r>
            <a:r>
              <a:rPr lang="tr-TR" sz="1600" b="1" dirty="0"/>
              <a:t> Dinamik </a:t>
            </a:r>
            <a:r>
              <a:rPr lang="tr-TR" sz="1600" dirty="0"/>
              <a:t>bilim dalının temelini oluşturur</a:t>
            </a:r>
            <a:r>
              <a:rPr lang="tr-TR" sz="1600" b="1" dirty="0"/>
              <a:t>.)</a:t>
            </a:r>
          </a:p>
          <a:p>
            <a:pPr marL="342900" indent="-342900">
              <a:lnSpc>
                <a:spcPct val="150000"/>
              </a:lnSpc>
              <a:spcAft>
                <a:spcPts val="1200"/>
              </a:spcAft>
              <a:buFont typeface="Wingdings" pitchFamily="2" charset="2"/>
              <a:buChar char="Ø"/>
            </a:pPr>
            <a:r>
              <a:rPr lang="tr-TR" sz="1600" b="1" dirty="0"/>
              <a:t>3. Kanun: </a:t>
            </a:r>
            <a:r>
              <a:rPr lang="tr-TR" sz="1600" dirty="0"/>
              <a:t>İki parçacık arasındaki etki ve tepki kuvvetleri eşit, aynı doğrultu üzerinde ve zıt yönlerdedir.</a:t>
            </a:r>
          </a:p>
          <a:p>
            <a:pPr>
              <a:lnSpc>
                <a:spcPct val="150000"/>
              </a:lnSpc>
              <a:spcAft>
                <a:spcPts val="1200"/>
              </a:spcAft>
            </a:pPr>
            <a:r>
              <a:rPr lang="tr-TR" sz="1600" dirty="0"/>
              <a:t>(Bu kanun </a:t>
            </a:r>
            <a:r>
              <a:rPr lang="tr-TR" sz="1600" b="1" dirty="0"/>
              <a:t>Mukavemet</a:t>
            </a:r>
            <a:r>
              <a:rPr lang="tr-TR" sz="1600" dirty="0"/>
              <a:t> bilim dalının temelini oluşturur.)</a:t>
            </a:r>
          </a:p>
        </p:txBody>
      </p:sp>
      <p:sp>
        <p:nvSpPr>
          <p:cNvPr id="11" name="Başlık 10">
            <a:extLst>
              <a:ext uri="{FF2B5EF4-FFF2-40B4-BE49-F238E27FC236}">
                <a16:creationId xmlns:a16="http://schemas.microsoft.com/office/drawing/2014/main" id="{59F2BB45-088F-9CCA-E3F4-5339C72E2761}"/>
              </a:ext>
            </a:extLst>
          </p:cNvPr>
          <p:cNvSpPr>
            <a:spLocks noGrp="1"/>
          </p:cNvSpPr>
          <p:nvPr>
            <p:ph type="title"/>
          </p:nvPr>
        </p:nvSpPr>
        <p:spPr/>
        <p:txBody>
          <a:bodyPr/>
          <a:lstStyle/>
          <a:p>
            <a:r>
              <a:rPr lang="tr-TR" dirty="0"/>
              <a:t>Newton Kanunları</a:t>
            </a:r>
          </a:p>
        </p:txBody>
      </p:sp>
      <p:sp>
        <p:nvSpPr>
          <p:cNvPr id="3" name="Altbilgi Yer Tutucusu 2"/>
          <p:cNvSpPr>
            <a:spLocks noGrp="1"/>
          </p:cNvSpPr>
          <p:nvPr>
            <p:ph type="ftr" sz="quarter" idx="11"/>
          </p:nvPr>
        </p:nvSpPr>
        <p:spPr/>
        <p:txBody>
          <a:bodyPr/>
          <a:lstStyle/>
          <a:p>
            <a:r>
              <a:rPr lang="tr-TR"/>
              <a:t>Dr. Ali Tekin GÜNER - BİYOMEKANİK</a:t>
            </a:r>
          </a:p>
        </p:txBody>
      </p:sp>
      <p:sp>
        <p:nvSpPr>
          <p:cNvPr id="6" name="Slayt Numarası Yer Tutucusu 5"/>
          <p:cNvSpPr>
            <a:spLocks noGrp="1"/>
          </p:cNvSpPr>
          <p:nvPr>
            <p:ph type="sldNum" sz="quarter" idx="12"/>
          </p:nvPr>
        </p:nvSpPr>
        <p:spPr/>
        <p:txBody>
          <a:bodyPr/>
          <a:lstStyle/>
          <a:p>
            <a:fld id="{60FF87A7-9A7A-4B3D-9625-8440EC4947F9}" type="slidenum">
              <a:rPr lang="tr-TR" smtClean="0"/>
              <a:pPr/>
              <a:t>36</a:t>
            </a:fld>
            <a:endParaRPr lang="tr-TR"/>
          </a:p>
        </p:txBody>
      </p:sp>
      <p:grpSp>
        <p:nvGrpSpPr>
          <p:cNvPr id="18" name="Grup 17">
            <a:extLst>
              <a:ext uri="{FF2B5EF4-FFF2-40B4-BE49-F238E27FC236}">
                <a16:creationId xmlns:a16="http://schemas.microsoft.com/office/drawing/2014/main" id="{E46747A0-96D6-E363-16A8-AF6905DC0478}"/>
              </a:ext>
            </a:extLst>
          </p:cNvPr>
          <p:cNvGrpSpPr/>
          <p:nvPr/>
        </p:nvGrpSpPr>
        <p:grpSpPr>
          <a:xfrm>
            <a:off x="5897871" y="4834915"/>
            <a:ext cx="3169814" cy="1427276"/>
            <a:chOff x="5897871" y="4834915"/>
            <a:chExt cx="3169814" cy="1427276"/>
          </a:xfrm>
        </p:grpSpPr>
        <p:grpSp>
          <p:nvGrpSpPr>
            <p:cNvPr id="12" name="Grup 11">
              <a:extLst>
                <a:ext uri="{FF2B5EF4-FFF2-40B4-BE49-F238E27FC236}">
                  <a16:creationId xmlns:a16="http://schemas.microsoft.com/office/drawing/2014/main" id="{B6979B07-E98E-1DFC-F29E-682941BBCB73}"/>
                </a:ext>
              </a:extLst>
            </p:cNvPr>
            <p:cNvGrpSpPr/>
            <p:nvPr/>
          </p:nvGrpSpPr>
          <p:grpSpPr>
            <a:xfrm>
              <a:off x="5897871" y="4834915"/>
              <a:ext cx="3169814" cy="1049011"/>
              <a:chOff x="5897871" y="4834915"/>
              <a:chExt cx="3169814" cy="1049011"/>
            </a:xfrm>
          </p:grpSpPr>
          <p:pic>
            <p:nvPicPr>
              <p:cNvPr id="13" name="Resim 12">
                <a:extLst>
                  <a:ext uri="{FF2B5EF4-FFF2-40B4-BE49-F238E27FC236}">
                    <a16:creationId xmlns:a16="http://schemas.microsoft.com/office/drawing/2014/main" id="{34DCF876-A6E3-6F0A-9FD1-5D6C605C25C6}"/>
                  </a:ext>
                </a:extLst>
              </p:cNvPr>
              <p:cNvPicPr>
                <a:picLocks noChangeAspect="1"/>
              </p:cNvPicPr>
              <p:nvPr/>
            </p:nvPicPr>
            <p:blipFill rotWithShape="1">
              <a:blip r:embed="rId2"/>
              <a:srcRect b="28604"/>
              <a:stretch/>
            </p:blipFill>
            <p:spPr>
              <a:xfrm>
                <a:off x="5897871" y="4950189"/>
                <a:ext cx="3084504" cy="933737"/>
              </a:xfrm>
              <a:prstGeom prst="rect">
                <a:avLst/>
              </a:prstGeom>
            </p:spPr>
          </p:pic>
          <p:sp>
            <p:nvSpPr>
              <p:cNvPr id="14" name="Metin kutusu 13">
                <a:extLst>
                  <a:ext uri="{FF2B5EF4-FFF2-40B4-BE49-F238E27FC236}">
                    <a16:creationId xmlns:a16="http://schemas.microsoft.com/office/drawing/2014/main" id="{EEE0F423-AFCA-3237-00A0-AF8BFC86E4CD}"/>
                  </a:ext>
                </a:extLst>
              </p:cNvPr>
              <p:cNvSpPr txBox="1"/>
              <p:nvPr/>
            </p:nvSpPr>
            <p:spPr>
              <a:xfrm>
                <a:off x="6651843" y="4834915"/>
                <a:ext cx="2415842" cy="369332"/>
              </a:xfrm>
              <a:prstGeom prst="rect">
                <a:avLst/>
              </a:prstGeom>
              <a:solidFill>
                <a:schemeClr val="bg1"/>
              </a:solidFill>
            </p:spPr>
            <p:txBody>
              <a:bodyPr wrap="square" rtlCol="0">
                <a:spAutoFit/>
              </a:bodyPr>
              <a:lstStyle/>
              <a:p>
                <a:r>
                  <a:rPr lang="tr-TR" dirty="0"/>
                  <a:t>A’nın B’ye uyguladığı</a:t>
                </a:r>
              </a:p>
            </p:txBody>
          </p:sp>
        </p:grpSp>
        <p:sp>
          <p:nvSpPr>
            <p:cNvPr id="15" name="Metin kutusu 14">
              <a:extLst>
                <a:ext uri="{FF2B5EF4-FFF2-40B4-BE49-F238E27FC236}">
                  <a16:creationId xmlns:a16="http://schemas.microsoft.com/office/drawing/2014/main" id="{A96B81FC-1855-6DEF-878B-69E2BD5C49C7}"/>
                </a:ext>
              </a:extLst>
            </p:cNvPr>
            <p:cNvSpPr txBox="1"/>
            <p:nvPr/>
          </p:nvSpPr>
          <p:spPr>
            <a:xfrm>
              <a:off x="7574662" y="5615860"/>
              <a:ext cx="1386039" cy="646331"/>
            </a:xfrm>
            <a:prstGeom prst="rect">
              <a:avLst/>
            </a:prstGeom>
            <a:solidFill>
              <a:schemeClr val="bg1"/>
            </a:solidFill>
          </p:spPr>
          <p:txBody>
            <a:bodyPr wrap="square" rtlCol="0">
              <a:spAutoFit/>
            </a:bodyPr>
            <a:lstStyle/>
            <a:p>
              <a:r>
                <a:rPr lang="tr-TR" dirty="0"/>
                <a:t>B’nin A’ya uyguladığı</a:t>
              </a:r>
            </a:p>
          </p:txBody>
        </p:sp>
      </p:grpSp>
      <p:grpSp>
        <p:nvGrpSpPr>
          <p:cNvPr id="5" name="Grup 4">
            <a:extLst>
              <a:ext uri="{FF2B5EF4-FFF2-40B4-BE49-F238E27FC236}">
                <a16:creationId xmlns:a16="http://schemas.microsoft.com/office/drawing/2014/main" id="{5E3A7F83-DE7F-C2BB-635A-5DFC0ADCB3B0}"/>
              </a:ext>
            </a:extLst>
          </p:cNvPr>
          <p:cNvGrpSpPr/>
          <p:nvPr/>
        </p:nvGrpSpPr>
        <p:grpSpPr>
          <a:xfrm>
            <a:off x="6067883" y="811948"/>
            <a:ext cx="2714921" cy="2185004"/>
            <a:chOff x="6082662" y="523916"/>
            <a:chExt cx="2714921" cy="2185004"/>
          </a:xfrm>
        </p:grpSpPr>
        <p:pic>
          <p:nvPicPr>
            <p:cNvPr id="7" name="Resim 6">
              <a:extLst>
                <a:ext uri="{FF2B5EF4-FFF2-40B4-BE49-F238E27FC236}">
                  <a16:creationId xmlns:a16="http://schemas.microsoft.com/office/drawing/2014/main" id="{52519A4C-C375-53BE-E4E9-D135AE1EFB90}"/>
                </a:ext>
              </a:extLst>
            </p:cNvPr>
            <p:cNvPicPr>
              <a:picLocks noChangeAspect="1"/>
            </p:cNvPicPr>
            <p:nvPr/>
          </p:nvPicPr>
          <p:blipFill rotWithShape="1">
            <a:blip r:embed="rId3">
              <a:clrChange>
                <a:clrFrom>
                  <a:srgbClr val="FFFFFF"/>
                </a:clrFrom>
                <a:clrTo>
                  <a:srgbClr val="FFFFFF">
                    <a:alpha val="0"/>
                  </a:srgbClr>
                </a:clrTo>
              </a:clrChange>
            </a:blip>
            <a:srcRect b="15882"/>
            <a:stretch/>
          </p:blipFill>
          <p:spPr>
            <a:xfrm>
              <a:off x="6082662" y="523916"/>
              <a:ext cx="2714921" cy="1800200"/>
            </a:xfrm>
            <a:prstGeom prst="rect">
              <a:avLst/>
            </a:prstGeom>
          </p:spPr>
        </p:pic>
        <p:sp>
          <p:nvSpPr>
            <p:cNvPr id="16" name="Metin kutusu 15">
              <a:extLst>
                <a:ext uri="{FF2B5EF4-FFF2-40B4-BE49-F238E27FC236}">
                  <a16:creationId xmlns:a16="http://schemas.microsoft.com/office/drawing/2014/main" id="{B374CD00-19B1-92BC-6560-878ACD7366C4}"/>
                </a:ext>
              </a:extLst>
            </p:cNvPr>
            <p:cNvSpPr txBox="1"/>
            <p:nvPr/>
          </p:nvSpPr>
          <p:spPr>
            <a:xfrm>
              <a:off x="6751471" y="2339588"/>
              <a:ext cx="916873" cy="369332"/>
            </a:xfrm>
            <a:prstGeom prst="rect">
              <a:avLst/>
            </a:prstGeom>
            <a:solidFill>
              <a:schemeClr val="bg1"/>
            </a:solidFill>
          </p:spPr>
          <p:txBody>
            <a:bodyPr wrap="square" rtlCol="0">
              <a:spAutoFit/>
            </a:bodyPr>
            <a:lstStyle/>
            <a:p>
              <a:r>
                <a:rPr lang="tr-TR" dirty="0"/>
                <a:t>Denge</a:t>
              </a:r>
            </a:p>
          </p:txBody>
        </p:sp>
      </p:grpSp>
      <p:grpSp>
        <p:nvGrpSpPr>
          <p:cNvPr id="8" name="Grup 7">
            <a:extLst>
              <a:ext uri="{FF2B5EF4-FFF2-40B4-BE49-F238E27FC236}">
                <a16:creationId xmlns:a16="http://schemas.microsoft.com/office/drawing/2014/main" id="{3BCAB2FD-21F0-6548-3132-D482D57CCF44}"/>
              </a:ext>
            </a:extLst>
          </p:cNvPr>
          <p:cNvGrpSpPr/>
          <p:nvPr/>
        </p:nvGrpSpPr>
        <p:grpSpPr>
          <a:xfrm>
            <a:off x="5759813" y="3308514"/>
            <a:ext cx="3051175" cy="984582"/>
            <a:chOff x="5759813" y="3106628"/>
            <a:chExt cx="3051175" cy="984582"/>
          </a:xfrm>
        </p:grpSpPr>
        <p:pic>
          <p:nvPicPr>
            <p:cNvPr id="10" name="Resim 9">
              <a:extLst>
                <a:ext uri="{FF2B5EF4-FFF2-40B4-BE49-F238E27FC236}">
                  <a16:creationId xmlns:a16="http://schemas.microsoft.com/office/drawing/2014/main" id="{2FB63B8F-A08D-60F3-360C-2253A27B0A92}"/>
                </a:ext>
              </a:extLst>
            </p:cNvPr>
            <p:cNvPicPr>
              <a:picLocks noChangeAspect="1"/>
            </p:cNvPicPr>
            <p:nvPr/>
          </p:nvPicPr>
          <p:blipFill rotWithShape="1">
            <a:blip r:embed="rId4"/>
            <a:srcRect b="42427"/>
            <a:stretch/>
          </p:blipFill>
          <p:spPr>
            <a:xfrm>
              <a:off x="5759813" y="3106628"/>
              <a:ext cx="2903369" cy="644743"/>
            </a:xfrm>
            <a:prstGeom prst="rect">
              <a:avLst/>
            </a:prstGeom>
          </p:spPr>
        </p:pic>
        <p:sp>
          <p:nvSpPr>
            <p:cNvPr id="17" name="Metin kutusu 16">
              <a:extLst>
                <a:ext uri="{FF2B5EF4-FFF2-40B4-BE49-F238E27FC236}">
                  <a16:creationId xmlns:a16="http://schemas.microsoft.com/office/drawing/2014/main" id="{0560A61D-BD19-B024-5DC9-5F6AB382CB12}"/>
                </a:ext>
              </a:extLst>
            </p:cNvPr>
            <p:cNvSpPr txBox="1"/>
            <p:nvPr/>
          </p:nvSpPr>
          <p:spPr>
            <a:xfrm>
              <a:off x="6401092" y="3721878"/>
              <a:ext cx="2409896" cy="369332"/>
            </a:xfrm>
            <a:prstGeom prst="rect">
              <a:avLst/>
            </a:prstGeom>
            <a:solidFill>
              <a:schemeClr val="bg1"/>
            </a:solidFill>
          </p:spPr>
          <p:txBody>
            <a:bodyPr wrap="square" rtlCol="0">
              <a:spAutoFit/>
            </a:bodyPr>
            <a:lstStyle/>
            <a:p>
              <a:r>
                <a:rPr lang="tr-TR" dirty="0"/>
                <a:t>Hızlanan hareket</a:t>
              </a:r>
            </a:p>
          </p:txBody>
        </p:sp>
      </p:grpSp>
    </p:spTree>
    <p:extLst>
      <p:ext uri="{BB962C8B-B14F-4D97-AF65-F5344CB8AC3E}">
        <p14:creationId xmlns:p14="http://schemas.microsoft.com/office/powerpoint/2010/main" val="1030715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500"/>
                                        <p:tgtEl>
                                          <p:spTgt spid="4">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left)">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F7778E-B78B-04C2-10B0-0501E8569BCE}"/>
              </a:ext>
            </a:extLst>
          </p:cNvPr>
          <p:cNvSpPr>
            <a:spLocks noGrp="1"/>
          </p:cNvSpPr>
          <p:nvPr>
            <p:ph type="title"/>
          </p:nvPr>
        </p:nvSpPr>
        <p:spPr/>
        <p:txBody>
          <a:bodyPr/>
          <a:lstStyle/>
          <a:p>
            <a:r>
              <a:rPr lang="tr-TR" dirty="0"/>
              <a:t>SI Birim Sistemi</a:t>
            </a:r>
          </a:p>
        </p:txBody>
      </p:sp>
      <p:sp>
        <p:nvSpPr>
          <p:cNvPr id="6" name="İçerik Yer Tutucusu 5">
            <a:extLst>
              <a:ext uri="{FF2B5EF4-FFF2-40B4-BE49-F238E27FC236}">
                <a16:creationId xmlns:a16="http://schemas.microsoft.com/office/drawing/2014/main" id="{7E2B2260-603C-6B13-058E-A10515D5AF8B}"/>
              </a:ext>
            </a:extLst>
          </p:cNvPr>
          <p:cNvSpPr>
            <a:spLocks noGrp="1"/>
          </p:cNvSpPr>
          <p:nvPr>
            <p:ph idx="1"/>
          </p:nvPr>
        </p:nvSpPr>
        <p:spPr/>
        <p:txBody>
          <a:bodyPr>
            <a:normAutofit lnSpcReduction="10000"/>
          </a:bodyPr>
          <a:lstStyle/>
          <a:p>
            <a:pPr algn="just">
              <a:spcAft>
                <a:spcPts val="1200"/>
              </a:spcAft>
            </a:pPr>
            <a:r>
              <a:rPr lang="tr-TR" b="1" dirty="0"/>
              <a:t>Uluslararası Birimler Sistemi (</a:t>
            </a:r>
            <a:r>
              <a:rPr lang="fr-FR" b="1" dirty="0" err="1"/>
              <a:t>Fransızca</a:t>
            </a:r>
            <a:r>
              <a:rPr lang="fr-FR" b="1" dirty="0"/>
              <a:t>: </a:t>
            </a:r>
            <a:r>
              <a:rPr lang="fr-FR" b="1" i="1" dirty="0"/>
              <a:t>Système international d'unités</a:t>
            </a:r>
            <a:r>
              <a:rPr lang="fr-FR" b="1" dirty="0"/>
              <a:t>, </a:t>
            </a:r>
            <a:r>
              <a:rPr lang="fr-FR" b="1" dirty="0" err="1"/>
              <a:t>kısaca</a:t>
            </a:r>
            <a:r>
              <a:rPr lang="fr-FR" b="1" dirty="0"/>
              <a:t> SI</a:t>
            </a:r>
            <a:r>
              <a:rPr lang="tr-TR" b="1" dirty="0"/>
              <a:t>), </a:t>
            </a:r>
            <a:r>
              <a:rPr lang="tr-TR" dirty="0"/>
              <a:t>başta endüstride gelişmiş ülkeler olmak üzere hemen hemen bütün dünya ülkelerince kabul edilmiş ya da kabul edilmek üzeredir.</a:t>
            </a:r>
          </a:p>
          <a:p>
            <a:pPr algn="just">
              <a:spcAft>
                <a:spcPts val="1200"/>
              </a:spcAft>
            </a:pPr>
            <a:r>
              <a:rPr lang="tr-TR" dirty="0"/>
              <a:t>Bu birim değişikliğinin nedeni, SI birimlerinin kullanımında getirdiği kolaylık ve yararları göz önüne alındığında kendiliğinden ortaya çıkmaktadır.</a:t>
            </a:r>
          </a:p>
          <a:p>
            <a:pPr algn="just">
              <a:spcAft>
                <a:spcPts val="1200"/>
              </a:spcAft>
            </a:pPr>
            <a:r>
              <a:rPr lang="tr-TR" dirty="0"/>
              <a:t>Bu sistemin en büyük özelliği her fiziksel büyüklük için bir tek birimin tanımlanmış olmasıdır. </a:t>
            </a:r>
          </a:p>
          <a:p>
            <a:pPr algn="just">
              <a:spcAft>
                <a:spcPts val="1200"/>
              </a:spcAft>
            </a:pPr>
            <a:r>
              <a:rPr lang="tr-TR" dirty="0"/>
              <a:t>Diğer önemli bir özelliği ise her fiziksel değer için tek ve iyi tanımlanmış simgelerin kullanılmasıdır.</a:t>
            </a:r>
          </a:p>
          <a:p>
            <a:pPr algn="just">
              <a:spcAft>
                <a:spcPts val="1200"/>
              </a:spcAft>
            </a:pPr>
            <a:r>
              <a:rPr lang="tr-TR" dirty="0"/>
              <a:t>Bu şekilde farklı disiplinlerde aynı simgelerin farklı değerler için kullanılması sonucu görülen karışıklıklar giderilmiş olacaktır.</a:t>
            </a:r>
          </a:p>
          <a:p>
            <a:endParaRPr lang="tr-TR" dirty="0"/>
          </a:p>
        </p:txBody>
      </p:sp>
      <p:sp>
        <p:nvSpPr>
          <p:cNvPr id="4" name="Alt Bilgi Yer Tutucusu 3">
            <a:extLst>
              <a:ext uri="{FF2B5EF4-FFF2-40B4-BE49-F238E27FC236}">
                <a16:creationId xmlns:a16="http://schemas.microsoft.com/office/drawing/2014/main" id="{0101AA92-4871-2687-689E-DF61E3917604}"/>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242185B3-6671-2367-243A-0DD5C8906B88}"/>
              </a:ext>
            </a:extLst>
          </p:cNvPr>
          <p:cNvSpPr>
            <a:spLocks noGrp="1"/>
          </p:cNvSpPr>
          <p:nvPr>
            <p:ph type="sldNum" sz="quarter" idx="12"/>
          </p:nvPr>
        </p:nvSpPr>
        <p:spPr/>
        <p:txBody>
          <a:bodyPr/>
          <a:lstStyle/>
          <a:p>
            <a:fld id="{60FF87A7-9A7A-4B3D-9625-8440EC4947F9}" type="slidenum">
              <a:rPr lang="tr-TR" smtClean="0"/>
              <a:pPr/>
              <a:t>37</a:t>
            </a:fld>
            <a:endParaRPr lang="tr-TR"/>
          </a:p>
        </p:txBody>
      </p:sp>
    </p:spTree>
    <p:extLst>
      <p:ext uri="{BB962C8B-B14F-4D97-AF65-F5344CB8AC3E}">
        <p14:creationId xmlns:p14="http://schemas.microsoft.com/office/powerpoint/2010/main" val="2832603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E2DE06-7E85-5CF4-DE5A-4456A2D1C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4" y="0"/>
            <a:ext cx="9159063" cy="294669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79512" y="138712"/>
            <a:ext cx="6461032" cy="923330"/>
          </a:xfrm>
          <a:prstGeom prst="rect">
            <a:avLst/>
          </a:prstGeom>
          <a:noFill/>
        </p:spPr>
        <p:txBody>
          <a:bodyPr wrap="square" rtlCol="0">
            <a:spAutoFit/>
          </a:bodyPr>
          <a:lstStyle/>
          <a:p>
            <a:r>
              <a:rPr lang="tr-TR" b="1" dirty="0">
                <a:solidFill>
                  <a:schemeClr val="accent2"/>
                </a:solidFill>
              </a:rPr>
              <a:t>Biyomekanik Dersinde Kullanacağımız Birimler</a:t>
            </a:r>
          </a:p>
          <a:p>
            <a:r>
              <a:rPr lang="tr-TR" dirty="0">
                <a:solidFill>
                  <a:schemeClr val="accent2"/>
                </a:solidFill>
              </a:rPr>
              <a:t>Uluslararası Birimler Sistemi </a:t>
            </a:r>
            <a:br>
              <a:rPr lang="tr-TR" dirty="0">
                <a:solidFill>
                  <a:schemeClr val="accent2"/>
                </a:solidFill>
              </a:rPr>
            </a:br>
            <a:r>
              <a:rPr lang="tr-TR" dirty="0">
                <a:solidFill>
                  <a:schemeClr val="accent2"/>
                </a:solidFill>
              </a:rPr>
              <a:t>(SI, Fransızca Le </a:t>
            </a:r>
            <a:r>
              <a:rPr lang="tr-TR" dirty="0" err="1">
                <a:solidFill>
                  <a:schemeClr val="accent2"/>
                </a:solidFill>
              </a:rPr>
              <a:t>Système</a:t>
            </a:r>
            <a:r>
              <a:rPr lang="tr-TR" dirty="0">
                <a:solidFill>
                  <a:schemeClr val="accent2"/>
                </a:solidFill>
              </a:rPr>
              <a:t> International </a:t>
            </a:r>
            <a:r>
              <a:rPr lang="tr-TR" dirty="0" err="1">
                <a:solidFill>
                  <a:schemeClr val="accent2"/>
                </a:solidFill>
              </a:rPr>
              <a:t>d’Unités</a:t>
            </a:r>
            <a:r>
              <a:rPr lang="tr-TR" dirty="0">
                <a:solidFill>
                  <a:schemeClr val="accent2"/>
                </a:solidFill>
              </a:rPr>
              <a:t> 'den kısaltma)</a:t>
            </a:r>
          </a:p>
        </p:txBody>
      </p:sp>
      <p:graphicFrame>
        <p:nvGraphicFramePr>
          <p:cNvPr id="5" name="Tablo 4"/>
          <p:cNvGraphicFramePr>
            <a:graphicFrameLocks noGrp="1"/>
          </p:cNvGraphicFramePr>
          <p:nvPr>
            <p:extLst>
              <p:ext uri="{D42A27DB-BD31-4B8C-83A1-F6EECF244321}">
                <p14:modId xmlns:p14="http://schemas.microsoft.com/office/powerpoint/2010/main" val="639840905"/>
              </p:ext>
            </p:extLst>
          </p:nvPr>
        </p:nvGraphicFramePr>
        <p:xfrm>
          <a:off x="226783" y="1201373"/>
          <a:ext cx="5616625" cy="4154613"/>
        </p:xfrm>
        <a:graphic>
          <a:graphicData uri="http://schemas.openxmlformats.org/drawingml/2006/table">
            <a:tbl>
              <a:tblPr firstRow="1" firstCol="1" lastRow="1" lastCol="1" bandRow="1" bandCol="1">
                <a:tableStyleId>{69012ECD-51FC-41F1-AA8D-1B2483CD663E}</a:tableStyleId>
              </a:tblPr>
              <a:tblGrid>
                <a:gridCol w="2046153">
                  <a:extLst>
                    <a:ext uri="{9D8B030D-6E8A-4147-A177-3AD203B41FA5}">
                      <a16:colId xmlns:a16="http://schemas.microsoft.com/office/drawing/2014/main" val="20000"/>
                    </a:ext>
                  </a:extLst>
                </a:gridCol>
                <a:gridCol w="1482239">
                  <a:extLst>
                    <a:ext uri="{9D8B030D-6E8A-4147-A177-3AD203B41FA5}">
                      <a16:colId xmlns:a16="http://schemas.microsoft.com/office/drawing/2014/main" val="20001"/>
                    </a:ext>
                  </a:extLst>
                </a:gridCol>
                <a:gridCol w="2088233">
                  <a:extLst>
                    <a:ext uri="{9D8B030D-6E8A-4147-A177-3AD203B41FA5}">
                      <a16:colId xmlns:a16="http://schemas.microsoft.com/office/drawing/2014/main" val="85738167"/>
                    </a:ext>
                  </a:extLst>
                </a:gridCol>
              </a:tblGrid>
              <a:tr h="266181">
                <a:tc>
                  <a:txBody>
                    <a:bodyPr/>
                    <a:lstStyle/>
                    <a:p>
                      <a:pPr algn="ctr">
                        <a:spcAft>
                          <a:spcPts val="0"/>
                        </a:spcAft>
                      </a:pPr>
                      <a:r>
                        <a:rPr lang="tr-TR" sz="1600" dirty="0">
                          <a:effectLst/>
                          <a:latin typeface="+mj-lt"/>
                        </a:rPr>
                        <a:t>Büyüklük</a:t>
                      </a:r>
                      <a:endParaRPr lang="tr-TR" sz="1600" dirty="0">
                        <a:effectLst/>
                        <a:latin typeface="+mj-lt"/>
                        <a:ea typeface="Times New Roman"/>
                      </a:endParaRPr>
                    </a:p>
                  </a:txBody>
                  <a:tcPr marL="68580" marR="68580" marT="0" marB="0"/>
                </a:tc>
                <a:tc>
                  <a:txBody>
                    <a:bodyPr/>
                    <a:lstStyle/>
                    <a:p>
                      <a:pPr algn="ctr">
                        <a:spcAft>
                          <a:spcPts val="0"/>
                        </a:spcAft>
                      </a:pPr>
                      <a:r>
                        <a:rPr lang="tr-TR" sz="1600" dirty="0">
                          <a:effectLst/>
                          <a:latin typeface="+mj-lt"/>
                        </a:rPr>
                        <a:t>SI Birimi</a:t>
                      </a:r>
                      <a:endParaRPr lang="tr-TR" sz="1600" dirty="0">
                        <a:effectLst/>
                        <a:latin typeface="+mj-lt"/>
                        <a:ea typeface="Times New Roman"/>
                      </a:endParaRPr>
                    </a:p>
                  </a:txBody>
                  <a:tcPr marL="68580" marR="68580" marT="0" marB="0"/>
                </a:tc>
                <a:tc>
                  <a:txBody>
                    <a:bodyPr/>
                    <a:lstStyle/>
                    <a:p>
                      <a:pPr algn="ctr">
                        <a:spcAft>
                          <a:spcPts val="0"/>
                        </a:spcAft>
                      </a:pPr>
                      <a:r>
                        <a:rPr lang="tr-TR" sz="1600" dirty="0">
                          <a:effectLst/>
                          <a:latin typeface="+mj-lt"/>
                          <a:ea typeface="Times New Roman"/>
                        </a:rPr>
                        <a:t>Açıklama</a:t>
                      </a:r>
                    </a:p>
                  </a:txBody>
                  <a:tcPr marL="68580" marR="68580" marT="0" marB="0"/>
                </a:tc>
                <a:extLst>
                  <a:ext uri="{0D108BD9-81ED-4DB2-BD59-A6C34878D82A}">
                    <a16:rowId xmlns:a16="http://schemas.microsoft.com/office/drawing/2014/main" val="10000"/>
                  </a:ext>
                </a:extLst>
              </a:tr>
              <a:tr h="432048">
                <a:tc>
                  <a:txBody>
                    <a:bodyPr/>
                    <a:lstStyle/>
                    <a:p>
                      <a:pPr algn="ctr">
                        <a:spcAft>
                          <a:spcPts val="0"/>
                        </a:spcAft>
                      </a:pPr>
                      <a:r>
                        <a:rPr lang="tr-TR" sz="1600" b="1" dirty="0">
                          <a:effectLst/>
                          <a:latin typeface="+mj-lt"/>
                        </a:rPr>
                        <a:t>Kütle</a:t>
                      </a:r>
                      <a:endParaRPr lang="tr-TR" sz="1600" b="1" dirty="0">
                        <a:effectLst/>
                        <a:latin typeface="+mj-lt"/>
                        <a:ea typeface="Times New Roman"/>
                      </a:endParaRPr>
                    </a:p>
                  </a:txBody>
                  <a:tcPr marL="68580" marR="68580" marT="0" marB="0">
                    <a:solidFill>
                      <a:schemeClr val="bg1"/>
                    </a:solidFill>
                  </a:tcPr>
                </a:tc>
                <a:tc>
                  <a:txBody>
                    <a:bodyPr/>
                    <a:lstStyle/>
                    <a:p>
                      <a:pPr algn="ctr">
                        <a:spcAft>
                          <a:spcPts val="0"/>
                        </a:spcAft>
                      </a:pPr>
                      <a:r>
                        <a:rPr lang="tr-TR" sz="1600" b="0" dirty="0">
                          <a:effectLst/>
                          <a:latin typeface="+mj-lt"/>
                        </a:rPr>
                        <a:t>kilogram (kg)</a:t>
                      </a:r>
                      <a:endParaRPr lang="tr-TR" sz="1600" b="0" dirty="0">
                        <a:effectLst/>
                        <a:latin typeface="+mj-lt"/>
                        <a:ea typeface="Times New Roman"/>
                      </a:endParaRPr>
                    </a:p>
                  </a:txBody>
                  <a:tcPr marL="68580" marR="68580" marT="0" marB="0">
                    <a:solidFill>
                      <a:schemeClr val="bg1"/>
                    </a:solidFill>
                  </a:tcPr>
                </a:tc>
                <a:tc>
                  <a:txBody>
                    <a:bodyPr/>
                    <a:lstStyle/>
                    <a:p>
                      <a:pPr algn="ctr">
                        <a:spcAft>
                          <a:spcPts val="0"/>
                        </a:spcAft>
                      </a:pPr>
                      <a:r>
                        <a:rPr lang="tr-TR" sz="1600" b="0" dirty="0">
                          <a:effectLst/>
                          <a:latin typeface="+mj-lt"/>
                          <a:ea typeface="Times New Roman"/>
                        </a:rPr>
                        <a:t>Temel birim</a:t>
                      </a:r>
                    </a:p>
                  </a:txBody>
                  <a:tcPr marL="68580" marR="68580" marT="0" marB="0">
                    <a:solidFill>
                      <a:schemeClr val="bg1"/>
                    </a:solidFill>
                  </a:tcPr>
                </a:tc>
                <a:extLst>
                  <a:ext uri="{0D108BD9-81ED-4DB2-BD59-A6C34878D82A}">
                    <a16:rowId xmlns:a16="http://schemas.microsoft.com/office/drawing/2014/main" val="10001"/>
                  </a:ext>
                </a:extLst>
              </a:tr>
              <a:tr h="432048">
                <a:tc>
                  <a:txBody>
                    <a:bodyPr/>
                    <a:lstStyle/>
                    <a:p>
                      <a:pPr algn="ctr">
                        <a:spcAft>
                          <a:spcPts val="0"/>
                        </a:spcAft>
                      </a:pPr>
                      <a:r>
                        <a:rPr lang="tr-TR" sz="1600" b="1" dirty="0">
                          <a:effectLst/>
                          <a:latin typeface="+mj-lt"/>
                        </a:rPr>
                        <a:t>Uzunluk</a:t>
                      </a:r>
                      <a:endParaRPr lang="tr-TR" sz="1600" b="1" dirty="0">
                        <a:effectLst/>
                        <a:latin typeface="+mj-lt"/>
                        <a:ea typeface="Times New Roman"/>
                      </a:endParaRPr>
                    </a:p>
                  </a:txBody>
                  <a:tcPr marL="68580" marR="68580" marT="0" marB="0">
                    <a:solidFill>
                      <a:schemeClr val="bg1"/>
                    </a:solidFill>
                  </a:tcPr>
                </a:tc>
                <a:tc>
                  <a:txBody>
                    <a:bodyPr/>
                    <a:lstStyle/>
                    <a:p>
                      <a:pPr algn="ctr">
                        <a:spcAft>
                          <a:spcPts val="0"/>
                        </a:spcAft>
                      </a:pPr>
                      <a:r>
                        <a:rPr lang="tr-TR" sz="1600" b="0" dirty="0">
                          <a:effectLst/>
                          <a:latin typeface="+mj-lt"/>
                        </a:rPr>
                        <a:t>metre (m)</a:t>
                      </a:r>
                      <a:endParaRPr lang="tr-TR" sz="1600" b="0" dirty="0">
                        <a:effectLst/>
                        <a:latin typeface="+mj-lt"/>
                        <a:ea typeface="Times New Roman"/>
                      </a:endParaRPr>
                    </a:p>
                  </a:txBody>
                  <a:tcPr marL="68580" marR="68580" marT="0" marB="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Temel birim</a:t>
                      </a:r>
                    </a:p>
                  </a:txBody>
                  <a:tcPr marL="68580" marR="68580" marT="0" marB="0">
                    <a:solidFill>
                      <a:schemeClr val="bg1"/>
                    </a:solidFill>
                  </a:tcPr>
                </a:tc>
                <a:extLst>
                  <a:ext uri="{0D108BD9-81ED-4DB2-BD59-A6C34878D82A}">
                    <a16:rowId xmlns:a16="http://schemas.microsoft.com/office/drawing/2014/main" val="10002"/>
                  </a:ext>
                </a:extLst>
              </a:tr>
              <a:tr h="432048">
                <a:tc>
                  <a:txBody>
                    <a:bodyPr/>
                    <a:lstStyle/>
                    <a:p>
                      <a:pPr algn="ctr">
                        <a:spcAft>
                          <a:spcPts val="0"/>
                        </a:spcAft>
                      </a:pPr>
                      <a:r>
                        <a:rPr lang="tr-TR" sz="1600" b="1" dirty="0">
                          <a:effectLst/>
                          <a:latin typeface="+mj-lt"/>
                        </a:rPr>
                        <a:t>Zaman</a:t>
                      </a:r>
                      <a:endParaRPr lang="tr-TR" sz="1600" b="1" dirty="0">
                        <a:effectLst/>
                        <a:latin typeface="+mj-lt"/>
                        <a:ea typeface="Times New Roman"/>
                      </a:endParaRPr>
                    </a:p>
                  </a:txBody>
                  <a:tcPr marL="68580" marR="68580" marT="0" marB="0">
                    <a:lnB w="12700" cap="flat" cmpd="sng" algn="ctr">
                      <a:solidFill>
                        <a:schemeClr val="accent1"/>
                      </a:solidFill>
                      <a:prstDash val="solid"/>
                      <a:round/>
                      <a:headEnd type="none" w="med" len="med"/>
                      <a:tailEnd type="none" w="med" len="med"/>
                    </a:lnB>
                    <a:solidFill>
                      <a:schemeClr val="bg1"/>
                    </a:solidFill>
                  </a:tcPr>
                </a:tc>
                <a:tc>
                  <a:txBody>
                    <a:bodyPr/>
                    <a:lstStyle/>
                    <a:p>
                      <a:pPr algn="ctr">
                        <a:spcAft>
                          <a:spcPts val="0"/>
                        </a:spcAft>
                      </a:pPr>
                      <a:r>
                        <a:rPr lang="tr-TR" sz="1600" b="0" dirty="0">
                          <a:effectLst/>
                          <a:latin typeface="+mj-lt"/>
                        </a:rPr>
                        <a:t>saniye (s)</a:t>
                      </a:r>
                      <a:endParaRPr lang="tr-TR" sz="1600" b="0" dirty="0">
                        <a:effectLst/>
                        <a:latin typeface="+mj-lt"/>
                        <a:ea typeface="Times New Roman"/>
                      </a:endParaRPr>
                    </a:p>
                  </a:txBody>
                  <a:tcPr marL="68580" marR="68580" marT="0" marB="0">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Temel birim</a:t>
                      </a:r>
                    </a:p>
                  </a:txBody>
                  <a:tcPr marL="68580" marR="68580" marT="0" marB="0">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48">
                <a:tc>
                  <a:txBody>
                    <a:bodyPr/>
                    <a:lstStyle/>
                    <a:p>
                      <a:pPr algn="ctr">
                        <a:spcAft>
                          <a:spcPts val="0"/>
                        </a:spcAft>
                      </a:pPr>
                      <a:r>
                        <a:rPr lang="tr-TR" sz="1600" b="1" dirty="0">
                          <a:effectLst/>
                          <a:latin typeface="+mj-lt"/>
                          <a:ea typeface="Times New Roman"/>
                        </a:rPr>
                        <a:t>Zaman</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spcAft>
                          <a:spcPts val="0"/>
                        </a:spcAft>
                      </a:pPr>
                      <a:r>
                        <a:rPr lang="tr-TR" sz="1600" b="0" dirty="0">
                          <a:effectLst/>
                          <a:latin typeface="+mj-lt"/>
                          <a:ea typeface="Times New Roman"/>
                        </a:rPr>
                        <a:t>dakika (min)</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min = 60 s</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6845331"/>
                  </a:ext>
                </a:extLst>
              </a:tr>
              <a:tr h="432048">
                <a:tc>
                  <a:txBody>
                    <a:bodyPr/>
                    <a:lstStyle/>
                    <a:p>
                      <a:pPr algn="ctr">
                        <a:spcAft>
                          <a:spcPts val="0"/>
                        </a:spcAft>
                      </a:pPr>
                      <a:r>
                        <a:rPr lang="tr-TR" sz="1600" b="1" dirty="0">
                          <a:effectLst/>
                          <a:latin typeface="+mj-lt"/>
                          <a:ea typeface="Times New Roman"/>
                        </a:rPr>
                        <a:t>Zaman</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spcAft>
                          <a:spcPts val="0"/>
                        </a:spcAft>
                      </a:pPr>
                      <a:r>
                        <a:rPr lang="tr-TR" sz="1600" b="0" dirty="0">
                          <a:effectLst/>
                          <a:latin typeface="+mj-lt"/>
                          <a:ea typeface="Times New Roman"/>
                        </a:rPr>
                        <a:t>saat (h)</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h = 60 min = 3600 s</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484037496"/>
                  </a:ext>
                </a:extLst>
              </a:tr>
              <a:tr h="432048">
                <a:tc>
                  <a:txBody>
                    <a:bodyPr/>
                    <a:lstStyle/>
                    <a:p>
                      <a:pPr algn="ctr">
                        <a:spcAft>
                          <a:spcPts val="0"/>
                        </a:spcAft>
                      </a:pPr>
                      <a:r>
                        <a:rPr lang="tr-TR" sz="1600" b="1" dirty="0">
                          <a:effectLst/>
                          <a:latin typeface="+mj-lt"/>
                        </a:rPr>
                        <a:t>Kuvvet</a:t>
                      </a:r>
                      <a:endParaRPr lang="tr-TR" sz="1600" b="1"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rPr>
                        <a:t>Newton (N)</a:t>
                      </a:r>
                      <a:endParaRPr lang="tr-TR" sz="1600" b="0"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tx1"/>
                          </a:solidFill>
                          <a:effectLst/>
                          <a:latin typeface="+mj-lt"/>
                          <a:ea typeface="+mn-ea"/>
                          <a:cs typeface="+mn-cs"/>
                        </a:rPr>
                        <a:t> N = kg m s</a:t>
                      </a:r>
                      <a:r>
                        <a:rPr lang="tr-TR" sz="1600" b="0" i="0" kern="1200" baseline="30000" dirty="0">
                          <a:solidFill>
                            <a:schemeClr val="tx1"/>
                          </a:solidFill>
                          <a:effectLst/>
                          <a:latin typeface="+mj-lt"/>
                          <a:ea typeface="+mn-ea"/>
                          <a:cs typeface="+mn-cs"/>
                        </a:rPr>
                        <a:t>-2</a:t>
                      </a:r>
                      <a:endParaRPr lang="tr-TR" sz="1600"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10126068"/>
                  </a:ext>
                </a:extLst>
              </a:tr>
              <a:tr h="432048">
                <a:tc>
                  <a:txBody>
                    <a:bodyPr/>
                    <a:lstStyle/>
                    <a:p>
                      <a:pPr algn="ctr">
                        <a:spcAft>
                          <a:spcPts val="0"/>
                        </a:spcAft>
                      </a:pPr>
                      <a:r>
                        <a:rPr lang="tr-TR" sz="1600" b="1" dirty="0">
                          <a:effectLst/>
                          <a:latin typeface="+mj-lt"/>
                          <a:ea typeface="Times New Roman"/>
                        </a:rPr>
                        <a:t>Basınç, gerinim</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Pascal (</a:t>
                      </a:r>
                      <a:r>
                        <a:rPr lang="tr-TR" sz="1600" b="0" dirty="0" err="1">
                          <a:effectLst/>
                          <a:latin typeface="+mj-lt"/>
                          <a:ea typeface="Times New Roman"/>
                        </a:rPr>
                        <a:t>Pa</a:t>
                      </a:r>
                      <a:r>
                        <a:rPr lang="tr-TR" sz="1600" b="0" dirty="0">
                          <a:effectLst/>
                          <a:latin typeface="+mj-lt"/>
                          <a:ea typeface="Times New Roman"/>
                        </a:rPr>
                        <a:t>)</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err="1">
                          <a:solidFill>
                            <a:schemeClr val="tx1"/>
                          </a:solidFill>
                          <a:effectLst/>
                          <a:latin typeface="+mj-lt"/>
                          <a:ea typeface="+mn-ea"/>
                          <a:cs typeface="+mn-cs"/>
                        </a:rPr>
                        <a:t>Pa</a:t>
                      </a:r>
                      <a:r>
                        <a:rPr lang="tr-TR" sz="1600" b="0" i="0" kern="1200" dirty="0">
                          <a:solidFill>
                            <a:schemeClr val="tx1"/>
                          </a:solidFill>
                          <a:effectLst/>
                          <a:latin typeface="+mj-lt"/>
                          <a:ea typeface="+mn-ea"/>
                          <a:cs typeface="+mn-cs"/>
                        </a:rPr>
                        <a:t> = kg m</a:t>
                      </a:r>
                      <a:r>
                        <a:rPr lang="tr-TR" sz="1600" b="0" i="0" kern="1200" baseline="30000" dirty="0">
                          <a:solidFill>
                            <a:schemeClr val="tx1"/>
                          </a:solidFill>
                          <a:effectLst/>
                          <a:latin typeface="+mj-lt"/>
                          <a:ea typeface="+mn-ea"/>
                          <a:cs typeface="+mn-cs"/>
                        </a:rPr>
                        <a:t>-1 </a:t>
                      </a:r>
                      <a:r>
                        <a:rPr lang="tr-TR" sz="1600" b="0" i="0" kern="1200" dirty="0">
                          <a:solidFill>
                            <a:schemeClr val="tx1"/>
                          </a:solidFill>
                          <a:effectLst/>
                          <a:latin typeface="+mj-lt"/>
                          <a:ea typeface="+mn-ea"/>
                          <a:cs typeface="+mn-cs"/>
                        </a:rPr>
                        <a:t>s</a:t>
                      </a:r>
                      <a:r>
                        <a:rPr lang="tr-TR" sz="1600" b="0" i="0" kern="1200" baseline="30000" dirty="0">
                          <a:solidFill>
                            <a:schemeClr val="tx1"/>
                          </a:solidFill>
                          <a:effectLst/>
                          <a:latin typeface="+mj-lt"/>
                          <a:ea typeface="+mn-ea"/>
                          <a:cs typeface="+mn-cs"/>
                        </a:rPr>
                        <a:t>-2</a:t>
                      </a:r>
                      <a:endParaRPr lang="tr-TR" sz="1600"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4281044"/>
                  </a:ext>
                </a:extLst>
              </a:tr>
              <a:tr h="432048">
                <a:tc>
                  <a:txBody>
                    <a:bodyPr/>
                    <a:lstStyle/>
                    <a:p>
                      <a:pPr algn="ctr">
                        <a:spcAft>
                          <a:spcPts val="0"/>
                        </a:spcAft>
                      </a:pPr>
                      <a:r>
                        <a:rPr lang="tr-TR" sz="1600" b="1" i="0" kern="1200" dirty="0">
                          <a:solidFill>
                            <a:schemeClr val="tx1"/>
                          </a:solidFill>
                          <a:effectLst/>
                          <a:latin typeface="+mj-lt"/>
                          <a:ea typeface="+mn-ea"/>
                          <a:cs typeface="+mn-cs"/>
                        </a:rPr>
                        <a:t>Enerji, iş, ısı miktarı</a:t>
                      </a:r>
                      <a:endParaRPr lang="tr-TR" sz="1600" b="1"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Joule</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tx1"/>
                          </a:solidFill>
                          <a:effectLst/>
                          <a:latin typeface="+mj-lt"/>
                          <a:ea typeface="+mn-ea"/>
                          <a:cs typeface="+mn-cs"/>
                        </a:rPr>
                        <a:t>J = N m = kg m</a:t>
                      </a:r>
                      <a:r>
                        <a:rPr lang="tr-TR" sz="1600" b="0" i="0" kern="1200" baseline="30000" dirty="0">
                          <a:solidFill>
                            <a:schemeClr val="tx1"/>
                          </a:solidFill>
                          <a:effectLst/>
                          <a:latin typeface="+mj-lt"/>
                          <a:ea typeface="+mn-ea"/>
                          <a:cs typeface="+mn-cs"/>
                        </a:rPr>
                        <a:t>2 </a:t>
                      </a:r>
                      <a:r>
                        <a:rPr lang="tr-TR" sz="1600" b="0" i="0" kern="1200" dirty="0">
                          <a:solidFill>
                            <a:schemeClr val="tx1"/>
                          </a:solidFill>
                          <a:effectLst/>
                          <a:latin typeface="+mj-lt"/>
                          <a:ea typeface="+mn-ea"/>
                          <a:cs typeface="+mn-cs"/>
                        </a:rPr>
                        <a:t>s</a:t>
                      </a:r>
                      <a:r>
                        <a:rPr lang="tr-TR" sz="1600" b="0" i="0" kern="1200" baseline="30000" dirty="0">
                          <a:solidFill>
                            <a:schemeClr val="tx1"/>
                          </a:solidFill>
                          <a:effectLst/>
                          <a:latin typeface="+mj-lt"/>
                          <a:ea typeface="+mn-ea"/>
                          <a:cs typeface="+mn-cs"/>
                        </a:rPr>
                        <a:t>-2</a:t>
                      </a:r>
                      <a:endParaRPr lang="tr-TR" sz="1600"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2807999"/>
                  </a:ext>
                </a:extLst>
              </a:tr>
              <a:tr h="432048">
                <a:tc>
                  <a:txBody>
                    <a:bodyPr/>
                    <a:lstStyle/>
                    <a:p>
                      <a:pPr algn="ctr">
                        <a:spcAft>
                          <a:spcPts val="0"/>
                        </a:spcAft>
                      </a:pPr>
                      <a:r>
                        <a:rPr lang="tr-TR" sz="1600" b="1" dirty="0">
                          <a:effectLst/>
                          <a:latin typeface="+mj-lt"/>
                          <a:ea typeface="Times New Roman"/>
                        </a:rPr>
                        <a:t>Güç</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effectLst/>
                          <a:latin typeface="+mj-lt"/>
                          <a:ea typeface="Times New Roman"/>
                        </a:rPr>
                        <a:t>Watt</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tx1"/>
                          </a:solidFill>
                          <a:effectLst/>
                          <a:latin typeface="+mj-lt"/>
                          <a:ea typeface="+mn-ea"/>
                          <a:cs typeface="+mn-cs"/>
                        </a:rPr>
                        <a:t>W = kg m</a:t>
                      </a:r>
                      <a:r>
                        <a:rPr lang="tr-TR" sz="1600" b="0" i="0" kern="1200" baseline="30000" dirty="0">
                          <a:solidFill>
                            <a:schemeClr val="tx1"/>
                          </a:solidFill>
                          <a:effectLst/>
                          <a:latin typeface="+mj-lt"/>
                          <a:ea typeface="+mn-ea"/>
                          <a:cs typeface="+mn-cs"/>
                        </a:rPr>
                        <a:t>2 </a:t>
                      </a:r>
                      <a:r>
                        <a:rPr lang="tr-TR" sz="1600" b="0" i="0" kern="1200" dirty="0">
                          <a:solidFill>
                            <a:schemeClr val="tx1"/>
                          </a:solidFill>
                          <a:effectLst/>
                          <a:latin typeface="+mj-lt"/>
                          <a:ea typeface="+mn-ea"/>
                          <a:cs typeface="+mn-cs"/>
                        </a:rPr>
                        <a:t>s</a:t>
                      </a:r>
                      <a:r>
                        <a:rPr lang="tr-TR" sz="1600" b="0" i="0" kern="1200" baseline="30000" dirty="0">
                          <a:solidFill>
                            <a:schemeClr val="tx1"/>
                          </a:solidFill>
                          <a:effectLst/>
                          <a:latin typeface="+mj-lt"/>
                          <a:ea typeface="+mn-ea"/>
                          <a:cs typeface="+mn-cs"/>
                        </a:rPr>
                        <a:t>-3 </a:t>
                      </a:r>
                      <a:r>
                        <a:rPr lang="tr-TR" sz="1600" b="0" i="0" kern="1200" baseline="0" dirty="0">
                          <a:solidFill>
                            <a:schemeClr val="tx1"/>
                          </a:solidFill>
                          <a:effectLst/>
                          <a:latin typeface="+mj-lt"/>
                          <a:ea typeface="+mn-ea"/>
                          <a:cs typeface="+mn-cs"/>
                        </a:rPr>
                        <a:t>= J/s</a:t>
                      </a:r>
                      <a:endParaRPr lang="tr-TR" sz="1600" baseline="0" dirty="0">
                        <a:effectLst/>
                        <a:latin typeface="+mj-lt"/>
                        <a:ea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93479174"/>
                  </a:ext>
                </a:extLst>
              </a:tr>
            </a:tbl>
          </a:graphicData>
        </a:graphic>
      </p:graphicFrame>
      <p:sp>
        <p:nvSpPr>
          <p:cNvPr id="6" name="Dikdörtgen 5"/>
          <p:cNvSpPr/>
          <p:nvPr/>
        </p:nvSpPr>
        <p:spPr>
          <a:xfrm>
            <a:off x="6104282" y="4612464"/>
            <a:ext cx="2751685"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sz="1400" dirty="0"/>
              <a:t>1 </a:t>
            </a:r>
            <a:r>
              <a:rPr lang="tr-TR" sz="1400" dirty="0" err="1"/>
              <a:t>Newton’luk</a:t>
            </a:r>
            <a:r>
              <a:rPr lang="tr-TR" sz="1400" dirty="0"/>
              <a:t> kuvvet: 1 kilogramlık kütleyi 1 m/s</a:t>
            </a:r>
            <a:r>
              <a:rPr lang="tr-TR" sz="1400" baseline="30000" dirty="0"/>
              <a:t>2</a:t>
            </a:r>
            <a:r>
              <a:rPr lang="tr-TR" sz="1400" dirty="0"/>
              <a:t> ivmelendiren kuvvet değeridir.</a:t>
            </a:r>
          </a:p>
        </p:txBody>
      </p:sp>
      <p:sp>
        <p:nvSpPr>
          <p:cNvPr id="4" name="Altbilgi Yer Tutucusu 3"/>
          <p:cNvSpPr>
            <a:spLocks noGrp="1"/>
          </p:cNvSpPr>
          <p:nvPr>
            <p:ph type="ftr" sz="quarter" idx="11"/>
          </p:nvPr>
        </p:nvSpPr>
        <p:spPr/>
        <p:txBody>
          <a:bodyPr/>
          <a:lstStyle/>
          <a:p>
            <a:r>
              <a:rPr lang="tr-TR"/>
              <a:t>Dr. Ali Tekin GÜNER - BİYOMEKANİK</a:t>
            </a:r>
          </a:p>
        </p:txBody>
      </p:sp>
      <p:sp>
        <p:nvSpPr>
          <p:cNvPr id="7" name="Slayt Numarası Yer Tutucusu 6"/>
          <p:cNvSpPr>
            <a:spLocks noGrp="1"/>
          </p:cNvSpPr>
          <p:nvPr>
            <p:ph type="sldNum" sz="quarter" idx="12"/>
          </p:nvPr>
        </p:nvSpPr>
        <p:spPr/>
        <p:txBody>
          <a:bodyPr/>
          <a:lstStyle/>
          <a:p>
            <a:fld id="{60FF87A7-9A7A-4B3D-9625-8440EC4947F9}" type="slidenum">
              <a:rPr lang="tr-TR" smtClean="0"/>
              <a:pPr/>
              <a:t>38</a:t>
            </a:fld>
            <a:endParaRPr lang="tr-TR"/>
          </a:p>
        </p:txBody>
      </p:sp>
      <p:sp>
        <p:nvSpPr>
          <p:cNvPr id="3" name="Dikdörtgen 2"/>
          <p:cNvSpPr/>
          <p:nvPr/>
        </p:nvSpPr>
        <p:spPr>
          <a:xfrm>
            <a:off x="179512" y="5587720"/>
            <a:ext cx="8752770" cy="617733"/>
          </a:xfrm>
          <a:prstGeom prst="rect">
            <a:avLst/>
          </a:prstGeom>
          <a:solidFill>
            <a:schemeClr val="tx2">
              <a:lumMod val="20000"/>
              <a:lumOff val="80000"/>
            </a:schemeClr>
          </a:solidFill>
        </p:spPr>
        <p:txBody>
          <a:bodyPr wrap="square">
            <a:spAutoFit/>
          </a:bodyPr>
          <a:lstStyle/>
          <a:p>
            <a:pPr>
              <a:lnSpc>
                <a:spcPct val="150000"/>
              </a:lnSpc>
            </a:pPr>
            <a:r>
              <a:rPr lang="tr-TR" sz="1200" b="1" i="1" dirty="0">
                <a:solidFill>
                  <a:schemeClr val="bg2">
                    <a:lumMod val="25000"/>
                  </a:schemeClr>
                </a:solidFill>
              </a:rPr>
              <a:t>P</a:t>
            </a:r>
            <a:r>
              <a:rPr lang="tr-TR" sz="1200" i="1" dirty="0">
                <a:solidFill>
                  <a:schemeClr val="bg2">
                    <a:lumMod val="25000"/>
                  </a:schemeClr>
                </a:solidFill>
              </a:rPr>
              <a:t>üf </a:t>
            </a:r>
            <a:r>
              <a:rPr lang="tr-TR" sz="1200" b="1" i="1" dirty="0">
                <a:solidFill>
                  <a:schemeClr val="bg2">
                    <a:lumMod val="25000"/>
                  </a:schemeClr>
                </a:solidFill>
              </a:rPr>
              <a:t>N</a:t>
            </a:r>
            <a:r>
              <a:rPr lang="tr-TR" sz="1200" i="1" dirty="0">
                <a:solidFill>
                  <a:schemeClr val="bg2">
                    <a:lumMod val="25000"/>
                  </a:schemeClr>
                </a:solidFill>
              </a:rPr>
              <a:t>oktası (PN) – 1.1:   Statik denge denklemlerinin sağ tarafı sıfır olduğundan birim dönüşümüne gerek kalmaz. Ancak tabi ki hesaplamalarda büyüklükler aynı cins birimden yazılmalıdır. (Mesela tüm kuvvetler </a:t>
            </a:r>
            <a:r>
              <a:rPr lang="tr-TR" sz="1200" i="1" dirty="0" err="1">
                <a:solidFill>
                  <a:schemeClr val="bg2">
                    <a:lumMod val="25000"/>
                  </a:schemeClr>
                </a:solidFill>
              </a:rPr>
              <a:t>kN</a:t>
            </a:r>
            <a:r>
              <a:rPr lang="tr-TR" sz="1200" i="1" dirty="0">
                <a:solidFill>
                  <a:schemeClr val="bg2">
                    <a:lumMod val="25000"/>
                  </a:schemeClr>
                </a:solidFill>
              </a:rPr>
              <a:t> veya Newton alınmalıdır.) </a:t>
            </a:r>
          </a:p>
        </p:txBody>
      </p:sp>
      <p:grpSp>
        <p:nvGrpSpPr>
          <p:cNvPr id="12" name="Grup 11">
            <a:extLst>
              <a:ext uri="{FF2B5EF4-FFF2-40B4-BE49-F238E27FC236}">
                <a16:creationId xmlns:a16="http://schemas.microsoft.com/office/drawing/2014/main" id="{D919EA22-02ED-6FC4-A596-E5B5D4A84DF6}"/>
              </a:ext>
            </a:extLst>
          </p:cNvPr>
          <p:cNvGrpSpPr/>
          <p:nvPr/>
        </p:nvGrpSpPr>
        <p:grpSpPr>
          <a:xfrm>
            <a:off x="6089217" y="2715016"/>
            <a:ext cx="2828000" cy="1994591"/>
            <a:chOff x="6110328" y="2840163"/>
            <a:chExt cx="2828000" cy="1994591"/>
          </a:xfrm>
        </p:grpSpPr>
        <p:sp>
          <p:nvSpPr>
            <p:cNvPr id="8" name="Konuşma Balonu: Oval 7">
              <a:extLst>
                <a:ext uri="{FF2B5EF4-FFF2-40B4-BE49-F238E27FC236}">
                  <a16:creationId xmlns:a16="http://schemas.microsoft.com/office/drawing/2014/main" id="{A7C9E7A6-1689-C0BA-6287-470825B5EA50}"/>
                </a:ext>
              </a:extLst>
            </p:cNvPr>
            <p:cNvSpPr/>
            <p:nvPr/>
          </p:nvSpPr>
          <p:spPr>
            <a:xfrm>
              <a:off x="6228184" y="3104345"/>
              <a:ext cx="2592288" cy="1416570"/>
            </a:xfrm>
            <a:prstGeom prst="wedgeEllipseCallout">
              <a:avLst>
                <a:gd name="adj1" fmla="val -54165"/>
                <a:gd name="adj2" fmla="val -39359"/>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dirty="0"/>
            </a:p>
          </p:txBody>
        </p:sp>
        <p:sp>
          <p:nvSpPr>
            <p:cNvPr id="9" name="Çarpım İşareti 8">
              <a:extLst>
                <a:ext uri="{FF2B5EF4-FFF2-40B4-BE49-F238E27FC236}">
                  <a16:creationId xmlns:a16="http://schemas.microsoft.com/office/drawing/2014/main" id="{1064CDD8-3030-BDE3-13C3-3DC9F62BC65C}"/>
                </a:ext>
              </a:extLst>
            </p:cNvPr>
            <p:cNvSpPr/>
            <p:nvPr/>
          </p:nvSpPr>
          <p:spPr>
            <a:xfrm>
              <a:off x="6110328" y="2840163"/>
              <a:ext cx="2828000" cy="1994591"/>
            </a:xfrm>
            <a:prstGeom prst="mathMultiply">
              <a:avLst>
                <a:gd name="adj1" fmla="val 474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B846375C-D765-83BD-39BB-F9594B405963}"/>
                </a:ext>
              </a:extLst>
            </p:cNvPr>
            <p:cNvSpPr txBox="1"/>
            <p:nvPr/>
          </p:nvSpPr>
          <p:spPr>
            <a:xfrm>
              <a:off x="6374074" y="3369766"/>
              <a:ext cx="2446015" cy="923330"/>
            </a:xfrm>
            <a:prstGeom prst="rect">
              <a:avLst/>
            </a:prstGeom>
            <a:noFill/>
          </p:spPr>
          <p:txBody>
            <a:bodyPr wrap="square">
              <a:spAutoFit/>
            </a:bodyPr>
            <a:lstStyle/>
            <a:p>
              <a:pPr algn="ctr"/>
              <a:r>
                <a:rPr lang="tr-TR" dirty="0">
                  <a:solidFill>
                    <a:schemeClr val="bg1"/>
                  </a:solidFill>
                </a:rPr>
                <a:t>M., </a:t>
              </a:r>
              <a:r>
                <a:rPr lang="tr-TR" dirty="0" err="1">
                  <a:solidFill>
                    <a:schemeClr val="bg1"/>
                  </a:solidFill>
                </a:rPr>
                <a:t>mt</a:t>
              </a:r>
              <a:r>
                <a:rPr lang="tr-TR" dirty="0">
                  <a:solidFill>
                    <a:schemeClr val="bg1"/>
                  </a:solidFill>
                </a:rPr>
                <a:t>.</a:t>
              </a:r>
            </a:p>
            <a:p>
              <a:pPr algn="ctr"/>
              <a:r>
                <a:rPr lang="tr-TR" dirty="0" err="1">
                  <a:solidFill>
                    <a:schemeClr val="bg1"/>
                  </a:solidFill>
                </a:rPr>
                <a:t>Sn</a:t>
              </a:r>
              <a:r>
                <a:rPr lang="tr-TR" dirty="0">
                  <a:solidFill>
                    <a:schemeClr val="bg1"/>
                  </a:solidFill>
                </a:rPr>
                <a:t>, </a:t>
              </a:r>
              <a:r>
                <a:rPr lang="tr-TR" dirty="0" err="1">
                  <a:solidFill>
                    <a:schemeClr val="bg1"/>
                  </a:solidFill>
                </a:rPr>
                <a:t>sec</a:t>
              </a:r>
              <a:r>
                <a:rPr lang="tr-TR" dirty="0">
                  <a:solidFill>
                    <a:schemeClr val="bg1"/>
                  </a:solidFill>
                </a:rPr>
                <a:t>, s., Sa., </a:t>
              </a:r>
              <a:r>
                <a:rPr lang="tr-TR" dirty="0" err="1">
                  <a:solidFill>
                    <a:schemeClr val="bg1"/>
                  </a:solidFill>
                </a:rPr>
                <a:t>dak</a:t>
              </a:r>
              <a:r>
                <a:rPr lang="tr-TR" dirty="0">
                  <a:solidFill>
                    <a:schemeClr val="bg1"/>
                  </a:solidFill>
                </a:rPr>
                <a:t>.</a:t>
              </a:r>
            </a:p>
            <a:p>
              <a:pPr algn="ctr"/>
              <a:r>
                <a:rPr lang="tr-TR" dirty="0">
                  <a:solidFill>
                    <a:schemeClr val="bg1"/>
                  </a:solidFill>
                </a:rPr>
                <a:t>Kg, Km, </a:t>
              </a:r>
              <a:r>
                <a:rPr lang="tr-TR" dirty="0" err="1">
                  <a:solidFill>
                    <a:schemeClr val="bg1"/>
                  </a:solidFill>
                </a:rPr>
                <a:t>pa</a:t>
              </a:r>
              <a:r>
                <a:rPr lang="tr-TR" dirty="0">
                  <a:solidFill>
                    <a:schemeClr val="bg1"/>
                  </a:solidFill>
                </a:rPr>
                <a:t>, j, w</a:t>
              </a:r>
            </a:p>
          </p:txBody>
        </p:sp>
      </p:grpSp>
    </p:spTree>
    <p:extLst>
      <p:ext uri="{BB962C8B-B14F-4D97-AF65-F5344CB8AC3E}">
        <p14:creationId xmlns:p14="http://schemas.microsoft.com/office/powerpoint/2010/main" val="1593123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a:extLst>
              <a:ext uri="{FF2B5EF4-FFF2-40B4-BE49-F238E27FC236}">
                <a16:creationId xmlns:a16="http://schemas.microsoft.com/office/drawing/2014/main" id="{7000B96A-50DC-4627-94FD-BD9ABC3F0AC2}"/>
              </a:ext>
            </a:extLst>
          </p:cNvPr>
          <p:cNvGrpSpPr/>
          <p:nvPr/>
        </p:nvGrpSpPr>
        <p:grpSpPr>
          <a:xfrm>
            <a:off x="73259" y="402492"/>
            <a:ext cx="2204723" cy="5544616"/>
            <a:chOff x="190259" y="476672"/>
            <a:chExt cx="2204723" cy="5544616"/>
          </a:xfrm>
        </p:grpSpPr>
        <p:sp>
          <p:nvSpPr>
            <p:cNvPr id="22" name="Dikdörtgen: Köşeleri Yuvarlatılmış 21">
              <a:extLst>
                <a:ext uri="{FF2B5EF4-FFF2-40B4-BE49-F238E27FC236}">
                  <a16:creationId xmlns:a16="http://schemas.microsoft.com/office/drawing/2014/main" id="{72894CA5-C786-9EB3-F61F-F78370F7A165}"/>
                </a:ext>
              </a:extLst>
            </p:cNvPr>
            <p:cNvSpPr/>
            <p:nvPr/>
          </p:nvSpPr>
          <p:spPr>
            <a:xfrm>
              <a:off x="214107" y="476672"/>
              <a:ext cx="2180875" cy="5544616"/>
            </a:xfrm>
            <a:prstGeom prst="roundRect">
              <a:avLst>
                <a:gd name="adj" fmla="val 423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 name="Metin kutusu 8">
              <a:extLst>
                <a:ext uri="{FF2B5EF4-FFF2-40B4-BE49-F238E27FC236}">
                  <a16:creationId xmlns:a16="http://schemas.microsoft.com/office/drawing/2014/main" id="{F7877B8D-294C-829B-CDF9-6680D26AF4C9}"/>
                </a:ext>
              </a:extLst>
            </p:cNvPr>
            <p:cNvSpPr txBox="1"/>
            <p:nvPr/>
          </p:nvSpPr>
          <p:spPr>
            <a:xfrm>
              <a:off x="190259" y="3311724"/>
              <a:ext cx="2074449" cy="2031325"/>
            </a:xfrm>
            <a:prstGeom prst="rect">
              <a:avLst/>
            </a:prstGeom>
            <a:noFill/>
          </p:spPr>
          <p:txBody>
            <a:bodyPr wrap="square">
              <a:spAutoFit/>
            </a:bodyPr>
            <a:lstStyle/>
            <a:p>
              <a:r>
                <a:rPr lang="tr-TR" dirty="0"/>
                <a:t>﻿</a:t>
              </a:r>
              <a:r>
                <a:rPr lang="tr-TR" b="1" dirty="0" err="1"/>
                <a:t>Blaise</a:t>
              </a:r>
              <a:r>
                <a:rPr lang="tr-TR" b="1" dirty="0"/>
                <a:t> </a:t>
              </a:r>
              <a:r>
                <a:rPr lang="tr-TR" b="1" dirty="0">
                  <a:solidFill>
                    <a:srgbClr val="FF0000"/>
                  </a:solidFill>
                </a:rPr>
                <a:t>Pascal</a:t>
              </a:r>
              <a:r>
                <a:rPr lang="tr-TR" b="1" dirty="0"/>
                <a:t> </a:t>
              </a:r>
            </a:p>
            <a:p>
              <a:r>
                <a:rPr lang="tr-TR" dirty="0"/>
                <a:t>(19 Haziran 1623 – 19 Ağustos 1662</a:t>
              </a:r>
            </a:p>
            <a:p>
              <a:endParaRPr lang="tr-TR" dirty="0"/>
            </a:p>
            <a:p>
              <a:r>
                <a:rPr lang="tr-TR" dirty="0"/>
                <a:t>Fransız matematikçi, fizikçi ve düşünür.</a:t>
              </a:r>
            </a:p>
          </p:txBody>
        </p:sp>
        <p:pic>
          <p:nvPicPr>
            <p:cNvPr id="2056" name="Picture 8" descr="Fransız matematikçi, fizikçi ve filozof Blaise PASCAL">
              <a:extLst>
                <a:ext uri="{FF2B5EF4-FFF2-40B4-BE49-F238E27FC236}">
                  <a16:creationId xmlns:a16="http://schemas.microsoft.com/office/drawing/2014/main" id="{F3D8F0A0-2A8E-6F70-ABB7-39DE3FB74F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667"/>
            <a:stretch/>
          </p:blipFill>
          <p:spPr bwMode="auto">
            <a:xfrm>
              <a:off x="358654" y="690476"/>
              <a:ext cx="1873781" cy="2401999"/>
            </a:xfrm>
            <a:prstGeom prst="ellipse">
              <a:avLst/>
            </a:prstGeom>
            <a:ln w="63500" cap="rnd">
              <a:solidFill>
                <a:schemeClr val="accent6">
                  <a:lumMod val="20000"/>
                  <a:lumOff val="8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8" name="Grup 27">
            <a:extLst>
              <a:ext uri="{FF2B5EF4-FFF2-40B4-BE49-F238E27FC236}">
                <a16:creationId xmlns:a16="http://schemas.microsoft.com/office/drawing/2014/main" id="{042D7FE4-B123-2EA1-EE41-B8298C9CBC6E}"/>
              </a:ext>
            </a:extLst>
          </p:cNvPr>
          <p:cNvGrpSpPr/>
          <p:nvPr/>
        </p:nvGrpSpPr>
        <p:grpSpPr>
          <a:xfrm>
            <a:off x="6830674" y="404664"/>
            <a:ext cx="2210718" cy="5544616"/>
            <a:chOff x="6817389" y="485061"/>
            <a:chExt cx="2210718" cy="5544616"/>
          </a:xfrm>
        </p:grpSpPr>
        <p:sp>
          <p:nvSpPr>
            <p:cNvPr id="42" name="Dikdörtgen: Köşeleri Yuvarlatılmış 41">
              <a:extLst>
                <a:ext uri="{FF2B5EF4-FFF2-40B4-BE49-F238E27FC236}">
                  <a16:creationId xmlns:a16="http://schemas.microsoft.com/office/drawing/2014/main" id="{60D6778C-F66C-E758-CBB2-3802B891B5CE}"/>
                </a:ext>
              </a:extLst>
            </p:cNvPr>
            <p:cNvSpPr/>
            <p:nvPr/>
          </p:nvSpPr>
          <p:spPr>
            <a:xfrm>
              <a:off x="6817389" y="485061"/>
              <a:ext cx="2210718" cy="5544616"/>
            </a:xfrm>
            <a:prstGeom prst="roundRect">
              <a:avLst>
                <a:gd name="adj" fmla="val 423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5" name="Metin kutusu 24">
              <a:extLst>
                <a:ext uri="{FF2B5EF4-FFF2-40B4-BE49-F238E27FC236}">
                  <a16:creationId xmlns:a16="http://schemas.microsoft.com/office/drawing/2014/main" id="{2DEACA34-6050-CB64-D501-2B4BDB9DB4C6}"/>
                </a:ext>
              </a:extLst>
            </p:cNvPr>
            <p:cNvSpPr txBox="1"/>
            <p:nvPr/>
          </p:nvSpPr>
          <p:spPr>
            <a:xfrm>
              <a:off x="6830933" y="3311724"/>
              <a:ext cx="2098874" cy="1754326"/>
            </a:xfrm>
            <a:prstGeom prst="rect">
              <a:avLst/>
            </a:prstGeom>
            <a:noFill/>
          </p:spPr>
          <p:txBody>
            <a:bodyPr wrap="square">
              <a:spAutoFit/>
            </a:bodyPr>
            <a:lstStyle/>
            <a:p>
              <a:r>
                <a:rPr lang="tr-TR" b="1" dirty="0"/>
                <a:t>James </a:t>
              </a:r>
              <a:r>
                <a:rPr lang="tr-TR" b="1" dirty="0">
                  <a:solidFill>
                    <a:srgbClr val="FF0000"/>
                  </a:solidFill>
                </a:rPr>
                <a:t>Watt</a:t>
              </a:r>
              <a:r>
                <a:rPr lang="tr-TR" b="1" dirty="0"/>
                <a:t> </a:t>
              </a:r>
            </a:p>
            <a:p>
              <a:r>
                <a:rPr lang="tr-TR" dirty="0"/>
                <a:t>(19 Ocak 1736 - 19 Ağustos 1819)</a:t>
              </a:r>
            </a:p>
            <a:p>
              <a:endParaRPr lang="tr-TR" dirty="0"/>
            </a:p>
            <a:p>
              <a:r>
                <a:rPr lang="tr-TR" dirty="0"/>
                <a:t>İskoç mucit ve mühendis.</a:t>
              </a:r>
            </a:p>
          </p:txBody>
        </p:sp>
        <p:pic>
          <p:nvPicPr>
            <p:cNvPr id="2060" name="Picture 12">
              <a:extLst>
                <a:ext uri="{FF2B5EF4-FFF2-40B4-BE49-F238E27FC236}">
                  <a16:creationId xmlns:a16="http://schemas.microsoft.com/office/drawing/2014/main" id="{3616EC22-D94D-7D60-CC2A-165FF0ED5A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96" y="681317"/>
              <a:ext cx="1992390" cy="2554043"/>
            </a:xfrm>
            <a:prstGeom prst="ellipse">
              <a:avLst/>
            </a:prstGeom>
            <a:ln w="63500" cap="rnd">
              <a:solidFill>
                <a:schemeClr val="accent6">
                  <a:lumMod val="20000"/>
                  <a:lumOff val="8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6" name="Grup 25">
            <a:extLst>
              <a:ext uri="{FF2B5EF4-FFF2-40B4-BE49-F238E27FC236}">
                <a16:creationId xmlns:a16="http://schemas.microsoft.com/office/drawing/2014/main" id="{D7956C50-6AF6-177A-85EC-BF9F2C46011F}"/>
              </a:ext>
            </a:extLst>
          </p:cNvPr>
          <p:cNvGrpSpPr/>
          <p:nvPr/>
        </p:nvGrpSpPr>
        <p:grpSpPr>
          <a:xfrm>
            <a:off x="2369126" y="404664"/>
            <a:ext cx="2070608" cy="5544616"/>
            <a:chOff x="2437967" y="495622"/>
            <a:chExt cx="2070608" cy="5544616"/>
          </a:xfrm>
          <a:effectLst/>
        </p:grpSpPr>
        <p:sp>
          <p:nvSpPr>
            <p:cNvPr id="40" name="Dikdörtgen: Köşeleri Yuvarlatılmış 39">
              <a:extLst>
                <a:ext uri="{FF2B5EF4-FFF2-40B4-BE49-F238E27FC236}">
                  <a16:creationId xmlns:a16="http://schemas.microsoft.com/office/drawing/2014/main" id="{B75314FD-40AE-3D94-49F8-BDEC3B255E9D}"/>
                </a:ext>
              </a:extLst>
            </p:cNvPr>
            <p:cNvSpPr/>
            <p:nvPr/>
          </p:nvSpPr>
          <p:spPr>
            <a:xfrm>
              <a:off x="2437967" y="495622"/>
              <a:ext cx="2070608" cy="5544616"/>
            </a:xfrm>
            <a:prstGeom prst="roundRect">
              <a:avLst>
                <a:gd name="adj" fmla="val 42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2062" name="Picture 14">
              <a:extLst>
                <a:ext uri="{FF2B5EF4-FFF2-40B4-BE49-F238E27FC236}">
                  <a16:creationId xmlns:a16="http://schemas.microsoft.com/office/drawing/2014/main" id="{651EC1C0-8872-00C7-879E-3CDD73D7D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743" y="681317"/>
              <a:ext cx="1818409" cy="2497520"/>
            </a:xfrm>
            <a:prstGeom prst="ellipse">
              <a:avLst/>
            </a:prstGeom>
            <a:ln w="63500" cap="rnd">
              <a:solidFill>
                <a:schemeClr val="accent6">
                  <a:lumMod val="20000"/>
                  <a:lumOff val="8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Metin kutusu 30">
              <a:extLst>
                <a:ext uri="{FF2B5EF4-FFF2-40B4-BE49-F238E27FC236}">
                  <a16:creationId xmlns:a16="http://schemas.microsoft.com/office/drawing/2014/main" id="{A35364DC-225B-4CBF-3235-543E7284A935}"/>
                </a:ext>
              </a:extLst>
            </p:cNvPr>
            <p:cNvSpPr txBox="1"/>
            <p:nvPr/>
          </p:nvSpPr>
          <p:spPr>
            <a:xfrm>
              <a:off x="2493688" y="3311724"/>
              <a:ext cx="1868015" cy="2585323"/>
            </a:xfrm>
            <a:prstGeom prst="rect">
              <a:avLst/>
            </a:prstGeom>
            <a:noFill/>
          </p:spPr>
          <p:txBody>
            <a:bodyPr wrap="square">
              <a:spAutoFit/>
            </a:bodyPr>
            <a:lstStyle/>
            <a:p>
              <a:r>
                <a:rPr lang="tr-TR" b="1" dirty="0"/>
                <a:t>Isaac </a:t>
              </a:r>
              <a:r>
                <a:rPr lang="tr-TR" b="1" dirty="0">
                  <a:solidFill>
                    <a:srgbClr val="FF0000"/>
                  </a:solidFill>
                </a:rPr>
                <a:t>Newton</a:t>
              </a:r>
              <a:r>
                <a:rPr lang="tr-TR" b="1" dirty="0"/>
                <a:t> </a:t>
              </a:r>
              <a:br>
                <a:rPr lang="tr-TR" dirty="0"/>
              </a:br>
              <a:r>
                <a:rPr lang="tr-TR" dirty="0"/>
                <a:t>(4 Ocak 1643, 31 Mart 1727)</a:t>
              </a:r>
            </a:p>
            <a:p>
              <a:endParaRPr lang="tr-TR" dirty="0"/>
            </a:p>
            <a:p>
              <a:r>
                <a:rPr lang="tr-TR" dirty="0"/>
                <a:t>İngiliz fizikçi, matematikçi, astronom, mucit, simyacı, teolog ve filozof.</a:t>
              </a:r>
            </a:p>
          </p:txBody>
        </p:sp>
      </p:grpSp>
      <p:sp>
        <p:nvSpPr>
          <p:cNvPr id="33" name="Altbilgi Yer Tutucusu 3">
            <a:extLst>
              <a:ext uri="{FF2B5EF4-FFF2-40B4-BE49-F238E27FC236}">
                <a16:creationId xmlns:a16="http://schemas.microsoft.com/office/drawing/2014/main" id="{15C74B9B-20B6-DAD1-0EDD-026AEFE3AB4D}"/>
              </a:ext>
            </a:extLst>
          </p:cNvPr>
          <p:cNvSpPr>
            <a:spLocks noGrp="1"/>
          </p:cNvSpPr>
          <p:nvPr>
            <p:ph type="ftr" sz="quarter" idx="11"/>
          </p:nvPr>
        </p:nvSpPr>
        <p:spPr/>
        <p:txBody>
          <a:bodyPr/>
          <a:lstStyle/>
          <a:p>
            <a:r>
              <a:rPr lang="tr-TR"/>
              <a:t>Dr. Ali Tekin GÜNER - BİYOMEKANİK</a:t>
            </a:r>
          </a:p>
        </p:txBody>
      </p:sp>
      <p:sp>
        <p:nvSpPr>
          <p:cNvPr id="34" name="Slayt Numarası Yer Tutucusu 6">
            <a:extLst>
              <a:ext uri="{FF2B5EF4-FFF2-40B4-BE49-F238E27FC236}">
                <a16:creationId xmlns:a16="http://schemas.microsoft.com/office/drawing/2014/main" id="{8FCB5220-C011-1ABB-E55B-F91A41787EF4}"/>
              </a:ext>
            </a:extLst>
          </p:cNvPr>
          <p:cNvSpPr>
            <a:spLocks noGrp="1"/>
          </p:cNvSpPr>
          <p:nvPr>
            <p:ph type="sldNum" sz="quarter" idx="12"/>
          </p:nvPr>
        </p:nvSpPr>
        <p:spPr/>
        <p:txBody>
          <a:bodyPr/>
          <a:lstStyle/>
          <a:p>
            <a:fld id="{60FF87A7-9A7A-4B3D-9625-8440EC4947F9}" type="slidenum">
              <a:rPr lang="tr-TR" smtClean="0"/>
              <a:pPr/>
              <a:t>39</a:t>
            </a:fld>
            <a:endParaRPr lang="tr-TR"/>
          </a:p>
        </p:txBody>
      </p:sp>
      <p:grpSp>
        <p:nvGrpSpPr>
          <p:cNvPr id="27" name="Grup 26">
            <a:extLst>
              <a:ext uri="{FF2B5EF4-FFF2-40B4-BE49-F238E27FC236}">
                <a16:creationId xmlns:a16="http://schemas.microsoft.com/office/drawing/2014/main" id="{08806B7D-0586-31E6-5E4F-DA3D24ABC2A5}"/>
              </a:ext>
            </a:extLst>
          </p:cNvPr>
          <p:cNvGrpSpPr/>
          <p:nvPr/>
        </p:nvGrpSpPr>
        <p:grpSpPr>
          <a:xfrm>
            <a:off x="4512462" y="404664"/>
            <a:ext cx="2229646" cy="5544616"/>
            <a:chOff x="4536547" y="476672"/>
            <a:chExt cx="2229646" cy="5544616"/>
          </a:xfrm>
        </p:grpSpPr>
        <p:sp>
          <p:nvSpPr>
            <p:cNvPr id="41" name="Dikdörtgen: Köşeleri Yuvarlatılmış 40">
              <a:extLst>
                <a:ext uri="{FF2B5EF4-FFF2-40B4-BE49-F238E27FC236}">
                  <a16:creationId xmlns:a16="http://schemas.microsoft.com/office/drawing/2014/main" id="{37112EA9-63AF-29E3-9A96-1DC1660D1FF1}"/>
                </a:ext>
              </a:extLst>
            </p:cNvPr>
            <p:cNvSpPr/>
            <p:nvPr/>
          </p:nvSpPr>
          <p:spPr>
            <a:xfrm>
              <a:off x="4555475" y="476672"/>
              <a:ext cx="2210718" cy="5544616"/>
            </a:xfrm>
            <a:prstGeom prst="roundRect">
              <a:avLst>
                <a:gd name="adj" fmla="val 42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6" name="Metin kutusu 15">
              <a:extLst>
                <a:ext uri="{FF2B5EF4-FFF2-40B4-BE49-F238E27FC236}">
                  <a16:creationId xmlns:a16="http://schemas.microsoft.com/office/drawing/2014/main" id="{1EA08424-B556-50C2-C621-A3D99A331DD4}"/>
                </a:ext>
              </a:extLst>
            </p:cNvPr>
            <p:cNvSpPr txBox="1"/>
            <p:nvPr/>
          </p:nvSpPr>
          <p:spPr>
            <a:xfrm>
              <a:off x="4536547" y="3311724"/>
              <a:ext cx="2136379" cy="1754326"/>
            </a:xfrm>
            <a:prstGeom prst="rect">
              <a:avLst/>
            </a:prstGeom>
            <a:noFill/>
          </p:spPr>
          <p:txBody>
            <a:bodyPr wrap="square">
              <a:spAutoFit/>
            </a:bodyPr>
            <a:lstStyle/>
            <a:p>
              <a:r>
                <a:rPr lang="tr-TR" b="1" dirty="0"/>
                <a:t>James </a:t>
              </a:r>
              <a:r>
                <a:rPr lang="tr-TR" b="1" dirty="0" err="1"/>
                <a:t>Prescott</a:t>
              </a:r>
              <a:r>
                <a:rPr lang="tr-TR" b="1" dirty="0"/>
                <a:t> </a:t>
              </a:r>
              <a:r>
                <a:rPr lang="tr-TR" b="1" dirty="0">
                  <a:solidFill>
                    <a:srgbClr val="FF0000"/>
                  </a:solidFill>
                </a:rPr>
                <a:t>Joule</a:t>
              </a:r>
              <a:r>
                <a:rPr lang="tr-TR" b="1" dirty="0"/>
                <a:t> </a:t>
              </a:r>
            </a:p>
            <a:p>
              <a:r>
                <a:rPr lang="tr-TR" dirty="0"/>
                <a:t>(24 Aralık 1818, 11 Ekim 1889)</a:t>
              </a:r>
            </a:p>
            <a:p>
              <a:endParaRPr lang="tr-TR" dirty="0"/>
            </a:p>
            <a:p>
              <a:r>
                <a:rPr lang="tr-TR" dirty="0"/>
                <a:t>İngiliz fizikçi, matematikçi.</a:t>
              </a:r>
            </a:p>
          </p:txBody>
        </p:sp>
        <p:pic>
          <p:nvPicPr>
            <p:cNvPr id="2064" name="Picture 16">
              <a:extLst>
                <a:ext uri="{FF2B5EF4-FFF2-40B4-BE49-F238E27FC236}">
                  <a16:creationId xmlns:a16="http://schemas.microsoft.com/office/drawing/2014/main" id="{124B2DF5-C387-2CDF-751B-0949B1DBCB4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66" t="4242" r="14514" b="21958"/>
            <a:stretch/>
          </p:blipFill>
          <p:spPr bwMode="auto">
            <a:xfrm>
              <a:off x="4669208" y="669227"/>
              <a:ext cx="1983112" cy="2497521"/>
            </a:xfrm>
            <a:prstGeom prst="ellipse">
              <a:avLst/>
            </a:prstGeom>
            <a:ln w="63500" cap="rnd">
              <a:solidFill>
                <a:schemeClr val="accent6">
                  <a:lumMod val="20000"/>
                  <a:lumOff val="8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838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fltVal val="0"/>
                                          </p:val>
                                        </p:tav>
                                        <p:tav tm="100000">
                                          <p:val>
                                            <p:strVal val="#ppt_w"/>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style.rotation</p:attrName>
                                        </p:attrNameLst>
                                      </p:cBhvr>
                                      <p:tavLst>
                                        <p:tav tm="0">
                                          <p:val>
                                            <p:fltVal val="90"/>
                                          </p:val>
                                        </p:tav>
                                        <p:tav tm="100000">
                                          <p:val>
                                            <p:fltVal val="0"/>
                                          </p:val>
                                        </p:tav>
                                      </p:tavLst>
                                    </p:anim>
                                    <p:animEffect transition="in" filter="fade">
                                      <p:cBhvr>
                                        <p:cTn id="17" dur="1000"/>
                                        <p:tgtEl>
                                          <p:spTgt spid="2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90"/>
                                          </p:val>
                                        </p:tav>
                                        <p:tav tm="100000">
                                          <p:val>
                                            <p:fltVal val="0"/>
                                          </p:val>
                                        </p:tav>
                                      </p:tavLst>
                                    </p:anim>
                                    <p:animEffect transition="in" filter="fade">
                                      <p:cBhvr>
                                        <p:cTn id="3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BD3936-6507-0FD8-2CF6-4A0D596C7CC5}"/>
              </a:ext>
            </a:extLst>
          </p:cNvPr>
          <p:cNvSpPr>
            <a:spLocks noGrp="1"/>
          </p:cNvSpPr>
          <p:nvPr>
            <p:ph type="title"/>
          </p:nvPr>
        </p:nvSpPr>
        <p:spPr/>
        <p:txBody>
          <a:bodyPr/>
          <a:lstStyle/>
          <a:p>
            <a:r>
              <a:rPr lang="tr-TR" dirty="0"/>
              <a:t>Giriş</a:t>
            </a:r>
          </a:p>
        </p:txBody>
      </p:sp>
      <p:sp>
        <p:nvSpPr>
          <p:cNvPr id="11" name="İçerik Yer Tutucusu 10">
            <a:extLst>
              <a:ext uri="{FF2B5EF4-FFF2-40B4-BE49-F238E27FC236}">
                <a16:creationId xmlns:a16="http://schemas.microsoft.com/office/drawing/2014/main" id="{D37C7199-E248-04B8-905E-49090DC1EDCC}"/>
              </a:ext>
            </a:extLst>
          </p:cNvPr>
          <p:cNvSpPr>
            <a:spLocks noGrp="1"/>
          </p:cNvSpPr>
          <p:nvPr>
            <p:ph sz="half" idx="1"/>
          </p:nvPr>
        </p:nvSpPr>
        <p:spPr>
          <a:xfrm>
            <a:off x="251521" y="908720"/>
            <a:ext cx="5184575" cy="5256584"/>
          </a:xfrm>
        </p:spPr>
        <p:txBody>
          <a:bodyPr>
            <a:normAutofit fontScale="92500"/>
          </a:bodyPr>
          <a:lstStyle/>
          <a:p>
            <a:r>
              <a:rPr lang="tr-TR" b="1" dirty="0">
                <a:solidFill>
                  <a:schemeClr val="accent1"/>
                </a:solidFill>
              </a:rPr>
              <a:t>Mekanik: </a:t>
            </a:r>
            <a:r>
              <a:rPr lang="tr-TR" dirty="0"/>
              <a:t>Kuvvetlerin maddeler ve hareketler üzerine etkisini inceleyen fizik dalı.*Türk Dil Kurumu</a:t>
            </a:r>
          </a:p>
          <a:p>
            <a:r>
              <a:rPr lang="sv-SE" dirty="0"/>
              <a:t>Mekanik, fizik</a:t>
            </a:r>
            <a:r>
              <a:rPr lang="tr-TR" dirty="0"/>
              <a:t>sel</a:t>
            </a:r>
            <a:r>
              <a:rPr lang="sv-SE" dirty="0"/>
              <a:t> bilimleri</a:t>
            </a:r>
            <a:r>
              <a:rPr lang="tr-TR" dirty="0"/>
              <a:t>n</a:t>
            </a:r>
            <a:r>
              <a:rPr lang="sv-SE" dirty="0"/>
              <a:t> en eskisidir.</a:t>
            </a:r>
            <a:r>
              <a:rPr lang="tr-TR" dirty="0"/>
              <a:t> Fiziğin bu dalının kökenleri Antik Yunanistan'da Aristoteles ve Arşimet'in yazılarında bulunur.</a:t>
            </a:r>
          </a:p>
          <a:p>
            <a:r>
              <a:rPr lang="tr-TR" dirty="0"/>
              <a:t>Yeni Çağ’da Galileo, Kepler ve Newton gibi bilim adamları şimdiki klasik mekaniğin temellerini attılar. </a:t>
            </a:r>
          </a:p>
          <a:p>
            <a:r>
              <a:rPr lang="tr-TR" dirty="0"/>
              <a:t>Klasik mekanik, duran veya ışık hızından çok daha düşük hızlarla hareket eden cisimlerle ilgili klasik fiziğin bir dalıdır. Kuantum* aleminde olmayan cisimlerin hareketini ve üzerindeki kuvvetleri inceleyen bilim dalı olarak da tanımlanabilir.</a:t>
            </a:r>
          </a:p>
        </p:txBody>
      </p:sp>
      <p:sp>
        <p:nvSpPr>
          <p:cNvPr id="8" name="Alt Bilgi Yer Tutucusu 7">
            <a:extLst>
              <a:ext uri="{FF2B5EF4-FFF2-40B4-BE49-F238E27FC236}">
                <a16:creationId xmlns:a16="http://schemas.microsoft.com/office/drawing/2014/main" id="{4B61B27C-8510-45F7-B028-73422743687E}"/>
              </a:ext>
            </a:extLst>
          </p:cNvPr>
          <p:cNvSpPr>
            <a:spLocks noGrp="1"/>
          </p:cNvSpPr>
          <p:nvPr>
            <p:ph type="ftr" sz="quarter" idx="11"/>
          </p:nvPr>
        </p:nvSpPr>
        <p:spPr/>
        <p:txBody>
          <a:bodyPr/>
          <a:lstStyle/>
          <a:p>
            <a:r>
              <a:rPr lang="tr-TR"/>
              <a:t>Dr. Ali Tekin GÜNER - BİYOMEKANİK</a:t>
            </a:r>
          </a:p>
        </p:txBody>
      </p:sp>
      <p:sp>
        <p:nvSpPr>
          <p:cNvPr id="9" name="Slayt Numarası Yer Tutucusu 8">
            <a:extLst>
              <a:ext uri="{FF2B5EF4-FFF2-40B4-BE49-F238E27FC236}">
                <a16:creationId xmlns:a16="http://schemas.microsoft.com/office/drawing/2014/main" id="{8897EB4F-6C5D-2849-3F74-27F0EF44085A}"/>
              </a:ext>
            </a:extLst>
          </p:cNvPr>
          <p:cNvSpPr>
            <a:spLocks noGrp="1"/>
          </p:cNvSpPr>
          <p:nvPr>
            <p:ph type="sldNum" sz="quarter" idx="12"/>
          </p:nvPr>
        </p:nvSpPr>
        <p:spPr/>
        <p:txBody>
          <a:bodyPr/>
          <a:lstStyle/>
          <a:p>
            <a:fld id="{60FF87A7-9A7A-4B3D-9625-8440EC4947F9}" type="slidenum">
              <a:rPr lang="tr-TR" smtClean="0"/>
              <a:pPr/>
              <a:t>4</a:t>
            </a:fld>
            <a:endParaRPr lang="tr-TR"/>
          </a:p>
        </p:txBody>
      </p:sp>
      <p:sp>
        <p:nvSpPr>
          <p:cNvPr id="16" name="Metin kutusu 15">
            <a:extLst>
              <a:ext uri="{FF2B5EF4-FFF2-40B4-BE49-F238E27FC236}">
                <a16:creationId xmlns:a16="http://schemas.microsoft.com/office/drawing/2014/main" id="{19FF6BF0-37AF-31D9-0764-F447F91A748E}"/>
              </a:ext>
            </a:extLst>
          </p:cNvPr>
          <p:cNvSpPr txBox="1"/>
          <p:nvPr/>
        </p:nvSpPr>
        <p:spPr>
          <a:xfrm>
            <a:off x="805554" y="5949280"/>
            <a:ext cx="8357059" cy="307777"/>
          </a:xfrm>
          <a:prstGeom prst="rect">
            <a:avLst/>
          </a:prstGeom>
          <a:noFill/>
        </p:spPr>
        <p:txBody>
          <a:bodyPr wrap="square">
            <a:spAutoFit/>
          </a:bodyPr>
          <a:lstStyle/>
          <a:p>
            <a:r>
              <a:rPr lang="tr-TR" sz="1400" dirty="0"/>
              <a:t>*Kuantum mekaniği veya Kuantum fiziği, atom altı parçacıkları inceleyen bir temel fizik teorisidir. </a:t>
            </a:r>
          </a:p>
        </p:txBody>
      </p:sp>
      <p:pic>
        <p:nvPicPr>
          <p:cNvPr id="15" name="Picture 3">
            <a:extLst>
              <a:ext uri="{FF2B5EF4-FFF2-40B4-BE49-F238E27FC236}">
                <a16:creationId xmlns:a16="http://schemas.microsoft.com/office/drawing/2014/main" id="{22E3B61A-95B9-B499-473D-A607E16A4D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2161" y="1272267"/>
            <a:ext cx="2870000" cy="377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a:extLst>
              <a:ext uri="{FF2B5EF4-FFF2-40B4-BE49-F238E27FC236}">
                <a16:creationId xmlns:a16="http://schemas.microsoft.com/office/drawing/2014/main" id="{8B8A4E0E-3F53-4716-278B-BF88A6986E8B}"/>
              </a:ext>
            </a:extLst>
          </p:cNvPr>
          <p:cNvSpPr txBox="1"/>
          <p:nvPr/>
        </p:nvSpPr>
        <p:spPr>
          <a:xfrm>
            <a:off x="7601323" y="4840560"/>
            <a:ext cx="1363163" cy="307777"/>
          </a:xfrm>
          <a:prstGeom prst="rect">
            <a:avLst/>
          </a:prstGeom>
          <a:noFill/>
        </p:spPr>
        <p:txBody>
          <a:bodyPr wrap="square">
            <a:spAutoFit/>
          </a:bodyPr>
          <a:lstStyle/>
          <a:p>
            <a:r>
              <a:rPr lang="tr-TR" sz="1400" b="1" dirty="0">
                <a:solidFill>
                  <a:srgbClr val="000000"/>
                </a:solidFill>
                <a:latin typeface="Arial" panose="020B0604020202020204" pitchFamily="34" charset="0"/>
              </a:rPr>
              <a:t>(</a:t>
            </a:r>
            <a:r>
              <a:rPr lang="tr-TR" sz="1400" b="1" i="0" dirty="0">
                <a:solidFill>
                  <a:srgbClr val="000000"/>
                </a:solidFill>
                <a:effectLst/>
                <a:latin typeface="Arial" panose="020B0604020202020204" pitchFamily="34" charset="0"/>
              </a:rPr>
              <a:t>1643-1727)</a:t>
            </a:r>
            <a:endParaRPr lang="tr-TR" sz="1400" b="1" dirty="0"/>
          </a:p>
        </p:txBody>
      </p:sp>
    </p:spTree>
    <p:extLst>
      <p:ext uri="{BB962C8B-B14F-4D97-AF65-F5344CB8AC3E}">
        <p14:creationId xmlns:p14="http://schemas.microsoft.com/office/powerpoint/2010/main" val="3791386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527D94BD-AA8A-1C20-E348-0307FC5117AA}"/>
              </a:ext>
            </a:extLst>
          </p:cNvPr>
          <p:cNvSpPr>
            <a:spLocks noGrp="1"/>
          </p:cNvSpPr>
          <p:nvPr>
            <p:ph type="title"/>
          </p:nvPr>
        </p:nvSpPr>
        <p:spPr/>
        <p:txBody>
          <a:bodyPr/>
          <a:lstStyle/>
          <a:p>
            <a:r>
              <a:rPr lang="tr-TR" dirty="0"/>
              <a:t>SI Birimlerinin Önekleri</a:t>
            </a:r>
          </a:p>
        </p:txBody>
      </p:sp>
      <p:sp>
        <p:nvSpPr>
          <p:cNvPr id="3" name="Alt Bilgi Yer Tutucusu 2">
            <a:extLst>
              <a:ext uri="{FF2B5EF4-FFF2-40B4-BE49-F238E27FC236}">
                <a16:creationId xmlns:a16="http://schemas.microsoft.com/office/drawing/2014/main" id="{E1CAAC03-D6C3-9653-3D16-9D212BA6E4F2}"/>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862ECE93-B8B4-A02E-909A-46622AF1D9E5}"/>
              </a:ext>
            </a:extLst>
          </p:cNvPr>
          <p:cNvSpPr>
            <a:spLocks noGrp="1"/>
          </p:cNvSpPr>
          <p:nvPr>
            <p:ph type="sldNum" sz="quarter" idx="12"/>
          </p:nvPr>
        </p:nvSpPr>
        <p:spPr/>
        <p:txBody>
          <a:bodyPr/>
          <a:lstStyle/>
          <a:p>
            <a:fld id="{60FF87A7-9A7A-4B3D-9625-8440EC4947F9}" type="slidenum">
              <a:rPr lang="tr-TR" smtClean="0"/>
              <a:pPr/>
              <a:t>40</a:t>
            </a:fld>
            <a:endParaRPr lang="tr-TR"/>
          </a:p>
        </p:txBody>
      </p:sp>
      <p:graphicFrame>
        <p:nvGraphicFramePr>
          <p:cNvPr id="5" name="Tablo 4">
            <a:extLst>
              <a:ext uri="{FF2B5EF4-FFF2-40B4-BE49-F238E27FC236}">
                <a16:creationId xmlns:a16="http://schemas.microsoft.com/office/drawing/2014/main" id="{E846E306-A6A2-5C95-B293-FFBB63A11147}"/>
              </a:ext>
            </a:extLst>
          </p:cNvPr>
          <p:cNvGraphicFramePr>
            <a:graphicFrameLocks noGrp="1"/>
          </p:cNvGraphicFramePr>
          <p:nvPr>
            <p:extLst>
              <p:ext uri="{D42A27DB-BD31-4B8C-83A1-F6EECF244321}">
                <p14:modId xmlns:p14="http://schemas.microsoft.com/office/powerpoint/2010/main" val="1160502247"/>
              </p:ext>
            </p:extLst>
          </p:nvPr>
        </p:nvGraphicFramePr>
        <p:xfrm>
          <a:off x="430203" y="2187648"/>
          <a:ext cx="3851091" cy="4025857"/>
        </p:xfrm>
        <a:graphic>
          <a:graphicData uri="http://schemas.openxmlformats.org/drawingml/2006/table">
            <a:tbl>
              <a:tblPr/>
              <a:tblGrid>
                <a:gridCol w="1283697">
                  <a:extLst>
                    <a:ext uri="{9D8B030D-6E8A-4147-A177-3AD203B41FA5}">
                      <a16:colId xmlns:a16="http://schemas.microsoft.com/office/drawing/2014/main" val="3205813533"/>
                    </a:ext>
                  </a:extLst>
                </a:gridCol>
                <a:gridCol w="1283697">
                  <a:extLst>
                    <a:ext uri="{9D8B030D-6E8A-4147-A177-3AD203B41FA5}">
                      <a16:colId xmlns:a16="http://schemas.microsoft.com/office/drawing/2014/main" val="1300142204"/>
                    </a:ext>
                  </a:extLst>
                </a:gridCol>
                <a:gridCol w="1283697">
                  <a:extLst>
                    <a:ext uri="{9D8B030D-6E8A-4147-A177-3AD203B41FA5}">
                      <a16:colId xmlns:a16="http://schemas.microsoft.com/office/drawing/2014/main" val="3298458173"/>
                    </a:ext>
                  </a:extLst>
                </a:gridCol>
              </a:tblGrid>
              <a:tr h="365987">
                <a:tc>
                  <a:txBody>
                    <a:bodyPr/>
                    <a:lstStyle/>
                    <a:p>
                      <a:pPr algn="ctr"/>
                      <a:r>
                        <a:rPr lang="tr-TR" sz="1600" b="1" dirty="0">
                          <a:effectLst/>
                          <a:latin typeface="Verdana" panose="020B0604030504040204" pitchFamily="34" charset="0"/>
                        </a:rPr>
                        <a:t>Çarpan</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40000"/>
                        <a:lumOff val="60000"/>
                      </a:schemeClr>
                    </a:solidFill>
                  </a:tcPr>
                </a:tc>
                <a:tc>
                  <a:txBody>
                    <a:bodyPr/>
                    <a:lstStyle/>
                    <a:p>
                      <a:pPr algn="ctr"/>
                      <a:r>
                        <a:rPr lang="tr-TR" sz="1600" b="1" dirty="0">
                          <a:effectLst/>
                          <a:latin typeface="Verdana" panose="020B0604030504040204" pitchFamily="34" charset="0"/>
                        </a:rPr>
                        <a:t>Adı</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40000"/>
                        <a:lumOff val="60000"/>
                      </a:schemeClr>
                    </a:solidFill>
                  </a:tcPr>
                </a:tc>
                <a:tc>
                  <a:txBody>
                    <a:bodyPr/>
                    <a:lstStyle/>
                    <a:p>
                      <a:pPr algn="ctr"/>
                      <a:r>
                        <a:rPr lang="tr-TR" sz="1600" b="1" dirty="0">
                          <a:effectLst/>
                          <a:latin typeface="Verdana" panose="020B0604030504040204" pitchFamily="34" charset="0"/>
                        </a:rPr>
                        <a:t>Sembol</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0242046"/>
                  </a:ext>
                </a:extLst>
              </a:tr>
              <a:tr h="365987">
                <a:tc>
                  <a:txBody>
                    <a:bodyPr/>
                    <a:lstStyle/>
                    <a:p>
                      <a:pPr algn="ctr"/>
                      <a:r>
                        <a:rPr lang="tr-TR" sz="1600" dirty="0">
                          <a:effectLst/>
                          <a:latin typeface="Verdana" panose="020B0604030504040204" pitchFamily="34" charset="0"/>
                        </a:rPr>
                        <a:t>10</a:t>
                      </a:r>
                      <a:r>
                        <a:rPr lang="tr-TR" sz="1600" baseline="30000" dirty="0">
                          <a:effectLst/>
                          <a:latin typeface="Verdana" panose="020B0604030504040204" pitchFamily="34" charset="0"/>
                        </a:rPr>
                        <a:t>1</a:t>
                      </a:r>
                      <a:endParaRPr lang="tr-TR" sz="1600" dirty="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a:effectLst/>
                          <a:latin typeface="Verdana" panose="020B0604030504040204" pitchFamily="34" charset="0"/>
                        </a:rPr>
                        <a:t>deka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a:effectLst/>
                          <a:latin typeface="Verdana" panose="020B0604030504040204" pitchFamily="34" charset="0"/>
                        </a:rPr>
                        <a:t>da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75712144"/>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2</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dirty="0" err="1">
                          <a:effectLst/>
                          <a:latin typeface="Verdana" panose="020B0604030504040204" pitchFamily="34" charset="0"/>
                        </a:rPr>
                        <a:t>hekta</a:t>
                      </a:r>
                      <a:endParaRPr lang="tr-TR" sz="1600" dirty="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a:effectLst/>
                          <a:latin typeface="Verdana" panose="020B0604030504040204" pitchFamily="34" charset="0"/>
                        </a:rPr>
                        <a:t>h</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968207039"/>
                  </a:ext>
                </a:extLst>
              </a:tr>
              <a:tr h="365987">
                <a:tc>
                  <a:txBody>
                    <a:bodyPr/>
                    <a:lstStyle/>
                    <a:p>
                      <a:pPr algn="ctr"/>
                      <a:r>
                        <a:rPr lang="tr-TR" sz="1600" dirty="0">
                          <a:effectLst/>
                          <a:latin typeface="Verdana" panose="020B0604030504040204" pitchFamily="34" charset="0"/>
                        </a:rPr>
                        <a:t>10</a:t>
                      </a:r>
                      <a:r>
                        <a:rPr lang="tr-TR" sz="1600" baseline="30000" dirty="0">
                          <a:effectLst/>
                          <a:latin typeface="Verdana" panose="020B0604030504040204" pitchFamily="34" charset="0"/>
                        </a:rPr>
                        <a:t>3</a:t>
                      </a:r>
                      <a:endParaRPr lang="tr-TR" sz="1600" dirty="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dirty="0">
                          <a:effectLst/>
                          <a:latin typeface="Verdana" panose="020B0604030504040204" pitchFamily="34" charset="0"/>
                        </a:rPr>
                        <a:t>kilo</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a:effectLst/>
                          <a:latin typeface="Verdana" panose="020B0604030504040204" pitchFamily="34" charset="0"/>
                        </a:rPr>
                        <a:t>k</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960373033"/>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6</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dirty="0">
                          <a:effectLst/>
                          <a:latin typeface="Verdana" panose="020B0604030504040204" pitchFamily="34" charset="0"/>
                        </a:rPr>
                        <a:t>mega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dirty="0">
                          <a:effectLst/>
                          <a:latin typeface="Verdana" panose="020B0604030504040204" pitchFamily="34" charset="0"/>
                        </a:rPr>
                        <a:t>M</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849582057"/>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9</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dirty="0">
                          <a:effectLst/>
                          <a:latin typeface="Verdana" panose="020B0604030504040204" pitchFamily="34" charset="0"/>
                        </a:rPr>
                        <a:t>giga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dirty="0">
                          <a:effectLst/>
                          <a:latin typeface="Verdana" panose="020B0604030504040204" pitchFamily="34" charset="0"/>
                        </a:rPr>
                        <a:t>G</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2117778645"/>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12</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a:effectLst/>
                          <a:latin typeface="Verdana" panose="020B0604030504040204" pitchFamily="34" charset="0"/>
                        </a:rPr>
                        <a:t>tera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600" dirty="0">
                          <a:effectLst/>
                          <a:latin typeface="Verdana" panose="020B0604030504040204" pitchFamily="34" charset="0"/>
                        </a:rPr>
                        <a:t>T</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3970713910"/>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15</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a:effectLst/>
                          <a:latin typeface="Verdana" panose="020B0604030504040204" pitchFamily="34" charset="0"/>
                        </a:rPr>
                        <a:t>peta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dirty="0">
                          <a:effectLst/>
                          <a:latin typeface="Verdana" panose="020B0604030504040204" pitchFamily="34" charset="0"/>
                        </a:rPr>
                        <a:t>P</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33704633"/>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18</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a:effectLst/>
                          <a:latin typeface="Verdana" panose="020B0604030504040204" pitchFamily="34" charset="0"/>
                        </a:rPr>
                        <a:t>ekza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dirty="0">
                          <a:effectLst/>
                          <a:latin typeface="Verdana" panose="020B0604030504040204" pitchFamily="34" charset="0"/>
                        </a:rPr>
                        <a:t>E</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441207815"/>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21</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dirty="0" err="1">
                          <a:effectLst/>
                          <a:latin typeface="Verdana" panose="020B0604030504040204" pitchFamily="34" charset="0"/>
                        </a:rPr>
                        <a:t>zetta</a:t>
                      </a:r>
                      <a:endParaRPr lang="tr-TR" sz="1600" dirty="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dirty="0">
                          <a:effectLst/>
                          <a:latin typeface="Verdana" panose="020B0604030504040204" pitchFamily="34" charset="0"/>
                        </a:rPr>
                        <a:t>Z</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22986126"/>
                  </a:ext>
                </a:extLst>
              </a:tr>
              <a:tr h="365987">
                <a:tc>
                  <a:txBody>
                    <a:bodyPr/>
                    <a:lstStyle/>
                    <a:p>
                      <a:pPr algn="ctr"/>
                      <a:r>
                        <a:rPr lang="tr-TR" sz="1600">
                          <a:effectLst/>
                          <a:latin typeface="Verdana" panose="020B0604030504040204" pitchFamily="34" charset="0"/>
                        </a:rPr>
                        <a:t>10</a:t>
                      </a:r>
                      <a:r>
                        <a:rPr lang="tr-TR" sz="1600" baseline="30000">
                          <a:effectLst/>
                          <a:latin typeface="Verdana" panose="020B0604030504040204" pitchFamily="34" charset="0"/>
                        </a:rPr>
                        <a:t>24</a:t>
                      </a:r>
                      <a:endParaRPr lang="tr-TR" sz="1600">
                        <a:effectLst/>
                        <a:latin typeface="Verdana" panose="020B0604030504040204" pitchFamily="34" charset="0"/>
                      </a:endParaRP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a:effectLst/>
                          <a:latin typeface="Verdana" panose="020B0604030504040204" pitchFamily="34" charset="0"/>
                        </a:rPr>
                        <a:t>yotta</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600" dirty="0">
                          <a:effectLst/>
                          <a:latin typeface="Verdana" panose="020B0604030504040204" pitchFamily="34" charset="0"/>
                        </a:rPr>
                        <a:t>Y</a:t>
                      </a:r>
                    </a:p>
                  </a:txBody>
                  <a:tcPr marL="16902" marR="16902" marT="16902" marB="16902"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210601144"/>
                  </a:ext>
                </a:extLst>
              </a:tr>
            </a:tbl>
          </a:graphicData>
        </a:graphic>
      </p:graphicFrame>
      <p:graphicFrame>
        <p:nvGraphicFramePr>
          <p:cNvPr id="6" name="Tablo 5">
            <a:extLst>
              <a:ext uri="{FF2B5EF4-FFF2-40B4-BE49-F238E27FC236}">
                <a16:creationId xmlns:a16="http://schemas.microsoft.com/office/drawing/2014/main" id="{B34AFF72-3AE1-795B-5993-4B9A57BBB0FF}"/>
              </a:ext>
            </a:extLst>
          </p:cNvPr>
          <p:cNvGraphicFramePr>
            <a:graphicFrameLocks noGrp="1"/>
          </p:cNvGraphicFramePr>
          <p:nvPr>
            <p:extLst>
              <p:ext uri="{D42A27DB-BD31-4B8C-83A1-F6EECF244321}">
                <p14:modId xmlns:p14="http://schemas.microsoft.com/office/powerpoint/2010/main" val="3264340338"/>
              </p:ext>
            </p:extLst>
          </p:nvPr>
        </p:nvGraphicFramePr>
        <p:xfrm>
          <a:off x="4644008" y="2187648"/>
          <a:ext cx="3851091" cy="4025857"/>
        </p:xfrm>
        <a:graphic>
          <a:graphicData uri="http://schemas.openxmlformats.org/drawingml/2006/table">
            <a:tbl>
              <a:tblPr/>
              <a:tblGrid>
                <a:gridCol w="1283697">
                  <a:extLst>
                    <a:ext uri="{9D8B030D-6E8A-4147-A177-3AD203B41FA5}">
                      <a16:colId xmlns:a16="http://schemas.microsoft.com/office/drawing/2014/main" val="1911688383"/>
                    </a:ext>
                  </a:extLst>
                </a:gridCol>
                <a:gridCol w="1283697">
                  <a:extLst>
                    <a:ext uri="{9D8B030D-6E8A-4147-A177-3AD203B41FA5}">
                      <a16:colId xmlns:a16="http://schemas.microsoft.com/office/drawing/2014/main" val="1128625969"/>
                    </a:ext>
                  </a:extLst>
                </a:gridCol>
                <a:gridCol w="1283697">
                  <a:extLst>
                    <a:ext uri="{9D8B030D-6E8A-4147-A177-3AD203B41FA5}">
                      <a16:colId xmlns:a16="http://schemas.microsoft.com/office/drawing/2014/main" val="1641115729"/>
                    </a:ext>
                  </a:extLst>
                </a:gridCol>
              </a:tblGrid>
              <a:tr h="365987">
                <a:tc>
                  <a:txBody>
                    <a:bodyPr/>
                    <a:lstStyle/>
                    <a:p>
                      <a:pPr algn="ctr"/>
                      <a:r>
                        <a:rPr lang="tr-TR" sz="1500" b="1" dirty="0">
                          <a:effectLst/>
                          <a:latin typeface="Verdana" panose="020B0604030504040204" pitchFamily="34" charset="0"/>
                        </a:rPr>
                        <a:t>Çarpan</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40000"/>
                        <a:lumOff val="60000"/>
                      </a:schemeClr>
                    </a:solidFill>
                  </a:tcPr>
                </a:tc>
                <a:tc>
                  <a:txBody>
                    <a:bodyPr/>
                    <a:lstStyle/>
                    <a:p>
                      <a:pPr algn="ctr"/>
                      <a:r>
                        <a:rPr lang="tr-TR" sz="1500" b="1" dirty="0">
                          <a:effectLst/>
                          <a:latin typeface="Verdana" panose="020B0604030504040204" pitchFamily="34" charset="0"/>
                        </a:rPr>
                        <a:t>Adı</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40000"/>
                        <a:lumOff val="60000"/>
                      </a:schemeClr>
                    </a:solidFill>
                  </a:tcPr>
                </a:tc>
                <a:tc>
                  <a:txBody>
                    <a:bodyPr/>
                    <a:lstStyle/>
                    <a:p>
                      <a:pPr algn="ctr"/>
                      <a:r>
                        <a:rPr lang="tr-TR" sz="1500" b="1" dirty="0">
                          <a:effectLst/>
                          <a:latin typeface="Verdana" panose="020B0604030504040204" pitchFamily="34" charset="0"/>
                        </a:rPr>
                        <a:t>Sembol</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78563278"/>
                  </a:ext>
                </a:extLst>
              </a:tr>
              <a:tr h="365987">
                <a:tc>
                  <a:txBody>
                    <a:bodyPr/>
                    <a:lstStyle/>
                    <a:p>
                      <a:pPr algn="ctr"/>
                      <a:r>
                        <a:rPr lang="tr-TR" sz="1500" dirty="0">
                          <a:effectLst/>
                          <a:latin typeface="Verdana" panose="020B0604030504040204" pitchFamily="34" charset="0"/>
                        </a:rPr>
                        <a:t>10</a:t>
                      </a:r>
                      <a:r>
                        <a:rPr lang="tr-TR" sz="1500" baseline="30000" dirty="0">
                          <a:effectLst/>
                          <a:latin typeface="Verdana" panose="020B0604030504040204" pitchFamily="34" charset="0"/>
                        </a:rPr>
                        <a:t>-1</a:t>
                      </a:r>
                      <a:endParaRPr lang="tr-TR" sz="1500" dirty="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a:effectLst/>
                          <a:latin typeface="Verdana" panose="020B0604030504040204" pitchFamily="34" charset="0"/>
                        </a:rPr>
                        <a:t>desi</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a:effectLst/>
                          <a:latin typeface="Verdana" panose="020B0604030504040204" pitchFamily="34" charset="0"/>
                        </a:rPr>
                        <a:t>d</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2035979805"/>
                  </a:ext>
                </a:extLst>
              </a:tr>
              <a:tr h="365987">
                <a:tc>
                  <a:txBody>
                    <a:bodyPr/>
                    <a:lstStyle/>
                    <a:p>
                      <a:pPr algn="ctr"/>
                      <a:r>
                        <a:rPr lang="tr-TR" sz="1500" dirty="0">
                          <a:effectLst/>
                          <a:latin typeface="Verdana" panose="020B0604030504040204" pitchFamily="34" charset="0"/>
                        </a:rPr>
                        <a:t>10</a:t>
                      </a:r>
                      <a:r>
                        <a:rPr lang="tr-TR" sz="1500" baseline="30000" dirty="0">
                          <a:effectLst/>
                          <a:latin typeface="Verdana" panose="020B0604030504040204" pitchFamily="34" charset="0"/>
                        </a:rPr>
                        <a:t>-2</a:t>
                      </a:r>
                      <a:endParaRPr lang="tr-TR" sz="1500" dirty="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err="1">
                          <a:effectLst/>
                          <a:latin typeface="Verdana" panose="020B0604030504040204" pitchFamily="34" charset="0"/>
                        </a:rPr>
                        <a:t>santi</a:t>
                      </a:r>
                      <a:endParaRPr lang="tr-TR" sz="1500" dirty="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a:effectLst/>
                          <a:latin typeface="Verdana" panose="020B0604030504040204" pitchFamily="34" charset="0"/>
                        </a:rPr>
                        <a:t>c</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28428912"/>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-3</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a:effectLst/>
                          <a:latin typeface="Verdana" panose="020B0604030504040204" pitchFamily="34" charset="0"/>
                        </a:rPr>
                        <a:t>mili</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a:effectLst/>
                          <a:latin typeface="Verdana" panose="020B0604030504040204" pitchFamily="34" charset="0"/>
                        </a:rPr>
                        <a:t>m</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925427586"/>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-6</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a:effectLst/>
                          <a:latin typeface="Verdana" panose="020B0604030504040204" pitchFamily="34" charset="0"/>
                        </a:rPr>
                        <a:t>mikro</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a:effectLst/>
                          <a:latin typeface="Verdana" panose="020B0604030504040204" pitchFamily="34" charset="0"/>
                        </a:rPr>
                        <a:t>µ</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587143255"/>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-9</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a:effectLst/>
                          <a:latin typeface="Verdana" panose="020B0604030504040204" pitchFamily="34" charset="0"/>
                        </a:rPr>
                        <a:t>nano</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tr-TR" sz="1500" dirty="0">
                          <a:effectLst/>
                          <a:latin typeface="Verdana" panose="020B0604030504040204" pitchFamily="34" charset="0"/>
                        </a:rPr>
                        <a:t>n</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380504987"/>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-12</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a:effectLst/>
                          <a:latin typeface="Verdana" panose="020B0604030504040204" pitchFamily="34" charset="0"/>
                        </a:rPr>
                        <a:t>piko</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a:effectLst/>
                          <a:latin typeface="Verdana" panose="020B0604030504040204" pitchFamily="34" charset="0"/>
                        </a:rPr>
                        <a:t>p</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51676549"/>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-15</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err="1">
                          <a:effectLst/>
                          <a:latin typeface="Verdana" panose="020B0604030504040204" pitchFamily="34" charset="0"/>
                        </a:rPr>
                        <a:t>femto</a:t>
                      </a:r>
                      <a:endParaRPr lang="tr-TR" sz="1500" dirty="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a:effectLst/>
                          <a:latin typeface="Verdana" panose="020B0604030504040204" pitchFamily="34" charset="0"/>
                        </a:rPr>
                        <a:t>f</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36165550"/>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-18</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a:effectLst/>
                          <a:latin typeface="Verdana" panose="020B0604030504040204" pitchFamily="34" charset="0"/>
                        </a:rPr>
                        <a:t>atto</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a:effectLst/>
                          <a:latin typeface="Verdana" panose="020B0604030504040204" pitchFamily="34" charset="0"/>
                        </a:rPr>
                        <a:t>a</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08945108"/>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-21</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err="1">
                          <a:effectLst/>
                          <a:latin typeface="Verdana" panose="020B0604030504040204" pitchFamily="34" charset="0"/>
                        </a:rPr>
                        <a:t>zepto</a:t>
                      </a:r>
                      <a:endParaRPr lang="tr-TR" sz="1500" dirty="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a:effectLst/>
                          <a:latin typeface="Verdana" panose="020B0604030504040204" pitchFamily="34" charset="0"/>
                        </a:rPr>
                        <a:t>z</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845399042"/>
                  </a:ext>
                </a:extLst>
              </a:tr>
              <a:tr h="365987">
                <a:tc>
                  <a:txBody>
                    <a:bodyPr/>
                    <a:lstStyle/>
                    <a:p>
                      <a:pPr algn="ctr"/>
                      <a:r>
                        <a:rPr lang="tr-TR" sz="1500">
                          <a:effectLst/>
                          <a:latin typeface="Verdana" panose="020B0604030504040204" pitchFamily="34" charset="0"/>
                        </a:rPr>
                        <a:t>10</a:t>
                      </a:r>
                      <a:r>
                        <a:rPr lang="tr-TR" sz="1500" baseline="30000">
                          <a:effectLst/>
                          <a:latin typeface="Verdana" panose="020B0604030504040204" pitchFamily="34" charset="0"/>
                        </a:rPr>
                        <a:t>-24</a:t>
                      </a:r>
                      <a:endParaRPr lang="tr-TR" sz="1500">
                        <a:effectLst/>
                        <a:latin typeface="Verdana" panose="020B0604030504040204" pitchFamily="34" charset="0"/>
                      </a:endParaRP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a:effectLst/>
                          <a:latin typeface="Verdana" panose="020B0604030504040204" pitchFamily="34" charset="0"/>
                        </a:rPr>
                        <a:t>yokto</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tr-TR" sz="1500" dirty="0">
                          <a:effectLst/>
                          <a:latin typeface="Verdana" panose="020B0604030504040204" pitchFamily="34" charset="0"/>
                        </a:rPr>
                        <a:t>y</a:t>
                      </a:r>
                    </a:p>
                  </a:txBody>
                  <a:tcPr marL="15938" marR="15938" marT="15938" marB="1593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974488782"/>
                  </a:ext>
                </a:extLst>
              </a:tr>
            </a:tbl>
          </a:graphicData>
        </a:graphic>
      </p:graphicFrame>
      <p:sp>
        <p:nvSpPr>
          <p:cNvPr id="14" name="Metin kutusu 13">
            <a:extLst>
              <a:ext uri="{FF2B5EF4-FFF2-40B4-BE49-F238E27FC236}">
                <a16:creationId xmlns:a16="http://schemas.microsoft.com/office/drawing/2014/main" id="{B097C28D-9ECF-FD20-F0DA-980A601852FB}"/>
              </a:ext>
            </a:extLst>
          </p:cNvPr>
          <p:cNvSpPr txBox="1"/>
          <p:nvPr/>
        </p:nvSpPr>
        <p:spPr>
          <a:xfrm>
            <a:off x="366714" y="908720"/>
            <a:ext cx="8381750" cy="1200329"/>
          </a:xfrm>
          <a:prstGeom prst="rect">
            <a:avLst/>
          </a:prstGeom>
          <a:noFill/>
        </p:spPr>
        <p:txBody>
          <a:bodyPr wrap="square">
            <a:spAutoFit/>
          </a:bodyPr>
          <a:lstStyle/>
          <a:p>
            <a:r>
              <a:rPr lang="tr-TR" dirty="0"/>
              <a:t>SI önekleri, SI birimlerinin ondalık sisteminde alt ve üst katları oluşturmak için kullanılır. Önekler çok büyük veya çok küçük sayısal değerleri önlemek amacıyla kullanılmalıdır. Önek, kullanılan birime doğrudan ilintili hale getirilir ve sembolü birimin sembolü ile ilişkilendirilir.</a:t>
            </a:r>
          </a:p>
        </p:txBody>
      </p:sp>
    </p:spTree>
    <p:extLst>
      <p:ext uri="{BB962C8B-B14F-4D97-AF65-F5344CB8AC3E}">
        <p14:creationId xmlns:p14="http://schemas.microsoft.com/office/powerpoint/2010/main" val="2606307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72221" y="836712"/>
            <a:ext cx="8516849" cy="792781"/>
          </a:xfrm>
          <a:prstGeom prst="rect">
            <a:avLst/>
          </a:prstGeom>
          <a:noFill/>
        </p:spPr>
        <p:txBody>
          <a:bodyPr wrap="square" rtlCol="0">
            <a:spAutoFit/>
          </a:bodyPr>
          <a:lstStyle/>
          <a:p>
            <a:pPr marL="285750" indent="-285750">
              <a:lnSpc>
                <a:spcPct val="150000"/>
              </a:lnSpc>
              <a:buFont typeface="Wingdings" pitchFamily="2" charset="2"/>
              <a:buChar char="Ø"/>
            </a:pPr>
            <a:r>
              <a:rPr lang="tr-TR" sz="1600" b="1" dirty="0">
                <a:solidFill>
                  <a:srgbClr val="FF0000"/>
                </a:solidFill>
                <a:latin typeface="Calibri" panose="020F0502020204030204" pitchFamily="34" charset="0"/>
              </a:rPr>
              <a:t>Skaler büyüklük</a:t>
            </a:r>
            <a:r>
              <a:rPr lang="tr-TR" sz="1600" b="1" dirty="0">
                <a:latin typeface="Calibri" panose="020F0502020204030204" pitchFamily="34" charset="0"/>
              </a:rPr>
              <a:t>:</a:t>
            </a:r>
            <a:r>
              <a:rPr lang="tr-TR" sz="1600" b="1" i="1" dirty="0">
                <a:latin typeface="Calibri" panose="020F0502020204030204" pitchFamily="34" charset="0"/>
              </a:rPr>
              <a:t> </a:t>
            </a:r>
            <a:r>
              <a:rPr lang="tr-TR" sz="1600" dirty="0">
                <a:latin typeface="Calibri" panose="020F0502020204030204" pitchFamily="34" charset="0"/>
              </a:rPr>
              <a:t>Sadece şiddeti bulunan büyüklükler (</a:t>
            </a:r>
            <a:r>
              <a:rPr lang="tr-TR" sz="1600" dirty="0" err="1">
                <a:latin typeface="Calibri" panose="020F0502020204030204" pitchFamily="34" charset="0"/>
              </a:rPr>
              <a:t>örn</a:t>
            </a:r>
            <a:r>
              <a:rPr lang="tr-TR" sz="1600" dirty="0">
                <a:latin typeface="Calibri" panose="020F0502020204030204" pitchFamily="34" charset="0"/>
              </a:rPr>
              <a:t>: uzunluk, zaman, kütle, hacim, enerji, yoğunluk) Bir harf ile sembolize edilebilir. (</a:t>
            </a:r>
            <a:r>
              <a:rPr lang="tr-TR" sz="1600" dirty="0" err="1">
                <a:latin typeface="Calibri" panose="020F0502020204030204" pitchFamily="34" charset="0"/>
              </a:rPr>
              <a:t>örn</a:t>
            </a:r>
            <a:r>
              <a:rPr lang="tr-TR" sz="1600" dirty="0">
                <a:latin typeface="Calibri" panose="020F0502020204030204" pitchFamily="34" charset="0"/>
              </a:rPr>
              <a:t>: kütle: m)</a:t>
            </a:r>
          </a:p>
        </p:txBody>
      </p:sp>
      <p:sp>
        <p:nvSpPr>
          <p:cNvPr id="8" name="Metin kutusu 7"/>
          <p:cNvSpPr txBox="1"/>
          <p:nvPr/>
        </p:nvSpPr>
        <p:spPr>
          <a:xfrm>
            <a:off x="195290" y="1758721"/>
            <a:ext cx="8670713" cy="1200329"/>
          </a:xfrm>
          <a:prstGeom prst="rect">
            <a:avLst/>
          </a:prstGeom>
          <a:noFill/>
        </p:spPr>
        <p:txBody>
          <a:bodyPr wrap="square" rtlCol="0">
            <a:spAutoFit/>
          </a:bodyPr>
          <a:lstStyle/>
          <a:p>
            <a:pPr marL="285750" indent="-285750">
              <a:lnSpc>
                <a:spcPct val="150000"/>
              </a:lnSpc>
              <a:buFont typeface="Wingdings" pitchFamily="2" charset="2"/>
              <a:buChar char="Ø"/>
            </a:pPr>
            <a:r>
              <a:rPr lang="tr-TR" sz="1600" b="1" dirty="0">
                <a:solidFill>
                  <a:srgbClr val="FF0000"/>
                </a:solidFill>
                <a:latin typeface="Calibri" panose="020F0502020204030204" pitchFamily="34" charset="0"/>
              </a:rPr>
              <a:t>Vektörel büyüklük</a:t>
            </a:r>
            <a:r>
              <a:rPr lang="tr-TR" sz="1600" dirty="0">
                <a:latin typeface="Calibri" panose="020F0502020204030204" pitchFamily="34" charset="0"/>
              </a:rPr>
              <a:t>: Şiddeti ile birlikte yönü olan büyüklüklerdir. (</a:t>
            </a:r>
            <a:r>
              <a:rPr lang="tr-TR" sz="1600" dirty="0" err="1">
                <a:latin typeface="Calibri" panose="020F0502020204030204" pitchFamily="34" charset="0"/>
              </a:rPr>
              <a:t>örn</a:t>
            </a:r>
            <a:r>
              <a:rPr lang="tr-TR" sz="1600" dirty="0">
                <a:latin typeface="Calibri" panose="020F0502020204030204" pitchFamily="34" charset="0"/>
              </a:rPr>
              <a:t>: hız, ivme, kuvvet)</a:t>
            </a:r>
          </a:p>
          <a:p>
            <a:pPr marL="285750" indent="-285750">
              <a:lnSpc>
                <a:spcPct val="150000"/>
              </a:lnSpc>
              <a:buFont typeface="Wingdings" pitchFamily="2" charset="2"/>
              <a:buChar char="Ø"/>
            </a:pPr>
            <a:endParaRPr lang="tr-TR" sz="1600" dirty="0">
              <a:latin typeface="Calibri" panose="020F0502020204030204" pitchFamily="34" charset="0"/>
            </a:endParaRPr>
          </a:p>
          <a:p>
            <a:pPr marL="285750" indent="-285750">
              <a:lnSpc>
                <a:spcPct val="150000"/>
              </a:lnSpc>
              <a:buFont typeface="Wingdings" pitchFamily="2" charset="2"/>
              <a:buChar char="Ø"/>
            </a:pPr>
            <a:r>
              <a:rPr lang="tr-TR" sz="1600" b="1" dirty="0">
                <a:solidFill>
                  <a:srgbClr val="FF0000"/>
                </a:solidFill>
                <a:latin typeface="Calibri" panose="020F0502020204030204" pitchFamily="34" charset="0"/>
              </a:rPr>
              <a:t>Bir vektörün gösterimi</a:t>
            </a:r>
            <a:r>
              <a:rPr lang="tr-TR" sz="1600" dirty="0">
                <a:latin typeface="Calibri" panose="020F0502020204030204" pitchFamily="34" charset="0"/>
              </a:rPr>
              <a:t>: Bir okla gösterilir. Sembolize edilirken harfin üzerinde bir ok koyulur. </a:t>
            </a:r>
          </a:p>
        </p:txBody>
      </p:sp>
      <p:sp>
        <p:nvSpPr>
          <p:cNvPr id="5" name="Başlık 4">
            <a:extLst>
              <a:ext uri="{FF2B5EF4-FFF2-40B4-BE49-F238E27FC236}">
                <a16:creationId xmlns:a16="http://schemas.microsoft.com/office/drawing/2014/main" id="{BDDB4887-7AD4-4609-B0C5-CC84A6CCA78F}"/>
              </a:ext>
            </a:extLst>
          </p:cNvPr>
          <p:cNvSpPr>
            <a:spLocks noGrp="1"/>
          </p:cNvSpPr>
          <p:nvPr>
            <p:ph type="title"/>
          </p:nvPr>
        </p:nvSpPr>
        <p:spPr/>
        <p:txBody>
          <a:bodyPr/>
          <a:lstStyle/>
          <a:p>
            <a:r>
              <a:rPr lang="tr-TR" dirty="0"/>
              <a:t>Vektörler</a:t>
            </a:r>
          </a:p>
        </p:txBody>
      </p:sp>
      <p:sp>
        <p:nvSpPr>
          <p:cNvPr id="2" name="Altbilgi Yer Tutucusu 1"/>
          <p:cNvSpPr>
            <a:spLocks noGrp="1"/>
          </p:cNvSpPr>
          <p:nvPr>
            <p:ph type="ftr" sz="quarter" idx="11"/>
          </p:nvPr>
        </p:nvSpPr>
        <p:spPr/>
        <p:txBody>
          <a:bodyPr/>
          <a:lstStyle/>
          <a:p>
            <a:r>
              <a:rPr lang="tr-TR"/>
              <a:t>Dr. Ali Tekin GÜNER - BİYOMEKANİK</a:t>
            </a:r>
          </a:p>
        </p:txBody>
      </p:sp>
      <p:sp>
        <p:nvSpPr>
          <p:cNvPr id="9" name="Slayt Numarası Yer Tutucusu 8"/>
          <p:cNvSpPr>
            <a:spLocks noGrp="1"/>
          </p:cNvSpPr>
          <p:nvPr>
            <p:ph type="sldNum" sz="quarter" idx="12"/>
          </p:nvPr>
        </p:nvSpPr>
        <p:spPr/>
        <p:txBody>
          <a:bodyPr/>
          <a:lstStyle/>
          <a:p>
            <a:fld id="{60FF87A7-9A7A-4B3D-9625-8440EC4947F9}" type="slidenum">
              <a:rPr lang="tr-TR" smtClean="0"/>
              <a:pPr/>
              <a:t>41</a:t>
            </a:fld>
            <a:endParaRPr lang="tr-T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5148064" y="3141110"/>
                <a:ext cx="2880320" cy="22601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tr-TR" sz="1600" dirty="0">
                    <a:latin typeface="Calibri" pitchFamily="34" charset="0"/>
                  </a:rPr>
                  <a:t>Vektörel Gösterimi: </a:t>
                </a:r>
                <a14:m>
                  <m:oMath xmlns:m="http://schemas.openxmlformats.org/officeDocument/2006/math">
                    <m:acc>
                      <m:accPr>
                        <m:chr m:val="⃗"/>
                        <m:ctrlPr>
                          <a:rPr lang="tr-TR" sz="1600" i="1">
                            <a:latin typeface="Cambria Math" panose="02040503050406030204" pitchFamily="18" charset="0"/>
                          </a:rPr>
                        </m:ctrlPr>
                      </m:accPr>
                      <m:e>
                        <m:r>
                          <a:rPr lang="tr-TR" sz="1600" i="1">
                            <a:latin typeface="Cambria Math"/>
                          </a:rPr>
                          <m:t> </m:t>
                        </m:r>
                        <m:r>
                          <a:rPr lang="tr-TR" sz="1600" i="1">
                            <a:latin typeface="Cambria Math"/>
                          </a:rPr>
                          <m:t>𝑉</m:t>
                        </m:r>
                      </m:e>
                    </m:acc>
                  </m:oMath>
                </a14:m>
                <a:endParaRPr lang="tr-TR" sz="1600" dirty="0">
                  <a:latin typeface="Calibri" pitchFamily="34" charset="0"/>
                </a:endParaRPr>
              </a:p>
              <a:p>
                <a:pPr>
                  <a:spcBef>
                    <a:spcPct val="50000"/>
                  </a:spcBef>
                </a:pPr>
                <a:r>
                  <a:rPr lang="tr-TR" sz="1600" dirty="0">
                    <a:latin typeface="Calibri" pitchFamily="34" charset="0"/>
                  </a:rPr>
                  <a:t>Şiddeti : V veya I</a:t>
                </a:r>
                <a14:m>
                  <m:oMath xmlns:m="http://schemas.openxmlformats.org/officeDocument/2006/math">
                    <m:acc>
                      <m:accPr>
                        <m:chr m:val="⃗"/>
                        <m:ctrlPr>
                          <a:rPr lang="tr-TR" sz="1600" i="1">
                            <a:latin typeface="Cambria Math" panose="02040503050406030204" pitchFamily="18" charset="0"/>
                          </a:rPr>
                        </m:ctrlPr>
                      </m:accPr>
                      <m:e>
                        <m:r>
                          <a:rPr lang="tr-TR" sz="1600" i="1">
                            <a:latin typeface="Cambria Math"/>
                          </a:rPr>
                          <m:t> </m:t>
                        </m:r>
                        <m:r>
                          <a:rPr lang="tr-TR" sz="1600" i="1">
                            <a:latin typeface="Cambria Math"/>
                          </a:rPr>
                          <m:t>𝑉</m:t>
                        </m:r>
                      </m:e>
                    </m:acc>
                  </m:oMath>
                </a14:m>
                <a:r>
                  <a:rPr lang="tr-TR" sz="1600" dirty="0">
                    <a:latin typeface="Calibri" panose="020F0502020204030204" pitchFamily="34" charset="0"/>
                  </a:rPr>
                  <a:t>I </a:t>
                </a:r>
              </a:p>
              <a:p>
                <a:pPr>
                  <a:spcBef>
                    <a:spcPct val="50000"/>
                  </a:spcBef>
                </a:pPr>
                <a:r>
                  <a:rPr lang="tr-TR" sz="1600" dirty="0">
                    <a:latin typeface="Calibri" panose="020F0502020204030204" pitchFamily="34" charset="0"/>
                  </a:rPr>
                  <a:t>Doğrultusu : AB</a:t>
                </a:r>
              </a:p>
              <a:p>
                <a:pPr>
                  <a:spcBef>
                    <a:spcPct val="50000"/>
                  </a:spcBef>
                </a:pPr>
                <a:r>
                  <a:rPr lang="tr-TR" sz="1600" dirty="0">
                    <a:latin typeface="Calibri" panose="020F0502020204030204" pitchFamily="34" charset="0"/>
                  </a:rPr>
                  <a:t>Yönü : A’dan B’ye doğru</a:t>
                </a:r>
              </a:p>
              <a:p>
                <a:pPr>
                  <a:spcBef>
                    <a:spcPct val="50000"/>
                  </a:spcBef>
                </a:pPr>
                <a:r>
                  <a:rPr lang="tr-TR" sz="1600" dirty="0">
                    <a:latin typeface="Calibri" panose="020F0502020204030204" pitchFamily="34" charset="0"/>
                  </a:rPr>
                  <a:t>Uygulama noktası : A</a:t>
                </a:r>
              </a:p>
              <a:p>
                <a:pPr>
                  <a:spcBef>
                    <a:spcPct val="50000"/>
                  </a:spcBef>
                </a:pPr>
                <a:r>
                  <a:rPr lang="tr-TR" sz="1600" dirty="0">
                    <a:latin typeface="Calibri" panose="020F0502020204030204" pitchFamily="34" charset="0"/>
                  </a:rPr>
                  <a:t>Yatayla yaptığı açı : </a:t>
                </a:r>
                <a:r>
                  <a:rPr lang="tr-TR" sz="1600" dirty="0">
                    <a:latin typeface="Symbol" panose="05050102010706020507" pitchFamily="18" charset="2"/>
                  </a:rPr>
                  <a:t>q</a:t>
                </a:r>
                <a:endParaRPr lang="en-US" sz="1600" dirty="0">
                  <a:latin typeface="Symbol" panose="05050102010706020507" pitchFamily="18" charset="2"/>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5148064" y="3141110"/>
                <a:ext cx="2880320" cy="2260106"/>
              </a:xfrm>
              <a:prstGeom prst="rect">
                <a:avLst/>
              </a:prstGeom>
              <a:blipFill>
                <a:blip r:embed="rId3"/>
                <a:stretch>
                  <a:fillRect l="-1057" b="-26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grpSp>
        <p:nvGrpSpPr>
          <p:cNvPr id="3" name="Grup 2"/>
          <p:cNvGrpSpPr/>
          <p:nvPr/>
        </p:nvGrpSpPr>
        <p:grpSpPr>
          <a:xfrm>
            <a:off x="467544" y="3231985"/>
            <a:ext cx="3888432" cy="3005327"/>
            <a:chOff x="467544" y="3601169"/>
            <a:chExt cx="3888432" cy="3005327"/>
          </a:xfrm>
        </p:grpSpPr>
        <p:cxnSp>
          <p:nvCxnSpPr>
            <p:cNvPr id="6" name="Düz Bağlayıcı 5"/>
            <p:cNvCxnSpPr>
              <a:cxnSpLocks/>
            </p:cNvCxnSpPr>
            <p:nvPr/>
          </p:nvCxnSpPr>
          <p:spPr>
            <a:xfrm flipV="1">
              <a:off x="467544" y="3601169"/>
              <a:ext cx="2808312" cy="3005327"/>
            </a:xfrm>
            <a:prstGeom prst="line">
              <a:avLst/>
            </a:prstGeom>
            <a:ln w="22225">
              <a:prstDash val="lgDashDot"/>
            </a:ln>
          </p:spPr>
          <p:style>
            <a:lnRef idx="1">
              <a:schemeClr val="dk1"/>
            </a:lnRef>
            <a:fillRef idx="0">
              <a:schemeClr val="dk1"/>
            </a:fillRef>
            <a:effectRef idx="0">
              <a:schemeClr val="dk1"/>
            </a:effectRef>
            <a:fontRef idx="minor">
              <a:schemeClr val="tx1"/>
            </a:fontRef>
          </p:style>
        </p:cxnSp>
        <p:cxnSp>
          <p:nvCxnSpPr>
            <p:cNvPr id="16" name="Düz Ok Bağlayıcısı 15"/>
            <p:cNvCxnSpPr/>
            <p:nvPr/>
          </p:nvCxnSpPr>
          <p:spPr>
            <a:xfrm flipV="1">
              <a:off x="1218506" y="4478677"/>
              <a:ext cx="1234494" cy="1335177"/>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146498" y="5741846"/>
              <a:ext cx="144016" cy="13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Düz Bağlayıcı 21"/>
            <p:cNvCxnSpPr/>
            <p:nvPr/>
          </p:nvCxnSpPr>
          <p:spPr>
            <a:xfrm>
              <a:off x="1323549" y="5750482"/>
              <a:ext cx="107774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 name="Yay 30"/>
            <p:cNvSpPr/>
            <p:nvPr/>
          </p:nvSpPr>
          <p:spPr>
            <a:xfrm>
              <a:off x="1416826" y="5306676"/>
              <a:ext cx="449752" cy="887611"/>
            </a:xfrm>
            <a:prstGeom prst="arc">
              <a:avLst>
                <a:gd name="adj1" fmla="val 16521896"/>
                <a:gd name="adj2" fmla="val 21400487"/>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48" name="Metin kutusu 47"/>
                <p:cNvSpPr txBox="1"/>
                <p:nvPr/>
              </p:nvSpPr>
              <p:spPr>
                <a:xfrm>
                  <a:off x="1875423" y="5366670"/>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𝜃</m:t>
                        </m:r>
                      </m:oMath>
                    </m:oMathPara>
                  </a14:m>
                  <a:endParaRPr lang="tr-TR" dirty="0"/>
                </a:p>
              </p:txBody>
            </p:sp>
          </mc:Choice>
          <mc:Fallback xmlns="">
            <p:sp>
              <p:nvSpPr>
                <p:cNvPr id="48" name="Metin kutusu 47"/>
                <p:cNvSpPr txBox="1">
                  <a:spLocks noRot="1" noChangeAspect="1" noMove="1" noResize="1" noEditPoints="1" noAdjustHandles="1" noChangeArrowheads="1" noChangeShapeType="1" noTextEdit="1"/>
                </p:cNvSpPr>
                <p:nvPr/>
              </p:nvSpPr>
              <p:spPr>
                <a:xfrm>
                  <a:off x="1875423" y="5366670"/>
                  <a:ext cx="189475" cy="276999"/>
                </a:xfrm>
                <a:prstGeom prst="rect">
                  <a:avLst/>
                </a:prstGeom>
                <a:blipFill>
                  <a:blip r:embed="rId4"/>
                  <a:stretch>
                    <a:fillRect l="-32258" r="-22581" b="-652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0" name="Metin kutusu 49"/>
                <p:cNvSpPr txBox="1"/>
                <p:nvPr/>
              </p:nvSpPr>
              <p:spPr>
                <a:xfrm>
                  <a:off x="2515822" y="4616664"/>
                  <a:ext cx="226152"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sz="200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𝑉</m:t>
                            </m:r>
                          </m:e>
                        </m:acc>
                      </m:oMath>
                    </m:oMathPara>
                  </a14:m>
                  <a:endParaRPr lang="tr-TR" sz="2000" dirty="0"/>
                </a:p>
              </p:txBody>
            </p:sp>
          </mc:Choice>
          <mc:Fallback xmlns="">
            <p:sp>
              <p:nvSpPr>
                <p:cNvPr id="50" name="Metin kutusu 49"/>
                <p:cNvSpPr txBox="1">
                  <a:spLocks noRot="1" noChangeAspect="1" noMove="1" noResize="1" noEditPoints="1" noAdjustHandles="1" noChangeArrowheads="1" noChangeShapeType="1" noTextEdit="1"/>
                </p:cNvSpPr>
                <p:nvPr/>
              </p:nvSpPr>
              <p:spPr>
                <a:xfrm>
                  <a:off x="2515822" y="4616664"/>
                  <a:ext cx="226152" cy="345159"/>
                </a:xfrm>
                <a:prstGeom prst="rect">
                  <a:avLst/>
                </a:prstGeom>
                <a:blipFill>
                  <a:blip r:embed="rId5"/>
                  <a:stretch>
                    <a:fillRect l="-27027" r="-21622" b="-5263"/>
                  </a:stretch>
                </a:blipFill>
              </p:spPr>
              <p:txBody>
                <a:bodyPr/>
                <a:lstStyle/>
                <a:p>
                  <a:r>
                    <a:rPr lang="tr-TR">
                      <a:noFill/>
                    </a:rPr>
                    <a:t> </a:t>
                  </a:r>
                </a:p>
              </p:txBody>
            </p:sp>
          </mc:Fallback>
        </mc:AlternateContent>
        <p:sp>
          <p:nvSpPr>
            <p:cNvPr id="51" name="Metin kutusu 50"/>
            <p:cNvSpPr txBox="1"/>
            <p:nvPr/>
          </p:nvSpPr>
          <p:spPr>
            <a:xfrm>
              <a:off x="3377823" y="4149080"/>
              <a:ext cx="978153" cy="307777"/>
            </a:xfrm>
            <a:prstGeom prst="rect">
              <a:avLst/>
            </a:prstGeom>
            <a:noFill/>
          </p:spPr>
          <p:txBody>
            <a:bodyPr wrap="none" rtlCol="0">
              <a:spAutoFit/>
            </a:bodyPr>
            <a:lstStyle/>
            <a:p>
              <a:r>
                <a:rPr lang="tr-TR" sz="1400" dirty="0"/>
                <a:t>doğrultusu</a:t>
              </a:r>
            </a:p>
          </p:txBody>
        </p:sp>
        <p:cxnSp>
          <p:nvCxnSpPr>
            <p:cNvPr id="53" name="Düz Bağlayıcı 52"/>
            <p:cNvCxnSpPr>
              <a:cxnSpLocks/>
            </p:cNvCxnSpPr>
            <p:nvPr/>
          </p:nvCxnSpPr>
          <p:spPr>
            <a:xfrm>
              <a:off x="2990769" y="3933056"/>
              <a:ext cx="645127"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56" name="Metin kutusu 55"/>
            <p:cNvSpPr txBox="1"/>
            <p:nvPr/>
          </p:nvSpPr>
          <p:spPr>
            <a:xfrm>
              <a:off x="1186439" y="5840527"/>
              <a:ext cx="351378"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A</a:t>
              </a:r>
            </a:p>
          </p:txBody>
        </p:sp>
        <p:sp>
          <p:nvSpPr>
            <p:cNvPr id="57" name="Metin kutusu 56"/>
            <p:cNvSpPr txBox="1"/>
            <p:nvPr/>
          </p:nvSpPr>
          <p:spPr>
            <a:xfrm>
              <a:off x="2298661" y="4111988"/>
              <a:ext cx="338554"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B</a:t>
              </a:r>
            </a:p>
          </p:txBody>
        </p:sp>
        <p:cxnSp>
          <p:nvCxnSpPr>
            <p:cNvPr id="59" name="Düz Bağlayıcı 58"/>
            <p:cNvCxnSpPr/>
            <p:nvPr/>
          </p:nvCxnSpPr>
          <p:spPr>
            <a:xfrm flipH="1" flipV="1">
              <a:off x="2211607" y="4240605"/>
              <a:ext cx="169277"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Düz Bağlayıcı 59"/>
            <p:cNvCxnSpPr/>
            <p:nvPr/>
          </p:nvCxnSpPr>
          <p:spPr>
            <a:xfrm flipH="1" flipV="1">
              <a:off x="934035" y="5505169"/>
              <a:ext cx="169277"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Düz Ok Bağlayıcısı 61"/>
            <p:cNvCxnSpPr/>
            <p:nvPr/>
          </p:nvCxnSpPr>
          <p:spPr>
            <a:xfrm flipH="1">
              <a:off x="1068970" y="4296654"/>
              <a:ext cx="1231999" cy="1332225"/>
            </a:xfrm>
            <a:prstGeom prst="straightConnector1">
              <a:avLst/>
            </a:prstGeom>
            <a:ln>
              <a:solidFill>
                <a:schemeClr val="tx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Metin kutusu 65"/>
            <p:cNvSpPr txBox="1"/>
            <p:nvPr/>
          </p:nvSpPr>
          <p:spPr>
            <a:xfrm>
              <a:off x="1393445" y="4628965"/>
              <a:ext cx="316112" cy="369332"/>
            </a:xfrm>
            <a:prstGeom prst="rect">
              <a:avLst/>
            </a:prstGeom>
            <a:noFill/>
          </p:spPr>
          <p:txBody>
            <a:bodyPr wrap="none" rtlCol="0">
              <a:spAutoFit/>
            </a:bodyPr>
            <a:lstStyle/>
            <a:p>
              <a:r>
                <a:rPr lang="tr-TR" dirty="0"/>
                <a:t>V</a:t>
              </a:r>
            </a:p>
          </p:txBody>
        </p:sp>
      </p:grpSp>
    </p:spTree>
    <p:extLst>
      <p:ext uri="{BB962C8B-B14F-4D97-AF65-F5344CB8AC3E}">
        <p14:creationId xmlns:p14="http://schemas.microsoft.com/office/powerpoint/2010/main" val="3345709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36AA68E-11DD-166F-9ABD-91085555A437}"/>
              </a:ext>
            </a:extLst>
          </p:cNvPr>
          <p:cNvSpPr>
            <a:spLocks noGrp="1"/>
          </p:cNvSpPr>
          <p:nvPr>
            <p:ph type="title"/>
          </p:nvPr>
        </p:nvSpPr>
        <p:spPr/>
        <p:txBody>
          <a:bodyPr/>
          <a:lstStyle/>
          <a:p>
            <a:r>
              <a:rPr lang="tr-TR" dirty="0"/>
              <a:t>Vektörlerin Sınıflandırılması</a:t>
            </a:r>
          </a:p>
        </p:txBody>
      </p:sp>
      <p:sp>
        <p:nvSpPr>
          <p:cNvPr id="3" name="Altbilgi Yer Tutucusu 2"/>
          <p:cNvSpPr>
            <a:spLocks noGrp="1"/>
          </p:cNvSpPr>
          <p:nvPr>
            <p:ph type="ftr" sz="quarter" idx="11"/>
          </p:nvPr>
        </p:nvSpPr>
        <p:spPr/>
        <p:txBody>
          <a:bodyPr/>
          <a:lstStyle/>
          <a:p>
            <a:r>
              <a:rPr lang="tr-TR"/>
              <a:t>Dr. Ali Tekin GÜNER - BİYOMEKANİK</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42</a:t>
            </a:fld>
            <a:endParaRPr lang="tr-TR"/>
          </a:p>
        </p:txBody>
      </p:sp>
      <p:pic>
        <p:nvPicPr>
          <p:cNvPr id="6" name="Resim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3174" y="1047393"/>
            <a:ext cx="2955776" cy="2036691"/>
          </a:xfrm>
          <a:prstGeom prst="rect">
            <a:avLst/>
          </a:prstGeom>
        </p:spPr>
      </p:pic>
      <p:sp>
        <p:nvSpPr>
          <p:cNvPr id="8" name="Dikdörtgen 7"/>
          <p:cNvSpPr/>
          <p:nvPr/>
        </p:nvSpPr>
        <p:spPr>
          <a:xfrm>
            <a:off x="3649386" y="1011840"/>
            <a:ext cx="5315100" cy="282106"/>
          </a:xfrm>
          <a:prstGeom prst="rect">
            <a:avLst/>
          </a:prstGeom>
          <a:solidFill>
            <a:schemeClr val="tx2">
              <a:lumMod val="20000"/>
              <a:lumOff val="80000"/>
            </a:schemeClr>
          </a:solidFill>
        </p:spPr>
        <p:txBody>
          <a:bodyPr wrap="square">
            <a:spAutoFit/>
          </a:bodyPr>
          <a:lstStyle/>
          <a:p>
            <a:pPr lvl="0"/>
            <a:r>
              <a:rPr lang="tr-TR" altLang="tr-TR" sz="1200" i="1" dirty="0">
                <a:solidFill>
                  <a:prstClr val="black"/>
                </a:solidFill>
                <a:latin typeface="Calibri" panose="020F0502020204030204" pitchFamily="34" charset="0"/>
              </a:rPr>
              <a:t>P.N : Sınıflandırmada esas olan vektörün etkisinin korunmasıdır.   (P.N:  Püf Noktası)</a:t>
            </a:r>
          </a:p>
        </p:txBody>
      </p:sp>
      <p:sp>
        <p:nvSpPr>
          <p:cNvPr id="9" name="Metin kutusu 8"/>
          <p:cNvSpPr txBox="1"/>
          <p:nvPr/>
        </p:nvSpPr>
        <p:spPr>
          <a:xfrm>
            <a:off x="3705300" y="1557738"/>
            <a:ext cx="4721646" cy="954107"/>
          </a:xfrm>
          <a:prstGeom prst="rect">
            <a:avLst/>
          </a:prstGeom>
          <a:noFill/>
        </p:spPr>
        <p:txBody>
          <a:bodyPr wrap="square" rtlCol="0">
            <a:spAutoFit/>
          </a:bodyPr>
          <a:lstStyle/>
          <a:p>
            <a:pPr marL="0" lvl="4"/>
            <a:r>
              <a:rPr lang="tr-TR" altLang="tr-TR" sz="1400" b="1" i="1" dirty="0">
                <a:latin typeface="Calibri" panose="020F0502020204030204" pitchFamily="34" charset="0"/>
              </a:rPr>
              <a:t>1-Serbest vektör (</a:t>
            </a:r>
            <a:r>
              <a:rPr lang="tr-TR" altLang="tr-TR" sz="1400" b="1" i="1" dirty="0" err="1">
                <a:latin typeface="Calibri" panose="020F0502020204030204" pitchFamily="34" charset="0"/>
              </a:rPr>
              <a:t>Free</a:t>
            </a:r>
            <a:r>
              <a:rPr lang="tr-TR" altLang="tr-TR" sz="1400" b="1" i="1" dirty="0">
                <a:latin typeface="Calibri" panose="020F0502020204030204" pitchFamily="34" charset="0"/>
              </a:rPr>
              <a:t> </a:t>
            </a:r>
            <a:r>
              <a:rPr lang="tr-TR" altLang="tr-TR" sz="1400" b="1" i="1" dirty="0" err="1">
                <a:latin typeface="Calibri" panose="020F0502020204030204" pitchFamily="34" charset="0"/>
              </a:rPr>
              <a:t>vector</a:t>
            </a:r>
            <a:r>
              <a:rPr lang="tr-TR" altLang="tr-TR" sz="1400" b="1" i="1" dirty="0">
                <a:latin typeface="Calibri" panose="020F0502020204030204" pitchFamily="34" charset="0"/>
              </a:rPr>
              <a:t>): </a:t>
            </a:r>
            <a:r>
              <a:rPr lang="tr-TR" altLang="tr-TR" sz="1400" i="1" dirty="0">
                <a:latin typeface="Calibri" panose="020F0502020204030204" pitchFamily="34" charset="0"/>
              </a:rPr>
              <a:t>Belirli bir şiddeti, doğrultusu ve yönü vardır ama etkime doğrultusu uzayda tek bir noktadan geçmez.</a:t>
            </a:r>
            <a:r>
              <a:rPr lang="en-US" altLang="tr-TR" sz="1400" i="1" dirty="0">
                <a:latin typeface="Calibri" panose="020F0502020204030204" pitchFamily="34" charset="0"/>
              </a:rPr>
              <a:t> </a:t>
            </a:r>
            <a:r>
              <a:rPr lang="tr-TR" altLang="tr-TR" sz="1400" i="1" dirty="0">
                <a:latin typeface="Calibri" panose="020F0502020204030204" pitchFamily="34" charset="0"/>
              </a:rPr>
              <a:t>Sabit bir hızla doğrusal hareket yapan bir aracın hız vektörü buna bir örnektir.</a:t>
            </a:r>
            <a:endParaRPr lang="tr-TR" i="1" dirty="0">
              <a:latin typeface="Calibri" panose="020F0502020204030204" pitchFamily="34" charset="0"/>
            </a:endParaRPr>
          </a:p>
        </p:txBody>
      </p:sp>
      <p:sp>
        <p:nvSpPr>
          <p:cNvPr id="11" name="Metin kutusu 10"/>
          <p:cNvSpPr txBox="1"/>
          <p:nvPr/>
        </p:nvSpPr>
        <p:spPr>
          <a:xfrm>
            <a:off x="3618397" y="3267561"/>
            <a:ext cx="5034654" cy="1169551"/>
          </a:xfrm>
          <a:prstGeom prst="rect">
            <a:avLst/>
          </a:prstGeom>
          <a:noFill/>
        </p:spPr>
        <p:txBody>
          <a:bodyPr wrap="square" rtlCol="0">
            <a:spAutoFit/>
          </a:bodyPr>
          <a:lstStyle/>
          <a:p>
            <a:pPr marL="0" lvl="4"/>
            <a:r>
              <a:rPr lang="tr-TR" altLang="tr-TR" sz="1400" b="1" i="1" dirty="0">
                <a:latin typeface="Calibri" panose="020F0502020204030204" pitchFamily="34" charset="0"/>
              </a:rPr>
              <a:t>2- Kayan vektör (</a:t>
            </a:r>
            <a:r>
              <a:rPr lang="tr-TR" altLang="tr-TR" sz="1400" b="1" i="1" dirty="0" err="1">
                <a:latin typeface="Calibri" panose="020F0502020204030204" pitchFamily="34" charset="0"/>
              </a:rPr>
              <a:t>Sliding</a:t>
            </a:r>
            <a:r>
              <a:rPr lang="tr-TR" altLang="tr-TR" sz="1400" b="1" i="1" dirty="0">
                <a:latin typeface="Calibri" panose="020F0502020204030204" pitchFamily="34" charset="0"/>
              </a:rPr>
              <a:t> </a:t>
            </a:r>
            <a:r>
              <a:rPr lang="tr-TR" altLang="tr-TR" sz="1400" b="1" i="1" dirty="0" err="1">
                <a:latin typeface="Calibri" panose="020F0502020204030204" pitchFamily="34" charset="0"/>
              </a:rPr>
              <a:t>vector</a:t>
            </a:r>
            <a:r>
              <a:rPr lang="tr-TR" altLang="tr-TR" sz="1400" b="1" i="1" dirty="0">
                <a:latin typeface="Calibri" panose="020F0502020204030204" pitchFamily="34" charset="0"/>
              </a:rPr>
              <a:t>): </a:t>
            </a:r>
            <a:r>
              <a:rPr lang="tr-TR" altLang="tr-TR" sz="1400" i="1" dirty="0">
                <a:latin typeface="Calibri" panose="020F0502020204030204" pitchFamily="34" charset="0"/>
              </a:rPr>
              <a:t>Belirli bir şiddeti, doğrultu ve yönü vardır. Uygulama noktası etkime doğrultusu üzerinde herhangi bir nokta olabilir. </a:t>
            </a:r>
            <a:r>
              <a:rPr lang="tr-TR" altLang="tr-TR" sz="1400" i="1" dirty="0" err="1">
                <a:latin typeface="Calibri" panose="020F0502020204030204" pitchFamily="34" charset="0"/>
              </a:rPr>
              <a:t>Rijit</a:t>
            </a:r>
            <a:r>
              <a:rPr lang="tr-TR" altLang="tr-TR" sz="1400" i="1" dirty="0">
                <a:latin typeface="Calibri" panose="020F0502020204030204" pitchFamily="34" charset="0"/>
              </a:rPr>
              <a:t> bir cisme etki eden kuvvet, aynı etkiyi etkime çizgisi üzerinde herhangi bir noktadan uygulandığında da gösterir ki bu kuvvet kayan vektöre bir örnektir.</a:t>
            </a:r>
          </a:p>
        </p:txBody>
      </p:sp>
      <p:sp>
        <p:nvSpPr>
          <p:cNvPr id="14" name="Metin kutusu 13"/>
          <p:cNvSpPr txBox="1"/>
          <p:nvPr/>
        </p:nvSpPr>
        <p:spPr>
          <a:xfrm>
            <a:off x="3657850" y="4921947"/>
            <a:ext cx="4914399" cy="1169551"/>
          </a:xfrm>
          <a:prstGeom prst="rect">
            <a:avLst/>
          </a:prstGeom>
          <a:noFill/>
        </p:spPr>
        <p:txBody>
          <a:bodyPr wrap="square" rtlCol="0">
            <a:spAutoFit/>
          </a:bodyPr>
          <a:lstStyle/>
          <a:p>
            <a:pPr marL="0" lvl="2"/>
            <a:r>
              <a:rPr lang="tr-TR" altLang="tr-TR" sz="1400" b="1" i="1" dirty="0">
                <a:latin typeface="Calibri" panose="020F0502020204030204" pitchFamily="34" charset="0"/>
              </a:rPr>
              <a:t>3- Sabit vektör (</a:t>
            </a:r>
            <a:r>
              <a:rPr lang="tr-TR" altLang="tr-TR" sz="1400" b="1" i="1" dirty="0" err="1">
                <a:latin typeface="Calibri" panose="020F0502020204030204" pitchFamily="34" charset="0"/>
              </a:rPr>
              <a:t>Fixed</a:t>
            </a:r>
            <a:r>
              <a:rPr lang="tr-TR" altLang="tr-TR" sz="1400" b="1" i="1" dirty="0">
                <a:latin typeface="Calibri" panose="020F0502020204030204" pitchFamily="34" charset="0"/>
              </a:rPr>
              <a:t> </a:t>
            </a:r>
            <a:r>
              <a:rPr lang="tr-TR" altLang="tr-TR" sz="1400" b="1" i="1" dirty="0" err="1">
                <a:latin typeface="Calibri" panose="020F0502020204030204" pitchFamily="34" charset="0"/>
              </a:rPr>
              <a:t>vector</a:t>
            </a:r>
            <a:r>
              <a:rPr lang="tr-TR" altLang="tr-TR" sz="1400" b="1" i="1" dirty="0">
                <a:latin typeface="Calibri" panose="020F0502020204030204" pitchFamily="34" charset="0"/>
              </a:rPr>
              <a:t>): </a:t>
            </a:r>
            <a:r>
              <a:rPr lang="tr-TR" altLang="tr-TR" sz="1400" i="1" dirty="0">
                <a:latin typeface="Calibri" panose="020F0502020204030204" pitchFamily="34" charset="0"/>
              </a:rPr>
              <a:t>Belirli bir şiddeti, doğrultu ve yönü vardır. Etkime doğrultusu uzayda tek  bir noktadan geçer. Elastik bir çubuğa uygulanan çekme kuvvetleri buna bir misaldir. Kuvvetlerin aynı etkiyi koruması için etkime doğrultusu ve noktası sabit olmalıdır.</a:t>
            </a:r>
            <a:endParaRPr lang="en-US" altLang="tr-TR" sz="1400" i="1" dirty="0">
              <a:latin typeface="Calibri" panose="020F0502020204030204" pitchFamily="34" charset="0"/>
            </a:endParaRPr>
          </a:p>
        </p:txBody>
      </p:sp>
      <p:pic>
        <p:nvPicPr>
          <p:cNvPr id="17" name="Resim 16"/>
          <p:cNvPicPr>
            <a:picLocks noChangeAspect="1"/>
          </p:cNvPicPr>
          <p:nvPr/>
        </p:nvPicPr>
        <p:blipFill>
          <a:blip r:embed="rId4"/>
          <a:stretch>
            <a:fillRect/>
          </a:stretch>
        </p:blipFill>
        <p:spPr>
          <a:xfrm>
            <a:off x="102909" y="3140968"/>
            <a:ext cx="3287260" cy="1710444"/>
          </a:xfrm>
          <a:prstGeom prst="rect">
            <a:avLst/>
          </a:prstGeom>
        </p:spPr>
      </p:pic>
      <p:pic>
        <p:nvPicPr>
          <p:cNvPr id="19" name="Resim 18"/>
          <p:cNvPicPr>
            <a:picLocks noChangeAspect="1"/>
          </p:cNvPicPr>
          <p:nvPr/>
        </p:nvPicPr>
        <p:blipFill>
          <a:blip r:embed="rId5"/>
          <a:stretch>
            <a:fillRect/>
          </a:stretch>
        </p:blipFill>
        <p:spPr>
          <a:xfrm>
            <a:off x="241589" y="5209641"/>
            <a:ext cx="3009900" cy="628650"/>
          </a:xfrm>
          <a:prstGeom prst="rect">
            <a:avLst/>
          </a:prstGeom>
        </p:spPr>
      </p:pic>
      <p:cxnSp>
        <p:nvCxnSpPr>
          <p:cNvPr id="10" name="Bağlayıcı: Eğri 9">
            <a:extLst>
              <a:ext uri="{FF2B5EF4-FFF2-40B4-BE49-F238E27FC236}">
                <a16:creationId xmlns:a16="http://schemas.microsoft.com/office/drawing/2014/main" id="{70828E59-D975-0B90-6CC8-F3D2AF992202}"/>
              </a:ext>
            </a:extLst>
          </p:cNvPr>
          <p:cNvCxnSpPr>
            <a:cxnSpLocks/>
          </p:cNvCxnSpPr>
          <p:nvPr/>
        </p:nvCxnSpPr>
        <p:spPr>
          <a:xfrm>
            <a:off x="1331640" y="3717032"/>
            <a:ext cx="1224136" cy="93610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Metin kutusu 19">
            <a:extLst>
              <a:ext uri="{FF2B5EF4-FFF2-40B4-BE49-F238E27FC236}">
                <a16:creationId xmlns:a16="http://schemas.microsoft.com/office/drawing/2014/main" id="{67E099BB-422C-CC8F-8E8D-D4508895A004}"/>
              </a:ext>
            </a:extLst>
          </p:cNvPr>
          <p:cNvSpPr txBox="1"/>
          <p:nvPr/>
        </p:nvSpPr>
        <p:spPr>
          <a:xfrm>
            <a:off x="2543192" y="4493996"/>
            <a:ext cx="4572000" cy="461665"/>
          </a:xfrm>
          <a:prstGeom prst="rect">
            <a:avLst/>
          </a:prstGeom>
          <a:noFill/>
        </p:spPr>
        <p:txBody>
          <a:bodyPr wrap="square">
            <a:spAutoFit/>
          </a:bodyPr>
          <a:lstStyle/>
          <a:p>
            <a:r>
              <a:rPr lang="tr-TR" altLang="tr-TR" sz="1200" i="1" dirty="0">
                <a:solidFill>
                  <a:schemeClr val="accent1"/>
                </a:solidFill>
                <a:latin typeface="Calibri" panose="020F0502020204030204" pitchFamily="34" charset="0"/>
              </a:rPr>
              <a:t>Kuvvetin yeri aynı doğrultu üzerinde değiştirildiğinde mekanik etkisi değişmez</a:t>
            </a:r>
            <a:endParaRPr lang="tr-TR" sz="1200" dirty="0">
              <a:solidFill>
                <a:schemeClr val="accent1"/>
              </a:solidFill>
            </a:endParaRPr>
          </a:p>
        </p:txBody>
      </p:sp>
      <p:cxnSp>
        <p:nvCxnSpPr>
          <p:cNvPr id="21" name="Bağlayıcı: Eğri 20">
            <a:extLst>
              <a:ext uri="{FF2B5EF4-FFF2-40B4-BE49-F238E27FC236}">
                <a16:creationId xmlns:a16="http://schemas.microsoft.com/office/drawing/2014/main" id="{768C0324-1B98-F5F2-6DBE-1DC3C09D7432}"/>
              </a:ext>
            </a:extLst>
          </p:cNvPr>
          <p:cNvCxnSpPr>
            <a:cxnSpLocks/>
          </p:cNvCxnSpPr>
          <p:nvPr/>
        </p:nvCxnSpPr>
        <p:spPr>
          <a:xfrm rot="16200000" flipH="1">
            <a:off x="889037" y="5731152"/>
            <a:ext cx="468052" cy="158910"/>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Metin kutusu 22">
            <a:extLst>
              <a:ext uri="{FF2B5EF4-FFF2-40B4-BE49-F238E27FC236}">
                <a16:creationId xmlns:a16="http://schemas.microsoft.com/office/drawing/2014/main" id="{C9A9EB1F-9098-79D0-FF65-AE221FC946CD}"/>
              </a:ext>
            </a:extLst>
          </p:cNvPr>
          <p:cNvSpPr txBox="1"/>
          <p:nvPr/>
        </p:nvSpPr>
        <p:spPr>
          <a:xfrm>
            <a:off x="444097" y="6018761"/>
            <a:ext cx="4572000" cy="276999"/>
          </a:xfrm>
          <a:prstGeom prst="rect">
            <a:avLst/>
          </a:prstGeom>
          <a:noFill/>
        </p:spPr>
        <p:txBody>
          <a:bodyPr wrap="square">
            <a:spAutoFit/>
          </a:bodyPr>
          <a:lstStyle/>
          <a:p>
            <a:r>
              <a:rPr lang="tr-TR" altLang="tr-TR" sz="1200" i="1" dirty="0">
                <a:solidFill>
                  <a:schemeClr val="accent1"/>
                </a:solidFill>
                <a:latin typeface="Calibri" panose="020F0502020204030204" pitchFamily="34" charset="0"/>
              </a:rPr>
              <a:t>Ortadan tutarsak mekanik etki değişir</a:t>
            </a:r>
            <a:endParaRPr lang="tr-TR" sz="1200" dirty="0">
              <a:solidFill>
                <a:schemeClr val="accent1"/>
              </a:solidFill>
            </a:endParaRPr>
          </a:p>
        </p:txBody>
      </p:sp>
    </p:spTree>
    <p:extLst>
      <p:ext uri="{BB962C8B-B14F-4D97-AF65-F5344CB8AC3E}">
        <p14:creationId xmlns:p14="http://schemas.microsoft.com/office/powerpoint/2010/main" val="2176125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0850" y="996711"/>
            <a:ext cx="8064500" cy="113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tr-TR" sz="1400" i="1" dirty="0">
                <a:latin typeface="Calibri" pitchFamily="34" charset="0"/>
              </a:rPr>
              <a:t>Rijit cisim üzerine etkiyen kuvvetin şiddeti, doğrultusu ve yönü aynı kalmak koşuluyla uygulama noktası, doğrultusu üzerinde herhangi bir noktaya taşınabilir ve bu işlem sonucu cisme etkisi değişmez.</a:t>
            </a:r>
          </a:p>
          <a:p>
            <a:pPr algn="ctr">
              <a:lnSpc>
                <a:spcPct val="150000"/>
              </a:lnSpc>
              <a:spcBef>
                <a:spcPct val="50000"/>
              </a:spcBef>
            </a:pPr>
            <a:r>
              <a:rPr lang="tr-TR" sz="1400" i="1" dirty="0">
                <a:solidFill>
                  <a:schemeClr val="accent1"/>
                </a:solidFill>
                <a:latin typeface="Calibri" pitchFamily="34" charset="0"/>
              </a:rPr>
              <a:t>«Kayan vektörlerin temel ilkesidir»</a:t>
            </a:r>
            <a:endParaRPr lang="en-US" sz="1400" i="1" dirty="0">
              <a:solidFill>
                <a:schemeClr val="accent1"/>
              </a:solidFill>
              <a:latin typeface="Calibri" pitchFamily="34" charset="0"/>
            </a:endParaRPr>
          </a:p>
        </p:txBody>
      </p:sp>
      <p:sp>
        <p:nvSpPr>
          <p:cNvPr id="2" name="Başlık 1">
            <a:extLst>
              <a:ext uri="{FF2B5EF4-FFF2-40B4-BE49-F238E27FC236}">
                <a16:creationId xmlns:a16="http://schemas.microsoft.com/office/drawing/2014/main" id="{D5CF42DF-7932-5850-D2CB-92CE408F51EC}"/>
              </a:ext>
            </a:extLst>
          </p:cNvPr>
          <p:cNvSpPr>
            <a:spLocks noGrp="1"/>
          </p:cNvSpPr>
          <p:nvPr>
            <p:ph type="title"/>
          </p:nvPr>
        </p:nvSpPr>
        <p:spPr/>
        <p:txBody>
          <a:bodyPr/>
          <a:lstStyle/>
          <a:p>
            <a:r>
              <a:rPr lang="tr-TR" dirty="0"/>
              <a:t>Kaydırılabilme İlkesi</a:t>
            </a:r>
          </a:p>
        </p:txBody>
      </p:sp>
      <p:sp>
        <p:nvSpPr>
          <p:cNvPr id="4" name="Altbilgi Yer Tutucusu 3"/>
          <p:cNvSpPr>
            <a:spLocks noGrp="1"/>
          </p:cNvSpPr>
          <p:nvPr>
            <p:ph type="ftr" sz="quarter" idx="11"/>
          </p:nvPr>
        </p:nvSpPr>
        <p:spPr/>
        <p:txBody>
          <a:bodyPr/>
          <a:lstStyle/>
          <a:p>
            <a:r>
              <a:rPr lang="tr-TR"/>
              <a:t>Dr. Ali Tekin GÜNER - BİYOMEKANİK</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43</a:t>
            </a:fld>
            <a:endParaRPr lang="tr-TR"/>
          </a:p>
        </p:txBody>
      </p:sp>
      <p:sp>
        <p:nvSpPr>
          <p:cNvPr id="3" name="Metin kutusu 2"/>
          <p:cNvSpPr txBox="1"/>
          <p:nvPr/>
        </p:nvSpPr>
        <p:spPr>
          <a:xfrm>
            <a:off x="1071265" y="4967146"/>
            <a:ext cx="7001470" cy="523220"/>
          </a:xfrm>
          <a:prstGeom prst="rect">
            <a:avLst/>
          </a:prstGeom>
          <a:noFill/>
        </p:spPr>
        <p:txBody>
          <a:bodyPr wrap="square" rtlCol="0">
            <a:spAutoFit/>
          </a:bodyPr>
          <a:lstStyle/>
          <a:p>
            <a:r>
              <a:rPr lang="tr-TR" sz="1400" dirty="0"/>
              <a:t>Bir cismi arkadan  itsek veya önden aynı doğrultuda aynı kuvvetle çeksek, teorik olarak bu kuvvetlerin mekanik etkisi aynıdır.</a:t>
            </a:r>
          </a:p>
        </p:txBody>
      </p:sp>
      <p:pic>
        <p:nvPicPr>
          <p:cNvPr id="6" name="Resim 5"/>
          <p:cNvPicPr>
            <a:picLocks noChangeAspect="1"/>
          </p:cNvPicPr>
          <p:nvPr/>
        </p:nvPicPr>
        <p:blipFill>
          <a:blip r:embed="rId2"/>
          <a:stretch>
            <a:fillRect/>
          </a:stretch>
        </p:blipFill>
        <p:spPr>
          <a:xfrm>
            <a:off x="2226573" y="2423429"/>
            <a:ext cx="4883850" cy="2029652"/>
          </a:xfrm>
          <a:prstGeom prst="rect">
            <a:avLst/>
          </a:prstGeom>
        </p:spPr>
      </p:pic>
    </p:spTree>
    <p:extLst>
      <p:ext uri="{BB962C8B-B14F-4D97-AF65-F5344CB8AC3E}">
        <p14:creationId xmlns:p14="http://schemas.microsoft.com/office/powerpoint/2010/main" val="847153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5287" y="1125020"/>
            <a:ext cx="8353425"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tr-TR" altLang="tr-TR" dirty="0">
                <a:latin typeface="Calibri" panose="020F0502020204030204" pitchFamily="34" charset="0"/>
              </a:rPr>
              <a:t>Birbirine dik (ortogonal) eksenlerden oluşan eksen takımıdır. İki boyutlu (düzlemsel) durumda x ve y eksenlerini, üç boyutlu (uzaysal) durumda x, y ve z eksenlerini içerir. Eksenlerin 2si keyfi, diğeri onlara bağlı yerleştirilir.</a:t>
            </a:r>
            <a:endParaRPr lang="en-US" altLang="tr-TR" dirty="0">
              <a:latin typeface="Calibri" panose="020F0502020204030204" pitchFamily="34" charset="0"/>
            </a:endParaRPr>
          </a:p>
        </p:txBody>
      </p:sp>
      <p:sp>
        <p:nvSpPr>
          <p:cNvPr id="2" name="Başlık 1">
            <a:extLst>
              <a:ext uri="{FF2B5EF4-FFF2-40B4-BE49-F238E27FC236}">
                <a16:creationId xmlns:a16="http://schemas.microsoft.com/office/drawing/2014/main" id="{9FD3ACEE-EDBE-EDB9-F647-7CCDD353C194}"/>
              </a:ext>
            </a:extLst>
          </p:cNvPr>
          <p:cNvSpPr>
            <a:spLocks noGrp="1"/>
          </p:cNvSpPr>
          <p:nvPr>
            <p:ph type="title"/>
          </p:nvPr>
        </p:nvSpPr>
        <p:spPr/>
        <p:txBody>
          <a:bodyPr/>
          <a:lstStyle/>
          <a:p>
            <a:r>
              <a:rPr lang="tr-TR" dirty="0"/>
              <a:t>Kartezyen Koordinatlar</a:t>
            </a:r>
          </a:p>
        </p:txBody>
      </p:sp>
      <p:sp>
        <p:nvSpPr>
          <p:cNvPr id="3" name="Altbilgi Yer Tutucusu 2"/>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44</a:t>
            </a:fld>
            <a:endParaRPr lang="tr-TR"/>
          </a:p>
        </p:txBody>
      </p:sp>
      <p:grpSp>
        <p:nvGrpSpPr>
          <p:cNvPr id="43" name="Grup 42"/>
          <p:cNvGrpSpPr/>
          <p:nvPr/>
        </p:nvGrpSpPr>
        <p:grpSpPr>
          <a:xfrm>
            <a:off x="467544" y="2465866"/>
            <a:ext cx="3952903" cy="3154741"/>
            <a:chOff x="3192571" y="3333433"/>
            <a:chExt cx="3296776" cy="2334790"/>
          </a:xfrm>
        </p:grpSpPr>
        <p:cxnSp>
          <p:nvCxnSpPr>
            <p:cNvPr id="15" name="Düz Ok Bağlayıcısı 14"/>
            <p:cNvCxnSpPr/>
            <p:nvPr/>
          </p:nvCxnSpPr>
          <p:spPr>
            <a:xfrm>
              <a:off x="4222751" y="4828404"/>
              <a:ext cx="2077441" cy="0"/>
            </a:xfrm>
            <a:prstGeom prst="straightConnector1">
              <a:avLst/>
            </a:prstGeom>
            <a:ln w="34925">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0" name="Metin kutusu 19"/>
            <p:cNvSpPr txBox="1"/>
            <p:nvPr/>
          </p:nvSpPr>
          <p:spPr>
            <a:xfrm>
              <a:off x="4303063" y="3333433"/>
              <a:ext cx="274434" cy="369332"/>
            </a:xfrm>
            <a:prstGeom prst="rect">
              <a:avLst/>
            </a:prstGeom>
            <a:noFill/>
          </p:spPr>
          <p:txBody>
            <a:bodyPr wrap="none" rtlCol="0">
              <a:spAutoFit/>
            </a:bodyPr>
            <a:lstStyle/>
            <a:p>
              <a:r>
                <a:rPr lang="tr-TR" i="1" dirty="0">
                  <a:solidFill>
                    <a:srgbClr val="FF0000"/>
                  </a:solidFill>
                  <a:latin typeface="Times New Roman" panose="02020603050405020304" pitchFamily="18" charset="0"/>
                  <a:cs typeface="Times New Roman" panose="02020603050405020304" pitchFamily="18" charset="0"/>
                </a:rPr>
                <a:t>z</a:t>
              </a:r>
            </a:p>
          </p:txBody>
        </p:sp>
        <p:grpSp>
          <p:nvGrpSpPr>
            <p:cNvPr id="42" name="Grup 41"/>
            <p:cNvGrpSpPr/>
            <p:nvPr/>
          </p:nvGrpSpPr>
          <p:grpSpPr>
            <a:xfrm>
              <a:off x="3192571" y="3465552"/>
              <a:ext cx="3296776" cy="2202671"/>
              <a:chOff x="3192571" y="3465552"/>
              <a:chExt cx="3296776" cy="2202671"/>
            </a:xfrm>
          </p:grpSpPr>
          <p:cxnSp>
            <p:nvCxnSpPr>
              <p:cNvPr id="5" name="Düz Ok Bağlayıcısı 4"/>
              <p:cNvCxnSpPr/>
              <p:nvPr/>
            </p:nvCxnSpPr>
            <p:spPr>
              <a:xfrm flipV="1">
                <a:off x="4222751" y="3465552"/>
                <a:ext cx="0" cy="1362852"/>
              </a:xfrm>
              <a:prstGeom prst="straightConnector1">
                <a:avLst/>
              </a:prstGeom>
              <a:ln w="34925">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9" name="Düz Ok Bağlayıcısı 8"/>
              <p:cNvCxnSpPr/>
              <p:nvPr/>
            </p:nvCxnSpPr>
            <p:spPr>
              <a:xfrm flipH="1">
                <a:off x="3385138" y="4828404"/>
                <a:ext cx="837613" cy="77260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
            <p:nvSpPr>
              <p:cNvPr id="17" name="Metin kutusu 16"/>
              <p:cNvSpPr txBox="1"/>
              <p:nvPr/>
            </p:nvSpPr>
            <p:spPr>
              <a:xfrm>
                <a:off x="6249770" y="4567460"/>
                <a:ext cx="239577" cy="273339"/>
              </a:xfrm>
              <a:prstGeom prst="rect">
                <a:avLst/>
              </a:prstGeom>
              <a:noFill/>
            </p:spPr>
            <p:txBody>
              <a:bodyPr wrap="none" rtlCol="0">
                <a:spAutoFit/>
              </a:bodyPr>
              <a:lstStyle/>
              <a:p>
                <a:r>
                  <a:rPr lang="tr-TR" i="1" dirty="0">
                    <a:ln>
                      <a:solidFill>
                        <a:schemeClr val="bg2">
                          <a:lumMod val="75000"/>
                        </a:schemeClr>
                      </a:solidFill>
                    </a:ln>
                    <a:solidFill>
                      <a:srgbClr val="002060"/>
                    </a:solidFill>
                    <a:latin typeface="Times New Roman" panose="02020603050405020304" pitchFamily="18" charset="0"/>
                    <a:cs typeface="Times New Roman" panose="02020603050405020304" pitchFamily="18" charset="0"/>
                  </a:rPr>
                  <a:t>y</a:t>
                </a:r>
              </a:p>
            </p:txBody>
          </p:sp>
          <p:sp>
            <p:nvSpPr>
              <p:cNvPr id="22" name="Metin kutusu 21"/>
              <p:cNvSpPr txBox="1"/>
              <p:nvPr/>
            </p:nvSpPr>
            <p:spPr>
              <a:xfrm>
                <a:off x="3192571" y="5298891"/>
                <a:ext cx="287258" cy="369332"/>
              </a:xfrm>
              <a:prstGeom prst="rect">
                <a:avLst/>
              </a:prstGeom>
              <a:noFill/>
            </p:spPr>
            <p:txBody>
              <a:bodyPr wrap="none" rtlCol="0">
                <a:spAutoFit/>
              </a:bodyPr>
              <a:lstStyle/>
              <a:p>
                <a:r>
                  <a:rPr lang="tr-TR" i="1" dirty="0">
                    <a:solidFill>
                      <a:schemeClr val="tx1">
                        <a:lumMod val="95000"/>
                        <a:lumOff val="5000"/>
                      </a:schemeClr>
                    </a:solidFill>
                    <a:latin typeface="Times New Roman" panose="02020603050405020304" pitchFamily="18" charset="0"/>
                    <a:cs typeface="Times New Roman" panose="02020603050405020304" pitchFamily="18" charset="0"/>
                  </a:rPr>
                  <a:t>x</a:t>
                </a:r>
              </a:p>
            </p:txBody>
          </p:sp>
        </p:grpSp>
      </p:grpSp>
      <p:sp>
        <p:nvSpPr>
          <p:cNvPr id="23" name="Metin kutusu 22">
            <a:extLst>
              <a:ext uri="{FF2B5EF4-FFF2-40B4-BE49-F238E27FC236}">
                <a16:creationId xmlns:a16="http://schemas.microsoft.com/office/drawing/2014/main" id="{A5E333D4-224D-9E97-B565-D57F024A9181}"/>
              </a:ext>
            </a:extLst>
          </p:cNvPr>
          <p:cNvSpPr txBox="1"/>
          <p:nvPr/>
        </p:nvSpPr>
        <p:spPr>
          <a:xfrm>
            <a:off x="3707904" y="5518973"/>
            <a:ext cx="4831686" cy="646331"/>
          </a:xfrm>
          <a:prstGeom prst="rect">
            <a:avLst/>
          </a:prstGeom>
          <a:noFill/>
        </p:spPr>
        <p:txBody>
          <a:bodyPr wrap="square">
            <a:spAutoFit/>
          </a:bodyPr>
          <a:lstStyle/>
          <a:p>
            <a:pPr algn="r"/>
            <a:r>
              <a:rPr lang="tr-TR" b="1" dirty="0" err="1"/>
              <a:t>Cartesian</a:t>
            </a:r>
            <a:r>
              <a:rPr lang="tr-TR" dirty="0"/>
              <a:t>, Fransız matematikçi Descartes'in adına +</a:t>
            </a:r>
            <a:r>
              <a:rPr lang="tr-TR" dirty="0" err="1"/>
              <a:t>ian</a:t>
            </a:r>
            <a:r>
              <a:rPr lang="tr-TR" dirty="0"/>
              <a:t> (+</a:t>
            </a:r>
            <a:r>
              <a:rPr lang="tr-TR" dirty="0" err="1"/>
              <a:t>cil</a:t>
            </a:r>
            <a:r>
              <a:rPr lang="tr-TR" dirty="0"/>
              <a:t>/+</a:t>
            </a:r>
            <a:r>
              <a:rPr lang="tr-TR" dirty="0" err="1"/>
              <a:t>çıl</a:t>
            </a:r>
            <a:r>
              <a:rPr lang="tr-TR" dirty="0"/>
              <a:t>) aitlik ekinin getirilmesiyle oluşur.</a:t>
            </a:r>
          </a:p>
        </p:txBody>
      </p:sp>
      <p:pic>
        <p:nvPicPr>
          <p:cNvPr id="8" name="Picture 2" descr="René Descartes - Turkcewiki.org">
            <a:extLst>
              <a:ext uri="{FF2B5EF4-FFF2-40B4-BE49-F238E27FC236}">
                <a16:creationId xmlns:a16="http://schemas.microsoft.com/office/drawing/2014/main" id="{7F31B9A2-48A0-D22A-8444-2B15CD668C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01"/>
          <a:stretch/>
        </p:blipFill>
        <p:spPr bwMode="auto">
          <a:xfrm>
            <a:off x="5803345" y="2191083"/>
            <a:ext cx="2625418" cy="2878797"/>
          </a:xfrm>
          <a:prstGeom prst="rect">
            <a:avLst/>
          </a:prstGeom>
          <a:noFill/>
          <a:extLst>
            <a:ext uri="{909E8E84-426E-40DD-AFC4-6F175D3DCCD1}">
              <a14:hiddenFill xmlns:a14="http://schemas.microsoft.com/office/drawing/2010/main">
                <a:solidFill>
                  <a:srgbClr val="FFFFFF"/>
                </a:solidFill>
              </a14:hiddenFill>
            </a:ext>
          </a:extLst>
        </p:spPr>
      </p:pic>
      <p:sp>
        <p:nvSpPr>
          <p:cNvPr id="25" name="Metin kutusu 24">
            <a:extLst>
              <a:ext uri="{FF2B5EF4-FFF2-40B4-BE49-F238E27FC236}">
                <a16:creationId xmlns:a16="http://schemas.microsoft.com/office/drawing/2014/main" id="{9FDE6BCB-41FB-6CF2-0DE0-1510613D7EC9}"/>
              </a:ext>
            </a:extLst>
          </p:cNvPr>
          <p:cNvSpPr txBox="1"/>
          <p:nvPr/>
        </p:nvSpPr>
        <p:spPr>
          <a:xfrm>
            <a:off x="5630810" y="5075892"/>
            <a:ext cx="3117902" cy="369332"/>
          </a:xfrm>
          <a:prstGeom prst="rect">
            <a:avLst/>
          </a:prstGeom>
          <a:noFill/>
        </p:spPr>
        <p:txBody>
          <a:bodyPr wrap="square">
            <a:spAutoFit/>
          </a:bodyPr>
          <a:lstStyle/>
          <a:p>
            <a:r>
              <a:rPr lang="tr-TR" dirty="0"/>
              <a:t>René Descartes (1596 – 1650)</a:t>
            </a:r>
          </a:p>
        </p:txBody>
      </p:sp>
    </p:spTree>
    <p:extLst>
      <p:ext uri="{BB962C8B-B14F-4D97-AF65-F5344CB8AC3E}">
        <p14:creationId xmlns:p14="http://schemas.microsoft.com/office/powerpoint/2010/main" val="3607023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3"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a:t>Dr. Ali Tekin GÜNER - BİYOMEKANİK</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45</a:t>
            </a:fld>
            <a:endParaRPr lang="tr-TR"/>
          </a:p>
        </p:txBody>
      </p:sp>
      <p:sp>
        <p:nvSpPr>
          <p:cNvPr id="6" name="Metin kutusu 5"/>
          <p:cNvSpPr txBox="1"/>
          <p:nvPr/>
        </p:nvSpPr>
        <p:spPr>
          <a:xfrm>
            <a:off x="304875" y="260648"/>
            <a:ext cx="4762349" cy="464871"/>
          </a:xfrm>
          <a:prstGeom prst="rect">
            <a:avLst/>
          </a:prstGeom>
          <a:noFill/>
        </p:spPr>
        <p:txBody>
          <a:bodyPr wrap="square" rtlCol="0">
            <a:spAutoFit/>
          </a:bodyPr>
          <a:lstStyle/>
          <a:p>
            <a:pPr>
              <a:lnSpc>
                <a:spcPct val="150000"/>
              </a:lnSpc>
            </a:pPr>
            <a:r>
              <a:rPr lang="tr-TR" b="1" dirty="0">
                <a:solidFill>
                  <a:schemeClr val="accent2"/>
                </a:solidFill>
                <a:latin typeface="Calibri" panose="020F0502020204030204" pitchFamily="34" charset="0"/>
              </a:rPr>
              <a:t>Eksenlerin yerleştirilmesi nasıl yapılır?</a:t>
            </a:r>
          </a:p>
        </p:txBody>
      </p:sp>
      <p:sp>
        <p:nvSpPr>
          <p:cNvPr id="7" name="Metin kutusu 6"/>
          <p:cNvSpPr txBox="1"/>
          <p:nvPr/>
        </p:nvSpPr>
        <p:spPr>
          <a:xfrm>
            <a:off x="304875" y="843762"/>
            <a:ext cx="7813526"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tr-TR" sz="1600" dirty="0">
                <a:latin typeface="Calibri" panose="020F0502020204030204" pitchFamily="34" charset="0"/>
              </a:rPr>
              <a:t>x ve y eksenleri keyfi olarak yerleştirilir; ancak z ekseninin yönü artık keyfi olamaz. </a:t>
            </a:r>
          </a:p>
          <a:p>
            <a:pPr marL="285750" indent="-285750">
              <a:lnSpc>
                <a:spcPct val="150000"/>
              </a:lnSpc>
              <a:buFont typeface="Wingdings" panose="05000000000000000000" pitchFamily="2" charset="2"/>
              <a:buChar char="§"/>
            </a:pPr>
            <a:r>
              <a:rPr lang="tr-TR" sz="1600" dirty="0">
                <a:latin typeface="Calibri" panose="020F0502020204030204" pitchFamily="34" charset="0"/>
              </a:rPr>
              <a:t>z ekseni sağ el kaidesiyle yerleştirilir.</a:t>
            </a:r>
          </a:p>
          <a:p>
            <a:pPr marL="285750" indent="-285750">
              <a:lnSpc>
                <a:spcPct val="150000"/>
              </a:lnSpc>
              <a:buFont typeface="Wingdings" panose="05000000000000000000" pitchFamily="2" charset="2"/>
              <a:buChar char="§"/>
            </a:pPr>
            <a:r>
              <a:rPr lang="tr-TR" sz="1600" dirty="0">
                <a:latin typeface="Calibri" panose="020F0502020204030204" pitchFamily="34" charset="0"/>
              </a:rPr>
              <a:t>Yani x ekseni sağ elimizin 4 parmağıyla tutup, y ekseni üzerine kaparsak baş parmağımızın yönü + z eksenini gösterir.</a:t>
            </a:r>
          </a:p>
        </p:txBody>
      </p:sp>
      <p:grpSp>
        <p:nvGrpSpPr>
          <p:cNvPr id="59" name="Grup 58">
            <a:extLst>
              <a:ext uri="{FF2B5EF4-FFF2-40B4-BE49-F238E27FC236}">
                <a16:creationId xmlns:a16="http://schemas.microsoft.com/office/drawing/2014/main" id="{E4DA04DA-9494-D958-889B-256E2A0D6E72}"/>
              </a:ext>
            </a:extLst>
          </p:cNvPr>
          <p:cNvGrpSpPr/>
          <p:nvPr/>
        </p:nvGrpSpPr>
        <p:grpSpPr>
          <a:xfrm>
            <a:off x="424764" y="2119486"/>
            <a:ext cx="8429838" cy="3824806"/>
            <a:chOff x="424764" y="2263453"/>
            <a:chExt cx="8429838" cy="3824806"/>
          </a:xfrm>
        </p:grpSpPr>
        <p:pic>
          <p:nvPicPr>
            <p:cNvPr id="30" name="Resim 29">
              <a:extLst>
                <a:ext uri="{FF2B5EF4-FFF2-40B4-BE49-F238E27FC236}">
                  <a16:creationId xmlns:a16="http://schemas.microsoft.com/office/drawing/2014/main" id="{C5427D29-46F8-A151-477C-7B750B3DC84A}"/>
                </a:ext>
              </a:extLst>
            </p:cNvPr>
            <p:cNvPicPr>
              <a:picLocks noChangeAspect="1"/>
            </p:cNvPicPr>
            <p:nvPr/>
          </p:nvPicPr>
          <p:blipFill>
            <a:blip r:embed="rId2"/>
            <a:stretch>
              <a:fillRect/>
            </a:stretch>
          </p:blipFill>
          <p:spPr>
            <a:xfrm>
              <a:off x="6558733" y="2263453"/>
              <a:ext cx="1923071" cy="2418707"/>
            </a:xfrm>
            <a:prstGeom prst="rect">
              <a:avLst/>
            </a:prstGeom>
          </p:spPr>
        </p:pic>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75198" y="2801860"/>
              <a:ext cx="2014466" cy="191944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424764" y="4900689"/>
              <a:ext cx="4679749" cy="1077218"/>
            </a:xfrm>
            <a:prstGeom prst="rect">
              <a:avLst/>
            </a:prstGeom>
            <a:noFill/>
          </p:spPr>
          <p:txBody>
            <a:bodyPr wrap="square" rtlCol="0">
              <a:spAutoFit/>
            </a:bodyPr>
            <a:lstStyle/>
            <a:p>
              <a:r>
                <a:rPr lang="tr-TR" sz="1600" dirty="0"/>
                <a:t>Sağ elinizin aldığı bu pozisyonda daima, </a:t>
              </a:r>
            </a:p>
            <a:p>
              <a:r>
                <a:rPr lang="tr-TR" sz="1600" dirty="0"/>
                <a:t>işaret parmağınız x, </a:t>
              </a:r>
            </a:p>
            <a:p>
              <a:r>
                <a:rPr lang="tr-TR" sz="1600" dirty="0"/>
                <a:t>orta parmağınız, y</a:t>
              </a:r>
            </a:p>
            <a:p>
              <a:r>
                <a:rPr lang="tr-TR" sz="1600" dirty="0"/>
                <a:t>baş parmağınız, z yönündedir.</a:t>
              </a:r>
            </a:p>
          </p:txBody>
        </p:sp>
        <p:sp>
          <p:nvSpPr>
            <p:cNvPr id="10" name="Metin kutusu 9"/>
            <p:cNvSpPr txBox="1"/>
            <p:nvPr/>
          </p:nvSpPr>
          <p:spPr>
            <a:xfrm>
              <a:off x="3995936" y="3792015"/>
              <a:ext cx="611899" cy="369332"/>
            </a:xfrm>
            <a:prstGeom prst="rect">
              <a:avLst/>
            </a:prstGeom>
            <a:noFill/>
          </p:spPr>
          <p:txBody>
            <a:bodyPr wrap="none" rtlCol="0">
              <a:spAutoFit/>
            </a:bodyPr>
            <a:lstStyle/>
            <a:p>
              <a:r>
                <a:rPr lang="tr-TR" i="1" dirty="0"/>
                <a:t>veya</a:t>
              </a:r>
            </a:p>
          </p:txBody>
        </p:sp>
        <p:sp>
          <p:nvSpPr>
            <p:cNvPr id="12" name="Metin kutusu 11"/>
            <p:cNvSpPr txBox="1"/>
            <p:nvPr/>
          </p:nvSpPr>
          <p:spPr>
            <a:xfrm>
              <a:off x="5038178" y="4764820"/>
              <a:ext cx="3816424" cy="1323439"/>
            </a:xfrm>
            <a:prstGeom prst="rect">
              <a:avLst/>
            </a:prstGeom>
            <a:noFill/>
          </p:spPr>
          <p:txBody>
            <a:bodyPr wrap="square" rtlCol="0">
              <a:spAutoFit/>
            </a:bodyPr>
            <a:lstStyle/>
            <a:p>
              <a:r>
                <a:rPr lang="tr-TR" sz="1600" dirty="0"/>
                <a:t>x ve y eksenlerini keyfi yerleştirdikten sonra,</a:t>
              </a:r>
            </a:p>
            <a:p>
              <a:r>
                <a:rPr lang="tr-TR" sz="1600" dirty="0"/>
                <a:t>Sağ elinizin 4 parmağıyla x eksenini tutup, y ekseni üzerine doğru döndürür gibi yaparsanız, baş parmağınızın yönü z eksenini gösterecektir.</a:t>
              </a:r>
            </a:p>
          </p:txBody>
        </p:sp>
        <p:cxnSp>
          <p:nvCxnSpPr>
            <p:cNvPr id="17" name="Düz Ok Bağlayıcısı 16">
              <a:extLst>
                <a:ext uri="{FF2B5EF4-FFF2-40B4-BE49-F238E27FC236}">
                  <a16:creationId xmlns:a16="http://schemas.microsoft.com/office/drawing/2014/main" id="{C84C0CC4-D133-3E74-D504-383D770859D6}"/>
                </a:ext>
              </a:extLst>
            </p:cNvPr>
            <p:cNvCxnSpPr>
              <a:cxnSpLocks/>
            </p:cNvCxnSpPr>
            <p:nvPr/>
          </p:nvCxnSpPr>
          <p:spPr>
            <a:xfrm flipH="1" flipV="1">
              <a:off x="6470756" y="3276350"/>
              <a:ext cx="1282662" cy="427263"/>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24" name="Düz Ok Bağlayıcısı 23">
              <a:extLst>
                <a:ext uri="{FF2B5EF4-FFF2-40B4-BE49-F238E27FC236}">
                  <a16:creationId xmlns:a16="http://schemas.microsoft.com/office/drawing/2014/main" id="{2DE703A8-516A-FF09-D1B0-C6AFEC62AF01}"/>
                </a:ext>
              </a:extLst>
            </p:cNvPr>
            <p:cNvCxnSpPr>
              <a:cxnSpLocks/>
            </p:cNvCxnSpPr>
            <p:nvPr/>
          </p:nvCxnSpPr>
          <p:spPr>
            <a:xfrm flipH="1">
              <a:off x="6718134" y="3703613"/>
              <a:ext cx="1035284" cy="720080"/>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sp>
          <p:nvSpPr>
            <p:cNvPr id="31" name="Metin kutusu 30">
              <a:extLst>
                <a:ext uri="{FF2B5EF4-FFF2-40B4-BE49-F238E27FC236}">
                  <a16:creationId xmlns:a16="http://schemas.microsoft.com/office/drawing/2014/main" id="{8405C5C1-EDD2-1027-606A-42B1C93C29AF}"/>
                </a:ext>
              </a:extLst>
            </p:cNvPr>
            <p:cNvSpPr txBox="1"/>
            <p:nvPr/>
          </p:nvSpPr>
          <p:spPr>
            <a:xfrm>
              <a:off x="6162807" y="3120633"/>
              <a:ext cx="391164" cy="36933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X</a:t>
              </a:r>
            </a:p>
          </p:txBody>
        </p:sp>
        <p:sp>
          <p:nvSpPr>
            <p:cNvPr id="32" name="Metin kutusu 31">
              <a:extLst>
                <a:ext uri="{FF2B5EF4-FFF2-40B4-BE49-F238E27FC236}">
                  <a16:creationId xmlns:a16="http://schemas.microsoft.com/office/drawing/2014/main" id="{43AF26E3-B30B-31A2-EEBE-D7062E710A5C}"/>
                </a:ext>
              </a:extLst>
            </p:cNvPr>
            <p:cNvSpPr txBox="1"/>
            <p:nvPr/>
          </p:nvSpPr>
          <p:spPr>
            <a:xfrm>
              <a:off x="6470756" y="4419297"/>
              <a:ext cx="391164" cy="36933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Y</a:t>
              </a:r>
            </a:p>
          </p:txBody>
        </p:sp>
        <p:sp>
          <p:nvSpPr>
            <p:cNvPr id="33" name="Metin kutusu 32">
              <a:extLst>
                <a:ext uri="{FF2B5EF4-FFF2-40B4-BE49-F238E27FC236}">
                  <a16:creationId xmlns:a16="http://schemas.microsoft.com/office/drawing/2014/main" id="{E4C3824D-4011-AAC6-0842-5E4FBEB6E63D}"/>
                </a:ext>
              </a:extLst>
            </p:cNvPr>
            <p:cNvSpPr txBox="1"/>
            <p:nvPr/>
          </p:nvSpPr>
          <p:spPr>
            <a:xfrm>
              <a:off x="7838456" y="2367785"/>
              <a:ext cx="349109" cy="36933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Z</a:t>
              </a:r>
            </a:p>
          </p:txBody>
        </p:sp>
        <p:cxnSp>
          <p:nvCxnSpPr>
            <p:cNvPr id="39" name="Düz Ok Bağlayıcısı 38">
              <a:extLst>
                <a:ext uri="{FF2B5EF4-FFF2-40B4-BE49-F238E27FC236}">
                  <a16:creationId xmlns:a16="http://schemas.microsoft.com/office/drawing/2014/main" id="{6EFBA7D8-69B2-B92F-D06B-2A01CFA71C5D}"/>
                </a:ext>
              </a:extLst>
            </p:cNvPr>
            <p:cNvCxnSpPr>
              <a:cxnSpLocks/>
            </p:cNvCxnSpPr>
            <p:nvPr/>
          </p:nvCxnSpPr>
          <p:spPr>
            <a:xfrm flipV="1">
              <a:off x="7753418" y="2581871"/>
              <a:ext cx="16258" cy="1121742"/>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sp>
          <p:nvSpPr>
            <p:cNvPr id="47" name="Yay 46">
              <a:extLst>
                <a:ext uri="{FF2B5EF4-FFF2-40B4-BE49-F238E27FC236}">
                  <a16:creationId xmlns:a16="http://schemas.microsoft.com/office/drawing/2014/main" id="{A2B11E84-F272-69C8-2771-B9BB540FE787}"/>
                </a:ext>
              </a:extLst>
            </p:cNvPr>
            <p:cNvSpPr/>
            <p:nvPr/>
          </p:nvSpPr>
          <p:spPr>
            <a:xfrm rot="2533734" flipH="1" flipV="1">
              <a:off x="6463483" y="3097666"/>
              <a:ext cx="949183" cy="1272365"/>
            </a:xfrm>
            <a:prstGeom prst="arc">
              <a:avLst>
                <a:gd name="adj1" fmla="val 14626637"/>
                <a:gd name="adj2" fmla="val 21353079"/>
              </a:avLst>
            </a:prstGeom>
            <a:ln w="38100">
              <a:solidFill>
                <a:schemeClr val="bg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51" name="Düz Ok Bağlayıcısı 50">
              <a:extLst>
                <a:ext uri="{FF2B5EF4-FFF2-40B4-BE49-F238E27FC236}">
                  <a16:creationId xmlns:a16="http://schemas.microsoft.com/office/drawing/2014/main" id="{5C72C76A-7C38-AC81-3AC8-E9B67FBCBC52}"/>
                </a:ext>
              </a:extLst>
            </p:cNvPr>
            <p:cNvCxnSpPr>
              <a:cxnSpLocks/>
            </p:cNvCxnSpPr>
            <p:nvPr/>
          </p:nvCxnSpPr>
          <p:spPr>
            <a:xfrm flipH="1" flipV="1">
              <a:off x="1275765" y="3143676"/>
              <a:ext cx="1106725" cy="801979"/>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55" name="Düz Ok Bağlayıcısı 54">
              <a:extLst>
                <a:ext uri="{FF2B5EF4-FFF2-40B4-BE49-F238E27FC236}">
                  <a16:creationId xmlns:a16="http://schemas.microsoft.com/office/drawing/2014/main" id="{C9D27093-11D7-CD95-54C2-775E358649C6}"/>
                </a:ext>
              </a:extLst>
            </p:cNvPr>
            <p:cNvCxnSpPr>
              <a:cxnSpLocks/>
            </p:cNvCxnSpPr>
            <p:nvPr/>
          </p:nvCxnSpPr>
          <p:spPr>
            <a:xfrm flipH="1">
              <a:off x="1028750" y="3945655"/>
              <a:ext cx="1321578" cy="347441"/>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58" name="Düz Ok Bağlayıcısı 57">
              <a:extLst>
                <a:ext uri="{FF2B5EF4-FFF2-40B4-BE49-F238E27FC236}">
                  <a16:creationId xmlns:a16="http://schemas.microsoft.com/office/drawing/2014/main" id="{D1ACC8D6-1702-1FF9-80FB-A8971AD75021}"/>
                </a:ext>
              </a:extLst>
            </p:cNvPr>
            <p:cNvCxnSpPr>
              <a:cxnSpLocks/>
            </p:cNvCxnSpPr>
            <p:nvPr/>
          </p:nvCxnSpPr>
          <p:spPr>
            <a:xfrm flipV="1">
              <a:off x="2394457" y="2790453"/>
              <a:ext cx="16258" cy="1121742"/>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sp>
          <p:nvSpPr>
            <p:cNvPr id="60" name="Metin kutusu 59">
              <a:extLst>
                <a:ext uri="{FF2B5EF4-FFF2-40B4-BE49-F238E27FC236}">
                  <a16:creationId xmlns:a16="http://schemas.microsoft.com/office/drawing/2014/main" id="{065E30B9-2EF1-2559-1BB6-2F57B39A4581}"/>
                </a:ext>
              </a:extLst>
            </p:cNvPr>
            <p:cNvSpPr txBox="1"/>
            <p:nvPr/>
          </p:nvSpPr>
          <p:spPr>
            <a:xfrm>
              <a:off x="884015" y="2923692"/>
              <a:ext cx="391164" cy="36933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X</a:t>
              </a:r>
            </a:p>
          </p:txBody>
        </p:sp>
        <p:sp>
          <p:nvSpPr>
            <p:cNvPr id="61" name="Metin kutusu 60">
              <a:extLst>
                <a:ext uri="{FF2B5EF4-FFF2-40B4-BE49-F238E27FC236}">
                  <a16:creationId xmlns:a16="http://schemas.microsoft.com/office/drawing/2014/main" id="{1700F79C-9DA9-4A78-8F62-6FAB9AA40206}"/>
                </a:ext>
              </a:extLst>
            </p:cNvPr>
            <p:cNvSpPr txBox="1"/>
            <p:nvPr/>
          </p:nvSpPr>
          <p:spPr>
            <a:xfrm>
              <a:off x="724344" y="4198122"/>
              <a:ext cx="391164" cy="36933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Y</a:t>
              </a:r>
            </a:p>
          </p:txBody>
        </p:sp>
        <p:sp>
          <p:nvSpPr>
            <p:cNvPr id="62" name="Metin kutusu 61">
              <a:extLst>
                <a:ext uri="{FF2B5EF4-FFF2-40B4-BE49-F238E27FC236}">
                  <a16:creationId xmlns:a16="http://schemas.microsoft.com/office/drawing/2014/main" id="{A4BE2258-F15D-D9C5-EBEB-73CEAB3CB972}"/>
                </a:ext>
              </a:extLst>
            </p:cNvPr>
            <p:cNvSpPr txBox="1"/>
            <p:nvPr/>
          </p:nvSpPr>
          <p:spPr>
            <a:xfrm>
              <a:off x="2236160" y="2499986"/>
              <a:ext cx="349109" cy="36933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Z</a:t>
              </a:r>
            </a:p>
          </p:txBody>
        </p:sp>
        <p:sp>
          <p:nvSpPr>
            <p:cNvPr id="65" name="Metin kutusu 64">
              <a:extLst>
                <a:ext uri="{FF2B5EF4-FFF2-40B4-BE49-F238E27FC236}">
                  <a16:creationId xmlns:a16="http://schemas.microsoft.com/office/drawing/2014/main" id="{6CF63171-7970-9FFA-AED6-6B90E761BB15}"/>
                </a:ext>
              </a:extLst>
            </p:cNvPr>
            <p:cNvSpPr txBox="1"/>
            <p:nvPr/>
          </p:nvSpPr>
          <p:spPr>
            <a:xfrm rot="757087">
              <a:off x="4709246" y="3550868"/>
              <a:ext cx="1849122" cy="261610"/>
            </a:xfrm>
            <a:prstGeom prst="rect">
              <a:avLst/>
            </a:prstGeom>
            <a:noFill/>
          </p:spPr>
          <p:txBody>
            <a:bodyPr wrap="square">
              <a:spAutoFit/>
            </a:bodyPr>
            <a:lstStyle/>
            <a:p>
              <a:r>
                <a:rPr lang="tr-TR" sz="1100" dirty="0">
                  <a:solidFill>
                    <a:schemeClr val="bg2">
                      <a:lumMod val="50000"/>
                    </a:schemeClr>
                  </a:solidFill>
                </a:rPr>
                <a:t>Parmakları döndürme yönü</a:t>
              </a:r>
            </a:p>
          </p:txBody>
        </p:sp>
      </p:grpSp>
    </p:spTree>
    <p:extLst>
      <p:ext uri="{BB962C8B-B14F-4D97-AF65-F5344CB8AC3E}">
        <p14:creationId xmlns:p14="http://schemas.microsoft.com/office/powerpoint/2010/main" val="3895692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97FA1360-0F98-762A-DC51-36A2EBE284D2}"/>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456CCFC7-FCCA-5D38-ACD0-684A999CA29D}"/>
              </a:ext>
            </a:extLst>
          </p:cNvPr>
          <p:cNvSpPr>
            <a:spLocks noGrp="1"/>
          </p:cNvSpPr>
          <p:nvPr>
            <p:ph type="sldNum" sz="quarter" idx="12"/>
          </p:nvPr>
        </p:nvSpPr>
        <p:spPr/>
        <p:txBody>
          <a:bodyPr/>
          <a:lstStyle/>
          <a:p>
            <a:fld id="{60FF87A7-9A7A-4B3D-9625-8440EC4947F9}" type="slidenum">
              <a:rPr lang="tr-TR" smtClean="0"/>
              <a:pPr/>
              <a:t>46</a:t>
            </a:fld>
            <a:endParaRPr lang="tr-TR"/>
          </a:p>
        </p:txBody>
      </p:sp>
      <p:pic>
        <p:nvPicPr>
          <p:cNvPr id="5" name="Picture 4">
            <a:extLst>
              <a:ext uri="{FF2B5EF4-FFF2-40B4-BE49-F238E27FC236}">
                <a16:creationId xmlns:a16="http://schemas.microsoft.com/office/drawing/2014/main" id="{CC0B5F8C-B6A2-70DB-01E9-FEF2AC092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27783" y="-1710815"/>
            <a:ext cx="3888433" cy="840742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BA674C6D-D9BF-66BB-9D73-0D8BACBD1710}"/>
              </a:ext>
            </a:extLst>
          </p:cNvPr>
          <p:cNvSpPr txBox="1"/>
          <p:nvPr/>
        </p:nvSpPr>
        <p:spPr>
          <a:xfrm>
            <a:off x="257239" y="4878711"/>
            <a:ext cx="8401704" cy="369332"/>
          </a:xfrm>
          <a:prstGeom prst="rect">
            <a:avLst/>
          </a:prstGeom>
          <a:noFill/>
        </p:spPr>
        <p:txBody>
          <a:bodyPr wrap="square">
            <a:spAutoFit/>
          </a:bodyPr>
          <a:lstStyle/>
          <a:p>
            <a:r>
              <a:rPr lang="tr-TR" b="0" i="0" dirty="0">
                <a:solidFill>
                  <a:srgbClr val="333E48"/>
                </a:solidFill>
                <a:effectLst/>
                <a:latin typeface="Open Sans" panose="020B0606030504020204" pitchFamily="34" charset="0"/>
              </a:rPr>
              <a:t>200 İsviçre frangı banknotunun üzerindeki sağ el kuralı resmi. </a:t>
            </a:r>
            <a:endParaRPr lang="tr-TR" dirty="0"/>
          </a:p>
        </p:txBody>
      </p:sp>
      <p:sp>
        <p:nvSpPr>
          <p:cNvPr id="9" name="Metin kutusu 8">
            <a:extLst>
              <a:ext uri="{FF2B5EF4-FFF2-40B4-BE49-F238E27FC236}">
                <a16:creationId xmlns:a16="http://schemas.microsoft.com/office/drawing/2014/main" id="{FCE5BE2B-7013-9E08-7C66-8ACE1FC5031B}"/>
              </a:ext>
            </a:extLst>
          </p:cNvPr>
          <p:cNvSpPr txBox="1"/>
          <p:nvPr/>
        </p:nvSpPr>
        <p:spPr>
          <a:xfrm>
            <a:off x="249239" y="5313195"/>
            <a:ext cx="4572000" cy="369332"/>
          </a:xfrm>
          <a:prstGeom prst="rect">
            <a:avLst/>
          </a:prstGeom>
          <a:noFill/>
        </p:spPr>
        <p:txBody>
          <a:bodyPr wrap="square">
            <a:spAutoFit/>
          </a:bodyPr>
          <a:lstStyle/>
          <a:p>
            <a:r>
              <a:rPr lang="tr-TR" dirty="0">
                <a:solidFill>
                  <a:srgbClr val="333E48"/>
                </a:solidFill>
                <a:latin typeface="Open Sans" panose="020B0606030504020204" pitchFamily="34" charset="0"/>
              </a:rPr>
              <a:t>01.08.2022 tarihinde 200 CHF = 3785 TL  </a:t>
            </a:r>
          </a:p>
        </p:txBody>
      </p:sp>
    </p:spTree>
    <p:extLst>
      <p:ext uri="{BB962C8B-B14F-4D97-AF65-F5344CB8AC3E}">
        <p14:creationId xmlns:p14="http://schemas.microsoft.com/office/powerpoint/2010/main" val="239161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etin kutusu 40"/>
          <p:cNvSpPr txBox="1"/>
          <p:nvPr/>
        </p:nvSpPr>
        <p:spPr>
          <a:xfrm>
            <a:off x="369213" y="889892"/>
            <a:ext cx="7409855" cy="369332"/>
          </a:xfrm>
          <a:prstGeom prst="rect">
            <a:avLst/>
          </a:prstGeom>
          <a:noFill/>
        </p:spPr>
        <p:txBody>
          <a:bodyPr wrap="square" rtlCol="0">
            <a:spAutoFit/>
          </a:bodyPr>
          <a:lstStyle/>
          <a:p>
            <a:r>
              <a:rPr lang="tr-TR" b="1" dirty="0">
                <a:solidFill>
                  <a:schemeClr val="accent2"/>
                </a:solidFill>
              </a:rPr>
              <a:t>Vektörlerin Toplanması ve Çıkarılması</a:t>
            </a:r>
          </a:p>
        </p:txBody>
      </p:sp>
      <p:sp>
        <p:nvSpPr>
          <p:cNvPr id="45" name="Metin kutusu 44"/>
          <p:cNvSpPr txBox="1"/>
          <p:nvPr/>
        </p:nvSpPr>
        <p:spPr>
          <a:xfrm>
            <a:off x="323528" y="2248265"/>
            <a:ext cx="1044624" cy="276999"/>
          </a:xfrm>
          <a:prstGeom prst="rect">
            <a:avLst/>
          </a:prstGeom>
          <a:noFill/>
        </p:spPr>
        <p:txBody>
          <a:bodyPr wrap="square" rtlCol="0">
            <a:spAutoFit/>
          </a:bodyPr>
          <a:lstStyle/>
          <a:p>
            <a:r>
              <a:rPr lang="tr-TR" sz="1200" b="1" dirty="0"/>
              <a:t>Toplama</a:t>
            </a:r>
            <a:r>
              <a:rPr lang="tr-TR" sz="1200" dirty="0"/>
              <a:t>:</a:t>
            </a:r>
          </a:p>
        </p:txBody>
      </p:sp>
      <p:sp>
        <p:nvSpPr>
          <p:cNvPr id="46" name="Metin kutusu 45"/>
          <p:cNvSpPr txBox="1"/>
          <p:nvPr/>
        </p:nvSpPr>
        <p:spPr>
          <a:xfrm>
            <a:off x="490280" y="4351178"/>
            <a:ext cx="922308" cy="276999"/>
          </a:xfrm>
          <a:prstGeom prst="rect">
            <a:avLst/>
          </a:prstGeom>
          <a:noFill/>
        </p:spPr>
        <p:txBody>
          <a:bodyPr wrap="square" rtlCol="0">
            <a:spAutoFit/>
          </a:bodyPr>
          <a:lstStyle/>
          <a:p>
            <a:r>
              <a:rPr lang="tr-TR" sz="1200" b="1" dirty="0"/>
              <a:t>Çıkarma:</a:t>
            </a:r>
          </a:p>
        </p:txBody>
      </p:sp>
      <p:sp>
        <p:nvSpPr>
          <p:cNvPr id="3" name="Başlık 2">
            <a:extLst>
              <a:ext uri="{FF2B5EF4-FFF2-40B4-BE49-F238E27FC236}">
                <a16:creationId xmlns:a16="http://schemas.microsoft.com/office/drawing/2014/main" id="{D7DB015E-7184-5E61-6F37-3C911C8D03DE}"/>
              </a:ext>
            </a:extLst>
          </p:cNvPr>
          <p:cNvSpPr>
            <a:spLocks noGrp="1"/>
          </p:cNvSpPr>
          <p:nvPr>
            <p:ph type="title"/>
          </p:nvPr>
        </p:nvSpPr>
        <p:spPr/>
        <p:txBody>
          <a:bodyPr/>
          <a:lstStyle/>
          <a:p>
            <a:r>
              <a:rPr lang="tr-TR" dirty="0"/>
              <a:t>Vektörel işlemler</a:t>
            </a:r>
          </a:p>
        </p:txBody>
      </p:sp>
      <p:sp>
        <p:nvSpPr>
          <p:cNvPr id="4" name="Altbilgi Yer Tutucusu 3"/>
          <p:cNvSpPr>
            <a:spLocks noGrp="1"/>
          </p:cNvSpPr>
          <p:nvPr>
            <p:ph type="ftr" sz="quarter" idx="11"/>
          </p:nvPr>
        </p:nvSpPr>
        <p:spPr/>
        <p:txBody>
          <a:bodyPr/>
          <a:lstStyle/>
          <a:p>
            <a:r>
              <a:rPr lang="tr-TR"/>
              <a:t>Dr. Ali Tekin GÜNER - BİYOMEKANİK</a:t>
            </a:r>
          </a:p>
        </p:txBody>
      </p:sp>
      <p:sp>
        <p:nvSpPr>
          <p:cNvPr id="5" name="Slayt Numarası Yer Tutucusu 4"/>
          <p:cNvSpPr>
            <a:spLocks noGrp="1"/>
          </p:cNvSpPr>
          <p:nvPr>
            <p:ph type="sldNum" sz="quarter" idx="12"/>
          </p:nvPr>
        </p:nvSpPr>
        <p:spPr/>
        <p:txBody>
          <a:bodyPr/>
          <a:lstStyle/>
          <a:p>
            <a:fld id="{60FF87A7-9A7A-4B3D-9625-8440EC4947F9}" type="slidenum">
              <a:rPr lang="tr-TR" smtClean="0"/>
              <a:pPr/>
              <a:t>47</a:t>
            </a:fld>
            <a:endParaRPr lang="tr-TR"/>
          </a:p>
        </p:txBody>
      </p:sp>
      <p:sp>
        <p:nvSpPr>
          <p:cNvPr id="2" name="Dikdörtgen 1"/>
          <p:cNvSpPr/>
          <p:nvPr/>
        </p:nvSpPr>
        <p:spPr>
          <a:xfrm>
            <a:off x="504439" y="1250898"/>
            <a:ext cx="7560840" cy="507831"/>
          </a:xfrm>
          <a:prstGeom prst="rect">
            <a:avLst/>
          </a:prstGeom>
        </p:spPr>
        <p:txBody>
          <a:bodyPr wrap="square">
            <a:spAutoFit/>
          </a:bodyPr>
          <a:lstStyle/>
          <a:p>
            <a:pPr>
              <a:lnSpc>
                <a:spcPct val="150000"/>
              </a:lnSpc>
            </a:pPr>
            <a:r>
              <a:rPr lang="tr-TR" dirty="0"/>
              <a:t>Vektörlerin toplama ve çıkarma işleminde 2 yöntem vardır:</a:t>
            </a:r>
          </a:p>
        </p:txBody>
      </p:sp>
      <p:sp>
        <p:nvSpPr>
          <p:cNvPr id="43" name="Dikdörtgen 42"/>
          <p:cNvSpPr/>
          <p:nvPr/>
        </p:nvSpPr>
        <p:spPr>
          <a:xfrm>
            <a:off x="625804" y="1734605"/>
            <a:ext cx="3255468" cy="382092"/>
          </a:xfrm>
          <a:prstGeom prst="rect">
            <a:avLst/>
          </a:prstGeom>
        </p:spPr>
        <p:txBody>
          <a:bodyPr wrap="square">
            <a:spAutoFit/>
          </a:bodyPr>
          <a:lstStyle/>
          <a:p>
            <a:pPr>
              <a:lnSpc>
                <a:spcPct val="150000"/>
              </a:lnSpc>
            </a:pPr>
            <a:r>
              <a:rPr lang="tr-TR" sz="1400" b="1" dirty="0"/>
              <a:t>a)   Paralelkenar yöntemi:</a:t>
            </a:r>
            <a:endParaRPr lang="tr-TR" sz="1400" dirty="0"/>
          </a:p>
        </p:txBody>
      </p:sp>
      <p:sp>
        <p:nvSpPr>
          <p:cNvPr id="8" name="Metin kutusu 7"/>
          <p:cNvSpPr txBox="1"/>
          <p:nvPr/>
        </p:nvSpPr>
        <p:spPr>
          <a:xfrm>
            <a:off x="1414796" y="4310011"/>
            <a:ext cx="6364272" cy="307777"/>
          </a:xfrm>
          <a:prstGeom prst="rect">
            <a:avLst/>
          </a:prstGeom>
          <a:noFill/>
        </p:spPr>
        <p:txBody>
          <a:bodyPr wrap="square" rtlCol="0">
            <a:spAutoFit/>
          </a:bodyPr>
          <a:lstStyle/>
          <a:p>
            <a:r>
              <a:rPr lang="tr-TR" sz="1400" dirty="0"/>
              <a:t>Çıkarılan 2nci vektör 180 derece ters çevrilip toplama işlemi aynen yapılır.</a:t>
            </a:r>
          </a:p>
        </p:txBody>
      </p:sp>
      <mc:AlternateContent xmlns:mc="http://schemas.openxmlformats.org/markup-compatibility/2006" xmlns:a14="http://schemas.microsoft.com/office/drawing/2010/main">
        <mc:Choice Requires="a14">
          <p:sp>
            <p:nvSpPr>
              <p:cNvPr id="9" name="Dikdörtgen 8"/>
              <p:cNvSpPr/>
              <p:nvPr/>
            </p:nvSpPr>
            <p:spPr>
              <a:xfrm>
                <a:off x="1226340" y="2182130"/>
                <a:ext cx="7119365" cy="733278"/>
              </a:xfrm>
              <a:prstGeom prst="rect">
                <a:avLst/>
              </a:prstGeom>
            </p:spPr>
            <p:txBody>
              <a:bodyPr wrap="square">
                <a:spAutoFit/>
              </a:bodyPr>
              <a:lstStyle/>
              <a:p>
                <a:pPr>
                  <a:lnSpc>
                    <a:spcPct val="150000"/>
                  </a:lnSpc>
                </a:pPr>
                <a:r>
                  <a:rPr lang="tr-TR" sz="1400" dirty="0"/>
                  <a:t>Vektörlerin başlangıç noktaları birleştirilir ve bir paralel kenar oluşturulur.  Bu paralel kenarın </a:t>
                </a:r>
                <a:r>
                  <a:rPr lang="tr-TR" sz="1400" dirty="0" err="1"/>
                  <a:t>diyogonali</a:t>
                </a:r>
                <a:r>
                  <a:rPr lang="tr-TR" sz="1400" dirty="0"/>
                  <a:t> ( </a:t>
                </a:r>
                <a14:m>
                  <m:oMath xmlns:m="http://schemas.openxmlformats.org/officeDocument/2006/math">
                    <m:acc>
                      <m:accPr>
                        <m:chr m:val="⃗"/>
                        <m:ctrlPr>
                          <a:rPr lang="tr-TR" sz="1400" i="1" smtClean="0">
                            <a:latin typeface="Cambria Math" panose="02040503050406030204" pitchFamily="18" charset="0"/>
                          </a:rPr>
                        </m:ctrlPr>
                      </m:accPr>
                      <m:e>
                        <m:r>
                          <a:rPr lang="tr-TR" sz="1400" b="0" i="1" smtClean="0">
                            <a:latin typeface="Cambria Math" panose="02040503050406030204" pitchFamily="18" charset="0"/>
                          </a:rPr>
                          <m:t>𝑅</m:t>
                        </m:r>
                      </m:e>
                    </m:acc>
                  </m:oMath>
                </a14:m>
                <a:r>
                  <a:rPr lang="tr-TR" sz="1400" dirty="0"/>
                  <a:t> ) iki vektörün toplamına eşittir.</a:t>
                </a:r>
                <a:endParaRPr lang="tr-TR" dirty="0"/>
              </a:p>
            </p:txBody>
          </p:sp>
        </mc:Choice>
        <mc:Fallback xmlns="">
          <p:sp>
            <p:nvSpPr>
              <p:cNvPr id="9" name="Dikdörtgen 8"/>
              <p:cNvSpPr>
                <a:spLocks noRot="1" noChangeAspect="1" noMove="1" noResize="1" noEditPoints="1" noAdjustHandles="1" noChangeArrowheads="1" noChangeShapeType="1" noTextEdit="1"/>
              </p:cNvSpPr>
              <p:nvPr/>
            </p:nvSpPr>
            <p:spPr>
              <a:xfrm>
                <a:off x="1226340" y="2182130"/>
                <a:ext cx="7119365" cy="733278"/>
              </a:xfrm>
              <a:prstGeom prst="rect">
                <a:avLst/>
              </a:prstGeom>
              <a:blipFill>
                <a:blip r:embed="rId2"/>
                <a:stretch>
                  <a:fillRect l="-257" b="-8333"/>
                </a:stretch>
              </a:blipFill>
            </p:spPr>
            <p:txBody>
              <a:bodyPr/>
              <a:lstStyle/>
              <a:p>
                <a:r>
                  <a:rPr lang="tr-TR">
                    <a:noFill/>
                  </a:rPr>
                  <a:t> </a:t>
                </a:r>
              </a:p>
            </p:txBody>
          </p:sp>
        </mc:Fallback>
      </mc:AlternateContent>
      <p:grpSp>
        <p:nvGrpSpPr>
          <p:cNvPr id="36" name="Grup 35"/>
          <p:cNvGrpSpPr/>
          <p:nvPr/>
        </p:nvGrpSpPr>
        <p:grpSpPr>
          <a:xfrm>
            <a:off x="1428608" y="3387928"/>
            <a:ext cx="936104" cy="330187"/>
            <a:chOff x="1907704" y="3694488"/>
            <a:chExt cx="936104" cy="330187"/>
          </a:xfrm>
        </p:grpSpPr>
        <p:cxnSp>
          <p:nvCxnSpPr>
            <p:cNvPr id="7" name="Düz Ok Bağlayıcısı 6"/>
            <p:cNvCxnSpPr/>
            <p:nvPr/>
          </p:nvCxnSpPr>
          <p:spPr>
            <a:xfrm>
              <a:off x="1907704"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Metin kutusu 34"/>
                <p:cNvSpPr txBox="1"/>
                <p:nvPr/>
              </p:nvSpPr>
              <p:spPr>
                <a:xfrm>
                  <a:off x="2610186" y="3694488"/>
                  <a:ext cx="201016" cy="312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oMath>
                    </m:oMathPara>
                  </a14:m>
                  <a:endParaRPr lang="tr-TR" dirty="0"/>
                </a:p>
              </p:txBody>
            </p:sp>
          </mc:Choice>
          <mc:Fallback xmlns="">
            <p:sp>
              <p:nvSpPr>
                <p:cNvPr id="35" name="Metin kutusu 34"/>
                <p:cNvSpPr txBox="1">
                  <a:spLocks noRot="1" noChangeAspect="1" noMove="1" noResize="1" noEditPoints="1" noAdjustHandles="1" noChangeArrowheads="1" noChangeShapeType="1" noTextEdit="1"/>
                </p:cNvSpPr>
                <p:nvPr/>
              </p:nvSpPr>
              <p:spPr>
                <a:xfrm>
                  <a:off x="2610186" y="3694488"/>
                  <a:ext cx="201016" cy="312458"/>
                </a:xfrm>
                <a:prstGeom prst="rect">
                  <a:avLst/>
                </a:prstGeom>
                <a:blipFill>
                  <a:blip r:embed="rId5"/>
                  <a:stretch>
                    <a:fillRect l="-30303" t="-43137" r="-106061" b="-7843"/>
                  </a:stretch>
                </a:blipFill>
              </p:spPr>
              <p:txBody>
                <a:bodyPr/>
                <a:lstStyle/>
                <a:p>
                  <a:r>
                    <a:rPr lang="tr-TR">
                      <a:noFill/>
                    </a:rPr>
                    <a:t> </a:t>
                  </a:r>
                </a:p>
              </p:txBody>
            </p:sp>
          </mc:Fallback>
        </mc:AlternateContent>
      </p:grpSp>
      <p:grpSp>
        <p:nvGrpSpPr>
          <p:cNvPr id="37" name="Grup 36"/>
          <p:cNvGrpSpPr/>
          <p:nvPr/>
        </p:nvGrpSpPr>
        <p:grpSpPr>
          <a:xfrm>
            <a:off x="3521322" y="3188923"/>
            <a:ext cx="603276" cy="734597"/>
            <a:chOff x="3756942" y="3336083"/>
            <a:chExt cx="603276" cy="734597"/>
          </a:xfrm>
        </p:grpSpPr>
        <p:cxnSp>
          <p:nvCxnSpPr>
            <p:cNvPr id="19" name="Düz Ok Bağlayıcısı 18"/>
            <p:cNvCxnSpPr/>
            <p:nvPr/>
          </p:nvCxnSpPr>
          <p:spPr>
            <a:xfrm flipV="1">
              <a:off x="3756942" y="3511221"/>
              <a:ext cx="603276" cy="559459"/>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Metin kutusu 41"/>
                <p:cNvSpPr txBox="1"/>
                <p:nvPr/>
              </p:nvSpPr>
              <p:spPr>
                <a:xfrm>
                  <a:off x="4026940" y="3336083"/>
                  <a:ext cx="2114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42" name="Metin kutusu 41"/>
                <p:cNvSpPr txBox="1">
                  <a:spLocks noRot="1" noChangeAspect="1" noMove="1" noResize="1" noEditPoints="1" noAdjustHandles="1" noChangeArrowheads="1" noChangeShapeType="1" noTextEdit="1"/>
                </p:cNvSpPr>
                <p:nvPr/>
              </p:nvSpPr>
              <p:spPr>
                <a:xfrm>
                  <a:off x="4026940" y="3336083"/>
                  <a:ext cx="211404" cy="310598"/>
                </a:xfrm>
                <a:prstGeom prst="rect">
                  <a:avLst/>
                </a:prstGeom>
                <a:blipFill>
                  <a:blip r:embed="rId6"/>
                  <a:stretch>
                    <a:fillRect l="-25714" r="-22857" b="-7843"/>
                  </a:stretch>
                </a:blipFill>
              </p:spPr>
              <p:txBody>
                <a:bodyPr/>
                <a:lstStyle/>
                <a:p>
                  <a:r>
                    <a:rPr lang="tr-TR">
                      <a:noFill/>
                    </a:rPr>
                    <a:t> </a:t>
                  </a:r>
                </a:p>
              </p:txBody>
            </p:sp>
          </mc:Fallback>
        </mc:AlternateContent>
      </p:grpSp>
      <p:sp>
        <p:nvSpPr>
          <p:cNvPr id="44" name="Metin kutusu 43"/>
          <p:cNvSpPr txBox="1"/>
          <p:nvPr/>
        </p:nvSpPr>
        <p:spPr>
          <a:xfrm>
            <a:off x="2864749" y="3581552"/>
            <a:ext cx="194617" cy="276999"/>
          </a:xfrm>
          <a:prstGeom prst="rect">
            <a:avLst/>
          </a:prstGeom>
          <a:noFill/>
        </p:spPr>
        <p:txBody>
          <a:bodyPr wrap="square" lIns="0" tIns="0" rIns="0" bIns="0" rtlCol="0">
            <a:spAutoFit/>
          </a:bodyPr>
          <a:lstStyle/>
          <a:p>
            <a:r>
              <a:rPr lang="tr-TR" dirty="0"/>
              <a:t>+</a:t>
            </a:r>
          </a:p>
        </p:txBody>
      </p:sp>
      <p:grpSp>
        <p:nvGrpSpPr>
          <p:cNvPr id="38" name="Grup 37"/>
          <p:cNvGrpSpPr/>
          <p:nvPr/>
        </p:nvGrpSpPr>
        <p:grpSpPr>
          <a:xfrm>
            <a:off x="5172440" y="2971126"/>
            <a:ext cx="2543250" cy="866456"/>
            <a:chOff x="5364088" y="3177512"/>
            <a:chExt cx="2543250" cy="866456"/>
          </a:xfrm>
        </p:grpSpPr>
        <p:cxnSp>
          <p:nvCxnSpPr>
            <p:cNvPr id="21" name="Düz Ok Bağlayıcısı 20"/>
            <p:cNvCxnSpPr/>
            <p:nvPr/>
          </p:nvCxnSpPr>
          <p:spPr>
            <a:xfrm>
              <a:off x="5364088"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3" name="Düz Ok Bağlayıcısı 22"/>
            <p:cNvCxnSpPr/>
            <p:nvPr/>
          </p:nvCxnSpPr>
          <p:spPr>
            <a:xfrm flipV="1">
              <a:off x="5364088" y="3457593"/>
              <a:ext cx="603276" cy="559459"/>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Düz Bağlayıcı 14"/>
            <p:cNvCxnSpPr/>
            <p:nvPr/>
          </p:nvCxnSpPr>
          <p:spPr>
            <a:xfrm>
              <a:off x="5967364" y="3470209"/>
              <a:ext cx="1033017" cy="7432"/>
            </a:xfrm>
            <a:prstGeom prst="line">
              <a:avLst/>
            </a:prstGeom>
            <a:ln>
              <a:solidFill>
                <a:schemeClr val="tx1">
                  <a:lumMod val="95000"/>
                  <a:lumOff val="5000"/>
                </a:schemeClr>
              </a:solidFill>
              <a:prstDash val="lgDash"/>
            </a:ln>
          </p:spPr>
          <p:style>
            <a:lnRef idx="1">
              <a:schemeClr val="dk1"/>
            </a:lnRef>
            <a:fillRef idx="0">
              <a:schemeClr val="dk1"/>
            </a:fillRef>
            <a:effectRef idx="0">
              <a:schemeClr val="dk1"/>
            </a:effectRef>
            <a:fontRef idx="minor">
              <a:schemeClr val="tx1"/>
            </a:fontRef>
          </p:style>
        </p:cxnSp>
        <p:cxnSp>
          <p:nvCxnSpPr>
            <p:cNvPr id="27" name="Düz Bağlayıcı 26"/>
            <p:cNvCxnSpPr/>
            <p:nvPr/>
          </p:nvCxnSpPr>
          <p:spPr>
            <a:xfrm flipV="1">
              <a:off x="6281587" y="3470209"/>
              <a:ext cx="700189" cy="562092"/>
            </a:xfrm>
            <a:prstGeom prst="line">
              <a:avLst/>
            </a:prstGeom>
            <a:ln>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V="1">
              <a:off x="5364088" y="3477642"/>
              <a:ext cx="1636293" cy="54461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Metin kutusu 47"/>
                <p:cNvSpPr txBox="1"/>
                <p:nvPr/>
              </p:nvSpPr>
              <p:spPr>
                <a:xfrm>
                  <a:off x="5525916" y="3230431"/>
                  <a:ext cx="2114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48" name="Metin kutusu 47"/>
                <p:cNvSpPr txBox="1">
                  <a:spLocks noRot="1" noChangeAspect="1" noMove="1" noResize="1" noEditPoints="1" noAdjustHandles="1" noChangeArrowheads="1" noChangeShapeType="1" noTextEdit="1"/>
                </p:cNvSpPr>
                <p:nvPr/>
              </p:nvSpPr>
              <p:spPr>
                <a:xfrm>
                  <a:off x="5525916" y="3230431"/>
                  <a:ext cx="211404" cy="310598"/>
                </a:xfrm>
                <a:prstGeom prst="rect">
                  <a:avLst/>
                </a:prstGeom>
                <a:blipFill>
                  <a:blip r:embed="rId8"/>
                  <a:stretch>
                    <a:fillRect l="-25714" r="-22857" b="-784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9" name="Metin kutusu 48"/>
                <p:cNvSpPr txBox="1"/>
                <p:nvPr/>
              </p:nvSpPr>
              <p:spPr>
                <a:xfrm>
                  <a:off x="6832329" y="3177512"/>
                  <a:ext cx="1075009" cy="866456"/>
                </a:xfrm>
                <a:prstGeom prst="rect">
                  <a:avLst/>
                </a:prstGeom>
                <a:noFill/>
              </p:spPr>
              <p:txBody>
                <a:bodyPr wrap="square" lIns="0" tIns="0" rIns="0" bIns="0" rtlCol="0">
                  <a:spAutoFit/>
                </a:bodyPr>
                <a:lstStyle/>
                <a:p>
                  <a14:m>
                    <m:oMath xmlns:m="http://schemas.openxmlformats.org/officeDocument/2006/math">
                      <m:acc>
                        <m:accPr>
                          <m:chr m:val="⃗"/>
                          <m:ctrlPr>
                            <a:rPr lang="tr-TR" i="1" smtClean="0">
                              <a:solidFill>
                                <a:schemeClr val="accent1"/>
                              </a:solidFill>
                              <a:latin typeface="Cambria Math" panose="02040503050406030204" pitchFamily="18" charset="0"/>
                            </a:rPr>
                          </m:ctrlPr>
                        </m:accPr>
                        <m:e>
                          <m:r>
                            <a:rPr lang="tr-TR" b="0" i="1" smtClean="0">
                              <a:solidFill>
                                <a:schemeClr val="accent1"/>
                              </a:solidFill>
                              <a:latin typeface="Cambria Math" panose="02040503050406030204" pitchFamily="18" charset="0"/>
                            </a:rPr>
                            <m:t>𝑅</m:t>
                          </m:r>
                        </m:e>
                      </m:acc>
                      <m:r>
                        <a:rPr lang="tr-TR" b="0" i="1" smtClean="0">
                          <a:solidFill>
                            <a:schemeClr val="accent1"/>
                          </a:solidFill>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𝐴</m:t>
                          </m:r>
                        </m:e>
                      </m:acc>
                    </m:oMath>
                  </a14:m>
                  <a:r>
                    <a:rPr lang="tr-TR" dirty="0"/>
                    <a:t>+</a:t>
                  </a:r>
                  <a14:m>
                    <m:oMath xmlns:m="http://schemas.openxmlformats.org/officeDocument/2006/math">
                      <m:acc>
                        <m:accPr>
                          <m:chr m:val="⃗"/>
                          <m:ctrlPr>
                            <a:rPr lang="tr-TR" i="1">
                              <a:solidFill>
                                <a:srgbClr val="FF0000"/>
                              </a:solidFill>
                              <a:latin typeface="Cambria Math" panose="02040503050406030204" pitchFamily="18" charset="0"/>
                            </a:rPr>
                          </m:ctrlPr>
                        </m:accPr>
                        <m:e>
                          <m:r>
                            <a:rPr lang="tr-TR" i="1">
                              <a:solidFill>
                                <a:srgbClr val="FF0000"/>
                              </a:solidFill>
                              <a:latin typeface="Cambria Math" panose="02040503050406030204" pitchFamily="18" charset="0"/>
                            </a:rPr>
                            <m:t>𝐵</m:t>
                          </m:r>
                        </m:e>
                      </m:acc>
                    </m:oMath>
                  </a14:m>
                  <a:endParaRPr lang="tr-TR" dirty="0">
                    <a:solidFill>
                      <a:srgbClr val="FF0000"/>
                    </a:solidFill>
                  </a:endParaRPr>
                </a:p>
                <a:p>
                  <a:endParaRPr lang="tr-TR" dirty="0"/>
                </a:p>
                <a:p>
                  <a:endParaRPr lang="tr-TR" dirty="0">
                    <a:solidFill>
                      <a:srgbClr val="5DA6AB"/>
                    </a:solidFill>
                  </a:endParaRPr>
                </a:p>
              </p:txBody>
            </p:sp>
          </mc:Choice>
          <mc:Fallback xmlns="">
            <p:sp>
              <p:nvSpPr>
                <p:cNvPr id="49" name="Metin kutusu 48"/>
                <p:cNvSpPr txBox="1">
                  <a:spLocks noRot="1" noChangeAspect="1" noMove="1" noResize="1" noEditPoints="1" noAdjustHandles="1" noChangeArrowheads="1" noChangeShapeType="1" noTextEdit="1"/>
                </p:cNvSpPr>
                <p:nvPr/>
              </p:nvSpPr>
              <p:spPr>
                <a:xfrm>
                  <a:off x="6832329" y="3177512"/>
                  <a:ext cx="1075009" cy="866456"/>
                </a:xfrm>
                <a:prstGeom prst="rect">
                  <a:avLst/>
                </a:prstGeom>
                <a:blipFill>
                  <a:blip r:embed="rId9"/>
                  <a:stretch>
                    <a:fillRect l="-7345" t="-15493"/>
                  </a:stretch>
                </a:blipFill>
              </p:spPr>
              <p:txBody>
                <a:bodyPr/>
                <a:lstStyle/>
                <a:p>
                  <a:r>
                    <a:rPr lang="tr-TR">
                      <a:noFill/>
                    </a:rPr>
                    <a:t> </a:t>
                  </a:r>
                </a:p>
              </p:txBody>
            </p:sp>
          </mc:Fallback>
        </mc:AlternateContent>
      </p:grpSp>
      <p:sp>
        <p:nvSpPr>
          <p:cNvPr id="50" name="Metin kutusu 49"/>
          <p:cNvSpPr txBox="1"/>
          <p:nvPr/>
        </p:nvSpPr>
        <p:spPr>
          <a:xfrm>
            <a:off x="4584778" y="3553104"/>
            <a:ext cx="194617" cy="276999"/>
          </a:xfrm>
          <a:prstGeom prst="rect">
            <a:avLst/>
          </a:prstGeom>
          <a:noFill/>
        </p:spPr>
        <p:txBody>
          <a:bodyPr wrap="square" lIns="0" tIns="0" rIns="0" bIns="0" rtlCol="0">
            <a:spAutoFit/>
          </a:bodyPr>
          <a:lstStyle/>
          <a:p>
            <a:r>
              <a:rPr lang="tr-TR" dirty="0"/>
              <a:t>=</a:t>
            </a:r>
          </a:p>
        </p:txBody>
      </p:sp>
      <p:grpSp>
        <p:nvGrpSpPr>
          <p:cNvPr id="51" name="Grup 50"/>
          <p:cNvGrpSpPr/>
          <p:nvPr/>
        </p:nvGrpSpPr>
        <p:grpSpPr>
          <a:xfrm>
            <a:off x="1368152" y="5019466"/>
            <a:ext cx="936104" cy="330187"/>
            <a:chOff x="1907704" y="3694488"/>
            <a:chExt cx="936104" cy="330187"/>
          </a:xfrm>
        </p:grpSpPr>
        <p:cxnSp>
          <p:nvCxnSpPr>
            <p:cNvPr id="52" name="Düz Ok Bağlayıcısı 51"/>
            <p:cNvCxnSpPr/>
            <p:nvPr/>
          </p:nvCxnSpPr>
          <p:spPr>
            <a:xfrm>
              <a:off x="1907704"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Metin kutusu 52"/>
                <p:cNvSpPr txBox="1"/>
                <p:nvPr/>
              </p:nvSpPr>
              <p:spPr>
                <a:xfrm>
                  <a:off x="2610186" y="3694488"/>
                  <a:ext cx="201016" cy="312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oMath>
                    </m:oMathPara>
                  </a14:m>
                  <a:endParaRPr lang="tr-TR" dirty="0"/>
                </a:p>
              </p:txBody>
            </p:sp>
          </mc:Choice>
          <mc:Fallback xmlns="">
            <p:sp>
              <p:nvSpPr>
                <p:cNvPr id="53" name="Metin kutusu 52"/>
                <p:cNvSpPr txBox="1">
                  <a:spLocks noRot="1" noChangeAspect="1" noMove="1" noResize="1" noEditPoints="1" noAdjustHandles="1" noChangeArrowheads="1" noChangeShapeType="1" noTextEdit="1"/>
                </p:cNvSpPr>
                <p:nvPr/>
              </p:nvSpPr>
              <p:spPr>
                <a:xfrm>
                  <a:off x="2610186" y="3694488"/>
                  <a:ext cx="201016" cy="312458"/>
                </a:xfrm>
                <a:prstGeom prst="rect">
                  <a:avLst/>
                </a:prstGeom>
                <a:blipFill>
                  <a:blip r:embed="rId10"/>
                  <a:stretch>
                    <a:fillRect l="-30303" t="-45098" r="-106061" b="-5882"/>
                  </a:stretch>
                </a:blipFill>
              </p:spPr>
              <p:txBody>
                <a:bodyPr/>
                <a:lstStyle/>
                <a:p>
                  <a:r>
                    <a:rPr lang="tr-TR">
                      <a:noFill/>
                    </a:rPr>
                    <a:t> </a:t>
                  </a:r>
                </a:p>
              </p:txBody>
            </p:sp>
          </mc:Fallback>
        </mc:AlternateContent>
      </p:grpSp>
      <p:sp>
        <p:nvSpPr>
          <p:cNvPr id="54" name="Metin kutusu 53"/>
          <p:cNvSpPr txBox="1"/>
          <p:nvPr/>
        </p:nvSpPr>
        <p:spPr>
          <a:xfrm>
            <a:off x="2940542" y="5134210"/>
            <a:ext cx="496290" cy="307777"/>
          </a:xfrm>
          <a:prstGeom prst="rect">
            <a:avLst/>
          </a:prstGeom>
          <a:noFill/>
        </p:spPr>
        <p:txBody>
          <a:bodyPr wrap="square" lIns="0" tIns="0" rIns="0" bIns="0" rtlCol="0">
            <a:spAutoFit/>
          </a:bodyPr>
          <a:lstStyle/>
          <a:p>
            <a:r>
              <a:rPr lang="tr-TR" sz="2000" b="1" dirty="0"/>
              <a:t>-</a:t>
            </a:r>
          </a:p>
        </p:txBody>
      </p:sp>
      <p:grpSp>
        <p:nvGrpSpPr>
          <p:cNvPr id="55" name="Grup 54"/>
          <p:cNvGrpSpPr/>
          <p:nvPr/>
        </p:nvGrpSpPr>
        <p:grpSpPr>
          <a:xfrm>
            <a:off x="3219684" y="4766911"/>
            <a:ext cx="603276" cy="734597"/>
            <a:chOff x="3756942" y="3336083"/>
            <a:chExt cx="603276" cy="734597"/>
          </a:xfrm>
        </p:grpSpPr>
        <p:cxnSp>
          <p:nvCxnSpPr>
            <p:cNvPr id="56" name="Düz Ok Bağlayıcısı 55"/>
            <p:cNvCxnSpPr/>
            <p:nvPr/>
          </p:nvCxnSpPr>
          <p:spPr>
            <a:xfrm flipV="1">
              <a:off x="3756942" y="3511221"/>
              <a:ext cx="603276" cy="559459"/>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Metin kutusu 56"/>
                <p:cNvSpPr txBox="1"/>
                <p:nvPr/>
              </p:nvSpPr>
              <p:spPr>
                <a:xfrm>
                  <a:off x="4026940" y="3336083"/>
                  <a:ext cx="2114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57" name="Metin kutusu 56"/>
                <p:cNvSpPr txBox="1">
                  <a:spLocks noRot="1" noChangeAspect="1" noMove="1" noResize="1" noEditPoints="1" noAdjustHandles="1" noChangeArrowheads="1" noChangeShapeType="1" noTextEdit="1"/>
                </p:cNvSpPr>
                <p:nvPr/>
              </p:nvSpPr>
              <p:spPr>
                <a:xfrm>
                  <a:off x="4026940" y="3336083"/>
                  <a:ext cx="211404" cy="310598"/>
                </a:xfrm>
                <a:prstGeom prst="rect">
                  <a:avLst/>
                </a:prstGeom>
                <a:blipFill>
                  <a:blip r:embed="rId11"/>
                  <a:stretch>
                    <a:fillRect l="-29412" r="-23529" b="-7843"/>
                  </a:stretch>
                </a:blipFill>
              </p:spPr>
              <p:txBody>
                <a:bodyPr/>
                <a:lstStyle/>
                <a:p>
                  <a:r>
                    <a:rPr lang="tr-TR">
                      <a:noFill/>
                    </a:rPr>
                    <a:t> </a:t>
                  </a:r>
                </a:p>
              </p:txBody>
            </p:sp>
          </mc:Fallback>
        </mc:AlternateContent>
      </p:grpSp>
      <p:sp>
        <p:nvSpPr>
          <p:cNvPr id="58" name="Metin kutusu 57"/>
          <p:cNvSpPr txBox="1"/>
          <p:nvPr/>
        </p:nvSpPr>
        <p:spPr>
          <a:xfrm>
            <a:off x="4794016" y="5159070"/>
            <a:ext cx="194617" cy="276999"/>
          </a:xfrm>
          <a:prstGeom prst="rect">
            <a:avLst/>
          </a:prstGeom>
          <a:noFill/>
        </p:spPr>
        <p:txBody>
          <a:bodyPr wrap="square" lIns="0" tIns="0" rIns="0" bIns="0" rtlCol="0">
            <a:spAutoFit/>
          </a:bodyPr>
          <a:lstStyle/>
          <a:p>
            <a:r>
              <a:rPr lang="tr-TR" dirty="0"/>
              <a:t>=</a:t>
            </a:r>
          </a:p>
        </p:txBody>
      </p:sp>
      <p:grpSp>
        <p:nvGrpSpPr>
          <p:cNvPr id="78" name="Grup 77"/>
          <p:cNvGrpSpPr/>
          <p:nvPr/>
        </p:nvGrpSpPr>
        <p:grpSpPr>
          <a:xfrm>
            <a:off x="5230449" y="5025061"/>
            <a:ext cx="2293992" cy="1212251"/>
            <a:chOff x="5407757" y="5111582"/>
            <a:chExt cx="2293992" cy="1212251"/>
          </a:xfrm>
        </p:grpSpPr>
        <p:grpSp>
          <p:nvGrpSpPr>
            <p:cNvPr id="59" name="Grup 58"/>
            <p:cNvGrpSpPr/>
            <p:nvPr/>
          </p:nvGrpSpPr>
          <p:grpSpPr>
            <a:xfrm>
              <a:off x="6232520" y="5111582"/>
              <a:ext cx="936104" cy="330187"/>
              <a:chOff x="1907704" y="3694488"/>
              <a:chExt cx="936104" cy="330187"/>
            </a:xfrm>
          </p:grpSpPr>
          <p:cxnSp>
            <p:nvCxnSpPr>
              <p:cNvPr id="60" name="Düz Ok Bağlayıcısı 59"/>
              <p:cNvCxnSpPr/>
              <p:nvPr/>
            </p:nvCxnSpPr>
            <p:spPr>
              <a:xfrm>
                <a:off x="1907704"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1" name="Metin kutusu 60"/>
                  <p:cNvSpPr txBox="1"/>
                  <p:nvPr/>
                </p:nvSpPr>
                <p:spPr>
                  <a:xfrm>
                    <a:off x="2610186" y="3694488"/>
                    <a:ext cx="201016" cy="312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oMath>
                      </m:oMathPara>
                    </a14:m>
                    <a:endParaRPr lang="tr-TR" dirty="0"/>
                  </a:p>
                </p:txBody>
              </p:sp>
            </mc:Choice>
            <mc:Fallback xmlns="">
              <p:sp>
                <p:nvSpPr>
                  <p:cNvPr id="61" name="Metin kutusu 60"/>
                  <p:cNvSpPr txBox="1">
                    <a:spLocks noRot="1" noChangeAspect="1" noMove="1" noResize="1" noEditPoints="1" noAdjustHandles="1" noChangeArrowheads="1" noChangeShapeType="1" noTextEdit="1"/>
                  </p:cNvSpPr>
                  <p:nvPr/>
                </p:nvSpPr>
                <p:spPr>
                  <a:xfrm>
                    <a:off x="2610186" y="3694488"/>
                    <a:ext cx="201016" cy="312458"/>
                  </a:xfrm>
                  <a:prstGeom prst="rect">
                    <a:avLst/>
                  </a:prstGeom>
                  <a:blipFill>
                    <a:blip r:embed="rId12"/>
                    <a:stretch>
                      <a:fillRect l="-30303" t="-45098" r="-106061" b="-5882"/>
                    </a:stretch>
                  </a:blipFill>
                </p:spPr>
                <p:txBody>
                  <a:bodyPr/>
                  <a:lstStyle/>
                  <a:p>
                    <a:r>
                      <a:rPr lang="tr-TR">
                        <a:noFill/>
                      </a:rPr>
                      <a:t> </a:t>
                    </a:r>
                  </a:p>
                </p:txBody>
              </p:sp>
            </mc:Fallback>
          </mc:AlternateContent>
        </p:grpSp>
        <p:grpSp>
          <p:nvGrpSpPr>
            <p:cNvPr id="62" name="Grup 61"/>
            <p:cNvGrpSpPr/>
            <p:nvPr/>
          </p:nvGrpSpPr>
          <p:grpSpPr>
            <a:xfrm>
              <a:off x="5407757" y="5436174"/>
              <a:ext cx="852886" cy="553787"/>
              <a:chOff x="2932179" y="4060490"/>
              <a:chExt cx="852886" cy="553787"/>
            </a:xfrm>
          </p:grpSpPr>
          <p:cxnSp>
            <p:nvCxnSpPr>
              <p:cNvPr id="63" name="Düz Ok Bağlayıcısı 62"/>
              <p:cNvCxnSpPr/>
              <p:nvPr/>
            </p:nvCxnSpPr>
            <p:spPr>
              <a:xfrm flipH="1">
                <a:off x="3301378" y="4060490"/>
                <a:ext cx="483687" cy="553787"/>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Metin kutusu 63"/>
                  <p:cNvSpPr txBox="1"/>
                  <p:nvPr/>
                </p:nvSpPr>
                <p:spPr>
                  <a:xfrm>
                    <a:off x="2932179" y="4232760"/>
                    <a:ext cx="384529"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solidFill>
                                <a:srgbClr val="FF0000"/>
                              </a:solidFill>
                              <a:latin typeface="Cambria Math" panose="02040503050406030204" pitchFamily="18" charset="0"/>
                            </a:rPr>
                            <m:t>−</m:t>
                          </m:r>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64" name="Metin kutusu 63"/>
                  <p:cNvSpPr txBox="1">
                    <a:spLocks noRot="1" noChangeAspect="1" noMove="1" noResize="1" noEditPoints="1" noAdjustHandles="1" noChangeArrowheads="1" noChangeShapeType="1" noTextEdit="1"/>
                  </p:cNvSpPr>
                  <p:nvPr/>
                </p:nvSpPr>
                <p:spPr>
                  <a:xfrm>
                    <a:off x="2932179" y="4232760"/>
                    <a:ext cx="384529" cy="310598"/>
                  </a:xfrm>
                  <a:prstGeom prst="rect">
                    <a:avLst/>
                  </a:prstGeom>
                  <a:blipFill>
                    <a:blip r:embed="rId13"/>
                    <a:stretch>
                      <a:fillRect l="-1587" r="-14286" b="-7843"/>
                    </a:stretch>
                  </a:blipFill>
                </p:spPr>
                <p:txBody>
                  <a:bodyPr/>
                  <a:lstStyle/>
                  <a:p>
                    <a:r>
                      <a:rPr lang="tr-TR">
                        <a:noFill/>
                      </a:rPr>
                      <a:t> </a:t>
                    </a:r>
                  </a:p>
                </p:txBody>
              </p:sp>
            </mc:Fallback>
          </mc:AlternateContent>
        </p:grpSp>
        <p:cxnSp>
          <p:nvCxnSpPr>
            <p:cNvPr id="65" name="Düz Bağlayıcı 64"/>
            <p:cNvCxnSpPr/>
            <p:nvPr/>
          </p:nvCxnSpPr>
          <p:spPr>
            <a:xfrm flipV="1">
              <a:off x="5792286" y="5959911"/>
              <a:ext cx="908286" cy="549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Düz Bağlayıcı 66"/>
            <p:cNvCxnSpPr/>
            <p:nvPr/>
          </p:nvCxnSpPr>
          <p:spPr>
            <a:xfrm flipH="1">
              <a:off x="6700572" y="5444478"/>
              <a:ext cx="435446" cy="49636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Düz Ok Bağlayıcısı 70"/>
            <p:cNvCxnSpPr/>
            <p:nvPr/>
          </p:nvCxnSpPr>
          <p:spPr>
            <a:xfrm>
              <a:off x="6285852" y="5444478"/>
              <a:ext cx="430355" cy="51543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Dikdörtgen 74"/>
                <p:cNvSpPr/>
                <p:nvPr/>
              </p:nvSpPr>
              <p:spPr>
                <a:xfrm>
                  <a:off x="6426272" y="5919042"/>
                  <a:ext cx="1275477" cy="404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chemeClr val="accent1"/>
                                </a:solidFill>
                                <a:latin typeface="Cambria Math" panose="02040503050406030204" pitchFamily="18" charset="0"/>
                              </a:rPr>
                            </m:ctrlPr>
                          </m:accPr>
                          <m:e>
                            <m:r>
                              <a:rPr lang="tr-TR" i="1">
                                <a:solidFill>
                                  <a:schemeClr val="accent1"/>
                                </a:solidFill>
                                <a:latin typeface="Cambria Math" panose="02040503050406030204" pitchFamily="18" charset="0"/>
                              </a:rPr>
                              <m:t>𝑅</m:t>
                            </m:r>
                          </m:e>
                        </m:acc>
                        <m:r>
                          <a:rPr lang="tr-TR" i="1">
                            <a:solidFill>
                              <a:schemeClr val="accent1"/>
                            </a:solidFill>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𝐴</m:t>
                            </m:r>
                          </m:e>
                        </m:acc>
                        <m:r>
                          <a:rPr lang="tr-TR" b="0" i="0" smtClean="0">
                            <a:latin typeface="Cambria Math" panose="02040503050406030204" pitchFamily="18" charset="0"/>
                          </a:rPr>
                          <m:t>−</m:t>
                        </m:r>
                        <m:acc>
                          <m:accPr>
                            <m:chr m:val="⃗"/>
                            <m:ctrlPr>
                              <a:rPr lang="tr-TR" i="1">
                                <a:solidFill>
                                  <a:srgbClr val="FF0000"/>
                                </a:solidFill>
                                <a:latin typeface="Cambria Math" panose="02040503050406030204" pitchFamily="18" charset="0"/>
                              </a:rPr>
                            </m:ctrlPr>
                          </m:accPr>
                          <m:e>
                            <m:r>
                              <a:rPr lang="tr-TR" i="1">
                                <a:solidFill>
                                  <a:srgbClr val="FF0000"/>
                                </a:solidFill>
                                <a:latin typeface="Cambria Math" panose="02040503050406030204" pitchFamily="18" charset="0"/>
                              </a:rPr>
                              <m:t>𝐵</m:t>
                            </m:r>
                          </m:e>
                        </m:acc>
                      </m:oMath>
                    </m:oMathPara>
                  </a14:m>
                  <a:endParaRPr lang="tr-TR" dirty="0"/>
                </a:p>
              </p:txBody>
            </p:sp>
          </mc:Choice>
          <mc:Fallback xmlns="">
            <p:sp>
              <p:nvSpPr>
                <p:cNvPr id="75" name="Dikdörtgen 74"/>
                <p:cNvSpPr>
                  <a:spLocks noRot="1" noChangeAspect="1" noMove="1" noResize="1" noEditPoints="1" noAdjustHandles="1" noChangeArrowheads="1" noChangeShapeType="1" noTextEdit="1"/>
                </p:cNvSpPr>
                <p:nvPr/>
              </p:nvSpPr>
              <p:spPr>
                <a:xfrm>
                  <a:off x="6426272" y="5919042"/>
                  <a:ext cx="1275477" cy="404791"/>
                </a:xfrm>
                <a:prstGeom prst="rect">
                  <a:avLst/>
                </a:prstGeom>
                <a:blipFill>
                  <a:blip r:embed="rId14"/>
                  <a:stretch>
                    <a:fillRect t="-22727"/>
                  </a:stretch>
                </a:blipFill>
              </p:spPr>
              <p:txBody>
                <a:bodyPr/>
                <a:lstStyle/>
                <a:p>
                  <a:r>
                    <a:rPr lang="tr-TR">
                      <a:noFill/>
                    </a:rPr>
                    <a:t> </a:t>
                  </a:r>
                </a:p>
              </p:txBody>
            </p:sp>
          </mc:Fallback>
        </mc:AlternateContent>
      </p:grpSp>
      <p:grpSp>
        <p:nvGrpSpPr>
          <p:cNvPr id="25" name="Grup 24">
            <a:extLst>
              <a:ext uri="{FF2B5EF4-FFF2-40B4-BE49-F238E27FC236}">
                <a16:creationId xmlns:a16="http://schemas.microsoft.com/office/drawing/2014/main" id="{B40730F3-DCCE-80DC-4651-70E66D9B1576}"/>
              </a:ext>
            </a:extLst>
          </p:cNvPr>
          <p:cNvGrpSpPr/>
          <p:nvPr/>
        </p:nvGrpSpPr>
        <p:grpSpPr>
          <a:xfrm>
            <a:off x="4071164" y="2510617"/>
            <a:ext cx="4572000" cy="1422439"/>
            <a:chOff x="4248472" y="2088105"/>
            <a:chExt cx="4572000" cy="1422439"/>
          </a:xfrm>
        </p:grpSpPr>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E9892D9B-742B-72BE-2628-0D9862BAA1AF}"/>
                    </a:ext>
                  </a:extLst>
                </p:cNvPr>
                <p:cNvSpPr txBox="1"/>
                <p:nvPr/>
              </p:nvSpPr>
              <p:spPr>
                <a:xfrm>
                  <a:off x="4248472" y="2088105"/>
                  <a:ext cx="4572000" cy="335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tr-TR" sz="1400" b="0" i="1" smtClean="0">
                            <a:latin typeface="Cambria Math" panose="02040503050406030204" pitchFamily="18" charset="0"/>
                          </a:rPr>
                          <m:t>//</m:t>
                        </m:r>
                        <m:acc>
                          <m:accPr>
                            <m:chr m:val="⃗"/>
                            <m:ctrlPr>
                              <a:rPr lang="tr-TR" sz="1400" i="1" smtClean="0">
                                <a:latin typeface="Cambria Math" panose="02040503050406030204" pitchFamily="18" charset="0"/>
                              </a:rPr>
                            </m:ctrlPr>
                          </m:accPr>
                          <m:e>
                            <m:r>
                              <a:rPr lang="tr-TR" sz="1400" i="1">
                                <a:latin typeface="Cambria Math" panose="02040503050406030204" pitchFamily="18" charset="0"/>
                              </a:rPr>
                              <m:t>𝐴</m:t>
                            </m:r>
                          </m:e>
                        </m:acc>
                      </m:oMath>
                    </m:oMathPara>
                  </a14:m>
                  <a:endParaRPr lang="tr-TR" dirty="0"/>
                </a:p>
              </p:txBody>
            </p:sp>
          </mc:Choice>
          <mc:Fallback xmlns="">
            <p:sp>
              <p:nvSpPr>
                <p:cNvPr id="6" name="Metin kutusu 5">
                  <a:extLst>
                    <a:ext uri="{FF2B5EF4-FFF2-40B4-BE49-F238E27FC236}">
                      <a16:creationId xmlns:a16="http://schemas.microsoft.com/office/drawing/2014/main" id="{E9892D9B-742B-72BE-2628-0D9862BAA1AF}"/>
                    </a:ext>
                  </a:extLst>
                </p:cNvPr>
                <p:cNvSpPr txBox="1">
                  <a:spLocks noRot="1" noChangeAspect="1" noMove="1" noResize="1" noEditPoints="1" noAdjustHandles="1" noChangeArrowheads="1" noChangeShapeType="1" noTextEdit="1"/>
                </p:cNvSpPr>
                <p:nvPr/>
              </p:nvSpPr>
              <p:spPr>
                <a:xfrm>
                  <a:off x="4248472" y="2088105"/>
                  <a:ext cx="4572000" cy="335348"/>
                </a:xfrm>
                <a:prstGeom prst="rect">
                  <a:avLst/>
                </a:prstGeom>
                <a:blipFill>
                  <a:blip r:embed="rId15"/>
                  <a:stretch>
                    <a:fillRect t="-10909" b="-727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3B4F6C98-2F76-77B1-E7D0-ACB13B8EBD6D}"/>
                    </a:ext>
                  </a:extLst>
                </p:cNvPr>
                <p:cNvSpPr txBox="1"/>
                <p:nvPr/>
              </p:nvSpPr>
              <p:spPr>
                <a:xfrm>
                  <a:off x="6986041" y="3176606"/>
                  <a:ext cx="955796" cy="333938"/>
                </a:xfrm>
                <a:prstGeom prst="rect">
                  <a:avLst/>
                </a:prstGeom>
                <a:noFill/>
              </p:spPr>
              <p:txBody>
                <a:bodyPr wrap="square">
                  <a:spAutoFit/>
                </a:bodyPr>
                <a:lstStyle/>
                <a:p>
                  <a:r>
                    <a:rPr lang="tr-TR" sz="1400" dirty="0">
                      <a:solidFill>
                        <a:srgbClr val="FF0000"/>
                      </a:solidFill>
                    </a:rPr>
                    <a:t>//</a:t>
                  </a:r>
                  <a14:m>
                    <m:oMath xmlns:m="http://schemas.openxmlformats.org/officeDocument/2006/math">
                      <m:acc>
                        <m:accPr>
                          <m:chr m:val="⃗"/>
                          <m:ctrlPr>
                            <a:rPr lang="tr-TR" sz="1400" i="1" smtClean="0">
                              <a:solidFill>
                                <a:srgbClr val="FF0000"/>
                              </a:solidFill>
                              <a:latin typeface="Cambria Math" panose="02040503050406030204" pitchFamily="18" charset="0"/>
                            </a:rPr>
                          </m:ctrlPr>
                        </m:accPr>
                        <m:e>
                          <m:r>
                            <a:rPr lang="tr-TR" sz="1400" i="1">
                              <a:solidFill>
                                <a:srgbClr val="FF0000"/>
                              </a:solidFill>
                              <a:latin typeface="Cambria Math" panose="02040503050406030204" pitchFamily="18" charset="0"/>
                            </a:rPr>
                            <m:t>𝐵</m:t>
                          </m:r>
                        </m:e>
                      </m:acc>
                    </m:oMath>
                  </a14:m>
                  <a:endParaRPr lang="tr-TR" sz="1400" dirty="0"/>
                </a:p>
              </p:txBody>
            </p:sp>
          </mc:Choice>
          <mc:Fallback xmlns="">
            <p:sp>
              <p:nvSpPr>
                <p:cNvPr id="12" name="Metin kutusu 11">
                  <a:extLst>
                    <a:ext uri="{FF2B5EF4-FFF2-40B4-BE49-F238E27FC236}">
                      <a16:creationId xmlns:a16="http://schemas.microsoft.com/office/drawing/2014/main" id="{3B4F6C98-2F76-77B1-E7D0-ACB13B8EBD6D}"/>
                    </a:ext>
                  </a:extLst>
                </p:cNvPr>
                <p:cNvSpPr txBox="1">
                  <a:spLocks noRot="1" noChangeAspect="1" noMove="1" noResize="1" noEditPoints="1" noAdjustHandles="1" noChangeArrowheads="1" noChangeShapeType="1" noTextEdit="1"/>
                </p:cNvSpPr>
                <p:nvPr/>
              </p:nvSpPr>
              <p:spPr>
                <a:xfrm>
                  <a:off x="6986041" y="3176606"/>
                  <a:ext cx="955796" cy="333938"/>
                </a:xfrm>
                <a:prstGeom prst="rect">
                  <a:avLst/>
                </a:prstGeom>
                <a:blipFill>
                  <a:blip r:embed="rId16"/>
                  <a:stretch>
                    <a:fillRect l="-1911" b="-20000"/>
                  </a:stretch>
                </a:blipFill>
              </p:spPr>
              <p:txBody>
                <a:bodyPr/>
                <a:lstStyle/>
                <a:p>
                  <a:r>
                    <a:rPr lang="tr-TR">
                      <a:noFill/>
                    </a:rPr>
                    <a:t> </a:t>
                  </a:r>
                </a:p>
              </p:txBody>
            </p:sp>
          </mc:Fallback>
        </mc:AlternateContent>
        <p:cxnSp>
          <p:nvCxnSpPr>
            <p:cNvPr id="14" name="Bağlayıcı: Eğri 13">
              <a:extLst>
                <a:ext uri="{FF2B5EF4-FFF2-40B4-BE49-F238E27FC236}">
                  <a16:creationId xmlns:a16="http://schemas.microsoft.com/office/drawing/2014/main" id="{38A57559-EE56-5036-ED8F-96618E7090E6}"/>
                </a:ext>
              </a:extLst>
            </p:cNvPr>
            <p:cNvCxnSpPr>
              <a:cxnSpLocks/>
              <a:endCxn id="12" idx="1"/>
            </p:cNvCxnSpPr>
            <p:nvPr/>
          </p:nvCxnSpPr>
          <p:spPr>
            <a:xfrm>
              <a:off x="6660232" y="3176606"/>
              <a:ext cx="325809" cy="166969"/>
            </a:xfrm>
            <a:prstGeom prst="curved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8" name="Bağlayıcı: Eğri 17">
              <a:extLst>
                <a:ext uri="{FF2B5EF4-FFF2-40B4-BE49-F238E27FC236}">
                  <a16:creationId xmlns:a16="http://schemas.microsoft.com/office/drawing/2014/main" id="{CAD7EB10-D514-C8C5-0926-91F9A606CC79}"/>
                </a:ext>
              </a:extLst>
            </p:cNvPr>
            <p:cNvCxnSpPr>
              <a:cxnSpLocks/>
              <a:endCxn id="6" idx="2"/>
            </p:cNvCxnSpPr>
            <p:nvPr/>
          </p:nvCxnSpPr>
          <p:spPr>
            <a:xfrm rot="5400000" flipH="1" flipV="1">
              <a:off x="6256082" y="2515440"/>
              <a:ext cx="370377" cy="186404"/>
            </a:xfrm>
            <a:prstGeom prst="curvedConnector3">
              <a:avLst/>
            </a:prstGeom>
            <a:ln w="28575">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913361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par>
                                <p:cTn id="32" presetID="22" presetClass="entr" presetSubtype="8"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par>
                                <p:cTn id="54" presetID="22" presetClass="entr" presetSubtype="8"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par>
                                <p:cTn id="60" presetID="22" presetClass="entr" presetSubtype="8"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left)">
                                      <p:cBhvr>
                                        <p:cTn id="62" dur="500"/>
                                        <p:tgtEl>
                                          <p:spTgt spid="5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left)">
                                      <p:cBhvr>
                                        <p:cTn id="65" dur="500"/>
                                        <p:tgtEl>
                                          <p:spTgt spid="58"/>
                                        </p:tgtEl>
                                      </p:cBhvr>
                                    </p:animEffect>
                                  </p:childTnLst>
                                </p:cTn>
                              </p:par>
                              <p:par>
                                <p:cTn id="66" presetID="22" presetClass="entr" presetSubtype="8"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2" grpId="0"/>
      <p:bldP spid="43" grpId="0"/>
      <p:bldP spid="8" grpId="0"/>
      <p:bldP spid="9" grpId="0"/>
      <p:bldP spid="44" grpId="0"/>
      <p:bldP spid="50" grpId="0"/>
      <p:bldP spid="54" grpId="0"/>
      <p:bldP spid="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etin kutusu 43"/>
          <p:cNvSpPr txBox="1"/>
          <p:nvPr/>
        </p:nvSpPr>
        <p:spPr>
          <a:xfrm>
            <a:off x="611560" y="495117"/>
            <a:ext cx="7416824" cy="307777"/>
          </a:xfrm>
          <a:prstGeom prst="rect">
            <a:avLst/>
          </a:prstGeom>
          <a:noFill/>
        </p:spPr>
        <p:txBody>
          <a:bodyPr wrap="square" rtlCol="0">
            <a:spAutoFit/>
          </a:bodyPr>
          <a:lstStyle/>
          <a:p>
            <a:r>
              <a:rPr lang="tr-TR" sz="1400" dirty="0"/>
              <a:t>b-)  </a:t>
            </a:r>
            <a:r>
              <a:rPr lang="tr-TR" sz="1400" b="1" dirty="0"/>
              <a:t>Üçgen Yöntemi</a:t>
            </a:r>
            <a:r>
              <a:rPr lang="tr-TR" sz="1400" dirty="0"/>
              <a:t> (uç uca ekleme yöntemi):</a:t>
            </a:r>
          </a:p>
        </p:txBody>
      </p:sp>
      <p:sp>
        <p:nvSpPr>
          <p:cNvPr id="2" name="Altbilgi Yer Tutucusu 1"/>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48</a:t>
            </a:fld>
            <a:endParaRPr lang="tr-TR"/>
          </a:p>
        </p:txBody>
      </p:sp>
      <p:sp>
        <p:nvSpPr>
          <p:cNvPr id="5" name="Dikdörtgen 4"/>
          <p:cNvSpPr/>
          <p:nvPr/>
        </p:nvSpPr>
        <p:spPr>
          <a:xfrm>
            <a:off x="546521" y="1285270"/>
            <a:ext cx="7492611" cy="553998"/>
          </a:xfrm>
          <a:prstGeom prst="rect">
            <a:avLst/>
          </a:prstGeom>
        </p:spPr>
        <p:txBody>
          <a:bodyPr wrap="square">
            <a:spAutoFit/>
          </a:bodyPr>
          <a:lstStyle/>
          <a:p>
            <a:r>
              <a:rPr lang="tr-TR" sz="1400" b="1" dirty="0"/>
              <a:t>Toplama</a:t>
            </a:r>
            <a:r>
              <a:rPr lang="tr-TR" b="1" dirty="0"/>
              <a:t>:</a:t>
            </a:r>
            <a:r>
              <a:rPr lang="tr-TR" dirty="0"/>
              <a:t> </a:t>
            </a:r>
            <a:r>
              <a:rPr lang="tr-TR" sz="1200" dirty="0"/>
              <a:t>2nci vektör 1nci vektörün ucuna (bitim noktasına) eklenir. 1nci vektörün başlangıcından , 2nci vektörün bitiş noktasına çizilen vektör toplam vektörü (R ) verir.</a:t>
            </a:r>
          </a:p>
        </p:txBody>
      </p:sp>
      <p:sp>
        <p:nvSpPr>
          <p:cNvPr id="20" name="Dikdörtgen 19"/>
          <p:cNvSpPr/>
          <p:nvPr/>
        </p:nvSpPr>
        <p:spPr>
          <a:xfrm>
            <a:off x="701824" y="3548497"/>
            <a:ext cx="6862256" cy="369332"/>
          </a:xfrm>
          <a:prstGeom prst="rect">
            <a:avLst/>
          </a:prstGeom>
        </p:spPr>
        <p:txBody>
          <a:bodyPr wrap="square">
            <a:spAutoFit/>
          </a:bodyPr>
          <a:lstStyle/>
          <a:p>
            <a:r>
              <a:rPr lang="tr-TR" sz="1400" b="1" dirty="0"/>
              <a:t>Çıkarma</a:t>
            </a:r>
            <a:r>
              <a:rPr lang="tr-TR" b="1" dirty="0"/>
              <a:t>:</a:t>
            </a:r>
            <a:r>
              <a:rPr lang="tr-TR" dirty="0"/>
              <a:t> </a:t>
            </a:r>
            <a:r>
              <a:rPr lang="tr-TR" sz="1200" dirty="0"/>
              <a:t>2nci vektör 180 derece çevrilip toplama işlemi aynen uygulanır.</a:t>
            </a:r>
          </a:p>
        </p:txBody>
      </p:sp>
      <p:grpSp>
        <p:nvGrpSpPr>
          <p:cNvPr id="17" name="Grup 16"/>
          <p:cNvGrpSpPr/>
          <p:nvPr/>
        </p:nvGrpSpPr>
        <p:grpSpPr>
          <a:xfrm>
            <a:off x="1547664" y="2461569"/>
            <a:ext cx="936104" cy="330187"/>
            <a:chOff x="1907704" y="3694488"/>
            <a:chExt cx="936104" cy="330187"/>
          </a:xfrm>
        </p:grpSpPr>
        <p:cxnSp>
          <p:nvCxnSpPr>
            <p:cNvPr id="18" name="Düz Ok Bağlayıcısı 17"/>
            <p:cNvCxnSpPr/>
            <p:nvPr/>
          </p:nvCxnSpPr>
          <p:spPr>
            <a:xfrm>
              <a:off x="1907704"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Metin kutusu 18"/>
                <p:cNvSpPr txBox="1"/>
                <p:nvPr/>
              </p:nvSpPr>
              <p:spPr>
                <a:xfrm>
                  <a:off x="2610186" y="3694488"/>
                  <a:ext cx="201016" cy="312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oMath>
                    </m:oMathPara>
                  </a14:m>
                  <a:endParaRPr lang="tr-TR" dirty="0"/>
                </a:p>
              </p:txBody>
            </p:sp>
          </mc:Choice>
          <mc:Fallback xmlns="">
            <p:sp>
              <p:nvSpPr>
                <p:cNvPr id="19" name="Metin kutusu 18"/>
                <p:cNvSpPr txBox="1">
                  <a:spLocks noRot="1" noChangeAspect="1" noMove="1" noResize="1" noEditPoints="1" noAdjustHandles="1" noChangeArrowheads="1" noChangeShapeType="1" noTextEdit="1"/>
                </p:cNvSpPr>
                <p:nvPr/>
              </p:nvSpPr>
              <p:spPr>
                <a:xfrm>
                  <a:off x="2610186" y="3694488"/>
                  <a:ext cx="201016" cy="312458"/>
                </a:xfrm>
                <a:prstGeom prst="rect">
                  <a:avLst/>
                </a:prstGeom>
                <a:blipFill>
                  <a:blip r:embed="rId2"/>
                  <a:stretch>
                    <a:fillRect l="-27273" t="-45098" r="-109091" b="-5882"/>
                  </a:stretch>
                </a:blipFill>
              </p:spPr>
              <p:txBody>
                <a:bodyPr/>
                <a:lstStyle/>
                <a:p>
                  <a:r>
                    <a:rPr lang="tr-TR">
                      <a:noFill/>
                    </a:rPr>
                    <a:t> </a:t>
                  </a:r>
                </a:p>
              </p:txBody>
            </p:sp>
          </mc:Fallback>
        </mc:AlternateContent>
      </p:grpSp>
      <p:grpSp>
        <p:nvGrpSpPr>
          <p:cNvPr id="21" name="Grup 20"/>
          <p:cNvGrpSpPr/>
          <p:nvPr/>
        </p:nvGrpSpPr>
        <p:grpSpPr>
          <a:xfrm>
            <a:off x="3799012" y="2184836"/>
            <a:ext cx="689292" cy="734599"/>
            <a:chOff x="3756942" y="3336083"/>
            <a:chExt cx="689292" cy="734599"/>
          </a:xfrm>
        </p:grpSpPr>
        <p:cxnSp>
          <p:nvCxnSpPr>
            <p:cNvPr id="22" name="Düz Ok Bağlayıcısı 21"/>
            <p:cNvCxnSpPr/>
            <p:nvPr/>
          </p:nvCxnSpPr>
          <p:spPr>
            <a:xfrm flipV="1">
              <a:off x="3756942" y="3556753"/>
              <a:ext cx="689292" cy="513929"/>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Metin kutusu 22"/>
                <p:cNvSpPr txBox="1"/>
                <p:nvPr/>
              </p:nvSpPr>
              <p:spPr>
                <a:xfrm>
                  <a:off x="4026940" y="3336083"/>
                  <a:ext cx="2114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23" name="Metin kutusu 22"/>
                <p:cNvSpPr txBox="1">
                  <a:spLocks noRot="1" noChangeAspect="1" noMove="1" noResize="1" noEditPoints="1" noAdjustHandles="1" noChangeArrowheads="1" noChangeShapeType="1" noTextEdit="1"/>
                </p:cNvSpPr>
                <p:nvPr/>
              </p:nvSpPr>
              <p:spPr>
                <a:xfrm>
                  <a:off x="4026940" y="3336083"/>
                  <a:ext cx="211404" cy="310598"/>
                </a:xfrm>
                <a:prstGeom prst="rect">
                  <a:avLst/>
                </a:prstGeom>
                <a:blipFill>
                  <a:blip r:embed="rId3"/>
                  <a:stretch>
                    <a:fillRect l="-29412" r="-23529" b="-5882"/>
                  </a:stretch>
                </a:blipFill>
              </p:spPr>
              <p:txBody>
                <a:bodyPr/>
                <a:lstStyle/>
                <a:p>
                  <a:r>
                    <a:rPr lang="tr-TR">
                      <a:noFill/>
                    </a:rPr>
                    <a:t> </a:t>
                  </a:r>
                </a:p>
              </p:txBody>
            </p:sp>
          </mc:Fallback>
        </mc:AlternateContent>
      </p:grpSp>
      <p:sp>
        <p:nvSpPr>
          <p:cNvPr id="24" name="Metin kutusu 23"/>
          <p:cNvSpPr txBox="1"/>
          <p:nvPr/>
        </p:nvSpPr>
        <p:spPr>
          <a:xfrm>
            <a:off x="3240773" y="2565289"/>
            <a:ext cx="194617" cy="276999"/>
          </a:xfrm>
          <a:prstGeom prst="rect">
            <a:avLst/>
          </a:prstGeom>
          <a:noFill/>
        </p:spPr>
        <p:txBody>
          <a:bodyPr wrap="square" lIns="0" tIns="0" rIns="0" bIns="0" rtlCol="0">
            <a:spAutoFit/>
          </a:bodyPr>
          <a:lstStyle/>
          <a:p>
            <a:r>
              <a:rPr lang="tr-TR" dirty="0"/>
              <a:t>+</a:t>
            </a:r>
          </a:p>
        </p:txBody>
      </p:sp>
      <p:grpSp>
        <p:nvGrpSpPr>
          <p:cNvPr id="25" name="Grup 24"/>
          <p:cNvGrpSpPr/>
          <p:nvPr/>
        </p:nvGrpSpPr>
        <p:grpSpPr>
          <a:xfrm>
            <a:off x="5413126" y="2132061"/>
            <a:ext cx="2543250" cy="866456"/>
            <a:chOff x="5364088" y="3177512"/>
            <a:chExt cx="2543250" cy="866456"/>
          </a:xfrm>
        </p:grpSpPr>
        <p:cxnSp>
          <p:nvCxnSpPr>
            <p:cNvPr id="26" name="Düz Ok Bağlayıcısı 25"/>
            <p:cNvCxnSpPr/>
            <p:nvPr/>
          </p:nvCxnSpPr>
          <p:spPr>
            <a:xfrm>
              <a:off x="5364088" y="4024676"/>
              <a:ext cx="936104" cy="414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7" name="Düz Ok Bağlayıcısı 26"/>
            <p:cNvCxnSpPr/>
            <p:nvPr/>
          </p:nvCxnSpPr>
          <p:spPr>
            <a:xfrm flipV="1">
              <a:off x="6261530" y="3502845"/>
              <a:ext cx="684613" cy="534859"/>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0" name="Düz Ok Bağlayıcısı 29"/>
            <p:cNvCxnSpPr/>
            <p:nvPr/>
          </p:nvCxnSpPr>
          <p:spPr>
            <a:xfrm flipV="1">
              <a:off x="5364088" y="3461444"/>
              <a:ext cx="1634818" cy="56081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Metin kutusu 30"/>
                <p:cNvSpPr txBox="1"/>
                <p:nvPr/>
              </p:nvSpPr>
              <p:spPr>
                <a:xfrm>
                  <a:off x="6797097" y="3624990"/>
                  <a:ext cx="2114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31" name="Metin kutusu 30"/>
                <p:cNvSpPr txBox="1">
                  <a:spLocks noRot="1" noChangeAspect="1" noMove="1" noResize="1" noEditPoints="1" noAdjustHandles="1" noChangeArrowheads="1" noChangeShapeType="1" noTextEdit="1"/>
                </p:cNvSpPr>
                <p:nvPr/>
              </p:nvSpPr>
              <p:spPr>
                <a:xfrm>
                  <a:off x="6797097" y="3624990"/>
                  <a:ext cx="211404" cy="310598"/>
                </a:xfrm>
                <a:prstGeom prst="rect">
                  <a:avLst/>
                </a:prstGeom>
                <a:blipFill>
                  <a:blip r:embed="rId4"/>
                  <a:stretch>
                    <a:fillRect l="-25714" r="-22857" b="-784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2" name="Metin kutusu 31"/>
                <p:cNvSpPr txBox="1"/>
                <p:nvPr/>
              </p:nvSpPr>
              <p:spPr>
                <a:xfrm>
                  <a:off x="6832329" y="3177512"/>
                  <a:ext cx="1075009" cy="866456"/>
                </a:xfrm>
                <a:prstGeom prst="rect">
                  <a:avLst/>
                </a:prstGeom>
                <a:noFill/>
              </p:spPr>
              <p:txBody>
                <a:bodyPr wrap="square" lIns="0" tIns="0" rIns="0" bIns="0" rtlCol="0">
                  <a:spAutoFit/>
                </a:bodyPr>
                <a:lstStyle/>
                <a:p>
                  <a14:m>
                    <m:oMath xmlns:m="http://schemas.openxmlformats.org/officeDocument/2006/math">
                      <m:acc>
                        <m:accPr>
                          <m:chr m:val="⃗"/>
                          <m:ctrlPr>
                            <a:rPr lang="tr-TR" i="1" smtClean="0">
                              <a:solidFill>
                                <a:schemeClr val="accent1"/>
                              </a:solidFill>
                              <a:latin typeface="Cambria Math" panose="02040503050406030204" pitchFamily="18" charset="0"/>
                            </a:rPr>
                          </m:ctrlPr>
                        </m:accPr>
                        <m:e>
                          <m:r>
                            <a:rPr lang="tr-TR" b="0" i="1" smtClean="0">
                              <a:solidFill>
                                <a:schemeClr val="accent1"/>
                              </a:solidFill>
                              <a:latin typeface="Cambria Math" panose="02040503050406030204" pitchFamily="18" charset="0"/>
                            </a:rPr>
                            <m:t>𝑅</m:t>
                          </m:r>
                        </m:e>
                      </m:acc>
                      <m:r>
                        <a:rPr lang="tr-TR" b="0" i="1" smtClean="0">
                          <a:solidFill>
                            <a:schemeClr val="accent1"/>
                          </a:solidFill>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𝐴</m:t>
                          </m:r>
                        </m:e>
                      </m:acc>
                    </m:oMath>
                  </a14:m>
                  <a:r>
                    <a:rPr lang="tr-TR" dirty="0"/>
                    <a:t>+</a:t>
                  </a:r>
                  <a14:m>
                    <m:oMath xmlns:m="http://schemas.openxmlformats.org/officeDocument/2006/math">
                      <m:acc>
                        <m:accPr>
                          <m:chr m:val="⃗"/>
                          <m:ctrlPr>
                            <a:rPr lang="tr-TR" i="1">
                              <a:solidFill>
                                <a:srgbClr val="FF0000"/>
                              </a:solidFill>
                              <a:latin typeface="Cambria Math" panose="02040503050406030204" pitchFamily="18" charset="0"/>
                            </a:rPr>
                          </m:ctrlPr>
                        </m:accPr>
                        <m:e>
                          <m:r>
                            <a:rPr lang="tr-TR" i="1">
                              <a:solidFill>
                                <a:srgbClr val="FF0000"/>
                              </a:solidFill>
                              <a:latin typeface="Cambria Math" panose="02040503050406030204" pitchFamily="18" charset="0"/>
                            </a:rPr>
                            <m:t>𝐵</m:t>
                          </m:r>
                        </m:e>
                      </m:acc>
                    </m:oMath>
                  </a14:m>
                  <a:endParaRPr lang="tr-TR" dirty="0">
                    <a:solidFill>
                      <a:srgbClr val="FF0000"/>
                    </a:solidFill>
                  </a:endParaRPr>
                </a:p>
                <a:p>
                  <a:endParaRPr lang="tr-TR" dirty="0"/>
                </a:p>
                <a:p>
                  <a:endParaRPr lang="tr-TR" dirty="0">
                    <a:solidFill>
                      <a:srgbClr val="5DA6AB"/>
                    </a:solidFill>
                  </a:endParaRPr>
                </a:p>
              </p:txBody>
            </p:sp>
          </mc:Choice>
          <mc:Fallback xmlns="">
            <p:sp>
              <p:nvSpPr>
                <p:cNvPr id="32" name="Metin kutusu 31"/>
                <p:cNvSpPr txBox="1">
                  <a:spLocks noRot="1" noChangeAspect="1" noMove="1" noResize="1" noEditPoints="1" noAdjustHandles="1" noChangeArrowheads="1" noChangeShapeType="1" noTextEdit="1"/>
                </p:cNvSpPr>
                <p:nvPr/>
              </p:nvSpPr>
              <p:spPr>
                <a:xfrm>
                  <a:off x="6832329" y="3177512"/>
                  <a:ext cx="1075009" cy="866456"/>
                </a:xfrm>
                <a:prstGeom prst="rect">
                  <a:avLst/>
                </a:prstGeom>
                <a:blipFill>
                  <a:blip r:embed="rId5"/>
                  <a:stretch>
                    <a:fillRect l="-7955" t="-16197"/>
                  </a:stretch>
                </a:blipFill>
              </p:spPr>
              <p:txBody>
                <a:bodyPr/>
                <a:lstStyle/>
                <a:p>
                  <a:r>
                    <a:rPr lang="tr-TR">
                      <a:noFill/>
                    </a:rPr>
                    <a:t> </a:t>
                  </a:r>
                </a:p>
              </p:txBody>
            </p:sp>
          </mc:Fallback>
        </mc:AlternateContent>
      </p:grpSp>
      <p:sp>
        <p:nvSpPr>
          <p:cNvPr id="54" name="Metin kutusu 53"/>
          <p:cNvSpPr txBox="1"/>
          <p:nvPr/>
        </p:nvSpPr>
        <p:spPr>
          <a:xfrm>
            <a:off x="4937025" y="2596008"/>
            <a:ext cx="194617" cy="276999"/>
          </a:xfrm>
          <a:prstGeom prst="rect">
            <a:avLst/>
          </a:prstGeom>
          <a:noFill/>
        </p:spPr>
        <p:txBody>
          <a:bodyPr wrap="square" lIns="0" tIns="0" rIns="0" bIns="0" rtlCol="0">
            <a:spAutoFit/>
          </a:bodyPr>
          <a:lstStyle/>
          <a:p>
            <a:r>
              <a:rPr lang="tr-TR" dirty="0"/>
              <a:t>=</a:t>
            </a:r>
          </a:p>
        </p:txBody>
      </p:sp>
      <p:grpSp>
        <p:nvGrpSpPr>
          <p:cNvPr id="62" name="Grup 61"/>
          <p:cNvGrpSpPr/>
          <p:nvPr/>
        </p:nvGrpSpPr>
        <p:grpSpPr>
          <a:xfrm>
            <a:off x="1525292" y="4835218"/>
            <a:ext cx="936104" cy="330187"/>
            <a:chOff x="1907704" y="3694488"/>
            <a:chExt cx="936104" cy="330187"/>
          </a:xfrm>
        </p:grpSpPr>
        <p:cxnSp>
          <p:nvCxnSpPr>
            <p:cNvPr id="63" name="Düz Ok Bağlayıcısı 62"/>
            <p:cNvCxnSpPr/>
            <p:nvPr/>
          </p:nvCxnSpPr>
          <p:spPr>
            <a:xfrm>
              <a:off x="1907704"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Metin kutusu 63"/>
                <p:cNvSpPr txBox="1"/>
                <p:nvPr/>
              </p:nvSpPr>
              <p:spPr>
                <a:xfrm>
                  <a:off x="2610186" y="3694488"/>
                  <a:ext cx="201016" cy="312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oMath>
                    </m:oMathPara>
                  </a14:m>
                  <a:endParaRPr lang="tr-TR" dirty="0"/>
                </a:p>
              </p:txBody>
            </p:sp>
          </mc:Choice>
          <mc:Fallback xmlns="">
            <p:sp>
              <p:nvSpPr>
                <p:cNvPr id="64" name="Metin kutusu 63"/>
                <p:cNvSpPr txBox="1">
                  <a:spLocks noRot="1" noChangeAspect="1" noMove="1" noResize="1" noEditPoints="1" noAdjustHandles="1" noChangeArrowheads="1" noChangeShapeType="1" noTextEdit="1"/>
                </p:cNvSpPr>
                <p:nvPr/>
              </p:nvSpPr>
              <p:spPr>
                <a:xfrm>
                  <a:off x="2610186" y="3694488"/>
                  <a:ext cx="201016" cy="312458"/>
                </a:xfrm>
                <a:prstGeom prst="rect">
                  <a:avLst/>
                </a:prstGeom>
                <a:blipFill>
                  <a:blip r:embed="rId6"/>
                  <a:stretch>
                    <a:fillRect l="-27273" t="-42308" r="-109091" b="-5769"/>
                  </a:stretch>
                </a:blipFill>
              </p:spPr>
              <p:txBody>
                <a:bodyPr/>
                <a:lstStyle/>
                <a:p>
                  <a:r>
                    <a:rPr lang="tr-TR">
                      <a:noFill/>
                    </a:rPr>
                    <a:t> </a:t>
                  </a:r>
                </a:p>
              </p:txBody>
            </p:sp>
          </mc:Fallback>
        </mc:AlternateContent>
      </p:grpSp>
      <p:sp>
        <p:nvSpPr>
          <p:cNvPr id="65" name="Metin kutusu 64"/>
          <p:cNvSpPr txBox="1"/>
          <p:nvPr/>
        </p:nvSpPr>
        <p:spPr>
          <a:xfrm>
            <a:off x="3290212" y="4945117"/>
            <a:ext cx="496290" cy="307777"/>
          </a:xfrm>
          <a:prstGeom prst="rect">
            <a:avLst/>
          </a:prstGeom>
          <a:noFill/>
        </p:spPr>
        <p:txBody>
          <a:bodyPr wrap="square" lIns="0" tIns="0" rIns="0" bIns="0" rtlCol="0">
            <a:spAutoFit/>
          </a:bodyPr>
          <a:lstStyle/>
          <a:p>
            <a:r>
              <a:rPr lang="tr-TR" sz="2000" b="1" dirty="0"/>
              <a:t>-</a:t>
            </a:r>
          </a:p>
        </p:txBody>
      </p:sp>
      <p:grpSp>
        <p:nvGrpSpPr>
          <p:cNvPr id="66" name="Grup 65"/>
          <p:cNvGrpSpPr/>
          <p:nvPr/>
        </p:nvGrpSpPr>
        <p:grpSpPr>
          <a:xfrm>
            <a:off x="3904790" y="4520376"/>
            <a:ext cx="523454" cy="683405"/>
            <a:chOff x="3897752" y="3283780"/>
            <a:chExt cx="523454" cy="683405"/>
          </a:xfrm>
        </p:grpSpPr>
        <p:cxnSp>
          <p:nvCxnSpPr>
            <p:cNvPr id="67" name="Düz Ok Bağlayıcısı 66"/>
            <p:cNvCxnSpPr/>
            <p:nvPr/>
          </p:nvCxnSpPr>
          <p:spPr>
            <a:xfrm flipV="1">
              <a:off x="3897752" y="3509678"/>
              <a:ext cx="523454" cy="457507"/>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Metin kutusu 67"/>
                <p:cNvSpPr txBox="1"/>
                <p:nvPr/>
              </p:nvSpPr>
              <p:spPr>
                <a:xfrm>
                  <a:off x="4075949" y="3283780"/>
                  <a:ext cx="2114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68" name="Metin kutusu 67"/>
                <p:cNvSpPr txBox="1">
                  <a:spLocks noRot="1" noChangeAspect="1" noMove="1" noResize="1" noEditPoints="1" noAdjustHandles="1" noChangeArrowheads="1" noChangeShapeType="1" noTextEdit="1"/>
                </p:cNvSpPr>
                <p:nvPr/>
              </p:nvSpPr>
              <p:spPr>
                <a:xfrm>
                  <a:off x="4075949" y="3283780"/>
                  <a:ext cx="211404" cy="310598"/>
                </a:xfrm>
                <a:prstGeom prst="rect">
                  <a:avLst/>
                </a:prstGeom>
                <a:blipFill>
                  <a:blip r:embed="rId7"/>
                  <a:stretch>
                    <a:fillRect l="-29412" r="-23529" b="-5882"/>
                  </a:stretch>
                </a:blipFill>
              </p:spPr>
              <p:txBody>
                <a:bodyPr/>
                <a:lstStyle/>
                <a:p>
                  <a:r>
                    <a:rPr lang="tr-TR">
                      <a:noFill/>
                    </a:rPr>
                    <a:t> </a:t>
                  </a:r>
                </a:p>
              </p:txBody>
            </p:sp>
          </mc:Fallback>
        </mc:AlternateContent>
      </p:grpSp>
      <p:sp>
        <p:nvSpPr>
          <p:cNvPr id="69" name="Metin kutusu 68"/>
          <p:cNvSpPr txBox="1"/>
          <p:nvPr/>
        </p:nvSpPr>
        <p:spPr>
          <a:xfrm>
            <a:off x="5001454" y="4970578"/>
            <a:ext cx="194617" cy="276999"/>
          </a:xfrm>
          <a:prstGeom prst="rect">
            <a:avLst/>
          </a:prstGeom>
          <a:noFill/>
        </p:spPr>
        <p:txBody>
          <a:bodyPr wrap="square" lIns="0" tIns="0" rIns="0" bIns="0" rtlCol="0">
            <a:spAutoFit/>
          </a:bodyPr>
          <a:lstStyle/>
          <a:p>
            <a:r>
              <a:rPr lang="tr-TR" dirty="0"/>
              <a:t>=</a:t>
            </a:r>
          </a:p>
        </p:txBody>
      </p:sp>
      <p:grpSp>
        <p:nvGrpSpPr>
          <p:cNvPr id="81" name="Grup 80"/>
          <p:cNvGrpSpPr/>
          <p:nvPr/>
        </p:nvGrpSpPr>
        <p:grpSpPr>
          <a:xfrm>
            <a:off x="6014048" y="4405324"/>
            <a:ext cx="1445037" cy="1255924"/>
            <a:chOff x="6162968" y="5111582"/>
            <a:chExt cx="1445037" cy="1255924"/>
          </a:xfrm>
        </p:grpSpPr>
        <p:grpSp>
          <p:nvGrpSpPr>
            <p:cNvPr id="70" name="Grup 69"/>
            <p:cNvGrpSpPr/>
            <p:nvPr/>
          </p:nvGrpSpPr>
          <p:grpSpPr>
            <a:xfrm>
              <a:off x="6232520" y="5111582"/>
              <a:ext cx="936104" cy="330187"/>
              <a:chOff x="1907704" y="3694488"/>
              <a:chExt cx="936104" cy="330187"/>
            </a:xfrm>
          </p:grpSpPr>
          <p:cxnSp>
            <p:nvCxnSpPr>
              <p:cNvPr id="71" name="Düz Ok Bağlayıcısı 70"/>
              <p:cNvCxnSpPr/>
              <p:nvPr/>
            </p:nvCxnSpPr>
            <p:spPr>
              <a:xfrm>
                <a:off x="1907704" y="4024675"/>
                <a:ext cx="9361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2" name="Metin kutusu 71"/>
                  <p:cNvSpPr txBox="1"/>
                  <p:nvPr/>
                </p:nvSpPr>
                <p:spPr>
                  <a:xfrm>
                    <a:off x="2610186" y="3694488"/>
                    <a:ext cx="201016" cy="312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oMath>
                      </m:oMathPara>
                    </a14:m>
                    <a:endParaRPr lang="tr-TR" dirty="0"/>
                  </a:p>
                </p:txBody>
              </p:sp>
            </mc:Choice>
            <mc:Fallback xmlns="">
              <p:sp>
                <p:nvSpPr>
                  <p:cNvPr id="72" name="Metin kutusu 71"/>
                  <p:cNvSpPr txBox="1">
                    <a:spLocks noRot="1" noChangeAspect="1" noMove="1" noResize="1" noEditPoints="1" noAdjustHandles="1" noChangeArrowheads="1" noChangeShapeType="1" noTextEdit="1"/>
                  </p:cNvSpPr>
                  <p:nvPr/>
                </p:nvSpPr>
                <p:spPr>
                  <a:xfrm>
                    <a:off x="2610186" y="3694488"/>
                    <a:ext cx="201016" cy="312458"/>
                  </a:xfrm>
                  <a:prstGeom prst="rect">
                    <a:avLst/>
                  </a:prstGeom>
                  <a:blipFill>
                    <a:blip r:embed="rId8"/>
                    <a:stretch>
                      <a:fillRect l="-30303" t="-45098" r="-106061" b="-5882"/>
                    </a:stretch>
                  </a:blipFill>
                </p:spPr>
                <p:txBody>
                  <a:bodyPr/>
                  <a:lstStyle/>
                  <a:p>
                    <a:r>
                      <a:rPr lang="tr-TR">
                        <a:noFill/>
                      </a:rPr>
                      <a:t> </a:t>
                    </a:r>
                  </a:p>
                </p:txBody>
              </p:sp>
            </mc:Fallback>
          </mc:AlternateContent>
        </p:grpSp>
        <p:grpSp>
          <p:nvGrpSpPr>
            <p:cNvPr id="73" name="Grup 72"/>
            <p:cNvGrpSpPr/>
            <p:nvPr/>
          </p:nvGrpSpPr>
          <p:grpSpPr>
            <a:xfrm>
              <a:off x="6700267" y="5453134"/>
              <a:ext cx="542727" cy="500701"/>
              <a:chOff x="3316708" y="4088324"/>
              <a:chExt cx="542727" cy="500701"/>
            </a:xfrm>
          </p:grpSpPr>
          <p:cxnSp>
            <p:nvCxnSpPr>
              <p:cNvPr id="74" name="Düz Ok Bağlayıcısı 73"/>
              <p:cNvCxnSpPr/>
              <p:nvPr/>
            </p:nvCxnSpPr>
            <p:spPr>
              <a:xfrm flipH="1">
                <a:off x="3316708" y="4088324"/>
                <a:ext cx="457218" cy="500701"/>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Metin kutusu 74"/>
                  <p:cNvSpPr txBox="1"/>
                  <p:nvPr/>
                </p:nvSpPr>
                <p:spPr>
                  <a:xfrm>
                    <a:off x="3474906" y="4243004"/>
                    <a:ext cx="384529"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solidFill>
                                <a:srgbClr val="FF0000"/>
                              </a:solidFill>
                              <a:latin typeface="Cambria Math" panose="02040503050406030204" pitchFamily="18" charset="0"/>
                            </a:rPr>
                            <m:t>−</m:t>
                          </m:r>
                          <m:acc>
                            <m:accPr>
                              <m:chr m:val="⃗"/>
                              <m:ctrlPr>
                                <a:rPr lang="tr-TR" i="1" smtClean="0">
                                  <a:solidFill>
                                    <a:srgbClr val="FF0000"/>
                                  </a:solidFill>
                                  <a:latin typeface="Cambria Math" panose="02040503050406030204" pitchFamily="18" charset="0"/>
                                </a:rPr>
                              </m:ctrlPr>
                            </m:accPr>
                            <m:e>
                              <m:r>
                                <a:rPr lang="tr-TR" b="0" i="1" smtClean="0">
                                  <a:solidFill>
                                    <a:srgbClr val="FF0000"/>
                                  </a:solidFill>
                                  <a:latin typeface="Cambria Math" panose="02040503050406030204" pitchFamily="18" charset="0"/>
                                </a:rPr>
                                <m:t>𝐵</m:t>
                              </m:r>
                            </m:e>
                          </m:acc>
                        </m:oMath>
                      </m:oMathPara>
                    </a14:m>
                    <a:endParaRPr lang="tr-TR" dirty="0">
                      <a:solidFill>
                        <a:srgbClr val="FF0000"/>
                      </a:solidFill>
                    </a:endParaRPr>
                  </a:p>
                </p:txBody>
              </p:sp>
            </mc:Choice>
            <mc:Fallback xmlns="">
              <p:sp>
                <p:nvSpPr>
                  <p:cNvPr id="75" name="Metin kutusu 74"/>
                  <p:cNvSpPr txBox="1">
                    <a:spLocks noRot="1" noChangeAspect="1" noMove="1" noResize="1" noEditPoints="1" noAdjustHandles="1" noChangeArrowheads="1" noChangeShapeType="1" noTextEdit="1"/>
                  </p:cNvSpPr>
                  <p:nvPr/>
                </p:nvSpPr>
                <p:spPr>
                  <a:xfrm>
                    <a:off x="3474906" y="4243004"/>
                    <a:ext cx="384529" cy="310598"/>
                  </a:xfrm>
                  <a:prstGeom prst="rect">
                    <a:avLst/>
                  </a:prstGeom>
                  <a:blipFill>
                    <a:blip r:embed="rId9"/>
                    <a:stretch>
                      <a:fillRect l="-1587" r="-14286" b="-7843"/>
                    </a:stretch>
                  </a:blipFill>
                </p:spPr>
                <p:txBody>
                  <a:bodyPr/>
                  <a:lstStyle/>
                  <a:p>
                    <a:r>
                      <a:rPr lang="tr-TR">
                        <a:noFill/>
                      </a:rPr>
                      <a:t> </a:t>
                    </a:r>
                  </a:p>
                </p:txBody>
              </p:sp>
            </mc:Fallback>
          </mc:AlternateContent>
        </p:grpSp>
        <p:cxnSp>
          <p:nvCxnSpPr>
            <p:cNvPr id="76" name="Düz Ok Bağlayıcısı 75"/>
            <p:cNvCxnSpPr/>
            <p:nvPr/>
          </p:nvCxnSpPr>
          <p:spPr>
            <a:xfrm>
              <a:off x="6232520" y="5450650"/>
              <a:ext cx="467747" cy="48891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Dikdörtgen 76"/>
                <p:cNvSpPr/>
                <p:nvPr/>
              </p:nvSpPr>
              <p:spPr>
                <a:xfrm>
                  <a:off x="6332528" y="5962715"/>
                  <a:ext cx="1275477" cy="404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chemeClr val="accent1"/>
                                </a:solidFill>
                                <a:latin typeface="Cambria Math" panose="02040503050406030204" pitchFamily="18" charset="0"/>
                              </a:rPr>
                            </m:ctrlPr>
                          </m:accPr>
                          <m:e>
                            <m:r>
                              <a:rPr lang="tr-TR" i="1">
                                <a:solidFill>
                                  <a:schemeClr val="accent1"/>
                                </a:solidFill>
                                <a:latin typeface="Cambria Math" panose="02040503050406030204" pitchFamily="18" charset="0"/>
                              </a:rPr>
                              <m:t>𝑅</m:t>
                            </m:r>
                          </m:e>
                        </m:acc>
                        <m:r>
                          <a:rPr lang="tr-TR" i="1">
                            <a:solidFill>
                              <a:schemeClr val="accent1"/>
                            </a:solidFill>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𝐴</m:t>
                            </m:r>
                          </m:e>
                        </m:acc>
                        <m:r>
                          <a:rPr lang="tr-TR" b="0" i="0" smtClean="0">
                            <a:latin typeface="Cambria Math" panose="02040503050406030204" pitchFamily="18" charset="0"/>
                          </a:rPr>
                          <m:t>−</m:t>
                        </m:r>
                        <m:acc>
                          <m:accPr>
                            <m:chr m:val="⃗"/>
                            <m:ctrlPr>
                              <a:rPr lang="tr-TR" i="1">
                                <a:solidFill>
                                  <a:srgbClr val="FF0000"/>
                                </a:solidFill>
                                <a:latin typeface="Cambria Math" panose="02040503050406030204" pitchFamily="18" charset="0"/>
                              </a:rPr>
                            </m:ctrlPr>
                          </m:accPr>
                          <m:e>
                            <m:r>
                              <a:rPr lang="tr-TR" i="1">
                                <a:solidFill>
                                  <a:srgbClr val="FF0000"/>
                                </a:solidFill>
                                <a:latin typeface="Cambria Math" panose="02040503050406030204" pitchFamily="18" charset="0"/>
                              </a:rPr>
                              <m:t>𝐵</m:t>
                            </m:r>
                          </m:e>
                        </m:acc>
                      </m:oMath>
                    </m:oMathPara>
                  </a14:m>
                  <a:endParaRPr lang="tr-TR" dirty="0"/>
                </a:p>
              </p:txBody>
            </p:sp>
          </mc:Choice>
          <mc:Fallback xmlns="">
            <p:sp>
              <p:nvSpPr>
                <p:cNvPr id="77" name="Dikdörtgen 76"/>
                <p:cNvSpPr>
                  <a:spLocks noRot="1" noChangeAspect="1" noMove="1" noResize="1" noEditPoints="1" noAdjustHandles="1" noChangeArrowheads="1" noChangeShapeType="1" noTextEdit="1"/>
                </p:cNvSpPr>
                <p:nvPr/>
              </p:nvSpPr>
              <p:spPr>
                <a:xfrm>
                  <a:off x="6332528" y="5962715"/>
                  <a:ext cx="1275477" cy="404791"/>
                </a:xfrm>
                <a:prstGeom prst="rect">
                  <a:avLst/>
                </a:prstGeom>
                <a:blipFill>
                  <a:blip r:embed="rId10"/>
                  <a:stretch>
                    <a:fillRect t="-22388"/>
                  </a:stretch>
                </a:blipFill>
              </p:spPr>
              <p:txBody>
                <a:bodyPr/>
                <a:lstStyle/>
                <a:p>
                  <a:r>
                    <a:rPr lang="tr-TR">
                      <a:noFill/>
                    </a:rPr>
                    <a:t> </a:t>
                  </a:r>
                </a:p>
              </p:txBody>
            </p:sp>
          </mc:Fallback>
        </mc:AlternateContent>
        <p:sp>
          <p:nvSpPr>
            <p:cNvPr id="79" name="Serbest Form 78"/>
            <p:cNvSpPr/>
            <p:nvPr/>
          </p:nvSpPr>
          <p:spPr>
            <a:xfrm>
              <a:off x="6162968" y="5732453"/>
              <a:ext cx="277000" cy="404790"/>
            </a:xfrm>
            <a:custGeom>
              <a:avLst/>
              <a:gdLst>
                <a:gd name="connsiteX0" fmla="*/ 31750 w 31750"/>
                <a:gd name="connsiteY0" fmla="*/ 0 h 209550"/>
                <a:gd name="connsiteX1" fmla="*/ 0 w 31750"/>
                <a:gd name="connsiteY1" fmla="*/ 152400 h 209550"/>
                <a:gd name="connsiteX2" fmla="*/ 31750 w 31750"/>
                <a:gd name="connsiteY2" fmla="*/ 209550 h 209550"/>
              </a:gdLst>
              <a:ahLst/>
              <a:cxnLst>
                <a:cxn ang="0">
                  <a:pos x="connsiteX0" y="connsiteY0"/>
                </a:cxn>
                <a:cxn ang="0">
                  <a:pos x="connsiteX1" y="connsiteY1"/>
                </a:cxn>
                <a:cxn ang="0">
                  <a:pos x="connsiteX2" y="connsiteY2"/>
                </a:cxn>
              </a:cxnLst>
              <a:rect l="l" t="t" r="r" b="b"/>
              <a:pathLst>
                <a:path w="31750" h="209550">
                  <a:moveTo>
                    <a:pt x="31750" y="0"/>
                  </a:moveTo>
                  <a:cubicBezTo>
                    <a:pt x="15875" y="58737"/>
                    <a:pt x="0" y="117475"/>
                    <a:pt x="0" y="152400"/>
                  </a:cubicBezTo>
                  <a:cubicBezTo>
                    <a:pt x="0" y="187325"/>
                    <a:pt x="15875" y="198437"/>
                    <a:pt x="31750" y="209550"/>
                  </a:cubicBezTo>
                </a:path>
              </a:pathLst>
            </a:custGeom>
            <a:ln w="19050">
              <a:solidFill>
                <a:schemeClr val="accent3">
                  <a:lumMod val="75000"/>
                </a:schemeClr>
              </a:solidFill>
              <a:prstDash val="dash"/>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tr-TR" dirty="0"/>
            </a:p>
          </p:txBody>
        </p:sp>
      </p:grpSp>
    </p:spTree>
    <p:extLst>
      <p:ext uri="{BB962C8B-B14F-4D97-AF65-F5344CB8AC3E}">
        <p14:creationId xmlns:p14="http://schemas.microsoft.com/office/powerpoint/2010/main" val="1881734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500"/>
                                        <p:tgtEl>
                                          <p:spTgt spid="6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left)">
                                      <p:cBhvr>
                                        <p:cTn id="38" dur="500"/>
                                        <p:tgtEl>
                                          <p:spTgt spid="65"/>
                                        </p:tgtEl>
                                      </p:cBhvr>
                                    </p:animEffect>
                                  </p:childTnLst>
                                </p:cTn>
                              </p:par>
                              <p:par>
                                <p:cTn id="39" presetID="22" presetClass="entr" presetSubtype="8"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par>
                                <p:cTn id="45" presetID="22" presetClass="entr" presetSubtype="8"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500"/>
                                        <p:tgtEl>
                                          <p:spTgt spid="8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 grpId="0"/>
      <p:bldP spid="20" grpId="0"/>
      <p:bldP spid="24" grpId="0"/>
      <p:bldP spid="54" grpId="0"/>
      <p:bldP spid="65" grpId="0"/>
      <p:bldP spid="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kdörtgen 42"/>
          <p:cNvSpPr/>
          <p:nvPr/>
        </p:nvSpPr>
        <p:spPr>
          <a:xfrm>
            <a:off x="539552" y="311361"/>
            <a:ext cx="7579031" cy="1754326"/>
          </a:xfrm>
          <a:prstGeom prst="rect">
            <a:avLst/>
          </a:prstGeom>
        </p:spPr>
        <p:txBody>
          <a:bodyPr wrap="square">
            <a:spAutoFit/>
          </a:bodyPr>
          <a:lstStyle/>
          <a:p>
            <a:pPr>
              <a:lnSpc>
                <a:spcPct val="150000"/>
              </a:lnSpc>
            </a:pPr>
            <a:r>
              <a:rPr lang="tr-TR" b="1" dirty="0"/>
              <a:t>c-)  Birden Fazla vektörün toplanması veya çıkarılması</a:t>
            </a:r>
            <a:r>
              <a:rPr lang="tr-TR" dirty="0"/>
              <a:t>: Bu durumda üçgen yöntemi daha pratiktir. Vektörler uç uca eklenir ve ilk vektörün başlangıcından son vektörün ucuna çizilen vektör bileşkeyi verir. Vektörlerin sırasının önemi yoktur. Çıkarılacak vektörleri varsa yine 180 derece çevrilir.</a:t>
            </a:r>
          </a:p>
        </p:txBody>
      </p:sp>
      <p:sp>
        <p:nvSpPr>
          <p:cNvPr id="2" name="Altbilgi Yer Tutucusu 1"/>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49</a:t>
            </a:fld>
            <a:endParaRPr lang="tr-TR"/>
          </a:p>
        </p:txBody>
      </p:sp>
      <p:cxnSp>
        <p:nvCxnSpPr>
          <p:cNvPr id="5" name="Düz Ok Bağlayıcısı 4"/>
          <p:cNvCxnSpPr>
            <a:cxnSpLocks/>
          </p:cNvCxnSpPr>
          <p:nvPr/>
        </p:nvCxnSpPr>
        <p:spPr>
          <a:xfrm flipV="1">
            <a:off x="1059350" y="3822504"/>
            <a:ext cx="432048" cy="648072"/>
          </a:xfrm>
          <a:prstGeom prst="straightConnector1">
            <a:avLst/>
          </a:prstGeom>
          <a:ln w="222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a:cxnSpLocks/>
          </p:cNvCxnSpPr>
          <p:nvPr/>
        </p:nvCxnSpPr>
        <p:spPr>
          <a:xfrm flipH="1">
            <a:off x="2075230" y="2957036"/>
            <a:ext cx="1008111" cy="360040"/>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a:cxnSpLocks/>
          </p:cNvCxnSpPr>
          <p:nvPr/>
        </p:nvCxnSpPr>
        <p:spPr>
          <a:xfrm flipV="1">
            <a:off x="1131358" y="2759014"/>
            <a:ext cx="144016" cy="75608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Metin kutusu 15"/>
              <p:cNvSpPr txBox="1"/>
              <p:nvPr/>
            </p:nvSpPr>
            <p:spPr>
              <a:xfrm>
                <a:off x="730516" y="2736911"/>
                <a:ext cx="40729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𝐵</m:t>
                          </m:r>
                        </m:e>
                      </m:acc>
                    </m:oMath>
                  </m:oMathPara>
                </a14:m>
                <a:endParaRPr lang="tr-TR" dirty="0"/>
              </a:p>
            </p:txBody>
          </p:sp>
        </mc:Choice>
        <mc:Fallback xmlns="">
          <p:sp>
            <p:nvSpPr>
              <p:cNvPr id="16" name="Metin kutusu 15"/>
              <p:cNvSpPr txBox="1">
                <a:spLocks noRot="1" noChangeAspect="1" noMove="1" noResize="1" noEditPoints="1" noAdjustHandles="1" noChangeArrowheads="1" noChangeShapeType="1" noTextEdit="1"/>
              </p:cNvSpPr>
              <p:nvPr/>
            </p:nvSpPr>
            <p:spPr>
              <a:xfrm>
                <a:off x="730516" y="2736911"/>
                <a:ext cx="407291" cy="402931"/>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5" name="Metin kutusu 24"/>
              <p:cNvSpPr txBox="1"/>
              <p:nvPr/>
            </p:nvSpPr>
            <p:spPr>
              <a:xfrm>
                <a:off x="1275374" y="4103034"/>
                <a:ext cx="396904"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𝐴</m:t>
                          </m:r>
                        </m:e>
                      </m:acc>
                    </m:oMath>
                  </m:oMathPara>
                </a14:m>
                <a:endParaRPr lang="tr-TR" dirty="0"/>
              </a:p>
            </p:txBody>
          </p:sp>
        </mc:Choice>
        <mc:Fallback xmlns="">
          <p:sp>
            <p:nvSpPr>
              <p:cNvPr id="25" name="Metin kutusu 24"/>
              <p:cNvSpPr txBox="1">
                <a:spLocks noRot="1" noChangeAspect="1" noMove="1" noResize="1" noEditPoints="1" noAdjustHandles="1" noChangeArrowheads="1" noChangeShapeType="1" noTextEdit="1"/>
              </p:cNvSpPr>
              <p:nvPr/>
            </p:nvSpPr>
            <p:spPr>
              <a:xfrm>
                <a:off x="1275374" y="4103034"/>
                <a:ext cx="396904" cy="404791"/>
              </a:xfrm>
              <a:prstGeom prst="rect">
                <a:avLst/>
              </a:prstGeom>
              <a:blipFill>
                <a:blip r:embed="rId4"/>
                <a:stretch>
                  <a:fillRect t="-22727" r="-3384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Metin kutusu 25"/>
              <p:cNvSpPr txBox="1"/>
              <p:nvPr/>
            </p:nvSpPr>
            <p:spPr>
              <a:xfrm>
                <a:off x="2215611" y="2730757"/>
                <a:ext cx="396775"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𝐶</m:t>
                          </m:r>
                        </m:e>
                      </m:acc>
                    </m:oMath>
                  </m:oMathPara>
                </a14:m>
                <a:endParaRPr lang="tr-TR" dirty="0"/>
              </a:p>
            </p:txBody>
          </p:sp>
        </mc:Choice>
        <mc:Fallback xmlns="">
          <p:sp>
            <p:nvSpPr>
              <p:cNvPr id="26" name="Metin kutusu 25"/>
              <p:cNvSpPr txBox="1">
                <a:spLocks noRot="1" noChangeAspect="1" noMove="1" noResize="1" noEditPoints="1" noAdjustHandles="1" noChangeArrowheads="1" noChangeShapeType="1" noTextEdit="1"/>
              </p:cNvSpPr>
              <p:nvPr/>
            </p:nvSpPr>
            <p:spPr>
              <a:xfrm>
                <a:off x="2215611" y="2730757"/>
                <a:ext cx="396775" cy="404791"/>
              </a:xfrm>
              <a:prstGeom prst="rect">
                <a:avLst/>
              </a:prstGeom>
              <a:blipFill>
                <a:blip r:embed="rId5"/>
                <a:stretch>
                  <a:fillRect t="-22727" r="-30303"/>
                </a:stretch>
              </a:blipFill>
            </p:spPr>
            <p:txBody>
              <a:bodyPr/>
              <a:lstStyle/>
              <a:p>
                <a:r>
                  <a:rPr lang="tr-TR">
                    <a:noFill/>
                  </a:rPr>
                  <a:t> </a:t>
                </a:r>
              </a:p>
            </p:txBody>
          </p:sp>
        </mc:Fallback>
      </mc:AlternateContent>
      <p:cxnSp>
        <p:nvCxnSpPr>
          <p:cNvPr id="11" name="Düz Ok Bağlayıcısı 10"/>
          <p:cNvCxnSpPr>
            <a:cxnSpLocks/>
          </p:cNvCxnSpPr>
          <p:nvPr/>
        </p:nvCxnSpPr>
        <p:spPr>
          <a:xfrm flipV="1">
            <a:off x="5040078" y="3037529"/>
            <a:ext cx="144016" cy="75608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cxnSpLocks/>
          </p:cNvCxnSpPr>
          <p:nvPr/>
        </p:nvCxnSpPr>
        <p:spPr>
          <a:xfrm flipV="1">
            <a:off x="4608030" y="3793613"/>
            <a:ext cx="432048" cy="648072"/>
          </a:xfrm>
          <a:prstGeom prst="straightConnector1">
            <a:avLst/>
          </a:prstGeom>
          <a:ln w="222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a:cxnSpLocks/>
          </p:cNvCxnSpPr>
          <p:nvPr/>
        </p:nvCxnSpPr>
        <p:spPr>
          <a:xfrm flipH="1">
            <a:off x="4175983" y="3055531"/>
            <a:ext cx="1008111" cy="360040"/>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a:cxnSpLocks/>
          </p:cNvCxnSpPr>
          <p:nvPr/>
        </p:nvCxnSpPr>
        <p:spPr>
          <a:xfrm flipH="1" flipV="1">
            <a:off x="4175983" y="3401942"/>
            <a:ext cx="432048" cy="102611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Metin kutusu 26"/>
              <p:cNvSpPr txBox="1"/>
              <p:nvPr/>
            </p:nvSpPr>
            <p:spPr>
              <a:xfrm>
                <a:off x="2543600" y="4130857"/>
                <a:ext cx="1760281" cy="4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𝑅</m:t>
                          </m:r>
                        </m:e>
                      </m:acc>
                      <m:r>
                        <a:rPr lang="tr-TR" b="0"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𝐴</m:t>
                          </m:r>
                        </m:e>
                      </m:acc>
                      <m:r>
                        <a:rPr lang="tr-TR" b="0" i="0"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𝐵</m:t>
                          </m:r>
                        </m:e>
                      </m:acc>
                      <m:r>
                        <a:rPr lang="tr-TR" b="0"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𝐶</m:t>
                          </m:r>
                        </m:e>
                      </m:acc>
                    </m:oMath>
                  </m:oMathPara>
                </a14:m>
                <a:endParaRPr lang="tr-TR" dirty="0"/>
              </a:p>
            </p:txBody>
          </p:sp>
        </mc:Choice>
        <mc:Fallback xmlns="">
          <p:sp>
            <p:nvSpPr>
              <p:cNvPr id="27" name="Metin kutusu 26"/>
              <p:cNvSpPr txBox="1">
                <a:spLocks noRot="1" noChangeAspect="1" noMove="1" noResize="1" noEditPoints="1" noAdjustHandles="1" noChangeArrowheads="1" noChangeShapeType="1" noTextEdit="1"/>
              </p:cNvSpPr>
              <p:nvPr/>
            </p:nvSpPr>
            <p:spPr>
              <a:xfrm>
                <a:off x="2543600" y="4130857"/>
                <a:ext cx="1760281" cy="404791"/>
              </a:xfrm>
              <a:prstGeom prst="rect">
                <a:avLst/>
              </a:prstGeom>
              <a:blipFill>
                <a:blip r:embed="rId6"/>
                <a:stretch>
                  <a:fillRect t="-22727" r="-12803"/>
                </a:stretch>
              </a:blipFill>
            </p:spPr>
            <p:txBody>
              <a:bodyPr/>
              <a:lstStyle/>
              <a:p>
                <a:r>
                  <a:rPr lang="tr-TR">
                    <a:noFill/>
                  </a:rPr>
                  <a:t> </a:t>
                </a:r>
              </a:p>
            </p:txBody>
          </p:sp>
        </mc:Fallback>
      </mc:AlternateContent>
      <p:sp>
        <p:nvSpPr>
          <p:cNvPr id="20" name="Yay 19"/>
          <p:cNvSpPr/>
          <p:nvPr/>
        </p:nvSpPr>
        <p:spPr>
          <a:xfrm rot="18864203">
            <a:off x="3026744" y="4015027"/>
            <a:ext cx="1512168" cy="623621"/>
          </a:xfrm>
          <a:prstGeom prst="arc">
            <a:avLst>
              <a:gd name="adj1" fmla="val 14620761"/>
              <a:gd name="adj2" fmla="val 21213353"/>
            </a:avLst>
          </a:prstGeom>
          <a:ln w="19050">
            <a:solidFill>
              <a:schemeClr val="tx1"/>
            </a:solidFill>
            <a:prstDash val="dash"/>
            <a:headEnd type="triangle"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9" name="Metin kutusu 28"/>
              <p:cNvSpPr txBox="1"/>
              <p:nvPr/>
            </p:nvSpPr>
            <p:spPr>
              <a:xfrm>
                <a:off x="4787190" y="4036894"/>
                <a:ext cx="396904"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𝐴</m:t>
                          </m:r>
                        </m:e>
                      </m:acc>
                    </m:oMath>
                  </m:oMathPara>
                </a14:m>
                <a:endParaRPr lang="tr-TR" dirty="0"/>
              </a:p>
            </p:txBody>
          </p:sp>
        </mc:Choice>
        <mc:Fallback xmlns="">
          <p:sp>
            <p:nvSpPr>
              <p:cNvPr id="29" name="Metin kutusu 28"/>
              <p:cNvSpPr txBox="1">
                <a:spLocks noRot="1" noChangeAspect="1" noMove="1" noResize="1" noEditPoints="1" noAdjustHandles="1" noChangeArrowheads="1" noChangeShapeType="1" noTextEdit="1"/>
              </p:cNvSpPr>
              <p:nvPr/>
            </p:nvSpPr>
            <p:spPr>
              <a:xfrm>
                <a:off x="4787190" y="4036894"/>
                <a:ext cx="396904" cy="404791"/>
              </a:xfrm>
              <a:prstGeom prst="rect">
                <a:avLst/>
              </a:prstGeom>
              <a:blipFill>
                <a:blip r:embed="rId7"/>
                <a:stretch>
                  <a:fillRect t="-22388" r="-3384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0" name="Metin kutusu 29"/>
              <p:cNvSpPr txBox="1"/>
              <p:nvPr/>
            </p:nvSpPr>
            <p:spPr>
              <a:xfrm>
                <a:off x="5136843" y="3292974"/>
                <a:ext cx="40729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𝐵</m:t>
                          </m:r>
                        </m:e>
                      </m:acc>
                    </m:oMath>
                  </m:oMathPara>
                </a14:m>
                <a:endParaRPr lang="tr-TR" dirty="0"/>
              </a:p>
            </p:txBody>
          </p:sp>
        </mc:Choice>
        <mc:Fallback xmlns="">
          <p:sp>
            <p:nvSpPr>
              <p:cNvPr id="30" name="Metin kutusu 29"/>
              <p:cNvSpPr txBox="1">
                <a:spLocks noRot="1" noChangeAspect="1" noMove="1" noResize="1" noEditPoints="1" noAdjustHandles="1" noChangeArrowheads="1" noChangeShapeType="1" noTextEdit="1"/>
              </p:cNvSpPr>
              <p:nvPr/>
            </p:nvSpPr>
            <p:spPr>
              <a:xfrm>
                <a:off x="5136843" y="3292974"/>
                <a:ext cx="407291" cy="402931"/>
              </a:xfrm>
              <a:prstGeom prst="rect">
                <a:avLst/>
              </a:prstGeom>
              <a:blipFill>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Metin kutusu 30"/>
              <p:cNvSpPr txBox="1"/>
              <p:nvPr/>
            </p:nvSpPr>
            <p:spPr>
              <a:xfrm>
                <a:off x="4427279" y="2901640"/>
                <a:ext cx="396775"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𝐶</m:t>
                          </m:r>
                        </m:e>
                      </m:acc>
                    </m:oMath>
                  </m:oMathPara>
                </a14:m>
                <a:endParaRPr lang="tr-TR" dirty="0"/>
              </a:p>
            </p:txBody>
          </p:sp>
        </mc:Choice>
        <mc:Fallback xmlns="">
          <p:sp>
            <p:nvSpPr>
              <p:cNvPr id="31" name="Metin kutusu 30"/>
              <p:cNvSpPr txBox="1">
                <a:spLocks noRot="1" noChangeAspect="1" noMove="1" noResize="1" noEditPoints="1" noAdjustHandles="1" noChangeArrowheads="1" noChangeShapeType="1" noTextEdit="1"/>
              </p:cNvSpPr>
              <p:nvPr/>
            </p:nvSpPr>
            <p:spPr>
              <a:xfrm>
                <a:off x="4427279" y="2901640"/>
                <a:ext cx="396775" cy="404791"/>
              </a:xfrm>
              <a:prstGeom prst="rect">
                <a:avLst/>
              </a:prstGeom>
              <a:blipFill>
                <a:blip r:embed="rId9"/>
                <a:stretch>
                  <a:fillRect t="-22727" r="-3230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4" name="Metin kutusu 43"/>
              <p:cNvSpPr txBox="1"/>
              <p:nvPr/>
            </p:nvSpPr>
            <p:spPr>
              <a:xfrm>
                <a:off x="7405944" y="2486584"/>
                <a:ext cx="569900"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a:rPr>
                        <m:t>−</m:t>
                      </m:r>
                      <m:acc>
                        <m:accPr>
                          <m:chr m:val="⃗"/>
                          <m:ctrlPr>
                            <a:rPr lang="tr-TR" i="1" smtClean="0">
                              <a:latin typeface="Cambria Math" panose="02040503050406030204" pitchFamily="18" charset="0"/>
                            </a:rPr>
                          </m:ctrlPr>
                        </m:accPr>
                        <m:e>
                          <m:r>
                            <a:rPr lang="tr-TR" b="0" i="1" smtClean="0">
                              <a:latin typeface="Cambria Math"/>
                            </a:rPr>
                            <m:t>𝐶</m:t>
                          </m:r>
                        </m:e>
                      </m:acc>
                    </m:oMath>
                  </m:oMathPara>
                </a14:m>
                <a:endParaRPr lang="tr-TR" dirty="0"/>
              </a:p>
            </p:txBody>
          </p:sp>
        </mc:Choice>
        <mc:Fallback xmlns="">
          <p:sp>
            <p:nvSpPr>
              <p:cNvPr id="44" name="Metin kutusu 43"/>
              <p:cNvSpPr txBox="1">
                <a:spLocks noRot="1" noChangeAspect="1" noMove="1" noResize="1" noEditPoints="1" noAdjustHandles="1" noChangeArrowheads="1" noChangeShapeType="1" noTextEdit="1"/>
              </p:cNvSpPr>
              <p:nvPr/>
            </p:nvSpPr>
            <p:spPr>
              <a:xfrm>
                <a:off x="7405944" y="2486584"/>
                <a:ext cx="569900" cy="404791"/>
              </a:xfrm>
              <a:prstGeom prst="rect">
                <a:avLst/>
              </a:prstGeom>
              <a:blipFill>
                <a:blip r:embed="rId10"/>
                <a:stretch>
                  <a:fillRect t="-22727" r="-45161"/>
                </a:stretch>
              </a:blipFill>
            </p:spPr>
            <p:txBody>
              <a:bodyPr/>
              <a:lstStyle/>
              <a:p>
                <a:r>
                  <a:rPr lang="tr-TR">
                    <a:noFill/>
                  </a:rPr>
                  <a:t> </a:t>
                </a:r>
              </a:p>
            </p:txBody>
          </p:sp>
        </mc:Fallback>
      </mc:AlternateContent>
      <p:cxnSp>
        <p:nvCxnSpPr>
          <p:cNvPr id="32" name="Düz Ok Bağlayıcısı 31"/>
          <p:cNvCxnSpPr>
            <a:cxnSpLocks/>
          </p:cNvCxnSpPr>
          <p:nvPr/>
        </p:nvCxnSpPr>
        <p:spPr>
          <a:xfrm flipV="1">
            <a:off x="6539725" y="3630089"/>
            <a:ext cx="432048" cy="648072"/>
          </a:xfrm>
          <a:prstGeom prst="straightConnector1">
            <a:avLst/>
          </a:prstGeom>
          <a:ln w="222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cxnSpLocks/>
          </p:cNvCxnSpPr>
          <p:nvPr/>
        </p:nvCxnSpPr>
        <p:spPr>
          <a:xfrm flipV="1">
            <a:off x="6967342" y="2901640"/>
            <a:ext cx="144016" cy="75608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a:cxnSpLocks/>
          </p:cNvCxnSpPr>
          <p:nvPr/>
        </p:nvCxnSpPr>
        <p:spPr>
          <a:xfrm flipV="1">
            <a:off x="7111359" y="2730757"/>
            <a:ext cx="1156558" cy="202396"/>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a:cxnSpLocks/>
          </p:cNvCxnSpPr>
          <p:nvPr/>
        </p:nvCxnSpPr>
        <p:spPr>
          <a:xfrm flipV="1">
            <a:off x="6539725" y="2759014"/>
            <a:ext cx="1728192" cy="15191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Metin kutusu 44"/>
              <p:cNvSpPr txBox="1"/>
              <p:nvPr/>
            </p:nvSpPr>
            <p:spPr>
              <a:xfrm>
                <a:off x="6341273" y="3620108"/>
                <a:ext cx="396904"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𝐴</m:t>
                          </m:r>
                        </m:e>
                      </m:acc>
                    </m:oMath>
                  </m:oMathPara>
                </a14:m>
                <a:endParaRPr lang="tr-TR" dirty="0"/>
              </a:p>
            </p:txBody>
          </p:sp>
        </mc:Choice>
        <mc:Fallback xmlns="">
          <p:sp>
            <p:nvSpPr>
              <p:cNvPr id="45" name="Metin kutusu 44"/>
              <p:cNvSpPr txBox="1">
                <a:spLocks noRot="1" noChangeAspect="1" noMove="1" noResize="1" noEditPoints="1" noAdjustHandles="1" noChangeArrowheads="1" noChangeShapeType="1" noTextEdit="1"/>
              </p:cNvSpPr>
              <p:nvPr/>
            </p:nvSpPr>
            <p:spPr>
              <a:xfrm>
                <a:off x="6341273" y="3620108"/>
                <a:ext cx="396904" cy="404791"/>
              </a:xfrm>
              <a:prstGeom prst="rect">
                <a:avLst/>
              </a:prstGeom>
              <a:blipFill>
                <a:blip r:embed="rId11"/>
                <a:stretch>
                  <a:fillRect t="-22727" r="-3384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6" name="Metin kutusu 45"/>
              <p:cNvSpPr txBox="1"/>
              <p:nvPr/>
            </p:nvSpPr>
            <p:spPr>
              <a:xfrm>
                <a:off x="6564482" y="3036608"/>
                <a:ext cx="40729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𝐵</m:t>
                          </m:r>
                        </m:e>
                      </m:acc>
                    </m:oMath>
                  </m:oMathPara>
                </a14:m>
                <a:endParaRPr lang="tr-TR" dirty="0"/>
              </a:p>
            </p:txBody>
          </p:sp>
        </mc:Choice>
        <mc:Fallback xmlns="">
          <p:sp>
            <p:nvSpPr>
              <p:cNvPr id="46" name="Metin kutusu 45"/>
              <p:cNvSpPr txBox="1">
                <a:spLocks noRot="1" noChangeAspect="1" noMove="1" noResize="1" noEditPoints="1" noAdjustHandles="1" noChangeArrowheads="1" noChangeShapeType="1" noTextEdit="1"/>
              </p:cNvSpPr>
              <p:nvPr/>
            </p:nvSpPr>
            <p:spPr>
              <a:xfrm>
                <a:off x="6564482" y="3036608"/>
                <a:ext cx="407291" cy="402931"/>
              </a:xfrm>
              <a:prstGeom prst="rect">
                <a:avLst/>
              </a:prstGeom>
              <a:blipFill>
                <a:blip r:embed="rId1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8" name="Metin kutusu 47"/>
              <p:cNvSpPr txBox="1"/>
              <p:nvPr/>
            </p:nvSpPr>
            <p:spPr>
              <a:xfrm rot="19362033">
                <a:off x="6899842" y="3479411"/>
                <a:ext cx="1760281" cy="4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𝑅</m:t>
                          </m:r>
                        </m:e>
                      </m:acc>
                      <m:r>
                        <a:rPr lang="tr-TR" b="0"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𝐴</m:t>
                          </m:r>
                        </m:e>
                      </m:acc>
                      <m:r>
                        <a:rPr lang="tr-TR" b="0" i="0"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𝐵</m:t>
                          </m:r>
                        </m:e>
                      </m:acc>
                      <m:r>
                        <a:rPr lang="tr-TR" b="0"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𝐶</m:t>
                          </m:r>
                        </m:e>
                      </m:acc>
                    </m:oMath>
                  </m:oMathPara>
                </a14:m>
                <a:endParaRPr lang="tr-TR" dirty="0"/>
              </a:p>
            </p:txBody>
          </p:sp>
        </mc:Choice>
        <mc:Fallback xmlns="">
          <p:sp>
            <p:nvSpPr>
              <p:cNvPr id="48" name="Metin kutusu 47"/>
              <p:cNvSpPr txBox="1">
                <a:spLocks noRot="1" noChangeAspect="1" noMove="1" noResize="1" noEditPoints="1" noAdjustHandles="1" noChangeArrowheads="1" noChangeShapeType="1" noTextEdit="1"/>
              </p:cNvSpPr>
              <p:nvPr/>
            </p:nvSpPr>
            <p:spPr>
              <a:xfrm rot="19362033">
                <a:off x="6899842" y="3479411"/>
                <a:ext cx="1760281" cy="404791"/>
              </a:xfrm>
              <a:prstGeom prst="rect">
                <a:avLst/>
              </a:prstGeom>
              <a:blipFill>
                <a:blip r:embed="rId13"/>
                <a:stretch>
                  <a:fillRect t="-14912" r="-8118"/>
                </a:stretch>
              </a:blipFill>
            </p:spPr>
            <p:txBody>
              <a:bodyPr/>
              <a:lstStyle/>
              <a:p>
                <a:r>
                  <a:rPr lang="tr-TR">
                    <a:noFill/>
                  </a:rPr>
                  <a:t> </a:t>
                </a:r>
              </a:p>
            </p:txBody>
          </p:sp>
        </mc:Fallback>
      </mc:AlternateContent>
    </p:spTree>
    <p:extLst>
      <p:ext uri="{BB962C8B-B14F-4D97-AF65-F5344CB8AC3E}">
        <p14:creationId xmlns:p14="http://schemas.microsoft.com/office/powerpoint/2010/main" val="2210572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par>
                                <p:cTn id="72" presetID="22" presetClass="entr" presetSubtype="4"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down)">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500"/>
                                        <p:tgtEl>
                                          <p:spTgt spid="4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par>
                                <p:cTn id="94" presetID="22" presetClass="entr" presetSubtype="4"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down)">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6" grpId="0" animBg="1"/>
      <p:bldP spid="25" grpId="0" animBg="1"/>
      <p:bldP spid="26" grpId="0" animBg="1"/>
      <p:bldP spid="27" grpId="0" animBg="1"/>
      <p:bldP spid="20" grpId="0" animBg="1"/>
      <p:bldP spid="29" grpId="0" animBg="1"/>
      <p:bldP spid="30" grpId="0" animBg="1"/>
      <p:bldP spid="31" grpId="0" animBg="1"/>
      <p:bldP spid="44" grpId="0" animBg="1"/>
      <p:bldP spid="45" grpId="0" animBg="1"/>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56C655-00C0-33B4-B707-8446F5B04958}"/>
              </a:ext>
            </a:extLst>
          </p:cNvPr>
          <p:cNvSpPr>
            <a:spLocks noGrp="1"/>
          </p:cNvSpPr>
          <p:nvPr>
            <p:ph type="title"/>
          </p:nvPr>
        </p:nvSpPr>
        <p:spPr/>
        <p:txBody>
          <a:bodyPr>
            <a:normAutofit/>
          </a:bodyPr>
          <a:lstStyle/>
          <a:p>
            <a:r>
              <a:rPr lang="tr-TR" dirty="0"/>
              <a:t>Biyomekanik nedir?</a:t>
            </a:r>
          </a:p>
        </p:txBody>
      </p:sp>
      <p:sp>
        <p:nvSpPr>
          <p:cNvPr id="3" name="İçerik Yer Tutucusu 2">
            <a:extLst>
              <a:ext uri="{FF2B5EF4-FFF2-40B4-BE49-F238E27FC236}">
                <a16:creationId xmlns:a16="http://schemas.microsoft.com/office/drawing/2014/main" id="{85D073AD-F34B-E0BB-E348-B0DB229F3C18}"/>
              </a:ext>
            </a:extLst>
          </p:cNvPr>
          <p:cNvSpPr>
            <a:spLocks noGrp="1"/>
          </p:cNvSpPr>
          <p:nvPr>
            <p:ph idx="1"/>
          </p:nvPr>
        </p:nvSpPr>
        <p:spPr/>
        <p:txBody>
          <a:bodyPr/>
          <a:lstStyle/>
          <a:p>
            <a:pPr fontAlgn="auto">
              <a:lnSpc>
                <a:spcPct val="115000"/>
              </a:lnSpc>
              <a:spcBef>
                <a:spcPts val="0"/>
              </a:spcBef>
              <a:spcAft>
                <a:spcPts val="1000"/>
              </a:spcAft>
              <a:defRPr/>
            </a:pPr>
            <a:r>
              <a:rPr lang="tr" sz="2000" i="1" dirty="0">
                <a:solidFill>
                  <a:schemeClr val="tx2"/>
                </a:solidFill>
                <a:latin typeface="+mn-lt"/>
                <a:ea typeface="Calibri"/>
                <a:cs typeface="Times New Roman"/>
              </a:rPr>
              <a:t>Biyomekanik </a:t>
            </a:r>
            <a:r>
              <a:rPr lang="tr" sz="2000" dirty="0">
                <a:solidFill>
                  <a:schemeClr val="tx2"/>
                </a:solidFill>
                <a:latin typeface="+mn-lt"/>
                <a:ea typeface="Calibri"/>
                <a:cs typeface="Times New Roman"/>
              </a:rPr>
              <a:t>terimi , "yaşam" anlamına gelen </a:t>
            </a:r>
            <a:r>
              <a:rPr lang="tr" sz="2000" i="1" dirty="0">
                <a:solidFill>
                  <a:schemeClr val="bg2">
                    <a:lumMod val="50000"/>
                  </a:schemeClr>
                </a:solidFill>
                <a:latin typeface="+mn-lt"/>
                <a:ea typeface="Calibri"/>
                <a:cs typeface="Times New Roman"/>
              </a:rPr>
              <a:t>biyo </a:t>
            </a:r>
            <a:r>
              <a:rPr lang="tr" sz="2000" dirty="0">
                <a:solidFill>
                  <a:schemeClr val="tx2"/>
                </a:solidFill>
                <a:latin typeface="+mn-lt"/>
                <a:ea typeface="Calibri"/>
                <a:cs typeface="Times New Roman"/>
              </a:rPr>
              <a:t>ön ekini , </a:t>
            </a:r>
            <a:r>
              <a:rPr lang="tr" sz="2000" dirty="0">
                <a:solidFill>
                  <a:schemeClr val="accent3">
                    <a:lumMod val="50000"/>
                  </a:schemeClr>
                </a:solidFill>
                <a:latin typeface="+mn-lt"/>
                <a:ea typeface="Calibri"/>
                <a:cs typeface="Times New Roman"/>
              </a:rPr>
              <a:t>kuvvetlerin (hem iç kas kuvvetleri hem de dış kuvvetler) etkilerini inceleyen </a:t>
            </a:r>
            <a:r>
              <a:rPr lang="tr" sz="2000" dirty="0">
                <a:solidFill>
                  <a:schemeClr val="tx2"/>
                </a:solidFill>
                <a:latin typeface="+mn-lt"/>
                <a:ea typeface="Calibri"/>
                <a:cs typeface="Times New Roman"/>
              </a:rPr>
              <a:t>mekanik </a:t>
            </a:r>
            <a:r>
              <a:rPr lang="tr" sz="2000" i="1" dirty="0">
                <a:solidFill>
                  <a:schemeClr val="bg2">
                    <a:lumMod val="50000"/>
                  </a:schemeClr>
                </a:solidFill>
                <a:latin typeface="+mn-lt"/>
                <a:ea typeface="Calibri"/>
                <a:cs typeface="Times New Roman"/>
              </a:rPr>
              <a:t>alanıyla </a:t>
            </a:r>
            <a:r>
              <a:rPr lang="tr" sz="2000" dirty="0">
                <a:solidFill>
                  <a:schemeClr val="tx2"/>
                </a:solidFill>
                <a:latin typeface="+mn-lt"/>
                <a:ea typeface="Calibri"/>
                <a:cs typeface="Times New Roman"/>
              </a:rPr>
              <a:t>birleştirir.</a:t>
            </a:r>
          </a:p>
          <a:p>
            <a:pPr>
              <a:lnSpc>
                <a:spcPct val="115000"/>
              </a:lnSpc>
              <a:spcBef>
                <a:spcPts val="0"/>
              </a:spcBef>
              <a:spcAft>
                <a:spcPts val="1000"/>
              </a:spcAft>
              <a:defRPr/>
            </a:pPr>
            <a:r>
              <a:rPr lang="tr" sz="2000" dirty="0">
                <a:solidFill>
                  <a:schemeClr val="tx2"/>
                </a:solidFill>
                <a:latin typeface="+mn-lt"/>
                <a:ea typeface="Calibri"/>
                <a:cs typeface="Times New Roman"/>
              </a:rPr>
              <a:t>Biyomekanikte </a:t>
            </a:r>
            <a:r>
              <a:rPr lang="tr" sz="2000" dirty="0">
                <a:solidFill>
                  <a:schemeClr val="accent3">
                    <a:lumMod val="50000"/>
                  </a:schemeClr>
                </a:solidFill>
                <a:latin typeface="+mn-lt"/>
                <a:ea typeface="Calibri"/>
                <a:cs typeface="Times New Roman"/>
              </a:rPr>
              <a:t>canlı organizmaların mekanik yönlerini analiz ederiz.</a:t>
            </a:r>
          </a:p>
          <a:p>
            <a:pPr fontAlgn="auto">
              <a:lnSpc>
                <a:spcPct val="115000"/>
              </a:lnSpc>
              <a:spcBef>
                <a:spcPts val="0"/>
              </a:spcBef>
              <a:spcAft>
                <a:spcPts val="1000"/>
              </a:spcAft>
              <a:defRPr/>
            </a:pPr>
            <a:r>
              <a:rPr lang="tr-TR" b="1" dirty="0">
                <a:solidFill>
                  <a:srgbClr val="C00000"/>
                </a:solidFill>
                <a:latin typeface="Calibri" pitchFamily="34" charset="0"/>
                <a:cs typeface="Calibri" pitchFamily="34" charset="0"/>
              </a:rPr>
              <a:t>Biyomekanik;</a:t>
            </a:r>
            <a:r>
              <a:rPr lang="tr-TR" dirty="0">
                <a:solidFill>
                  <a:schemeClr val="tx1"/>
                </a:solidFill>
                <a:latin typeface="Calibri" pitchFamily="34" charset="0"/>
                <a:cs typeface="Calibri" pitchFamily="34" charset="0"/>
              </a:rPr>
              <a:t> temel mekanik kurallarını biyolojik sistemlere uygulayarak, sabit duruş ve hareket sırasında organizmaya etkiyen kuvvetleri ve bu kuvvetlerin etkisi altında organizmanın davranışlarını inceleyen bilim dalıdır.</a:t>
            </a:r>
            <a:endParaRPr lang="tr" sz="2000" dirty="0">
              <a:solidFill>
                <a:schemeClr val="tx2"/>
              </a:solidFill>
              <a:latin typeface="+mn-lt"/>
              <a:ea typeface="Calibri"/>
              <a:cs typeface="Times New Roman"/>
            </a:endParaRPr>
          </a:p>
          <a:p>
            <a:pPr marL="0" indent="0">
              <a:buNone/>
            </a:pPr>
            <a:endParaRPr lang="tr-TR" dirty="0"/>
          </a:p>
        </p:txBody>
      </p:sp>
      <p:sp>
        <p:nvSpPr>
          <p:cNvPr id="5" name="Alt Bilgi Yer Tutucusu 4">
            <a:extLst>
              <a:ext uri="{FF2B5EF4-FFF2-40B4-BE49-F238E27FC236}">
                <a16:creationId xmlns:a16="http://schemas.microsoft.com/office/drawing/2014/main" id="{F79ABD1D-7E10-ED9C-48B0-1CB39CEFAF44}"/>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0C94D906-4BA5-0514-86CD-92CF13F3AAC1}"/>
              </a:ext>
            </a:extLst>
          </p:cNvPr>
          <p:cNvSpPr>
            <a:spLocks noGrp="1"/>
          </p:cNvSpPr>
          <p:nvPr>
            <p:ph type="sldNum" sz="quarter" idx="12"/>
          </p:nvPr>
        </p:nvSpPr>
        <p:spPr/>
        <p:txBody>
          <a:bodyPr/>
          <a:lstStyle/>
          <a:p>
            <a:fld id="{60FF87A7-9A7A-4B3D-9625-8440EC4947F9}" type="slidenum">
              <a:rPr lang="tr-TR" smtClean="0"/>
              <a:pPr/>
              <a:t>5</a:t>
            </a:fld>
            <a:endParaRPr lang="tr-TR"/>
          </a:p>
        </p:txBody>
      </p:sp>
      <p:grpSp>
        <p:nvGrpSpPr>
          <p:cNvPr id="7" name="Grup 6">
            <a:extLst>
              <a:ext uri="{FF2B5EF4-FFF2-40B4-BE49-F238E27FC236}">
                <a16:creationId xmlns:a16="http://schemas.microsoft.com/office/drawing/2014/main" id="{F1EDA61A-89A2-A9A4-6F0D-B7442D19709D}"/>
              </a:ext>
            </a:extLst>
          </p:cNvPr>
          <p:cNvGrpSpPr>
            <a:grpSpLocks noChangeAspect="1"/>
          </p:cNvGrpSpPr>
          <p:nvPr/>
        </p:nvGrpSpPr>
        <p:grpSpPr>
          <a:xfrm>
            <a:off x="1842229" y="3407506"/>
            <a:ext cx="4956829" cy="2685790"/>
            <a:chOff x="1600200" y="1022904"/>
            <a:chExt cx="6096000" cy="3303034"/>
          </a:xfrm>
        </p:grpSpPr>
        <p:sp>
          <p:nvSpPr>
            <p:cNvPr id="8" name="Rectangle 529">
              <a:extLst>
                <a:ext uri="{FF2B5EF4-FFF2-40B4-BE49-F238E27FC236}">
                  <a16:creationId xmlns:a16="http://schemas.microsoft.com/office/drawing/2014/main" id="{535888F6-09A5-128D-844D-3AF0BD0F1052}"/>
                </a:ext>
              </a:extLst>
            </p:cNvPr>
            <p:cNvSpPr>
              <a:spLocks noChangeArrowheads="1"/>
            </p:cNvSpPr>
            <p:nvPr/>
          </p:nvSpPr>
          <p:spPr bwMode="auto">
            <a:xfrm rot="5400000">
              <a:off x="6608763" y="2693988"/>
              <a:ext cx="1643063" cy="128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9" name="Rectangle 530">
              <a:extLst>
                <a:ext uri="{FF2B5EF4-FFF2-40B4-BE49-F238E27FC236}">
                  <a16:creationId xmlns:a16="http://schemas.microsoft.com/office/drawing/2014/main" id="{4D7BA2AF-20F2-80F1-B444-73E5E8584AFA}"/>
                </a:ext>
              </a:extLst>
            </p:cNvPr>
            <p:cNvSpPr>
              <a:spLocks noChangeArrowheads="1"/>
            </p:cNvSpPr>
            <p:nvPr/>
          </p:nvSpPr>
          <p:spPr bwMode="auto">
            <a:xfrm>
              <a:off x="5808663" y="3643313"/>
              <a:ext cx="1492250" cy="12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10" name="Oval 531">
              <a:extLst>
                <a:ext uri="{FF2B5EF4-FFF2-40B4-BE49-F238E27FC236}">
                  <a16:creationId xmlns:a16="http://schemas.microsoft.com/office/drawing/2014/main" id="{46DF51A7-2346-48CD-8308-44724F2BA834}"/>
                </a:ext>
              </a:extLst>
            </p:cNvPr>
            <p:cNvSpPr>
              <a:spLocks noChangeArrowheads="1"/>
            </p:cNvSpPr>
            <p:nvPr/>
          </p:nvSpPr>
          <p:spPr bwMode="auto">
            <a:xfrm>
              <a:off x="7300913" y="3579813"/>
              <a:ext cx="193675" cy="190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11" name="AutoShape 532">
              <a:extLst>
                <a:ext uri="{FF2B5EF4-FFF2-40B4-BE49-F238E27FC236}">
                  <a16:creationId xmlns:a16="http://schemas.microsoft.com/office/drawing/2014/main" id="{546A8E7C-0FFB-FE1C-37A0-830877E68E4C}"/>
                </a:ext>
              </a:extLst>
            </p:cNvPr>
            <p:cNvSpPr>
              <a:spLocks noChangeArrowheads="1"/>
            </p:cNvSpPr>
            <p:nvPr/>
          </p:nvSpPr>
          <p:spPr bwMode="auto">
            <a:xfrm>
              <a:off x="7085013" y="3579813"/>
              <a:ext cx="139700" cy="1270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2" name="Line 533">
              <a:extLst>
                <a:ext uri="{FF2B5EF4-FFF2-40B4-BE49-F238E27FC236}">
                  <a16:creationId xmlns:a16="http://schemas.microsoft.com/office/drawing/2014/main" id="{F9DE69B1-790D-1C1F-0520-B63EC3CA756F}"/>
                </a:ext>
              </a:extLst>
            </p:cNvPr>
            <p:cNvSpPr>
              <a:spLocks noChangeShapeType="1"/>
            </p:cNvSpPr>
            <p:nvPr/>
          </p:nvSpPr>
          <p:spPr bwMode="auto">
            <a:xfrm flipV="1">
              <a:off x="7159625" y="1811338"/>
              <a:ext cx="231775" cy="17684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3" name="AutoShape 534">
              <a:extLst>
                <a:ext uri="{FF2B5EF4-FFF2-40B4-BE49-F238E27FC236}">
                  <a16:creationId xmlns:a16="http://schemas.microsoft.com/office/drawing/2014/main" id="{F8E55D49-27BC-7B02-029A-AEA7A496D8DA}"/>
                </a:ext>
              </a:extLst>
            </p:cNvPr>
            <p:cNvSpPr>
              <a:spLocks noChangeArrowheads="1"/>
            </p:cNvSpPr>
            <p:nvPr/>
          </p:nvSpPr>
          <p:spPr bwMode="auto">
            <a:xfrm rot="16200000">
              <a:off x="5229225" y="3379788"/>
              <a:ext cx="442913" cy="842963"/>
            </a:xfrm>
            <a:prstGeom prst="moon">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14" name="Oval 535">
              <a:extLst>
                <a:ext uri="{FF2B5EF4-FFF2-40B4-BE49-F238E27FC236}">
                  <a16:creationId xmlns:a16="http://schemas.microsoft.com/office/drawing/2014/main" id="{375D6998-CEC7-D993-A1A9-15A4E73B95E3}"/>
                </a:ext>
              </a:extLst>
            </p:cNvPr>
            <p:cNvSpPr>
              <a:spLocks noChangeArrowheads="1"/>
            </p:cNvSpPr>
            <p:nvPr/>
          </p:nvSpPr>
          <p:spPr bwMode="auto">
            <a:xfrm>
              <a:off x="7354888" y="3643313"/>
              <a:ext cx="65088" cy="635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15" name="Rectangle 536">
              <a:extLst>
                <a:ext uri="{FF2B5EF4-FFF2-40B4-BE49-F238E27FC236}">
                  <a16:creationId xmlns:a16="http://schemas.microsoft.com/office/drawing/2014/main" id="{475C7D08-9D3D-28A8-E091-81FD90CCD17E}"/>
                </a:ext>
              </a:extLst>
            </p:cNvPr>
            <p:cNvSpPr>
              <a:spLocks noChangeArrowheads="1"/>
            </p:cNvSpPr>
            <p:nvPr/>
          </p:nvSpPr>
          <p:spPr bwMode="auto">
            <a:xfrm>
              <a:off x="4800600" y="1049338"/>
              <a:ext cx="2895600" cy="3276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16" name="Text Box 537">
              <a:extLst>
                <a:ext uri="{FF2B5EF4-FFF2-40B4-BE49-F238E27FC236}">
                  <a16:creationId xmlns:a16="http://schemas.microsoft.com/office/drawing/2014/main" id="{FE4497ED-15CC-3FA9-0A97-4D8DB426A50F}"/>
                </a:ext>
              </a:extLst>
            </p:cNvPr>
            <p:cNvSpPr txBox="1">
              <a:spLocks noChangeArrowheads="1"/>
            </p:cNvSpPr>
            <p:nvPr/>
          </p:nvSpPr>
          <p:spPr bwMode="auto">
            <a:xfrm>
              <a:off x="4876149" y="1022904"/>
              <a:ext cx="1763753" cy="646331"/>
            </a:xfrm>
            <a:prstGeom prst="rect">
              <a:avLst/>
            </a:prstGeom>
            <a:noFill/>
            <a:ln>
              <a:noFill/>
            </a:ln>
            <a:effectLst/>
          </p:spPr>
          <p:txBody>
            <a:bodyPr wrap="none">
              <a:spAutoFit/>
            </a:bodyPr>
            <a:lstStyle/>
            <a:p>
              <a:pPr fontAlgn="auto">
                <a:spcBef>
                  <a:spcPts val="0"/>
                </a:spcBef>
                <a:spcAft>
                  <a:spcPts val="0"/>
                </a:spcAft>
                <a:defRPr/>
              </a:pPr>
              <a:r>
                <a:rPr lang="tr" sz="3600" dirty="0">
                  <a:solidFill>
                    <a:srgbClr val="0070C0"/>
                  </a:solidFill>
                  <a:latin typeface="+mn-lt"/>
                </a:rPr>
                <a:t>mekanik</a:t>
              </a:r>
              <a:endParaRPr lang="en-US" sz="3600" dirty="0">
                <a:solidFill>
                  <a:srgbClr val="0070C0"/>
                </a:solidFill>
                <a:latin typeface="Times New Roman" pitchFamily="18" charset="0"/>
              </a:endParaRPr>
            </a:p>
          </p:txBody>
        </p:sp>
        <p:grpSp>
          <p:nvGrpSpPr>
            <p:cNvPr id="17" name="Group 538">
              <a:extLst>
                <a:ext uri="{FF2B5EF4-FFF2-40B4-BE49-F238E27FC236}">
                  <a16:creationId xmlns:a16="http://schemas.microsoft.com/office/drawing/2014/main" id="{B5CB27E4-C89E-B2A4-8DEC-378414CAA79E}"/>
                </a:ext>
              </a:extLst>
            </p:cNvPr>
            <p:cNvGrpSpPr>
              <a:grpSpLocks/>
            </p:cNvGrpSpPr>
            <p:nvPr/>
          </p:nvGrpSpPr>
          <p:grpSpPr bwMode="auto">
            <a:xfrm>
              <a:off x="7337425" y="1747838"/>
              <a:ext cx="193675" cy="190500"/>
              <a:chOff x="4622" y="1544"/>
              <a:chExt cx="122" cy="120"/>
            </a:xfrm>
          </p:grpSpPr>
          <p:sp>
            <p:nvSpPr>
              <p:cNvPr id="286" name="Oval 539">
                <a:extLst>
                  <a:ext uri="{FF2B5EF4-FFF2-40B4-BE49-F238E27FC236}">
                    <a16:creationId xmlns:a16="http://schemas.microsoft.com/office/drawing/2014/main" id="{AEC8D016-6EED-4052-DF5E-DB9663C7B204}"/>
                  </a:ext>
                </a:extLst>
              </p:cNvPr>
              <p:cNvSpPr>
                <a:spLocks noChangeArrowheads="1"/>
              </p:cNvSpPr>
              <p:nvPr/>
            </p:nvSpPr>
            <p:spPr bwMode="auto">
              <a:xfrm>
                <a:off x="4656" y="1584"/>
                <a:ext cx="41" cy="4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287" name="Oval 540">
                <a:extLst>
                  <a:ext uri="{FF2B5EF4-FFF2-40B4-BE49-F238E27FC236}">
                    <a16:creationId xmlns:a16="http://schemas.microsoft.com/office/drawing/2014/main" id="{15464542-17B3-AA57-B3C4-7002A58CA568}"/>
                  </a:ext>
                </a:extLst>
              </p:cNvPr>
              <p:cNvSpPr>
                <a:spLocks noChangeArrowheads="1"/>
              </p:cNvSpPr>
              <p:nvPr/>
            </p:nvSpPr>
            <p:spPr bwMode="auto">
              <a:xfrm>
                <a:off x="4622" y="1544"/>
                <a:ext cx="122" cy="12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288" name="Oval 541">
                <a:extLst>
                  <a:ext uri="{FF2B5EF4-FFF2-40B4-BE49-F238E27FC236}">
                    <a16:creationId xmlns:a16="http://schemas.microsoft.com/office/drawing/2014/main" id="{489B4629-E1CE-36A1-DD74-825C06E2A579}"/>
                  </a:ext>
                </a:extLst>
              </p:cNvPr>
              <p:cNvSpPr>
                <a:spLocks noChangeArrowheads="1"/>
              </p:cNvSpPr>
              <p:nvPr/>
            </p:nvSpPr>
            <p:spPr bwMode="auto">
              <a:xfrm>
                <a:off x="4656" y="1584"/>
                <a:ext cx="41" cy="4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grpSp>
        <p:grpSp>
          <p:nvGrpSpPr>
            <p:cNvPr id="18" name="Group 542">
              <a:extLst>
                <a:ext uri="{FF2B5EF4-FFF2-40B4-BE49-F238E27FC236}">
                  <a16:creationId xmlns:a16="http://schemas.microsoft.com/office/drawing/2014/main" id="{55798B88-D616-65D1-4603-BC624100DFD4}"/>
                </a:ext>
              </a:extLst>
            </p:cNvPr>
            <p:cNvGrpSpPr>
              <a:grpSpLocks/>
            </p:cNvGrpSpPr>
            <p:nvPr/>
          </p:nvGrpSpPr>
          <p:grpSpPr bwMode="auto">
            <a:xfrm>
              <a:off x="5715000" y="3640138"/>
              <a:ext cx="193675" cy="190500"/>
              <a:chOff x="4622" y="1544"/>
              <a:chExt cx="122" cy="120"/>
            </a:xfrm>
          </p:grpSpPr>
          <p:sp>
            <p:nvSpPr>
              <p:cNvPr id="283" name="Oval 543">
                <a:extLst>
                  <a:ext uri="{FF2B5EF4-FFF2-40B4-BE49-F238E27FC236}">
                    <a16:creationId xmlns:a16="http://schemas.microsoft.com/office/drawing/2014/main" id="{D8B7FFAB-8E64-CEE2-46C3-2B3AFABA830A}"/>
                  </a:ext>
                </a:extLst>
              </p:cNvPr>
              <p:cNvSpPr>
                <a:spLocks noChangeArrowheads="1"/>
              </p:cNvSpPr>
              <p:nvPr/>
            </p:nvSpPr>
            <p:spPr bwMode="auto">
              <a:xfrm>
                <a:off x="4656" y="1584"/>
                <a:ext cx="41" cy="4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284" name="Oval 544">
                <a:extLst>
                  <a:ext uri="{FF2B5EF4-FFF2-40B4-BE49-F238E27FC236}">
                    <a16:creationId xmlns:a16="http://schemas.microsoft.com/office/drawing/2014/main" id="{A9D2C4C2-6C28-239B-8CC2-0C92DA3BBF29}"/>
                  </a:ext>
                </a:extLst>
              </p:cNvPr>
              <p:cNvSpPr>
                <a:spLocks noChangeArrowheads="1"/>
              </p:cNvSpPr>
              <p:nvPr/>
            </p:nvSpPr>
            <p:spPr bwMode="auto">
              <a:xfrm>
                <a:off x="4622" y="1544"/>
                <a:ext cx="122" cy="12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285" name="Oval 545">
                <a:extLst>
                  <a:ext uri="{FF2B5EF4-FFF2-40B4-BE49-F238E27FC236}">
                    <a16:creationId xmlns:a16="http://schemas.microsoft.com/office/drawing/2014/main" id="{8B45C087-4D83-5849-BCC8-1DFCB3C0D911}"/>
                  </a:ext>
                </a:extLst>
              </p:cNvPr>
              <p:cNvSpPr>
                <a:spLocks noChangeArrowheads="1"/>
              </p:cNvSpPr>
              <p:nvPr/>
            </p:nvSpPr>
            <p:spPr bwMode="auto">
              <a:xfrm>
                <a:off x="4656" y="1584"/>
                <a:ext cx="41" cy="4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grpSp>
        <p:grpSp>
          <p:nvGrpSpPr>
            <p:cNvPr id="19" name="Group 547">
              <a:extLst>
                <a:ext uri="{FF2B5EF4-FFF2-40B4-BE49-F238E27FC236}">
                  <a16:creationId xmlns:a16="http://schemas.microsoft.com/office/drawing/2014/main" id="{4B76876C-ACAE-AF9A-26EF-92F45C798F3E}"/>
                </a:ext>
              </a:extLst>
            </p:cNvPr>
            <p:cNvGrpSpPr>
              <a:grpSpLocks/>
            </p:cNvGrpSpPr>
            <p:nvPr/>
          </p:nvGrpSpPr>
          <p:grpSpPr bwMode="auto">
            <a:xfrm>
              <a:off x="1714500" y="1743076"/>
              <a:ext cx="2705100" cy="2212975"/>
              <a:chOff x="2736" y="1255"/>
              <a:chExt cx="2001" cy="1680"/>
            </a:xfrm>
          </p:grpSpPr>
          <p:sp>
            <p:nvSpPr>
              <p:cNvPr id="22" name="Freeform 548">
                <a:extLst>
                  <a:ext uri="{FF2B5EF4-FFF2-40B4-BE49-F238E27FC236}">
                    <a16:creationId xmlns:a16="http://schemas.microsoft.com/office/drawing/2014/main" id="{C98EE038-D8B6-97A3-0F1C-18BD30F8CB1B}"/>
                  </a:ext>
                </a:extLst>
              </p:cNvPr>
              <p:cNvSpPr>
                <a:spLocks/>
              </p:cNvSpPr>
              <p:nvPr/>
            </p:nvSpPr>
            <p:spPr bwMode="auto">
              <a:xfrm rot="4459259">
                <a:off x="2966" y="2587"/>
                <a:ext cx="12" cy="6"/>
              </a:xfrm>
              <a:custGeom>
                <a:avLst/>
                <a:gdLst>
                  <a:gd name="T0" fmla="*/ 6 w 25"/>
                  <a:gd name="T1" fmla="*/ 0 h 11"/>
                  <a:gd name="T2" fmla="*/ 2 w 25"/>
                  <a:gd name="T3" fmla="*/ 2 h 11"/>
                  <a:gd name="T4" fmla="*/ 0 w 25"/>
                  <a:gd name="T5" fmla="*/ 2 h 11"/>
                  <a:gd name="T6" fmla="*/ 0 w 25"/>
                  <a:gd name="T7" fmla="*/ 2 h 11"/>
                  <a:gd name="T8" fmla="*/ 0 w 25"/>
                  <a:gd name="T9" fmla="*/ 2 h 11"/>
                  <a:gd name="T10" fmla="*/ 0 w 25"/>
                  <a:gd name="T11" fmla="*/ 3 h 11"/>
                  <a:gd name="T12" fmla="*/ 0 w 25"/>
                  <a:gd name="T13" fmla="*/ 3 h 11"/>
                  <a:gd name="T14" fmla="*/ 0 w 25"/>
                  <a:gd name="T15" fmla="*/ 3 h 11"/>
                  <a:gd name="T16" fmla="*/ 2 w 25"/>
                  <a:gd name="T17" fmla="*/ 2 h 11"/>
                  <a:gd name="T18" fmla="*/ 2 w 25"/>
                  <a:gd name="T19" fmla="*/ 2 h 11"/>
                  <a:gd name="T20" fmla="*/ 2 w 25"/>
                  <a:gd name="T21" fmla="*/ 2 h 11"/>
                  <a:gd name="T22" fmla="*/ 2 w 25"/>
                  <a:gd name="T23" fmla="*/ 2 h 11"/>
                  <a:gd name="T24" fmla="*/ 2 w 25"/>
                  <a:gd name="T25" fmla="*/ 2 h 11"/>
                  <a:gd name="T26" fmla="*/ 2 w 25"/>
                  <a:gd name="T27" fmla="*/ 2 h 11"/>
                  <a:gd name="T28" fmla="*/ 2 w 25"/>
                  <a:gd name="T29" fmla="*/ 2 h 11"/>
                  <a:gd name="T30" fmla="*/ 2 w 25"/>
                  <a:gd name="T31" fmla="*/ 2 h 11"/>
                  <a:gd name="T32" fmla="*/ 6 w 25"/>
                  <a:gd name="T33" fmla="*/ 1 h 11"/>
                  <a:gd name="T34" fmla="*/ 6 w 25"/>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1"/>
                  <a:gd name="T56" fmla="*/ 25 w 25"/>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1">
                    <a:moveTo>
                      <a:pt x="24" y="0"/>
                    </a:moveTo>
                    <a:lnTo>
                      <a:pt x="10" y="6"/>
                    </a:lnTo>
                    <a:lnTo>
                      <a:pt x="3" y="7"/>
                    </a:lnTo>
                    <a:lnTo>
                      <a:pt x="0" y="8"/>
                    </a:lnTo>
                    <a:lnTo>
                      <a:pt x="0" y="10"/>
                    </a:lnTo>
                    <a:lnTo>
                      <a:pt x="0" y="11"/>
                    </a:lnTo>
                    <a:lnTo>
                      <a:pt x="3" y="10"/>
                    </a:lnTo>
                    <a:lnTo>
                      <a:pt x="10" y="8"/>
                    </a:lnTo>
                    <a:lnTo>
                      <a:pt x="11" y="7"/>
                    </a:lnTo>
                    <a:lnTo>
                      <a:pt x="10" y="7"/>
                    </a:lnTo>
                    <a:lnTo>
                      <a:pt x="10" y="6"/>
                    </a:lnTo>
                    <a:lnTo>
                      <a:pt x="10" y="7"/>
                    </a:lnTo>
                    <a:lnTo>
                      <a:pt x="8" y="7"/>
                    </a:lnTo>
                    <a:lnTo>
                      <a:pt x="10" y="7"/>
                    </a:lnTo>
                    <a:lnTo>
                      <a:pt x="10" y="8"/>
                    </a:lnTo>
                    <a:lnTo>
                      <a:pt x="25" y="1"/>
                    </a:lnTo>
                    <a:lnTo>
                      <a:pt x="2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 name="Freeform 549">
                <a:extLst>
                  <a:ext uri="{FF2B5EF4-FFF2-40B4-BE49-F238E27FC236}">
                    <a16:creationId xmlns:a16="http://schemas.microsoft.com/office/drawing/2014/main" id="{ACD7CE81-3C5F-C87A-F1ED-F7BF0BEC4B49}"/>
                  </a:ext>
                </a:extLst>
              </p:cNvPr>
              <p:cNvSpPr>
                <a:spLocks/>
              </p:cNvSpPr>
              <p:nvPr/>
            </p:nvSpPr>
            <p:spPr bwMode="auto">
              <a:xfrm rot="4459259">
                <a:off x="3006" y="2607"/>
                <a:ext cx="3" cy="5"/>
              </a:xfrm>
              <a:custGeom>
                <a:avLst/>
                <a:gdLst>
                  <a:gd name="T0" fmla="*/ 1 w 6"/>
                  <a:gd name="T1" fmla="*/ 3 h 8"/>
                  <a:gd name="T2" fmla="*/ 2 w 6"/>
                  <a:gd name="T3" fmla="*/ 3 h 8"/>
                  <a:gd name="T4" fmla="*/ 2 w 6"/>
                  <a:gd name="T5" fmla="*/ 1 h 8"/>
                  <a:gd name="T6" fmla="*/ 1 w 6"/>
                  <a:gd name="T7" fmla="*/ 0 h 8"/>
                  <a:gd name="T8" fmla="*/ 1 w 6"/>
                  <a:gd name="T9" fmla="*/ 1 h 8"/>
                  <a:gd name="T10" fmla="*/ 0 w 6"/>
                  <a:gd name="T11" fmla="*/ 1 h 8"/>
                  <a:gd name="T12" fmla="*/ 0 w 6"/>
                  <a:gd name="T13" fmla="*/ 3 h 8"/>
                  <a:gd name="T14" fmla="*/ 1 w 6"/>
                  <a:gd name="T15" fmla="*/ 3 h 8"/>
                  <a:gd name="T16" fmla="*/ 1 w 6"/>
                  <a:gd name="T17" fmla="*/ 3 h 8"/>
                  <a:gd name="T18" fmla="*/ 1 w 6"/>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3" y="8"/>
                    </a:moveTo>
                    <a:lnTo>
                      <a:pt x="6" y="8"/>
                    </a:lnTo>
                    <a:lnTo>
                      <a:pt x="6" y="1"/>
                    </a:lnTo>
                    <a:lnTo>
                      <a:pt x="2" y="0"/>
                    </a:lnTo>
                    <a:lnTo>
                      <a:pt x="2" y="1"/>
                    </a:lnTo>
                    <a:lnTo>
                      <a:pt x="0" y="1"/>
                    </a:lnTo>
                    <a:lnTo>
                      <a:pt x="0" y="8"/>
                    </a:lnTo>
                    <a:lnTo>
                      <a:pt x="2" y="8"/>
                    </a:lnTo>
                    <a:lnTo>
                      <a:pt x="3"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4" name="Freeform 550">
                <a:extLst>
                  <a:ext uri="{FF2B5EF4-FFF2-40B4-BE49-F238E27FC236}">
                    <a16:creationId xmlns:a16="http://schemas.microsoft.com/office/drawing/2014/main" id="{11BB9E6F-6286-7D5F-BACF-E3842C6FA232}"/>
                  </a:ext>
                </a:extLst>
              </p:cNvPr>
              <p:cNvSpPr>
                <a:spLocks/>
              </p:cNvSpPr>
              <p:nvPr/>
            </p:nvSpPr>
            <p:spPr bwMode="auto">
              <a:xfrm rot="4459259">
                <a:off x="3345" y="2784"/>
                <a:ext cx="3" cy="13"/>
              </a:xfrm>
              <a:custGeom>
                <a:avLst/>
                <a:gdLst>
                  <a:gd name="T0" fmla="*/ 1 w 5"/>
                  <a:gd name="T1" fmla="*/ 7 h 26"/>
                  <a:gd name="T2" fmla="*/ 1 w 5"/>
                  <a:gd name="T3" fmla="*/ 7 h 26"/>
                  <a:gd name="T4" fmla="*/ 2 w 5"/>
                  <a:gd name="T5" fmla="*/ 7 h 26"/>
                  <a:gd name="T6" fmla="*/ 2 w 5"/>
                  <a:gd name="T7" fmla="*/ 0 h 26"/>
                  <a:gd name="T8" fmla="*/ 1 w 5"/>
                  <a:gd name="T9" fmla="*/ 0 h 26"/>
                  <a:gd name="T10" fmla="*/ 0 w 5"/>
                  <a:gd name="T11" fmla="*/ 0 h 26"/>
                  <a:gd name="T12" fmla="*/ 0 w 5"/>
                  <a:gd name="T13" fmla="*/ 7 h 26"/>
                  <a:gd name="T14" fmla="*/ 1 w 5"/>
                  <a:gd name="T15" fmla="*/ 7 h 26"/>
                  <a:gd name="T16" fmla="*/ 1 w 5"/>
                  <a:gd name="T17" fmla="*/ 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6"/>
                  <a:gd name="T29" fmla="*/ 5 w 5"/>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6">
                    <a:moveTo>
                      <a:pt x="3" y="26"/>
                    </a:moveTo>
                    <a:lnTo>
                      <a:pt x="3" y="26"/>
                    </a:lnTo>
                    <a:lnTo>
                      <a:pt x="5" y="26"/>
                    </a:lnTo>
                    <a:lnTo>
                      <a:pt x="5" y="0"/>
                    </a:lnTo>
                    <a:lnTo>
                      <a:pt x="2" y="0"/>
                    </a:lnTo>
                    <a:lnTo>
                      <a:pt x="0" y="0"/>
                    </a:lnTo>
                    <a:lnTo>
                      <a:pt x="0" y="26"/>
                    </a:lnTo>
                    <a:lnTo>
                      <a:pt x="2" y="26"/>
                    </a:lnTo>
                    <a:lnTo>
                      <a:pt x="3" y="2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5" name="Freeform 551">
                <a:extLst>
                  <a:ext uri="{FF2B5EF4-FFF2-40B4-BE49-F238E27FC236}">
                    <a16:creationId xmlns:a16="http://schemas.microsoft.com/office/drawing/2014/main" id="{EBC65F12-EA2A-7A14-3402-09922A47919D}"/>
                  </a:ext>
                </a:extLst>
              </p:cNvPr>
              <p:cNvSpPr>
                <a:spLocks/>
              </p:cNvSpPr>
              <p:nvPr/>
            </p:nvSpPr>
            <p:spPr bwMode="auto">
              <a:xfrm rot="4459259">
                <a:off x="3327" y="2752"/>
                <a:ext cx="7" cy="5"/>
              </a:xfrm>
              <a:custGeom>
                <a:avLst/>
                <a:gdLst>
                  <a:gd name="T0" fmla="*/ 0 w 16"/>
                  <a:gd name="T1" fmla="*/ 1 h 8"/>
                  <a:gd name="T2" fmla="*/ 2 w 16"/>
                  <a:gd name="T3" fmla="*/ 3 h 8"/>
                  <a:gd name="T4" fmla="*/ 2 w 16"/>
                  <a:gd name="T5" fmla="*/ 3 h 8"/>
                  <a:gd name="T6" fmla="*/ 3 w 16"/>
                  <a:gd name="T7" fmla="*/ 3 h 8"/>
                  <a:gd name="T8" fmla="*/ 3 w 16"/>
                  <a:gd name="T9" fmla="*/ 3 h 8"/>
                  <a:gd name="T10" fmla="*/ 3 w 16"/>
                  <a:gd name="T11" fmla="*/ 3 h 8"/>
                  <a:gd name="T12" fmla="*/ 3 w 16"/>
                  <a:gd name="T13" fmla="*/ 3 h 8"/>
                  <a:gd name="T14" fmla="*/ 3 w 16"/>
                  <a:gd name="T15" fmla="*/ 2 h 8"/>
                  <a:gd name="T16" fmla="*/ 3 w 16"/>
                  <a:gd name="T17" fmla="*/ 2 h 8"/>
                  <a:gd name="T18" fmla="*/ 2 w 16"/>
                  <a:gd name="T19" fmla="*/ 1 h 8"/>
                  <a:gd name="T20" fmla="*/ 0 w 16"/>
                  <a:gd name="T21" fmla="*/ 0 h 8"/>
                  <a:gd name="T22" fmla="*/ 0 w 16"/>
                  <a:gd name="T23" fmla="*/ 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0" y="1"/>
                    </a:moveTo>
                    <a:lnTo>
                      <a:pt x="10" y="6"/>
                    </a:lnTo>
                    <a:lnTo>
                      <a:pt x="14" y="7"/>
                    </a:lnTo>
                    <a:lnTo>
                      <a:pt x="16" y="8"/>
                    </a:lnTo>
                    <a:lnTo>
                      <a:pt x="16" y="7"/>
                    </a:lnTo>
                    <a:lnTo>
                      <a:pt x="16" y="6"/>
                    </a:lnTo>
                    <a:lnTo>
                      <a:pt x="14" y="5"/>
                    </a:lnTo>
                    <a:lnTo>
                      <a:pt x="10" y="3"/>
                    </a:lnTo>
                    <a:lnTo>
                      <a:pt x="1" y="0"/>
                    </a:lnTo>
                    <a:lnTo>
                      <a:pt x="0"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6" name="Freeform 552">
                <a:extLst>
                  <a:ext uri="{FF2B5EF4-FFF2-40B4-BE49-F238E27FC236}">
                    <a16:creationId xmlns:a16="http://schemas.microsoft.com/office/drawing/2014/main" id="{F8D79C9B-16AF-B6F9-34E0-75F1905F992D}"/>
                  </a:ext>
                </a:extLst>
              </p:cNvPr>
              <p:cNvSpPr>
                <a:spLocks/>
              </p:cNvSpPr>
              <p:nvPr/>
            </p:nvSpPr>
            <p:spPr bwMode="auto">
              <a:xfrm rot="4459259">
                <a:off x="3329" y="2763"/>
                <a:ext cx="3" cy="4"/>
              </a:xfrm>
              <a:custGeom>
                <a:avLst/>
                <a:gdLst>
                  <a:gd name="T0" fmla="*/ 2 w 4"/>
                  <a:gd name="T1" fmla="*/ 3 h 5"/>
                  <a:gd name="T2" fmla="*/ 2 w 4"/>
                  <a:gd name="T3" fmla="*/ 3 h 5"/>
                  <a:gd name="T4" fmla="*/ 2 w 4"/>
                  <a:gd name="T5" fmla="*/ 2 h 5"/>
                  <a:gd name="T6" fmla="*/ 2 w 4"/>
                  <a:gd name="T7" fmla="*/ 2 h 5"/>
                  <a:gd name="T8" fmla="*/ 2 w 4"/>
                  <a:gd name="T9" fmla="*/ 2 h 5"/>
                  <a:gd name="T10" fmla="*/ 2 w 4"/>
                  <a:gd name="T11" fmla="*/ 1 h 5"/>
                  <a:gd name="T12" fmla="*/ 2 w 4"/>
                  <a:gd name="T13" fmla="*/ 0 h 5"/>
                  <a:gd name="T14" fmla="*/ 0 w 4"/>
                  <a:gd name="T15" fmla="*/ 1 h 5"/>
                  <a:gd name="T16" fmla="*/ 2 w 4"/>
                  <a:gd name="T17" fmla="*/ 2 h 5"/>
                  <a:gd name="T18" fmla="*/ 2 w 4"/>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2" y="5"/>
                    </a:moveTo>
                    <a:lnTo>
                      <a:pt x="2" y="5"/>
                    </a:lnTo>
                    <a:lnTo>
                      <a:pt x="2" y="3"/>
                    </a:lnTo>
                    <a:lnTo>
                      <a:pt x="3" y="3"/>
                    </a:lnTo>
                    <a:lnTo>
                      <a:pt x="4" y="2"/>
                    </a:lnTo>
                    <a:lnTo>
                      <a:pt x="3" y="1"/>
                    </a:lnTo>
                    <a:lnTo>
                      <a:pt x="2" y="0"/>
                    </a:lnTo>
                    <a:lnTo>
                      <a:pt x="0" y="1"/>
                    </a:lnTo>
                    <a:lnTo>
                      <a:pt x="2" y="2"/>
                    </a:lnTo>
                    <a:lnTo>
                      <a:pt x="2" y="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7" name="Freeform 553">
                <a:extLst>
                  <a:ext uri="{FF2B5EF4-FFF2-40B4-BE49-F238E27FC236}">
                    <a16:creationId xmlns:a16="http://schemas.microsoft.com/office/drawing/2014/main" id="{B41E9D28-495B-8C26-DC06-5D9D2C3EAACB}"/>
                  </a:ext>
                </a:extLst>
              </p:cNvPr>
              <p:cNvSpPr>
                <a:spLocks/>
              </p:cNvSpPr>
              <p:nvPr/>
            </p:nvSpPr>
            <p:spPr bwMode="auto">
              <a:xfrm rot="4459259">
                <a:off x="3389" y="2739"/>
                <a:ext cx="3" cy="5"/>
              </a:xfrm>
              <a:custGeom>
                <a:avLst/>
                <a:gdLst>
                  <a:gd name="T0" fmla="*/ 2 w 5"/>
                  <a:gd name="T1" fmla="*/ 3 h 8"/>
                  <a:gd name="T2" fmla="*/ 2 w 5"/>
                  <a:gd name="T3" fmla="*/ 3 h 8"/>
                  <a:gd name="T4" fmla="*/ 1 w 5"/>
                  <a:gd name="T5" fmla="*/ 3 h 8"/>
                  <a:gd name="T6" fmla="*/ 1 w 5"/>
                  <a:gd name="T7" fmla="*/ 0 h 8"/>
                  <a:gd name="T8" fmla="*/ 1 w 5"/>
                  <a:gd name="T9" fmla="*/ 0 h 8"/>
                  <a:gd name="T10" fmla="*/ 0 w 5"/>
                  <a:gd name="T11" fmla="*/ 0 h 8"/>
                  <a:gd name="T12" fmla="*/ 1 w 5"/>
                  <a:gd name="T13" fmla="*/ 3 h 8"/>
                  <a:gd name="T14" fmla="*/ 1 w 5"/>
                  <a:gd name="T15" fmla="*/ 3 h 8"/>
                  <a:gd name="T16" fmla="*/ 2 w 5"/>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8"/>
                    </a:lnTo>
                    <a:lnTo>
                      <a:pt x="3" y="8"/>
                    </a:lnTo>
                    <a:lnTo>
                      <a:pt x="2" y="0"/>
                    </a:lnTo>
                    <a:lnTo>
                      <a:pt x="1" y="0"/>
                    </a:lnTo>
                    <a:lnTo>
                      <a:pt x="0" y="0"/>
                    </a:lnTo>
                    <a:lnTo>
                      <a:pt x="1" y="8"/>
                    </a:lnTo>
                    <a:lnTo>
                      <a:pt x="2" y="8"/>
                    </a:lnTo>
                    <a:lnTo>
                      <a:pt x="5"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8" name="Freeform 554">
                <a:extLst>
                  <a:ext uri="{FF2B5EF4-FFF2-40B4-BE49-F238E27FC236}">
                    <a16:creationId xmlns:a16="http://schemas.microsoft.com/office/drawing/2014/main" id="{F5DEB29A-57EB-D5FA-54BE-5FC496AF3D24}"/>
                  </a:ext>
                </a:extLst>
              </p:cNvPr>
              <p:cNvSpPr>
                <a:spLocks/>
              </p:cNvSpPr>
              <p:nvPr/>
            </p:nvSpPr>
            <p:spPr bwMode="auto">
              <a:xfrm rot="4459259">
                <a:off x="3400" y="2680"/>
                <a:ext cx="5" cy="3"/>
              </a:xfrm>
              <a:custGeom>
                <a:avLst/>
                <a:gdLst>
                  <a:gd name="T0" fmla="*/ 2 w 8"/>
                  <a:gd name="T1" fmla="*/ 1 h 6"/>
                  <a:gd name="T2" fmla="*/ 2 w 8"/>
                  <a:gd name="T3" fmla="*/ 1 h 6"/>
                  <a:gd name="T4" fmla="*/ 0 w 8"/>
                  <a:gd name="T5" fmla="*/ 0 h 6"/>
                  <a:gd name="T6" fmla="*/ 0 w 8"/>
                  <a:gd name="T7" fmla="*/ 1 h 6"/>
                  <a:gd name="T8" fmla="*/ 0 w 8"/>
                  <a:gd name="T9" fmla="*/ 1 h 6"/>
                  <a:gd name="T10" fmla="*/ 2 w 8"/>
                  <a:gd name="T11" fmla="*/ 2 h 6"/>
                  <a:gd name="T12" fmla="*/ 3 w 8"/>
                  <a:gd name="T13" fmla="*/ 2 h 6"/>
                  <a:gd name="T14" fmla="*/ 3 w 8"/>
                  <a:gd name="T15" fmla="*/ 1 h 6"/>
                  <a:gd name="T16" fmla="*/ 3 w 8"/>
                  <a:gd name="T17" fmla="*/ 1 h 6"/>
                  <a:gd name="T18" fmla="*/ 3 w 8"/>
                  <a:gd name="T19" fmla="*/ 1 h 6"/>
                  <a:gd name="T20" fmla="*/ 3 w 8"/>
                  <a:gd name="T21" fmla="*/ 1 h 6"/>
                  <a:gd name="T22" fmla="*/ 2 w 8"/>
                  <a:gd name="T23" fmla="*/ 1 h 6"/>
                  <a:gd name="T24" fmla="*/ 2 w 8"/>
                  <a:gd name="T25" fmla="*/ 1 h 6"/>
                  <a:gd name="T26" fmla="*/ 2 w 8"/>
                  <a:gd name="T27" fmla="*/ 1 h 6"/>
                  <a:gd name="T28" fmla="*/ 2 w 8"/>
                  <a:gd name="T29" fmla="*/ 1 h 6"/>
                  <a:gd name="T30" fmla="*/ 2 w 8"/>
                  <a:gd name="T31" fmla="*/ 1 h 6"/>
                  <a:gd name="T32" fmla="*/ 1 w 8"/>
                  <a:gd name="T33" fmla="*/ 1 h 6"/>
                  <a:gd name="T34" fmla="*/ 2 w 8"/>
                  <a:gd name="T35" fmla="*/ 1 h 6"/>
                  <a:gd name="T36" fmla="*/ 2 w 8"/>
                  <a:gd name="T37" fmla="*/ 2 h 6"/>
                  <a:gd name="T38" fmla="*/ 2 w 8"/>
                  <a:gd name="T39" fmla="*/ 2 h 6"/>
                  <a:gd name="T40" fmla="*/ 2 w 8"/>
                  <a:gd name="T41" fmla="*/ 2 h 6"/>
                  <a:gd name="T42" fmla="*/ 2 w 8"/>
                  <a:gd name="T43" fmla="*/ 2 h 6"/>
                  <a:gd name="T44" fmla="*/ 2 w 8"/>
                  <a:gd name="T45" fmla="*/ 1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6"/>
                  <a:gd name="T71" fmla="*/ 8 w 8"/>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6">
                    <a:moveTo>
                      <a:pt x="5" y="3"/>
                    </a:moveTo>
                    <a:lnTo>
                      <a:pt x="5" y="2"/>
                    </a:lnTo>
                    <a:lnTo>
                      <a:pt x="0" y="0"/>
                    </a:lnTo>
                    <a:lnTo>
                      <a:pt x="0" y="1"/>
                    </a:lnTo>
                    <a:lnTo>
                      <a:pt x="0" y="2"/>
                    </a:lnTo>
                    <a:lnTo>
                      <a:pt x="5" y="5"/>
                    </a:lnTo>
                    <a:lnTo>
                      <a:pt x="7" y="5"/>
                    </a:lnTo>
                    <a:lnTo>
                      <a:pt x="7" y="3"/>
                    </a:lnTo>
                    <a:lnTo>
                      <a:pt x="8" y="3"/>
                    </a:lnTo>
                    <a:lnTo>
                      <a:pt x="7" y="3"/>
                    </a:lnTo>
                    <a:lnTo>
                      <a:pt x="7" y="2"/>
                    </a:lnTo>
                    <a:lnTo>
                      <a:pt x="5" y="2"/>
                    </a:lnTo>
                    <a:lnTo>
                      <a:pt x="5" y="1"/>
                    </a:lnTo>
                    <a:lnTo>
                      <a:pt x="5" y="2"/>
                    </a:lnTo>
                    <a:lnTo>
                      <a:pt x="4" y="2"/>
                    </a:lnTo>
                    <a:lnTo>
                      <a:pt x="4" y="3"/>
                    </a:lnTo>
                    <a:lnTo>
                      <a:pt x="3" y="3"/>
                    </a:lnTo>
                    <a:lnTo>
                      <a:pt x="4" y="3"/>
                    </a:lnTo>
                    <a:lnTo>
                      <a:pt x="4" y="5"/>
                    </a:lnTo>
                    <a:lnTo>
                      <a:pt x="5" y="5"/>
                    </a:lnTo>
                    <a:lnTo>
                      <a:pt x="5" y="6"/>
                    </a:lnTo>
                    <a:lnTo>
                      <a:pt x="5"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9" name="Freeform 555">
                <a:extLst>
                  <a:ext uri="{FF2B5EF4-FFF2-40B4-BE49-F238E27FC236}">
                    <a16:creationId xmlns:a16="http://schemas.microsoft.com/office/drawing/2014/main" id="{EBA77CC0-5FCB-5DB3-EF35-B76D08E9E133}"/>
                  </a:ext>
                </a:extLst>
              </p:cNvPr>
              <p:cNvSpPr>
                <a:spLocks/>
              </p:cNvSpPr>
              <p:nvPr/>
            </p:nvSpPr>
            <p:spPr bwMode="auto">
              <a:xfrm rot="4459259">
                <a:off x="3338" y="2622"/>
                <a:ext cx="8" cy="1"/>
              </a:xfrm>
              <a:custGeom>
                <a:avLst/>
                <a:gdLst>
                  <a:gd name="T0" fmla="*/ 1 w 13"/>
                  <a:gd name="T1" fmla="*/ 0 h 5"/>
                  <a:gd name="T2" fmla="*/ 1 w 13"/>
                  <a:gd name="T3" fmla="*/ 0 h 5"/>
                  <a:gd name="T4" fmla="*/ 1 w 13"/>
                  <a:gd name="T5" fmla="*/ 0 h 5"/>
                  <a:gd name="T6" fmla="*/ 1 w 13"/>
                  <a:gd name="T7" fmla="*/ 0 h 5"/>
                  <a:gd name="T8" fmla="*/ 1 w 13"/>
                  <a:gd name="T9" fmla="*/ 0 h 5"/>
                  <a:gd name="T10" fmla="*/ 1 w 13"/>
                  <a:gd name="T11" fmla="*/ 0 h 5"/>
                  <a:gd name="T12" fmla="*/ 1 w 13"/>
                  <a:gd name="T13" fmla="*/ 0 h 5"/>
                  <a:gd name="T14" fmla="*/ 0 w 13"/>
                  <a:gd name="T15" fmla="*/ 0 h 5"/>
                  <a:gd name="T16" fmla="*/ 1 w 13"/>
                  <a:gd name="T17" fmla="*/ 0 h 5"/>
                  <a:gd name="T18" fmla="*/ 5 w 13"/>
                  <a:gd name="T19" fmla="*/ 0 h 5"/>
                  <a:gd name="T20" fmla="*/ 5 w 13"/>
                  <a:gd name="T21" fmla="*/ 0 h 5"/>
                  <a:gd name="T22" fmla="*/ 5 w 13"/>
                  <a:gd name="T23" fmla="*/ 0 h 5"/>
                  <a:gd name="T24" fmla="*/ 1 w 13"/>
                  <a:gd name="T25" fmla="*/ 0 h 5"/>
                  <a:gd name="T26" fmla="*/ 1 w 13"/>
                  <a:gd name="T27" fmla="*/ 0 h 5"/>
                  <a:gd name="T28" fmla="*/ 1 w 13"/>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5"/>
                  <a:gd name="T47" fmla="*/ 13 w 13"/>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5">
                    <a:moveTo>
                      <a:pt x="1" y="4"/>
                    </a:moveTo>
                    <a:lnTo>
                      <a:pt x="1" y="4"/>
                    </a:lnTo>
                    <a:lnTo>
                      <a:pt x="1" y="3"/>
                    </a:lnTo>
                    <a:lnTo>
                      <a:pt x="3" y="3"/>
                    </a:lnTo>
                    <a:lnTo>
                      <a:pt x="1" y="3"/>
                    </a:lnTo>
                    <a:lnTo>
                      <a:pt x="1" y="2"/>
                    </a:lnTo>
                    <a:lnTo>
                      <a:pt x="1" y="3"/>
                    </a:lnTo>
                    <a:lnTo>
                      <a:pt x="0" y="3"/>
                    </a:lnTo>
                    <a:lnTo>
                      <a:pt x="1" y="5"/>
                    </a:lnTo>
                    <a:lnTo>
                      <a:pt x="13" y="5"/>
                    </a:lnTo>
                    <a:lnTo>
                      <a:pt x="13" y="3"/>
                    </a:lnTo>
                    <a:lnTo>
                      <a:pt x="13" y="0"/>
                    </a:lnTo>
                    <a:lnTo>
                      <a:pt x="1" y="0"/>
                    </a:lnTo>
                    <a:lnTo>
                      <a:pt x="1" y="3"/>
                    </a:lnTo>
                    <a:lnTo>
                      <a:pt x="1"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0" name="Freeform 556">
                <a:extLst>
                  <a:ext uri="{FF2B5EF4-FFF2-40B4-BE49-F238E27FC236}">
                    <a16:creationId xmlns:a16="http://schemas.microsoft.com/office/drawing/2014/main" id="{CC6D6EE8-76CC-5554-5DA2-C61408104F29}"/>
                  </a:ext>
                </a:extLst>
              </p:cNvPr>
              <p:cNvSpPr>
                <a:spLocks/>
              </p:cNvSpPr>
              <p:nvPr/>
            </p:nvSpPr>
            <p:spPr bwMode="auto">
              <a:xfrm rot="4459259">
                <a:off x="3339" y="2629"/>
                <a:ext cx="7" cy="3"/>
              </a:xfrm>
              <a:custGeom>
                <a:avLst/>
                <a:gdLst>
                  <a:gd name="T0" fmla="*/ 1 w 14"/>
                  <a:gd name="T1" fmla="*/ 2 h 4"/>
                  <a:gd name="T2" fmla="*/ 1 w 14"/>
                  <a:gd name="T3" fmla="*/ 2 h 4"/>
                  <a:gd name="T4" fmla="*/ 1 w 14"/>
                  <a:gd name="T5" fmla="*/ 2 h 4"/>
                  <a:gd name="T6" fmla="*/ 1 w 14"/>
                  <a:gd name="T7" fmla="*/ 2 h 4"/>
                  <a:gd name="T8" fmla="*/ 1 w 14"/>
                  <a:gd name="T9" fmla="*/ 2 h 4"/>
                  <a:gd name="T10" fmla="*/ 1 w 14"/>
                  <a:gd name="T11" fmla="*/ 1 h 4"/>
                  <a:gd name="T12" fmla="*/ 1 w 14"/>
                  <a:gd name="T13" fmla="*/ 2 h 4"/>
                  <a:gd name="T14" fmla="*/ 0 w 14"/>
                  <a:gd name="T15" fmla="*/ 2 h 4"/>
                  <a:gd name="T16" fmla="*/ 1 w 14"/>
                  <a:gd name="T17" fmla="*/ 2 h 4"/>
                  <a:gd name="T18" fmla="*/ 4 w 14"/>
                  <a:gd name="T19" fmla="*/ 2 h 4"/>
                  <a:gd name="T20" fmla="*/ 4 w 14"/>
                  <a:gd name="T21" fmla="*/ 2 h 4"/>
                  <a:gd name="T22" fmla="*/ 4 w 14"/>
                  <a:gd name="T23" fmla="*/ 0 h 4"/>
                  <a:gd name="T24" fmla="*/ 1 w 14"/>
                  <a:gd name="T25" fmla="*/ 0 h 4"/>
                  <a:gd name="T26" fmla="*/ 1 w 14"/>
                  <a:gd name="T27" fmla="*/ 2 h 4"/>
                  <a:gd name="T28" fmla="*/ 1 w 14"/>
                  <a:gd name="T29" fmla="*/ 2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
                  <a:gd name="T47" fmla="*/ 14 w 1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
                    <a:moveTo>
                      <a:pt x="2" y="3"/>
                    </a:moveTo>
                    <a:lnTo>
                      <a:pt x="2" y="3"/>
                    </a:lnTo>
                    <a:lnTo>
                      <a:pt x="2" y="2"/>
                    </a:lnTo>
                    <a:lnTo>
                      <a:pt x="3" y="2"/>
                    </a:lnTo>
                    <a:lnTo>
                      <a:pt x="2" y="2"/>
                    </a:lnTo>
                    <a:lnTo>
                      <a:pt x="2" y="1"/>
                    </a:lnTo>
                    <a:lnTo>
                      <a:pt x="2" y="2"/>
                    </a:lnTo>
                    <a:lnTo>
                      <a:pt x="0" y="2"/>
                    </a:lnTo>
                    <a:lnTo>
                      <a:pt x="2" y="4"/>
                    </a:lnTo>
                    <a:lnTo>
                      <a:pt x="14" y="4"/>
                    </a:lnTo>
                    <a:lnTo>
                      <a:pt x="14" y="2"/>
                    </a:lnTo>
                    <a:lnTo>
                      <a:pt x="14" y="0"/>
                    </a:lnTo>
                    <a:lnTo>
                      <a:pt x="2" y="0"/>
                    </a:lnTo>
                    <a:lnTo>
                      <a:pt x="2" y="2"/>
                    </a:lnTo>
                    <a:lnTo>
                      <a:pt x="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1" name="Freeform 557">
                <a:extLst>
                  <a:ext uri="{FF2B5EF4-FFF2-40B4-BE49-F238E27FC236}">
                    <a16:creationId xmlns:a16="http://schemas.microsoft.com/office/drawing/2014/main" id="{00C2A7FB-2462-D29F-0CB1-E2C8827F4A8F}"/>
                  </a:ext>
                </a:extLst>
              </p:cNvPr>
              <p:cNvSpPr>
                <a:spLocks/>
              </p:cNvSpPr>
              <p:nvPr/>
            </p:nvSpPr>
            <p:spPr bwMode="auto">
              <a:xfrm rot="4459259">
                <a:off x="3327" y="2694"/>
                <a:ext cx="3" cy="2"/>
              </a:xfrm>
              <a:custGeom>
                <a:avLst/>
                <a:gdLst>
                  <a:gd name="T0" fmla="*/ 1 w 5"/>
                  <a:gd name="T1" fmla="*/ 1 h 5"/>
                  <a:gd name="T2" fmla="*/ 2 w 5"/>
                  <a:gd name="T3" fmla="*/ 0 h 5"/>
                  <a:gd name="T4" fmla="*/ 1 w 5"/>
                  <a:gd name="T5" fmla="*/ 0 h 5"/>
                  <a:gd name="T6" fmla="*/ 1 w 5"/>
                  <a:gd name="T7" fmla="*/ 0 h 5"/>
                  <a:gd name="T8" fmla="*/ 0 w 5"/>
                  <a:gd name="T9" fmla="*/ 0 h 5"/>
                  <a:gd name="T10" fmla="*/ 1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2" y="5"/>
                    </a:moveTo>
                    <a:lnTo>
                      <a:pt x="5" y="2"/>
                    </a:lnTo>
                    <a:lnTo>
                      <a:pt x="3" y="1"/>
                    </a:lnTo>
                    <a:lnTo>
                      <a:pt x="2" y="0"/>
                    </a:lnTo>
                    <a:lnTo>
                      <a:pt x="0" y="2"/>
                    </a:lnTo>
                    <a:lnTo>
                      <a:pt x="2" y="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2" name="Freeform 558">
                <a:extLst>
                  <a:ext uri="{FF2B5EF4-FFF2-40B4-BE49-F238E27FC236}">
                    <a16:creationId xmlns:a16="http://schemas.microsoft.com/office/drawing/2014/main" id="{5A8207D7-98C1-B945-A016-AC0DCEDF8BF3}"/>
                  </a:ext>
                </a:extLst>
              </p:cNvPr>
              <p:cNvSpPr>
                <a:spLocks/>
              </p:cNvSpPr>
              <p:nvPr/>
            </p:nvSpPr>
            <p:spPr bwMode="auto">
              <a:xfrm rot="4459259">
                <a:off x="2789" y="2728"/>
                <a:ext cx="2" cy="1"/>
              </a:xfrm>
              <a:custGeom>
                <a:avLst/>
                <a:gdLst>
                  <a:gd name="T0" fmla="*/ 1 w 4"/>
                  <a:gd name="T1" fmla="*/ 0 h 4"/>
                  <a:gd name="T2" fmla="*/ 1 w 4"/>
                  <a:gd name="T3" fmla="*/ 0 h 4"/>
                  <a:gd name="T4" fmla="*/ 1 w 4"/>
                  <a:gd name="T5" fmla="*/ 0 h 4"/>
                  <a:gd name="T6" fmla="*/ 0 w 4"/>
                  <a:gd name="T7" fmla="*/ 0 h 4"/>
                  <a:gd name="T8" fmla="*/ 1 w 4"/>
                  <a:gd name="T9" fmla="*/ 0 h 4"/>
                  <a:gd name="T10" fmla="*/ 1 w 4"/>
                  <a:gd name="T11" fmla="*/ 0 h 4"/>
                  <a:gd name="T12" fmla="*/ 1 w 4"/>
                  <a:gd name="T13" fmla="*/ 0 h 4"/>
                  <a:gd name="T14" fmla="*/ 1 w 4"/>
                  <a:gd name="T15" fmla="*/ 0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0"/>
                    </a:moveTo>
                    <a:lnTo>
                      <a:pt x="2" y="0"/>
                    </a:lnTo>
                    <a:lnTo>
                      <a:pt x="2" y="1"/>
                    </a:lnTo>
                    <a:lnTo>
                      <a:pt x="0" y="4"/>
                    </a:lnTo>
                    <a:lnTo>
                      <a:pt x="2" y="4"/>
                    </a:lnTo>
                    <a:lnTo>
                      <a:pt x="3" y="4"/>
                    </a:lnTo>
                    <a:lnTo>
                      <a:pt x="4" y="1"/>
                    </a:lnTo>
                    <a:lnTo>
                      <a:pt x="3" y="1"/>
                    </a:lnTo>
                    <a:lnTo>
                      <a:pt x="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3" name="Freeform 559">
                <a:extLst>
                  <a:ext uri="{FF2B5EF4-FFF2-40B4-BE49-F238E27FC236}">
                    <a16:creationId xmlns:a16="http://schemas.microsoft.com/office/drawing/2014/main" id="{7B33BF50-5FF8-D6CE-7EDE-C57F1EAA9264}"/>
                  </a:ext>
                </a:extLst>
              </p:cNvPr>
              <p:cNvSpPr>
                <a:spLocks/>
              </p:cNvSpPr>
              <p:nvPr/>
            </p:nvSpPr>
            <p:spPr bwMode="auto">
              <a:xfrm rot="4459259">
                <a:off x="3112" y="2716"/>
                <a:ext cx="2" cy="2"/>
              </a:xfrm>
              <a:custGeom>
                <a:avLst/>
                <a:gdLst>
                  <a:gd name="T0" fmla="*/ 0 w 3"/>
                  <a:gd name="T1" fmla="*/ 1 h 4"/>
                  <a:gd name="T2" fmla="*/ 1 w 3"/>
                  <a:gd name="T3" fmla="*/ 1 h 4"/>
                  <a:gd name="T4" fmla="*/ 1 w 3"/>
                  <a:gd name="T5" fmla="*/ 1 h 4"/>
                  <a:gd name="T6" fmla="*/ 1 w 3"/>
                  <a:gd name="T7" fmla="*/ 0 h 4"/>
                  <a:gd name="T8" fmla="*/ 0 w 3"/>
                  <a:gd name="T9" fmla="*/ 1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3" y="2"/>
                    </a:lnTo>
                    <a:lnTo>
                      <a:pt x="3" y="1"/>
                    </a:lnTo>
                    <a:lnTo>
                      <a:pt x="3" y="0"/>
                    </a:lnTo>
                    <a:lnTo>
                      <a:pt x="0" y="1"/>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4" name="Freeform 560">
                <a:extLst>
                  <a:ext uri="{FF2B5EF4-FFF2-40B4-BE49-F238E27FC236}">
                    <a16:creationId xmlns:a16="http://schemas.microsoft.com/office/drawing/2014/main" id="{33CA475D-DB10-1F6D-8409-EBDE4E5C995E}"/>
                  </a:ext>
                </a:extLst>
              </p:cNvPr>
              <p:cNvSpPr>
                <a:spLocks/>
              </p:cNvSpPr>
              <p:nvPr/>
            </p:nvSpPr>
            <p:spPr bwMode="auto">
              <a:xfrm rot="4459259">
                <a:off x="3112" y="2717"/>
                <a:ext cx="3" cy="2"/>
              </a:xfrm>
              <a:custGeom>
                <a:avLst/>
                <a:gdLst>
                  <a:gd name="T0" fmla="*/ 1 w 6"/>
                  <a:gd name="T1" fmla="*/ 0 h 5"/>
                  <a:gd name="T2" fmla="*/ 1 w 6"/>
                  <a:gd name="T3" fmla="*/ 1 h 5"/>
                  <a:gd name="T4" fmla="*/ 2 w 6"/>
                  <a:gd name="T5" fmla="*/ 1 h 5"/>
                  <a:gd name="T6" fmla="*/ 2 w 6"/>
                  <a:gd name="T7" fmla="*/ 0 h 5"/>
                  <a:gd name="T8" fmla="*/ 2 w 6"/>
                  <a:gd name="T9" fmla="*/ 0 h 5"/>
                  <a:gd name="T10" fmla="*/ 1 w 6"/>
                  <a:gd name="T11" fmla="*/ 0 h 5"/>
                  <a:gd name="T12" fmla="*/ 0 w 6"/>
                  <a:gd name="T13" fmla="*/ 0 h 5"/>
                  <a:gd name="T14" fmla="*/ 1 w 6"/>
                  <a:gd name="T15" fmla="*/ 0 h 5"/>
                  <a:gd name="T16" fmla="*/ 1 w 6"/>
                  <a:gd name="T17" fmla="*/ 0 h 5"/>
                  <a:gd name="T18" fmla="*/ 1 w 6"/>
                  <a:gd name="T19" fmla="*/ 0 h 5"/>
                  <a:gd name="T20" fmla="*/ 1 w 6"/>
                  <a:gd name="T21" fmla="*/ 0 h 5"/>
                  <a:gd name="T22" fmla="*/ 1 w 6"/>
                  <a:gd name="T23" fmla="*/ 0 h 5"/>
                  <a:gd name="T24" fmla="*/ 1 w 6"/>
                  <a:gd name="T25" fmla="*/ 0 h 5"/>
                  <a:gd name="T26" fmla="*/ 1 w 6"/>
                  <a:gd name="T27" fmla="*/ 0 h 5"/>
                  <a:gd name="T28" fmla="*/ 1 w 6"/>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5"/>
                  <a:gd name="T47" fmla="*/ 6 w 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5">
                    <a:moveTo>
                      <a:pt x="1" y="2"/>
                    </a:moveTo>
                    <a:lnTo>
                      <a:pt x="1" y="5"/>
                    </a:lnTo>
                    <a:lnTo>
                      <a:pt x="6" y="5"/>
                    </a:lnTo>
                    <a:lnTo>
                      <a:pt x="6" y="2"/>
                    </a:lnTo>
                    <a:lnTo>
                      <a:pt x="6" y="0"/>
                    </a:lnTo>
                    <a:lnTo>
                      <a:pt x="1" y="0"/>
                    </a:lnTo>
                    <a:lnTo>
                      <a:pt x="0" y="2"/>
                    </a:lnTo>
                    <a:lnTo>
                      <a:pt x="1" y="2"/>
                    </a:lnTo>
                    <a:lnTo>
                      <a:pt x="1" y="3"/>
                    </a:lnTo>
                    <a:lnTo>
                      <a:pt x="1" y="2"/>
                    </a:lnTo>
                    <a:lnTo>
                      <a:pt x="2" y="2"/>
                    </a:lnTo>
                    <a:lnTo>
                      <a:pt x="1" y="2"/>
                    </a:lnTo>
                    <a:lnTo>
                      <a:pt x="1" y="1"/>
                    </a:lnTo>
                    <a:lnTo>
                      <a:pt x="1"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5" name="Freeform 561">
                <a:extLst>
                  <a:ext uri="{FF2B5EF4-FFF2-40B4-BE49-F238E27FC236}">
                    <a16:creationId xmlns:a16="http://schemas.microsoft.com/office/drawing/2014/main" id="{EA850027-A624-8A39-17EF-D84722444C20}"/>
                  </a:ext>
                </a:extLst>
              </p:cNvPr>
              <p:cNvSpPr>
                <a:spLocks/>
              </p:cNvSpPr>
              <p:nvPr/>
            </p:nvSpPr>
            <p:spPr bwMode="auto">
              <a:xfrm rot="4459259">
                <a:off x="3169" y="2842"/>
                <a:ext cx="7" cy="9"/>
              </a:xfrm>
              <a:custGeom>
                <a:avLst/>
                <a:gdLst>
                  <a:gd name="T0" fmla="*/ 3 w 12"/>
                  <a:gd name="T1" fmla="*/ 0 h 19"/>
                  <a:gd name="T2" fmla="*/ 3 w 12"/>
                  <a:gd name="T3" fmla="*/ 0 h 19"/>
                  <a:gd name="T4" fmla="*/ 2 w 12"/>
                  <a:gd name="T5" fmla="*/ 1 h 19"/>
                  <a:gd name="T6" fmla="*/ 2 w 12"/>
                  <a:gd name="T7" fmla="*/ 1 h 19"/>
                  <a:gd name="T8" fmla="*/ 1 w 12"/>
                  <a:gd name="T9" fmla="*/ 3 h 19"/>
                  <a:gd name="T10" fmla="*/ 0 w 12"/>
                  <a:gd name="T11" fmla="*/ 4 h 19"/>
                  <a:gd name="T12" fmla="*/ 1 w 12"/>
                  <a:gd name="T13" fmla="*/ 4 h 19"/>
                  <a:gd name="T14" fmla="*/ 1 w 12"/>
                  <a:gd name="T15" fmla="*/ 4 h 19"/>
                  <a:gd name="T16" fmla="*/ 2 w 12"/>
                  <a:gd name="T17" fmla="*/ 3 h 19"/>
                  <a:gd name="T18" fmla="*/ 2 w 12"/>
                  <a:gd name="T19" fmla="*/ 3 h 19"/>
                  <a:gd name="T20" fmla="*/ 3 w 12"/>
                  <a:gd name="T21" fmla="*/ 1 h 19"/>
                  <a:gd name="T22" fmla="*/ 4 w 12"/>
                  <a:gd name="T23" fmla="*/ 0 h 19"/>
                  <a:gd name="T24" fmla="*/ 4 w 12"/>
                  <a:gd name="T25" fmla="*/ 0 h 19"/>
                  <a:gd name="T26" fmla="*/ 3 w 12"/>
                  <a:gd name="T27" fmla="*/ 0 h 19"/>
                  <a:gd name="T28" fmla="*/ 3 w 12"/>
                  <a:gd name="T29" fmla="*/ 0 h 19"/>
                  <a:gd name="T30" fmla="*/ 3 w 12"/>
                  <a:gd name="T31" fmla="*/ 0 h 19"/>
                  <a:gd name="T32" fmla="*/ 3 w 12"/>
                  <a:gd name="T33" fmla="*/ 0 h 19"/>
                  <a:gd name="T34" fmla="*/ 3 w 12"/>
                  <a:gd name="T35" fmla="*/ 0 h 19"/>
                  <a:gd name="T36" fmla="*/ 2 w 12"/>
                  <a:gd name="T37" fmla="*/ 0 h 19"/>
                  <a:gd name="T38" fmla="*/ 3 w 12"/>
                  <a:gd name="T39" fmla="*/ 0 h 19"/>
                  <a:gd name="T40" fmla="*/ 3 w 12"/>
                  <a:gd name="T41" fmla="*/ 0 h 19"/>
                  <a:gd name="T42" fmla="*/ 3 w 12"/>
                  <a:gd name="T43" fmla="*/ 0 h 19"/>
                  <a:gd name="T44" fmla="*/ 3 w 12"/>
                  <a:gd name="T45" fmla="*/ 1 h 19"/>
                  <a:gd name="T46" fmla="*/ 3 w 12"/>
                  <a:gd name="T47" fmla="*/ 0 h 19"/>
                  <a:gd name="T48" fmla="*/ 4 w 12"/>
                  <a:gd name="T49" fmla="*/ 0 h 19"/>
                  <a:gd name="T50" fmla="*/ 4 w 12"/>
                  <a:gd name="T51" fmla="*/ 0 h 19"/>
                  <a:gd name="T52" fmla="*/ 4 w 12"/>
                  <a:gd name="T53" fmla="*/ 0 h 19"/>
                  <a:gd name="T54" fmla="*/ 4 w 12"/>
                  <a:gd name="T55" fmla="*/ 0 h 19"/>
                  <a:gd name="T56" fmla="*/ 3 w 12"/>
                  <a:gd name="T57" fmla="*/ 0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9"/>
                  <a:gd name="T89" fmla="*/ 12 w 12"/>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9">
                    <a:moveTo>
                      <a:pt x="9" y="2"/>
                    </a:moveTo>
                    <a:lnTo>
                      <a:pt x="8" y="2"/>
                    </a:lnTo>
                    <a:lnTo>
                      <a:pt x="6" y="4"/>
                    </a:lnTo>
                    <a:lnTo>
                      <a:pt x="4" y="12"/>
                    </a:lnTo>
                    <a:lnTo>
                      <a:pt x="0" y="19"/>
                    </a:lnTo>
                    <a:lnTo>
                      <a:pt x="1" y="19"/>
                    </a:lnTo>
                    <a:lnTo>
                      <a:pt x="3" y="19"/>
                    </a:lnTo>
                    <a:lnTo>
                      <a:pt x="6" y="12"/>
                    </a:lnTo>
                    <a:lnTo>
                      <a:pt x="9" y="4"/>
                    </a:lnTo>
                    <a:lnTo>
                      <a:pt x="10" y="2"/>
                    </a:lnTo>
                    <a:lnTo>
                      <a:pt x="10" y="1"/>
                    </a:lnTo>
                    <a:lnTo>
                      <a:pt x="9" y="1"/>
                    </a:lnTo>
                    <a:lnTo>
                      <a:pt x="9" y="0"/>
                    </a:lnTo>
                    <a:lnTo>
                      <a:pt x="9" y="1"/>
                    </a:lnTo>
                    <a:lnTo>
                      <a:pt x="8" y="1"/>
                    </a:lnTo>
                    <a:lnTo>
                      <a:pt x="8" y="2"/>
                    </a:lnTo>
                    <a:lnTo>
                      <a:pt x="6" y="2"/>
                    </a:lnTo>
                    <a:lnTo>
                      <a:pt x="8" y="2"/>
                    </a:lnTo>
                    <a:lnTo>
                      <a:pt x="8" y="3"/>
                    </a:lnTo>
                    <a:lnTo>
                      <a:pt x="9" y="3"/>
                    </a:lnTo>
                    <a:lnTo>
                      <a:pt x="9" y="4"/>
                    </a:lnTo>
                    <a:lnTo>
                      <a:pt x="9" y="3"/>
                    </a:lnTo>
                    <a:lnTo>
                      <a:pt x="10" y="3"/>
                    </a:lnTo>
                    <a:lnTo>
                      <a:pt x="10" y="2"/>
                    </a:lnTo>
                    <a:lnTo>
                      <a:pt x="12" y="2"/>
                    </a:lnTo>
                    <a:lnTo>
                      <a:pt x="9"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 name="Freeform 562">
                <a:extLst>
                  <a:ext uri="{FF2B5EF4-FFF2-40B4-BE49-F238E27FC236}">
                    <a16:creationId xmlns:a16="http://schemas.microsoft.com/office/drawing/2014/main" id="{C8FBFD9B-3B4F-8DFD-BD8F-634E6729D30F}"/>
                  </a:ext>
                </a:extLst>
              </p:cNvPr>
              <p:cNvSpPr>
                <a:spLocks/>
              </p:cNvSpPr>
              <p:nvPr/>
            </p:nvSpPr>
            <p:spPr bwMode="auto">
              <a:xfrm rot="4459259">
                <a:off x="3157" y="2837"/>
                <a:ext cx="8" cy="3"/>
              </a:xfrm>
              <a:custGeom>
                <a:avLst/>
                <a:gdLst>
                  <a:gd name="T0" fmla="*/ 4 w 15"/>
                  <a:gd name="T1" fmla="*/ 0 h 8"/>
                  <a:gd name="T2" fmla="*/ 4 w 15"/>
                  <a:gd name="T3" fmla="*/ 0 h 8"/>
                  <a:gd name="T4" fmla="*/ 3 w 15"/>
                  <a:gd name="T5" fmla="*/ 0 h 8"/>
                  <a:gd name="T6" fmla="*/ 2 w 15"/>
                  <a:gd name="T7" fmla="*/ 0 h 8"/>
                  <a:gd name="T8" fmla="*/ 2 w 15"/>
                  <a:gd name="T9" fmla="*/ 0 h 8"/>
                  <a:gd name="T10" fmla="*/ 0 w 15"/>
                  <a:gd name="T11" fmla="*/ 1 h 8"/>
                  <a:gd name="T12" fmla="*/ 0 w 15"/>
                  <a:gd name="T13" fmla="*/ 1 h 8"/>
                  <a:gd name="T14" fmla="*/ 0 w 15"/>
                  <a:gd name="T15" fmla="*/ 1 h 8"/>
                  <a:gd name="T16" fmla="*/ 2 w 15"/>
                  <a:gd name="T17" fmla="*/ 1 h 8"/>
                  <a:gd name="T18" fmla="*/ 3 w 15"/>
                  <a:gd name="T19" fmla="*/ 1 h 8"/>
                  <a:gd name="T20" fmla="*/ 3 w 15"/>
                  <a:gd name="T21" fmla="*/ 1 h 8"/>
                  <a:gd name="T22" fmla="*/ 4 w 15"/>
                  <a:gd name="T23" fmla="*/ 0 h 8"/>
                  <a:gd name="T24" fmla="*/ 4 w 15"/>
                  <a:gd name="T25" fmla="*/ 0 h 8"/>
                  <a:gd name="T26" fmla="*/ 4 w 15"/>
                  <a:gd name="T27" fmla="*/ 0 h 8"/>
                  <a:gd name="T28" fmla="*/ 4 w 15"/>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4" y="1"/>
                    </a:moveTo>
                    <a:lnTo>
                      <a:pt x="14" y="0"/>
                    </a:lnTo>
                    <a:lnTo>
                      <a:pt x="9" y="2"/>
                    </a:lnTo>
                    <a:lnTo>
                      <a:pt x="5" y="3"/>
                    </a:lnTo>
                    <a:lnTo>
                      <a:pt x="0" y="5"/>
                    </a:lnTo>
                    <a:lnTo>
                      <a:pt x="0" y="7"/>
                    </a:lnTo>
                    <a:lnTo>
                      <a:pt x="0" y="8"/>
                    </a:lnTo>
                    <a:lnTo>
                      <a:pt x="5" y="5"/>
                    </a:lnTo>
                    <a:lnTo>
                      <a:pt x="9" y="4"/>
                    </a:lnTo>
                    <a:lnTo>
                      <a:pt x="14" y="2"/>
                    </a:lnTo>
                    <a:lnTo>
                      <a:pt x="15" y="2"/>
                    </a:lnTo>
                    <a:lnTo>
                      <a:pt x="14"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7" name="Freeform 563">
                <a:extLst>
                  <a:ext uri="{FF2B5EF4-FFF2-40B4-BE49-F238E27FC236}">
                    <a16:creationId xmlns:a16="http://schemas.microsoft.com/office/drawing/2014/main" id="{5132EFC6-607E-443D-9CAD-8B97400DDF3B}"/>
                  </a:ext>
                </a:extLst>
              </p:cNvPr>
              <p:cNvSpPr>
                <a:spLocks/>
              </p:cNvSpPr>
              <p:nvPr/>
            </p:nvSpPr>
            <p:spPr bwMode="auto">
              <a:xfrm rot="4459259">
                <a:off x="3158" y="2823"/>
                <a:ext cx="9" cy="8"/>
              </a:xfrm>
              <a:custGeom>
                <a:avLst/>
                <a:gdLst>
                  <a:gd name="T0" fmla="*/ 5 w 18"/>
                  <a:gd name="T1" fmla="*/ 4 h 15"/>
                  <a:gd name="T2" fmla="*/ 5 w 18"/>
                  <a:gd name="T3" fmla="*/ 4 h 15"/>
                  <a:gd name="T4" fmla="*/ 4 w 18"/>
                  <a:gd name="T5" fmla="*/ 3 h 15"/>
                  <a:gd name="T6" fmla="*/ 1 w 18"/>
                  <a:gd name="T7" fmla="*/ 0 h 15"/>
                  <a:gd name="T8" fmla="*/ 1 w 18"/>
                  <a:gd name="T9" fmla="*/ 1 h 15"/>
                  <a:gd name="T10" fmla="*/ 0 w 18"/>
                  <a:gd name="T11" fmla="*/ 1 h 15"/>
                  <a:gd name="T12" fmla="*/ 3 w 18"/>
                  <a:gd name="T13" fmla="*/ 4 h 15"/>
                  <a:gd name="T14" fmla="*/ 3 w 18"/>
                  <a:gd name="T15" fmla="*/ 4 h 15"/>
                  <a:gd name="T16" fmla="*/ 4 w 18"/>
                  <a:gd name="T17" fmla="*/ 4 h 15"/>
                  <a:gd name="T18" fmla="*/ 5 w 18"/>
                  <a:gd name="T19" fmla="*/ 4 h 15"/>
                  <a:gd name="T20" fmla="*/ 5 w 18"/>
                  <a:gd name="T21" fmla="*/ 4 h 15"/>
                  <a:gd name="T22" fmla="*/ 5 w 18"/>
                  <a:gd name="T23" fmla="*/ 4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5"/>
                  <a:gd name="T38" fmla="*/ 18 w 1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5">
                    <a:moveTo>
                      <a:pt x="17" y="14"/>
                    </a:moveTo>
                    <a:lnTo>
                      <a:pt x="18" y="13"/>
                    </a:lnTo>
                    <a:lnTo>
                      <a:pt x="14" y="11"/>
                    </a:lnTo>
                    <a:lnTo>
                      <a:pt x="3" y="0"/>
                    </a:lnTo>
                    <a:lnTo>
                      <a:pt x="2" y="1"/>
                    </a:lnTo>
                    <a:lnTo>
                      <a:pt x="0" y="2"/>
                    </a:lnTo>
                    <a:lnTo>
                      <a:pt x="12" y="13"/>
                    </a:lnTo>
                    <a:lnTo>
                      <a:pt x="16" y="15"/>
                    </a:lnTo>
                    <a:lnTo>
                      <a:pt x="17" y="15"/>
                    </a:lnTo>
                    <a:lnTo>
                      <a:pt x="17" y="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8" name="Freeform 564">
                <a:extLst>
                  <a:ext uri="{FF2B5EF4-FFF2-40B4-BE49-F238E27FC236}">
                    <a16:creationId xmlns:a16="http://schemas.microsoft.com/office/drawing/2014/main" id="{B75FCD4F-493A-4EA1-47A3-EDD2F25B6B1B}"/>
                  </a:ext>
                </a:extLst>
              </p:cNvPr>
              <p:cNvSpPr>
                <a:spLocks/>
              </p:cNvSpPr>
              <p:nvPr/>
            </p:nvSpPr>
            <p:spPr bwMode="auto">
              <a:xfrm rot="4459259">
                <a:off x="2907" y="2825"/>
                <a:ext cx="4" cy="3"/>
              </a:xfrm>
              <a:custGeom>
                <a:avLst/>
                <a:gdLst>
                  <a:gd name="T0" fmla="*/ 0 w 9"/>
                  <a:gd name="T1" fmla="*/ 1 h 6"/>
                  <a:gd name="T2" fmla="*/ 0 w 9"/>
                  <a:gd name="T3" fmla="*/ 1 h 6"/>
                  <a:gd name="T4" fmla="*/ 0 w 9"/>
                  <a:gd name="T5" fmla="*/ 1 h 6"/>
                  <a:gd name="T6" fmla="*/ 2 w 9"/>
                  <a:gd name="T7" fmla="*/ 2 h 6"/>
                  <a:gd name="T8" fmla="*/ 2 w 9"/>
                  <a:gd name="T9" fmla="*/ 2 h 6"/>
                  <a:gd name="T10" fmla="*/ 2 w 9"/>
                  <a:gd name="T11" fmla="*/ 1 h 6"/>
                  <a:gd name="T12" fmla="*/ 0 w 9"/>
                  <a:gd name="T13" fmla="*/ 0 h 6"/>
                  <a:gd name="T14" fmla="*/ 0 w 9"/>
                  <a:gd name="T15" fmla="*/ 1 h 6"/>
                  <a:gd name="T16" fmla="*/ 0 w 9"/>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0" y="2"/>
                    </a:moveTo>
                    <a:lnTo>
                      <a:pt x="0" y="2"/>
                    </a:lnTo>
                    <a:lnTo>
                      <a:pt x="2" y="2"/>
                    </a:lnTo>
                    <a:lnTo>
                      <a:pt x="9" y="6"/>
                    </a:lnTo>
                    <a:lnTo>
                      <a:pt x="9" y="5"/>
                    </a:lnTo>
                    <a:lnTo>
                      <a:pt x="9" y="4"/>
                    </a:lnTo>
                    <a:lnTo>
                      <a:pt x="2" y="0"/>
                    </a:lnTo>
                    <a:lnTo>
                      <a:pt x="2" y="1"/>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9" name="Freeform 565">
                <a:extLst>
                  <a:ext uri="{FF2B5EF4-FFF2-40B4-BE49-F238E27FC236}">
                    <a16:creationId xmlns:a16="http://schemas.microsoft.com/office/drawing/2014/main" id="{64E3F4CF-06F8-DCF8-9037-6305517E6EB7}"/>
                  </a:ext>
                </a:extLst>
              </p:cNvPr>
              <p:cNvSpPr>
                <a:spLocks/>
              </p:cNvSpPr>
              <p:nvPr/>
            </p:nvSpPr>
            <p:spPr bwMode="auto">
              <a:xfrm rot="4459259">
                <a:off x="3027" y="2847"/>
                <a:ext cx="4" cy="3"/>
              </a:xfrm>
              <a:custGeom>
                <a:avLst/>
                <a:gdLst>
                  <a:gd name="T0" fmla="*/ 1 w 7"/>
                  <a:gd name="T1" fmla="*/ 0 h 7"/>
                  <a:gd name="T2" fmla="*/ 1 w 7"/>
                  <a:gd name="T3" fmla="*/ 0 h 7"/>
                  <a:gd name="T4" fmla="*/ 0 w 7"/>
                  <a:gd name="T5" fmla="*/ 1 h 7"/>
                  <a:gd name="T6" fmla="*/ 1 w 7"/>
                  <a:gd name="T7" fmla="*/ 1 h 7"/>
                  <a:gd name="T8" fmla="*/ 1 w 7"/>
                  <a:gd name="T9" fmla="*/ 1 h 7"/>
                  <a:gd name="T10" fmla="*/ 2 w 7"/>
                  <a:gd name="T11" fmla="*/ 0 h 7"/>
                  <a:gd name="T12" fmla="*/ 2 w 7"/>
                  <a:gd name="T13" fmla="*/ 0 h 7"/>
                  <a:gd name="T14" fmla="*/ 1 w 7"/>
                  <a:gd name="T15" fmla="*/ 0 h 7"/>
                  <a:gd name="T16" fmla="*/ 1 w 7"/>
                  <a:gd name="T17" fmla="*/ 0 h 7"/>
                  <a:gd name="T18" fmla="*/ 1 w 7"/>
                  <a:gd name="T19" fmla="*/ 0 h 7"/>
                  <a:gd name="T20" fmla="*/ 1 w 7"/>
                  <a:gd name="T21" fmla="*/ 0 h 7"/>
                  <a:gd name="T22" fmla="*/ 1 w 7"/>
                  <a:gd name="T23" fmla="*/ 0 h 7"/>
                  <a:gd name="T24" fmla="*/ 1 w 7"/>
                  <a:gd name="T25" fmla="*/ 0 h 7"/>
                  <a:gd name="T26" fmla="*/ 1 w 7"/>
                  <a:gd name="T27" fmla="*/ 0 h 7"/>
                  <a:gd name="T28" fmla="*/ 1 w 7"/>
                  <a:gd name="T29" fmla="*/ 0 h 7"/>
                  <a:gd name="T30" fmla="*/ 1 w 7"/>
                  <a:gd name="T31" fmla="*/ 0 h 7"/>
                  <a:gd name="T32" fmla="*/ 1 w 7"/>
                  <a:gd name="T33" fmla="*/ 1 h 7"/>
                  <a:gd name="T34" fmla="*/ 1 w 7"/>
                  <a:gd name="T35" fmla="*/ 0 h 7"/>
                  <a:gd name="T36" fmla="*/ 2 w 7"/>
                  <a:gd name="T37" fmla="*/ 0 h 7"/>
                  <a:gd name="T38" fmla="*/ 2 w 7"/>
                  <a:gd name="T39" fmla="*/ 0 h 7"/>
                  <a:gd name="T40" fmla="*/ 2 w 7"/>
                  <a:gd name="T41" fmla="*/ 0 h 7"/>
                  <a:gd name="T42" fmla="*/ 2 w 7"/>
                  <a:gd name="T43" fmla="*/ 0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4" y="2"/>
                    </a:moveTo>
                    <a:lnTo>
                      <a:pt x="3" y="2"/>
                    </a:lnTo>
                    <a:lnTo>
                      <a:pt x="0" y="7"/>
                    </a:lnTo>
                    <a:lnTo>
                      <a:pt x="2" y="7"/>
                    </a:lnTo>
                    <a:lnTo>
                      <a:pt x="3" y="7"/>
                    </a:lnTo>
                    <a:lnTo>
                      <a:pt x="5" y="2"/>
                    </a:lnTo>
                    <a:lnTo>
                      <a:pt x="5" y="1"/>
                    </a:lnTo>
                    <a:lnTo>
                      <a:pt x="4" y="1"/>
                    </a:lnTo>
                    <a:lnTo>
                      <a:pt x="4" y="0"/>
                    </a:lnTo>
                    <a:lnTo>
                      <a:pt x="4" y="1"/>
                    </a:lnTo>
                    <a:lnTo>
                      <a:pt x="3" y="1"/>
                    </a:lnTo>
                    <a:lnTo>
                      <a:pt x="3" y="2"/>
                    </a:lnTo>
                    <a:lnTo>
                      <a:pt x="2" y="2"/>
                    </a:lnTo>
                    <a:lnTo>
                      <a:pt x="3" y="2"/>
                    </a:lnTo>
                    <a:lnTo>
                      <a:pt x="3" y="3"/>
                    </a:lnTo>
                    <a:lnTo>
                      <a:pt x="4" y="3"/>
                    </a:lnTo>
                    <a:lnTo>
                      <a:pt x="4" y="4"/>
                    </a:lnTo>
                    <a:lnTo>
                      <a:pt x="4" y="3"/>
                    </a:lnTo>
                    <a:lnTo>
                      <a:pt x="5" y="3"/>
                    </a:lnTo>
                    <a:lnTo>
                      <a:pt x="5" y="2"/>
                    </a:lnTo>
                    <a:lnTo>
                      <a:pt x="7" y="2"/>
                    </a:lnTo>
                    <a:lnTo>
                      <a:pt x="4"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0" name="Freeform 566">
                <a:extLst>
                  <a:ext uri="{FF2B5EF4-FFF2-40B4-BE49-F238E27FC236}">
                    <a16:creationId xmlns:a16="http://schemas.microsoft.com/office/drawing/2014/main" id="{1F479512-169B-F6F7-83B9-3F3088121BC2}"/>
                  </a:ext>
                </a:extLst>
              </p:cNvPr>
              <p:cNvSpPr>
                <a:spLocks/>
              </p:cNvSpPr>
              <p:nvPr/>
            </p:nvSpPr>
            <p:spPr bwMode="auto">
              <a:xfrm rot="4459259">
                <a:off x="3017" y="2835"/>
                <a:ext cx="3" cy="4"/>
              </a:xfrm>
              <a:custGeom>
                <a:avLst/>
                <a:gdLst>
                  <a:gd name="T0" fmla="*/ 1 w 5"/>
                  <a:gd name="T1" fmla="*/ 2 h 5"/>
                  <a:gd name="T2" fmla="*/ 1 w 5"/>
                  <a:gd name="T3" fmla="*/ 2 h 5"/>
                  <a:gd name="T4" fmla="*/ 1 w 5"/>
                  <a:gd name="T5" fmla="*/ 2 h 5"/>
                  <a:gd name="T6" fmla="*/ 1 w 5"/>
                  <a:gd name="T7" fmla="*/ 2 h 5"/>
                  <a:gd name="T8" fmla="*/ 1 w 5"/>
                  <a:gd name="T9" fmla="*/ 2 h 5"/>
                  <a:gd name="T10" fmla="*/ 1 w 5"/>
                  <a:gd name="T11" fmla="*/ 1 h 5"/>
                  <a:gd name="T12" fmla="*/ 1 w 5"/>
                  <a:gd name="T13" fmla="*/ 2 h 5"/>
                  <a:gd name="T14" fmla="*/ 0 w 5"/>
                  <a:gd name="T15" fmla="*/ 2 h 5"/>
                  <a:gd name="T16" fmla="*/ 1 w 5"/>
                  <a:gd name="T17" fmla="*/ 3 h 5"/>
                  <a:gd name="T18" fmla="*/ 2 w 5"/>
                  <a:gd name="T19" fmla="*/ 3 h 5"/>
                  <a:gd name="T20" fmla="*/ 2 w 5"/>
                  <a:gd name="T21" fmla="*/ 2 h 5"/>
                  <a:gd name="T22" fmla="*/ 2 w 5"/>
                  <a:gd name="T23" fmla="*/ 0 h 5"/>
                  <a:gd name="T24" fmla="*/ 1 w 5"/>
                  <a:gd name="T25" fmla="*/ 0 h 5"/>
                  <a:gd name="T26" fmla="*/ 1 w 5"/>
                  <a:gd name="T27" fmla="*/ 2 h 5"/>
                  <a:gd name="T28" fmla="*/ 1 w 5"/>
                  <a:gd name="T29" fmla="*/ 2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5"/>
                  <a:gd name="T47" fmla="*/ 5 w 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5">
                    <a:moveTo>
                      <a:pt x="2" y="3"/>
                    </a:moveTo>
                    <a:lnTo>
                      <a:pt x="2" y="3"/>
                    </a:lnTo>
                    <a:lnTo>
                      <a:pt x="2" y="2"/>
                    </a:lnTo>
                    <a:lnTo>
                      <a:pt x="3" y="2"/>
                    </a:lnTo>
                    <a:lnTo>
                      <a:pt x="2" y="2"/>
                    </a:lnTo>
                    <a:lnTo>
                      <a:pt x="2" y="1"/>
                    </a:lnTo>
                    <a:lnTo>
                      <a:pt x="2" y="2"/>
                    </a:lnTo>
                    <a:lnTo>
                      <a:pt x="0" y="2"/>
                    </a:lnTo>
                    <a:lnTo>
                      <a:pt x="2" y="5"/>
                    </a:lnTo>
                    <a:lnTo>
                      <a:pt x="5" y="5"/>
                    </a:lnTo>
                    <a:lnTo>
                      <a:pt x="5" y="2"/>
                    </a:lnTo>
                    <a:lnTo>
                      <a:pt x="5" y="0"/>
                    </a:lnTo>
                    <a:lnTo>
                      <a:pt x="2" y="0"/>
                    </a:lnTo>
                    <a:lnTo>
                      <a:pt x="2" y="2"/>
                    </a:lnTo>
                    <a:lnTo>
                      <a:pt x="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 name="Freeform 567">
                <a:extLst>
                  <a:ext uri="{FF2B5EF4-FFF2-40B4-BE49-F238E27FC236}">
                    <a16:creationId xmlns:a16="http://schemas.microsoft.com/office/drawing/2014/main" id="{A126501F-DC3E-1812-D604-34400A34ADFE}"/>
                  </a:ext>
                </a:extLst>
              </p:cNvPr>
              <p:cNvSpPr>
                <a:spLocks/>
              </p:cNvSpPr>
              <p:nvPr/>
            </p:nvSpPr>
            <p:spPr bwMode="auto">
              <a:xfrm rot="4459259">
                <a:off x="3017" y="2836"/>
                <a:ext cx="3" cy="4"/>
              </a:xfrm>
              <a:custGeom>
                <a:avLst/>
                <a:gdLst>
                  <a:gd name="T0" fmla="*/ 1 w 6"/>
                  <a:gd name="T1" fmla="*/ 3 h 5"/>
                  <a:gd name="T2" fmla="*/ 1 w 6"/>
                  <a:gd name="T3" fmla="*/ 3 h 5"/>
                  <a:gd name="T4" fmla="*/ 1 w 6"/>
                  <a:gd name="T5" fmla="*/ 2 h 5"/>
                  <a:gd name="T6" fmla="*/ 1 w 6"/>
                  <a:gd name="T7" fmla="*/ 2 h 5"/>
                  <a:gd name="T8" fmla="*/ 1 w 6"/>
                  <a:gd name="T9" fmla="*/ 2 h 5"/>
                  <a:gd name="T10" fmla="*/ 2 w 6"/>
                  <a:gd name="T11" fmla="*/ 2 h 5"/>
                  <a:gd name="T12" fmla="*/ 1 w 6"/>
                  <a:gd name="T13" fmla="*/ 2 h 5"/>
                  <a:gd name="T14" fmla="*/ 1 w 6"/>
                  <a:gd name="T15" fmla="*/ 1 h 5"/>
                  <a:gd name="T16" fmla="*/ 1 w 6"/>
                  <a:gd name="T17" fmla="*/ 1 h 5"/>
                  <a:gd name="T18" fmla="*/ 1 w 6"/>
                  <a:gd name="T19" fmla="*/ 0 h 5"/>
                  <a:gd name="T20" fmla="*/ 1 w 6"/>
                  <a:gd name="T21" fmla="*/ 1 h 5"/>
                  <a:gd name="T22" fmla="*/ 1 w 6"/>
                  <a:gd name="T23" fmla="*/ 1 h 5"/>
                  <a:gd name="T24" fmla="*/ 1 w 6"/>
                  <a:gd name="T25" fmla="*/ 2 h 5"/>
                  <a:gd name="T26" fmla="*/ 0 w 6"/>
                  <a:gd name="T27" fmla="*/ 2 h 5"/>
                  <a:gd name="T28" fmla="*/ 1 w 6"/>
                  <a:gd name="T29" fmla="*/ 2 h 5"/>
                  <a:gd name="T30" fmla="*/ 1 w 6"/>
                  <a:gd name="T31" fmla="*/ 2 h 5"/>
                  <a:gd name="T32" fmla="*/ 1 w 6"/>
                  <a:gd name="T33" fmla="*/ 2 h 5"/>
                  <a:gd name="T34" fmla="*/ 2 w 6"/>
                  <a:gd name="T35" fmla="*/ 2 h 5"/>
                  <a:gd name="T36" fmla="*/ 2 w 6"/>
                  <a:gd name="T37" fmla="*/ 1 h 5"/>
                  <a:gd name="T38" fmla="*/ 2 w 6"/>
                  <a:gd name="T39" fmla="*/ 0 h 5"/>
                  <a:gd name="T40" fmla="*/ 1 w 6"/>
                  <a:gd name="T41" fmla="*/ 1 h 5"/>
                  <a:gd name="T42" fmla="*/ 1 w 6"/>
                  <a:gd name="T43" fmla="*/ 2 h 5"/>
                  <a:gd name="T44" fmla="*/ 1 w 6"/>
                  <a:gd name="T45" fmla="*/ 3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5"/>
                  <a:gd name="T71" fmla="*/ 6 w 6"/>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5">
                    <a:moveTo>
                      <a:pt x="2" y="5"/>
                    </a:moveTo>
                    <a:lnTo>
                      <a:pt x="2" y="5"/>
                    </a:lnTo>
                    <a:lnTo>
                      <a:pt x="2" y="3"/>
                    </a:lnTo>
                    <a:lnTo>
                      <a:pt x="4" y="3"/>
                    </a:lnTo>
                    <a:lnTo>
                      <a:pt x="4" y="2"/>
                    </a:lnTo>
                    <a:lnTo>
                      <a:pt x="5" y="2"/>
                    </a:lnTo>
                    <a:lnTo>
                      <a:pt x="4" y="2"/>
                    </a:lnTo>
                    <a:lnTo>
                      <a:pt x="4" y="1"/>
                    </a:lnTo>
                    <a:lnTo>
                      <a:pt x="2" y="1"/>
                    </a:lnTo>
                    <a:lnTo>
                      <a:pt x="2" y="0"/>
                    </a:lnTo>
                    <a:lnTo>
                      <a:pt x="2" y="1"/>
                    </a:lnTo>
                    <a:lnTo>
                      <a:pt x="1" y="1"/>
                    </a:lnTo>
                    <a:lnTo>
                      <a:pt x="1" y="2"/>
                    </a:lnTo>
                    <a:lnTo>
                      <a:pt x="0" y="2"/>
                    </a:lnTo>
                    <a:lnTo>
                      <a:pt x="1" y="2"/>
                    </a:lnTo>
                    <a:lnTo>
                      <a:pt x="1" y="3"/>
                    </a:lnTo>
                    <a:lnTo>
                      <a:pt x="2" y="3"/>
                    </a:lnTo>
                    <a:lnTo>
                      <a:pt x="6" y="2"/>
                    </a:lnTo>
                    <a:lnTo>
                      <a:pt x="6" y="1"/>
                    </a:lnTo>
                    <a:lnTo>
                      <a:pt x="6" y="0"/>
                    </a:lnTo>
                    <a:lnTo>
                      <a:pt x="2" y="1"/>
                    </a:lnTo>
                    <a:lnTo>
                      <a:pt x="2" y="2"/>
                    </a:lnTo>
                    <a:lnTo>
                      <a:pt x="2" y="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2" name="Freeform 568">
                <a:extLst>
                  <a:ext uri="{FF2B5EF4-FFF2-40B4-BE49-F238E27FC236}">
                    <a16:creationId xmlns:a16="http://schemas.microsoft.com/office/drawing/2014/main" id="{C2B3CBA0-5A7E-E47F-48D7-940C7F4FD53F}"/>
                  </a:ext>
                </a:extLst>
              </p:cNvPr>
              <p:cNvSpPr>
                <a:spLocks/>
              </p:cNvSpPr>
              <p:nvPr/>
            </p:nvSpPr>
            <p:spPr bwMode="auto">
              <a:xfrm rot="4459259">
                <a:off x="2908" y="2825"/>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1 h 5"/>
                  <a:gd name="T12" fmla="*/ 0 w 4"/>
                  <a:gd name="T13" fmla="*/ 1 h 5"/>
                  <a:gd name="T14" fmla="*/ 0 w 4"/>
                  <a:gd name="T15" fmla="*/ 1 h 5"/>
                  <a:gd name="T16" fmla="*/ 0 w 4"/>
                  <a:gd name="T17" fmla="*/ 1 h 5"/>
                  <a:gd name="T18" fmla="*/ 0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3" y="3"/>
                    </a:moveTo>
                    <a:lnTo>
                      <a:pt x="4" y="1"/>
                    </a:lnTo>
                    <a:lnTo>
                      <a:pt x="3" y="0"/>
                    </a:lnTo>
                    <a:lnTo>
                      <a:pt x="1" y="1"/>
                    </a:lnTo>
                    <a:lnTo>
                      <a:pt x="0" y="3"/>
                    </a:lnTo>
                    <a:lnTo>
                      <a:pt x="1" y="4"/>
                    </a:lnTo>
                    <a:lnTo>
                      <a:pt x="3" y="4"/>
                    </a:lnTo>
                    <a:lnTo>
                      <a:pt x="3" y="5"/>
                    </a:lnTo>
                    <a:lnTo>
                      <a:pt x="3"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3" name="Freeform 569">
                <a:extLst>
                  <a:ext uri="{FF2B5EF4-FFF2-40B4-BE49-F238E27FC236}">
                    <a16:creationId xmlns:a16="http://schemas.microsoft.com/office/drawing/2014/main" id="{84840FFF-6099-39E4-0418-DF06BDD9A29B}"/>
                  </a:ext>
                </a:extLst>
              </p:cNvPr>
              <p:cNvSpPr>
                <a:spLocks/>
              </p:cNvSpPr>
              <p:nvPr/>
            </p:nvSpPr>
            <p:spPr bwMode="auto">
              <a:xfrm rot="4459259">
                <a:off x="2908" y="2824"/>
                <a:ext cx="1" cy="3"/>
              </a:xfrm>
              <a:custGeom>
                <a:avLst/>
                <a:gdLst>
                  <a:gd name="T0" fmla="*/ 0 w 3"/>
                  <a:gd name="T1" fmla="*/ 1 h 5"/>
                  <a:gd name="T2" fmla="*/ 0 w 3"/>
                  <a:gd name="T3" fmla="*/ 1 h 5"/>
                  <a:gd name="T4" fmla="*/ 0 w 3"/>
                  <a:gd name="T5" fmla="*/ 0 h 5"/>
                  <a:gd name="T6" fmla="*/ 0 w 3"/>
                  <a:gd name="T7" fmla="*/ 0 h 5"/>
                  <a:gd name="T8" fmla="*/ 0 w 3"/>
                  <a:gd name="T9" fmla="*/ 1 h 5"/>
                  <a:gd name="T10" fmla="*/ 0 w 3"/>
                  <a:gd name="T11" fmla="*/ 2 h 5"/>
                  <a:gd name="T12" fmla="*/ 0 w 3"/>
                  <a:gd name="T13" fmla="*/ 2 h 5"/>
                  <a:gd name="T14" fmla="*/ 0 w 3"/>
                  <a:gd name="T15" fmla="*/ 1 h 5"/>
                  <a:gd name="T16" fmla="*/ 0 w 3"/>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3" y="1"/>
                    </a:moveTo>
                    <a:lnTo>
                      <a:pt x="3" y="1"/>
                    </a:lnTo>
                    <a:lnTo>
                      <a:pt x="1" y="0"/>
                    </a:lnTo>
                    <a:lnTo>
                      <a:pt x="0" y="0"/>
                    </a:lnTo>
                    <a:lnTo>
                      <a:pt x="0" y="2"/>
                    </a:lnTo>
                    <a:lnTo>
                      <a:pt x="0" y="5"/>
                    </a:lnTo>
                    <a:lnTo>
                      <a:pt x="1" y="5"/>
                    </a:lnTo>
                    <a:lnTo>
                      <a:pt x="1" y="2"/>
                    </a:lnTo>
                    <a:lnTo>
                      <a:pt x="3"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4" name="Freeform 570">
                <a:extLst>
                  <a:ext uri="{FF2B5EF4-FFF2-40B4-BE49-F238E27FC236}">
                    <a16:creationId xmlns:a16="http://schemas.microsoft.com/office/drawing/2014/main" id="{1EFF1233-EF78-D9C7-2260-E2F46BFE09B3}"/>
                  </a:ext>
                </a:extLst>
              </p:cNvPr>
              <p:cNvSpPr>
                <a:spLocks/>
              </p:cNvSpPr>
              <p:nvPr/>
            </p:nvSpPr>
            <p:spPr bwMode="auto">
              <a:xfrm rot="4459259">
                <a:off x="3123" y="2740"/>
                <a:ext cx="3" cy="2"/>
              </a:xfrm>
              <a:custGeom>
                <a:avLst/>
                <a:gdLst>
                  <a:gd name="T0" fmla="*/ 2 w 5"/>
                  <a:gd name="T1" fmla="*/ 2 h 2"/>
                  <a:gd name="T2" fmla="*/ 2 w 5"/>
                  <a:gd name="T3" fmla="*/ 0 h 2"/>
                  <a:gd name="T4" fmla="*/ 1 w 5"/>
                  <a:gd name="T5" fmla="*/ 0 h 2"/>
                  <a:gd name="T6" fmla="*/ 0 w 5"/>
                  <a:gd name="T7" fmla="*/ 0 h 2"/>
                  <a:gd name="T8" fmla="*/ 0 w 5"/>
                  <a:gd name="T9" fmla="*/ 2 h 2"/>
                  <a:gd name="T10" fmla="*/ 2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2"/>
                    </a:moveTo>
                    <a:lnTo>
                      <a:pt x="5" y="0"/>
                    </a:lnTo>
                    <a:lnTo>
                      <a:pt x="2" y="0"/>
                    </a:lnTo>
                    <a:lnTo>
                      <a:pt x="0" y="0"/>
                    </a:lnTo>
                    <a:lnTo>
                      <a:pt x="0" y="2"/>
                    </a:lnTo>
                    <a:lnTo>
                      <a:pt x="5"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5" name="Freeform 571">
                <a:extLst>
                  <a:ext uri="{FF2B5EF4-FFF2-40B4-BE49-F238E27FC236}">
                    <a16:creationId xmlns:a16="http://schemas.microsoft.com/office/drawing/2014/main" id="{EEE13488-6A7F-75CD-6A1B-3C1EF1003971}"/>
                  </a:ext>
                </a:extLst>
              </p:cNvPr>
              <p:cNvSpPr>
                <a:spLocks/>
              </p:cNvSpPr>
              <p:nvPr/>
            </p:nvSpPr>
            <p:spPr bwMode="auto">
              <a:xfrm rot="4459259">
                <a:off x="3123" y="2739"/>
                <a:ext cx="3" cy="3"/>
              </a:xfrm>
              <a:custGeom>
                <a:avLst/>
                <a:gdLst>
                  <a:gd name="T0" fmla="*/ 2 w 5"/>
                  <a:gd name="T1" fmla="*/ 1 h 5"/>
                  <a:gd name="T2" fmla="*/ 2 w 5"/>
                  <a:gd name="T3" fmla="*/ 1 h 5"/>
                  <a:gd name="T4" fmla="*/ 1 w 5"/>
                  <a:gd name="T5" fmla="*/ 1 h 5"/>
                  <a:gd name="T6" fmla="*/ 1 w 5"/>
                  <a:gd name="T7" fmla="*/ 1 h 5"/>
                  <a:gd name="T8" fmla="*/ 1 w 5"/>
                  <a:gd name="T9" fmla="*/ 1 h 5"/>
                  <a:gd name="T10" fmla="*/ 1 w 5"/>
                  <a:gd name="T11" fmla="*/ 0 h 5"/>
                  <a:gd name="T12" fmla="*/ 1 w 5"/>
                  <a:gd name="T13" fmla="*/ 1 h 5"/>
                  <a:gd name="T14" fmla="*/ 1 w 5"/>
                  <a:gd name="T15" fmla="*/ 1 h 5"/>
                  <a:gd name="T16" fmla="*/ 1 w 5"/>
                  <a:gd name="T17" fmla="*/ 1 h 5"/>
                  <a:gd name="T18" fmla="*/ 0 w 5"/>
                  <a:gd name="T19" fmla="*/ 1 h 5"/>
                  <a:gd name="T20" fmla="*/ 1 w 5"/>
                  <a:gd name="T21" fmla="*/ 1 h 5"/>
                  <a:gd name="T22" fmla="*/ 1 w 5"/>
                  <a:gd name="T23" fmla="*/ 1 h 5"/>
                  <a:gd name="T24" fmla="*/ 1 w 5"/>
                  <a:gd name="T25" fmla="*/ 1 h 5"/>
                  <a:gd name="T26" fmla="*/ 1 w 5"/>
                  <a:gd name="T27" fmla="*/ 2 h 5"/>
                  <a:gd name="T28" fmla="*/ 1 w 5"/>
                  <a:gd name="T29" fmla="*/ 1 h 5"/>
                  <a:gd name="T30" fmla="*/ 1 w 5"/>
                  <a:gd name="T31" fmla="*/ 1 h 5"/>
                  <a:gd name="T32" fmla="*/ 1 w 5"/>
                  <a:gd name="T33" fmla="*/ 1 h 5"/>
                  <a:gd name="T34" fmla="*/ 1 w 5"/>
                  <a:gd name="T35" fmla="*/ 0 h 5"/>
                  <a:gd name="T36" fmla="*/ 1 w 5"/>
                  <a:gd name="T37" fmla="*/ 0 h 5"/>
                  <a:gd name="T38" fmla="*/ 0 w 5"/>
                  <a:gd name="T39" fmla="*/ 0 h 5"/>
                  <a:gd name="T40" fmla="*/ 1 w 5"/>
                  <a:gd name="T41" fmla="*/ 1 h 5"/>
                  <a:gd name="T42" fmla="*/ 1 w 5"/>
                  <a:gd name="T43" fmla="*/ 1 h 5"/>
                  <a:gd name="T44" fmla="*/ 2 w 5"/>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5" y="3"/>
                    </a:moveTo>
                    <a:lnTo>
                      <a:pt x="5" y="3"/>
                    </a:lnTo>
                    <a:lnTo>
                      <a:pt x="3" y="3"/>
                    </a:lnTo>
                    <a:lnTo>
                      <a:pt x="3" y="2"/>
                    </a:lnTo>
                    <a:lnTo>
                      <a:pt x="2" y="2"/>
                    </a:lnTo>
                    <a:lnTo>
                      <a:pt x="2" y="0"/>
                    </a:lnTo>
                    <a:lnTo>
                      <a:pt x="2" y="2"/>
                    </a:lnTo>
                    <a:lnTo>
                      <a:pt x="1" y="2"/>
                    </a:lnTo>
                    <a:lnTo>
                      <a:pt x="1" y="3"/>
                    </a:lnTo>
                    <a:lnTo>
                      <a:pt x="0" y="3"/>
                    </a:lnTo>
                    <a:lnTo>
                      <a:pt x="1" y="3"/>
                    </a:lnTo>
                    <a:lnTo>
                      <a:pt x="1" y="4"/>
                    </a:lnTo>
                    <a:lnTo>
                      <a:pt x="2" y="4"/>
                    </a:lnTo>
                    <a:lnTo>
                      <a:pt x="2" y="5"/>
                    </a:lnTo>
                    <a:lnTo>
                      <a:pt x="2" y="4"/>
                    </a:lnTo>
                    <a:lnTo>
                      <a:pt x="3" y="4"/>
                    </a:lnTo>
                    <a:lnTo>
                      <a:pt x="3" y="3"/>
                    </a:lnTo>
                    <a:lnTo>
                      <a:pt x="2" y="0"/>
                    </a:lnTo>
                    <a:lnTo>
                      <a:pt x="1" y="0"/>
                    </a:lnTo>
                    <a:lnTo>
                      <a:pt x="0" y="0"/>
                    </a:lnTo>
                    <a:lnTo>
                      <a:pt x="1" y="3"/>
                    </a:lnTo>
                    <a:lnTo>
                      <a:pt x="2" y="3"/>
                    </a:lnTo>
                    <a:lnTo>
                      <a:pt x="5"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6" name="Freeform 572">
                <a:extLst>
                  <a:ext uri="{FF2B5EF4-FFF2-40B4-BE49-F238E27FC236}">
                    <a16:creationId xmlns:a16="http://schemas.microsoft.com/office/drawing/2014/main" id="{570CCACA-8614-FE26-114D-6F9496117243}"/>
                  </a:ext>
                </a:extLst>
              </p:cNvPr>
              <p:cNvSpPr>
                <a:spLocks/>
              </p:cNvSpPr>
              <p:nvPr/>
            </p:nvSpPr>
            <p:spPr bwMode="auto">
              <a:xfrm rot="4459259">
                <a:off x="3316" y="2715"/>
                <a:ext cx="3" cy="3"/>
              </a:xfrm>
              <a:custGeom>
                <a:avLst/>
                <a:gdLst>
                  <a:gd name="T0" fmla="*/ 1 w 5"/>
                  <a:gd name="T1" fmla="*/ 2 h 6"/>
                  <a:gd name="T2" fmla="*/ 1 w 5"/>
                  <a:gd name="T3" fmla="*/ 2 h 6"/>
                  <a:gd name="T4" fmla="*/ 1 w 5"/>
                  <a:gd name="T5" fmla="*/ 2 h 6"/>
                  <a:gd name="T6" fmla="*/ 1 w 5"/>
                  <a:gd name="T7" fmla="*/ 1 h 6"/>
                  <a:gd name="T8" fmla="*/ 2 w 5"/>
                  <a:gd name="T9" fmla="*/ 1 h 6"/>
                  <a:gd name="T10" fmla="*/ 2 w 5"/>
                  <a:gd name="T11" fmla="*/ 1 h 6"/>
                  <a:gd name="T12" fmla="*/ 2 w 5"/>
                  <a:gd name="T13" fmla="*/ 0 h 6"/>
                  <a:gd name="T14" fmla="*/ 1 w 5"/>
                  <a:gd name="T15" fmla="*/ 1 h 6"/>
                  <a:gd name="T16" fmla="*/ 1 w 5"/>
                  <a:gd name="T17" fmla="*/ 1 h 6"/>
                  <a:gd name="T18" fmla="*/ 0 w 5"/>
                  <a:gd name="T19" fmla="*/ 2 h 6"/>
                  <a:gd name="T20" fmla="*/ 1 w 5"/>
                  <a:gd name="T21" fmla="*/ 2 h 6"/>
                  <a:gd name="T22" fmla="*/ 1 w 5"/>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6"/>
                  <a:gd name="T38" fmla="*/ 5 w 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6">
                    <a:moveTo>
                      <a:pt x="2" y="6"/>
                    </a:moveTo>
                    <a:lnTo>
                      <a:pt x="2" y="6"/>
                    </a:lnTo>
                    <a:lnTo>
                      <a:pt x="2" y="5"/>
                    </a:lnTo>
                    <a:lnTo>
                      <a:pt x="4" y="2"/>
                    </a:lnTo>
                    <a:lnTo>
                      <a:pt x="5" y="2"/>
                    </a:lnTo>
                    <a:lnTo>
                      <a:pt x="5" y="1"/>
                    </a:lnTo>
                    <a:lnTo>
                      <a:pt x="5" y="0"/>
                    </a:lnTo>
                    <a:lnTo>
                      <a:pt x="2" y="1"/>
                    </a:lnTo>
                    <a:lnTo>
                      <a:pt x="1" y="2"/>
                    </a:lnTo>
                    <a:lnTo>
                      <a:pt x="0" y="5"/>
                    </a:lnTo>
                    <a:lnTo>
                      <a:pt x="1" y="5"/>
                    </a:lnTo>
                    <a:lnTo>
                      <a:pt x="2" y="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7" name="Freeform 573">
                <a:extLst>
                  <a:ext uri="{FF2B5EF4-FFF2-40B4-BE49-F238E27FC236}">
                    <a16:creationId xmlns:a16="http://schemas.microsoft.com/office/drawing/2014/main" id="{72F825CF-27D1-B760-E425-07C32F0741FA}"/>
                  </a:ext>
                </a:extLst>
              </p:cNvPr>
              <p:cNvSpPr>
                <a:spLocks/>
              </p:cNvSpPr>
              <p:nvPr/>
            </p:nvSpPr>
            <p:spPr bwMode="auto">
              <a:xfrm rot="4459259">
                <a:off x="2823" y="2729"/>
                <a:ext cx="5" cy="4"/>
              </a:xfrm>
              <a:custGeom>
                <a:avLst/>
                <a:gdLst>
                  <a:gd name="T0" fmla="*/ 1 w 7"/>
                  <a:gd name="T1" fmla="*/ 2 h 6"/>
                  <a:gd name="T2" fmla="*/ 1 w 7"/>
                  <a:gd name="T3" fmla="*/ 3 h 6"/>
                  <a:gd name="T4" fmla="*/ 4 w 7"/>
                  <a:gd name="T5" fmla="*/ 1 h 6"/>
                  <a:gd name="T6" fmla="*/ 3 w 7"/>
                  <a:gd name="T7" fmla="*/ 1 h 6"/>
                  <a:gd name="T8" fmla="*/ 2 w 7"/>
                  <a:gd name="T9" fmla="*/ 0 h 6"/>
                  <a:gd name="T10" fmla="*/ 0 w 7"/>
                  <a:gd name="T11" fmla="*/ 2 h 6"/>
                  <a:gd name="T12" fmla="*/ 0 w 7"/>
                  <a:gd name="T13" fmla="*/ 2 h 6"/>
                  <a:gd name="T14" fmla="*/ 0 w 7"/>
                  <a:gd name="T15" fmla="*/ 2 h 6"/>
                  <a:gd name="T16" fmla="*/ 1 w 7"/>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2" y="5"/>
                    </a:moveTo>
                    <a:lnTo>
                      <a:pt x="3" y="6"/>
                    </a:lnTo>
                    <a:lnTo>
                      <a:pt x="7" y="2"/>
                    </a:lnTo>
                    <a:lnTo>
                      <a:pt x="5" y="1"/>
                    </a:lnTo>
                    <a:lnTo>
                      <a:pt x="4" y="0"/>
                    </a:lnTo>
                    <a:lnTo>
                      <a:pt x="0" y="4"/>
                    </a:lnTo>
                    <a:lnTo>
                      <a:pt x="0" y="5"/>
                    </a:lnTo>
                    <a:lnTo>
                      <a:pt x="2" y="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8" name="Freeform 574">
                <a:extLst>
                  <a:ext uri="{FF2B5EF4-FFF2-40B4-BE49-F238E27FC236}">
                    <a16:creationId xmlns:a16="http://schemas.microsoft.com/office/drawing/2014/main" id="{DA33211F-0E6C-9032-5B3D-FAF41045B69B}"/>
                  </a:ext>
                </a:extLst>
              </p:cNvPr>
              <p:cNvSpPr>
                <a:spLocks/>
              </p:cNvSpPr>
              <p:nvPr/>
            </p:nvSpPr>
            <p:spPr bwMode="auto">
              <a:xfrm rot="4459259">
                <a:off x="2956" y="2777"/>
                <a:ext cx="3" cy="1"/>
              </a:xfrm>
              <a:custGeom>
                <a:avLst/>
                <a:gdLst>
                  <a:gd name="T0" fmla="*/ 1 w 4"/>
                  <a:gd name="T1" fmla="*/ 0 h 3"/>
                  <a:gd name="T2" fmla="*/ 1 w 4"/>
                  <a:gd name="T3" fmla="*/ 0 h 3"/>
                  <a:gd name="T4" fmla="*/ 1 w 4"/>
                  <a:gd name="T5" fmla="*/ 0 h 3"/>
                  <a:gd name="T6" fmla="*/ 0 w 4"/>
                  <a:gd name="T7" fmla="*/ 0 h 3"/>
                  <a:gd name="T8" fmla="*/ 1 w 4"/>
                  <a:gd name="T9" fmla="*/ 0 h 3"/>
                  <a:gd name="T10" fmla="*/ 2 w 4"/>
                  <a:gd name="T11" fmla="*/ 0 h 3"/>
                  <a:gd name="T12" fmla="*/ 2 w 4"/>
                  <a:gd name="T13" fmla="*/ 0 h 3"/>
                  <a:gd name="T14" fmla="*/ 2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1" y="0"/>
                    </a:moveTo>
                    <a:lnTo>
                      <a:pt x="1" y="0"/>
                    </a:lnTo>
                    <a:lnTo>
                      <a:pt x="1" y="1"/>
                    </a:lnTo>
                    <a:lnTo>
                      <a:pt x="0" y="3"/>
                    </a:lnTo>
                    <a:lnTo>
                      <a:pt x="1" y="3"/>
                    </a:lnTo>
                    <a:lnTo>
                      <a:pt x="2" y="3"/>
                    </a:lnTo>
                    <a:lnTo>
                      <a:pt x="4" y="1"/>
                    </a:lnTo>
                    <a:lnTo>
                      <a:pt x="2" y="1"/>
                    </a:lnTo>
                    <a:lnTo>
                      <a:pt x="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9" name="Freeform 575">
                <a:extLst>
                  <a:ext uri="{FF2B5EF4-FFF2-40B4-BE49-F238E27FC236}">
                    <a16:creationId xmlns:a16="http://schemas.microsoft.com/office/drawing/2014/main" id="{B3108623-7999-3C18-2FC8-47E2AE60E3D7}"/>
                  </a:ext>
                </a:extLst>
              </p:cNvPr>
              <p:cNvSpPr>
                <a:spLocks/>
              </p:cNvSpPr>
              <p:nvPr/>
            </p:nvSpPr>
            <p:spPr bwMode="auto">
              <a:xfrm rot="4459259">
                <a:off x="2954" y="2775"/>
                <a:ext cx="3" cy="4"/>
              </a:xfrm>
              <a:custGeom>
                <a:avLst/>
                <a:gdLst>
                  <a:gd name="T0" fmla="*/ 2 w 6"/>
                  <a:gd name="T1" fmla="*/ 1 h 6"/>
                  <a:gd name="T2" fmla="*/ 1 w 6"/>
                  <a:gd name="T3" fmla="*/ 0 h 6"/>
                  <a:gd name="T4" fmla="*/ 0 w 6"/>
                  <a:gd name="T5" fmla="*/ 2 h 6"/>
                  <a:gd name="T6" fmla="*/ 1 w 6"/>
                  <a:gd name="T7" fmla="*/ 2 h 6"/>
                  <a:gd name="T8" fmla="*/ 1 w 6"/>
                  <a:gd name="T9" fmla="*/ 3 h 6"/>
                  <a:gd name="T10" fmla="*/ 2 w 6"/>
                  <a:gd name="T11" fmla="*/ 1 h 6"/>
                  <a:gd name="T12" fmla="*/ 2 w 6"/>
                  <a:gd name="T13" fmla="*/ 1 h 6"/>
                  <a:gd name="T14" fmla="*/ 2 w 6"/>
                  <a:gd name="T15" fmla="*/ 1 h 6"/>
                  <a:gd name="T16" fmla="*/ 2 w 6"/>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1"/>
                    </a:moveTo>
                    <a:lnTo>
                      <a:pt x="4" y="0"/>
                    </a:lnTo>
                    <a:lnTo>
                      <a:pt x="0" y="4"/>
                    </a:lnTo>
                    <a:lnTo>
                      <a:pt x="1" y="5"/>
                    </a:lnTo>
                    <a:lnTo>
                      <a:pt x="2" y="6"/>
                    </a:lnTo>
                    <a:lnTo>
                      <a:pt x="6" y="2"/>
                    </a:lnTo>
                    <a:lnTo>
                      <a:pt x="6" y="1"/>
                    </a:lnTo>
                    <a:lnTo>
                      <a:pt x="5"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0" name="Freeform 576">
                <a:extLst>
                  <a:ext uri="{FF2B5EF4-FFF2-40B4-BE49-F238E27FC236}">
                    <a16:creationId xmlns:a16="http://schemas.microsoft.com/office/drawing/2014/main" id="{58CF7732-11B5-E9C6-0CE5-DAF42D0436E8}"/>
                  </a:ext>
                </a:extLst>
              </p:cNvPr>
              <p:cNvSpPr>
                <a:spLocks/>
              </p:cNvSpPr>
              <p:nvPr/>
            </p:nvSpPr>
            <p:spPr bwMode="auto">
              <a:xfrm rot="4459259">
                <a:off x="2955" y="2776"/>
                <a:ext cx="3" cy="2"/>
              </a:xfrm>
              <a:custGeom>
                <a:avLst/>
                <a:gdLst>
                  <a:gd name="T0" fmla="*/ 1 w 5"/>
                  <a:gd name="T1" fmla="*/ 0 h 5"/>
                  <a:gd name="T2" fmla="*/ 1 w 5"/>
                  <a:gd name="T3" fmla="*/ 1 h 5"/>
                  <a:gd name="T4" fmla="*/ 2 w 5"/>
                  <a:gd name="T5" fmla="*/ 1 h 5"/>
                  <a:gd name="T6" fmla="*/ 2 w 5"/>
                  <a:gd name="T7" fmla="*/ 1 h 5"/>
                  <a:gd name="T8" fmla="*/ 2 w 5"/>
                  <a:gd name="T9" fmla="*/ 0 h 5"/>
                  <a:gd name="T10" fmla="*/ 1 w 5"/>
                  <a:gd name="T11" fmla="*/ 0 h 5"/>
                  <a:gd name="T12" fmla="*/ 1 w 5"/>
                  <a:gd name="T13" fmla="*/ 0 h 5"/>
                  <a:gd name="T14" fmla="*/ 1 w 5"/>
                  <a:gd name="T15" fmla="*/ 0 h 5"/>
                  <a:gd name="T16" fmla="*/ 0 w 5"/>
                  <a:gd name="T17" fmla="*/ 0 h 5"/>
                  <a:gd name="T18" fmla="*/ 1 w 5"/>
                  <a:gd name="T19" fmla="*/ 0 h 5"/>
                  <a:gd name="T20" fmla="*/ 1 w 5"/>
                  <a:gd name="T21" fmla="*/ 1 h 5"/>
                  <a:gd name="T22" fmla="*/ 1 w 5"/>
                  <a:gd name="T23" fmla="*/ 1 h 5"/>
                  <a:gd name="T24" fmla="*/ 1 w 5"/>
                  <a:gd name="T25" fmla="*/ 1 h 5"/>
                  <a:gd name="T26" fmla="*/ 1 w 5"/>
                  <a:gd name="T27" fmla="*/ 1 h 5"/>
                  <a:gd name="T28" fmla="*/ 1 w 5"/>
                  <a:gd name="T29" fmla="*/ 1 h 5"/>
                  <a:gd name="T30" fmla="*/ 1 w 5"/>
                  <a:gd name="T31" fmla="*/ 0 h 5"/>
                  <a:gd name="T32" fmla="*/ 2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2" y="2"/>
                    </a:moveTo>
                    <a:lnTo>
                      <a:pt x="2" y="4"/>
                    </a:lnTo>
                    <a:lnTo>
                      <a:pt x="5" y="5"/>
                    </a:lnTo>
                    <a:lnTo>
                      <a:pt x="5" y="4"/>
                    </a:lnTo>
                    <a:lnTo>
                      <a:pt x="5" y="2"/>
                    </a:lnTo>
                    <a:lnTo>
                      <a:pt x="2" y="1"/>
                    </a:lnTo>
                    <a:lnTo>
                      <a:pt x="1" y="1"/>
                    </a:lnTo>
                    <a:lnTo>
                      <a:pt x="1" y="2"/>
                    </a:lnTo>
                    <a:lnTo>
                      <a:pt x="0" y="2"/>
                    </a:lnTo>
                    <a:lnTo>
                      <a:pt x="1" y="2"/>
                    </a:lnTo>
                    <a:lnTo>
                      <a:pt x="1" y="4"/>
                    </a:lnTo>
                    <a:lnTo>
                      <a:pt x="2" y="4"/>
                    </a:lnTo>
                    <a:lnTo>
                      <a:pt x="2" y="5"/>
                    </a:lnTo>
                    <a:lnTo>
                      <a:pt x="2" y="4"/>
                    </a:lnTo>
                    <a:lnTo>
                      <a:pt x="4" y="4"/>
                    </a:lnTo>
                    <a:lnTo>
                      <a:pt x="4" y="2"/>
                    </a:lnTo>
                    <a:lnTo>
                      <a:pt x="5" y="2"/>
                    </a:lnTo>
                    <a:lnTo>
                      <a:pt x="4" y="2"/>
                    </a:lnTo>
                    <a:lnTo>
                      <a:pt x="4" y="1"/>
                    </a:lnTo>
                    <a:lnTo>
                      <a:pt x="2" y="1"/>
                    </a:lnTo>
                    <a:lnTo>
                      <a:pt x="2" y="0"/>
                    </a:lnTo>
                    <a:lnTo>
                      <a:pt x="2"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1" name="Freeform 577">
                <a:extLst>
                  <a:ext uri="{FF2B5EF4-FFF2-40B4-BE49-F238E27FC236}">
                    <a16:creationId xmlns:a16="http://schemas.microsoft.com/office/drawing/2014/main" id="{BE785A10-F426-1550-C5A1-C681ECFCDC18}"/>
                  </a:ext>
                </a:extLst>
              </p:cNvPr>
              <p:cNvSpPr>
                <a:spLocks/>
              </p:cNvSpPr>
              <p:nvPr/>
            </p:nvSpPr>
            <p:spPr bwMode="auto">
              <a:xfrm rot="4459259">
                <a:off x="2954" y="2776"/>
                <a:ext cx="3" cy="4"/>
              </a:xfrm>
              <a:custGeom>
                <a:avLst/>
                <a:gdLst>
                  <a:gd name="T0" fmla="*/ 1 w 4"/>
                  <a:gd name="T1" fmla="*/ 2 h 4"/>
                  <a:gd name="T2" fmla="*/ 0 w 4"/>
                  <a:gd name="T3" fmla="*/ 3 h 4"/>
                  <a:gd name="T4" fmla="*/ 1 w 4"/>
                  <a:gd name="T5" fmla="*/ 4 h 4"/>
                  <a:gd name="T6" fmla="*/ 2 w 4"/>
                  <a:gd name="T7" fmla="*/ 3 h 4"/>
                  <a:gd name="T8" fmla="*/ 2 w 4"/>
                  <a:gd name="T9" fmla="*/ 2 h 4"/>
                  <a:gd name="T10" fmla="*/ 2 w 4"/>
                  <a:gd name="T11" fmla="*/ 0 h 4"/>
                  <a:gd name="T12" fmla="*/ 1 w 4"/>
                  <a:gd name="T13" fmla="*/ 0 h 4"/>
                  <a:gd name="T14" fmla="*/ 1 w 4"/>
                  <a:gd name="T15" fmla="*/ 0 h 4"/>
                  <a:gd name="T16" fmla="*/ 1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2"/>
                    </a:moveTo>
                    <a:lnTo>
                      <a:pt x="0" y="3"/>
                    </a:lnTo>
                    <a:lnTo>
                      <a:pt x="1" y="4"/>
                    </a:lnTo>
                    <a:lnTo>
                      <a:pt x="2" y="3"/>
                    </a:lnTo>
                    <a:lnTo>
                      <a:pt x="4" y="2"/>
                    </a:lnTo>
                    <a:lnTo>
                      <a:pt x="2" y="0"/>
                    </a:lnTo>
                    <a:lnTo>
                      <a:pt x="1" y="0"/>
                    </a:lnTo>
                    <a:lnTo>
                      <a:pt x="1"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2" name="Freeform 578">
                <a:extLst>
                  <a:ext uri="{FF2B5EF4-FFF2-40B4-BE49-F238E27FC236}">
                    <a16:creationId xmlns:a16="http://schemas.microsoft.com/office/drawing/2014/main" id="{516A727A-D11C-D830-7864-FB8DD8999A22}"/>
                  </a:ext>
                </a:extLst>
              </p:cNvPr>
              <p:cNvSpPr>
                <a:spLocks/>
              </p:cNvSpPr>
              <p:nvPr/>
            </p:nvSpPr>
            <p:spPr bwMode="auto">
              <a:xfrm rot="4459259">
                <a:off x="2824" y="2735"/>
                <a:ext cx="6" cy="8"/>
              </a:xfrm>
              <a:custGeom>
                <a:avLst/>
                <a:gdLst>
                  <a:gd name="T0" fmla="*/ 3 w 13"/>
                  <a:gd name="T1" fmla="*/ 4 h 15"/>
                  <a:gd name="T2" fmla="*/ 3 w 13"/>
                  <a:gd name="T3" fmla="*/ 4 h 15"/>
                  <a:gd name="T4" fmla="*/ 3 w 13"/>
                  <a:gd name="T5" fmla="*/ 4 h 15"/>
                  <a:gd name="T6" fmla="*/ 2 w 13"/>
                  <a:gd name="T7" fmla="*/ 2 h 15"/>
                  <a:gd name="T8" fmla="*/ 2 w 13"/>
                  <a:gd name="T9" fmla="*/ 2 h 15"/>
                  <a:gd name="T10" fmla="*/ 1 w 13"/>
                  <a:gd name="T11" fmla="*/ 1 h 15"/>
                  <a:gd name="T12" fmla="*/ 1 w 13"/>
                  <a:gd name="T13" fmla="*/ 0 h 15"/>
                  <a:gd name="T14" fmla="*/ 0 w 13"/>
                  <a:gd name="T15" fmla="*/ 0 h 15"/>
                  <a:gd name="T16" fmla="*/ 0 w 13"/>
                  <a:gd name="T17" fmla="*/ 0 h 15"/>
                  <a:gd name="T18" fmla="*/ 0 w 13"/>
                  <a:gd name="T19" fmla="*/ 1 h 15"/>
                  <a:gd name="T20" fmla="*/ 0 w 13"/>
                  <a:gd name="T21" fmla="*/ 1 h 15"/>
                  <a:gd name="T22" fmla="*/ 1 w 13"/>
                  <a:gd name="T23" fmla="*/ 2 h 15"/>
                  <a:gd name="T24" fmla="*/ 2 w 13"/>
                  <a:gd name="T25" fmla="*/ 4 h 15"/>
                  <a:gd name="T26" fmla="*/ 3 w 13"/>
                  <a:gd name="T27" fmla="*/ 4 h 15"/>
                  <a:gd name="T28" fmla="*/ 3 w 13"/>
                  <a:gd name="T29" fmla="*/ 4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5"/>
                  <a:gd name="T47" fmla="*/ 13 w 1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5">
                    <a:moveTo>
                      <a:pt x="13" y="14"/>
                    </a:moveTo>
                    <a:lnTo>
                      <a:pt x="13" y="14"/>
                    </a:lnTo>
                    <a:lnTo>
                      <a:pt x="13" y="13"/>
                    </a:lnTo>
                    <a:lnTo>
                      <a:pt x="8" y="6"/>
                    </a:lnTo>
                    <a:lnTo>
                      <a:pt x="6" y="2"/>
                    </a:lnTo>
                    <a:lnTo>
                      <a:pt x="6" y="0"/>
                    </a:lnTo>
                    <a:lnTo>
                      <a:pt x="3" y="0"/>
                    </a:lnTo>
                    <a:lnTo>
                      <a:pt x="0" y="0"/>
                    </a:lnTo>
                    <a:lnTo>
                      <a:pt x="0" y="2"/>
                    </a:lnTo>
                    <a:lnTo>
                      <a:pt x="2" y="3"/>
                    </a:lnTo>
                    <a:lnTo>
                      <a:pt x="6" y="8"/>
                    </a:lnTo>
                    <a:lnTo>
                      <a:pt x="11" y="15"/>
                    </a:lnTo>
                    <a:lnTo>
                      <a:pt x="12" y="14"/>
                    </a:lnTo>
                    <a:lnTo>
                      <a:pt x="13" y="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3" name="Freeform 579">
                <a:extLst>
                  <a:ext uri="{FF2B5EF4-FFF2-40B4-BE49-F238E27FC236}">
                    <a16:creationId xmlns:a16="http://schemas.microsoft.com/office/drawing/2014/main" id="{844A140C-90B9-C0B9-4BC3-7F25229896F7}"/>
                  </a:ext>
                </a:extLst>
              </p:cNvPr>
              <p:cNvSpPr>
                <a:spLocks/>
              </p:cNvSpPr>
              <p:nvPr/>
            </p:nvSpPr>
            <p:spPr bwMode="auto">
              <a:xfrm rot="4459259">
                <a:off x="3317" y="2632"/>
                <a:ext cx="4" cy="3"/>
              </a:xfrm>
              <a:custGeom>
                <a:avLst/>
                <a:gdLst>
                  <a:gd name="T0" fmla="*/ 1 w 11"/>
                  <a:gd name="T1" fmla="*/ 0 h 5"/>
                  <a:gd name="T2" fmla="*/ 1 w 11"/>
                  <a:gd name="T3" fmla="*/ 0 h 5"/>
                  <a:gd name="T4" fmla="*/ 1 w 11"/>
                  <a:gd name="T5" fmla="*/ 1 h 5"/>
                  <a:gd name="T6" fmla="*/ 1 w 11"/>
                  <a:gd name="T7" fmla="*/ 1 h 5"/>
                  <a:gd name="T8" fmla="*/ 0 w 11"/>
                  <a:gd name="T9" fmla="*/ 1 h 5"/>
                  <a:gd name="T10" fmla="*/ 0 w 11"/>
                  <a:gd name="T11" fmla="*/ 1 h 5"/>
                  <a:gd name="T12" fmla="*/ 0 w 11"/>
                  <a:gd name="T13" fmla="*/ 1 h 5"/>
                  <a:gd name="T14" fmla="*/ 1 w 11"/>
                  <a:gd name="T15" fmla="*/ 2 h 5"/>
                  <a:gd name="T16" fmla="*/ 1 w 11"/>
                  <a:gd name="T17" fmla="*/ 1 h 5"/>
                  <a:gd name="T18" fmla="*/ 1 w 11"/>
                  <a:gd name="T19" fmla="*/ 1 h 5"/>
                  <a:gd name="T20" fmla="*/ 1 w 11"/>
                  <a:gd name="T21" fmla="*/ 1 h 5"/>
                  <a:gd name="T22" fmla="*/ 1 w 11"/>
                  <a:gd name="T23" fmla="*/ 1 h 5"/>
                  <a:gd name="T24" fmla="*/ 0 w 11"/>
                  <a:gd name="T25" fmla="*/ 1 h 5"/>
                  <a:gd name="T26" fmla="*/ 1 w 11"/>
                  <a:gd name="T27" fmla="*/ 1 h 5"/>
                  <a:gd name="T28" fmla="*/ 1 w 11"/>
                  <a:gd name="T29" fmla="*/ 2 h 5"/>
                  <a:gd name="T30" fmla="*/ 1 w 11"/>
                  <a:gd name="T31" fmla="*/ 1 h 5"/>
                  <a:gd name="T32" fmla="*/ 1 w 11"/>
                  <a:gd name="T33" fmla="*/ 1 h 5"/>
                  <a:gd name="T34" fmla="*/ 1 w 11"/>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5"/>
                  <a:gd name="T56" fmla="*/ 11 w 11"/>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5">
                    <a:moveTo>
                      <a:pt x="11" y="0"/>
                    </a:moveTo>
                    <a:lnTo>
                      <a:pt x="11" y="0"/>
                    </a:lnTo>
                    <a:lnTo>
                      <a:pt x="11" y="1"/>
                    </a:lnTo>
                    <a:lnTo>
                      <a:pt x="5" y="2"/>
                    </a:lnTo>
                    <a:lnTo>
                      <a:pt x="0" y="1"/>
                    </a:lnTo>
                    <a:lnTo>
                      <a:pt x="0" y="2"/>
                    </a:lnTo>
                    <a:lnTo>
                      <a:pt x="0" y="3"/>
                    </a:lnTo>
                    <a:lnTo>
                      <a:pt x="5" y="5"/>
                    </a:lnTo>
                    <a:lnTo>
                      <a:pt x="6" y="3"/>
                    </a:lnTo>
                    <a:lnTo>
                      <a:pt x="5" y="3"/>
                    </a:lnTo>
                    <a:lnTo>
                      <a:pt x="5" y="2"/>
                    </a:lnTo>
                    <a:lnTo>
                      <a:pt x="5" y="3"/>
                    </a:lnTo>
                    <a:lnTo>
                      <a:pt x="4" y="3"/>
                    </a:lnTo>
                    <a:lnTo>
                      <a:pt x="5" y="3"/>
                    </a:lnTo>
                    <a:lnTo>
                      <a:pt x="5" y="5"/>
                    </a:lnTo>
                    <a:lnTo>
                      <a:pt x="11" y="3"/>
                    </a:lnTo>
                    <a:lnTo>
                      <a:pt x="11" y="2"/>
                    </a:lnTo>
                    <a:lnTo>
                      <a:pt x="1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4" name="Freeform 580">
                <a:extLst>
                  <a:ext uri="{FF2B5EF4-FFF2-40B4-BE49-F238E27FC236}">
                    <a16:creationId xmlns:a16="http://schemas.microsoft.com/office/drawing/2014/main" id="{0A569AA9-73BA-417E-0703-F0DF60456AAC}"/>
                  </a:ext>
                </a:extLst>
              </p:cNvPr>
              <p:cNvSpPr>
                <a:spLocks/>
              </p:cNvSpPr>
              <p:nvPr/>
            </p:nvSpPr>
            <p:spPr bwMode="auto">
              <a:xfrm rot="4459259">
                <a:off x="3317" y="2595"/>
                <a:ext cx="4" cy="3"/>
              </a:xfrm>
              <a:custGeom>
                <a:avLst/>
                <a:gdLst>
                  <a:gd name="T0" fmla="*/ 1 w 4"/>
                  <a:gd name="T1" fmla="*/ 0 h 4"/>
                  <a:gd name="T2" fmla="*/ 1 w 4"/>
                  <a:gd name="T3" fmla="*/ 0 h 4"/>
                  <a:gd name="T4" fmla="*/ 1 w 4"/>
                  <a:gd name="T5" fmla="*/ 1 h 4"/>
                  <a:gd name="T6" fmla="*/ 0 w 4"/>
                  <a:gd name="T7" fmla="*/ 2 h 4"/>
                  <a:gd name="T8" fmla="*/ 1 w 4"/>
                  <a:gd name="T9" fmla="*/ 2 h 4"/>
                  <a:gd name="T10" fmla="*/ 2 w 4"/>
                  <a:gd name="T11" fmla="*/ 2 h 4"/>
                  <a:gd name="T12" fmla="*/ 4 w 4"/>
                  <a:gd name="T13" fmla="*/ 1 h 4"/>
                  <a:gd name="T14" fmla="*/ 2 w 4"/>
                  <a:gd name="T15" fmla="*/ 1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lnTo>
                      <a:pt x="1" y="0"/>
                    </a:lnTo>
                    <a:lnTo>
                      <a:pt x="1" y="1"/>
                    </a:lnTo>
                    <a:lnTo>
                      <a:pt x="0" y="4"/>
                    </a:lnTo>
                    <a:lnTo>
                      <a:pt x="1" y="4"/>
                    </a:lnTo>
                    <a:lnTo>
                      <a:pt x="2" y="4"/>
                    </a:lnTo>
                    <a:lnTo>
                      <a:pt x="4" y="1"/>
                    </a:lnTo>
                    <a:lnTo>
                      <a:pt x="2" y="1"/>
                    </a:lnTo>
                    <a:lnTo>
                      <a:pt x="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5" name="Freeform 581">
                <a:extLst>
                  <a:ext uri="{FF2B5EF4-FFF2-40B4-BE49-F238E27FC236}">
                    <a16:creationId xmlns:a16="http://schemas.microsoft.com/office/drawing/2014/main" id="{9383130F-8D73-56D8-E0F4-90DC0D9B0A06}"/>
                  </a:ext>
                </a:extLst>
              </p:cNvPr>
              <p:cNvSpPr>
                <a:spLocks/>
              </p:cNvSpPr>
              <p:nvPr/>
            </p:nvSpPr>
            <p:spPr bwMode="auto">
              <a:xfrm rot="4459259">
                <a:off x="3120" y="2617"/>
                <a:ext cx="9" cy="3"/>
              </a:xfrm>
              <a:custGeom>
                <a:avLst/>
                <a:gdLst>
                  <a:gd name="T0" fmla="*/ 0 w 16"/>
                  <a:gd name="T1" fmla="*/ 1 h 7"/>
                  <a:gd name="T2" fmla="*/ 0 w 16"/>
                  <a:gd name="T3" fmla="*/ 1 h 7"/>
                  <a:gd name="T4" fmla="*/ 0 w 16"/>
                  <a:gd name="T5" fmla="*/ 1 h 7"/>
                  <a:gd name="T6" fmla="*/ 4 w 16"/>
                  <a:gd name="T7" fmla="*/ 0 h 7"/>
                  <a:gd name="T8" fmla="*/ 4 w 16"/>
                  <a:gd name="T9" fmla="*/ 0 h 7"/>
                  <a:gd name="T10" fmla="*/ 5 w 16"/>
                  <a:gd name="T11" fmla="*/ 0 h 7"/>
                  <a:gd name="T12" fmla="*/ 5 w 16"/>
                  <a:gd name="T13" fmla="*/ 0 h 7"/>
                  <a:gd name="T14" fmla="*/ 5 w 16"/>
                  <a:gd name="T15" fmla="*/ 0 h 7"/>
                  <a:gd name="T16" fmla="*/ 4 w 16"/>
                  <a:gd name="T17" fmla="*/ 0 h 7"/>
                  <a:gd name="T18" fmla="*/ 0 w 16"/>
                  <a:gd name="T19" fmla="*/ 0 h 7"/>
                  <a:gd name="T20" fmla="*/ 0 w 16"/>
                  <a:gd name="T21" fmla="*/ 1 h 7"/>
                  <a:gd name="T22" fmla="*/ 0 w 16"/>
                  <a:gd name="T23" fmla="*/ 1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7"/>
                  <a:gd name="T38" fmla="*/ 16 w 1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7">
                    <a:moveTo>
                      <a:pt x="0" y="7"/>
                    </a:moveTo>
                    <a:lnTo>
                      <a:pt x="0" y="7"/>
                    </a:lnTo>
                    <a:lnTo>
                      <a:pt x="0" y="5"/>
                    </a:lnTo>
                    <a:lnTo>
                      <a:pt x="13" y="3"/>
                    </a:lnTo>
                    <a:lnTo>
                      <a:pt x="16" y="2"/>
                    </a:lnTo>
                    <a:lnTo>
                      <a:pt x="16" y="1"/>
                    </a:lnTo>
                    <a:lnTo>
                      <a:pt x="16" y="0"/>
                    </a:lnTo>
                    <a:lnTo>
                      <a:pt x="13" y="1"/>
                    </a:lnTo>
                    <a:lnTo>
                      <a:pt x="0" y="3"/>
                    </a:lnTo>
                    <a:lnTo>
                      <a:pt x="0" y="4"/>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6" name="Freeform 582">
                <a:extLst>
                  <a:ext uri="{FF2B5EF4-FFF2-40B4-BE49-F238E27FC236}">
                    <a16:creationId xmlns:a16="http://schemas.microsoft.com/office/drawing/2014/main" id="{4A484B29-F4EB-AC04-43B9-854A9054AFAE}"/>
                  </a:ext>
                </a:extLst>
              </p:cNvPr>
              <p:cNvSpPr>
                <a:spLocks/>
              </p:cNvSpPr>
              <p:nvPr/>
            </p:nvSpPr>
            <p:spPr bwMode="auto">
              <a:xfrm rot="4459259">
                <a:off x="2835" y="2634"/>
                <a:ext cx="8" cy="5"/>
              </a:xfrm>
              <a:custGeom>
                <a:avLst/>
                <a:gdLst>
                  <a:gd name="T0" fmla="*/ 4 w 13"/>
                  <a:gd name="T1" fmla="*/ 0 h 7"/>
                  <a:gd name="T2" fmla="*/ 4 w 13"/>
                  <a:gd name="T3" fmla="*/ 0 h 7"/>
                  <a:gd name="T4" fmla="*/ 4 w 13"/>
                  <a:gd name="T5" fmla="*/ 0 h 7"/>
                  <a:gd name="T6" fmla="*/ 2 w 13"/>
                  <a:gd name="T7" fmla="*/ 1 h 7"/>
                  <a:gd name="T8" fmla="*/ 0 w 13"/>
                  <a:gd name="T9" fmla="*/ 3 h 7"/>
                  <a:gd name="T10" fmla="*/ 0 w 13"/>
                  <a:gd name="T11" fmla="*/ 3 h 7"/>
                  <a:gd name="T12" fmla="*/ 0 w 13"/>
                  <a:gd name="T13" fmla="*/ 4 h 7"/>
                  <a:gd name="T14" fmla="*/ 3 w 13"/>
                  <a:gd name="T15" fmla="*/ 3 h 7"/>
                  <a:gd name="T16" fmla="*/ 4 w 13"/>
                  <a:gd name="T17" fmla="*/ 3 h 7"/>
                  <a:gd name="T18" fmla="*/ 5 w 13"/>
                  <a:gd name="T19" fmla="*/ 1 h 7"/>
                  <a:gd name="T20" fmla="*/ 4 w 13"/>
                  <a:gd name="T21" fmla="*/ 1 h 7"/>
                  <a:gd name="T22" fmla="*/ 4 w 13"/>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7"/>
                  <a:gd name="T38" fmla="*/ 13 w 13"/>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7">
                    <a:moveTo>
                      <a:pt x="12" y="0"/>
                    </a:moveTo>
                    <a:lnTo>
                      <a:pt x="12" y="0"/>
                    </a:lnTo>
                    <a:lnTo>
                      <a:pt x="10" y="0"/>
                    </a:lnTo>
                    <a:lnTo>
                      <a:pt x="5" y="2"/>
                    </a:lnTo>
                    <a:lnTo>
                      <a:pt x="0" y="5"/>
                    </a:lnTo>
                    <a:lnTo>
                      <a:pt x="0" y="6"/>
                    </a:lnTo>
                    <a:lnTo>
                      <a:pt x="0" y="7"/>
                    </a:lnTo>
                    <a:lnTo>
                      <a:pt x="8" y="5"/>
                    </a:lnTo>
                    <a:lnTo>
                      <a:pt x="9" y="5"/>
                    </a:lnTo>
                    <a:lnTo>
                      <a:pt x="13" y="2"/>
                    </a:lnTo>
                    <a:lnTo>
                      <a:pt x="12" y="1"/>
                    </a:lnTo>
                    <a:lnTo>
                      <a:pt x="1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7" name="Freeform 583">
                <a:extLst>
                  <a:ext uri="{FF2B5EF4-FFF2-40B4-BE49-F238E27FC236}">
                    <a16:creationId xmlns:a16="http://schemas.microsoft.com/office/drawing/2014/main" id="{B7A49C44-3080-E67F-F0E7-C52B96C7B18D}"/>
                  </a:ext>
                </a:extLst>
              </p:cNvPr>
              <p:cNvSpPr>
                <a:spLocks/>
              </p:cNvSpPr>
              <p:nvPr/>
            </p:nvSpPr>
            <p:spPr bwMode="auto">
              <a:xfrm rot="4459259">
                <a:off x="2831" y="2620"/>
                <a:ext cx="9" cy="6"/>
              </a:xfrm>
              <a:custGeom>
                <a:avLst/>
                <a:gdLst>
                  <a:gd name="T0" fmla="*/ 4 w 17"/>
                  <a:gd name="T1" fmla="*/ 3 h 12"/>
                  <a:gd name="T2" fmla="*/ 4 w 17"/>
                  <a:gd name="T3" fmla="*/ 3 h 12"/>
                  <a:gd name="T4" fmla="*/ 3 w 17"/>
                  <a:gd name="T5" fmla="*/ 2 h 12"/>
                  <a:gd name="T6" fmla="*/ 3 w 17"/>
                  <a:gd name="T7" fmla="*/ 2 h 12"/>
                  <a:gd name="T8" fmla="*/ 3 w 17"/>
                  <a:gd name="T9" fmla="*/ 2 h 12"/>
                  <a:gd name="T10" fmla="*/ 2 w 17"/>
                  <a:gd name="T11" fmla="*/ 1 h 12"/>
                  <a:gd name="T12" fmla="*/ 2 w 17"/>
                  <a:gd name="T13" fmla="*/ 1 h 12"/>
                  <a:gd name="T14" fmla="*/ 2 w 17"/>
                  <a:gd name="T15" fmla="*/ 1 h 12"/>
                  <a:gd name="T16" fmla="*/ 2 w 17"/>
                  <a:gd name="T17" fmla="*/ 0 h 12"/>
                  <a:gd name="T18" fmla="*/ 1 w 17"/>
                  <a:gd name="T19" fmla="*/ 0 h 12"/>
                  <a:gd name="T20" fmla="*/ 0 w 17"/>
                  <a:gd name="T21" fmla="*/ 0 h 12"/>
                  <a:gd name="T22" fmla="*/ 0 w 17"/>
                  <a:gd name="T23" fmla="*/ 1 h 12"/>
                  <a:gd name="T24" fmla="*/ 1 w 17"/>
                  <a:gd name="T25" fmla="*/ 1 h 12"/>
                  <a:gd name="T26" fmla="*/ 2 w 17"/>
                  <a:gd name="T27" fmla="*/ 2 h 12"/>
                  <a:gd name="T28" fmla="*/ 2 w 17"/>
                  <a:gd name="T29" fmla="*/ 3 h 12"/>
                  <a:gd name="T30" fmla="*/ 2 w 17"/>
                  <a:gd name="T31" fmla="*/ 3 h 12"/>
                  <a:gd name="T32" fmla="*/ 3 w 17"/>
                  <a:gd name="T33" fmla="*/ 3 h 12"/>
                  <a:gd name="T34" fmla="*/ 4 w 17"/>
                  <a:gd name="T35" fmla="*/ 3 h 12"/>
                  <a:gd name="T36" fmla="*/ 4 w 17"/>
                  <a:gd name="T37" fmla="*/ 3 h 12"/>
                  <a:gd name="T38" fmla="*/ 4 w 17"/>
                  <a:gd name="T39" fmla="*/ 3 h 12"/>
                  <a:gd name="T40" fmla="*/ 5 w 17"/>
                  <a:gd name="T41" fmla="*/ 3 h 12"/>
                  <a:gd name="T42" fmla="*/ 4 w 17"/>
                  <a:gd name="T43" fmla="*/ 3 h 12"/>
                  <a:gd name="T44" fmla="*/ 4 w 17"/>
                  <a:gd name="T45" fmla="*/ 3 h 12"/>
                  <a:gd name="T46" fmla="*/ 4 w 17"/>
                  <a:gd name="T47" fmla="*/ 3 h 12"/>
                  <a:gd name="T48" fmla="*/ 4 w 17"/>
                  <a:gd name="T49" fmla="*/ 2 h 12"/>
                  <a:gd name="T50" fmla="*/ 4 w 17"/>
                  <a:gd name="T51" fmla="*/ 3 h 12"/>
                  <a:gd name="T52" fmla="*/ 4 w 17"/>
                  <a:gd name="T53" fmla="*/ 3 h 12"/>
                  <a:gd name="T54" fmla="*/ 4 w 17"/>
                  <a:gd name="T55" fmla="*/ 3 h 12"/>
                  <a:gd name="T56" fmla="*/ 3 w 17"/>
                  <a:gd name="T57" fmla="*/ 3 h 12"/>
                  <a:gd name="T58" fmla="*/ 4 w 17"/>
                  <a:gd name="T59" fmla="*/ 3 h 12"/>
                  <a:gd name="T60" fmla="*/ 4 w 17"/>
                  <a:gd name="T61" fmla="*/ 3 h 12"/>
                  <a:gd name="T62" fmla="*/ 4 w 17"/>
                  <a:gd name="T63" fmla="*/ 3 h 12"/>
                  <a:gd name="T64" fmla="*/ 4 w 17"/>
                  <a:gd name="T65" fmla="*/ 3 h 12"/>
                  <a:gd name="T66" fmla="*/ 4 w 17"/>
                  <a:gd name="T67" fmla="*/ 3 h 12"/>
                  <a:gd name="T68" fmla="*/ 4 w 17"/>
                  <a:gd name="T69" fmla="*/ 3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
                  <a:gd name="T106" fmla="*/ 0 h 12"/>
                  <a:gd name="T107" fmla="*/ 17 w 17"/>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 h="12">
                    <a:moveTo>
                      <a:pt x="15" y="10"/>
                    </a:moveTo>
                    <a:lnTo>
                      <a:pt x="15" y="9"/>
                    </a:lnTo>
                    <a:lnTo>
                      <a:pt x="12" y="7"/>
                    </a:lnTo>
                    <a:lnTo>
                      <a:pt x="10" y="6"/>
                    </a:lnTo>
                    <a:lnTo>
                      <a:pt x="7" y="4"/>
                    </a:lnTo>
                    <a:lnTo>
                      <a:pt x="5" y="1"/>
                    </a:lnTo>
                    <a:lnTo>
                      <a:pt x="5" y="0"/>
                    </a:lnTo>
                    <a:lnTo>
                      <a:pt x="2" y="0"/>
                    </a:lnTo>
                    <a:lnTo>
                      <a:pt x="0" y="0"/>
                    </a:lnTo>
                    <a:lnTo>
                      <a:pt x="0" y="3"/>
                    </a:lnTo>
                    <a:lnTo>
                      <a:pt x="1" y="4"/>
                    </a:lnTo>
                    <a:lnTo>
                      <a:pt x="5" y="6"/>
                    </a:lnTo>
                    <a:lnTo>
                      <a:pt x="7" y="9"/>
                    </a:lnTo>
                    <a:lnTo>
                      <a:pt x="8" y="9"/>
                    </a:lnTo>
                    <a:lnTo>
                      <a:pt x="12" y="10"/>
                    </a:lnTo>
                    <a:lnTo>
                      <a:pt x="15" y="11"/>
                    </a:lnTo>
                    <a:lnTo>
                      <a:pt x="16" y="11"/>
                    </a:lnTo>
                    <a:lnTo>
                      <a:pt x="16" y="10"/>
                    </a:lnTo>
                    <a:lnTo>
                      <a:pt x="17" y="10"/>
                    </a:lnTo>
                    <a:lnTo>
                      <a:pt x="16" y="10"/>
                    </a:lnTo>
                    <a:lnTo>
                      <a:pt x="16" y="9"/>
                    </a:lnTo>
                    <a:lnTo>
                      <a:pt x="15" y="9"/>
                    </a:lnTo>
                    <a:lnTo>
                      <a:pt x="15" y="7"/>
                    </a:lnTo>
                    <a:lnTo>
                      <a:pt x="15" y="9"/>
                    </a:lnTo>
                    <a:lnTo>
                      <a:pt x="14" y="9"/>
                    </a:lnTo>
                    <a:lnTo>
                      <a:pt x="14" y="10"/>
                    </a:lnTo>
                    <a:lnTo>
                      <a:pt x="12" y="10"/>
                    </a:lnTo>
                    <a:lnTo>
                      <a:pt x="14" y="10"/>
                    </a:lnTo>
                    <a:lnTo>
                      <a:pt x="14" y="11"/>
                    </a:lnTo>
                    <a:lnTo>
                      <a:pt x="15" y="11"/>
                    </a:lnTo>
                    <a:lnTo>
                      <a:pt x="15" y="12"/>
                    </a:lnTo>
                    <a:lnTo>
                      <a:pt x="15"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 name="Freeform 584">
                <a:extLst>
                  <a:ext uri="{FF2B5EF4-FFF2-40B4-BE49-F238E27FC236}">
                    <a16:creationId xmlns:a16="http://schemas.microsoft.com/office/drawing/2014/main" id="{1E3B8920-6BAE-5360-85D7-EF1934603687}"/>
                  </a:ext>
                </a:extLst>
              </p:cNvPr>
              <p:cNvSpPr>
                <a:spLocks/>
              </p:cNvSpPr>
              <p:nvPr/>
            </p:nvSpPr>
            <p:spPr bwMode="auto">
              <a:xfrm rot="4459259">
                <a:off x="3123" y="2640"/>
                <a:ext cx="8" cy="5"/>
              </a:xfrm>
              <a:custGeom>
                <a:avLst/>
                <a:gdLst>
                  <a:gd name="T0" fmla="*/ 4 w 15"/>
                  <a:gd name="T1" fmla="*/ 2 h 9"/>
                  <a:gd name="T2" fmla="*/ 4 w 15"/>
                  <a:gd name="T3" fmla="*/ 2 h 9"/>
                  <a:gd name="T4" fmla="*/ 2 w 15"/>
                  <a:gd name="T5" fmla="*/ 1 h 9"/>
                  <a:gd name="T6" fmla="*/ 1 w 15"/>
                  <a:gd name="T7" fmla="*/ 0 h 9"/>
                  <a:gd name="T8" fmla="*/ 1 w 15"/>
                  <a:gd name="T9" fmla="*/ 1 h 9"/>
                  <a:gd name="T10" fmla="*/ 0 w 15"/>
                  <a:gd name="T11" fmla="*/ 1 h 9"/>
                  <a:gd name="T12" fmla="*/ 1 w 15"/>
                  <a:gd name="T13" fmla="*/ 2 h 9"/>
                  <a:gd name="T14" fmla="*/ 2 w 15"/>
                  <a:gd name="T15" fmla="*/ 2 h 9"/>
                  <a:gd name="T16" fmla="*/ 4 w 15"/>
                  <a:gd name="T17" fmla="*/ 2 h 9"/>
                  <a:gd name="T18" fmla="*/ 4 w 15"/>
                  <a:gd name="T19" fmla="*/ 3 h 9"/>
                  <a:gd name="T20" fmla="*/ 4 w 15"/>
                  <a:gd name="T21" fmla="*/ 3 h 9"/>
                  <a:gd name="T22" fmla="*/ 4 w 15"/>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9"/>
                  <a:gd name="T38" fmla="*/ 15 w 15"/>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9">
                    <a:moveTo>
                      <a:pt x="15" y="6"/>
                    </a:moveTo>
                    <a:lnTo>
                      <a:pt x="15" y="5"/>
                    </a:lnTo>
                    <a:lnTo>
                      <a:pt x="6" y="3"/>
                    </a:lnTo>
                    <a:lnTo>
                      <a:pt x="3" y="0"/>
                    </a:lnTo>
                    <a:lnTo>
                      <a:pt x="1" y="2"/>
                    </a:lnTo>
                    <a:lnTo>
                      <a:pt x="0" y="3"/>
                    </a:lnTo>
                    <a:lnTo>
                      <a:pt x="4" y="5"/>
                    </a:lnTo>
                    <a:lnTo>
                      <a:pt x="5" y="5"/>
                    </a:lnTo>
                    <a:lnTo>
                      <a:pt x="15" y="8"/>
                    </a:lnTo>
                    <a:lnTo>
                      <a:pt x="15" y="9"/>
                    </a:lnTo>
                    <a:lnTo>
                      <a:pt x="15" y="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 name="Freeform 585">
                <a:extLst>
                  <a:ext uri="{FF2B5EF4-FFF2-40B4-BE49-F238E27FC236}">
                    <a16:creationId xmlns:a16="http://schemas.microsoft.com/office/drawing/2014/main" id="{66158AA1-0146-EE71-024B-B2254C5991BD}"/>
                  </a:ext>
                </a:extLst>
              </p:cNvPr>
              <p:cNvSpPr>
                <a:spLocks/>
              </p:cNvSpPr>
              <p:nvPr/>
            </p:nvSpPr>
            <p:spPr bwMode="auto">
              <a:xfrm rot="4459259">
                <a:off x="2967" y="2644"/>
                <a:ext cx="4" cy="2"/>
              </a:xfrm>
              <a:custGeom>
                <a:avLst/>
                <a:gdLst>
                  <a:gd name="T0" fmla="*/ 0 w 4"/>
                  <a:gd name="T1" fmla="*/ 1 h 3"/>
                  <a:gd name="T2" fmla="*/ 0 w 4"/>
                  <a:gd name="T3" fmla="*/ 1 h 3"/>
                  <a:gd name="T4" fmla="*/ 1 w 4"/>
                  <a:gd name="T5" fmla="*/ 1 h 3"/>
                  <a:gd name="T6" fmla="*/ 4 w 4"/>
                  <a:gd name="T7" fmla="*/ 1 h 3"/>
                  <a:gd name="T8" fmla="*/ 4 w 4"/>
                  <a:gd name="T9" fmla="*/ 1 h 3"/>
                  <a:gd name="T10" fmla="*/ 4 w 4"/>
                  <a:gd name="T11" fmla="*/ 1 h 3"/>
                  <a:gd name="T12" fmla="*/ 1 w 4"/>
                  <a:gd name="T13" fmla="*/ 0 h 3"/>
                  <a:gd name="T14" fmla="*/ 1 w 4"/>
                  <a:gd name="T15" fmla="*/ 1 h 3"/>
                  <a:gd name="T16" fmla="*/ 0 w 4"/>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2"/>
                    </a:moveTo>
                    <a:lnTo>
                      <a:pt x="0" y="2"/>
                    </a:lnTo>
                    <a:lnTo>
                      <a:pt x="1" y="2"/>
                    </a:lnTo>
                    <a:lnTo>
                      <a:pt x="4" y="3"/>
                    </a:lnTo>
                    <a:lnTo>
                      <a:pt x="4" y="2"/>
                    </a:lnTo>
                    <a:lnTo>
                      <a:pt x="4" y="1"/>
                    </a:lnTo>
                    <a:lnTo>
                      <a:pt x="1" y="0"/>
                    </a:lnTo>
                    <a:lnTo>
                      <a:pt x="1" y="1"/>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 name="Freeform 586">
                <a:extLst>
                  <a:ext uri="{FF2B5EF4-FFF2-40B4-BE49-F238E27FC236}">
                    <a16:creationId xmlns:a16="http://schemas.microsoft.com/office/drawing/2014/main" id="{B9810B44-34AD-3A50-2895-A1A26108AA66}"/>
                  </a:ext>
                </a:extLst>
              </p:cNvPr>
              <p:cNvSpPr>
                <a:spLocks/>
              </p:cNvSpPr>
              <p:nvPr/>
            </p:nvSpPr>
            <p:spPr bwMode="auto">
              <a:xfrm rot="4459259">
                <a:off x="2966" y="2646"/>
                <a:ext cx="5" cy="3"/>
              </a:xfrm>
              <a:custGeom>
                <a:avLst/>
                <a:gdLst>
                  <a:gd name="T0" fmla="*/ 1 w 8"/>
                  <a:gd name="T1" fmla="*/ 1 h 5"/>
                  <a:gd name="T2" fmla="*/ 1 w 8"/>
                  <a:gd name="T3" fmla="*/ 1 h 5"/>
                  <a:gd name="T4" fmla="*/ 1 w 8"/>
                  <a:gd name="T5" fmla="*/ 1 h 5"/>
                  <a:gd name="T6" fmla="*/ 1 w 8"/>
                  <a:gd name="T7" fmla="*/ 1 h 5"/>
                  <a:gd name="T8" fmla="*/ 1 w 8"/>
                  <a:gd name="T9" fmla="*/ 1 h 5"/>
                  <a:gd name="T10" fmla="*/ 1 w 8"/>
                  <a:gd name="T11" fmla="*/ 1 h 5"/>
                  <a:gd name="T12" fmla="*/ 1 w 8"/>
                  <a:gd name="T13" fmla="*/ 1 h 5"/>
                  <a:gd name="T14" fmla="*/ 0 w 8"/>
                  <a:gd name="T15" fmla="*/ 1 h 5"/>
                  <a:gd name="T16" fmla="*/ 1 w 8"/>
                  <a:gd name="T17" fmla="*/ 2 h 5"/>
                  <a:gd name="T18" fmla="*/ 3 w 8"/>
                  <a:gd name="T19" fmla="*/ 2 h 5"/>
                  <a:gd name="T20" fmla="*/ 3 w 8"/>
                  <a:gd name="T21" fmla="*/ 1 h 5"/>
                  <a:gd name="T22" fmla="*/ 3 w 8"/>
                  <a:gd name="T23" fmla="*/ 0 h 5"/>
                  <a:gd name="T24" fmla="*/ 1 w 8"/>
                  <a:gd name="T25" fmla="*/ 0 h 5"/>
                  <a:gd name="T26" fmla="*/ 1 w 8"/>
                  <a:gd name="T27" fmla="*/ 1 h 5"/>
                  <a:gd name="T28" fmla="*/ 1 w 8"/>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5"/>
                  <a:gd name="T47" fmla="*/ 8 w 8"/>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5">
                    <a:moveTo>
                      <a:pt x="2" y="3"/>
                    </a:moveTo>
                    <a:lnTo>
                      <a:pt x="2" y="3"/>
                    </a:lnTo>
                    <a:lnTo>
                      <a:pt x="2" y="2"/>
                    </a:lnTo>
                    <a:lnTo>
                      <a:pt x="3" y="2"/>
                    </a:lnTo>
                    <a:lnTo>
                      <a:pt x="2" y="2"/>
                    </a:lnTo>
                    <a:lnTo>
                      <a:pt x="2" y="1"/>
                    </a:lnTo>
                    <a:lnTo>
                      <a:pt x="2" y="2"/>
                    </a:lnTo>
                    <a:lnTo>
                      <a:pt x="0" y="2"/>
                    </a:lnTo>
                    <a:lnTo>
                      <a:pt x="2" y="5"/>
                    </a:lnTo>
                    <a:lnTo>
                      <a:pt x="8" y="5"/>
                    </a:lnTo>
                    <a:lnTo>
                      <a:pt x="8" y="2"/>
                    </a:lnTo>
                    <a:lnTo>
                      <a:pt x="8" y="0"/>
                    </a:lnTo>
                    <a:lnTo>
                      <a:pt x="2" y="0"/>
                    </a:lnTo>
                    <a:lnTo>
                      <a:pt x="2" y="2"/>
                    </a:lnTo>
                    <a:lnTo>
                      <a:pt x="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 name="Freeform 587">
                <a:extLst>
                  <a:ext uri="{FF2B5EF4-FFF2-40B4-BE49-F238E27FC236}">
                    <a16:creationId xmlns:a16="http://schemas.microsoft.com/office/drawing/2014/main" id="{F27AD01B-BC18-CA8B-204F-DD37B5E62315}"/>
                  </a:ext>
                </a:extLst>
              </p:cNvPr>
              <p:cNvSpPr>
                <a:spLocks/>
              </p:cNvSpPr>
              <p:nvPr/>
            </p:nvSpPr>
            <p:spPr bwMode="auto">
              <a:xfrm rot="4459259">
                <a:off x="2967" y="2651"/>
                <a:ext cx="9" cy="5"/>
              </a:xfrm>
              <a:custGeom>
                <a:avLst/>
                <a:gdLst>
                  <a:gd name="T0" fmla="*/ 0 w 18"/>
                  <a:gd name="T1" fmla="*/ 3 h 9"/>
                  <a:gd name="T2" fmla="*/ 0 w 18"/>
                  <a:gd name="T3" fmla="*/ 3 h 9"/>
                  <a:gd name="T4" fmla="*/ 0 w 18"/>
                  <a:gd name="T5" fmla="*/ 2 h 9"/>
                  <a:gd name="T6" fmla="*/ 4 w 18"/>
                  <a:gd name="T7" fmla="*/ 1 h 9"/>
                  <a:gd name="T8" fmla="*/ 4 w 18"/>
                  <a:gd name="T9" fmla="*/ 1 h 9"/>
                  <a:gd name="T10" fmla="*/ 5 w 18"/>
                  <a:gd name="T11" fmla="*/ 1 h 9"/>
                  <a:gd name="T12" fmla="*/ 5 w 18"/>
                  <a:gd name="T13" fmla="*/ 1 h 9"/>
                  <a:gd name="T14" fmla="*/ 5 w 18"/>
                  <a:gd name="T15" fmla="*/ 0 h 9"/>
                  <a:gd name="T16" fmla="*/ 4 w 18"/>
                  <a:gd name="T17" fmla="*/ 1 h 9"/>
                  <a:gd name="T18" fmla="*/ 0 w 18"/>
                  <a:gd name="T19" fmla="*/ 2 h 9"/>
                  <a:gd name="T20" fmla="*/ 0 w 18"/>
                  <a:gd name="T21" fmla="*/ 2 h 9"/>
                  <a:gd name="T22" fmla="*/ 0 w 18"/>
                  <a:gd name="T23" fmla="*/ 3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9"/>
                  <a:gd name="T38" fmla="*/ 18 w 18"/>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9">
                    <a:moveTo>
                      <a:pt x="0" y="9"/>
                    </a:moveTo>
                    <a:lnTo>
                      <a:pt x="0" y="9"/>
                    </a:lnTo>
                    <a:lnTo>
                      <a:pt x="0" y="7"/>
                    </a:lnTo>
                    <a:lnTo>
                      <a:pt x="15" y="4"/>
                    </a:lnTo>
                    <a:lnTo>
                      <a:pt x="18" y="3"/>
                    </a:lnTo>
                    <a:lnTo>
                      <a:pt x="18" y="1"/>
                    </a:lnTo>
                    <a:lnTo>
                      <a:pt x="18" y="0"/>
                    </a:lnTo>
                    <a:lnTo>
                      <a:pt x="15" y="1"/>
                    </a:lnTo>
                    <a:lnTo>
                      <a:pt x="0" y="5"/>
                    </a:lnTo>
                    <a:lnTo>
                      <a:pt x="0" y="6"/>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2" name="Freeform 588">
                <a:extLst>
                  <a:ext uri="{FF2B5EF4-FFF2-40B4-BE49-F238E27FC236}">
                    <a16:creationId xmlns:a16="http://schemas.microsoft.com/office/drawing/2014/main" id="{2849AF3A-2841-B943-E0DA-5E56B042BCD0}"/>
                  </a:ext>
                </a:extLst>
              </p:cNvPr>
              <p:cNvSpPr>
                <a:spLocks/>
              </p:cNvSpPr>
              <p:nvPr/>
            </p:nvSpPr>
            <p:spPr bwMode="auto">
              <a:xfrm rot="4459259">
                <a:off x="2848" y="2655"/>
                <a:ext cx="3" cy="3"/>
              </a:xfrm>
              <a:custGeom>
                <a:avLst/>
                <a:gdLst>
                  <a:gd name="T0" fmla="*/ 0 w 5"/>
                  <a:gd name="T1" fmla="*/ 1 h 5"/>
                  <a:gd name="T2" fmla="*/ 0 w 5"/>
                  <a:gd name="T3" fmla="*/ 1 h 5"/>
                  <a:gd name="T4" fmla="*/ 1 w 5"/>
                  <a:gd name="T5" fmla="*/ 1 h 5"/>
                  <a:gd name="T6" fmla="*/ 1 w 5"/>
                  <a:gd name="T7" fmla="*/ 1 h 5"/>
                  <a:gd name="T8" fmla="*/ 1 w 5"/>
                  <a:gd name="T9" fmla="*/ 1 h 5"/>
                  <a:gd name="T10" fmla="*/ 1 w 5"/>
                  <a:gd name="T11" fmla="*/ 2 h 5"/>
                  <a:gd name="T12" fmla="*/ 1 w 5"/>
                  <a:gd name="T13" fmla="*/ 1 h 5"/>
                  <a:gd name="T14" fmla="*/ 1 w 5"/>
                  <a:gd name="T15" fmla="*/ 1 h 5"/>
                  <a:gd name="T16" fmla="*/ 1 w 5"/>
                  <a:gd name="T17" fmla="*/ 1 h 5"/>
                  <a:gd name="T18" fmla="*/ 2 w 5"/>
                  <a:gd name="T19" fmla="*/ 1 h 5"/>
                  <a:gd name="T20" fmla="*/ 1 w 5"/>
                  <a:gd name="T21" fmla="*/ 1 h 5"/>
                  <a:gd name="T22" fmla="*/ 1 w 5"/>
                  <a:gd name="T23" fmla="*/ 1 h 5"/>
                  <a:gd name="T24" fmla="*/ 1 w 5"/>
                  <a:gd name="T25" fmla="*/ 1 h 5"/>
                  <a:gd name="T26" fmla="*/ 1 w 5"/>
                  <a:gd name="T27" fmla="*/ 0 h 5"/>
                  <a:gd name="T28" fmla="*/ 1 w 5"/>
                  <a:gd name="T29" fmla="*/ 1 h 5"/>
                  <a:gd name="T30" fmla="*/ 1 w 5"/>
                  <a:gd name="T31" fmla="*/ 1 h 5"/>
                  <a:gd name="T32" fmla="*/ 1 w 5"/>
                  <a:gd name="T33" fmla="*/ 1 h 5"/>
                  <a:gd name="T34" fmla="*/ 1 w 5"/>
                  <a:gd name="T35" fmla="*/ 2 h 5"/>
                  <a:gd name="T36" fmla="*/ 1 w 5"/>
                  <a:gd name="T37" fmla="*/ 2 h 5"/>
                  <a:gd name="T38" fmla="*/ 2 w 5"/>
                  <a:gd name="T39" fmla="*/ 2 h 5"/>
                  <a:gd name="T40" fmla="*/ 1 w 5"/>
                  <a:gd name="T41" fmla="*/ 1 h 5"/>
                  <a:gd name="T42" fmla="*/ 1 w 5"/>
                  <a:gd name="T43" fmla="*/ 1 h 5"/>
                  <a:gd name="T44" fmla="*/ 0 w 5"/>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0" y="3"/>
                    </a:moveTo>
                    <a:lnTo>
                      <a:pt x="0" y="3"/>
                    </a:lnTo>
                    <a:lnTo>
                      <a:pt x="1" y="3"/>
                    </a:lnTo>
                    <a:lnTo>
                      <a:pt x="1" y="4"/>
                    </a:lnTo>
                    <a:lnTo>
                      <a:pt x="3" y="4"/>
                    </a:lnTo>
                    <a:lnTo>
                      <a:pt x="3" y="5"/>
                    </a:lnTo>
                    <a:lnTo>
                      <a:pt x="3" y="4"/>
                    </a:lnTo>
                    <a:lnTo>
                      <a:pt x="4" y="4"/>
                    </a:lnTo>
                    <a:lnTo>
                      <a:pt x="4" y="3"/>
                    </a:lnTo>
                    <a:lnTo>
                      <a:pt x="5" y="3"/>
                    </a:lnTo>
                    <a:lnTo>
                      <a:pt x="4" y="3"/>
                    </a:lnTo>
                    <a:lnTo>
                      <a:pt x="4" y="1"/>
                    </a:lnTo>
                    <a:lnTo>
                      <a:pt x="3" y="1"/>
                    </a:lnTo>
                    <a:lnTo>
                      <a:pt x="3" y="0"/>
                    </a:lnTo>
                    <a:lnTo>
                      <a:pt x="3" y="1"/>
                    </a:lnTo>
                    <a:lnTo>
                      <a:pt x="1" y="1"/>
                    </a:lnTo>
                    <a:lnTo>
                      <a:pt x="1" y="3"/>
                    </a:lnTo>
                    <a:lnTo>
                      <a:pt x="3" y="5"/>
                    </a:lnTo>
                    <a:lnTo>
                      <a:pt x="4" y="5"/>
                    </a:lnTo>
                    <a:lnTo>
                      <a:pt x="5" y="5"/>
                    </a:lnTo>
                    <a:lnTo>
                      <a:pt x="4" y="3"/>
                    </a:lnTo>
                    <a:lnTo>
                      <a:pt x="3"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 name="Freeform 589">
                <a:extLst>
                  <a:ext uri="{FF2B5EF4-FFF2-40B4-BE49-F238E27FC236}">
                    <a16:creationId xmlns:a16="http://schemas.microsoft.com/office/drawing/2014/main" id="{0C378ACF-33FD-F7F4-308D-B96B82142298}"/>
                  </a:ext>
                </a:extLst>
              </p:cNvPr>
              <p:cNvSpPr>
                <a:spLocks/>
              </p:cNvSpPr>
              <p:nvPr/>
            </p:nvSpPr>
            <p:spPr bwMode="auto">
              <a:xfrm rot="4459259">
                <a:off x="2849" y="2657"/>
                <a:ext cx="1" cy="2"/>
              </a:xfrm>
              <a:custGeom>
                <a:avLst/>
                <a:gdLst>
                  <a:gd name="T0" fmla="*/ 0 w 2"/>
                  <a:gd name="T1" fmla="*/ 1 h 2"/>
                  <a:gd name="T2" fmla="*/ 0 w 2"/>
                  <a:gd name="T3" fmla="*/ 1 h 2"/>
                  <a:gd name="T4" fmla="*/ 0 w 2"/>
                  <a:gd name="T5" fmla="*/ 2 h 2"/>
                  <a:gd name="T6" fmla="*/ 1 w 2"/>
                  <a:gd name="T7" fmla="*/ 0 h 2"/>
                  <a:gd name="T8" fmla="*/ 1 w 2"/>
                  <a:gd name="T9" fmla="*/ 1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1"/>
                    </a:lnTo>
                    <a:lnTo>
                      <a:pt x="0" y="2"/>
                    </a:lnTo>
                    <a:lnTo>
                      <a:pt x="2" y="0"/>
                    </a:lnTo>
                    <a:lnTo>
                      <a:pt x="1" y="1"/>
                    </a:lnTo>
                    <a:lnTo>
                      <a:pt x="0"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4" name="Freeform 590">
                <a:extLst>
                  <a:ext uri="{FF2B5EF4-FFF2-40B4-BE49-F238E27FC236}">
                    <a16:creationId xmlns:a16="http://schemas.microsoft.com/office/drawing/2014/main" id="{B87B90BA-4870-49B9-4831-9A25337954BD}"/>
                  </a:ext>
                </a:extLst>
              </p:cNvPr>
              <p:cNvSpPr>
                <a:spLocks/>
              </p:cNvSpPr>
              <p:nvPr/>
            </p:nvSpPr>
            <p:spPr bwMode="auto">
              <a:xfrm rot="4459259">
                <a:off x="2849" y="2657"/>
                <a:ext cx="1" cy="2"/>
              </a:xfrm>
              <a:custGeom>
                <a:avLst/>
                <a:gdLst>
                  <a:gd name="T0" fmla="*/ 0 w 3"/>
                  <a:gd name="T1" fmla="*/ 1 h 3"/>
                  <a:gd name="T2" fmla="*/ 0 w 3"/>
                  <a:gd name="T3" fmla="*/ 1 h 3"/>
                  <a:gd name="T4" fmla="*/ 0 w 3"/>
                  <a:gd name="T5" fmla="*/ 1 h 3"/>
                  <a:gd name="T6" fmla="*/ 0 w 3"/>
                  <a:gd name="T7" fmla="*/ 1 h 3"/>
                  <a:gd name="T8" fmla="*/ 0 w 3"/>
                  <a:gd name="T9" fmla="*/ 0 h 3"/>
                  <a:gd name="T10" fmla="*/ 0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1" y="3"/>
                    </a:lnTo>
                    <a:lnTo>
                      <a:pt x="2" y="2"/>
                    </a:lnTo>
                    <a:lnTo>
                      <a:pt x="3" y="1"/>
                    </a:lnTo>
                    <a:lnTo>
                      <a:pt x="2" y="0"/>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5" name="Freeform 591">
                <a:extLst>
                  <a:ext uri="{FF2B5EF4-FFF2-40B4-BE49-F238E27FC236}">
                    <a16:creationId xmlns:a16="http://schemas.microsoft.com/office/drawing/2014/main" id="{7BA7DF28-1CA1-17B2-8C5F-2B0494C26242}"/>
                  </a:ext>
                </a:extLst>
              </p:cNvPr>
              <p:cNvSpPr>
                <a:spLocks/>
              </p:cNvSpPr>
              <p:nvPr/>
            </p:nvSpPr>
            <p:spPr bwMode="auto">
              <a:xfrm rot="4459259">
                <a:off x="3341" y="2633"/>
                <a:ext cx="1" cy="2"/>
              </a:xfrm>
              <a:custGeom>
                <a:avLst/>
                <a:gdLst>
                  <a:gd name="T0" fmla="*/ 1 w 1"/>
                  <a:gd name="T1" fmla="*/ 0 h 2"/>
                  <a:gd name="T2" fmla="*/ 1 w 1"/>
                  <a:gd name="T3" fmla="*/ 0 h 2"/>
                  <a:gd name="T4" fmla="*/ 0 w 1"/>
                  <a:gd name="T5" fmla="*/ 0 h 2"/>
                  <a:gd name="T6" fmla="*/ 0 w 1"/>
                  <a:gd name="T7" fmla="*/ 2 h 2"/>
                  <a:gd name="T8" fmla="*/ 0 w 1"/>
                  <a:gd name="T9" fmla="*/ 1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0"/>
                    </a:lnTo>
                    <a:lnTo>
                      <a:pt x="0" y="0"/>
                    </a:lnTo>
                    <a:lnTo>
                      <a:pt x="0" y="2"/>
                    </a:lnTo>
                    <a:lnTo>
                      <a:pt x="0" y="1"/>
                    </a:lnTo>
                    <a:lnTo>
                      <a:pt x="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 name="Freeform 592">
                <a:extLst>
                  <a:ext uri="{FF2B5EF4-FFF2-40B4-BE49-F238E27FC236}">
                    <a16:creationId xmlns:a16="http://schemas.microsoft.com/office/drawing/2014/main" id="{A2C9F886-FFD1-F012-D535-83FF13604DC9}"/>
                  </a:ext>
                </a:extLst>
              </p:cNvPr>
              <p:cNvSpPr>
                <a:spLocks/>
              </p:cNvSpPr>
              <p:nvPr/>
            </p:nvSpPr>
            <p:spPr bwMode="auto">
              <a:xfrm rot="4459259">
                <a:off x="3232" y="2477"/>
                <a:ext cx="3" cy="1"/>
              </a:xfrm>
              <a:custGeom>
                <a:avLst/>
                <a:gdLst>
                  <a:gd name="T0" fmla="*/ 2 w 4"/>
                  <a:gd name="T1" fmla="*/ 0 h 3"/>
                  <a:gd name="T2" fmla="*/ 2 w 4"/>
                  <a:gd name="T3" fmla="*/ 0 h 3"/>
                  <a:gd name="T4" fmla="*/ 2 w 4"/>
                  <a:gd name="T5" fmla="*/ 0 h 3"/>
                  <a:gd name="T6" fmla="*/ 1 w 4"/>
                  <a:gd name="T7" fmla="*/ 0 h 3"/>
                  <a:gd name="T8" fmla="*/ 0 w 4"/>
                  <a:gd name="T9" fmla="*/ 0 h 3"/>
                  <a:gd name="T10" fmla="*/ 1 w 4"/>
                  <a:gd name="T11" fmla="*/ 0 h 3"/>
                  <a:gd name="T12" fmla="*/ 2 w 4"/>
                  <a:gd name="T13" fmla="*/ 0 h 3"/>
                  <a:gd name="T14" fmla="*/ 2 w 4"/>
                  <a:gd name="T15" fmla="*/ 0 h 3"/>
                  <a:gd name="T16" fmla="*/ 2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3" y="2"/>
                    </a:moveTo>
                    <a:lnTo>
                      <a:pt x="4" y="1"/>
                    </a:lnTo>
                    <a:lnTo>
                      <a:pt x="3" y="0"/>
                    </a:lnTo>
                    <a:lnTo>
                      <a:pt x="1" y="1"/>
                    </a:lnTo>
                    <a:lnTo>
                      <a:pt x="0" y="2"/>
                    </a:lnTo>
                    <a:lnTo>
                      <a:pt x="1" y="3"/>
                    </a:lnTo>
                    <a:lnTo>
                      <a:pt x="3" y="3"/>
                    </a:lnTo>
                    <a:lnTo>
                      <a:pt x="3"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7" name="Freeform 593">
                <a:extLst>
                  <a:ext uri="{FF2B5EF4-FFF2-40B4-BE49-F238E27FC236}">
                    <a16:creationId xmlns:a16="http://schemas.microsoft.com/office/drawing/2014/main" id="{18B2C9C3-0458-61DD-667C-6F9FDC4227A1}"/>
                  </a:ext>
                </a:extLst>
              </p:cNvPr>
              <p:cNvSpPr>
                <a:spLocks/>
              </p:cNvSpPr>
              <p:nvPr/>
            </p:nvSpPr>
            <p:spPr bwMode="auto">
              <a:xfrm>
                <a:off x="4277" y="1267"/>
                <a:ext cx="458" cy="1362"/>
              </a:xfrm>
              <a:custGeom>
                <a:avLst/>
                <a:gdLst>
                  <a:gd name="T0" fmla="*/ 232 w 889"/>
                  <a:gd name="T1" fmla="*/ 101 h 2204"/>
                  <a:gd name="T2" fmla="*/ 235 w 889"/>
                  <a:gd name="T3" fmla="*/ 87 h 2204"/>
                  <a:gd name="T4" fmla="*/ 236 w 889"/>
                  <a:gd name="T5" fmla="*/ 76 h 2204"/>
                  <a:gd name="T6" fmla="*/ 234 w 889"/>
                  <a:gd name="T7" fmla="*/ 67 h 2204"/>
                  <a:gd name="T8" fmla="*/ 232 w 889"/>
                  <a:gd name="T9" fmla="*/ 59 h 2204"/>
                  <a:gd name="T10" fmla="*/ 229 w 889"/>
                  <a:gd name="T11" fmla="*/ 48 h 2204"/>
                  <a:gd name="T12" fmla="*/ 217 w 889"/>
                  <a:gd name="T13" fmla="*/ 33 h 2204"/>
                  <a:gd name="T14" fmla="*/ 201 w 889"/>
                  <a:gd name="T15" fmla="*/ 20 h 2204"/>
                  <a:gd name="T16" fmla="*/ 187 w 889"/>
                  <a:gd name="T17" fmla="*/ 9 h 2204"/>
                  <a:gd name="T18" fmla="*/ 174 w 889"/>
                  <a:gd name="T19" fmla="*/ 4 h 2204"/>
                  <a:gd name="T20" fmla="*/ 161 w 889"/>
                  <a:gd name="T21" fmla="*/ 1 h 2204"/>
                  <a:gd name="T22" fmla="*/ 148 w 889"/>
                  <a:gd name="T23" fmla="*/ 0 h 2204"/>
                  <a:gd name="T24" fmla="*/ 138 w 889"/>
                  <a:gd name="T25" fmla="*/ 4 h 2204"/>
                  <a:gd name="T26" fmla="*/ 131 w 889"/>
                  <a:gd name="T27" fmla="*/ 11 h 2204"/>
                  <a:gd name="T28" fmla="*/ 125 w 889"/>
                  <a:gd name="T29" fmla="*/ 19 h 2204"/>
                  <a:gd name="T30" fmla="*/ 119 w 889"/>
                  <a:gd name="T31" fmla="*/ 30 h 2204"/>
                  <a:gd name="T32" fmla="*/ 114 w 889"/>
                  <a:gd name="T33" fmla="*/ 42 h 2204"/>
                  <a:gd name="T34" fmla="*/ 109 w 889"/>
                  <a:gd name="T35" fmla="*/ 56 h 2204"/>
                  <a:gd name="T36" fmla="*/ 113 w 889"/>
                  <a:gd name="T37" fmla="*/ 111 h 2204"/>
                  <a:gd name="T38" fmla="*/ 119 w 889"/>
                  <a:gd name="T39" fmla="*/ 215 h 2204"/>
                  <a:gd name="T40" fmla="*/ 115 w 889"/>
                  <a:gd name="T41" fmla="*/ 329 h 2204"/>
                  <a:gd name="T42" fmla="*/ 104 w 889"/>
                  <a:gd name="T43" fmla="*/ 447 h 2204"/>
                  <a:gd name="T44" fmla="*/ 85 w 889"/>
                  <a:gd name="T45" fmla="*/ 562 h 2204"/>
                  <a:gd name="T46" fmla="*/ 59 w 889"/>
                  <a:gd name="T47" fmla="*/ 666 h 2204"/>
                  <a:gd name="T48" fmla="*/ 41 w 889"/>
                  <a:gd name="T49" fmla="*/ 723 h 2204"/>
                  <a:gd name="T50" fmla="*/ 32 w 889"/>
                  <a:gd name="T51" fmla="*/ 741 h 2204"/>
                  <a:gd name="T52" fmla="*/ 20 w 889"/>
                  <a:gd name="T53" fmla="*/ 758 h 2204"/>
                  <a:gd name="T54" fmla="*/ 9 w 889"/>
                  <a:gd name="T55" fmla="*/ 774 h 2204"/>
                  <a:gd name="T56" fmla="*/ 2 w 889"/>
                  <a:gd name="T57" fmla="*/ 793 h 2204"/>
                  <a:gd name="T58" fmla="*/ 1 w 889"/>
                  <a:gd name="T59" fmla="*/ 815 h 2204"/>
                  <a:gd name="T60" fmla="*/ 20 w 889"/>
                  <a:gd name="T61" fmla="*/ 811 h 2204"/>
                  <a:gd name="T62" fmla="*/ 53 w 889"/>
                  <a:gd name="T63" fmla="*/ 837 h 2204"/>
                  <a:gd name="T64" fmla="*/ 70 w 889"/>
                  <a:gd name="T65" fmla="*/ 842 h 2204"/>
                  <a:gd name="T66" fmla="*/ 76 w 889"/>
                  <a:gd name="T67" fmla="*/ 832 h 2204"/>
                  <a:gd name="T68" fmla="*/ 76 w 889"/>
                  <a:gd name="T69" fmla="*/ 816 h 2204"/>
                  <a:gd name="T70" fmla="*/ 75 w 889"/>
                  <a:gd name="T71" fmla="*/ 799 h 2204"/>
                  <a:gd name="T72" fmla="*/ 77 w 889"/>
                  <a:gd name="T73" fmla="*/ 787 h 2204"/>
                  <a:gd name="T74" fmla="*/ 81 w 889"/>
                  <a:gd name="T75" fmla="*/ 826 h 2204"/>
                  <a:gd name="T76" fmla="*/ 91 w 889"/>
                  <a:gd name="T77" fmla="*/ 823 h 2204"/>
                  <a:gd name="T78" fmla="*/ 99 w 889"/>
                  <a:gd name="T79" fmla="*/ 821 h 2204"/>
                  <a:gd name="T80" fmla="*/ 107 w 889"/>
                  <a:gd name="T81" fmla="*/ 821 h 2204"/>
                  <a:gd name="T82" fmla="*/ 113 w 889"/>
                  <a:gd name="T83" fmla="*/ 821 h 2204"/>
                  <a:gd name="T84" fmla="*/ 121 w 889"/>
                  <a:gd name="T85" fmla="*/ 820 h 2204"/>
                  <a:gd name="T86" fmla="*/ 129 w 889"/>
                  <a:gd name="T87" fmla="*/ 792 h 2204"/>
                  <a:gd name="T88" fmla="*/ 137 w 889"/>
                  <a:gd name="T89" fmla="*/ 737 h 2204"/>
                  <a:gd name="T90" fmla="*/ 143 w 889"/>
                  <a:gd name="T91" fmla="*/ 677 h 2204"/>
                  <a:gd name="T92" fmla="*/ 147 w 889"/>
                  <a:gd name="T93" fmla="*/ 616 h 2204"/>
                  <a:gd name="T94" fmla="*/ 151 w 889"/>
                  <a:gd name="T95" fmla="*/ 552 h 2204"/>
                  <a:gd name="T96" fmla="*/ 155 w 889"/>
                  <a:gd name="T97" fmla="*/ 487 h 2204"/>
                  <a:gd name="T98" fmla="*/ 159 w 889"/>
                  <a:gd name="T99" fmla="*/ 429 h 2204"/>
                  <a:gd name="T100" fmla="*/ 162 w 889"/>
                  <a:gd name="T101" fmla="*/ 378 h 2204"/>
                  <a:gd name="T102" fmla="*/ 167 w 889"/>
                  <a:gd name="T103" fmla="*/ 324 h 2204"/>
                  <a:gd name="T104" fmla="*/ 173 w 889"/>
                  <a:gd name="T105" fmla="*/ 271 h 2204"/>
                  <a:gd name="T106" fmla="*/ 180 w 889"/>
                  <a:gd name="T107" fmla="*/ 221 h 2204"/>
                  <a:gd name="T108" fmla="*/ 188 w 889"/>
                  <a:gd name="T109" fmla="*/ 177 h 2204"/>
                  <a:gd name="T110" fmla="*/ 195 w 889"/>
                  <a:gd name="T111" fmla="*/ 151 h 2204"/>
                  <a:gd name="T112" fmla="*/ 200 w 889"/>
                  <a:gd name="T113" fmla="*/ 143 h 2204"/>
                  <a:gd name="T114" fmla="*/ 207 w 889"/>
                  <a:gd name="T115" fmla="*/ 138 h 2204"/>
                  <a:gd name="T116" fmla="*/ 214 w 889"/>
                  <a:gd name="T117" fmla="*/ 135 h 2204"/>
                  <a:gd name="T118" fmla="*/ 222 w 889"/>
                  <a:gd name="T119" fmla="*/ 129 h 2204"/>
                  <a:gd name="T120" fmla="*/ 228 w 889"/>
                  <a:gd name="T121" fmla="*/ 117 h 2204"/>
                  <a:gd name="T122" fmla="*/ 230 w 889"/>
                  <a:gd name="T123" fmla="*/ 109 h 22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9"/>
                  <a:gd name="T187" fmla="*/ 0 h 2204"/>
                  <a:gd name="T188" fmla="*/ 889 w 889"/>
                  <a:gd name="T189" fmla="*/ 2204 h 22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9" h="2204">
                    <a:moveTo>
                      <a:pt x="867" y="286"/>
                    </a:moveTo>
                    <a:lnTo>
                      <a:pt x="876" y="263"/>
                    </a:lnTo>
                    <a:lnTo>
                      <a:pt x="882" y="243"/>
                    </a:lnTo>
                    <a:lnTo>
                      <a:pt x="886" y="226"/>
                    </a:lnTo>
                    <a:lnTo>
                      <a:pt x="889" y="211"/>
                    </a:lnTo>
                    <a:lnTo>
                      <a:pt x="889" y="199"/>
                    </a:lnTo>
                    <a:lnTo>
                      <a:pt x="886" y="187"/>
                    </a:lnTo>
                    <a:lnTo>
                      <a:pt x="884" y="175"/>
                    </a:lnTo>
                    <a:lnTo>
                      <a:pt x="880" y="165"/>
                    </a:lnTo>
                    <a:lnTo>
                      <a:pt x="875" y="153"/>
                    </a:lnTo>
                    <a:lnTo>
                      <a:pt x="867" y="140"/>
                    </a:lnTo>
                    <a:lnTo>
                      <a:pt x="861" y="125"/>
                    </a:lnTo>
                    <a:lnTo>
                      <a:pt x="852" y="109"/>
                    </a:lnTo>
                    <a:lnTo>
                      <a:pt x="817" y="87"/>
                    </a:lnTo>
                    <a:lnTo>
                      <a:pt x="787" y="67"/>
                    </a:lnTo>
                    <a:lnTo>
                      <a:pt x="757" y="52"/>
                    </a:lnTo>
                    <a:lnTo>
                      <a:pt x="729" y="37"/>
                    </a:lnTo>
                    <a:lnTo>
                      <a:pt x="704" y="25"/>
                    </a:lnTo>
                    <a:lnTo>
                      <a:pt x="679" y="16"/>
                    </a:lnTo>
                    <a:lnTo>
                      <a:pt x="655" y="10"/>
                    </a:lnTo>
                    <a:lnTo>
                      <a:pt x="632" y="4"/>
                    </a:lnTo>
                    <a:lnTo>
                      <a:pt x="608" y="2"/>
                    </a:lnTo>
                    <a:lnTo>
                      <a:pt x="583" y="0"/>
                    </a:lnTo>
                    <a:lnTo>
                      <a:pt x="558" y="0"/>
                    </a:lnTo>
                    <a:lnTo>
                      <a:pt x="530" y="2"/>
                    </a:lnTo>
                    <a:lnTo>
                      <a:pt x="518" y="10"/>
                    </a:lnTo>
                    <a:lnTo>
                      <a:pt x="506" y="18"/>
                    </a:lnTo>
                    <a:lnTo>
                      <a:pt x="493" y="28"/>
                    </a:lnTo>
                    <a:lnTo>
                      <a:pt x="481" y="38"/>
                    </a:lnTo>
                    <a:lnTo>
                      <a:pt x="470" y="50"/>
                    </a:lnTo>
                    <a:lnTo>
                      <a:pt x="458" y="63"/>
                    </a:lnTo>
                    <a:lnTo>
                      <a:pt x="448" y="78"/>
                    </a:lnTo>
                    <a:lnTo>
                      <a:pt x="438" y="93"/>
                    </a:lnTo>
                    <a:lnTo>
                      <a:pt x="429" y="110"/>
                    </a:lnTo>
                    <a:lnTo>
                      <a:pt x="419" y="128"/>
                    </a:lnTo>
                    <a:lnTo>
                      <a:pt x="411" y="148"/>
                    </a:lnTo>
                    <a:lnTo>
                      <a:pt x="402" y="168"/>
                    </a:lnTo>
                    <a:lnTo>
                      <a:pt x="426" y="289"/>
                    </a:lnTo>
                    <a:lnTo>
                      <a:pt x="442" y="421"/>
                    </a:lnTo>
                    <a:lnTo>
                      <a:pt x="448" y="563"/>
                    </a:lnTo>
                    <a:lnTo>
                      <a:pt x="446" y="710"/>
                    </a:lnTo>
                    <a:lnTo>
                      <a:pt x="435" y="863"/>
                    </a:lnTo>
                    <a:lnTo>
                      <a:pt x="417" y="1016"/>
                    </a:lnTo>
                    <a:lnTo>
                      <a:pt x="392" y="1170"/>
                    </a:lnTo>
                    <a:lnTo>
                      <a:pt x="360" y="1323"/>
                    </a:lnTo>
                    <a:lnTo>
                      <a:pt x="320" y="1471"/>
                    </a:lnTo>
                    <a:lnTo>
                      <a:pt x="274" y="1612"/>
                    </a:lnTo>
                    <a:lnTo>
                      <a:pt x="223" y="1745"/>
                    </a:lnTo>
                    <a:lnTo>
                      <a:pt x="166" y="1866"/>
                    </a:lnTo>
                    <a:lnTo>
                      <a:pt x="156" y="1893"/>
                    </a:lnTo>
                    <a:lnTo>
                      <a:pt x="140" y="1918"/>
                    </a:lnTo>
                    <a:lnTo>
                      <a:pt x="120" y="1941"/>
                    </a:lnTo>
                    <a:lnTo>
                      <a:pt x="98" y="1962"/>
                    </a:lnTo>
                    <a:lnTo>
                      <a:pt x="75" y="1984"/>
                    </a:lnTo>
                    <a:lnTo>
                      <a:pt x="53" y="2005"/>
                    </a:lnTo>
                    <a:lnTo>
                      <a:pt x="33" y="2028"/>
                    </a:lnTo>
                    <a:lnTo>
                      <a:pt x="16" y="2050"/>
                    </a:lnTo>
                    <a:lnTo>
                      <a:pt x="5" y="2077"/>
                    </a:lnTo>
                    <a:lnTo>
                      <a:pt x="0" y="2104"/>
                    </a:lnTo>
                    <a:lnTo>
                      <a:pt x="2" y="2134"/>
                    </a:lnTo>
                    <a:lnTo>
                      <a:pt x="14" y="2167"/>
                    </a:lnTo>
                    <a:lnTo>
                      <a:pt x="73" y="2124"/>
                    </a:lnTo>
                    <a:lnTo>
                      <a:pt x="144" y="2166"/>
                    </a:lnTo>
                    <a:lnTo>
                      <a:pt x="198" y="2191"/>
                    </a:lnTo>
                    <a:lnTo>
                      <a:pt x="236" y="2203"/>
                    </a:lnTo>
                    <a:lnTo>
                      <a:pt x="262" y="2204"/>
                    </a:lnTo>
                    <a:lnTo>
                      <a:pt x="277" y="2195"/>
                    </a:lnTo>
                    <a:lnTo>
                      <a:pt x="285" y="2180"/>
                    </a:lnTo>
                    <a:lnTo>
                      <a:pt x="286" y="2160"/>
                    </a:lnTo>
                    <a:lnTo>
                      <a:pt x="285" y="2137"/>
                    </a:lnTo>
                    <a:lnTo>
                      <a:pt x="282" y="2115"/>
                    </a:lnTo>
                    <a:lnTo>
                      <a:pt x="281" y="2093"/>
                    </a:lnTo>
                    <a:lnTo>
                      <a:pt x="282" y="2074"/>
                    </a:lnTo>
                    <a:lnTo>
                      <a:pt x="290" y="2061"/>
                    </a:lnTo>
                    <a:lnTo>
                      <a:pt x="285" y="2171"/>
                    </a:lnTo>
                    <a:lnTo>
                      <a:pt x="306" y="2163"/>
                    </a:lnTo>
                    <a:lnTo>
                      <a:pt x="325" y="2157"/>
                    </a:lnTo>
                    <a:lnTo>
                      <a:pt x="342" y="2154"/>
                    </a:lnTo>
                    <a:lnTo>
                      <a:pt x="359" y="2150"/>
                    </a:lnTo>
                    <a:lnTo>
                      <a:pt x="374" y="2149"/>
                    </a:lnTo>
                    <a:lnTo>
                      <a:pt x="388" y="2149"/>
                    </a:lnTo>
                    <a:lnTo>
                      <a:pt x="402" y="2149"/>
                    </a:lnTo>
                    <a:lnTo>
                      <a:pt x="415" y="2150"/>
                    </a:lnTo>
                    <a:lnTo>
                      <a:pt x="428" y="2150"/>
                    </a:lnTo>
                    <a:lnTo>
                      <a:pt x="440" y="2149"/>
                    </a:lnTo>
                    <a:lnTo>
                      <a:pt x="454" y="2148"/>
                    </a:lnTo>
                    <a:lnTo>
                      <a:pt x="467" y="2146"/>
                    </a:lnTo>
                    <a:lnTo>
                      <a:pt x="486" y="2075"/>
                    </a:lnTo>
                    <a:lnTo>
                      <a:pt x="502" y="2004"/>
                    </a:lnTo>
                    <a:lnTo>
                      <a:pt x="516" y="1929"/>
                    </a:lnTo>
                    <a:lnTo>
                      <a:pt x="527" y="1852"/>
                    </a:lnTo>
                    <a:lnTo>
                      <a:pt x="538" y="1773"/>
                    </a:lnTo>
                    <a:lnTo>
                      <a:pt x="546" y="1694"/>
                    </a:lnTo>
                    <a:lnTo>
                      <a:pt x="554" y="1613"/>
                    </a:lnTo>
                    <a:lnTo>
                      <a:pt x="562" y="1530"/>
                    </a:lnTo>
                    <a:lnTo>
                      <a:pt x="569" y="1445"/>
                    </a:lnTo>
                    <a:lnTo>
                      <a:pt x="577" y="1361"/>
                    </a:lnTo>
                    <a:lnTo>
                      <a:pt x="583" y="1275"/>
                    </a:lnTo>
                    <a:lnTo>
                      <a:pt x="591" y="1188"/>
                    </a:lnTo>
                    <a:lnTo>
                      <a:pt x="598" y="1125"/>
                    </a:lnTo>
                    <a:lnTo>
                      <a:pt x="604" y="1059"/>
                    </a:lnTo>
                    <a:lnTo>
                      <a:pt x="612" y="990"/>
                    </a:lnTo>
                    <a:lnTo>
                      <a:pt x="619" y="920"/>
                    </a:lnTo>
                    <a:lnTo>
                      <a:pt x="628" y="849"/>
                    </a:lnTo>
                    <a:lnTo>
                      <a:pt x="638" y="778"/>
                    </a:lnTo>
                    <a:lnTo>
                      <a:pt x="650" y="709"/>
                    </a:lnTo>
                    <a:lnTo>
                      <a:pt x="663" y="643"/>
                    </a:lnTo>
                    <a:lnTo>
                      <a:pt x="677" y="578"/>
                    </a:lnTo>
                    <a:lnTo>
                      <a:pt x="692" y="519"/>
                    </a:lnTo>
                    <a:lnTo>
                      <a:pt x="709" y="464"/>
                    </a:lnTo>
                    <a:lnTo>
                      <a:pt x="727" y="414"/>
                    </a:lnTo>
                    <a:lnTo>
                      <a:pt x="734" y="396"/>
                    </a:lnTo>
                    <a:lnTo>
                      <a:pt x="743" y="383"/>
                    </a:lnTo>
                    <a:lnTo>
                      <a:pt x="755" y="374"/>
                    </a:lnTo>
                    <a:lnTo>
                      <a:pt x="766" y="367"/>
                    </a:lnTo>
                    <a:lnTo>
                      <a:pt x="779" y="362"/>
                    </a:lnTo>
                    <a:lnTo>
                      <a:pt x="793" y="357"/>
                    </a:lnTo>
                    <a:lnTo>
                      <a:pt x="807" y="352"/>
                    </a:lnTo>
                    <a:lnTo>
                      <a:pt x="820" y="345"/>
                    </a:lnTo>
                    <a:lnTo>
                      <a:pt x="834" y="337"/>
                    </a:lnTo>
                    <a:lnTo>
                      <a:pt x="847" y="325"/>
                    </a:lnTo>
                    <a:lnTo>
                      <a:pt x="858" y="308"/>
                    </a:lnTo>
                    <a:lnTo>
                      <a:pt x="867" y="28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8" name="Freeform 594">
                <a:extLst>
                  <a:ext uri="{FF2B5EF4-FFF2-40B4-BE49-F238E27FC236}">
                    <a16:creationId xmlns:a16="http://schemas.microsoft.com/office/drawing/2014/main" id="{D9AF4A3E-CC7A-5900-B78C-AF783B822377}"/>
                  </a:ext>
                </a:extLst>
              </p:cNvPr>
              <p:cNvSpPr>
                <a:spLocks/>
              </p:cNvSpPr>
              <p:nvPr/>
            </p:nvSpPr>
            <p:spPr bwMode="auto">
              <a:xfrm rot="4459259">
                <a:off x="2967" y="2577"/>
                <a:ext cx="4" cy="3"/>
              </a:xfrm>
              <a:custGeom>
                <a:avLst/>
                <a:gdLst>
                  <a:gd name="T0" fmla="*/ 2 w 6"/>
                  <a:gd name="T1" fmla="*/ 1 h 8"/>
                  <a:gd name="T2" fmla="*/ 3 w 6"/>
                  <a:gd name="T3" fmla="*/ 1 h 8"/>
                  <a:gd name="T4" fmla="*/ 2 w 6"/>
                  <a:gd name="T5" fmla="*/ 1 h 8"/>
                  <a:gd name="T6" fmla="*/ 2 w 6"/>
                  <a:gd name="T7" fmla="*/ 0 h 8"/>
                  <a:gd name="T8" fmla="*/ 1 w 6"/>
                  <a:gd name="T9" fmla="*/ 0 h 8"/>
                  <a:gd name="T10" fmla="*/ 0 w 6"/>
                  <a:gd name="T11" fmla="*/ 0 h 8"/>
                  <a:gd name="T12" fmla="*/ 0 w 6"/>
                  <a:gd name="T13" fmla="*/ 1 h 8"/>
                  <a:gd name="T14" fmla="*/ 1 w 6"/>
                  <a:gd name="T15" fmla="*/ 1 h 8"/>
                  <a:gd name="T16" fmla="*/ 2 w 6"/>
                  <a:gd name="T17" fmla="*/ 1 h 8"/>
                  <a:gd name="T18" fmla="*/ 2 w 6"/>
                  <a:gd name="T19" fmla="*/ 1 h 8"/>
                  <a:gd name="T20" fmla="*/ 2 w 6"/>
                  <a:gd name="T21" fmla="*/ 1 h 8"/>
                  <a:gd name="T22" fmla="*/ 2 w 6"/>
                  <a:gd name="T23" fmla="*/ 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5" y="6"/>
                    </a:moveTo>
                    <a:lnTo>
                      <a:pt x="6" y="5"/>
                    </a:lnTo>
                    <a:lnTo>
                      <a:pt x="5" y="4"/>
                    </a:lnTo>
                    <a:lnTo>
                      <a:pt x="5" y="0"/>
                    </a:lnTo>
                    <a:lnTo>
                      <a:pt x="3" y="0"/>
                    </a:lnTo>
                    <a:lnTo>
                      <a:pt x="0" y="0"/>
                    </a:lnTo>
                    <a:lnTo>
                      <a:pt x="0" y="4"/>
                    </a:lnTo>
                    <a:lnTo>
                      <a:pt x="1" y="5"/>
                    </a:lnTo>
                    <a:lnTo>
                      <a:pt x="4" y="8"/>
                    </a:lnTo>
                    <a:lnTo>
                      <a:pt x="5" y="8"/>
                    </a:lnTo>
                    <a:lnTo>
                      <a:pt x="5" y="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9" name="Freeform 595">
                <a:extLst>
                  <a:ext uri="{FF2B5EF4-FFF2-40B4-BE49-F238E27FC236}">
                    <a16:creationId xmlns:a16="http://schemas.microsoft.com/office/drawing/2014/main" id="{758416E9-99EC-60E9-5078-DEE92E7234C1}"/>
                  </a:ext>
                </a:extLst>
              </p:cNvPr>
              <p:cNvSpPr>
                <a:spLocks/>
              </p:cNvSpPr>
              <p:nvPr/>
            </p:nvSpPr>
            <p:spPr bwMode="auto">
              <a:xfrm>
                <a:off x="4577" y="1267"/>
                <a:ext cx="160" cy="176"/>
              </a:xfrm>
              <a:custGeom>
                <a:avLst/>
                <a:gdLst>
                  <a:gd name="T0" fmla="*/ 77 w 308"/>
                  <a:gd name="T1" fmla="*/ 108 h 287"/>
                  <a:gd name="T2" fmla="*/ 79 w 308"/>
                  <a:gd name="T3" fmla="*/ 99 h 287"/>
                  <a:gd name="T4" fmla="*/ 81 w 308"/>
                  <a:gd name="T5" fmla="*/ 92 h 287"/>
                  <a:gd name="T6" fmla="*/ 82 w 308"/>
                  <a:gd name="T7" fmla="*/ 85 h 287"/>
                  <a:gd name="T8" fmla="*/ 83 w 308"/>
                  <a:gd name="T9" fmla="*/ 80 h 287"/>
                  <a:gd name="T10" fmla="*/ 83 w 308"/>
                  <a:gd name="T11" fmla="*/ 75 h 287"/>
                  <a:gd name="T12" fmla="*/ 82 w 308"/>
                  <a:gd name="T13" fmla="*/ 66 h 287"/>
                  <a:gd name="T14" fmla="*/ 81 w 308"/>
                  <a:gd name="T15" fmla="*/ 63 h 287"/>
                  <a:gd name="T16" fmla="*/ 79 w 308"/>
                  <a:gd name="T17" fmla="*/ 58 h 287"/>
                  <a:gd name="T18" fmla="*/ 75 w 308"/>
                  <a:gd name="T19" fmla="*/ 47 h 287"/>
                  <a:gd name="T20" fmla="*/ 73 w 308"/>
                  <a:gd name="T21" fmla="*/ 41 h 287"/>
                  <a:gd name="T22" fmla="*/ 64 w 308"/>
                  <a:gd name="T23" fmla="*/ 33 h 287"/>
                  <a:gd name="T24" fmla="*/ 55 w 308"/>
                  <a:gd name="T25" fmla="*/ 25 h 287"/>
                  <a:gd name="T26" fmla="*/ 47 w 308"/>
                  <a:gd name="T27" fmla="*/ 19 h 287"/>
                  <a:gd name="T28" fmla="*/ 39 w 308"/>
                  <a:gd name="T29" fmla="*/ 14 h 287"/>
                  <a:gd name="T30" fmla="*/ 33 w 308"/>
                  <a:gd name="T31" fmla="*/ 9 h 287"/>
                  <a:gd name="T32" fmla="*/ 26 w 308"/>
                  <a:gd name="T33" fmla="*/ 6 h 287"/>
                  <a:gd name="T34" fmla="*/ 13 w 308"/>
                  <a:gd name="T35" fmla="*/ 1 h 287"/>
                  <a:gd name="T36" fmla="*/ 7 w 308"/>
                  <a:gd name="T37" fmla="*/ 1 h 287"/>
                  <a:gd name="T38" fmla="*/ 0 w 308"/>
                  <a:gd name="T39" fmla="*/ 0 h 287"/>
                  <a:gd name="T40" fmla="*/ 0 w 308"/>
                  <a:gd name="T41" fmla="*/ 1 h 287"/>
                  <a:gd name="T42" fmla="*/ 13 w 308"/>
                  <a:gd name="T43" fmla="*/ 2 h 287"/>
                  <a:gd name="T44" fmla="*/ 19 w 308"/>
                  <a:gd name="T45" fmla="*/ 4 h 287"/>
                  <a:gd name="T46" fmla="*/ 33 w 308"/>
                  <a:gd name="T47" fmla="*/ 10 h 287"/>
                  <a:gd name="T48" fmla="*/ 47 w 308"/>
                  <a:gd name="T49" fmla="*/ 20 h 287"/>
                  <a:gd name="T50" fmla="*/ 63 w 308"/>
                  <a:gd name="T51" fmla="*/ 34 h 287"/>
                  <a:gd name="T52" fmla="*/ 72 w 308"/>
                  <a:gd name="T53" fmla="*/ 42 h 287"/>
                  <a:gd name="T54" fmla="*/ 76 w 308"/>
                  <a:gd name="T55" fmla="*/ 53 h 287"/>
                  <a:gd name="T56" fmla="*/ 78 w 308"/>
                  <a:gd name="T57" fmla="*/ 58 h 287"/>
                  <a:gd name="T58" fmla="*/ 81 w 308"/>
                  <a:gd name="T59" fmla="*/ 66 h 287"/>
                  <a:gd name="T60" fmla="*/ 82 w 308"/>
                  <a:gd name="T61" fmla="*/ 82 h 287"/>
                  <a:gd name="T62" fmla="*/ 81 w 308"/>
                  <a:gd name="T63" fmla="*/ 92 h 287"/>
                  <a:gd name="T64" fmla="*/ 76 w 308"/>
                  <a:gd name="T65" fmla="*/ 108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8"/>
                  <a:gd name="T100" fmla="*/ 0 h 287"/>
                  <a:gd name="T101" fmla="*/ 308 w 308"/>
                  <a:gd name="T102" fmla="*/ 287 h 2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8" h="287">
                    <a:moveTo>
                      <a:pt x="283" y="287"/>
                    </a:moveTo>
                    <a:lnTo>
                      <a:pt x="285" y="287"/>
                    </a:lnTo>
                    <a:lnTo>
                      <a:pt x="294" y="264"/>
                    </a:lnTo>
                    <a:lnTo>
                      <a:pt x="301" y="244"/>
                    </a:lnTo>
                    <a:lnTo>
                      <a:pt x="304" y="227"/>
                    </a:lnTo>
                    <a:lnTo>
                      <a:pt x="307" y="212"/>
                    </a:lnTo>
                    <a:lnTo>
                      <a:pt x="308" y="212"/>
                    </a:lnTo>
                    <a:lnTo>
                      <a:pt x="308" y="200"/>
                    </a:lnTo>
                    <a:lnTo>
                      <a:pt x="307" y="200"/>
                    </a:lnTo>
                    <a:lnTo>
                      <a:pt x="302" y="176"/>
                    </a:lnTo>
                    <a:lnTo>
                      <a:pt x="298" y="166"/>
                    </a:lnTo>
                    <a:lnTo>
                      <a:pt x="293" y="154"/>
                    </a:lnTo>
                    <a:lnTo>
                      <a:pt x="285" y="141"/>
                    </a:lnTo>
                    <a:lnTo>
                      <a:pt x="279" y="126"/>
                    </a:lnTo>
                    <a:lnTo>
                      <a:pt x="270" y="110"/>
                    </a:lnTo>
                    <a:lnTo>
                      <a:pt x="270" y="108"/>
                    </a:lnTo>
                    <a:lnTo>
                      <a:pt x="236" y="87"/>
                    </a:lnTo>
                    <a:lnTo>
                      <a:pt x="205" y="67"/>
                    </a:lnTo>
                    <a:lnTo>
                      <a:pt x="204" y="67"/>
                    </a:lnTo>
                    <a:lnTo>
                      <a:pt x="174" y="51"/>
                    </a:lnTo>
                    <a:lnTo>
                      <a:pt x="146" y="37"/>
                    </a:lnTo>
                    <a:lnTo>
                      <a:pt x="121" y="25"/>
                    </a:lnTo>
                    <a:lnTo>
                      <a:pt x="96" y="16"/>
                    </a:lnTo>
                    <a:lnTo>
                      <a:pt x="72" y="10"/>
                    </a:lnTo>
                    <a:lnTo>
                      <a:pt x="49" y="4"/>
                    </a:lnTo>
                    <a:lnTo>
                      <a:pt x="25" y="1"/>
                    </a:lnTo>
                    <a:lnTo>
                      <a:pt x="0" y="0"/>
                    </a:lnTo>
                    <a:lnTo>
                      <a:pt x="0" y="1"/>
                    </a:lnTo>
                    <a:lnTo>
                      <a:pt x="0" y="3"/>
                    </a:lnTo>
                    <a:lnTo>
                      <a:pt x="25" y="4"/>
                    </a:lnTo>
                    <a:lnTo>
                      <a:pt x="49" y="6"/>
                    </a:lnTo>
                    <a:lnTo>
                      <a:pt x="72" y="12"/>
                    </a:lnTo>
                    <a:lnTo>
                      <a:pt x="96" y="18"/>
                    </a:lnTo>
                    <a:lnTo>
                      <a:pt x="121" y="28"/>
                    </a:lnTo>
                    <a:lnTo>
                      <a:pt x="146" y="39"/>
                    </a:lnTo>
                    <a:lnTo>
                      <a:pt x="174" y="54"/>
                    </a:lnTo>
                    <a:lnTo>
                      <a:pt x="198" y="67"/>
                    </a:lnTo>
                    <a:lnTo>
                      <a:pt x="233" y="89"/>
                    </a:lnTo>
                    <a:lnTo>
                      <a:pt x="267" y="111"/>
                    </a:lnTo>
                    <a:lnTo>
                      <a:pt x="276" y="126"/>
                    </a:lnTo>
                    <a:lnTo>
                      <a:pt x="283" y="141"/>
                    </a:lnTo>
                    <a:lnTo>
                      <a:pt x="290" y="154"/>
                    </a:lnTo>
                    <a:lnTo>
                      <a:pt x="296" y="166"/>
                    </a:lnTo>
                    <a:lnTo>
                      <a:pt x="299" y="176"/>
                    </a:lnTo>
                    <a:lnTo>
                      <a:pt x="303" y="194"/>
                    </a:lnTo>
                    <a:lnTo>
                      <a:pt x="303" y="219"/>
                    </a:lnTo>
                    <a:lnTo>
                      <a:pt x="302" y="227"/>
                    </a:lnTo>
                    <a:lnTo>
                      <a:pt x="298" y="244"/>
                    </a:lnTo>
                    <a:lnTo>
                      <a:pt x="292" y="264"/>
                    </a:lnTo>
                    <a:lnTo>
                      <a:pt x="283" y="28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0" name="Freeform 596">
                <a:extLst>
                  <a:ext uri="{FF2B5EF4-FFF2-40B4-BE49-F238E27FC236}">
                    <a16:creationId xmlns:a16="http://schemas.microsoft.com/office/drawing/2014/main" id="{497A7A69-A47D-51E5-8AE4-354A3BE07513}"/>
                  </a:ext>
                </a:extLst>
              </p:cNvPr>
              <p:cNvSpPr>
                <a:spLocks/>
              </p:cNvSpPr>
              <p:nvPr/>
            </p:nvSpPr>
            <p:spPr bwMode="auto">
              <a:xfrm>
                <a:off x="4565" y="1266"/>
                <a:ext cx="12" cy="3"/>
              </a:xfrm>
              <a:custGeom>
                <a:avLst/>
                <a:gdLst>
                  <a:gd name="T0" fmla="*/ 6 w 25"/>
                  <a:gd name="T1" fmla="*/ 1 h 5"/>
                  <a:gd name="T2" fmla="*/ 6 w 25"/>
                  <a:gd name="T3" fmla="*/ 1 h 5"/>
                  <a:gd name="T4" fmla="*/ 6 w 25"/>
                  <a:gd name="T5" fmla="*/ 0 h 5"/>
                  <a:gd name="T6" fmla="*/ 0 w 25"/>
                  <a:gd name="T7" fmla="*/ 0 h 5"/>
                  <a:gd name="T8" fmla="*/ 0 w 25"/>
                  <a:gd name="T9" fmla="*/ 1 h 5"/>
                  <a:gd name="T10" fmla="*/ 0 w 25"/>
                  <a:gd name="T11" fmla="*/ 2 h 5"/>
                  <a:gd name="T12" fmla="*/ 6 w 25"/>
                  <a:gd name="T13" fmla="*/ 2 h 5"/>
                  <a:gd name="T14" fmla="*/ 6 w 25"/>
                  <a:gd name="T15" fmla="*/ 1 h 5"/>
                  <a:gd name="T16" fmla="*/ 6 w 25"/>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
                  <a:gd name="T29" fmla="*/ 25 w 2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
                    <a:moveTo>
                      <a:pt x="25" y="1"/>
                    </a:moveTo>
                    <a:lnTo>
                      <a:pt x="25" y="1"/>
                    </a:lnTo>
                    <a:lnTo>
                      <a:pt x="25" y="0"/>
                    </a:lnTo>
                    <a:lnTo>
                      <a:pt x="0" y="0"/>
                    </a:lnTo>
                    <a:lnTo>
                      <a:pt x="0" y="2"/>
                    </a:lnTo>
                    <a:lnTo>
                      <a:pt x="0" y="5"/>
                    </a:lnTo>
                    <a:lnTo>
                      <a:pt x="25" y="5"/>
                    </a:lnTo>
                    <a:lnTo>
                      <a:pt x="25" y="2"/>
                    </a:lnTo>
                    <a:lnTo>
                      <a:pt x="25"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1" name="Freeform 597">
                <a:extLst>
                  <a:ext uri="{FF2B5EF4-FFF2-40B4-BE49-F238E27FC236}">
                    <a16:creationId xmlns:a16="http://schemas.microsoft.com/office/drawing/2014/main" id="{0E0F1D2D-CD9D-6B0C-E6EE-20198C3B74E0}"/>
                  </a:ext>
                </a:extLst>
              </p:cNvPr>
              <p:cNvSpPr>
                <a:spLocks/>
              </p:cNvSpPr>
              <p:nvPr/>
            </p:nvSpPr>
            <p:spPr bwMode="auto">
              <a:xfrm>
                <a:off x="4492" y="1266"/>
                <a:ext cx="73" cy="81"/>
              </a:xfrm>
              <a:custGeom>
                <a:avLst/>
                <a:gdLst>
                  <a:gd name="T0" fmla="*/ 38 w 141"/>
                  <a:gd name="T1" fmla="*/ 0 h 130"/>
                  <a:gd name="T2" fmla="*/ 38 w 141"/>
                  <a:gd name="T3" fmla="*/ 0 h 130"/>
                  <a:gd name="T4" fmla="*/ 38 w 141"/>
                  <a:gd name="T5" fmla="*/ 1 h 130"/>
                  <a:gd name="T6" fmla="*/ 31 w 141"/>
                  <a:gd name="T7" fmla="*/ 1 h 130"/>
                  <a:gd name="T8" fmla="*/ 30 w 141"/>
                  <a:gd name="T9" fmla="*/ 1 h 130"/>
                  <a:gd name="T10" fmla="*/ 27 w 141"/>
                  <a:gd name="T11" fmla="*/ 4 h 130"/>
                  <a:gd name="T12" fmla="*/ 23 w 141"/>
                  <a:gd name="T13" fmla="*/ 7 h 130"/>
                  <a:gd name="T14" fmla="*/ 23 w 141"/>
                  <a:gd name="T15" fmla="*/ 7 h 130"/>
                  <a:gd name="T16" fmla="*/ 20 w 141"/>
                  <a:gd name="T17" fmla="*/ 11 h 130"/>
                  <a:gd name="T18" fmla="*/ 20 w 141"/>
                  <a:gd name="T19" fmla="*/ 11 h 130"/>
                  <a:gd name="T20" fmla="*/ 17 w 141"/>
                  <a:gd name="T21" fmla="*/ 15 h 130"/>
                  <a:gd name="T22" fmla="*/ 17 w 141"/>
                  <a:gd name="T23" fmla="*/ 15 h 130"/>
                  <a:gd name="T24" fmla="*/ 14 w 141"/>
                  <a:gd name="T25" fmla="*/ 20 h 130"/>
                  <a:gd name="T26" fmla="*/ 14 w 141"/>
                  <a:gd name="T27" fmla="*/ 20 h 130"/>
                  <a:gd name="T28" fmla="*/ 11 w 141"/>
                  <a:gd name="T29" fmla="*/ 25 h 130"/>
                  <a:gd name="T30" fmla="*/ 11 w 141"/>
                  <a:gd name="T31" fmla="*/ 25 h 130"/>
                  <a:gd name="T32" fmla="*/ 8 w 141"/>
                  <a:gd name="T33" fmla="*/ 31 h 130"/>
                  <a:gd name="T34" fmla="*/ 8 w 141"/>
                  <a:gd name="T35" fmla="*/ 31 h 130"/>
                  <a:gd name="T36" fmla="*/ 5 w 141"/>
                  <a:gd name="T37" fmla="*/ 37 h 130"/>
                  <a:gd name="T38" fmla="*/ 5 w 141"/>
                  <a:gd name="T39" fmla="*/ 37 h 130"/>
                  <a:gd name="T40" fmla="*/ 3 w 141"/>
                  <a:gd name="T41" fmla="*/ 44 h 130"/>
                  <a:gd name="T42" fmla="*/ 0 w 141"/>
                  <a:gd name="T43" fmla="*/ 50 h 130"/>
                  <a:gd name="T44" fmla="*/ 0 w 141"/>
                  <a:gd name="T45" fmla="*/ 50 h 130"/>
                  <a:gd name="T46" fmla="*/ 1 w 141"/>
                  <a:gd name="T47" fmla="*/ 50 h 130"/>
                  <a:gd name="T48" fmla="*/ 4 w 141"/>
                  <a:gd name="T49" fmla="*/ 44 h 130"/>
                  <a:gd name="T50" fmla="*/ 4 w 141"/>
                  <a:gd name="T51" fmla="*/ 44 h 130"/>
                  <a:gd name="T52" fmla="*/ 5 w 141"/>
                  <a:gd name="T53" fmla="*/ 39 h 130"/>
                  <a:gd name="T54" fmla="*/ 9 w 141"/>
                  <a:gd name="T55" fmla="*/ 31 h 130"/>
                  <a:gd name="T56" fmla="*/ 11 w 141"/>
                  <a:gd name="T57" fmla="*/ 26 h 130"/>
                  <a:gd name="T58" fmla="*/ 14 w 141"/>
                  <a:gd name="T59" fmla="*/ 21 h 130"/>
                  <a:gd name="T60" fmla="*/ 18 w 141"/>
                  <a:gd name="T61" fmla="*/ 16 h 130"/>
                  <a:gd name="T62" fmla="*/ 21 w 141"/>
                  <a:gd name="T63" fmla="*/ 12 h 130"/>
                  <a:gd name="T64" fmla="*/ 24 w 141"/>
                  <a:gd name="T65" fmla="*/ 8 h 130"/>
                  <a:gd name="T66" fmla="*/ 27 w 141"/>
                  <a:gd name="T67" fmla="*/ 5 h 130"/>
                  <a:gd name="T68" fmla="*/ 27 w 141"/>
                  <a:gd name="T69" fmla="*/ 5 h 130"/>
                  <a:gd name="T70" fmla="*/ 31 w 141"/>
                  <a:gd name="T71" fmla="*/ 2 h 130"/>
                  <a:gd name="T72" fmla="*/ 38 w 141"/>
                  <a:gd name="T73" fmla="*/ 1 h 130"/>
                  <a:gd name="T74" fmla="*/ 38 w 141"/>
                  <a:gd name="T75" fmla="*/ 1 h 130"/>
                  <a:gd name="T76" fmla="*/ 38 w 141"/>
                  <a:gd name="T77" fmla="*/ 0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
                  <a:gd name="T118" fmla="*/ 0 h 130"/>
                  <a:gd name="T119" fmla="*/ 141 w 141"/>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 h="130">
                    <a:moveTo>
                      <a:pt x="141" y="0"/>
                    </a:moveTo>
                    <a:lnTo>
                      <a:pt x="141" y="0"/>
                    </a:lnTo>
                    <a:lnTo>
                      <a:pt x="141" y="1"/>
                    </a:lnTo>
                    <a:lnTo>
                      <a:pt x="113" y="2"/>
                    </a:lnTo>
                    <a:lnTo>
                      <a:pt x="112" y="2"/>
                    </a:lnTo>
                    <a:lnTo>
                      <a:pt x="100" y="11"/>
                    </a:lnTo>
                    <a:lnTo>
                      <a:pt x="87" y="19"/>
                    </a:lnTo>
                    <a:lnTo>
                      <a:pt x="75" y="29"/>
                    </a:lnTo>
                    <a:lnTo>
                      <a:pt x="63" y="39"/>
                    </a:lnTo>
                    <a:lnTo>
                      <a:pt x="52" y="51"/>
                    </a:lnTo>
                    <a:lnTo>
                      <a:pt x="40" y="64"/>
                    </a:lnTo>
                    <a:lnTo>
                      <a:pt x="30" y="79"/>
                    </a:lnTo>
                    <a:lnTo>
                      <a:pt x="20" y="94"/>
                    </a:lnTo>
                    <a:lnTo>
                      <a:pt x="20" y="95"/>
                    </a:lnTo>
                    <a:lnTo>
                      <a:pt x="11" y="112"/>
                    </a:lnTo>
                    <a:lnTo>
                      <a:pt x="0" y="130"/>
                    </a:lnTo>
                    <a:lnTo>
                      <a:pt x="3" y="130"/>
                    </a:lnTo>
                    <a:lnTo>
                      <a:pt x="13" y="112"/>
                    </a:lnTo>
                    <a:lnTo>
                      <a:pt x="20" y="101"/>
                    </a:lnTo>
                    <a:lnTo>
                      <a:pt x="32" y="81"/>
                    </a:lnTo>
                    <a:lnTo>
                      <a:pt x="43" y="67"/>
                    </a:lnTo>
                    <a:lnTo>
                      <a:pt x="54" y="54"/>
                    </a:lnTo>
                    <a:lnTo>
                      <a:pt x="66" y="42"/>
                    </a:lnTo>
                    <a:lnTo>
                      <a:pt x="77" y="31"/>
                    </a:lnTo>
                    <a:lnTo>
                      <a:pt x="90" y="21"/>
                    </a:lnTo>
                    <a:lnTo>
                      <a:pt x="103" y="13"/>
                    </a:lnTo>
                    <a:lnTo>
                      <a:pt x="114" y="5"/>
                    </a:lnTo>
                    <a:lnTo>
                      <a:pt x="141" y="4"/>
                    </a:lnTo>
                    <a:lnTo>
                      <a:pt x="141" y="2"/>
                    </a:lnTo>
                    <a:lnTo>
                      <a:pt x="14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2" name="Freeform 598">
                <a:extLst>
                  <a:ext uri="{FF2B5EF4-FFF2-40B4-BE49-F238E27FC236}">
                    <a16:creationId xmlns:a16="http://schemas.microsoft.com/office/drawing/2014/main" id="{CDD60BCA-A787-2B04-0F5F-1E2EBC705518}"/>
                  </a:ext>
                </a:extLst>
              </p:cNvPr>
              <p:cNvSpPr>
                <a:spLocks/>
              </p:cNvSpPr>
              <p:nvPr/>
            </p:nvSpPr>
            <p:spPr bwMode="auto">
              <a:xfrm>
                <a:off x="4276" y="1347"/>
                <a:ext cx="233" cy="1282"/>
              </a:xfrm>
              <a:custGeom>
                <a:avLst/>
                <a:gdLst>
                  <a:gd name="T0" fmla="*/ 110 w 451"/>
                  <a:gd name="T1" fmla="*/ 7 h 2077"/>
                  <a:gd name="T2" fmla="*/ 108 w 451"/>
                  <a:gd name="T3" fmla="*/ 15 h 2077"/>
                  <a:gd name="T4" fmla="*/ 108 w 451"/>
                  <a:gd name="T5" fmla="*/ 15 h 2077"/>
                  <a:gd name="T6" fmla="*/ 108 w 451"/>
                  <a:gd name="T7" fmla="*/ 15 h 2077"/>
                  <a:gd name="T8" fmla="*/ 107 w 451"/>
                  <a:gd name="T9" fmla="*/ 15 h 2077"/>
                  <a:gd name="T10" fmla="*/ 118 w 451"/>
                  <a:gd name="T11" fmla="*/ 112 h 2077"/>
                  <a:gd name="T12" fmla="*/ 119 w 451"/>
                  <a:gd name="T13" fmla="*/ 222 h 2077"/>
                  <a:gd name="T14" fmla="*/ 112 w 451"/>
                  <a:gd name="T15" fmla="*/ 338 h 2077"/>
                  <a:gd name="T16" fmla="*/ 97 w 451"/>
                  <a:gd name="T17" fmla="*/ 456 h 2077"/>
                  <a:gd name="T18" fmla="*/ 73 w 451"/>
                  <a:gd name="T19" fmla="*/ 565 h 2077"/>
                  <a:gd name="T20" fmla="*/ 44 w 451"/>
                  <a:gd name="T21" fmla="*/ 662 h 2077"/>
                  <a:gd name="T22" fmla="*/ 42 w 451"/>
                  <a:gd name="T23" fmla="*/ 672 h 2077"/>
                  <a:gd name="T24" fmla="*/ 33 w 451"/>
                  <a:gd name="T25" fmla="*/ 690 h 2077"/>
                  <a:gd name="T26" fmla="*/ 20 w 451"/>
                  <a:gd name="T27" fmla="*/ 707 h 2077"/>
                  <a:gd name="T28" fmla="*/ 14 w 451"/>
                  <a:gd name="T29" fmla="*/ 715 h 2077"/>
                  <a:gd name="T30" fmla="*/ 9 w 451"/>
                  <a:gd name="T31" fmla="*/ 723 h 2077"/>
                  <a:gd name="T32" fmla="*/ 5 w 451"/>
                  <a:gd name="T33" fmla="*/ 732 h 2077"/>
                  <a:gd name="T34" fmla="*/ 2 w 451"/>
                  <a:gd name="T35" fmla="*/ 743 h 2077"/>
                  <a:gd name="T36" fmla="*/ 0 w 451"/>
                  <a:gd name="T37" fmla="*/ 753 h 2077"/>
                  <a:gd name="T38" fmla="*/ 1 w 451"/>
                  <a:gd name="T39" fmla="*/ 764 h 2077"/>
                  <a:gd name="T40" fmla="*/ 4 w 451"/>
                  <a:gd name="T41" fmla="*/ 777 h 2077"/>
                  <a:gd name="T42" fmla="*/ 20 w 451"/>
                  <a:gd name="T43" fmla="*/ 761 h 2077"/>
                  <a:gd name="T44" fmla="*/ 39 w 451"/>
                  <a:gd name="T45" fmla="*/ 777 h 2077"/>
                  <a:gd name="T46" fmla="*/ 53 w 451"/>
                  <a:gd name="T47" fmla="*/ 786 h 2077"/>
                  <a:gd name="T48" fmla="*/ 64 w 451"/>
                  <a:gd name="T49" fmla="*/ 791 h 2077"/>
                  <a:gd name="T50" fmla="*/ 64 w 451"/>
                  <a:gd name="T51" fmla="*/ 791 h 2077"/>
                  <a:gd name="T52" fmla="*/ 64 w 451"/>
                  <a:gd name="T53" fmla="*/ 791 h 2077"/>
                  <a:gd name="T54" fmla="*/ 64 w 451"/>
                  <a:gd name="T55" fmla="*/ 791 h 2077"/>
                  <a:gd name="T56" fmla="*/ 71 w 451"/>
                  <a:gd name="T57" fmla="*/ 791 h 2077"/>
                  <a:gd name="T58" fmla="*/ 75 w 451"/>
                  <a:gd name="T59" fmla="*/ 788 h 2077"/>
                  <a:gd name="T60" fmla="*/ 70 w 451"/>
                  <a:gd name="T61" fmla="*/ 791 h 2077"/>
                  <a:gd name="T62" fmla="*/ 53 w 451"/>
                  <a:gd name="T63" fmla="*/ 786 h 2077"/>
                  <a:gd name="T64" fmla="*/ 20 w 451"/>
                  <a:gd name="T65" fmla="*/ 760 h 2077"/>
                  <a:gd name="T66" fmla="*/ 20 w 451"/>
                  <a:gd name="T67" fmla="*/ 760 h 2077"/>
                  <a:gd name="T68" fmla="*/ 2 w 451"/>
                  <a:gd name="T69" fmla="*/ 764 h 2077"/>
                  <a:gd name="T70" fmla="*/ 2 w 451"/>
                  <a:gd name="T71" fmla="*/ 743 h 2077"/>
                  <a:gd name="T72" fmla="*/ 10 w 451"/>
                  <a:gd name="T73" fmla="*/ 724 h 2077"/>
                  <a:gd name="T74" fmla="*/ 21 w 451"/>
                  <a:gd name="T75" fmla="*/ 707 h 2077"/>
                  <a:gd name="T76" fmla="*/ 27 w 451"/>
                  <a:gd name="T77" fmla="*/ 699 h 2077"/>
                  <a:gd name="T78" fmla="*/ 33 w 451"/>
                  <a:gd name="T79" fmla="*/ 691 h 2077"/>
                  <a:gd name="T80" fmla="*/ 38 w 451"/>
                  <a:gd name="T81" fmla="*/ 682 h 2077"/>
                  <a:gd name="T82" fmla="*/ 42 w 451"/>
                  <a:gd name="T83" fmla="*/ 672 h 2077"/>
                  <a:gd name="T84" fmla="*/ 60 w 451"/>
                  <a:gd name="T85" fmla="*/ 616 h 2077"/>
                  <a:gd name="T86" fmla="*/ 74 w 451"/>
                  <a:gd name="T87" fmla="*/ 565 h 2077"/>
                  <a:gd name="T88" fmla="*/ 86 w 451"/>
                  <a:gd name="T89" fmla="*/ 512 h 2077"/>
                  <a:gd name="T90" fmla="*/ 97 w 451"/>
                  <a:gd name="T91" fmla="*/ 456 h 2077"/>
                  <a:gd name="T92" fmla="*/ 105 w 451"/>
                  <a:gd name="T93" fmla="*/ 397 h 2077"/>
                  <a:gd name="T94" fmla="*/ 113 w 451"/>
                  <a:gd name="T95" fmla="*/ 338 h 2077"/>
                  <a:gd name="T96" fmla="*/ 117 w 451"/>
                  <a:gd name="T97" fmla="*/ 280 h 2077"/>
                  <a:gd name="T98" fmla="*/ 120 w 451"/>
                  <a:gd name="T99" fmla="*/ 222 h 2077"/>
                  <a:gd name="T100" fmla="*/ 120 w 451"/>
                  <a:gd name="T101" fmla="*/ 165 h 2077"/>
                  <a:gd name="T102" fmla="*/ 119 w 451"/>
                  <a:gd name="T103" fmla="*/ 112 h 2077"/>
                  <a:gd name="T104" fmla="*/ 115 w 451"/>
                  <a:gd name="T105" fmla="*/ 61 h 2077"/>
                  <a:gd name="T106" fmla="*/ 108 w 451"/>
                  <a:gd name="T107" fmla="*/ 15 h 2077"/>
                  <a:gd name="T108" fmla="*/ 111 w 451"/>
                  <a:gd name="T109" fmla="*/ 7 h 2077"/>
                  <a:gd name="T110" fmla="*/ 112 w 451"/>
                  <a:gd name="T111" fmla="*/ 0 h 20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2077"/>
                  <a:gd name="T170" fmla="*/ 451 w 451"/>
                  <a:gd name="T171" fmla="*/ 2077 h 20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2077">
                    <a:moveTo>
                      <a:pt x="419" y="0"/>
                    </a:moveTo>
                    <a:lnTo>
                      <a:pt x="412" y="20"/>
                    </a:lnTo>
                    <a:lnTo>
                      <a:pt x="403" y="40"/>
                    </a:lnTo>
                    <a:lnTo>
                      <a:pt x="404" y="40"/>
                    </a:lnTo>
                    <a:lnTo>
                      <a:pt x="404" y="41"/>
                    </a:lnTo>
                    <a:lnTo>
                      <a:pt x="404" y="40"/>
                    </a:lnTo>
                    <a:lnTo>
                      <a:pt x="405" y="40"/>
                    </a:lnTo>
                    <a:lnTo>
                      <a:pt x="404" y="40"/>
                    </a:lnTo>
                    <a:lnTo>
                      <a:pt x="404" y="39"/>
                    </a:lnTo>
                    <a:lnTo>
                      <a:pt x="403" y="40"/>
                    </a:lnTo>
                    <a:lnTo>
                      <a:pt x="427" y="161"/>
                    </a:lnTo>
                    <a:lnTo>
                      <a:pt x="442" y="293"/>
                    </a:lnTo>
                    <a:lnTo>
                      <a:pt x="449" y="435"/>
                    </a:lnTo>
                    <a:lnTo>
                      <a:pt x="446" y="582"/>
                    </a:lnTo>
                    <a:lnTo>
                      <a:pt x="436" y="735"/>
                    </a:lnTo>
                    <a:lnTo>
                      <a:pt x="418" y="888"/>
                    </a:lnTo>
                    <a:lnTo>
                      <a:pt x="393" y="1042"/>
                    </a:lnTo>
                    <a:lnTo>
                      <a:pt x="361" y="1195"/>
                    </a:lnTo>
                    <a:lnTo>
                      <a:pt x="321" y="1343"/>
                    </a:lnTo>
                    <a:lnTo>
                      <a:pt x="275" y="1484"/>
                    </a:lnTo>
                    <a:lnTo>
                      <a:pt x="224" y="1617"/>
                    </a:lnTo>
                    <a:lnTo>
                      <a:pt x="167" y="1738"/>
                    </a:lnTo>
                    <a:lnTo>
                      <a:pt x="156" y="1765"/>
                    </a:lnTo>
                    <a:lnTo>
                      <a:pt x="142" y="1787"/>
                    </a:lnTo>
                    <a:lnTo>
                      <a:pt x="121" y="1812"/>
                    </a:lnTo>
                    <a:lnTo>
                      <a:pt x="99" y="1833"/>
                    </a:lnTo>
                    <a:lnTo>
                      <a:pt x="76" y="1855"/>
                    </a:lnTo>
                    <a:lnTo>
                      <a:pt x="54" y="1876"/>
                    </a:lnTo>
                    <a:lnTo>
                      <a:pt x="34" y="1899"/>
                    </a:lnTo>
                    <a:lnTo>
                      <a:pt x="17" y="1921"/>
                    </a:lnTo>
                    <a:lnTo>
                      <a:pt x="17" y="1922"/>
                    </a:lnTo>
                    <a:lnTo>
                      <a:pt x="6" y="1949"/>
                    </a:lnTo>
                    <a:lnTo>
                      <a:pt x="0" y="1976"/>
                    </a:lnTo>
                    <a:lnTo>
                      <a:pt x="3" y="2006"/>
                    </a:lnTo>
                    <a:lnTo>
                      <a:pt x="15" y="2039"/>
                    </a:lnTo>
                    <a:lnTo>
                      <a:pt x="17" y="2040"/>
                    </a:lnTo>
                    <a:lnTo>
                      <a:pt x="76" y="1997"/>
                    </a:lnTo>
                    <a:lnTo>
                      <a:pt x="145" y="2039"/>
                    </a:lnTo>
                    <a:lnTo>
                      <a:pt x="146" y="2039"/>
                    </a:lnTo>
                    <a:lnTo>
                      <a:pt x="200" y="2064"/>
                    </a:lnTo>
                    <a:lnTo>
                      <a:pt x="238" y="2076"/>
                    </a:lnTo>
                    <a:lnTo>
                      <a:pt x="238" y="2075"/>
                    </a:lnTo>
                    <a:lnTo>
                      <a:pt x="239" y="2075"/>
                    </a:lnTo>
                    <a:lnTo>
                      <a:pt x="238" y="2075"/>
                    </a:lnTo>
                    <a:lnTo>
                      <a:pt x="238" y="2073"/>
                    </a:lnTo>
                    <a:lnTo>
                      <a:pt x="238" y="2075"/>
                    </a:lnTo>
                    <a:lnTo>
                      <a:pt x="237" y="2075"/>
                    </a:lnTo>
                    <a:lnTo>
                      <a:pt x="238" y="2076"/>
                    </a:lnTo>
                    <a:lnTo>
                      <a:pt x="264" y="2077"/>
                    </a:lnTo>
                    <a:lnTo>
                      <a:pt x="265" y="2077"/>
                    </a:lnTo>
                    <a:lnTo>
                      <a:pt x="280" y="2069"/>
                    </a:lnTo>
                    <a:lnTo>
                      <a:pt x="280" y="2067"/>
                    </a:lnTo>
                    <a:lnTo>
                      <a:pt x="278" y="2066"/>
                    </a:lnTo>
                    <a:lnTo>
                      <a:pt x="264" y="2075"/>
                    </a:lnTo>
                    <a:lnTo>
                      <a:pt x="238" y="2073"/>
                    </a:lnTo>
                    <a:lnTo>
                      <a:pt x="200" y="2062"/>
                    </a:lnTo>
                    <a:lnTo>
                      <a:pt x="152" y="2039"/>
                    </a:lnTo>
                    <a:lnTo>
                      <a:pt x="76" y="1995"/>
                    </a:lnTo>
                    <a:lnTo>
                      <a:pt x="75" y="1995"/>
                    </a:lnTo>
                    <a:lnTo>
                      <a:pt x="73" y="1995"/>
                    </a:lnTo>
                    <a:lnTo>
                      <a:pt x="17" y="2037"/>
                    </a:lnTo>
                    <a:lnTo>
                      <a:pt x="6" y="2006"/>
                    </a:lnTo>
                    <a:lnTo>
                      <a:pt x="3" y="1976"/>
                    </a:lnTo>
                    <a:lnTo>
                      <a:pt x="8" y="1949"/>
                    </a:lnTo>
                    <a:lnTo>
                      <a:pt x="18" y="1925"/>
                    </a:lnTo>
                    <a:lnTo>
                      <a:pt x="36" y="1901"/>
                    </a:lnTo>
                    <a:lnTo>
                      <a:pt x="57" y="1878"/>
                    </a:lnTo>
                    <a:lnTo>
                      <a:pt x="78" y="1857"/>
                    </a:lnTo>
                    <a:lnTo>
                      <a:pt x="101" y="1836"/>
                    </a:lnTo>
                    <a:lnTo>
                      <a:pt x="123" y="1814"/>
                    </a:lnTo>
                    <a:lnTo>
                      <a:pt x="144" y="1792"/>
                    </a:lnTo>
                    <a:lnTo>
                      <a:pt x="144" y="1790"/>
                    </a:lnTo>
                    <a:lnTo>
                      <a:pt x="159" y="1765"/>
                    </a:lnTo>
                    <a:lnTo>
                      <a:pt x="169" y="1738"/>
                    </a:lnTo>
                    <a:lnTo>
                      <a:pt x="227" y="1617"/>
                    </a:lnTo>
                    <a:lnTo>
                      <a:pt x="278" y="1484"/>
                    </a:lnTo>
                    <a:lnTo>
                      <a:pt x="324" y="1343"/>
                    </a:lnTo>
                    <a:lnTo>
                      <a:pt x="363" y="1195"/>
                    </a:lnTo>
                    <a:lnTo>
                      <a:pt x="395" y="1042"/>
                    </a:lnTo>
                    <a:lnTo>
                      <a:pt x="421" y="888"/>
                    </a:lnTo>
                    <a:lnTo>
                      <a:pt x="439" y="735"/>
                    </a:lnTo>
                    <a:lnTo>
                      <a:pt x="449" y="582"/>
                    </a:lnTo>
                    <a:lnTo>
                      <a:pt x="451" y="435"/>
                    </a:lnTo>
                    <a:lnTo>
                      <a:pt x="445" y="293"/>
                    </a:lnTo>
                    <a:lnTo>
                      <a:pt x="430" y="161"/>
                    </a:lnTo>
                    <a:lnTo>
                      <a:pt x="405" y="40"/>
                    </a:lnTo>
                    <a:lnTo>
                      <a:pt x="414" y="20"/>
                    </a:lnTo>
                    <a:lnTo>
                      <a:pt x="422" y="0"/>
                    </a:lnTo>
                    <a:lnTo>
                      <a:pt x="419"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3" name="Freeform 599">
                <a:extLst>
                  <a:ext uri="{FF2B5EF4-FFF2-40B4-BE49-F238E27FC236}">
                    <a16:creationId xmlns:a16="http://schemas.microsoft.com/office/drawing/2014/main" id="{C7FBC088-D46A-0808-D0DD-BF620C6A7B1E}"/>
                  </a:ext>
                </a:extLst>
              </p:cNvPr>
              <p:cNvSpPr>
                <a:spLocks/>
              </p:cNvSpPr>
              <p:nvPr/>
            </p:nvSpPr>
            <p:spPr bwMode="auto">
              <a:xfrm>
                <a:off x="4420" y="2540"/>
                <a:ext cx="7" cy="83"/>
              </a:xfrm>
              <a:custGeom>
                <a:avLst/>
                <a:gdLst>
                  <a:gd name="T0" fmla="*/ 0 w 15"/>
                  <a:gd name="T1" fmla="*/ 51 h 135"/>
                  <a:gd name="T2" fmla="*/ 2 w 15"/>
                  <a:gd name="T3" fmla="*/ 45 h 135"/>
                  <a:gd name="T4" fmla="*/ 2 w 15"/>
                  <a:gd name="T5" fmla="*/ 45 h 135"/>
                  <a:gd name="T6" fmla="*/ 2 w 15"/>
                  <a:gd name="T7" fmla="*/ 45 h 135"/>
                  <a:gd name="T8" fmla="*/ 2 w 15"/>
                  <a:gd name="T9" fmla="*/ 45 h 135"/>
                  <a:gd name="T10" fmla="*/ 1 w 15"/>
                  <a:gd name="T11" fmla="*/ 45 h 135"/>
                  <a:gd name="T12" fmla="*/ 2 w 15"/>
                  <a:gd name="T13" fmla="*/ 45 h 135"/>
                  <a:gd name="T14" fmla="*/ 2 w 15"/>
                  <a:gd name="T15" fmla="*/ 45 h 135"/>
                  <a:gd name="T16" fmla="*/ 2 w 15"/>
                  <a:gd name="T17" fmla="*/ 45 h 135"/>
                  <a:gd name="T18" fmla="*/ 2 w 15"/>
                  <a:gd name="T19" fmla="*/ 38 h 135"/>
                  <a:gd name="T20" fmla="*/ 2 w 15"/>
                  <a:gd name="T21" fmla="*/ 38 h 135"/>
                  <a:gd name="T22" fmla="*/ 2 w 15"/>
                  <a:gd name="T23" fmla="*/ 29 h 135"/>
                  <a:gd name="T24" fmla="*/ 2 w 15"/>
                  <a:gd name="T25" fmla="*/ 29 h 135"/>
                  <a:gd name="T26" fmla="*/ 1 w 15"/>
                  <a:gd name="T27" fmla="*/ 21 h 135"/>
                  <a:gd name="T28" fmla="*/ 1 w 15"/>
                  <a:gd name="T29" fmla="*/ 12 h 135"/>
                  <a:gd name="T30" fmla="*/ 1 w 15"/>
                  <a:gd name="T31" fmla="*/ 6 h 135"/>
                  <a:gd name="T32" fmla="*/ 3 w 15"/>
                  <a:gd name="T33" fmla="*/ 2 h 135"/>
                  <a:gd name="T34" fmla="*/ 3 w 15"/>
                  <a:gd name="T35" fmla="*/ 1 h 135"/>
                  <a:gd name="T36" fmla="*/ 3 w 15"/>
                  <a:gd name="T37" fmla="*/ 0 h 135"/>
                  <a:gd name="T38" fmla="*/ 3 w 15"/>
                  <a:gd name="T39" fmla="*/ 1 h 135"/>
                  <a:gd name="T40" fmla="*/ 3 w 15"/>
                  <a:gd name="T41" fmla="*/ 1 h 135"/>
                  <a:gd name="T42" fmla="*/ 1 w 15"/>
                  <a:gd name="T43" fmla="*/ 6 h 135"/>
                  <a:gd name="T44" fmla="*/ 1 w 15"/>
                  <a:gd name="T45" fmla="*/ 6 h 135"/>
                  <a:gd name="T46" fmla="*/ 1 w 15"/>
                  <a:gd name="T47" fmla="*/ 6 h 135"/>
                  <a:gd name="T48" fmla="*/ 1 w 15"/>
                  <a:gd name="T49" fmla="*/ 6 h 135"/>
                  <a:gd name="T50" fmla="*/ 1 w 15"/>
                  <a:gd name="T51" fmla="*/ 6 h 135"/>
                  <a:gd name="T52" fmla="*/ 1 w 15"/>
                  <a:gd name="T53" fmla="*/ 5 h 135"/>
                  <a:gd name="T54" fmla="*/ 1 w 15"/>
                  <a:gd name="T55" fmla="*/ 6 h 135"/>
                  <a:gd name="T56" fmla="*/ 1 w 15"/>
                  <a:gd name="T57" fmla="*/ 6 h 135"/>
                  <a:gd name="T58" fmla="*/ 0 w 15"/>
                  <a:gd name="T59" fmla="*/ 12 h 135"/>
                  <a:gd name="T60" fmla="*/ 0 w 15"/>
                  <a:gd name="T61" fmla="*/ 12 h 135"/>
                  <a:gd name="T62" fmla="*/ 1 w 15"/>
                  <a:gd name="T63" fmla="*/ 21 h 135"/>
                  <a:gd name="T64" fmla="*/ 1 w 15"/>
                  <a:gd name="T65" fmla="*/ 21 h 135"/>
                  <a:gd name="T66" fmla="*/ 1 w 15"/>
                  <a:gd name="T67" fmla="*/ 29 h 135"/>
                  <a:gd name="T68" fmla="*/ 2 w 15"/>
                  <a:gd name="T69" fmla="*/ 38 h 135"/>
                  <a:gd name="T70" fmla="*/ 1 w 15"/>
                  <a:gd name="T71" fmla="*/ 45 h 135"/>
                  <a:gd name="T72" fmla="*/ 0 w 15"/>
                  <a:gd name="T73" fmla="*/ 50 h 135"/>
                  <a:gd name="T74" fmla="*/ 0 w 15"/>
                  <a:gd name="T75" fmla="*/ 51 h 1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
                  <a:gd name="T115" fmla="*/ 0 h 135"/>
                  <a:gd name="T116" fmla="*/ 15 w 15"/>
                  <a:gd name="T117" fmla="*/ 135 h 1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 h="135">
                    <a:moveTo>
                      <a:pt x="2" y="135"/>
                    </a:moveTo>
                    <a:lnTo>
                      <a:pt x="10" y="120"/>
                    </a:lnTo>
                    <a:lnTo>
                      <a:pt x="9" y="120"/>
                    </a:lnTo>
                    <a:lnTo>
                      <a:pt x="9" y="119"/>
                    </a:lnTo>
                    <a:lnTo>
                      <a:pt x="9" y="120"/>
                    </a:lnTo>
                    <a:lnTo>
                      <a:pt x="7" y="120"/>
                    </a:lnTo>
                    <a:lnTo>
                      <a:pt x="9" y="120"/>
                    </a:lnTo>
                    <a:lnTo>
                      <a:pt x="9" y="121"/>
                    </a:lnTo>
                    <a:lnTo>
                      <a:pt x="10" y="120"/>
                    </a:lnTo>
                    <a:lnTo>
                      <a:pt x="11" y="100"/>
                    </a:lnTo>
                    <a:lnTo>
                      <a:pt x="10" y="77"/>
                    </a:lnTo>
                    <a:lnTo>
                      <a:pt x="7" y="55"/>
                    </a:lnTo>
                    <a:lnTo>
                      <a:pt x="6" y="33"/>
                    </a:lnTo>
                    <a:lnTo>
                      <a:pt x="7" y="14"/>
                    </a:lnTo>
                    <a:lnTo>
                      <a:pt x="12" y="5"/>
                    </a:lnTo>
                    <a:lnTo>
                      <a:pt x="15" y="1"/>
                    </a:lnTo>
                    <a:lnTo>
                      <a:pt x="14" y="0"/>
                    </a:lnTo>
                    <a:lnTo>
                      <a:pt x="14" y="1"/>
                    </a:lnTo>
                    <a:lnTo>
                      <a:pt x="12" y="1"/>
                    </a:lnTo>
                    <a:lnTo>
                      <a:pt x="5" y="14"/>
                    </a:lnTo>
                    <a:lnTo>
                      <a:pt x="6" y="15"/>
                    </a:lnTo>
                    <a:lnTo>
                      <a:pt x="6" y="14"/>
                    </a:lnTo>
                    <a:lnTo>
                      <a:pt x="7" y="14"/>
                    </a:lnTo>
                    <a:lnTo>
                      <a:pt x="6" y="14"/>
                    </a:lnTo>
                    <a:lnTo>
                      <a:pt x="6" y="13"/>
                    </a:lnTo>
                    <a:lnTo>
                      <a:pt x="6" y="14"/>
                    </a:lnTo>
                    <a:lnTo>
                      <a:pt x="5" y="14"/>
                    </a:lnTo>
                    <a:lnTo>
                      <a:pt x="3" y="33"/>
                    </a:lnTo>
                    <a:lnTo>
                      <a:pt x="5" y="55"/>
                    </a:lnTo>
                    <a:lnTo>
                      <a:pt x="7" y="77"/>
                    </a:lnTo>
                    <a:lnTo>
                      <a:pt x="9" y="100"/>
                    </a:lnTo>
                    <a:lnTo>
                      <a:pt x="7" y="120"/>
                    </a:lnTo>
                    <a:lnTo>
                      <a:pt x="0" y="134"/>
                    </a:lnTo>
                    <a:lnTo>
                      <a:pt x="2" y="13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 name="Freeform 600">
                <a:extLst>
                  <a:ext uri="{FF2B5EF4-FFF2-40B4-BE49-F238E27FC236}">
                    <a16:creationId xmlns:a16="http://schemas.microsoft.com/office/drawing/2014/main" id="{6F39F03F-F87C-54A2-F30B-B900D43A41D5}"/>
                  </a:ext>
                </a:extLst>
              </p:cNvPr>
              <p:cNvSpPr>
                <a:spLocks/>
              </p:cNvSpPr>
              <p:nvPr/>
            </p:nvSpPr>
            <p:spPr bwMode="auto">
              <a:xfrm>
                <a:off x="4423" y="2540"/>
                <a:ext cx="48" cy="68"/>
              </a:xfrm>
              <a:custGeom>
                <a:avLst/>
                <a:gdLst>
                  <a:gd name="T0" fmla="*/ 2 w 91"/>
                  <a:gd name="T1" fmla="*/ 1 h 111"/>
                  <a:gd name="T2" fmla="*/ 0 w 91"/>
                  <a:gd name="T3" fmla="*/ 41 h 111"/>
                  <a:gd name="T4" fmla="*/ 1 w 91"/>
                  <a:gd name="T5" fmla="*/ 42 h 111"/>
                  <a:gd name="T6" fmla="*/ 6 w 91"/>
                  <a:gd name="T7" fmla="*/ 39 h 111"/>
                  <a:gd name="T8" fmla="*/ 12 w 91"/>
                  <a:gd name="T9" fmla="*/ 37 h 111"/>
                  <a:gd name="T10" fmla="*/ 21 w 91"/>
                  <a:gd name="T11" fmla="*/ 34 h 111"/>
                  <a:gd name="T12" fmla="*/ 25 w 91"/>
                  <a:gd name="T13" fmla="*/ 34 h 111"/>
                  <a:gd name="T14" fmla="*/ 25 w 91"/>
                  <a:gd name="T15" fmla="*/ 33 h 111"/>
                  <a:gd name="T16" fmla="*/ 25 w 91"/>
                  <a:gd name="T17" fmla="*/ 32 h 111"/>
                  <a:gd name="T18" fmla="*/ 21 w 91"/>
                  <a:gd name="T19" fmla="*/ 33 h 111"/>
                  <a:gd name="T20" fmla="*/ 21 w 91"/>
                  <a:gd name="T21" fmla="*/ 33 h 111"/>
                  <a:gd name="T22" fmla="*/ 12 w 91"/>
                  <a:gd name="T23" fmla="*/ 36 h 111"/>
                  <a:gd name="T24" fmla="*/ 12 w 91"/>
                  <a:gd name="T25" fmla="*/ 36 h 111"/>
                  <a:gd name="T26" fmla="*/ 6 w 91"/>
                  <a:gd name="T27" fmla="*/ 38 h 111"/>
                  <a:gd name="T28" fmla="*/ 6 w 91"/>
                  <a:gd name="T29" fmla="*/ 38 h 111"/>
                  <a:gd name="T30" fmla="*/ 1 w 91"/>
                  <a:gd name="T31" fmla="*/ 40 h 111"/>
                  <a:gd name="T32" fmla="*/ 2 w 91"/>
                  <a:gd name="T33" fmla="*/ 0 h 111"/>
                  <a:gd name="T34" fmla="*/ 2 w 91"/>
                  <a:gd name="T35" fmla="*/ 1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11"/>
                  <a:gd name="T56" fmla="*/ 91 w 91"/>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11">
                    <a:moveTo>
                      <a:pt x="5" y="4"/>
                    </a:moveTo>
                    <a:lnTo>
                      <a:pt x="0" y="110"/>
                    </a:lnTo>
                    <a:lnTo>
                      <a:pt x="2" y="111"/>
                    </a:lnTo>
                    <a:lnTo>
                      <a:pt x="23" y="104"/>
                    </a:lnTo>
                    <a:lnTo>
                      <a:pt x="42" y="98"/>
                    </a:lnTo>
                    <a:lnTo>
                      <a:pt x="76" y="91"/>
                    </a:lnTo>
                    <a:lnTo>
                      <a:pt x="91" y="89"/>
                    </a:lnTo>
                    <a:lnTo>
                      <a:pt x="91" y="88"/>
                    </a:lnTo>
                    <a:lnTo>
                      <a:pt x="91" y="87"/>
                    </a:lnTo>
                    <a:lnTo>
                      <a:pt x="76" y="88"/>
                    </a:lnTo>
                    <a:lnTo>
                      <a:pt x="42" y="95"/>
                    </a:lnTo>
                    <a:lnTo>
                      <a:pt x="23" y="101"/>
                    </a:lnTo>
                    <a:lnTo>
                      <a:pt x="3" y="108"/>
                    </a:lnTo>
                    <a:lnTo>
                      <a:pt x="8" y="0"/>
                    </a:lnTo>
                    <a:lnTo>
                      <a:pt x="5" y="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 name="Freeform 601">
                <a:extLst>
                  <a:ext uri="{FF2B5EF4-FFF2-40B4-BE49-F238E27FC236}">
                    <a16:creationId xmlns:a16="http://schemas.microsoft.com/office/drawing/2014/main" id="{F038C696-D6D3-5ED3-3C1E-7BC8CF5557C8}"/>
                  </a:ext>
                </a:extLst>
              </p:cNvPr>
              <p:cNvSpPr>
                <a:spLocks/>
              </p:cNvSpPr>
              <p:nvPr/>
            </p:nvSpPr>
            <p:spPr bwMode="auto">
              <a:xfrm>
                <a:off x="4471" y="2594"/>
                <a:ext cx="14" cy="2"/>
              </a:xfrm>
              <a:custGeom>
                <a:avLst/>
                <a:gdLst>
                  <a:gd name="T0" fmla="*/ 0 w 28"/>
                  <a:gd name="T1" fmla="*/ 0 h 5"/>
                  <a:gd name="T2" fmla="*/ 0 w 28"/>
                  <a:gd name="T3" fmla="*/ 1 h 5"/>
                  <a:gd name="T4" fmla="*/ 7 w 28"/>
                  <a:gd name="T5" fmla="*/ 1 h 5"/>
                  <a:gd name="T6" fmla="*/ 7 w 28"/>
                  <a:gd name="T7" fmla="*/ 0 h 5"/>
                  <a:gd name="T8" fmla="*/ 7 w 28"/>
                  <a:gd name="T9" fmla="*/ 0 h 5"/>
                  <a:gd name="T10" fmla="*/ 0 w 28"/>
                  <a:gd name="T11" fmla="*/ 0 h 5"/>
                  <a:gd name="T12" fmla="*/ 0 w 28"/>
                  <a:gd name="T13" fmla="*/ 0 h 5"/>
                  <a:gd name="T14" fmla="*/ 0 w 28"/>
                  <a:gd name="T15" fmla="*/ 0 h 5"/>
                  <a:gd name="T16" fmla="*/ 0 w 2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0" y="2"/>
                    </a:moveTo>
                    <a:lnTo>
                      <a:pt x="0" y="5"/>
                    </a:lnTo>
                    <a:lnTo>
                      <a:pt x="28" y="5"/>
                    </a:lnTo>
                    <a:lnTo>
                      <a:pt x="28" y="2"/>
                    </a:lnTo>
                    <a:lnTo>
                      <a:pt x="28" y="0"/>
                    </a:lnTo>
                    <a:lnTo>
                      <a:pt x="0" y="0"/>
                    </a:lnTo>
                    <a:lnTo>
                      <a:pt x="0" y="1"/>
                    </a:lnTo>
                    <a:lnTo>
                      <a:pt x="0"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 name="Freeform 602">
                <a:extLst>
                  <a:ext uri="{FF2B5EF4-FFF2-40B4-BE49-F238E27FC236}">
                    <a16:creationId xmlns:a16="http://schemas.microsoft.com/office/drawing/2014/main" id="{C25E8D37-9CCD-4C02-5373-0E5491D9AC0F}"/>
                  </a:ext>
                </a:extLst>
              </p:cNvPr>
              <p:cNvSpPr>
                <a:spLocks/>
              </p:cNvSpPr>
              <p:nvPr/>
            </p:nvSpPr>
            <p:spPr bwMode="auto">
              <a:xfrm>
                <a:off x="4485" y="2594"/>
                <a:ext cx="6" cy="2"/>
              </a:xfrm>
              <a:custGeom>
                <a:avLst/>
                <a:gdLst>
                  <a:gd name="T0" fmla="*/ 0 w 13"/>
                  <a:gd name="T1" fmla="*/ 0 h 5"/>
                  <a:gd name="T2" fmla="*/ 0 w 13"/>
                  <a:gd name="T3" fmla="*/ 0 h 5"/>
                  <a:gd name="T4" fmla="*/ 3 w 13"/>
                  <a:gd name="T5" fmla="*/ 1 h 5"/>
                  <a:gd name="T6" fmla="*/ 3 w 13"/>
                  <a:gd name="T7" fmla="*/ 0 h 5"/>
                  <a:gd name="T8" fmla="*/ 3 w 13"/>
                  <a:gd name="T9" fmla="*/ 0 h 5"/>
                  <a:gd name="T10" fmla="*/ 0 w 13"/>
                  <a:gd name="T11" fmla="*/ 0 h 5"/>
                  <a:gd name="T12" fmla="*/ 0 w 13"/>
                  <a:gd name="T13" fmla="*/ 0 h 5"/>
                  <a:gd name="T14" fmla="*/ 0 w 13"/>
                  <a:gd name="T15" fmla="*/ 0 h 5"/>
                  <a:gd name="T16" fmla="*/ 0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2"/>
                    </a:moveTo>
                    <a:lnTo>
                      <a:pt x="0" y="3"/>
                    </a:lnTo>
                    <a:lnTo>
                      <a:pt x="13" y="5"/>
                    </a:lnTo>
                    <a:lnTo>
                      <a:pt x="13" y="3"/>
                    </a:lnTo>
                    <a:lnTo>
                      <a:pt x="13" y="2"/>
                    </a:lnTo>
                    <a:lnTo>
                      <a:pt x="0" y="1"/>
                    </a:lnTo>
                    <a:lnTo>
                      <a:pt x="0" y="0"/>
                    </a:lnTo>
                    <a:lnTo>
                      <a:pt x="0"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 name="Freeform 603">
                <a:extLst>
                  <a:ext uri="{FF2B5EF4-FFF2-40B4-BE49-F238E27FC236}">
                    <a16:creationId xmlns:a16="http://schemas.microsoft.com/office/drawing/2014/main" id="{9979679D-6EF2-07F9-C49B-3F2307022C03}"/>
                  </a:ext>
                </a:extLst>
              </p:cNvPr>
              <p:cNvSpPr>
                <a:spLocks/>
              </p:cNvSpPr>
              <p:nvPr/>
            </p:nvSpPr>
            <p:spPr bwMode="auto">
              <a:xfrm>
                <a:off x="4491" y="2594"/>
                <a:ext cx="7" cy="4"/>
              </a:xfrm>
              <a:custGeom>
                <a:avLst/>
                <a:gdLst>
                  <a:gd name="T0" fmla="*/ 0 w 13"/>
                  <a:gd name="T1" fmla="*/ 2 h 5"/>
                  <a:gd name="T2" fmla="*/ 0 w 13"/>
                  <a:gd name="T3" fmla="*/ 2 h 5"/>
                  <a:gd name="T4" fmla="*/ 0 w 13"/>
                  <a:gd name="T5" fmla="*/ 3 h 5"/>
                  <a:gd name="T6" fmla="*/ 4 w 13"/>
                  <a:gd name="T7" fmla="*/ 3 h 5"/>
                  <a:gd name="T8" fmla="*/ 4 w 13"/>
                  <a:gd name="T9" fmla="*/ 2 h 5"/>
                  <a:gd name="T10" fmla="*/ 4 w 13"/>
                  <a:gd name="T11" fmla="*/ 0 h 5"/>
                  <a:gd name="T12" fmla="*/ 0 w 13"/>
                  <a:gd name="T13" fmla="*/ 0 h 5"/>
                  <a:gd name="T14" fmla="*/ 0 w 13"/>
                  <a:gd name="T15" fmla="*/ 2 h 5"/>
                  <a:gd name="T16" fmla="*/ 0 w 13"/>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4"/>
                    </a:moveTo>
                    <a:lnTo>
                      <a:pt x="0" y="4"/>
                    </a:lnTo>
                    <a:lnTo>
                      <a:pt x="0" y="5"/>
                    </a:lnTo>
                    <a:lnTo>
                      <a:pt x="13" y="5"/>
                    </a:lnTo>
                    <a:lnTo>
                      <a:pt x="13" y="2"/>
                    </a:lnTo>
                    <a:lnTo>
                      <a:pt x="13" y="0"/>
                    </a:lnTo>
                    <a:lnTo>
                      <a:pt x="0" y="0"/>
                    </a:lnTo>
                    <a:lnTo>
                      <a:pt x="0" y="2"/>
                    </a:lnTo>
                    <a:lnTo>
                      <a:pt x="0" y="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 name="Freeform 604">
                <a:extLst>
                  <a:ext uri="{FF2B5EF4-FFF2-40B4-BE49-F238E27FC236}">
                    <a16:creationId xmlns:a16="http://schemas.microsoft.com/office/drawing/2014/main" id="{DFC009E0-5BCC-9530-82E6-E60978BE73A2}"/>
                  </a:ext>
                </a:extLst>
              </p:cNvPr>
              <p:cNvSpPr>
                <a:spLocks/>
              </p:cNvSpPr>
              <p:nvPr/>
            </p:nvSpPr>
            <p:spPr bwMode="auto">
              <a:xfrm>
                <a:off x="4498" y="1457"/>
                <a:ext cx="222" cy="1141"/>
              </a:xfrm>
              <a:custGeom>
                <a:avLst/>
                <a:gdLst>
                  <a:gd name="T0" fmla="*/ 0 w 431"/>
                  <a:gd name="T1" fmla="*/ 705 h 1847"/>
                  <a:gd name="T2" fmla="*/ 3 w 431"/>
                  <a:gd name="T3" fmla="*/ 704 h 1847"/>
                  <a:gd name="T4" fmla="*/ 7 w 431"/>
                  <a:gd name="T5" fmla="*/ 704 h 1847"/>
                  <a:gd name="T6" fmla="*/ 11 w 431"/>
                  <a:gd name="T7" fmla="*/ 702 h 1847"/>
                  <a:gd name="T8" fmla="*/ 16 w 431"/>
                  <a:gd name="T9" fmla="*/ 675 h 1847"/>
                  <a:gd name="T10" fmla="*/ 20 w 431"/>
                  <a:gd name="T11" fmla="*/ 648 h 1847"/>
                  <a:gd name="T12" fmla="*/ 24 w 431"/>
                  <a:gd name="T13" fmla="*/ 620 h 1847"/>
                  <a:gd name="T14" fmla="*/ 27 w 431"/>
                  <a:gd name="T15" fmla="*/ 590 h 1847"/>
                  <a:gd name="T16" fmla="*/ 29 w 431"/>
                  <a:gd name="T17" fmla="*/ 560 h 1847"/>
                  <a:gd name="T18" fmla="*/ 32 w 431"/>
                  <a:gd name="T19" fmla="*/ 529 h 1847"/>
                  <a:gd name="T20" fmla="*/ 33 w 431"/>
                  <a:gd name="T21" fmla="*/ 499 h 1847"/>
                  <a:gd name="T22" fmla="*/ 36 w 431"/>
                  <a:gd name="T23" fmla="*/ 467 h 1847"/>
                  <a:gd name="T24" fmla="*/ 40 w 431"/>
                  <a:gd name="T25" fmla="*/ 403 h 1847"/>
                  <a:gd name="T26" fmla="*/ 43 w 431"/>
                  <a:gd name="T27" fmla="*/ 337 h 1847"/>
                  <a:gd name="T28" fmla="*/ 45 w 431"/>
                  <a:gd name="T29" fmla="*/ 313 h 1847"/>
                  <a:gd name="T30" fmla="*/ 49 w 431"/>
                  <a:gd name="T31" fmla="*/ 261 h 1847"/>
                  <a:gd name="T32" fmla="*/ 51 w 431"/>
                  <a:gd name="T33" fmla="*/ 234 h 1847"/>
                  <a:gd name="T34" fmla="*/ 56 w 431"/>
                  <a:gd name="T35" fmla="*/ 180 h 1847"/>
                  <a:gd name="T36" fmla="*/ 63 w 431"/>
                  <a:gd name="T37" fmla="*/ 128 h 1847"/>
                  <a:gd name="T38" fmla="*/ 70 w 431"/>
                  <a:gd name="T39" fmla="*/ 82 h 1847"/>
                  <a:gd name="T40" fmla="*/ 80 w 431"/>
                  <a:gd name="T41" fmla="*/ 41 h 1847"/>
                  <a:gd name="T42" fmla="*/ 84 w 431"/>
                  <a:gd name="T43" fmla="*/ 30 h 1847"/>
                  <a:gd name="T44" fmla="*/ 91 w 431"/>
                  <a:gd name="T45" fmla="*/ 23 h 1847"/>
                  <a:gd name="T46" fmla="*/ 100 w 431"/>
                  <a:gd name="T47" fmla="*/ 19 h 1847"/>
                  <a:gd name="T48" fmla="*/ 104 w 431"/>
                  <a:gd name="T49" fmla="*/ 15 h 1847"/>
                  <a:gd name="T50" fmla="*/ 108 w 431"/>
                  <a:gd name="T51" fmla="*/ 12 h 1847"/>
                  <a:gd name="T52" fmla="*/ 111 w 431"/>
                  <a:gd name="T53" fmla="*/ 7 h 1847"/>
                  <a:gd name="T54" fmla="*/ 114 w 431"/>
                  <a:gd name="T55" fmla="*/ 1 h 1847"/>
                  <a:gd name="T56" fmla="*/ 114 w 431"/>
                  <a:gd name="T57" fmla="*/ 0 h 1847"/>
                  <a:gd name="T58" fmla="*/ 108 w 431"/>
                  <a:gd name="T59" fmla="*/ 12 h 1847"/>
                  <a:gd name="T60" fmla="*/ 100 w 431"/>
                  <a:gd name="T61" fmla="*/ 17 h 1847"/>
                  <a:gd name="T62" fmla="*/ 93 w 431"/>
                  <a:gd name="T63" fmla="*/ 21 h 1847"/>
                  <a:gd name="T64" fmla="*/ 90 w 431"/>
                  <a:gd name="T65" fmla="*/ 22 h 1847"/>
                  <a:gd name="T66" fmla="*/ 86 w 431"/>
                  <a:gd name="T67" fmla="*/ 25 h 1847"/>
                  <a:gd name="T68" fmla="*/ 83 w 431"/>
                  <a:gd name="T69" fmla="*/ 30 h 1847"/>
                  <a:gd name="T70" fmla="*/ 83 w 431"/>
                  <a:gd name="T71" fmla="*/ 30 h 1847"/>
                  <a:gd name="T72" fmla="*/ 84 w 431"/>
                  <a:gd name="T73" fmla="*/ 30 h 1847"/>
                  <a:gd name="T74" fmla="*/ 83 w 431"/>
                  <a:gd name="T75" fmla="*/ 29 h 1847"/>
                  <a:gd name="T76" fmla="*/ 81 w 431"/>
                  <a:gd name="T77" fmla="*/ 34 h 1847"/>
                  <a:gd name="T78" fmla="*/ 79 w 431"/>
                  <a:gd name="T79" fmla="*/ 41 h 1847"/>
                  <a:gd name="T80" fmla="*/ 74 w 431"/>
                  <a:gd name="T81" fmla="*/ 61 h 1847"/>
                  <a:gd name="T82" fmla="*/ 70 w 431"/>
                  <a:gd name="T83" fmla="*/ 82 h 1847"/>
                  <a:gd name="T84" fmla="*/ 65 w 431"/>
                  <a:gd name="T85" fmla="*/ 104 h 1847"/>
                  <a:gd name="T86" fmla="*/ 62 w 431"/>
                  <a:gd name="T87" fmla="*/ 128 h 1847"/>
                  <a:gd name="T88" fmla="*/ 59 w 431"/>
                  <a:gd name="T89" fmla="*/ 154 h 1847"/>
                  <a:gd name="T90" fmla="*/ 56 w 431"/>
                  <a:gd name="T91" fmla="*/ 180 h 1847"/>
                  <a:gd name="T92" fmla="*/ 53 w 431"/>
                  <a:gd name="T93" fmla="*/ 207 h 1847"/>
                  <a:gd name="T94" fmla="*/ 50 w 431"/>
                  <a:gd name="T95" fmla="*/ 234 h 1847"/>
                  <a:gd name="T96" fmla="*/ 48 w 431"/>
                  <a:gd name="T97" fmla="*/ 261 h 1847"/>
                  <a:gd name="T98" fmla="*/ 46 w 431"/>
                  <a:gd name="T99" fmla="*/ 287 h 1847"/>
                  <a:gd name="T100" fmla="*/ 43 w 431"/>
                  <a:gd name="T101" fmla="*/ 337 h 1847"/>
                  <a:gd name="T102" fmla="*/ 41 w 431"/>
                  <a:gd name="T103" fmla="*/ 370 h 1847"/>
                  <a:gd name="T104" fmla="*/ 39 w 431"/>
                  <a:gd name="T105" fmla="*/ 403 h 1847"/>
                  <a:gd name="T106" fmla="*/ 33 w 431"/>
                  <a:gd name="T107" fmla="*/ 499 h 1847"/>
                  <a:gd name="T108" fmla="*/ 29 w 431"/>
                  <a:gd name="T109" fmla="*/ 560 h 1847"/>
                  <a:gd name="T110" fmla="*/ 23 w 431"/>
                  <a:gd name="T111" fmla="*/ 620 h 1847"/>
                  <a:gd name="T112" fmla="*/ 15 w 431"/>
                  <a:gd name="T113" fmla="*/ 675 h 1847"/>
                  <a:gd name="T114" fmla="*/ 7 w 431"/>
                  <a:gd name="T115" fmla="*/ 702 h 1847"/>
                  <a:gd name="T116" fmla="*/ 3 w 431"/>
                  <a:gd name="T117" fmla="*/ 703 h 1847"/>
                  <a:gd name="T118" fmla="*/ 0 w 431"/>
                  <a:gd name="T119" fmla="*/ 704 h 18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1"/>
                  <a:gd name="T181" fmla="*/ 0 h 1847"/>
                  <a:gd name="T182" fmla="*/ 431 w 431"/>
                  <a:gd name="T183" fmla="*/ 1847 h 18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1" h="1847">
                    <a:moveTo>
                      <a:pt x="0" y="1847"/>
                    </a:moveTo>
                    <a:lnTo>
                      <a:pt x="0" y="1847"/>
                    </a:lnTo>
                    <a:lnTo>
                      <a:pt x="0" y="1846"/>
                    </a:lnTo>
                    <a:lnTo>
                      <a:pt x="12" y="1844"/>
                    </a:lnTo>
                    <a:lnTo>
                      <a:pt x="26" y="1843"/>
                    </a:lnTo>
                    <a:lnTo>
                      <a:pt x="39" y="1841"/>
                    </a:lnTo>
                    <a:lnTo>
                      <a:pt x="41" y="1840"/>
                    </a:lnTo>
                    <a:lnTo>
                      <a:pt x="60" y="1769"/>
                    </a:lnTo>
                    <a:lnTo>
                      <a:pt x="75" y="1698"/>
                    </a:lnTo>
                    <a:lnTo>
                      <a:pt x="89" y="1623"/>
                    </a:lnTo>
                    <a:lnTo>
                      <a:pt x="101" y="1546"/>
                    </a:lnTo>
                    <a:lnTo>
                      <a:pt x="111" y="1467"/>
                    </a:lnTo>
                    <a:lnTo>
                      <a:pt x="120" y="1388"/>
                    </a:lnTo>
                    <a:lnTo>
                      <a:pt x="127" y="1307"/>
                    </a:lnTo>
                    <a:lnTo>
                      <a:pt x="135" y="1224"/>
                    </a:lnTo>
                    <a:lnTo>
                      <a:pt x="150" y="1055"/>
                    </a:lnTo>
                    <a:lnTo>
                      <a:pt x="157" y="969"/>
                    </a:lnTo>
                    <a:lnTo>
                      <a:pt x="164" y="882"/>
                    </a:lnTo>
                    <a:lnTo>
                      <a:pt x="171" y="819"/>
                    </a:lnTo>
                    <a:lnTo>
                      <a:pt x="177" y="753"/>
                    </a:lnTo>
                    <a:lnTo>
                      <a:pt x="185" y="684"/>
                    </a:lnTo>
                    <a:lnTo>
                      <a:pt x="193" y="614"/>
                    </a:lnTo>
                    <a:lnTo>
                      <a:pt x="201" y="543"/>
                    </a:lnTo>
                    <a:lnTo>
                      <a:pt x="212" y="472"/>
                    </a:lnTo>
                    <a:lnTo>
                      <a:pt x="223" y="403"/>
                    </a:lnTo>
                    <a:lnTo>
                      <a:pt x="236" y="337"/>
                    </a:lnTo>
                    <a:lnTo>
                      <a:pt x="250" y="272"/>
                    </a:lnTo>
                    <a:lnTo>
                      <a:pt x="265" y="213"/>
                    </a:lnTo>
                    <a:lnTo>
                      <a:pt x="282" y="158"/>
                    </a:lnTo>
                    <a:lnTo>
                      <a:pt x="300" y="108"/>
                    </a:lnTo>
                    <a:lnTo>
                      <a:pt x="306" y="93"/>
                    </a:lnTo>
                    <a:lnTo>
                      <a:pt x="316" y="79"/>
                    </a:lnTo>
                    <a:lnTo>
                      <a:pt x="328" y="69"/>
                    </a:lnTo>
                    <a:lnTo>
                      <a:pt x="341" y="61"/>
                    </a:lnTo>
                    <a:lnTo>
                      <a:pt x="351" y="57"/>
                    </a:lnTo>
                    <a:lnTo>
                      <a:pt x="379" y="48"/>
                    </a:lnTo>
                    <a:lnTo>
                      <a:pt x="380" y="48"/>
                    </a:lnTo>
                    <a:lnTo>
                      <a:pt x="393" y="40"/>
                    </a:lnTo>
                    <a:lnTo>
                      <a:pt x="407" y="32"/>
                    </a:lnTo>
                    <a:lnTo>
                      <a:pt x="420" y="20"/>
                    </a:lnTo>
                    <a:lnTo>
                      <a:pt x="431" y="4"/>
                    </a:lnTo>
                    <a:lnTo>
                      <a:pt x="431" y="2"/>
                    </a:lnTo>
                    <a:lnTo>
                      <a:pt x="429" y="0"/>
                    </a:lnTo>
                    <a:lnTo>
                      <a:pt x="417" y="18"/>
                    </a:lnTo>
                    <a:lnTo>
                      <a:pt x="405" y="30"/>
                    </a:lnTo>
                    <a:lnTo>
                      <a:pt x="391" y="38"/>
                    </a:lnTo>
                    <a:lnTo>
                      <a:pt x="376" y="45"/>
                    </a:lnTo>
                    <a:lnTo>
                      <a:pt x="351" y="55"/>
                    </a:lnTo>
                    <a:lnTo>
                      <a:pt x="338" y="59"/>
                    </a:lnTo>
                    <a:lnTo>
                      <a:pt x="337" y="59"/>
                    </a:lnTo>
                    <a:lnTo>
                      <a:pt x="325" y="67"/>
                    </a:lnTo>
                    <a:lnTo>
                      <a:pt x="314" y="76"/>
                    </a:lnTo>
                    <a:lnTo>
                      <a:pt x="314" y="77"/>
                    </a:lnTo>
                    <a:lnTo>
                      <a:pt x="314" y="79"/>
                    </a:lnTo>
                    <a:lnTo>
                      <a:pt x="315" y="79"/>
                    </a:lnTo>
                    <a:lnTo>
                      <a:pt x="316" y="79"/>
                    </a:lnTo>
                    <a:lnTo>
                      <a:pt x="316" y="77"/>
                    </a:lnTo>
                    <a:lnTo>
                      <a:pt x="316" y="76"/>
                    </a:lnTo>
                    <a:lnTo>
                      <a:pt x="315" y="76"/>
                    </a:lnTo>
                    <a:lnTo>
                      <a:pt x="314" y="76"/>
                    </a:lnTo>
                    <a:lnTo>
                      <a:pt x="305" y="89"/>
                    </a:lnTo>
                    <a:lnTo>
                      <a:pt x="305" y="90"/>
                    </a:lnTo>
                    <a:lnTo>
                      <a:pt x="297" y="108"/>
                    </a:lnTo>
                    <a:lnTo>
                      <a:pt x="279" y="158"/>
                    </a:lnTo>
                    <a:lnTo>
                      <a:pt x="263" y="213"/>
                    </a:lnTo>
                    <a:lnTo>
                      <a:pt x="247" y="272"/>
                    </a:lnTo>
                    <a:lnTo>
                      <a:pt x="233" y="337"/>
                    </a:lnTo>
                    <a:lnTo>
                      <a:pt x="221" y="403"/>
                    </a:lnTo>
                    <a:lnTo>
                      <a:pt x="209" y="472"/>
                    </a:lnTo>
                    <a:lnTo>
                      <a:pt x="199" y="543"/>
                    </a:lnTo>
                    <a:lnTo>
                      <a:pt x="190" y="614"/>
                    </a:lnTo>
                    <a:lnTo>
                      <a:pt x="182" y="684"/>
                    </a:lnTo>
                    <a:lnTo>
                      <a:pt x="175" y="753"/>
                    </a:lnTo>
                    <a:lnTo>
                      <a:pt x="168" y="819"/>
                    </a:lnTo>
                    <a:lnTo>
                      <a:pt x="162" y="882"/>
                    </a:lnTo>
                    <a:lnTo>
                      <a:pt x="154" y="969"/>
                    </a:lnTo>
                    <a:lnTo>
                      <a:pt x="148" y="1055"/>
                    </a:lnTo>
                    <a:lnTo>
                      <a:pt x="132" y="1224"/>
                    </a:lnTo>
                    <a:lnTo>
                      <a:pt x="125" y="1307"/>
                    </a:lnTo>
                    <a:lnTo>
                      <a:pt x="117" y="1388"/>
                    </a:lnTo>
                    <a:lnTo>
                      <a:pt x="108" y="1467"/>
                    </a:lnTo>
                    <a:lnTo>
                      <a:pt x="98" y="1546"/>
                    </a:lnTo>
                    <a:lnTo>
                      <a:pt x="87" y="1623"/>
                    </a:lnTo>
                    <a:lnTo>
                      <a:pt x="72" y="1698"/>
                    </a:lnTo>
                    <a:lnTo>
                      <a:pt x="57" y="1769"/>
                    </a:lnTo>
                    <a:lnTo>
                      <a:pt x="39" y="1838"/>
                    </a:lnTo>
                    <a:lnTo>
                      <a:pt x="26" y="1841"/>
                    </a:lnTo>
                    <a:lnTo>
                      <a:pt x="12" y="1842"/>
                    </a:lnTo>
                    <a:lnTo>
                      <a:pt x="0" y="1843"/>
                    </a:lnTo>
                    <a:lnTo>
                      <a:pt x="0" y="1844"/>
                    </a:lnTo>
                    <a:lnTo>
                      <a:pt x="0" y="184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 name="Freeform 605">
                <a:extLst>
                  <a:ext uri="{FF2B5EF4-FFF2-40B4-BE49-F238E27FC236}">
                    <a16:creationId xmlns:a16="http://schemas.microsoft.com/office/drawing/2014/main" id="{AFEE59A0-A15B-5E08-0A17-69E61C8AF821}"/>
                  </a:ext>
                </a:extLst>
              </p:cNvPr>
              <p:cNvSpPr>
                <a:spLocks/>
              </p:cNvSpPr>
              <p:nvPr/>
            </p:nvSpPr>
            <p:spPr bwMode="auto">
              <a:xfrm rot="4459259">
                <a:off x="3725" y="2266"/>
                <a:ext cx="388" cy="925"/>
              </a:xfrm>
              <a:custGeom>
                <a:avLst/>
                <a:gdLst>
                  <a:gd name="T0" fmla="*/ 7 w 751"/>
                  <a:gd name="T1" fmla="*/ 462 h 1711"/>
                  <a:gd name="T2" fmla="*/ 23 w 751"/>
                  <a:gd name="T3" fmla="*/ 397 h 1711"/>
                  <a:gd name="T4" fmla="*/ 41 w 751"/>
                  <a:gd name="T5" fmla="*/ 318 h 1711"/>
                  <a:gd name="T6" fmla="*/ 57 w 751"/>
                  <a:gd name="T7" fmla="*/ 229 h 1711"/>
                  <a:gd name="T8" fmla="*/ 71 w 751"/>
                  <a:gd name="T9" fmla="*/ 138 h 1711"/>
                  <a:gd name="T10" fmla="*/ 83 w 751"/>
                  <a:gd name="T11" fmla="*/ 52 h 1711"/>
                  <a:gd name="T12" fmla="*/ 92 w 751"/>
                  <a:gd name="T13" fmla="*/ 8 h 1711"/>
                  <a:gd name="T14" fmla="*/ 100 w 751"/>
                  <a:gd name="T15" fmla="*/ 1 h 1711"/>
                  <a:gd name="T16" fmla="*/ 108 w 751"/>
                  <a:gd name="T17" fmla="*/ 1 h 1711"/>
                  <a:gd name="T18" fmla="*/ 115 w 751"/>
                  <a:gd name="T19" fmla="*/ 4 h 1711"/>
                  <a:gd name="T20" fmla="*/ 123 w 751"/>
                  <a:gd name="T21" fmla="*/ 9 h 1711"/>
                  <a:gd name="T22" fmla="*/ 132 w 751"/>
                  <a:gd name="T23" fmla="*/ 16 h 1711"/>
                  <a:gd name="T24" fmla="*/ 142 w 751"/>
                  <a:gd name="T25" fmla="*/ 18 h 1711"/>
                  <a:gd name="T26" fmla="*/ 150 w 751"/>
                  <a:gd name="T27" fmla="*/ 16 h 1711"/>
                  <a:gd name="T28" fmla="*/ 157 w 751"/>
                  <a:gd name="T29" fmla="*/ 14 h 1711"/>
                  <a:gd name="T30" fmla="*/ 163 w 751"/>
                  <a:gd name="T31" fmla="*/ 12 h 1711"/>
                  <a:gd name="T32" fmla="*/ 169 w 751"/>
                  <a:gd name="T33" fmla="*/ 12 h 1711"/>
                  <a:gd name="T34" fmla="*/ 178 w 751"/>
                  <a:gd name="T35" fmla="*/ 15 h 1711"/>
                  <a:gd name="T36" fmla="*/ 200 w 751"/>
                  <a:gd name="T37" fmla="*/ 49 h 1711"/>
                  <a:gd name="T38" fmla="*/ 183 w 751"/>
                  <a:gd name="T39" fmla="*/ 79 h 1711"/>
                  <a:gd name="T40" fmla="*/ 166 w 751"/>
                  <a:gd name="T41" fmla="*/ 115 h 1711"/>
                  <a:gd name="T42" fmla="*/ 154 w 751"/>
                  <a:gd name="T43" fmla="*/ 154 h 1711"/>
                  <a:gd name="T44" fmla="*/ 143 w 751"/>
                  <a:gd name="T45" fmla="*/ 193 h 1711"/>
                  <a:gd name="T46" fmla="*/ 133 w 751"/>
                  <a:gd name="T47" fmla="*/ 233 h 1711"/>
                  <a:gd name="T48" fmla="*/ 122 w 751"/>
                  <a:gd name="T49" fmla="*/ 272 h 1711"/>
                  <a:gd name="T50" fmla="*/ 114 w 751"/>
                  <a:gd name="T51" fmla="*/ 304 h 1711"/>
                  <a:gd name="T52" fmla="*/ 109 w 751"/>
                  <a:gd name="T53" fmla="*/ 329 h 1711"/>
                  <a:gd name="T54" fmla="*/ 103 w 751"/>
                  <a:gd name="T55" fmla="*/ 353 h 1711"/>
                  <a:gd name="T56" fmla="*/ 98 w 751"/>
                  <a:gd name="T57" fmla="*/ 376 h 1711"/>
                  <a:gd name="T58" fmla="*/ 91 w 751"/>
                  <a:gd name="T59" fmla="*/ 400 h 1711"/>
                  <a:gd name="T60" fmla="*/ 84 w 751"/>
                  <a:gd name="T61" fmla="*/ 423 h 1711"/>
                  <a:gd name="T62" fmla="*/ 81 w 751"/>
                  <a:gd name="T63" fmla="*/ 440 h 1711"/>
                  <a:gd name="T64" fmla="*/ 78 w 751"/>
                  <a:gd name="T65" fmla="*/ 450 h 1711"/>
                  <a:gd name="T66" fmla="*/ 76 w 751"/>
                  <a:gd name="T67" fmla="*/ 464 h 1711"/>
                  <a:gd name="T68" fmla="*/ 74 w 751"/>
                  <a:gd name="T69" fmla="*/ 480 h 1711"/>
                  <a:gd name="T70" fmla="*/ 73 w 751"/>
                  <a:gd name="T71" fmla="*/ 491 h 1711"/>
                  <a:gd name="T72" fmla="*/ 71 w 751"/>
                  <a:gd name="T73" fmla="*/ 500 h 1711"/>
                  <a:gd name="T74" fmla="*/ 69 w 751"/>
                  <a:gd name="T75" fmla="*/ 500 h 1711"/>
                  <a:gd name="T76" fmla="*/ 59 w 751"/>
                  <a:gd name="T77" fmla="*/ 497 h 1711"/>
                  <a:gd name="T78" fmla="*/ 44 w 751"/>
                  <a:gd name="T79" fmla="*/ 493 h 1711"/>
                  <a:gd name="T80" fmla="*/ 27 w 751"/>
                  <a:gd name="T81" fmla="*/ 488 h 1711"/>
                  <a:gd name="T82" fmla="*/ 11 w 751"/>
                  <a:gd name="T83" fmla="*/ 485 h 1711"/>
                  <a:gd name="T84" fmla="*/ 2 w 751"/>
                  <a:gd name="T85" fmla="*/ 484 h 1711"/>
                  <a:gd name="T86" fmla="*/ 0 w 751"/>
                  <a:gd name="T87" fmla="*/ 485 h 17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1"/>
                  <a:gd name="T133" fmla="*/ 0 h 1711"/>
                  <a:gd name="T134" fmla="*/ 751 w 751"/>
                  <a:gd name="T135" fmla="*/ 1711 h 17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1" h="1711">
                    <a:moveTo>
                      <a:pt x="0" y="1661"/>
                    </a:moveTo>
                    <a:lnTo>
                      <a:pt x="28" y="1579"/>
                    </a:lnTo>
                    <a:lnTo>
                      <a:pt x="57" y="1478"/>
                    </a:lnTo>
                    <a:lnTo>
                      <a:pt x="88" y="1360"/>
                    </a:lnTo>
                    <a:lnTo>
                      <a:pt x="120" y="1228"/>
                    </a:lnTo>
                    <a:lnTo>
                      <a:pt x="152" y="1087"/>
                    </a:lnTo>
                    <a:lnTo>
                      <a:pt x="183" y="937"/>
                    </a:lnTo>
                    <a:lnTo>
                      <a:pt x="213" y="782"/>
                    </a:lnTo>
                    <a:lnTo>
                      <a:pt x="242" y="626"/>
                    </a:lnTo>
                    <a:lnTo>
                      <a:pt x="268" y="471"/>
                    </a:lnTo>
                    <a:lnTo>
                      <a:pt x="292" y="321"/>
                    </a:lnTo>
                    <a:lnTo>
                      <a:pt x="312" y="177"/>
                    </a:lnTo>
                    <a:lnTo>
                      <a:pt x="328" y="44"/>
                    </a:lnTo>
                    <a:lnTo>
                      <a:pt x="346" y="25"/>
                    </a:lnTo>
                    <a:lnTo>
                      <a:pt x="361" y="11"/>
                    </a:lnTo>
                    <a:lnTo>
                      <a:pt x="375" y="3"/>
                    </a:lnTo>
                    <a:lnTo>
                      <a:pt x="390" y="0"/>
                    </a:lnTo>
                    <a:lnTo>
                      <a:pt x="404" y="1"/>
                    </a:lnTo>
                    <a:lnTo>
                      <a:pt x="418" y="6"/>
                    </a:lnTo>
                    <a:lnTo>
                      <a:pt x="431" y="13"/>
                    </a:lnTo>
                    <a:lnTo>
                      <a:pt x="447" y="22"/>
                    </a:lnTo>
                    <a:lnTo>
                      <a:pt x="461" y="32"/>
                    </a:lnTo>
                    <a:lnTo>
                      <a:pt x="477" y="44"/>
                    </a:lnTo>
                    <a:lnTo>
                      <a:pt x="494" y="54"/>
                    </a:lnTo>
                    <a:lnTo>
                      <a:pt x="510" y="64"/>
                    </a:lnTo>
                    <a:lnTo>
                      <a:pt x="531" y="62"/>
                    </a:lnTo>
                    <a:lnTo>
                      <a:pt x="549" y="58"/>
                    </a:lnTo>
                    <a:lnTo>
                      <a:pt x="563" y="54"/>
                    </a:lnTo>
                    <a:lnTo>
                      <a:pt x="576" y="51"/>
                    </a:lnTo>
                    <a:lnTo>
                      <a:pt x="587" y="47"/>
                    </a:lnTo>
                    <a:lnTo>
                      <a:pt x="599" y="44"/>
                    </a:lnTo>
                    <a:lnTo>
                      <a:pt x="610" y="43"/>
                    </a:lnTo>
                    <a:lnTo>
                      <a:pt x="622" y="41"/>
                    </a:lnTo>
                    <a:lnTo>
                      <a:pt x="634" y="43"/>
                    </a:lnTo>
                    <a:lnTo>
                      <a:pt x="648" y="46"/>
                    </a:lnTo>
                    <a:lnTo>
                      <a:pt x="665" y="51"/>
                    </a:lnTo>
                    <a:lnTo>
                      <a:pt x="684" y="59"/>
                    </a:lnTo>
                    <a:lnTo>
                      <a:pt x="751" y="167"/>
                    </a:lnTo>
                    <a:lnTo>
                      <a:pt x="722" y="213"/>
                    </a:lnTo>
                    <a:lnTo>
                      <a:pt x="685" y="271"/>
                    </a:lnTo>
                    <a:lnTo>
                      <a:pt x="652" y="330"/>
                    </a:lnTo>
                    <a:lnTo>
                      <a:pt x="624" y="393"/>
                    </a:lnTo>
                    <a:lnTo>
                      <a:pt x="599" y="459"/>
                    </a:lnTo>
                    <a:lnTo>
                      <a:pt x="576" y="525"/>
                    </a:lnTo>
                    <a:lnTo>
                      <a:pt x="555" y="592"/>
                    </a:lnTo>
                    <a:lnTo>
                      <a:pt x="536" y="661"/>
                    </a:lnTo>
                    <a:lnTo>
                      <a:pt x="517" y="729"/>
                    </a:lnTo>
                    <a:lnTo>
                      <a:pt x="498" y="798"/>
                    </a:lnTo>
                    <a:lnTo>
                      <a:pt x="477" y="864"/>
                    </a:lnTo>
                    <a:lnTo>
                      <a:pt x="456" y="931"/>
                    </a:lnTo>
                    <a:lnTo>
                      <a:pt x="431" y="995"/>
                    </a:lnTo>
                    <a:lnTo>
                      <a:pt x="425" y="1040"/>
                    </a:lnTo>
                    <a:lnTo>
                      <a:pt x="417" y="1083"/>
                    </a:lnTo>
                    <a:lnTo>
                      <a:pt x="408" y="1125"/>
                    </a:lnTo>
                    <a:lnTo>
                      <a:pt x="399" y="1166"/>
                    </a:lnTo>
                    <a:lnTo>
                      <a:pt x="388" y="1207"/>
                    </a:lnTo>
                    <a:lnTo>
                      <a:pt x="376" y="1247"/>
                    </a:lnTo>
                    <a:lnTo>
                      <a:pt x="365" y="1288"/>
                    </a:lnTo>
                    <a:lnTo>
                      <a:pt x="353" y="1328"/>
                    </a:lnTo>
                    <a:lnTo>
                      <a:pt x="341" y="1368"/>
                    </a:lnTo>
                    <a:lnTo>
                      <a:pt x="328" y="1409"/>
                    </a:lnTo>
                    <a:lnTo>
                      <a:pt x="315" y="1449"/>
                    </a:lnTo>
                    <a:lnTo>
                      <a:pt x="302" y="1491"/>
                    </a:lnTo>
                    <a:lnTo>
                      <a:pt x="301" y="1503"/>
                    </a:lnTo>
                    <a:lnTo>
                      <a:pt x="297" y="1519"/>
                    </a:lnTo>
                    <a:lnTo>
                      <a:pt x="293" y="1540"/>
                    </a:lnTo>
                    <a:lnTo>
                      <a:pt x="289" y="1563"/>
                    </a:lnTo>
                    <a:lnTo>
                      <a:pt x="286" y="1588"/>
                    </a:lnTo>
                    <a:lnTo>
                      <a:pt x="282" y="1615"/>
                    </a:lnTo>
                    <a:lnTo>
                      <a:pt x="278" y="1640"/>
                    </a:lnTo>
                    <a:lnTo>
                      <a:pt x="274" y="1662"/>
                    </a:lnTo>
                    <a:lnTo>
                      <a:pt x="272" y="1682"/>
                    </a:lnTo>
                    <a:lnTo>
                      <a:pt x="269" y="1698"/>
                    </a:lnTo>
                    <a:lnTo>
                      <a:pt x="267" y="1709"/>
                    </a:lnTo>
                    <a:lnTo>
                      <a:pt x="264" y="1711"/>
                    </a:lnTo>
                    <a:lnTo>
                      <a:pt x="259" y="1710"/>
                    </a:lnTo>
                    <a:lnTo>
                      <a:pt x="245" y="1706"/>
                    </a:lnTo>
                    <a:lnTo>
                      <a:pt x="223" y="1700"/>
                    </a:lnTo>
                    <a:lnTo>
                      <a:pt x="196" y="1692"/>
                    </a:lnTo>
                    <a:lnTo>
                      <a:pt x="166" y="1685"/>
                    </a:lnTo>
                    <a:lnTo>
                      <a:pt x="132" y="1676"/>
                    </a:lnTo>
                    <a:lnTo>
                      <a:pt x="100" y="1669"/>
                    </a:lnTo>
                    <a:lnTo>
                      <a:pt x="70" y="1663"/>
                    </a:lnTo>
                    <a:lnTo>
                      <a:pt x="43" y="1659"/>
                    </a:lnTo>
                    <a:lnTo>
                      <a:pt x="20" y="1656"/>
                    </a:lnTo>
                    <a:lnTo>
                      <a:pt x="6" y="1657"/>
                    </a:lnTo>
                    <a:lnTo>
                      <a:pt x="0" y="166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 name="Freeform 606">
                <a:extLst>
                  <a:ext uri="{FF2B5EF4-FFF2-40B4-BE49-F238E27FC236}">
                    <a16:creationId xmlns:a16="http://schemas.microsoft.com/office/drawing/2014/main" id="{FEDE0071-8DC5-DB0E-0F5A-61AA50261FCC}"/>
                  </a:ext>
                </a:extLst>
              </p:cNvPr>
              <p:cNvSpPr>
                <a:spLocks/>
              </p:cNvSpPr>
              <p:nvPr/>
            </p:nvSpPr>
            <p:spPr bwMode="auto">
              <a:xfrm rot="4459259">
                <a:off x="3739" y="2275"/>
                <a:ext cx="388" cy="899"/>
              </a:xfrm>
              <a:custGeom>
                <a:avLst/>
                <a:gdLst>
                  <a:gd name="T0" fmla="*/ 1 w 754"/>
                  <a:gd name="T1" fmla="*/ 486 h 1662"/>
                  <a:gd name="T2" fmla="*/ 8 w 754"/>
                  <a:gd name="T3" fmla="*/ 462 h 1662"/>
                  <a:gd name="T4" fmla="*/ 16 w 754"/>
                  <a:gd name="T5" fmla="*/ 433 h 1662"/>
                  <a:gd name="T6" fmla="*/ 24 w 754"/>
                  <a:gd name="T7" fmla="*/ 398 h 1662"/>
                  <a:gd name="T8" fmla="*/ 32 w 754"/>
                  <a:gd name="T9" fmla="*/ 360 h 1662"/>
                  <a:gd name="T10" fmla="*/ 41 w 754"/>
                  <a:gd name="T11" fmla="*/ 319 h 1662"/>
                  <a:gd name="T12" fmla="*/ 49 w 754"/>
                  <a:gd name="T13" fmla="*/ 274 h 1662"/>
                  <a:gd name="T14" fmla="*/ 57 w 754"/>
                  <a:gd name="T15" fmla="*/ 229 h 1662"/>
                  <a:gd name="T16" fmla="*/ 65 w 754"/>
                  <a:gd name="T17" fmla="*/ 183 h 1662"/>
                  <a:gd name="T18" fmla="*/ 72 w 754"/>
                  <a:gd name="T19" fmla="*/ 138 h 1662"/>
                  <a:gd name="T20" fmla="*/ 78 w 754"/>
                  <a:gd name="T21" fmla="*/ 94 h 1662"/>
                  <a:gd name="T22" fmla="*/ 84 w 754"/>
                  <a:gd name="T23" fmla="*/ 52 h 1662"/>
                  <a:gd name="T24" fmla="*/ 93 w 754"/>
                  <a:gd name="T25" fmla="*/ 8 h 1662"/>
                  <a:gd name="T26" fmla="*/ 100 w 754"/>
                  <a:gd name="T27" fmla="*/ 2 h 1662"/>
                  <a:gd name="T28" fmla="*/ 108 w 754"/>
                  <a:gd name="T29" fmla="*/ 1 h 1662"/>
                  <a:gd name="T30" fmla="*/ 114 w 754"/>
                  <a:gd name="T31" fmla="*/ 4 h 1662"/>
                  <a:gd name="T32" fmla="*/ 122 w 754"/>
                  <a:gd name="T33" fmla="*/ 10 h 1662"/>
                  <a:gd name="T34" fmla="*/ 127 w 754"/>
                  <a:gd name="T35" fmla="*/ 14 h 1662"/>
                  <a:gd name="T36" fmla="*/ 131 w 754"/>
                  <a:gd name="T37" fmla="*/ 17 h 1662"/>
                  <a:gd name="T38" fmla="*/ 135 w 754"/>
                  <a:gd name="T39" fmla="*/ 19 h 1662"/>
                  <a:gd name="T40" fmla="*/ 141 w 754"/>
                  <a:gd name="T41" fmla="*/ 19 h 1662"/>
                  <a:gd name="T42" fmla="*/ 146 w 754"/>
                  <a:gd name="T43" fmla="*/ 17 h 1662"/>
                  <a:gd name="T44" fmla="*/ 150 w 754"/>
                  <a:gd name="T45" fmla="*/ 17 h 1662"/>
                  <a:gd name="T46" fmla="*/ 153 w 754"/>
                  <a:gd name="T47" fmla="*/ 16 h 1662"/>
                  <a:gd name="T48" fmla="*/ 165 w 754"/>
                  <a:gd name="T49" fmla="*/ 13 h 1662"/>
                  <a:gd name="T50" fmla="*/ 172 w 754"/>
                  <a:gd name="T51" fmla="*/ 14 h 1662"/>
                  <a:gd name="T52" fmla="*/ 182 w 754"/>
                  <a:gd name="T53" fmla="*/ 18 h 1662"/>
                  <a:gd name="T54" fmla="*/ 200 w 754"/>
                  <a:gd name="T55" fmla="*/ 50 h 1662"/>
                  <a:gd name="T56" fmla="*/ 182 w 754"/>
                  <a:gd name="T57" fmla="*/ 17 h 1662"/>
                  <a:gd name="T58" fmla="*/ 177 w 754"/>
                  <a:gd name="T59" fmla="*/ 15 h 1662"/>
                  <a:gd name="T60" fmla="*/ 172 w 754"/>
                  <a:gd name="T61" fmla="*/ 14 h 1662"/>
                  <a:gd name="T62" fmla="*/ 168 w 754"/>
                  <a:gd name="T63" fmla="*/ 12 h 1662"/>
                  <a:gd name="T64" fmla="*/ 165 w 754"/>
                  <a:gd name="T65" fmla="*/ 12 h 1662"/>
                  <a:gd name="T66" fmla="*/ 159 w 754"/>
                  <a:gd name="T67" fmla="*/ 13 h 1662"/>
                  <a:gd name="T68" fmla="*/ 153 w 754"/>
                  <a:gd name="T69" fmla="*/ 15 h 1662"/>
                  <a:gd name="T70" fmla="*/ 146 w 754"/>
                  <a:gd name="T71" fmla="*/ 17 h 1662"/>
                  <a:gd name="T72" fmla="*/ 136 w 754"/>
                  <a:gd name="T73" fmla="*/ 19 h 1662"/>
                  <a:gd name="T74" fmla="*/ 128 w 754"/>
                  <a:gd name="T75" fmla="*/ 13 h 1662"/>
                  <a:gd name="T76" fmla="*/ 123 w 754"/>
                  <a:gd name="T77" fmla="*/ 9 h 1662"/>
                  <a:gd name="T78" fmla="*/ 119 w 754"/>
                  <a:gd name="T79" fmla="*/ 6 h 1662"/>
                  <a:gd name="T80" fmla="*/ 115 w 754"/>
                  <a:gd name="T81" fmla="*/ 4 h 1662"/>
                  <a:gd name="T82" fmla="*/ 111 w 754"/>
                  <a:gd name="T83" fmla="*/ 2 h 1662"/>
                  <a:gd name="T84" fmla="*/ 108 w 754"/>
                  <a:gd name="T85" fmla="*/ 1 h 1662"/>
                  <a:gd name="T86" fmla="*/ 103 w 754"/>
                  <a:gd name="T87" fmla="*/ 1 h 1662"/>
                  <a:gd name="T88" fmla="*/ 104 w 754"/>
                  <a:gd name="T89" fmla="*/ 1 h 1662"/>
                  <a:gd name="T90" fmla="*/ 104 w 754"/>
                  <a:gd name="T91" fmla="*/ 1 h 1662"/>
                  <a:gd name="T92" fmla="*/ 104 w 754"/>
                  <a:gd name="T93" fmla="*/ 0 h 1662"/>
                  <a:gd name="T94" fmla="*/ 100 w 754"/>
                  <a:gd name="T95" fmla="*/ 1 h 1662"/>
                  <a:gd name="T96" fmla="*/ 96 w 754"/>
                  <a:gd name="T97" fmla="*/ 3 h 1662"/>
                  <a:gd name="T98" fmla="*/ 92 w 754"/>
                  <a:gd name="T99" fmla="*/ 8 h 1662"/>
                  <a:gd name="T100" fmla="*/ 87 w 754"/>
                  <a:gd name="T101" fmla="*/ 13 h 1662"/>
                  <a:gd name="T102" fmla="*/ 78 w 754"/>
                  <a:gd name="T103" fmla="*/ 94 h 1662"/>
                  <a:gd name="T104" fmla="*/ 64 w 754"/>
                  <a:gd name="T105" fmla="*/ 183 h 1662"/>
                  <a:gd name="T106" fmla="*/ 49 w 754"/>
                  <a:gd name="T107" fmla="*/ 274 h 1662"/>
                  <a:gd name="T108" fmla="*/ 32 w 754"/>
                  <a:gd name="T109" fmla="*/ 360 h 1662"/>
                  <a:gd name="T110" fmla="*/ 15 w 754"/>
                  <a:gd name="T111" fmla="*/ 433 h 1662"/>
                  <a:gd name="T112" fmla="*/ 0 w 754"/>
                  <a:gd name="T113" fmla="*/ 486 h 16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4"/>
                  <a:gd name="T172" fmla="*/ 0 h 1662"/>
                  <a:gd name="T173" fmla="*/ 754 w 754"/>
                  <a:gd name="T174" fmla="*/ 1662 h 16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4" h="1662">
                    <a:moveTo>
                      <a:pt x="0" y="1662"/>
                    </a:moveTo>
                    <a:lnTo>
                      <a:pt x="3" y="1662"/>
                    </a:lnTo>
                    <a:lnTo>
                      <a:pt x="31" y="1580"/>
                    </a:lnTo>
                    <a:lnTo>
                      <a:pt x="60" y="1479"/>
                    </a:lnTo>
                    <a:lnTo>
                      <a:pt x="91" y="1361"/>
                    </a:lnTo>
                    <a:lnTo>
                      <a:pt x="123" y="1229"/>
                    </a:lnTo>
                    <a:lnTo>
                      <a:pt x="155" y="1088"/>
                    </a:lnTo>
                    <a:lnTo>
                      <a:pt x="187" y="938"/>
                    </a:lnTo>
                    <a:lnTo>
                      <a:pt x="216" y="783"/>
                    </a:lnTo>
                    <a:lnTo>
                      <a:pt x="246" y="627"/>
                    </a:lnTo>
                    <a:lnTo>
                      <a:pt x="271" y="472"/>
                    </a:lnTo>
                    <a:lnTo>
                      <a:pt x="295" y="322"/>
                    </a:lnTo>
                    <a:lnTo>
                      <a:pt x="316" y="178"/>
                    </a:lnTo>
                    <a:lnTo>
                      <a:pt x="331" y="46"/>
                    </a:lnTo>
                    <a:lnTo>
                      <a:pt x="349" y="27"/>
                    </a:lnTo>
                    <a:lnTo>
                      <a:pt x="366" y="12"/>
                    </a:lnTo>
                    <a:lnTo>
                      <a:pt x="377" y="6"/>
                    </a:lnTo>
                    <a:lnTo>
                      <a:pt x="392" y="2"/>
                    </a:lnTo>
                    <a:lnTo>
                      <a:pt x="406" y="3"/>
                    </a:lnTo>
                    <a:lnTo>
                      <a:pt x="418" y="8"/>
                    </a:lnTo>
                    <a:lnTo>
                      <a:pt x="432" y="15"/>
                    </a:lnTo>
                    <a:lnTo>
                      <a:pt x="447" y="25"/>
                    </a:lnTo>
                    <a:lnTo>
                      <a:pt x="461" y="34"/>
                    </a:lnTo>
                    <a:lnTo>
                      <a:pt x="478" y="46"/>
                    </a:lnTo>
                    <a:lnTo>
                      <a:pt x="495" y="57"/>
                    </a:lnTo>
                    <a:lnTo>
                      <a:pt x="511" y="66"/>
                    </a:lnTo>
                    <a:lnTo>
                      <a:pt x="512" y="66"/>
                    </a:lnTo>
                    <a:lnTo>
                      <a:pt x="533" y="64"/>
                    </a:lnTo>
                    <a:lnTo>
                      <a:pt x="551" y="60"/>
                    </a:lnTo>
                    <a:lnTo>
                      <a:pt x="565" y="57"/>
                    </a:lnTo>
                    <a:lnTo>
                      <a:pt x="578" y="53"/>
                    </a:lnTo>
                    <a:lnTo>
                      <a:pt x="601" y="46"/>
                    </a:lnTo>
                    <a:lnTo>
                      <a:pt x="624" y="44"/>
                    </a:lnTo>
                    <a:lnTo>
                      <a:pt x="636" y="45"/>
                    </a:lnTo>
                    <a:lnTo>
                      <a:pt x="650" y="48"/>
                    </a:lnTo>
                    <a:lnTo>
                      <a:pt x="667" y="53"/>
                    </a:lnTo>
                    <a:lnTo>
                      <a:pt x="686" y="61"/>
                    </a:lnTo>
                    <a:lnTo>
                      <a:pt x="751" y="168"/>
                    </a:lnTo>
                    <a:lnTo>
                      <a:pt x="754" y="170"/>
                    </a:lnTo>
                    <a:lnTo>
                      <a:pt x="754" y="168"/>
                    </a:lnTo>
                    <a:lnTo>
                      <a:pt x="687" y="60"/>
                    </a:lnTo>
                    <a:lnTo>
                      <a:pt x="686" y="59"/>
                    </a:lnTo>
                    <a:lnTo>
                      <a:pt x="667" y="51"/>
                    </a:lnTo>
                    <a:lnTo>
                      <a:pt x="650" y="46"/>
                    </a:lnTo>
                    <a:lnTo>
                      <a:pt x="636" y="42"/>
                    </a:lnTo>
                    <a:lnTo>
                      <a:pt x="624" y="41"/>
                    </a:lnTo>
                    <a:lnTo>
                      <a:pt x="601" y="44"/>
                    </a:lnTo>
                    <a:lnTo>
                      <a:pt x="578" y="51"/>
                    </a:lnTo>
                    <a:lnTo>
                      <a:pt x="565" y="54"/>
                    </a:lnTo>
                    <a:lnTo>
                      <a:pt x="551" y="58"/>
                    </a:lnTo>
                    <a:lnTo>
                      <a:pt x="533" y="61"/>
                    </a:lnTo>
                    <a:lnTo>
                      <a:pt x="514" y="64"/>
                    </a:lnTo>
                    <a:lnTo>
                      <a:pt x="497" y="54"/>
                    </a:lnTo>
                    <a:lnTo>
                      <a:pt x="481" y="44"/>
                    </a:lnTo>
                    <a:lnTo>
                      <a:pt x="464" y="32"/>
                    </a:lnTo>
                    <a:lnTo>
                      <a:pt x="450" y="22"/>
                    </a:lnTo>
                    <a:lnTo>
                      <a:pt x="435" y="13"/>
                    </a:lnTo>
                    <a:lnTo>
                      <a:pt x="422" y="6"/>
                    </a:lnTo>
                    <a:lnTo>
                      <a:pt x="420" y="6"/>
                    </a:lnTo>
                    <a:lnTo>
                      <a:pt x="406" y="1"/>
                    </a:lnTo>
                    <a:lnTo>
                      <a:pt x="392" y="0"/>
                    </a:lnTo>
                    <a:lnTo>
                      <a:pt x="391" y="1"/>
                    </a:lnTo>
                    <a:lnTo>
                      <a:pt x="392" y="1"/>
                    </a:lnTo>
                    <a:lnTo>
                      <a:pt x="392" y="2"/>
                    </a:lnTo>
                    <a:lnTo>
                      <a:pt x="392" y="1"/>
                    </a:lnTo>
                    <a:lnTo>
                      <a:pt x="394" y="1"/>
                    </a:lnTo>
                    <a:lnTo>
                      <a:pt x="392" y="1"/>
                    </a:lnTo>
                    <a:lnTo>
                      <a:pt x="392" y="0"/>
                    </a:lnTo>
                    <a:lnTo>
                      <a:pt x="377" y="3"/>
                    </a:lnTo>
                    <a:lnTo>
                      <a:pt x="363" y="10"/>
                    </a:lnTo>
                    <a:lnTo>
                      <a:pt x="362" y="10"/>
                    </a:lnTo>
                    <a:lnTo>
                      <a:pt x="346" y="25"/>
                    </a:lnTo>
                    <a:lnTo>
                      <a:pt x="329" y="44"/>
                    </a:lnTo>
                    <a:lnTo>
                      <a:pt x="329" y="45"/>
                    </a:lnTo>
                    <a:lnTo>
                      <a:pt x="313" y="178"/>
                    </a:lnTo>
                    <a:lnTo>
                      <a:pt x="293" y="322"/>
                    </a:lnTo>
                    <a:lnTo>
                      <a:pt x="269" y="472"/>
                    </a:lnTo>
                    <a:lnTo>
                      <a:pt x="243" y="627"/>
                    </a:lnTo>
                    <a:lnTo>
                      <a:pt x="214" y="783"/>
                    </a:lnTo>
                    <a:lnTo>
                      <a:pt x="184" y="938"/>
                    </a:lnTo>
                    <a:lnTo>
                      <a:pt x="152" y="1088"/>
                    </a:lnTo>
                    <a:lnTo>
                      <a:pt x="120" y="1229"/>
                    </a:lnTo>
                    <a:lnTo>
                      <a:pt x="88" y="1361"/>
                    </a:lnTo>
                    <a:lnTo>
                      <a:pt x="58" y="1479"/>
                    </a:lnTo>
                    <a:lnTo>
                      <a:pt x="28" y="1580"/>
                    </a:lnTo>
                    <a:lnTo>
                      <a:pt x="0" y="166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1" name="Freeform 607">
                <a:extLst>
                  <a:ext uri="{FF2B5EF4-FFF2-40B4-BE49-F238E27FC236}">
                    <a16:creationId xmlns:a16="http://schemas.microsoft.com/office/drawing/2014/main" id="{7B7815A1-523E-99A9-F131-92D0466FA0CD}"/>
                  </a:ext>
                </a:extLst>
              </p:cNvPr>
              <p:cNvSpPr>
                <a:spLocks/>
              </p:cNvSpPr>
              <p:nvPr/>
            </p:nvSpPr>
            <p:spPr bwMode="auto">
              <a:xfrm rot="4459259">
                <a:off x="3683" y="2323"/>
                <a:ext cx="388" cy="836"/>
              </a:xfrm>
              <a:custGeom>
                <a:avLst/>
                <a:gdLst>
                  <a:gd name="T0" fmla="*/ 182 w 754"/>
                  <a:gd name="T1" fmla="*/ 30 h 1545"/>
                  <a:gd name="T2" fmla="*/ 173 w 754"/>
                  <a:gd name="T3" fmla="*/ 48 h 1545"/>
                  <a:gd name="T4" fmla="*/ 158 w 754"/>
                  <a:gd name="T5" fmla="*/ 85 h 1545"/>
                  <a:gd name="T6" fmla="*/ 152 w 754"/>
                  <a:gd name="T7" fmla="*/ 105 h 1545"/>
                  <a:gd name="T8" fmla="*/ 142 w 754"/>
                  <a:gd name="T9" fmla="*/ 144 h 1545"/>
                  <a:gd name="T10" fmla="*/ 132 w 754"/>
                  <a:gd name="T11" fmla="*/ 185 h 1545"/>
                  <a:gd name="T12" fmla="*/ 114 w 754"/>
                  <a:gd name="T13" fmla="*/ 242 h 1545"/>
                  <a:gd name="T14" fmla="*/ 111 w 754"/>
                  <a:gd name="T15" fmla="*/ 268 h 1545"/>
                  <a:gd name="T16" fmla="*/ 84 w 754"/>
                  <a:gd name="T17" fmla="*/ 376 h 1545"/>
                  <a:gd name="T18" fmla="*/ 80 w 754"/>
                  <a:gd name="T19" fmla="*/ 387 h 1545"/>
                  <a:gd name="T20" fmla="*/ 79 w 754"/>
                  <a:gd name="T21" fmla="*/ 396 h 1545"/>
                  <a:gd name="T22" fmla="*/ 77 w 754"/>
                  <a:gd name="T23" fmla="*/ 409 h 1545"/>
                  <a:gd name="T24" fmla="*/ 76 w 754"/>
                  <a:gd name="T25" fmla="*/ 416 h 1545"/>
                  <a:gd name="T26" fmla="*/ 73 w 754"/>
                  <a:gd name="T27" fmla="*/ 438 h 1545"/>
                  <a:gd name="T28" fmla="*/ 72 w 754"/>
                  <a:gd name="T29" fmla="*/ 448 h 1545"/>
                  <a:gd name="T30" fmla="*/ 69 w 754"/>
                  <a:gd name="T31" fmla="*/ 451 h 1545"/>
                  <a:gd name="T32" fmla="*/ 52 w 754"/>
                  <a:gd name="T33" fmla="*/ 446 h 1545"/>
                  <a:gd name="T34" fmla="*/ 36 w 754"/>
                  <a:gd name="T35" fmla="*/ 442 h 1545"/>
                  <a:gd name="T36" fmla="*/ 27 w 754"/>
                  <a:gd name="T37" fmla="*/ 439 h 1545"/>
                  <a:gd name="T38" fmla="*/ 12 w 754"/>
                  <a:gd name="T39" fmla="*/ 436 h 1545"/>
                  <a:gd name="T40" fmla="*/ 6 w 754"/>
                  <a:gd name="T41" fmla="*/ 436 h 1545"/>
                  <a:gd name="T42" fmla="*/ 1 w 754"/>
                  <a:gd name="T43" fmla="*/ 437 h 1545"/>
                  <a:gd name="T44" fmla="*/ 1 w 754"/>
                  <a:gd name="T45" fmla="*/ 438 h 1545"/>
                  <a:gd name="T46" fmla="*/ 6 w 754"/>
                  <a:gd name="T47" fmla="*/ 436 h 1545"/>
                  <a:gd name="T48" fmla="*/ 27 w 754"/>
                  <a:gd name="T49" fmla="*/ 440 h 1545"/>
                  <a:gd name="T50" fmla="*/ 44 w 754"/>
                  <a:gd name="T51" fmla="*/ 445 h 1545"/>
                  <a:gd name="T52" fmla="*/ 60 w 754"/>
                  <a:gd name="T53" fmla="*/ 449 h 1545"/>
                  <a:gd name="T54" fmla="*/ 69 w 754"/>
                  <a:gd name="T55" fmla="*/ 452 h 1545"/>
                  <a:gd name="T56" fmla="*/ 70 w 754"/>
                  <a:gd name="T57" fmla="*/ 452 h 1545"/>
                  <a:gd name="T58" fmla="*/ 72 w 754"/>
                  <a:gd name="T59" fmla="*/ 448 h 1545"/>
                  <a:gd name="T60" fmla="*/ 73 w 754"/>
                  <a:gd name="T61" fmla="*/ 444 h 1545"/>
                  <a:gd name="T62" fmla="*/ 75 w 754"/>
                  <a:gd name="T63" fmla="*/ 431 h 1545"/>
                  <a:gd name="T64" fmla="*/ 77 w 754"/>
                  <a:gd name="T65" fmla="*/ 416 h 1545"/>
                  <a:gd name="T66" fmla="*/ 79 w 754"/>
                  <a:gd name="T67" fmla="*/ 396 h 1545"/>
                  <a:gd name="T68" fmla="*/ 81 w 754"/>
                  <a:gd name="T69" fmla="*/ 387 h 1545"/>
                  <a:gd name="T70" fmla="*/ 95 w 754"/>
                  <a:gd name="T71" fmla="*/ 340 h 1545"/>
                  <a:gd name="T72" fmla="*/ 111 w 754"/>
                  <a:gd name="T73" fmla="*/ 268 h 1545"/>
                  <a:gd name="T74" fmla="*/ 113 w 754"/>
                  <a:gd name="T75" fmla="*/ 255 h 1545"/>
                  <a:gd name="T76" fmla="*/ 121 w 754"/>
                  <a:gd name="T77" fmla="*/ 223 h 1545"/>
                  <a:gd name="T78" fmla="*/ 133 w 754"/>
                  <a:gd name="T79" fmla="*/ 185 h 1545"/>
                  <a:gd name="T80" fmla="*/ 143 w 754"/>
                  <a:gd name="T81" fmla="*/ 144 h 1545"/>
                  <a:gd name="T82" fmla="*/ 153 w 754"/>
                  <a:gd name="T83" fmla="*/ 105 h 1545"/>
                  <a:gd name="T84" fmla="*/ 174 w 754"/>
                  <a:gd name="T85" fmla="*/ 48 h 1545"/>
                  <a:gd name="T86" fmla="*/ 192 w 754"/>
                  <a:gd name="T87" fmla="*/ 14 h 1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4"/>
                  <a:gd name="T133" fmla="*/ 0 h 1545"/>
                  <a:gd name="T134" fmla="*/ 754 w 754"/>
                  <a:gd name="T135" fmla="*/ 1545 h 15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4" h="1545">
                    <a:moveTo>
                      <a:pt x="751" y="0"/>
                    </a:moveTo>
                    <a:lnTo>
                      <a:pt x="723" y="44"/>
                    </a:lnTo>
                    <a:lnTo>
                      <a:pt x="686" y="103"/>
                    </a:lnTo>
                    <a:lnTo>
                      <a:pt x="686" y="104"/>
                    </a:lnTo>
                    <a:lnTo>
                      <a:pt x="653" y="163"/>
                    </a:lnTo>
                    <a:lnTo>
                      <a:pt x="625" y="226"/>
                    </a:lnTo>
                    <a:lnTo>
                      <a:pt x="599" y="292"/>
                    </a:lnTo>
                    <a:lnTo>
                      <a:pt x="576" y="358"/>
                    </a:lnTo>
                    <a:lnTo>
                      <a:pt x="556" y="425"/>
                    </a:lnTo>
                    <a:lnTo>
                      <a:pt x="537" y="494"/>
                    </a:lnTo>
                    <a:lnTo>
                      <a:pt x="518" y="562"/>
                    </a:lnTo>
                    <a:lnTo>
                      <a:pt x="498" y="631"/>
                    </a:lnTo>
                    <a:lnTo>
                      <a:pt x="478" y="697"/>
                    </a:lnTo>
                    <a:lnTo>
                      <a:pt x="456" y="764"/>
                    </a:lnTo>
                    <a:lnTo>
                      <a:pt x="432" y="828"/>
                    </a:lnTo>
                    <a:lnTo>
                      <a:pt x="426" y="873"/>
                    </a:lnTo>
                    <a:lnTo>
                      <a:pt x="418" y="916"/>
                    </a:lnTo>
                    <a:lnTo>
                      <a:pt x="400" y="999"/>
                    </a:lnTo>
                    <a:lnTo>
                      <a:pt x="354" y="1161"/>
                    </a:lnTo>
                    <a:lnTo>
                      <a:pt x="316" y="1282"/>
                    </a:lnTo>
                    <a:lnTo>
                      <a:pt x="303" y="1324"/>
                    </a:lnTo>
                    <a:lnTo>
                      <a:pt x="302" y="1336"/>
                    </a:lnTo>
                    <a:lnTo>
                      <a:pt x="298" y="1352"/>
                    </a:lnTo>
                    <a:lnTo>
                      <a:pt x="294" y="1373"/>
                    </a:lnTo>
                    <a:lnTo>
                      <a:pt x="290" y="1396"/>
                    </a:lnTo>
                    <a:lnTo>
                      <a:pt x="286" y="1421"/>
                    </a:lnTo>
                    <a:lnTo>
                      <a:pt x="283" y="1448"/>
                    </a:lnTo>
                    <a:lnTo>
                      <a:pt x="279" y="1473"/>
                    </a:lnTo>
                    <a:lnTo>
                      <a:pt x="275" y="1495"/>
                    </a:lnTo>
                    <a:lnTo>
                      <a:pt x="272" y="1515"/>
                    </a:lnTo>
                    <a:lnTo>
                      <a:pt x="270" y="1531"/>
                    </a:lnTo>
                    <a:lnTo>
                      <a:pt x="267" y="1540"/>
                    </a:lnTo>
                    <a:lnTo>
                      <a:pt x="265" y="1543"/>
                    </a:lnTo>
                    <a:lnTo>
                      <a:pt x="261" y="1542"/>
                    </a:lnTo>
                    <a:lnTo>
                      <a:pt x="247" y="1538"/>
                    </a:lnTo>
                    <a:lnTo>
                      <a:pt x="225" y="1532"/>
                    </a:lnTo>
                    <a:lnTo>
                      <a:pt x="198" y="1524"/>
                    </a:lnTo>
                    <a:lnTo>
                      <a:pt x="168" y="1517"/>
                    </a:lnTo>
                    <a:lnTo>
                      <a:pt x="134" y="1508"/>
                    </a:lnTo>
                    <a:lnTo>
                      <a:pt x="102" y="1501"/>
                    </a:lnTo>
                    <a:lnTo>
                      <a:pt x="72" y="1495"/>
                    </a:lnTo>
                    <a:lnTo>
                      <a:pt x="45" y="1490"/>
                    </a:lnTo>
                    <a:lnTo>
                      <a:pt x="22" y="1488"/>
                    </a:lnTo>
                    <a:lnTo>
                      <a:pt x="8" y="1489"/>
                    </a:lnTo>
                    <a:lnTo>
                      <a:pt x="7" y="1489"/>
                    </a:lnTo>
                    <a:lnTo>
                      <a:pt x="3" y="1492"/>
                    </a:lnTo>
                    <a:lnTo>
                      <a:pt x="0" y="1494"/>
                    </a:lnTo>
                    <a:lnTo>
                      <a:pt x="0" y="1495"/>
                    </a:lnTo>
                    <a:lnTo>
                      <a:pt x="2" y="1495"/>
                    </a:lnTo>
                    <a:lnTo>
                      <a:pt x="3" y="1495"/>
                    </a:lnTo>
                    <a:lnTo>
                      <a:pt x="9" y="1492"/>
                    </a:lnTo>
                    <a:lnTo>
                      <a:pt x="22" y="1490"/>
                    </a:lnTo>
                    <a:lnTo>
                      <a:pt x="45" y="1493"/>
                    </a:lnTo>
                    <a:lnTo>
                      <a:pt x="72" y="1498"/>
                    </a:lnTo>
                    <a:lnTo>
                      <a:pt x="102" y="1503"/>
                    </a:lnTo>
                    <a:lnTo>
                      <a:pt x="134" y="1511"/>
                    </a:lnTo>
                    <a:lnTo>
                      <a:pt x="168" y="1519"/>
                    </a:lnTo>
                    <a:lnTo>
                      <a:pt x="198" y="1526"/>
                    </a:lnTo>
                    <a:lnTo>
                      <a:pt x="225" y="1534"/>
                    </a:lnTo>
                    <a:lnTo>
                      <a:pt x="247" y="1540"/>
                    </a:lnTo>
                    <a:lnTo>
                      <a:pt x="261" y="1544"/>
                    </a:lnTo>
                    <a:lnTo>
                      <a:pt x="266" y="1545"/>
                    </a:lnTo>
                    <a:lnTo>
                      <a:pt x="267" y="1545"/>
                    </a:lnTo>
                    <a:lnTo>
                      <a:pt x="270" y="1543"/>
                    </a:lnTo>
                    <a:lnTo>
                      <a:pt x="270" y="1542"/>
                    </a:lnTo>
                    <a:lnTo>
                      <a:pt x="272" y="1531"/>
                    </a:lnTo>
                    <a:lnTo>
                      <a:pt x="275" y="1515"/>
                    </a:lnTo>
                    <a:lnTo>
                      <a:pt x="277" y="1495"/>
                    </a:lnTo>
                    <a:lnTo>
                      <a:pt x="281" y="1473"/>
                    </a:lnTo>
                    <a:lnTo>
                      <a:pt x="285" y="1448"/>
                    </a:lnTo>
                    <a:lnTo>
                      <a:pt x="289" y="1421"/>
                    </a:lnTo>
                    <a:lnTo>
                      <a:pt x="293" y="1396"/>
                    </a:lnTo>
                    <a:lnTo>
                      <a:pt x="297" y="1373"/>
                    </a:lnTo>
                    <a:lnTo>
                      <a:pt x="300" y="1352"/>
                    </a:lnTo>
                    <a:lnTo>
                      <a:pt x="304" y="1336"/>
                    </a:lnTo>
                    <a:lnTo>
                      <a:pt x="306" y="1324"/>
                    </a:lnTo>
                    <a:lnTo>
                      <a:pt x="318" y="1282"/>
                    </a:lnTo>
                    <a:lnTo>
                      <a:pt x="357" y="1161"/>
                    </a:lnTo>
                    <a:lnTo>
                      <a:pt x="403" y="999"/>
                    </a:lnTo>
                    <a:lnTo>
                      <a:pt x="420" y="916"/>
                    </a:lnTo>
                    <a:lnTo>
                      <a:pt x="428" y="873"/>
                    </a:lnTo>
                    <a:lnTo>
                      <a:pt x="435" y="828"/>
                    </a:lnTo>
                    <a:lnTo>
                      <a:pt x="459" y="764"/>
                    </a:lnTo>
                    <a:lnTo>
                      <a:pt x="481" y="697"/>
                    </a:lnTo>
                    <a:lnTo>
                      <a:pt x="501" y="631"/>
                    </a:lnTo>
                    <a:lnTo>
                      <a:pt x="520" y="562"/>
                    </a:lnTo>
                    <a:lnTo>
                      <a:pt x="539" y="494"/>
                    </a:lnTo>
                    <a:lnTo>
                      <a:pt x="558" y="425"/>
                    </a:lnTo>
                    <a:lnTo>
                      <a:pt x="579" y="358"/>
                    </a:lnTo>
                    <a:lnTo>
                      <a:pt x="602" y="292"/>
                    </a:lnTo>
                    <a:lnTo>
                      <a:pt x="627" y="226"/>
                    </a:lnTo>
                    <a:lnTo>
                      <a:pt x="656" y="163"/>
                    </a:lnTo>
                    <a:lnTo>
                      <a:pt x="684" y="113"/>
                    </a:lnTo>
                    <a:lnTo>
                      <a:pt x="726" y="47"/>
                    </a:lnTo>
                    <a:lnTo>
                      <a:pt x="754" y="2"/>
                    </a:lnTo>
                    <a:lnTo>
                      <a:pt x="75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2" name="Freeform 608">
                <a:extLst>
                  <a:ext uri="{FF2B5EF4-FFF2-40B4-BE49-F238E27FC236}">
                    <a16:creationId xmlns:a16="http://schemas.microsoft.com/office/drawing/2014/main" id="{1A982812-7758-DE91-E7B5-C2332B1181F6}"/>
                  </a:ext>
                </a:extLst>
              </p:cNvPr>
              <p:cNvSpPr>
                <a:spLocks/>
              </p:cNvSpPr>
              <p:nvPr/>
            </p:nvSpPr>
            <p:spPr bwMode="auto">
              <a:xfrm rot="4459259">
                <a:off x="3782" y="2325"/>
                <a:ext cx="166" cy="797"/>
              </a:xfrm>
              <a:custGeom>
                <a:avLst/>
                <a:gdLst>
                  <a:gd name="T0" fmla="*/ 86 w 321"/>
                  <a:gd name="T1" fmla="*/ 0 h 1473"/>
                  <a:gd name="T2" fmla="*/ 79 w 321"/>
                  <a:gd name="T3" fmla="*/ 20 h 1473"/>
                  <a:gd name="T4" fmla="*/ 72 w 321"/>
                  <a:gd name="T5" fmla="*/ 41 h 1473"/>
                  <a:gd name="T6" fmla="*/ 66 w 321"/>
                  <a:gd name="T7" fmla="*/ 64 h 1473"/>
                  <a:gd name="T8" fmla="*/ 58 w 321"/>
                  <a:gd name="T9" fmla="*/ 87 h 1473"/>
                  <a:gd name="T10" fmla="*/ 52 w 321"/>
                  <a:gd name="T11" fmla="*/ 111 h 1473"/>
                  <a:gd name="T12" fmla="*/ 46 w 321"/>
                  <a:gd name="T13" fmla="*/ 135 h 1473"/>
                  <a:gd name="T14" fmla="*/ 41 w 321"/>
                  <a:gd name="T15" fmla="*/ 159 h 1473"/>
                  <a:gd name="T16" fmla="*/ 35 w 321"/>
                  <a:gd name="T17" fmla="*/ 183 h 1473"/>
                  <a:gd name="T18" fmla="*/ 31 w 321"/>
                  <a:gd name="T19" fmla="*/ 207 h 1473"/>
                  <a:gd name="T20" fmla="*/ 26 w 321"/>
                  <a:gd name="T21" fmla="*/ 229 h 1473"/>
                  <a:gd name="T22" fmla="*/ 22 w 321"/>
                  <a:gd name="T23" fmla="*/ 252 h 1473"/>
                  <a:gd name="T24" fmla="*/ 18 w 321"/>
                  <a:gd name="T25" fmla="*/ 273 h 1473"/>
                  <a:gd name="T26" fmla="*/ 16 w 321"/>
                  <a:gd name="T27" fmla="*/ 289 h 1473"/>
                  <a:gd name="T28" fmla="*/ 13 w 321"/>
                  <a:gd name="T29" fmla="*/ 302 h 1473"/>
                  <a:gd name="T30" fmla="*/ 10 w 321"/>
                  <a:gd name="T31" fmla="*/ 315 h 1473"/>
                  <a:gd name="T32" fmla="*/ 8 w 321"/>
                  <a:gd name="T33" fmla="*/ 328 h 1473"/>
                  <a:gd name="T34" fmla="*/ 5 w 321"/>
                  <a:gd name="T35" fmla="*/ 339 h 1473"/>
                  <a:gd name="T36" fmla="*/ 3 w 321"/>
                  <a:gd name="T37" fmla="*/ 351 h 1473"/>
                  <a:gd name="T38" fmla="*/ 2 w 321"/>
                  <a:gd name="T39" fmla="*/ 363 h 1473"/>
                  <a:gd name="T40" fmla="*/ 1 w 321"/>
                  <a:gd name="T41" fmla="*/ 374 h 1473"/>
                  <a:gd name="T42" fmla="*/ 0 w 321"/>
                  <a:gd name="T43" fmla="*/ 387 h 1473"/>
                  <a:gd name="T44" fmla="*/ 1 w 321"/>
                  <a:gd name="T45" fmla="*/ 400 h 1473"/>
                  <a:gd name="T46" fmla="*/ 2 w 321"/>
                  <a:gd name="T47" fmla="*/ 415 h 1473"/>
                  <a:gd name="T48" fmla="*/ 3 w 321"/>
                  <a:gd name="T49" fmla="*/ 431 h 1473"/>
                  <a:gd name="T50" fmla="*/ 10 w 321"/>
                  <a:gd name="T51" fmla="*/ 408 h 1473"/>
                  <a:gd name="T52" fmla="*/ 18 w 321"/>
                  <a:gd name="T53" fmla="*/ 386 h 1473"/>
                  <a:gd name="T54" fmla="*/ 23 w 321"/>
                  <a:gd name="T55" fmla="*/ 364 h 1473"/>
                  <a:gd name="T56" fmla="*/ 28 w 321"/>
                  <a:gd name="T57" fmla="*/ 342 h 1473"/>
                  <a:gd name="T58" fmla="*/ 34 w 321"/>
                  <a:gd name="T59" fmla="*/ 321 h 1473"/>
                  <a:gd name="T60" fmla="*/ 37 w 321"/>
                  <a:gd name="T61" fmla="*/ 299 h 1473"/>
                  <a:gd name="T62" fmla="*/ 41 w 321"/>
                  <a:gd name="T63" fmla="*/ 278 h 1473"/>
                  <a:gd name="T64" fmla="*/ 42 w 321"/>
                  <a:gd name="T65" fmla="*/ 255 h 1473"/>
                  <a:gd name="T66" fmla="*/ 44 w 321"/>
                  <a:gd name="T67" fmla="*/ 233 h 1473"/>
                  <a:gd name="T68" fmla="*/ 44 w 321"/>
                  <a:gd name="T69" fmla="*/ 208 h 1473"/>
                  <a:gd name="T70" fmla="*/ 43 w 321"/>
                  <a:gd name="T71" fmla="*/ 183 h 1473"/>
                  <a:gd name="T72" fmla="*/ 41 w 321"/>
                  <a:gd name="T73" fmla="*/ 156 h 14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1473"/>
                  <a:gd name="T113" fmla="*/ 321 w 321"/>
                  <a:gd name="T114" fmla="*/ 1473 h 14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1473">
                    <a:moveTo>
                      <a:pt x="321" y="0"/>
                    </a:moveTo>
                    <a:lnTo>
                      <a:pt x="296" y="69"/>
                    </a:lnTo>
                    <a:lnTo>
                      <a:pt x="269" y="141"/>
                    </a:lnTo>
                    <a:lnTo>
                      <a:pt x="245" y="218"/>
                    </a:lnTo>
                    <a:lnTo>
                      <a:pt x="219" y="297"/>
                    </a:lnTo>
                    <a:lnTo>
                      <a:pt x="196" y="378"/>
                    </a:lnTo>
                    <a:lnTo>
                      <a:pt x="173" y="460"/>
                    </a:lnTo>
                    <a:lnTo>
                      <a:pt x="153" y="543"/>
                    </a:lnTo>
                    <a:lnTo>
                      <a:pt x="132" y="625"/>
                    </a:lnTo>
                    <a:lnTo>
                      <a:pt x="114" y="706"/>
                    </a:lnTo>
                    <a:lnTo>
                      <a:pt x="97" y="784"/>
                    </a:lnTo>
                    <a:lnTo>
                      <a:pt x="81" y="862"/>
                    </a:lnTo>
                    <a:lnTo>
                      <a:pt x="67" y="934"/>
                    </a:lnTo>
                    <a:lnTo>
                      <a:pt x="58" y="987"/>
                    </a:lnTo>
                    <a:lnTo>
                      <a:pt x="48" y="1034"/>
                    </a:lnTo>
                    <a:lnTo>
                      <a:pt x="38" y="1078"/>
                    </a:lnTo>
                    <a:lnTo>
                      <a:pt x="29" y="1120"/>
                    </a:lnTo>
                    <a:lnTo>
                      <a:pt x="20" y="1159"/>
                    </a:lnTo>
                    <a:lnTo>
                      <a:pt x="12" y="1198"/>
                    </a:lnTo>
                    <a:lnTo>
                      <a:pt x="6" y="1238"/>
                    </a:lnTo>
                    <a:lnTo>
                      <a:pt x="2" y="1278"/>
                    </a:lnTo>
                    <a:lnTo>
                      <a:pt x="0" y="1321"/>
                    </a:lnTo>
                    <a:lnTo>
                      <a:pt x="1" y="1367"/>
                    </a:lnTo>
                    <a:lnTo>
                      <a:pt x="5" y="1417"/>
                    </a:lnTo>
                    <a:lnTo>
                      <a:pt x="12" y="1473"/>
                    </a:lnTo>
                    <a:lnTo>
                      <a:pt x="39" y="1393"/>
                    </a:lnTo>
                    <a:lnTo>
                      <a:pt x="65" y="1317"/>
                    </a:lnTo>
                    <a:lnTo>
                      <a:pt x="86" y="1242"/>
                    </a:lnTo>
                    <a:lnTo>
                      <a:pt x="107" y="1169"/>
                    </a:lnTo>
                    <a:lnTo>
                      <a:pt x="125" y="1096"/>
                    </a:lnTo>
                    <a:lnTo>
                      <a:pt x="140" y="1022"/>
                    </a:lnTo>
                    <a:lnTo>
                      <a:pt x="152" y="949"/>
                    </a:lnTo>
                    <a:lnTo>
                      <a:pt x="159" y="872"/>
                    </a:lnTo>
                    <a:lnTo>
                      <a:pt x="164" y="794"/>
                    </a:lnTo>
                    <a:lnTo>
                      <a:pt x="166" y="712"/>
                    </a:lnTo>
                    <a:lnTo>
                      <a:pt x="163" y="625"/>
                    </a:lnTo>
                    <a:lnTo>
                      <a:pt x="155" y="53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 name="Freeform 609">
                <a:extLst>
                  <a:ext uri="{FF2B5EF4-FFF2-40B4-BE49-F238E27FC236}">
                    <a16:creationId xmlns:a16="http://schemas.microsoft.com/office/drawing/2014/main" id="{4F96F5E7-DAFD-D4E5-B128-DC8D70442204}"/>
                  </a:ext>
                </a:extLst>
              </p:cNvPr>
              <p:cNvSpPr>
                <a:spLocks/>
              </p:cNvSpPr>
              <p:nvPr/>
            </p:nvSpPr>
            <p:spPr bwMode="auto">
              <a:xfrm rot="4459259">
                <a:off x="3782" y="2324"/>
                <a:ext cx="167" cy="798"/>
              </a:xfrm>
              <a:custGeom>
                <a:avLst/>
                <a:gdLst>
                  <a:gd name="T0" fmla="*/ 85 w 325"/>
                  <a:gd name="T1" fmla="*/ 1 h 1476"/>
                  <a:gd name="T2" fmla="*/ 85 w 325"/>
                  <a:gd name="T3" fmla="*/ 1 h 1476"/>
                  <a:gd name="T4" fmla="*/ 79 w 325"/>
                  <a:gd name="T5" fmla="*/ 21 h 1476"/>
                  <a:gd name="T6" fmla="*/ 71 w 325"/>
                  <a:gd name="T7" fmla="*/ 42 h 1476"/>
                  <a:gd name="T8" fmla="*/ 58 w 325"/>
                  <a:gd name="T9" fmla="*/ 88 h 1476"/>
                  <a:gd name="T10" fmla="*/ 52 w 325"/>
                  <a:gd name="T11" fmla="*/ 111 h 1476"/>
                  <a:gd name="T12" fmla="*/ 46 w 325"/>
                  <a:gd name="T13" fmla="*/ 135 h 1476"/>
                  <a:gd name="T14" fmla="*/ 41 w 325"/>
                  <a:gd name="T15" fmla="*/ 159 h 1476"/>
                  <a:gd name="T16" fmla="*/ 35 w 325"/>
                  <a:gd name="T17" fmla="*/ 183 h 1476"/>
                  <a:gd name="T18" fmla="*/ 26 w 325"/>
                  <a:gd name="T19" fmla="*/ 230 h 1476"/>
                  <a:gd name="T20" fmla="*/ 22 w 325"/>
                  <a:gd name="T21" fmla="*/ 252 h 1476"/>
                  <a:gd name="T22" fmla="*/ 18 w 325"/>
                  <a:gd name="T23" fmla="*/ 274 h 1476"/>
                  <a:gd name="T24" fmla="*/ 15 w 325"/>
                  <a:gd name="T25" fmla="*/ 289 h 1476"/>
                  <a:gd name="T26" fmla="*/ 10 w 325"/>
                  <a:gd name="T27" fmla="*/ 316 h 1476"/>
                  <a:gd name="T28" fmla="*/ 8 w 325"/>
                  <a:gd name="T29" fmla="*/ 328 h 1476"/>
                  <a:gd name="T30" fmla="*/ 6 w 325"/>
                  <a:gd name="T31" fmla="*/ 340 h 1476"/>
                  <a:gd name="T32" fmla="*/ 4 w 325"/>
                  <a:gd name="T33" fmla="*/ 351 h 1476"/>
                  <a:gd name="T34" fmla="*/ 2 w 325"/>
                  <a:gd name="T35" fmla="*/ 362 h 1476"/>
                  <a:gd name="T36" fmla="*/ 1 w 325"/>
                  <a:gd name="T37" fmla="*/ 374 h 1476"/>
                  <a:gd name="T38" fmla="*/ 0 w 325"/>
                  <a:gd name="T39" fmla="*/ 387 h 1476"/>
                  <a:gd name="T40" fmla="*/ 1 w 325"/>
                  <a:gd name="T41" fmla="*/ 400 h 1476"/>
                  <a:gd name="T42" fmla="*/ 2 w 325"/>
                  <a:gd name="T43" fmla="*/ 415 h 1476"/>
                  <a:gd name="T44" fmla="*/ 4 w 325"/>
                  <a:gd name="T45" fmla="*/ 431 h 1476"/>
                  <a:gd name="T46" fmla="*/ 4 w 325"/>
                  <a:gd name="T47" fmla="*/ 431 h 1476"/>
                  <a:gd name="T48" fmla="*/ 2 w 325"/>
                  <a:gd name="T49" fmla="*/ 415 h 1476"/>
                  <a:gd name="T50" fmla="*/ 1 w 325"/>
                  <a:gd name="T51" fmla="*/ 387 h 1476"/>
                  <a:gd name="T52" fmla="*/ 3 w 325"/>
                  <a:gd name="T53" fmla="*/ 362 h 1476"/>
                  <a:gd name="T54" fmla="*/ 6 w 325"/>
                  <a:gd name="T55" fmla="*/ 340 h 1476"/>
                  <a:gd name="T56" fmla="*/ 8 w 325"/>
                  <a:gd name="T57" fmla="*/ 328 h 1476"/>
                  <a:gd name="T58" fmla="*/ 13 w 325"/>
                  <a:gd name="T59" fmla="*/ 303 h 1476"/>
                  <a:gd name="T60" fmla="*/ 16 w 325"/>
                  <a:gd name="T61" fmla="*/ 289 h 1476"/>
                  <a:gd name="T62" fmla="*/ 18 w 325"/>
                  <a:gd name="T63" fmla="*/ 274 h 1476"/>
                  <a:gd name="T64" fmla="*/ 26 w 325"/>
                  <a:gd name="T65" fmla="*/ 230 h 1476"/>
                  <a:gd name="T66" fmla="*/ 31 w 325"/>
                  <a:gd name="T67" fmla="*/ 207 h 1476"/>
                  <a:gd name="T68" fmla="*/ 41 w 325"/>
                  <a:gd name="T69" fmla="*/ 159 h 1476"/>
                  <a:gd name="T70" fmla="*/ 47 w 325"/>
                  <a:gd name="T71" fmla="*/ 135 h 1476"/>
                  <a:gd name="T72" fmla="*/ 59 w 325"/>
                  <a:gd name="T73" fmla="*/ 88 h 1476"/>
                  <a:gd name="T74" fmla="*/ 65 w 325"/>
                  <a:gd name="T75" fmla="*/ 64 h 1476"/>
                  <a:gd name="T76" fmla="*/ 79 w 325"/>
                  <a:gd name="T77" fmla="*/ 21 h 14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5"/>
                  <a:gd name="T118" fmla="*/ 0 h 1476"/>
                  <a:gd name="T119" fmla="*/ 325 w 325"/>
                  <a:gd name="T120" fmla="*/ 1476 h 14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5" h="1476">
                    <a:moveTo>
                      <a:pt x="325" y="2"/>
                    </a:moveTo>
                    <a:lnTo>
                      <a:pt x="323" y="2"/>
                    </a:lnTo>
                    <a:lnTo>
                      <a:pt x="323" y="0"/>
                    </a:lnTo>
                    <a:lnTo>
                      <a:pt x="322" y="2"/>
                    </a:lnTo>
                    <a:lnTo>
                      <a:pt x="297" y="71"/>
                    </a:lnTo>
                    <a:lnTo>
                      <a:pt x="270" y="143"/>
                    </a:lnTo>
                    <a:lnTo>
                      <a:pt x="245" y="220"/>
                    </a:lnTo>
                    <a:lnTo>
                      <a:pt x="220" y="299"/>
                    </a:lnTo>
                    <a:lnTo>
                      <a:pt x="197" y="380"/>
                    </a:lnTo>
                    <a:lnTo>
                      <a:pt x="174" y="462"/>
                    </a:lnTo>
                    <a:lnTo>
                      <a:pt x="154" y="545"/>
                    </a:lnTo>
                    <a:lnTo>
                      <a:pt x="133" y="627"/>
                    </a:lnTo>
                    <a:lnTo>
                      <a:pt x="115" y="708"/>
                    </a:lnTo>
                    <a:lnTo>
                      <a:pt x="97" y="786"/>
                    </a:lnTo>
                    <a:lnTo>
                      <a:pt x="82" y="864"/>
                    </a:lnTo>
                    <a:lnTo>
                      <a:pt x="68" y="936"/>
                    </a:lnTo>
                    <a:lnTo>
                      <a:pt x="59" y="989"/>
                    </a:lnTo>
                    <a:lnTo>
                      <a:pt x="49" y="1036"/>
                    </a:lnTo>
                    <a:lnTo>
                      <a:pt x="39" y="1080"/>
                    </a:lnTo>
                    <a:lnTo>
                      <a:pt x="30" y="1122"/>
                    </a:lnTo>
                    <a:lnTo>
                      <a:pt x="21" y="1161"/>
                    </a:lnTo>
                    <a:lnTo>
                      <a:pt x="13" y="1200"/>
                    </a:lnTo>
                    <a:lnTo>
                      <a:pt x="7" y="1240"/>
                    </a:lnTo>
                    <a:lnTo>
                      <a:pt x="3" y="1280"/>
                    </a:lnTo>
                    <a:lnTo>
                      <a:pt x="0" y="1323"/>
                    </a:lnTo>
                    <a:lnTo>
                      <a:pt x="2" y="1369"/>
                    </a:lnTo>
                    <a:lnTo>
                      <a:pt x="5" y="1419"/>
                    </a:lnTo>
                    <a:lnTo>
                      <a:pt x="13" y="1475"/>
                    </a:lnTo>
                    <a:lnTo>
                      <a:pt x="14" y="1475"/>
                    </a:lnTo>
                    <a:lnTo>
                      <a:pt x="14" y="1476"/>
                    </a:lnTo>
                    <a:lnTo>
                      <a:pt x="16" y="1475"/>
                    </a:lnTo>
                    <a:lnTo>
                      <a:pt x="16" y="1470"/>
                    </a:lnTo>
                    <a:lnTo>
                      <a:pt x="8" y="1419"/>
                    </a:lnTo>
                    <a:lnTo>
                      <a:pt x="4" y="1369"/>
                    </a:lnTo>
                    <a:lnTo>
                      <a:pt x="3" y="1323"/>
                    </a:lnTo>
                    <a:lnTo>
                      <a:pt x="5" y="1280"/>
                    </a:lnTo>
                    <a:lnTo>
                      <a:pt x="9" y="1240"/>
                    </a:lnTo>
                    <a:lnTo>
                      <a:pt x="16" y="1200"/>
                    </a:lnTo>
                    <a:lnTo>
                      <a:pt x="23" y="1161"/>
                    </a:lnTo>
                    <a:lnTo>
                      <a:pt x="32" y="1122"/>
                    </a:lnTo>
                    <a:lnTo>
                      <a:pt x="41" y="1080"/>
                    </a:lnTo>
                    <a:lnTo>
                      <a:pt x="51" y="1036"/>
                    </a:lnTo>
                    <a:lnTo>
                      <a:pt x="62" y="989"/>
                    </a:lnTo>
                    <a:lnTo>
                      <a:pt x="71" y="936"/>
                    </a:lnTo>
                    <a:lnTo>
                      <a:pt x="85" y="864"/>
                    </a:lnTo>
                    <a:lnTo>
                      <a:pt x="100" y="786"/>
                    </a:lnTo>
                    <a:lnTo>
                      <a:pt x="118" y="708"/>
                    </a:lnTo>
                    <a:lnTo>
                      <a:pt x="136" y="627"/>
                    </a:lnTo>
                    <a:lnTo>
                      <a:pt x="156" y="545"/>
                    </a:lnTo>
                    <a:lnTo>
                      <a:pt x="177" y="462"/>
                    </a:lnTo>
                    <a:lnTo>
                      <a:pt x="200" y="380"/>
                    </a:lnTo>
                    <a:lnTo>
                      <a:pt x="223" y="299"/>
                    </a:lnTo>
                    <a:lnTo>
                      <a:pt x="248" y="220"/>
                    </a:lnTo>
                    <a:lnTo>
                      <a:pt x="272" y="143"/>
                    </a:lnTo>
                    <a:lnTo>
                      <a:pt x="299" y="71"/>
                    </a:lnTo>
                    <a:lnTo>
                      <a:pt x="32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4" name="Freeform 610">
                <a:extLst>
                  <a:ext uri="{FF2B5EF4-FFF2-40B4-BE49-F238E27FC236}">
                    <a16:creationId xmlns:a16="http://schemas.microsoft.com/office/drawing/2014/main" id="{00B6A638-B24D-F7DA-5B45-224CF28CDC92}"/>
                  </a:ext>
                </a:extLst>
              </p:cNvPr>
              <p:cNvSpPr>
                <a:spLocks/>
              </p:cNvSpPr>
              <p:nvPr/>
            </p:nvSpPr>
            <p:spPr bwMode="auto">
              <a:xfrm rot="4459259">
                <a:off x="3676" y="2472"/>
                <a:ext cx="79" cy="509"/>
              </a:xfrm>
              <a:custGeom>
                <a:avLst/>
                <a:gdLst>
                  <a:gd name="T0" fmla="*/ 0 w 153"/>
                  <a:gd name="T1" fmla="*/ 275 h 942"/>
                  <a:gd name="T2" fmla="*/ 7 w 153"/>
                  <a:gd name="T3" fmla="*/ 252 h 942"/>
                  <a:gd name="T4" fmla="*/ 7 w 153"/>
                  <a:gd name="T5" fmla="*/ 252 h 942"/>
                  <a:gd name="T6" fmla="*/ 14 w 153"/>
                  <a:gd name="T7" fmla="*/ 230 h 942"/>
                  <a:gd name="T8" fmla="*/ 14 w 153"/>
                  <a:gd name="T9" fmla="*/ 230 h 942"/>
                  <a:gd name="T10" fmla="*/ 20 w 153"/>
                  <a:gd name="T11" fmla="*/ 207 h 942"/>
                  <a:gd name="T12" fmla="*/ 20 w 153"/>
                  <a:gd name="T13" fmla="*/ 207 h 942"/>
                  <a:gd name="T14" fmla="*/ 25 w 153"/>
                  <a:gd name="T15" fmla="*/ 186 h 942"/>
                  <a:gd name="T16" fmla="*/ 25 w 153"/>
                  <a:gd name="T17" fmla="*/ 186 h 942"/>
                  <a:gd name="T18" fmla="*/ 30 w 153"/>
                  <a:gd name="T19" fmla="*/ 165 h 942"/>
                  <a:gd name="T20" fmla="*/ 30 w 153"/>
                  <a:gd name="T21" fmla="*/ 165 h 942"/>
                  <a:gd name="T22" fmla="*/ 34 w 153"/>
                  <a:gd name="T23" fmla="*/ 143 h 942"/>
                  <a:gd name="T24" fmla="*/ 34 w 153"/>
                  <a:gd name="T25" fmla="*/ 143 h 942"/>
                  <a:gd name="T26" fmla="*/ 37 w 153"/>
                  <a:gd name="T27" fmla="*/ 122 h 942"/>
                  <a:gd name="T28" fmla="*/ 37 w 153"/>
                  <a:gd name="T29" fmla="*/ 122 h 942"/>
                  <a:gd name="T30" fmla="*/ 39 w 153"/>
                  <a:gd name="T31" fmla="*/ 99 h 942"/>
                  <a:gd name="T32" fmla="*/ 39 w 153"/>
                  <a:gd name="T33" fmla="*/ 99 h 942"/>
                  <a:gd name="T34" fmla="*/ 40 w 153"/>
                  <a:gd name="T35" fmla="*/ 77 h 942"/>
                  <a:gd name="T36" fmla="*/ 40 w 153"/>
                  <a:gd name="T37" fmla="*/ 77 h 942"/>
                  <a:gd name="T38" fmla="*/ 41 w 153"/>
                  <a:gd name="T39" fmla="*/ 53 h 942"/>
                  <a:gd name="T40" fmla="*/ 41 w 153"/>
                  <a:gd name="T41" fmla="*/ 53 h 942"/>
                  <a:gd name="T42" fmla="*/ 40 w 153"/>
                  <a:gd name="T43" fmla="*/ 28 h 942"/>
                  <a:gd name="T44" fmla="*/ 40 w 153"/>
                  <a:gd name="T45" fmla="*/ 28 h 942"/>
                  <a:gd name="T46" fmla="*/ 38 w 153"/>
                  <a:gd name="T47" fmla="*/ 1 h 942"/>
                  <a:gd name="T48" fmla="*/ 38 w 153"/>
                  <a:gd name="T49" fmla="*/ 1 h 942"/>
                  <a:gd name="T50" fmla="*/ 38 w 153"/>
                  <a:gd name="T51" fmla="*/ 0 h 942"/>
                  <a:gd name="T52" fmla="*/ 37 w 153"/>
                  <a:gd name="T53" fmla="*/ 1 h 942"/>
                  <a:gd name="T54" fmla="*/ 39 w 153"/>
                  <a:gd name="T55" fmla="*/ 28 h 942"/>
                  <a:gd name="T56" fmla="*/ 40 w 153"/>
                  <a:gd name="T57" fmla="*/ 53 h 942"/>
                  <a:gd name="T58" fmla="*/ 40 w 153"/>
                  <a:gd name="T59" fmla="*/ 77 h 942"/>
                  <a:gd name="T60" fmla="*/ 38 w 153"/>
                  <a:gd name="T61" fmla="*/ 99 h 942"/>
                  <a:gd name="T62" fmla="*/ 36 w 153"/>
                  <a:gd name="T63" fmla="*/ 122 h 942"/>
                  <a:gd name="T64" fmla="*/ 34 w 153"/>
                  <a:gd name="T65" fmla="*/ 143 h 942"/>
                  <a:gd name="T66" fmla="*/ 29 w 153"/>
                  <a:gd name="T67" fmla="*/ 165 h 942"/>
                  <a:gd name="T68" fmla="*/ 25 w 153"/>
                  <a:gd name="T69" fmla="*/ 186 h 942"/>
                  <a:gd name="T70" fmla="*/ 19 w 153"/>
                  <a:gd name="T71" fmla="*/ 207 h 942"/>
                  <a:gd name="T72" fmla="*/ 13 w 153"/>
                  <a:gd name="T73" fmla="*/ 230 h 942"/>
                  <a:gd name="T74" fmla="*/ 6 w 153"/>
                  <a:gd name="T75" fmla="*/ 252 h 942"/>
                  <a:gd name="T76" fmla="*/ 0 w 153"/>
                  <a:gd name="T77" fmla="*/ 273 h 942"/>
                  <a:gd name="T78" fmla="*/ 0 w 153"/>
                  <a:gd name="T79" fmla="*/ 275 h 9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942"/>
                  <a:gd name="T122" fmla="*/ 153 w 153"/>
                  <a:gd name="T123" fmla="*/ 942 h 9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942">
                    <a:moveTo>
                      <a:pt x="0" y="942"/>
                    </a:moveTo>
                    <a:lnTo>
                      <a:pt x="26" y="862"/>
                    </a:lnTo>
                    <a:lnTo>
                      <a:pt x="52" y="786"/>
                    </a:lnTo>
                    <a:lnTo>
                      <a:pt x="74" y="711"/>
                    </a:lnTo>
                    <a:lnTo>
                      <a:pt x="94" y="638"/>
                    </a:lnTo>
                    <a:lnTo>
                      <a:pt x="112" y="565"/>
                    </a:lnTo>
                    <a:lnTo>
                      <a:pt x="127" y="491"/>
                    </a:lnTo>
                    <a:lnTo>
                      <a:pt x="139" y="418"/>
                    </a:lnTo>
                    <a:lnTo>
                      <a:pt x="146" y="341"/>
                    </a:lnTo>
                    <a:lnTo>
                      <a:pt x="152" y="263"/>
                    </a:lnTo>
                    <a:lnTo>
                      <a:pt x="153" y="181"/>
                    </a:lnTo>
                    <a:lnTo>
                      <a:pt x="150" y="94"/>
                    </a:lnTo>
                    <a:lnTo>
                      <a:pt x="143" y="1"/>
                    </a:lnTo>
                    <a:lnTo>
                      <a:pt x="141" y="1"/>
                    </a:lnTo>
                    <a:lnTo>
                      <a:pt x="141" y="0"/>
                    </a:lnTo>
                    <a:lnTo>
                      <a:pt x="140" y="1"/>
                    </a:lnTo>
                    <a:lnTo>
                      <a:pt x="148" y="94"/>
                    </a:lnTo>
                    <a:lnTo>
                      <a:pt x="150" y="181"/>
                    </a:lnTo>
                    <a:lnTo>
                      <a:pt x="149" y="263"/>
                    </a:lnTo>
                    <a:lnTo>
                      <a:pt x="144" y="341"/>
                    </a:lnTo>
                    <a:lnTo>
                      <a:pt x="136" y="418"/>
                    </a:lnTo>
                    <a:lnTo>
                      <a:pt x="125" y="491"/>
                    </a:lnTo>
                    <a:lnTo>
                      <a:pt x="109" y="565"/>
                    </a:lnTo>
                    <a:lnTo>
                      <a:pt x="92" y="638"/>
                    </a:lnTo>
                    <a:lnTo>
                      <a:pt x="71" y="711"/>
                    </a:lnTo>
                    <a:lnTo>
                      <a:pt x="49" y="786"/>
                    </a:lnTo>
                    <a:lnTo>
                      <a:pt x="24" y="862"/>
                    </a:lnTo>
                    <a:lnTo>
                      <a:pt x="0" y="937"/>
                    </a:lnTo>
                    <a:lnTo>
                      <a:pt x="0" y="94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5" name="Freeform 611">
                <a:extLst>
                  <a:ext uri="{FF2B5EF4-FFF2-40B4-BE49-F238E27FC236}">
                    <a16:creationId xmlns:a16="http://schemas.microsoft.com/office/drawing/2014/main" id="{C17586FF-7785-55D7-41E8-B975BD19EC97}"/>
                  </a:ext>
                </a:extLst>
              </p:cNvPr>
              <p:cNvSpPr>
                <a:spLocks/>
              </p:cNvSpPr>
              <p:nvPr/>
            </p:nvSpPr>
            <p:spPr bwMode="auto">
              <a:xfrm rot="4459259">
                <a:off x="3349" y="2764"/>
                <a:ext cx="53" cy="89"/>
              </a:xfrm>
              <a:custGeom>
                <a:avLst/>
                <a:gdLst>
                  <a:gd name="T0" fmla="*/ 0 w 104"/>
                  <a:gd name="T1" fmla="*/ 17 h 164"/>
                  <a:gd name="T2" fmla="*/ 1 w 104"/>
                  <a:gd name="T3" fmla="*/ 19 h 164"/>
                  <a:gd name="T4" fmla="*/ 1 w 104"/>
                  <a:gd name="T5" fmla="*/ 21 h 164"/>
                  <a:gd name="T6" fmla="*/ 1 w 104"/>
                  <a:gd name="T7" fmla="*/ 24 h 164"/>
                  <a:gd name="T8" fmla="*/ 1 w 104"/>
                  <a:gd name="T9" fmla="*/ 26 h 164"/>
                  <a:gd name="T10" fmla="*/ 1 w 104"/>
                  <a:gd name="T11" fmla="*/ 29 h 164"/>
                  <a:gd name="T12" fmla="*/ 2 w 104"/>
                  <a:gd name="T13" fmla="*/ 31 h 164"/>
                  <a:gd name="T14" fmla="*/ 2 w 104"/>
                  <a:gd name="T15" fmla="*/ 34 h 164"/>
                  <a:gd name="T16" fmla="*/ 2 w 104"/>
                  <a:gd name="T17" fmla="*/ 37 h 164"/>
                  <a:gd name="T18" fmla="*/ 1 w 104"/>
                  <a:gd name="T19" fmla="*/ 40 h 164"/>
                  <a:gd name="T20" fmla="*/ 1 w 104"/>
                  <a:gd name="T21" fmla="*/ 42 h 164"/>
                  <a:gd name="T22" fmla="*/ 1 w 104"/>
                  <a:gd name="T23" fmla="*/ 44 h 164"/>
                  <a:gd name="T24" fmla="*/ 1 w 104"/>
                  <a:gd name="T25" fmla="*/ 46 h 164"/>
                  <a:gd name="T26" fmla="*/ 5 w 104"/>
                  <a:gd name="T27" fmla="*/ 47 h 164"/>
                  <a:gd name="T28" fmla="*/ 9 w 104"/>
                  <a:gd name="T29" fmla="*/ 48 h 164"/>
                  <a:gd name="T30" fmla="*/ 13 w 104"/>
                  <a:gd name="T31" fmla="*/ 48 h 164"/>
                  <a:gd name="T32" fmla="*/ 16 w 104"/>
                  <a:gd name="T33" fmla="*/ 48 h 164"/>
                  <a:gd name="T34" fmla="*/ 19 w 104"/>
                  <a:gd name="T35" fmla="*/ 46 h 164"/>
                  <a:gd name="T36" fmla="*/ 22 w 104"/>
                  <a:gd name="T37" fmla="*/ 44 h 164"/>
                  <a:gd name="T38" fmla="*/ 24 w 104"/>
                  <a:gd name="T39" fmla="*/ 41 h 164"/>
                  <a:gd name="T40" fmla="*/ 25 w 104"/>
                  <a:gd name="T41" fmla="*/ 37 h 164"/>
                  <a:gd name="T42" fmla="*/ 27 w 104"/>
                  <a:gd name="T43" fmla="*/ 33 h 164"/>
                  <a:gd name="T44" fmla="*/ 27 w 104"/>
                  <a:gd name="T45" fmla="*/ 28 h 164"/>
                  <a:gd name="T46" fmla="*/ 26 w 104"/>
                  <a:gd name="T47" fmla="*/ 22 h 164"/>
                  <a:gd name="T48" fmla="*/ 24 w 104"/>
                  <a:gd name="T49" fmla="*/ 16 h 164"/>
                  <a:gd name="T50" fmla="*/ 23 w 104"/>
                  <a:gd name="T51" fmla="*/ 15 h 164"/>
                  <a:gd name="T52" fmla="*/ 22 w 104"/>
                  <a:gd name="T53" fmla="*/ 13 h 164"/>
                  <a:gd name="T54" fmla="*/ 21 w 104"/>
                  <a:gd name="T55" fmla="*/ 11 h 164"/>
                  <a:gd name="T56" fmla="*/ 20 w 104"/>
                  <a:gd name="T57" fmla="*/ 10 h 164"/>
                  <a:gd name="T58" fmla="*/ 19 w 104"/>
                  <a:gd name="T59" fmla="*/ 9 h 164"/>
                  <a:gd name="T60" fmla="*/ 18 w 104"/>
                  <a:gd name="T61" fmla="*/ 8 h 164"/>
                  <a:gd name="T62" fmla="*/ 17 w 104"/>
                  <a:gd name="T63" fmla="*/ 6 h 164"/>
                  <a:gd name="T64" fmla="*/ 16 w 104"/>
                  <a:gd name="T65" fmla="*/ 4 h 164"/>
                  <a:gd name="T66" fmla="*/ 15 w 104"/>
                  <a:gd name="T67" fmla="*/ 4 h 164"/>
                  <a:gd name="T68" fmla="*/ 14 w 104"/>
                  <a:gd name="T69" fmla="*/ 2 h 164"/>
                  <a:gd name="T70" fmla="*/ 12 w 104"/>
                  <a:gd name="T71" fmla="*/ 2 h 164"/>
                  <a:gd name="T72" fmla="*/ 11 w 104"/>
                  <a:gd name="T73" fmla="*/ 0 h 164"/>
                  <a:gd name="T74" fmla="*/ 10 w 104"/>
                  <a:gd name="T75" fmla="*/ 2 h 164"/>
                  <a:gd name="T76" fmla="*/ 9 w 104"/>
                  <a:gd name="T77" fmla="*/ 4 h 164"/>
                  <a:gd name="T78" fmla="*/ 7 w 104"/>
                  <a:gd name="T79" fmla="*/ 5 h 164"/>
                  <a:gd name="T80" fmla="*/ 6 w 104"/>
                  <a:gd name="T81" fmla="*/ 7 h 164"/>
                  <a:gd name="T82" fmla="*/ 5 w 104"/>
                  <a:gd name="T83" fmla="*/ 8 h 164"/>
                  <a:gd name="T84" fmla="*/ 4 w 104"/>
                  <a:gd name="T85" fmla="*/ 9 h 164"/>
                  <a:gd name="T86" fmla="*/ 3 w 104"/>
                  <a:gd name="T87" fmla="*/ 11 h 164"/>
                  <a:gd name="T88" fmla="*/ 2 w 104"/>
                  <a:gd name="T89" fmla="*/ 12 h 164"/>
                  <a:gd name="T90" fmla="*/ 2 w 104"/>
                  <a:gd name="T91" fmla="*/ 13 h 164"/>
                  <a:gd name="T92" fmla="*/ 1 w 104"/>
                  <a:gd name="T93" fmla="*/ 15 h 164"/>
                  <a:gd name="T94" fmla="*/ 1 w 104"/>
                  <a:gd name="T95" fmla="*/ 16 h 164"/>
                  <a:gd name="T96" fmla="*/ 0 w 104"/>
                  <a:gd name="T97" fmla="*/ 17 h 164"/>
                  <a:gd name="T98" fmla="*/ 0 w 104"/>
                  <a:gd name="T99" fmla="*/ 1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
                  <a:gd name="T151" fmla="*/ 0 h 164"/>
                  <a:gd name="T152" fmla="*/ 104 w 104"/>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 h="164">
                    <a:moveTo>
                      <a:pt x="0" y="57"/>
                    </a:moveTo>
                    <a:lnTo>
                      <a:pt x="2" y="64"/>
                    </a:lnTo>
                    <a:lnTo>
                      <a:pt x="3" y="72"/>
                    </a:lnTo>
                    <a:lnTo>
                      <a:pt x="3" y="81"/>
                    </a:lnTo>
                    <a:lnTo>
                      <a:pt x="4" y="89"/>
                    </a:lnTo>
                    <a:lnTo>
                      <a:pt x="4" y="99"/>
                    </a:lnTo>
                    <a:lnTo>
                      <a:pt x="5" y="107"/>
                    </a:lnTo>
                    <a:lnTo>
                      <a:pt x="5" y="116"/>
                    </a:lnTo>
                    <a:lnTo>
                      <a:pt x="5" y="125"/>
                    </a:lnTo>
                    <a:lnTo>
                      <a:pt x="4" y="134"/>
                    </a:lnTo>
                    <a:lnTo>
                      <a:pt x="4" y="141"/>
                    </a:lnTo>
                    <a:lnTo>
                      <a:pt x="3" y="149"/>
                    </a:lnTo>
                    <a:lnTo>
                      <a:pt x="2" y="154"/>
                    </a:lnTo>
                    <a:lnTo>
                      <a:pt x="18" y="160"/>
                    </a:lnTo>
                    <a:lnTo>
                      <a:pt x="34" y="164"/>
                    </a:lnTo>
                    <a:lnTo>
                      <a:pt x="49" y="164"/>
                    </a:lnTo>
                    <a:lnTo>
                      <a:pt x="62" y="162"/>
                    </a:lnTo>
                    <a:lnTo>
                      <a:pt x="74" y="157"/>
                    </a:lnTo>
                    <a:lnTo>
                      <a:pt x="85" y="150"/>
                    </a:lnTo>
                    <a:lnTo>
                      <a:pt x="92" y="140"/>
                    </a:lnTo>
                    <a:lnTo>
                      <a:pt x="99" y="128"/>
                    </a:lnTo>
                    <a:lnTo>
                      <a:pt x="102" y="113"/>
                    </a:lnTo>
                    <a:lnTo>
                      <a:pt x="104" y="96"/>
                    </a:lnTo>
                    <a:lnTo>
                      <a:pt x="101" y="76"/>
                    </a:lnTo>
                    <a:lnTo>
                      <a:pt x="95" y="53"/>
                    </a:lnTo>
                    <a:lnTo>
                      <a:pt x="90" y="49"/>
                    </a:lnTo>
                    <a:lnTo>
                      <a:pt x="85" y="44"/>
                    </a:lnTo>
                    <a:lnTo>
                      <a:pt x="80" y="39"/>
                    </a:lnTo>
                    <a:lnTo>
                      <a:pt x="76" y="33"/>
                    </a:lnTo>
                    <a:lnTo>
                      <a:pt x="72" y="30"/>
                    </a:lnTo>
                    <a:lnTo>
                      <a:pt x="68" y="25"/>
                    </a:lnTo>
                    <a:lnTo>
                      <a:pt x="64" y="20"/>
                    </a:lnTo>
                    <a:lnTo>
                      <a:pt x="60" y="15"/>
                    </a:lnTo>
                    <a:lnTo>
                      <a:pt x="57" y="12"/>
                    </a:lnTo>
                    <a:lnTo>
                      <a:pt x="53" y="8"/>
                    </a:lnTo>
                    <a:lnTo>
                      <a:pt x="48" y="5"/>
                    </a:lnTo>
                    <a:lnTo>
                      <a:pt x="42" y="0"/>
                    </a:lnTo>
                    <a:lnTo>
                      <a:pt x="39" y="6"/>
                    </a:lnTo>
                    <a:lnTo>
                      <a:pt x="34" y="12"/>
                    </a:lnTo>
                    <a:lnTo>
                      <a:pt x="28" y="17"/>
                    </a:lnTo>
                    <a:lnTo>
                      <a:pt x="23" y="22"/>
                    </a:lnTo>
                    <a:lnTo>
                      <a:pt x="19" y="27"/>
                    </a:lnTo>
                    <a:lnTo>
                      <a:pt x="14" y="31"/>
                    </a:lnTo>
                    <a:lnTo>
                      <a:pt x="11" y="36"/>
                    </a:lnTo>
                    <a:lnTo>
                      <a:pt x="8" y="40"/>
                    </a:lnTo>
                    <a:lnTo>
                      <a:pt x="5" y="44"/>
                    </a:lnTo>
                    <a:lnTo>
                      <a:pt x="3" y="49"/>
                    </a:lnTo>
                    <a:lnTo>
                      <a:pt x="2" y="53"/>
                    </a:lnTo>
                    <a:lnTo>
                      <a:pt x="0" y="5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 name="Freeform 612">
                <a:extLst>
                  <a:ext uri="{FF2B5EF4-FFF2-40B4-BE49-F238E27FC236}">
                    <a16:creationId xmlns:a16="http://schemas.microsoft.com/office/drawing/2014/main" id="{6F9A2FF4-4405-76FA-F3BB-C944EB94B40E}"/>
                  </a:ext>
                </a:extLst>
              </p:cNvPr>
              <p:cNvSpPr>
                <a:spLocks/>
              </p:cNvSpPr>
              <p:nvPr/>
            </p:nvSpPr>
            <p:spPr bwMode="auto">
              <a:xfrm rot="4459259">
                <a:off x="3356" y="2785"/>
                <a:ext cx="3" cy="5"/>
              </a:xfrm>
              <a:custGeom>
                <a:avLst/>
                <a:gdLst>
                  <a:gd name="T0" fmla="*/ 0 w 5"/>
                  <a:gd name="T1" fmla="*/ 0 h 8"/>
                  <a:gd name="T2" fmla="*/ 0 w 5"/>
                  <a:gd name="T3" fmla="*/ 0 h 8"/>
                  <a:gd name="T4" fmla="*/ 1 w 5"/>
                  <a:gd name="T5" fmla="*/ 0 h 8"/>
                  <a:gd name="T6" fmla="*/ 1 w 5"/>
                  <a:gd name="T7" fmla="*/ 3 h 8"/>
                  <a:gd name="T8" fmla="*/ 1 w 5"/>
                  <a:gd name="T9" fmla="*/ 3 h 8"/>
                  <a:gd name="T10" fmla="*/ 2 w 5"/>
                  <a:gd name="T11" fmla="*/ 3 h 8"/>
                  <a:gd name="T12" fmla="*/ 1 w 5"/>
                  <a:gd name="T13" fmla="*/ 0 h 8"/>
                  <a:gd name="T14" fmla="*/ 1 w 5"/>
                  <a:gd name="T15" fmla="*/ 0 h 8"/>
                  <a:gd name="T16" fmla="*/ 0 w 5"/>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0" y="0"/>
                    </a:moveTo>
                    <a:lnTo>
                      <a:pt x="0" y="0"/>
                    </a:lnTo>
                    <a:lnTo>
                      <a:pt x="1" y="0"/>
                    </a:lnTo>
                    <a:lnTo>
                      <a:pt x="2" y="8"/>
                    </a:lnTo>
                    <a:lnTo>
                      <a:pt x="3" y="8"/>
                    </a:lnTo>
                    <a:lnTo>
                      <a:pt x="5" y="8"/>
                    </a:lnTo>
                    <a:lnTo>
                      <a:pt x="3" y="0"/>
                    </a:lnTo>
                    <a:lnTo>
                      <a:pt x="2" y="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7" name="Freeform 613">
                <a:extLst>
                  <a:ext uri="{FF2B5EF4-FFF2-40B4-BE49-F238E27FC236}">
                    <a16:creationId xmlns:a16="http://schemas.microsoft.com/office/drawing/2014/main" id="{2F18B602-B85F-61B8-7D0E-6AA9AF043FF4}"/>
                  </a:ext>
                </a:extLst>
              </p:cNvPr>
              <p:cNvSpPr>
                <a:spLocks/>
              </p:cNvSpPr>
              <p:nvPr/>
            </p:nvSpPr>
            <p:spPr bwMode="auto">
              <a:xfrm rot="4459259">
                <a:off x="3320" y="2803"/>
                <a:ext cx="53" cy="28"/>
              </a:xfrm>
              <a:custGeom>
                <a:avLst/>
                <a:gdLst>
                  <a:gd name="T0" fmla="*/ 1 w 104"/>
                  <a:gd name="T1" fmla="*/ 8 h 53"/>
                  <a:gd name="T2" fmla="*/ 1 w 104"/>
                  <a:gd name="T3" fmla="*/ 8 h 53"/>
                  <a:gd name="T4" fmla="*/ 1 w 104"/>
                  <a:gd name="T5" fmla="*/ 10 h 53"/>
                  <a:gd name="T6" fmla="*/ 0 w 104"/>
                  <a:gd name="T7" fmla="*/ 12 h 53"/>
                  <a:gd name="T8" fmla="*/ 1 w 104"/>
                  <a:gd name="T9" fmla="*/ 12 h 53"/>
                  <a:gd name="T10" fmla="*/ 5 w 104"/>
                  <a:gd name="T11" fmla="*/ 14 h 53"/>
                  <a:gd name="T12" fmla="*/ 5 w 104"/>
                  <a:gd name="T13" fmla="*/ 14 h 53"/>
                  <a:gd name="T14" fmla="*/ 9 w 104"/>
                  <a:gd name="T15" fmla="*/ 14 h 53"/>
                  <a:gd name="T16" fmla="*/ 9 w 104"/>
                  <a:gd name="T17" fmla="*/ 15 h 53"/>
                  <a:gd name="T18" fmla="*/ 13 w 104"/>
                  <a:gd name="T19" fmla="*/ 15 h 53"/>
                  <a:gd name="T20" fmla="*/ 13 w 104"/>
                  <a:gd name="T21" fmla="*/ 14 h 53"/>
                  <a:gd name="T22" fmla="*/ 16 w 104"/>
                  <a:gd name="T23" fmla="*/ 14 h 53"/>
                  <a:gd name="T24" fmla="*/ 16 w 104"/>
                  <a:gd name="T25" fmla="*/ 14 h 53"/>
                  <a:gd name="T26" fmla="*/ 19 w 104"/>
                  <a:gd name="T27" fmla="*/ 13 h 53"/>
                  <a:gd name="T28" fmla="*/ 20 w 104"/>
                  <a:gd name="T29" fmla="*/ 13 h 53"/>
                  <a:gd name="T30" fmla="*/ 22 w 104"/>
                  <a:gd name="T31" fmla="*/ 11 h 53"/>
                  <a:gd name="T32" fmla="*/ 22 w 104"/>
                  <a:gd name="T33" fmla="*/ 11 h 53"/>
                  <a:gd name="T34" fmla="*/ 22 w 104"/>
                  <a:gd name="T35" fmla="*/ 10 h 53"/>
                  <a:gd name="T36" fmla="*/ 22 w 104"/>
                  <a:gd name="T37" fmla="*/ 10 h 53"/>
                  <a:gd name="T38" fmla="*/ 21 w 104"/>
                  <a:gd name="T39" fmla="*/ 10 h 53"/>
                  <a:gd name="T40" fmla="*/ 21 w 104"/>
                  <a:gd name="T41" fmla="*/ 11 h 53"/>
                  <a:gd name="T42" fmla="*/ 21 w 104"/>
                  <a:gd name="T43" fmla="*/ 11 h 53"/>
                  <a:gd name="T44" fmla="*/ 22 w 104"/>
                  <a:gd name="T45" fmla="*/ 11 h 53"/>
                  <a:gd name="T46" fmla="*/ 22 w 104"/>
                  <a:gd name="T47" fmla="*/ 11 h 53"/>
                  <a:gd name="T48" fmla="*/ 24 w 104"/>
                  <a:gd name="T49" fmla="*/ 8 h 53"/>
                  <a:gd name="T50" fmla="*/ 24 w 104"/>
                  <a:gd name="T51" fmla="*/ 7 h 53"/>
                  <a:gd name="T52" fmla="*/ 26 w 104"/>
                  <a:gd name="T53" fmla="*/ 4 h 53"/>
                  <a:gd name="T54" fmla="*/ 26 w 104"/>
                  <a:gd name="T55" fmla="*/ 4 h 53"/>
                  <a:gd name="T56" fmla="*/ 27 w 104"/>
                  <a:gd name="T57" fmla="*/ 0 h 53"/>
                  <a:gd name="T58" fmla="*/ 27 w 104"/>
                  <a:gd name="T59" fmla="*/ 0 h 53"/>
                  <a:gd name="T60" fmla="*/ 26 w 104"/>
                  <a:gd name="T61" fmla="*/ 0 h 53"/>
                  <a:gd name="T62" fmla="*/ 25 w 104"/>
                  <a:gd name="T63" fmla="*/ 4 h 53"/>
                  <a:gd name="T64" fmla="*/ 24 w 104"/>
                  <a:gd name="T65" fmla="*/ 7 h 53"/>
                  <a:gd name="T66" fmla="*/ 21 w 104"/>
                  <a:gd name="T67" fmla="*/ 10 h 53"/>
                  <a:gd name="T68" fmla="*/ 19 w 104"/>
                  <a:gd name="T69" fmla="*/ 12 h 53"/>
                  <a:gd name="T70" fmla="*/ 16 w 104"/>
                  <a:gd name="T71" fmla="*/ 13 h 53"/>
                  <a:gd name="T72" fmla="*/ 14 w 104"/>
                  <a:gd name="T73" fmla="*/ 14 h 53"/>
                  <a:gd name="T74" fmla="*/ 7 w 104"/>
                  <a:gd name="T75" fmla="*/ 14 h 53"/>
                  <a:gd name="T76" fmla="*/ 5 w 104"/>
                  <a:gd name="T77" fmla="*/ 13 h 53"/>
                  <a:gd name="T78" fmla="*/ 1 w 104"/>
                  <a:gd name="T79" fmla="*/ 12 h 53"/>
                  <a:gd name="T80" fmla="*/ 1 w 104"/>
                  <a:gd name="T81" fmla="*/ 10 h 53"/>
                  <a:gd name="T82" fmla="*/ 1 w 104"/>
                  <a:gd name="T83" fmla="*/ 10 h 53"/>
                  <a:gd name="T84" fmla="*/ 2 w 104"/>
                  <a:gd name="T85" fmla="*/ 8 h 53"/>
                  <a:gd name="T86" fmla="*/ 2 w 104"/>
                  <a:gd name="T87" fmla="*/ 8 h 53"/>
                  <a:gd name="T88" fmla="*/ 2 w 104"/>
                  <a:gd name="T89" fmla="*/ 8 h 53"/>
                  <a:gd name="T90" fmla="*/ 1 w 104"/>
                  <a:gd name="T91" fmla="*/ 8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
                  <a:gd name="T139" fmla="*/ 0 h 53"/>
                  <a:gd name="T140" fmla="*/ 104 w 104"/>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 h="53">
                    <a:moveTo>
                      <a:pt x="4" y="28"/>
                    </a:moveTo>
                    <a:lnTo>
                      <a:pt x="3" y="28"/>
                    </a:lnTo>
                    <a:lnTo>
                      <a:pt x="2" y="36"/>
                    </a:lnTo>
                    <a:lnTo>
                      <a:pt x="0" y="41"/>
                    </a:lnTo>
                    <a:lnTo>
                      <a:pt x="2" y="43"/>
                    </a:lnTo>
                    <a:lnTo>
                      <a:pt x="18" y="49"/>
                    </a:lnTo>
                    <a:lnTo>
                      <a:pt x="34" y="52"/>
                    </a:lnTo>
                    <a:lnTo>
                      <a:pt x="34" y="53"/>
                    </a:lnTo>
                    <a:lnTo>
                      <a:pt x="49" y="53"/>
                    </a:lnTo>
                    <a:lnTo>
                      <a:pt x="49" y="52"/>
                    </a:lnTo>
                    <a:lnTo>
                      <a:pt x="62" y="50"/>
                    </a:lnTo>
                    <a:lnTo>
                      <a:pt x="74" y="45"/>
                    </a:lnTo>
                    <a:lnTo>
                      <a:pt x="76" y="45"/>
                    </a:lnTo>
                    <a:lnTo>
                      <a:pt x="86" y="38"/>
                    </a:lnTo>
                    <a:lnTo>
                      <a:pt x="86" y="37"/>
                    </a:lnTo>
                    <a:lnTo>
                      <a:pt x="86" y="36"/>
                    </a:lnTo>
                    <a:lnTo>
                      <a:pt x="85" y="36"/>
                    </a:lnTo>
                    <a:lnTo>
                      <a:pt x="83" y="36"/>
                    </a:lnTo>
                    <a:lnTo>
                      <a:pt x="83" y="37"/>
                    </a:lnTo>
                    <a:lnTo>
                      <a:pt x="83" y="38"/>
                    </a:lnTo>
                    <a:lnTo>
                      <a:pt x="85" y="38"/>
                    </a:lnTo>
                    <a:lnTo>
                      <a:pt x="86" y="38"/>
                    </a:lnTo>
                    <a:lnTo>
                      <a:pt x="94" y="28"/>
                    </a:lnTo>
                    <a:lnTo>
                      <a:pt x="94" y="27"/>
                    </a:lnTo>
                    <a:lnTo>
                      <a:pt x="100" y="15"/>
                    </a:lnTo>
                    <a:lnTo>
                      <a:pt x="104" y="0"/>
                    </a:lnTo>
                    <a:lnTo>
                      <a:pt x="101" y="0"/>
                    </a:lnTo>
                    <a:lnTo>
                      <a:pt x="97" y="15"/>
                    </a:lnTo>
                    <a:lnTo>
                      <a:pt x="92" y="24"/>
                    </a:lnTo>
                    <a:lnTo>
                      <a:pt x="83" y="36"/>
                    </a:lnTo>
                    <a:lnTo>
                      <a:pt x="72" y="43"/>
                    </a:lnTo>
                    <a:lnTo>
                      <a:pt x="62" y="47"/>
                    </a:lnTo>
                    <a:lnTo>
                      <a:pt x="54" y="49"/>
                    </a:lnTo>
                    <a:lnTo>
                      <a:pt x="28" y="49"/>
                    </a:lnTo>
                    <a:lnTo>
                      <a:pt x="18" y="46"/>
                    </a:lnTo>
                    <a:lnTo>
                      <a:pt x="3" y="41"/>
                    </a:lnTo>
                    <a:lnTo>
                      <a:pt x="4" y="36"/>
                    </a:lnTo>
                    <a:lnTo>
                      <a:pt x="5" y="28"/>
                    </a:lnTo>
                    <a:lnTo>
                      <a:pt x="7" y="28"/>
                    </a:lnTo>
                    <a:lnTo>
                      <a:pt x="4" y="2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8" name="Freeform 614">
                <a:extLst>
                  <a:ext uri="{FF2B5EF4-FFF2-40B4-BE49-F238E27FC236}">
                    <a16:creationId xmlns:a16="http://schemas.microsoft.com/office/drawing/2014/main" id="{446962D1-99F1-A045-A48A-68A664DE2B2D}"/>
                  </a:ext>
                </a:extLst>
              </p:cNvPr>
              <p:cNvSpPr>
                <a:spLocks/>
              </p:cNvSpPr>
              <p:nvPr/>
            </p:nvSpPr>
            <p:spPr bwMode="auto">
              <a:xfrm rot="4459259">
                <a:off x="3364" y="2776"/>
                <a:ext cx="51" cy="61"/>
              </a:xfrm>
              <a:custGeom>
                <a:avLst/>
                <a:gdLst>
                  <a:gd name="T0" fmla="*/ 27 w 98"/>
                  <a:gd name="T1" fmla="*/ 28 h 114"/>
                  <a:gd name="T2" fmla="*/ 26 w 98"/>
                  <a:gd name="T3" fmla="*/ 22 h 114"/>
                  <a:gd name="T4" fmla="*/ 24 w 98"/>
                  <a:gd name="T5" fmla="*/ 16 h 114"/>
                  <a:gd name="T6" fmla="*/ 20 w 98"/>
                  <a:gd name="T7" fmla="*/ 11 h 114"/>
                  <a:gd name="T8" fmla="*/ 19 w 98"/>
                  <a:gd name="T9" fmla="*/ 10 h 114"/>
                  <a:gd name="T10" fmla="*/ 15 w 98"/>
                  <a:gd name="T11" fmla="*/ 4 h 114"/>
                  <a:gd name="T12" fmla="*/ 12 w 98"/>
                  <a:gd name="T13" fmla="*/ 2 h 114"/>
                  <a:gd name="T14" fmla="*/ 11 w 98"/>
                  <a:gd name="T15" fmla="*/ 1 h 114"/>
                  <a:gd name="T16" fmla="*/ 9 w 98"/>
                  <a:gd name="T17" fmla="*/ 0 h 114"/>
                  <a:gd name="T18" fmla="*/ 8 w 98"/>
                  <a:gd name="T19" fmla="*/ 2 h 114"/>
                  <a:gd name="T20" fmla="*/ 5 w 98"/>
                  <a:gd name="T21" fmla="*/ 5 h 114"/>
                  <a:gd name="T22" fmla="*/ 4 w 98"/>
                  <a:gd name="T23" fmla="*/ 6 h 114"/>
                  <a:gd name="T24" fmla="*/ 3 w 98"/>
                  <a:gd name="T25" fmla="*/ 7 h 114"/>
                  <a:gd name="T26" fmla="*/ 2 w 98"/>
                  <a:gd name="T27" fmla="*/ 9 h 114"/>
                  <a:gd name="T28" fmla="*/ 2 w 98"/>
                  <a:gd name="T29" fmla="*/ 10 h 114"/>
                  <a:gd name="T30" fmla="*/ 3 w 98"/>
                  <a:gd name="T31" fmla="*/ 9 h 114"/>
                  <a:gd name="T32" fmla="*/ 2 w 98"/>
                  <a:gd name="T33" fmla="*/ 9 h 114"/>
                  <a:gd name="T34" fmla="*/ 1 w 98"/>
                  <a:gd name="T35" fmla="*/ 10 h 114"/>
                  <a:gd name="T36" fmla="*/ 0 w 98"/>
                  <a:gd name="T37" fmla="*/ 12 h 114"/>
                  <a:gd name="T38" fmla="*/ 1 w 98"/>
                  <a:gd name="T39" fmla="*/ 12 h 114"/>
                  <a:gd name="T40" fmla="*/ 3 w 98"/>
                  <a:gd name="T41" fmla="*/ 10 h 114"/>
                  <a:gd name="T42" fmla="*/ 4 w 98"/>
                  <a:gd name="T43" fmla="*/ 8 h 114"/>
                  <a:gd name="T44" fmla="*/ 3 w 98"/>
                  <a:gd name="T45" fmla="*/ 7 h 114"/>
                  <a:gd name="T46" fmla="*/ 3 w 98"/>
                  <a:gd name="T47" fmla="*/ 8 h 114"/>
                  <a:gd name="T48" fmla="*/ 3 w 98"/>
                  <a:gd name="T49" fmla="*/ 9 h 114"/>
                  <a:gd name="T50" fmla="*/ 5 w 98"/>
                  <a:gd name="T51" fmla="*/ 7 h 114"/>
                  <a:gd name="T52" fmla="*/ 8 w 98"/>
                  <a:gd name="T53" fmla="*/ 4 h 114"/>
                  <a:gd name="T54" fmla="*/ 9 w 98"/>
                  <a:gd name="T55" fmla="*/ 2 h 114"/>
                  <a:gd name="T56" fmla="*/ 9 w 98"/>
                  <a:gd name="T57" fmla="*/ 1 h 114"/>
                  <a:gd name="T58" fmla="*/ 10 w 98"/>
                  <a:gd name="T59" fmla="*/ 2 h 114"/>
                  <a:gd name="T60" fmla="*/ 14 w 98"/>
                  <a:gd name="T61" fmla="*/ 5 h 114"/>
                  <a:gd name="T62" fmla="*/ 17 w 98"/>
                  <a:gd name="T63" fmla="*/ 9 h 114"/>
                  <a:gd name="T64" fmla="*/ 19 w 98"/>
                  <a:gd name="T65" fmla="*/ 12 h 114"/>
                  <a:gd name="T66" fmla="*/ 23 w 98"/>
                  <a:gd name="T67" fmla="*/ 16 h 114"/>
                  <a:gd name="T68" fmla="*/ 26 w 98"/>
                  <a:gd name="T69" fmla="*/ 28 h 114"/>
                  <a:gd name="T70" fmla="*/ 26 w 98"/>
                  <a:gd name="T71" fmla="*/ 33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14"/>
                  <a:gd name="T110" fmla="*/ 98 w 98"/>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14">
                    <a:moveTo>
                      <a:pt x="97" y="114"/>
                    </a:moveTo>
                    <a:lnTo>
                      <a:pt x="98" y="97"/>
                    </a:lnTo>
                    <a:lnTo>
                      <a:pt x="95" y="77"/>
                    </a:lnTo>
                    <a:lnTo>
                      <a:pt x="89" y="54"/>
                    </a:lnTo>
                    <a:lnTo>
                      <a:pt x="89" y="53"/>
                    </a:lnTo>
                    <a:lnTo>
                      <a:pt x="74" y="39"/>
                    </a:lnTo>
                    <a:lnTo>
                      <a:pt x="70" y="33"/>
                    </a:lnTo>
                    <a:lnTo>
                      <a:pt x="66" y="29"/>
                    </a:lnTo>
                    <a:lnTo>
                      <a:pt x="55" y="15"/>
                    </a:lnTo>
                    <a:lnTo>
                      <a:pt x="47" y="8"/>
                    </a:lnTo>
                    <a:lnTo>
                      <a:pt x="42" y="4"/>
                    </a:lnTo>
                    <a:lnTo>
                      <a:pt x="37" y="0"/>
                    </a:lnTo>
                    <a:lnTo>
                      <a:pt x="35" y="0"/>
                    </a:lnTo>
                    <a:lnTo>
                      <a:pt x="34" y="0"/>
                    </a:lnTo>
                    <a:lnTo>
                      <a:pt x="30" y="6"/>
                    </a:lnTo>
                    <a:lnTo>
                      <a:pt x="25" y="12"/>
                    </a:lnTo>
                    <a:lnTo>
                      <a:pt x="20" y="16"/>
                    </a:lnTo>
                    <a:lnTo>
                      <a:pt x="15" y="22"/>
                    </a:lnTo>
                    <a:lnTo>
                      <a:pt x="11" y="27"/>
                    </a:lnTo>
                    <a:lnTo>
                      <a:pt x="6" y="31"/>
                    </a:lnTo>
                    <a:lnTo>
                      <a:pt x="6" y="32"/>
                    </a:lnTo>
                    <a:lnTo>
                      <a:pt x="6" y="33"/>
                    </a:lnTo>
                    <a:lnTo>
                      <a:pt x="7" y="33"/>
                    </a:lnTo>
                    <a:lnTo>
                      <a:pt x="9" y="33"/>
                    </a:lnTo>
                    <a:lnTo>
                      <a:pt x="9" y="32"/>
                    </a:lnTo>
                    <a:lnTo>
                      <a:pt x="9" y="31"/>
                    </a:lnTo>
                    <a:lnTo>
                      <a:pt x="7" y="31"/>
                    </a:lnTo>
                    <a:lnTo>
                      <a:pt x="6" y="31"/>
                    </a:lnTo>
                    <a:lnTo>
                      <a:pt x="2" y="35"/>
                    </a:lnTo>
                    <a:lnTo>
                      <a:pt x="2" y="37"/>
                    </a:lnTo>
                    <a:lnTo>
                      <a:pt x="0" y="41"/>
                    </a:lnTo>
                    <a:lnTo>
                      <a:pt x="1" y="41"/>
                    </a:lnTo>
                    <a:lnTo>
                      <a:pt x="2" y="41"/>
                    </a:lnTo>
                    <a:lnTo>
                      <a:pt x="4" y="40"/>
                    </a:lnTo>
                    <a:lnTo>
                      <a:pt x="9" y="33"/>
                    </a:lnTo>
                    <a:lnTo>
                      <a:pt x="14" y="29"/>
                    </a:lnTo>
                    <a:lnTo>
                      <a:pt x="14" y="28"/>
                    </a:lnTo>
                    <a:lnTo>
                      <a:pt x="14" y="27"/>
                    </a:lnTo>
                    <a:lnTo>
                      <a:pt x="12" y="27"/>
                    </a:lnTo>
                    <a:lnTo>
                      <a:pt x="11" y="27"/>
                    </a:lnTo>
                    <a:lnTo>
                      <a:pt x="11" y="28"/>
                    </a:lnTo>
                    <a:lnTo>
                      <a:pt x="11" y="29"/>
                    </a:lnTo>
                    <a:lnTo>
                      <a:pt x="12" y="29"/>
                    </a:lnTo>
                    <a:lnTo>
                      <a:pt x="14" y="29"/>
                    </a:lnTo>
                    <a:lnTo>
                      <a:pt x="18" y="25"/>
                    </a:lnTo>
                    <a:lnTo>
                      <a:pt x="23" y="19"/>
                    </a:lnTo>
                    <a:lnTo>
                      <a:pt x="28" y="14"/>
                    </a:lnTo>
                    <a:lnTo>
                      <a:pt x="33" y="8"/>
                    </a:lnTo>
                    <a:lnTo>
                      <a:pt x="35" y="3"/>
                    </a:lnTo>
                    <a:lnTo>
                      <a:pt x="39" y="7"/>
                    </a:lnTo>
                    <a:lnTo>
                      <a:pt x="44" y="10"/>
                    </a:lnTo>
                    <a:lnTo>
                      <a:pt x="52" y="18"/>
                    </a:lnTo>
                    <a:lnTo>
                      <a:pt x="64" y="32"/>
                    </a:lnTo>
                    <a:lnTo>
                      <a:pt x="67" y="35"/>
                    </a:lnTo>
                    <a:lnTo>
                      <a:pt x="71" y="41"/>
                    </a:lnTo>
                    <a:lnTo>
                      <a:pt x="87" y="56"/>
                    </a:lnTo>
                    <a:lnTo>
                      <a:pt x="93" y="77"/>
                    </a:lnTo>
                    <a:lnTo>
                      <a:pt x="95" y="97"/>
                    </a:lnTo>
                    <a:lnTo>
                      <a:pt x="94" y="114"/>
                    </a:lnTo>
                    <a:lnTo>
                      <a:pt x="97" y="11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9" name="Freeform 615">
                <a:extLst>
                  <a:ext uri="{FF2B5EF4-FFF2-40B4-BE49-F238E27FC236}">
                    <a16:creationId xmlns:a16="http://schemas.microsoft.com/office/drawing/2014/main" id="{AC4523C9-83D1-0353-ADDD-618106ED018C}"/>
                  </a:ext>
                </a:extLst>
              </p:cNvPr>
              <p:cNvSpPr>
                <a:spLocks/>
              </p:cNvSpPr>
              <p:nvPr/>
            </p:nvSpPr>
            <p:spPr bwMode="auto">
              <a:xfrm rot="4459259">
                <a:off x="3384" y="2774"/>
                <a:ext cx="4" cy="9"/>
              </a:xfrm>
              <a:custGeom>
                <a:avLst/>
                <a:gdLst>
                  <a:gd name="T0" fmla="*/ 1 w 8"/>
                  <a:gd name="T1" fmla="*/ 0 h 15"/>
                  <a:gd name="T2" fmla="*/ 1 w 8"/>
                  <a:gd name="T3" fmla="*/ 0 h 15"/>
                  <a:gd name="T4" fmla="*/ 1 w 8"/>
                  <a:gd name="T5" fmla="*/ 1 h 15"/>
                  <a:gd name="T6" fmla="*/ 1 w 8"/>
                  <a:gd name="T7" fmla="*/ 2 h 15"/>
                  <a:gd name="T8" fmla="*/ 1 w 8"/>
                  <a:gd name="T9" fmla="*/ 2 h 15"/>
                  <a:gd name="T10" fmla="*/ 1 w 8"/>
                  <a:gd name="T11" fmla="*/ 4 h 15"/>
                  <a:gd name="T12" fmla="*/ 0 w 8"/>
                  <a:gd name="T13" fmla="*/ 5 h 15"/>
                  <a:gd name="T14" fmla="*/ 1 w 8"/>
                  <a:gd name="T15" fmla="*/ 5 h 15"/>
                  <a:gd name="T16" fmla="*/ 1 w 8"/>
                  <a:gd name="T17" fmla="*/ 5 h 15"/>
                  <a:gd name="T18" fmla="*/ 1 w 8"/>
                  <a:gd name="T19" fmla="*/ 5 h 15"/>
                  <a:gd name="T20" fmla="*/ 1 w 8"/>
                  <a:gd name="T21" fmla="*/ 5 h 15"/>
                  <a:gd name="T22" fmla="*/ 1 w 8"/>
                  <a:gd name="T23" fmla="*/ 5 h 15"/>
                  <a:gd name="T24" fmla="*/ 1 w 8"/>
                  <a:gd name="T25" fmla="*/ 5 h 15"/>
                  <a:gd name="T26" fmla="*/ 0 w 8"/>
                  <a:gd name="T27" fmla="*/ 5 h 15"/>
                  <a:gd name="T28" fmla="*/ 1 w 8"/>
                  <a:gd name="T29" fmla="*/ 5 h 15"/>
                  <a:gd name="T30" fmla="*/ 1 w 8"/>
                  <a:gd name="T31" fmla="*/ 4 h 15"/>
                  <a:gd name="T32" fmla="*/ 1 w 8"/>
                  <a:gd name="T33" fmla="*/ 4 h 15"/>
                  <a:gd name="T34" fmla="*/ 1 w 8"/>
                  <a:gd name="T35" fmla="*/ 2 h 15"/>
                  <a:gd name="T36" fmla="*/ 2 w 8"/>
                  <a:gd name="T37" fmla="*/ 1 h 15"/>
                  <a:gd name="T38" fmla="*/ 2 w 8"/>
                  <a:gd name="T39" fmla="*/ 1 h 15"/>
                  <a:gd name="T40" fmla="*/ 1 w 8"/>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5"/>
                  <a:gd name="T65" fmla="*/ 8 w 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5">
                    <a:moveTo>
                      <a:pt x="5" y="0"/>
                    </a:moveTo>
                    <a:lnTo>
                      <a:pt x="5" y="0"/>
                    </a:lnTo>
                    <a:lnTo>
                      <a:pt x="5" y="1"/>
                    </a:lnTo>
                    <a:lnTo>
                      <a:pt x="3" y="6"/>
                    </a:lnTo>
                    <a:lnTo>
                      <a:pt x="1" y="10"/>
                    </a:lnTo>
                    <a:lnTo>
                      <a:pt x="0" y="14"/>
                    </a:lnTo>
                    <a:lnTo>
                      <a:pt x="1" y="14"/>
                    </a:lnTo>
                    <a:lnTo>
                      <a:pt x="1" y="15"/>
                    </a:lnTo>
                    <a:lnTo>
                      <a:pt x="1" y="14"/>
                    </a:lnTo>
                    <a:lnTo>
                      <a:pt x="3" y="14"/>
                    </a:lnTo>
                    <a:lnTo>
                      <a:pt x="1" y="14"/>
                    </a:lnTo>
                    <a:lnTo>
                      <a:pt x="1" y="13"/>
                    </a:lnTo>
                    <a:lnTo>
                      <a:pt x="0" y="14"/>
                    </a:lnTo>
                    <a:lnTo>
                      <a:pt x="3" y="14"/>
                    </a:lnTo>
                    <a:lnTo>
                      <a:pt x="4" y="10"/>
                    </a:lnTo>
                    <a:lnTo>
                      <a:pt x="5" y="6"/>
                    </a:lnTo>
                    <a:lnTo>
                      <a:pt x="8" y="1"/>
                    </a:lnTo>
                    <a:lnTo>
                      <a:pt x="6" y="1"/>
                    </a:lnTo>
                    <a:lnTo>
                      <a:pt x="5"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0" name="Freeform 616">
                <a:extLst>
                  <a:ext uri="{FF2B5EF4-FFF2-40B4-BE49-F238E27FC236}">
                    <a16:creationId xmlns:a16="http://schemas.microsoft.com/office/drawing/2014/main" id="{DDA5E72A-2B09-A359-8F82-3DE05DABD5FB}"/>
                  </a:ext>
                </a:extLst>
              </p:cNvPr>
              <p:cNvSpPr>
                <a:spLocks/>
              </p:cNvSpPr>
              <p:nvPr/>
            </p:nvSpPr>
            <p:spPr bwMode="auto">
              <a:xfrm rot="4459259">
                <a:off x="3344" y="2722"/>
                <a:ext cx="43" cy="84"/>
              </a:xfrm>
              <a:custGeom>
                <a:avLst/>
                <a:gdLst>
                  <a:gd name="T0" fmla="*/ 7 w 84"/>
                  <a:gd name="T1" fmla="*/ 40 h 157"/>
                  <a:gd name="T2" fmla="*/ 9 w 84"/>
                  <a:gd name="T3" fmla="*/ 40 h 157"/>
                  <a:gd name="T4" fmla="*/ 10 w 84"/>
                  <a:gd name="T5" fmla="*/ 41 h 157"/>
                  <a:gd name="T6" fmla="*/ 11 w 84"/>
                  <a:gd name="T7" fmla="*/ 41 h 157"/>
                  <a:gd name="T8" fmla="*/ 12 w 84"/>
                  <a:gd name="T9" fmla="*/ 42 h 157"/>
                  <a:gd name="T10" fmla="*/ 13 w 84"/>
                  <a:gd name="T11" fmla="*/ 42 h 157"/>
                  <a:gd name="T12" fmla="*/ 13 w 84"/>
                  <a:gd name="T13" fmla="*/ 42 h 157"/>
                  <a:gd name="T14" fmla="*/ 14 w 84"/>
                  <a:gd name="T15" fmla="*/ 43 h 157"/>
                  <a:gd name="T16" fmla="*/ 15 w 84"/>
                  <a:gd name="T17" fmla="*/ 43 h 157"/>
                  <a:gd name="T18" fmla="*/ 16 w 84"/>
                  <a:gd name="T19" fmla="*/ 43 h 157"/>
                  <a:gd name="T20" fmla="*/ 17 w 84"/>
                  <a:gd name="T21" fmla="*/ 44 h 157"/>
                  <a:gd name="T22" fmla="*/ 18 w 84"/>
                  <a:gd name="T23" fmla="*/ 44 h 157"/>
                  <a:gd name="T24" fmla="*/ 19 w 84"/>
                  <a:gd name="T25" fmla="*/ 45 h 157"/>
                  <a:gd name="T26" fmla="*/ 20 w 84"/>
                  <a:gd name="T27" fmla="*/ 44 h 157"/>
                  <a:gd name="T28" fmla="*/ 22 w 84"/>
                  <a:gd name="T29" fmla="*/ 42 h 157"/>
                  <a:gd name="T30" fmla="*/ 22 w 84"/>
                  <a:gd name="T31" fmla="*/ 40 h 157"/>
                  <a:gd name="T32" fmla="*/ 22 w 84"/>
                  <a:gd name="T33" fmla="*/ 38 h 157"/>
                  <a:gd name="T34" fmla="*/ 22 w 84"/>
                  <a:gd name="T35" fmla="*/ 35 h 157"/>
                  <a:gd name="T36" fmla="*/ 22 w 84"/>
                  <a:gd name="T37" fmla="*/ 33 h 157"/>
                  <a:gd name="T38" fmla="*/ 22 w 84"/>
                  <a:gd name="T39" fmla="*/ 29 h 157"/>
                  <a:gd name="T40" fmla="*/ 22 w 84"/>
                  <a:gd name="T41" fmla="*/ 26 h 157"/>
                  <a:gd name="T42" fmla="*/ 22 w 84"/>
                  <a:gd name="T43" fmla="*/ 23 h 157"/>
                  <a:gd name="T44" fmla="*/ 21 w 84"/>
                  <a:gd name="T45" fmla="*/ 20 h 157"/>
                  <a:gd name="T46" fmla="*/ 21 w 84"/>
                  <a:gd name="T47" fmla="*/ 16 h 157"/>
                  <a:gd name="T48" fmla="*/ 21 w 84"/>
                  <a:gd name="T49" fmla="*/ 13 h 157"/>
                  <a:gd name="T50" fmla="*/ 20 w 84"/>
                  <a:gd name="T51" fmla="*/ 13 h 157"/>
                  <a:gd name="T52" fmla="*/ 18 w 84"/>
                  <a:gd name="T53" fmla="*/ 11 h 157"/>
                  <a:gd name="T54" fmla="*/ 17 w 84"/>
                  <a:gd name="T55" fmla="*/ 11 h 157"/>
                  <a:gd name="T56" fmla="*/ 15 w 84"/>
                  <a:gd name="T57" fmla="*/ 10 h 157"/>
                  <a:gd name="T58" fmla="*/ 14 w 84"/>
                  <a:gd name="T59" fmla="*/ 8 h 157"/>
                  <a:gd name="T60" fmla="*/ 12 w 84"/>
                  <a:gd name="T61" fmla="*/ 6 h 157"/>
                  <a:gd name="T62" fmla="*/ 11 w 84"/>
                  <a:gd name="T63" fmla="*/ 5 h 157"/>
                  <a:gd name="T64" fmla="*/ 9 w 84"/>
                  <a:gd name="T65" fmla="*/ 4 h 157"/>
                  <a:gd name="T66" fmla="*/ 7 w 84"/>
                  <a:gd name="T67" fmla="*/ 3 h 157"/>
                  <a:gd name="T68" fmla="*/ 6 w 84"/>
                  <a:gd name="T69" fmla="*/ 2 h 157"/>
                  <a:gd name="T70" fmla="*/ 4 w 84"/>
                  <a:gd name="T71" fmla="*/ 1 h 157"/>
                  <a:gd name="T72" fmla="*/ 3 w 84"/>
                  <a:gd name="T73" fmla="*/ 0 h 157"/>
                  <a:gd name="T74" fmla="*/ 4 w 84"/>
                  <a:gd name="T75" fmla="*/ 3 h 157"/>
                  <a:gd name="T76" fmla="*/ 4 w 84"/>
                  <a:gd name="T77" fmla="*/ 6 h 157"/>
                  <a:gd name="T78" fmla="*/ 4 w 84"/>
                  <a:gd name="T79" fmla="*/ 9 h 157"/>
                  <a:gd name="T80" fmla="*/ 4 w 84"/>
                  <a:gd name="T81" fmla="*/ 12 h 157"/>
                  <a:gd name="T82" fmla="*/ 4 w 84"/>
                  <a:gd name="T83" fmla="*/ 16 h 157"/>
                  <a:gd name="T84" fmla="*/ 4 w 84"/>
                  <a:gd name="T85" fmla="*/ 19 h 157"/>
                  <a:gd name="T86" fmla="*/ 3 w 84"/>
                  <a:gd name="T87" fmla="*/ 22 h 157"/>
                  <a:gd name="T88" fmla="*/ 3 w 84"/>
                  <a:gd name="T89" fmla="*/ 26 h 157"/>
                  <a:gd name="T90" fmla="*/ 2 w 84"/>
                  <a:gd name="T91" fmla="*/ 29 h 157"/>
                  <a:gd name="T92" fmla="*/ 2 w 84"/>
                  <a:gd name="T93" fmla="*/ 32 h 157"/>
                  <a:gd name="T94" fmla="*/ 1 w 84"/>
                  <a:gd name="T95" fmla="*/ 35 h 157"/>
                  <a:gd name="T96" fmla="*/ 0 w 84"/>
                  <a:gd name="T97" fmla="*/ 38 h 157"/>
                  <a:gd name="T98" fmla="*/ 1 w 84"/>
                  <a:gd name="T99" fmla="*/ 39 h 157"/>
                  <a:gd name="T100" fmla="*/ 2 w 84"/>
                  <a:gd name="T101" fmla="*/ 39 h 157"/>
                  <a:gd name="T102" fmla="*/ 2 w 84"/>
                  <a:gd name="T103" fmla="*/ 39 h 157"/>
                  <a:gd name="T104" fmla="*/ 3 w 84"/>
                  <a:gd name="T105" fmla="*/ 40 h 157"/>
                  <a:gd name="T106" fmla="*/ 4 w 84"/>
                  <a:gd name="T107" fmla="*/ 40 h 157"/>
                  <a:gd name="T108" fmla="*/ 4 w 84"/>
                  <a:gd name="T109" fmla="*/ 40 h 157"/>
                  <a:gd name="T110" fmla="*/ 5 w 84"/>
                  <a:gd name="T111" fmla="*/ 40 h 157"/>
                  <a:gd name="T112" fmla="*/ 6 w 84"/>
                  <a:gd name="T113" fmla="*/ 40 h 157"/>
                  <a:gd name="T114" fmla="*/ 6 w 84"/>
                  <a:gd name="T115" fmla="*/ 40 h 157"/>
                  <a:gd name="T116" fmla="*/ 7 w 84"/>
                  <a:gd name="T117" fmla="*/ 40 h 157"/>
                  <a:gd name="T118" fmla="*/ 7 w 84"/>
                  <a:gd name="T119" fmla="*/ 40 h 157"/>
                  <a:gd name="T120" fmla="*/ 7 w 84"/>
                  <a:gd name="T121" fmla="*/ 40 h 157"/>
                  <a:gd name="T122" fmla="*/ 7 w 84"/>
                  <a:gd name="T123" fmla="*/ 40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57"/>
                  <a:gd name="T188" fmla="*/ 84 w 84"/>
                  <a:gd name="T189" fmla="*/ 157 h 1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57">
                    <a:moveTo>
                      <a:pt x="28" y="139"/>
                    </a:moveTo>
                    <a:lnTo>
                      <a:pt x="33" y="141"/>
                    </a:lnTo>
                    <a:lnTo>
                      <a:pt x="38" y="142"/>
                    </a:lnTo>
                    <a:lnTo>
                      <a:pt x="42" y="144"/>
                    </a:lnTo>
                    <a:lnTo>
                      <a:pt x="45" y="146"/>
                    </a:lnTo>
                    <a:lnTo>
                      <a:pt x="48" y="147"/>
                    </a:lnTo>
                    <a:lnTo>
                      <a:pt x="51" y="148"/>
                    </a:lnTo>
                    <a:lnTo>
                      <a:pt x="55" y="150"/>
                    </a:lnTo>
                    <a:lnTo>
                      <a:pt x="57" y="151"/>
                    </a:lnTo>
                    <a:lnTo>
                      <a:pt x="61" y="152"/>
                    </a:lnTo>
                    <a:lnTo>
                      <a:pt x="66" y="153"/>
                    </a:lnTo>
                    <a:lnTo>
                      <a:pt x="70" y="155"/>
                    </a:lnTo>
                    <a:lnTo>
                      <a:pt x="75" y="157"/>
                    </a:lnTo>
                    <a:lnTo>
                      <a:pt x="79" y="153"/>
                    </a:lnTo>
                    <a:lnTo>
                      <a:pt x="83" y="147"/>
                    </a:lnTo>
                    <a:lnTo>
                      <a:pt x="84" y="140"/>
                    </a:lnTo>
                    <a:lnTo>
                      <a:pt x="84" y="132"/>
                    </a:lnTo>
                    <a:lnTo>
                      <a:pt x="84" y="123"/>
                    </a:lnTo>
                    <a:lnTo>
                      <a:pt x="84" y="114"/>
                    </a:lnTo>
                    <a:lnTo>
                      <a:pt x="83" y="103"/>
                    </a:lnTo>
                    <a:lnTo>
                      <a:pt x="83" y="92"/>
                    </a:lnTo>
                    <a:lnTo>
                      <a:pt x="82" y="81"/>
                    </a:lnTo>
                    <a:lnTo>
                      <a:pt x="80" y="69"/>
                    </a:lnTo>
                    <a:lnTo>
                      <a:pt x="80" y="57"/>
                    </a:lnTo>
                    <a:lnTo>
                      <a:pt x="80" y="45"/>
                    </a:lnTo>
                    <a:lnTo>
                      <a:pt x="76" y="44"/>
                    </a:lnTo>
                    <a:lnTo>
                      <a:pt x="70" y="40"/>
                    </a:lnTo>
                    <a:lnTo>
                      <a:pt x="65" y="37"/>
                    </a:lnTo>
                    <a:lnTo>
                      <a:pt x="59" y="33"/>
                    </a:lnTo>
                    <a:lnTo>
                      <a:pt x="52" y="28"/>
                    </a:lnTo>
                    <a:lnTo>
                      <a:pt x="46" y="22"/>
                    </a:lnTo>
                    <a:lnTo>
                      <a:pt x="41" y="18"/>
                    </a:lnTo>
                    <a:lnTo>
                      <a:pt x="34" y="13"/>
                    </a:lnTo>
                    <a:lnTo>
                      <a:pt x="28" y="9"/>
                    </a:lnTo>
                    <a:lnTo>
                      <a:pt x="23" y="6"/>
                    </a:lnTo>
                    <a:lnTo>
                      <a:pt x="16" y="2"/>
                    </a:lnTo>
                    <a:lnTo>
                      <a:pt x="11" y="0"/>
                    </a:lnTo>
                    <a:lnTo>
                      <a:pt x="14" y="9"/>
                    </a:lnTo>
                    <a:lnTo>
                      <a:pt x="14" y="20"/>
                    </a:lnTo>
                    <a:lnTo>
                      <a:pt x="15" y="31"/>
                    </a:lnTo>
                    <a:lnTo>
                      <a:pt x="14" y="43"/>
                    </a:lnTo>
                    <a:lnTo>
                      <a:pt x="14" y="54"/>
                    </a:lnTo>
                    <a:lnTo>
                      <a:pt x="13" y="66"/>
                    </a:lnTo>
                    <a:lnTo>
                      <a:pt x="11" y="78"/>
                    </a:lnTo>
                    <a:lnTo>
                      <a:pt x="9" y="90"/>
                    </a:lnTo>
                    <a:lnTo>
                      <a:pt x="8" y="102"/>
                    </a:lnTo>
                    <a:lnTo>
                      <a:pt x="5" y="113"/>
                    </a:lnTo>
                    <a:lnTo>
                      <a:pt x="2" y="123"/>
                    </a:lnTo>
                    <a:lnTo>
                      <a:pt x="0" y="133"/>
                    </a:lnTo>
                    <a:lnTo>
                      <a:pt x="2" y="134"/>
                    </a:lnTo>
                    <a:lnTo>
                      <a:pt x="5" y="135"/>
                    </a:lnTo>
                    <a:lnTo>
                      <a:pt x="8" y="136"/>
                    </a:lnTo>
                    <a:lnTo>
                      <a:pt x="10" y="138"/>
                    </a:lnTo>
                    <a:lnTo>
                      <a:pt x="14" y="139"/>
                    </a:lnTo>
                    <a:lnTo>
                      <a:pt x="16" y="140"/>
                    </a:lnTo>
                    <a:lnTo>
                      <a:pt x="19" y="140"/>
                    </a:lnTo>
                    <a:lnTo>
                      <a:pt x="22" y="141"/>
                    </a:lnTo>
                    <a:lnTo>
                      <a:pt x="24" y="141"/>
                    </a:lnTo>
                    <a:lnTo>
                      <a:pt x="27" y="141"/>
                    </a:lnTo>
                    <a:lnTo>
                      <a:pt x="28" y="140"/>
                    </a:lnTo>
                    <a:lnTo>
                      <a:pt x="28" y="1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1" name="Freeform 617">
                <a:extLst>
                  <a:ext uri="{FF2B5EF4-FFF2-40B4-BE49-F238E27FC236}">
                    <a16:creationId xmlns:a16="http://schemas.microsoft.com/office/drawing/2014/main" id="{D6B9DB9C-2CA5-A38B-4850-E02EA61196FF}"/>
                  </a:ext>
                </a:extLst>
              </p:cNvPr>
              <p:cNvSpPr>
                <a:spLocks/>
              </p:cNvSpPr>
              <p:nvPr/>
            </p:nvSpPr>
            <p:spPr bwMode="auto">
              <a:xfrm rot="4459259">
                <a:off x="3317" y="2775"/>
                <a:ext cx="30" cy="10"/>
              </a:xfrm>
              <a:custGeom>
                <a:avLst/>
                <a:gdLst>
                  <a:gd name="T0" fmla="*/ 0 w 57"/>
                  <a:gd name="T1" fmla="*/ 0 h 20"/>
                  <a:gd name="T2" fmla="*/ 0 w 57"/>
                  <a:gd name="T3" fmla="*/ 1 h 20"/>
                  <a:gd name="T4" fmla="*/ 2 w 57"/>
                  <a:gd name="T5" fmla="*/ 1 h 20"/>
                  <a:gd name="T6" fmla="*/ 2 w 57"/>
                  <a:gd name="T7" fmla="*/ 1 h 20"/>
                  <a:gd name="T8" fmla="*/ 3 w 57"/>
                  <a:gd name="T9" fmla="*/ 2 h 20"/>
                  <a:gd name="T10" fmla="*/ 4 w 57"/>
                  <a:gd name="T11" fmla="*/ 2 h 20"/>
                  <a:gd name="T12" fmla="*/ 4 w 57"/>
                  <a:gd name="T13" fmla="*/ 3 h 20"/>
                  <a:gd name="T14" fmla="*/ 5 w 57"/>
                  <a:gd name="T15" fmla="*/ 3 h 20"/>
                  <a:gd name="T16" fmla="*/ 6 w 57"/>
                  <a:gd name="T17" fmla="*/ 3 h 20"/>
                  <a:gd name="T18" fmla="*/ 6 w 57"/>
                  <a:gd name="T19" fmla="*/ 3 h 20"/>
                  <a:gd name="T20" fmla="*/ 6 w 57"/>
                  <a:gd name="T21" fmla="*/ 3 h 20"/>
                  <a:gd name="T22" fmla="*/ 7 w 57"/>
                  <a:gd name="T23" fmla="*/ 3 h 20"/>
                  <a:gd name="T24" fmla="*/ 8 w 57"/>
                  <a:gd name="T25" fmla="*/ 4 h 20"/>
                  <a:gd name="T26" fmla="*/ 8 w 57"/>
                  <a:gd name="T27" fmla="*/ 4 h 20"/>
                  <a:gd name="T28" fmla="*/ 9 w 57"/>
                  <a:gd name="T29" fmla="*/ 4 h 20"/>
                  <a:gd name="T30" fmla="*/ 9 w 57"/>
                  <a:gd name="T31" fmla="*/ 4 h 20"/>
                  <a:gd name="T32" fmla="*/ 10 w 57"/>
                  <a:gd name="T33" fmla="*/ 4 h 20"/>
                  <a:gd name="T34" fmla="*/ 12 w 57"/>
                  <a:gd name="T35" fmla="*/ 5 h 20"/>
                  <a:gd name="T36" fmla="*/ 12 w 57"/>
                  <a:gd name="T37" fmla="*/ 5 h 20"/>
                  <a:gd name="T38" fmla="*/ 13 w 57"/>
                  <a:gd name="T39" fmla="*/ 5 h 20"/>
                  <a:gd name="T40" fmla="*/ 13 w 57"/>
                  <a:gd name="T41" fmla="*/ 5 h 20"/>
                  <a:gd name="T42" fmla="*/ 14 w 57"/>
                  <a:gd name="T43" fmla="*/ 4 h 20"/>
                  <a:gd name="T44" fmla="*/ 14 w 57"/>
                  <a:gd name="T45" fmla="*/ 4 h 20"/>
                  <a:gd name="T46" fmla="*/ 15 w 57"/>
                  <a:gd name="T47" fmla="*/ 3 h 20"/>
                  <a:gd name="T48" fmla="*/ 15 w 57"/>
                  <a:gd name="T49" fmla="*/ 3 h 20"/>
                  <a:gd name="T50" fmla="*/ 16 w 57"/>
                  <a:gd name="T51" fmla="*/ 1 h 20"/>
                  <a:gd name="T52" fmla="*/ 15 w 57"/>
                  <a:gd name="T53" fmla="*/ 1 h 20"/>
                  <a:gd name="T54" fmla="*/ 15 w 57"/>
                  <a:gd name="T55" fmla="*/ 1 h 20"/>
                  <a:gd name="T56" fmla="*/ 15 w 57"/>
                  <a:gd name="T57" fmla="*/ 2 h 20"/>
                  <a:gd name="T58" fmla="*/ 14 w 57"/>
                  <a:gd name="T59" fmla="*/ 4 h 20"/>
                  <a:gd name="T60" fmla="*/ 13 w 57"/>
                  <a:gd name="T61" fmla="*/ 5 h 20"/>
                  <a:gd name="T62" fmla="*/ 12 w 57"/>
                  <a:gd name="T63" fmla="*/ 4 h 20"/>
                  <a:gd name="T64" fmla="*/ 11 w 57"/>
                  <a:gd name="T65" fmla="*/ 4 h 20"/>
                  <a:gd name="T66" fmla="*/ 11 w 57"/>
                  <a:gd name="T67" fmla="*/ 4 h 20"/>
                  <a:gd name="T68" fmla="*/ 9 w 57"/>
                  <a:gd name="T69" fmla="*/ 3 h 20"/>
                  <a:gd name="T70" fmla="*/ 8 w 57"/>
                  <a:gd name="T71" fmla="*/ 3 h 20"/>
                  <a:gd name="T72" fmla="*/ 7 w 57"/>
                  <a:gd name="T73" fmla="*/ 3 h 20"/>
                  <a:gd name="T74" fmla="*/ 7 w 57"/>
                  <a:gd name="T75" fmla="*/ 3 h 20"/>
                  <a:gd name="T76" fmla="*/ 6 w 57"/>
                  <a:gd name="T77" fmla="*/ 3 h 20"/>
                  <a:gd name="T78" fmla="*/ 6 w 57"/>
                  <a:gd name="T79" fmla="*/ 2 h 20"/>
                  <a:gd name="T80" fmla="*/ 6 w 57"/>
                  <a:gd name="T81" fmla="*/ 2 h 20"/>
                  <a:gd name="T82" fmla="*/ 5 w 57"/>
                  <a:gd name="T83" fmla="*/ 2 h 20"/>
                  <a:gd name="T84" fmla="*/ 4 w 57"/>
                  <a:gd name="T85" fmla="*/ 1 h 20"/>
                  <a:gd name="T86" fmla="*/ 4 w 57"/>
                  <a:gd name="T87" fmla="*/ 1 h 20"/>
                  <a:gd name="T88" fmla="*/ 3 w 57"/>
                  <a:gd name="T89" fmla="*/ 1 h 20"/>
                  <a:gd name="T90" fmla="*/ 3 w 57"/>
                  <a:gd name="T91" fmla="*/ 1 h 20"/>
                  <a:gd name="T92" fmla="*/ 2 w 57"/>
                  <a:gd name="T93" fmla="*/ 1 h 20"/>
                  <a:gd name="T94" fmla="*/ 0 w 57"/>
                  <a:gd name="T95" fmla="*/ 0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
                  <a:gd name="T145" fmla="*/ 0 h 20"/>
                  <a:gd name="T146" fmla="*/ 57 w 57"/>
                  <a:gd name="T147" fmla="*/ 20 h 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 h="20">
                    <a:moveTo>
                      <a:pt x="0" y="0"/>
                    </a:moveTo>
                    <a:lnTo>
                      <a:pt x="0" y="2"/>
                    </a:lnTo>
                    <a:lnTo>
                      <a:pt x="5" y="4"/>
                    </a:lnTo>
                    <a:lnTo>
                      <a:pt x="10" y="6"/>
                    </a:lnTo>
                    <a:lnTo>
                      <a:pt x="13" y="7"/>
                    </a:lnTo>
                    <a:lnTo>
                      <a:pt x="15" y="9"/>
                    </a:lnTo>
                    <a:lnTo>
                      <a:pt x="17" y="9"/>
                    </a:lnTo>
                    <a:lnTo>
                      <a:pt x="20" y="10"/>
                    </a:lnTo>
                    <a:lnTo>
                      <a:pt x="23" y="12"/>
                    </a:lnTo>
                    <a:lnTo>
                      <a:pt x="27" y="13"/>
                    </a:lnTo>
                    <a:lnTo>
                      <a:pt x="29" y="14"/>
                    </a:lnTo>
                    <a:lnTo>
                      <a:pt x="33" y="15"/>
                    </a:lnTo>
                    <a:lnTo>
                      <a:pt x="37" y="16"/>
                    </a:lnTo>
                    <a:lnTo>
                      <a:pt x="41" y="19"/>
                    </a:lnTo>
                    <a:lnTo>
                      <a:pt x="42" y="19"/>
                    </a:lnTo>
                    <a:lnTo>
                      <a:pt x="47" y="20"/>
                    </a:lnTo>
                    <a:lnTo>
                      <a:pt x="48" y="20"/>
                    </a:lnTo>
                    <a:lnTo>
                      <a:pt x="52" y="16"/>
                    </a:lnTo>
                    <a:lnTo>
                      <a:pt x="56" y="10"/>
                    </a:lnTo>
                    <a:lnTo>
                      <a:pt x="56" y="9"/>
                    </a:lnTo>
                    <a:lnTo>
                      <a:pt x="57" y="2"/>
                    </a:lnTo>
                    <a:lnTo>
                      <a:pt x="56" y="2"/>
                    </a:lnTo>
                    <a:lnTo>
                      <a:pt x="55" y="2"/>
                    </a:lnTo>
                    <a:lnTo>
                      <a:pt x="54" y="8"/>
                    </a:lnTo>
                    <a:lnTo>
                      <a:pt x="50" y="14"/>
                    </a:lnTo>
                    <a:lnTo>
                      <a:pt x="47" y="17"/>
                    </a:lnTo>
                    <a:lnTo>
                      <a:pt x="43" y="16"/>
                    </a:lnTo>
                    <a:lnTo>
                      <a:pt x="40" y="14"/>
                    </a:lnTo>
                    <a:lnTo>
                      <a:pt x="38" y="14"/>
                    </a:lnTo>
                    <a:lnTo>
                      <a:pt x="33" y="13"/>
                    </a:lnTo>
                    <a:lnTo>
                      <a:pt x="29" y="12"/>
                    </a:lnTo>
                    <a:lnTo>
                      <a:pt x="27" y="10"/>
                    </a:lnTo>
                    <a:lnTo>
                      <a:pt x="23" y="9"/>
                    </a:lnTo>
                    <a:lnTo>
                      <a:pt x="20" y="8"/>
                    </a:lnTo>
                    <a:lnTo>
                      <a:pt x="18" y="7"/>
                    </a:lnTo>
                    <a:lnTo>
                      <a:pt x="15" y="4"/>
                    </a:lnTo>
                    <a:lnTo>
                      <a:pt x="14" y="4"/>
                    </a:lnTo>
                    <a:lnTo>
                      <a:pt x="10" y="3"/>
                    </a:lnTo>
                    <a:lnTo>
                      <a:pt x="5" y="2"/>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2" name="Freeform 618">
                <a:extLst>
                  <a:ext uri="{FF2B5EF4-FFF2-40B4-BE49-F238E27FC236}">
                    <a16:creationId xmlns:a16="http://schemas.microsoft.com/office/drawing/2014/main" id="{F3672B4D-4343-D06C-935D-F74204CDCB36}"/>
                  </a:ext>
                </a:extLst>
              </p:cNvPr>
              <p:cNvSpPr>
                <a:spLocks/>
              </p:cNvSpPr>
              <p:nvPr/>
            </p:nvSpPr>
            <p:spPr bwMode="auto">
              <a:xfrm rot="4459259">
                <a:off x="3354" y="2785"/>
                <a:ext cx="3" cy="6"/>
              </a:xfrm>
              <a:custGeom>
                <a:avLst/>
                <a:gdLst>
                  <a:gd name="T0" fmla="*/ 2 w 5"/>
                  <a:gd name="T1" fmla="*/ 3 h 11"/>
                  <a:gd name="T2" fmla="*/ 2 w 5"/>
                  <a:gd name="T3" fmla="*/ 3 h 11"/>
                  <a:gd name="T4" fmla="*/ 1 w 5"/>
                  <a:gd name="T5" fmla="*/ 3 h 11"/>
                  <a:gd name="T6" fmla="*/ 1 w 5"/>
                  <a:gd name="T7" fmla="*/ 0 h 11"/>
                  <a:gd name="T8" fmla="*/ 1 w 5"/>
                  <a:gd name="T9" fmla="*/ 0 h 11"/>
                  <a:gd name="T10" fmla="*/ 0 w 5"/>
                  <a:gd name="T11" fmla="*/ 0 h 11"/>
                  <a:gd name="T12" fmla="*/ 1 w 5"/>
                  <a:gd name="T13" fmla="*/ 3 h 11"/>
                  <a:gd name="T14" fmla="*/ 1 w 5"/>
                  <a:gd name="T15" fmla="*/ 3 h 11"/>
                  <a:gd name="T16" fmla="*/ 2 w 5"/>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1"/>
                  <a:gd name="T29" fmla="*/ 5 w 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1">
                    <a:moveTo>
                      <a:pt x="5" y="11"/>
                    </a:moveTo>
                    <a:lnTo>
                      <a:pt x="5" y="11"/>
                    </a:lnTo>
                    <a:lnTo>
                      <a:pt x="3" y="11"/>
                    </a:lnTo>
                    <a:lnTo>
                      <a:pt x="2" y="0"/>
                    </a:lnTo>
                    <a:lnTo>
                      <a:pt x="1" y="0"/>
                    </a:lnTo>
                    <a:lnTo>
                      <a:pt x="0" y="0"/>
                    </a:lnTo>
                    <a:lnTo>
                      <a:pt x="1" y="11"/>
                    </a:lnTo>
                    <a:lnTo>
                      <a:pt x="2" y="11"/>
                    </a:lnTo>
                    <a:lnTo>
                      <a:pt x="5" y="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3" name="Freeform 619">
                <a:extLst>
                  <a:ext uri="{FF2B5EF4-FFF2-40B4-BE49-F238E27FC236}">
                    <a16:creationId xmlns:a16="http://schemas.microsoft.com/office/drawing/2014/main" id="{558754B0-21D4-7048-7B04-7CA39969B973}"/>
                  </a:ext>
                </a:extLst>
              </p:cNvPr>
              <p:cNvSpPr>
                <a:spLocks/>
              </p:cNvSpPr>
              <p:nvPr/>
            </p:nvSpPr>
            <p:spPr bwMode="auto">
              <a:xfrm rot="4459259">
                <a:off x="3361" y="2782"/>
                <a:ext cx="2" cy="7"/>
              </a:xfrm>
              <a:custGeom>
                <a:avLst/>
                <a:gdLst>
                  <a:gd name="T0" fmla="*/ 0 w 5"/>
                  <a:gd name="T1" fmla="*/ 4 h 11"/>
                  <a:gd name="T2" fmla="*/ 1 w 5"/>
                  <a:gd name="T3" fmla="*/ 4 h 11"/>
                  <a:gd name="T4" fmla="*/ 1 w 5"/>
                  <a:gd name="T5" fmla="*/ 0 h 11"/>
                  <a:gd name="T6" fmla="*/ 0 w 5"/>
                  <a:gd name="T7" fmla="*/ 0 h 11"/>
                  <a:gd name="T8" fmla="*/ 0 w 5"/>
                  <a:gd name="T9" fmla="*/ 0 h 11"/>
                  <a:gd name="T10" fmla="*/ 0 w 5"/>
                  <a:gd name="T11" fmla="*/ 4 h 11"/>
                  <a:gd name="T12" fmla="*/ 0 w 5"/>
                  <a:gd name="T13" fmla="*/ 4 h 11"/>
                  <a:gd name="T14" fmla="*/ 0 w 5"/>
                  <a:gd name="T15" fmla="*/ 4 h 11"/>
                  <a:gd name="T16" fmla="*/ 0 w 5"/>
                  <a:gd name="T17" fmla="*/ 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1"/>
                  <a:gd name="T29" fmla="*/ 5 w 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1">
                    <a:moveTo>
                      <a:pt x="3" y="11"/>
                    </a:moveTo>
                    <a:lnTo>
                      <a:pt x="5" y="11"/>
                    </a:lnTo>
                    <a:lnTo>
                      <a:pt x="5" y="0"/>
                    </a:lnTo>
                    <a:lnTo>
                      <a:pt x="3" y="0"/>
                    </a:lnTo>
                    <a:lnTo>
                      <a:pt x="0" y="0"/>
                    </a:lnTo>
                    <a:lnTo>
                      <a:pt x="0" y="11"/>
                    </a:lnTo>
                    <a:lnTo>
                      <a:pt x="2" y="11"/>
                    </a:lnTo>
                    <a:lnTo>
                      <a:pt x="3" y="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4" name="Freeform 620">
                <a:extLst>
                  <a:ext uri="{FF2B5EF4-FFF2-40B4-BE49-F238E27FC236}">
                    <a16:creationId xmlns:a16="http://schemas.microsoft.com/office/drawing/2014/main" id="{B0E76598-971A-5F87-ED2C-A7F855C3F16C}"/>
                  </a:ext>
                </a:extLst>
              </p:cNvPr>
              <p:cNvSpPr>
                <a:spLocks/>
              </p:cNvSpPr>
              <p:nvPr/>
            </p:nvSpPr>
            <p:spPr bwMode="auto">
              <a:xfrm rot="4459259">
                <a:off x="3379" y="2746"/>
                <a:ext cx="34" cy="24"/>
              </a:xfrm>
              <a:custGeom>
                <a:avLst/>
                <a:gdLst>
                  <a:gd name="T0" fmla="*/ 18 w 65"/>
                  <a:gd name="T1" fmla="*/ 13 h 44"/>
                  <a:gd name="T2" fmla="*/ 17 w 65"/>
                  <a:gd name="T3" fmla="*/ 13 h 44"/>
                  <a:gd name="T4" fmla="*/ 15 w 65"/>
                  <a:gd name="T5" fmla="*/ 11 h 44"/>
                  <a:gd name="T6" fmla="*/ 14 w 65"/>
                  <a:gd name="T7" fmla="*/ 10 h 44"/>
                  <a:gd name="T8" fmla="*/ 14 w 65"/>
                  <a:gd name="T9" fmla="*/ 10 h 44"/>
                  <a:gd name="T10" fmla="*/ 13 w 65"/>
                  <a:gd name="T11" fmla="*/ 9 h 44"/>
                  <a:gd name="T12" fmla="*/ 10 w 65"/>
                  <a:gd name="T13" fmla="*/ 8 h 44"/>
                  <a:gd name="T14" fmla="*/ 7 w 65"/>
                  <a:gd name="T15" fmla="*/ 4 h 44"/>
                  <a:gd name="T16" fmla="*/ 7 w 65"/>
                  <a:gd name="T17" fmla="*/ 4 h 44"/>
                  <a:gd name="T18" fmla="*/ 6 w 65"/>
                  <a:gd name="T19" fmla="*/ 3 h 44"/>
                  <a:gd name="T20" fmla="*/ 6 w 65"/>
                  <a:gd name="T21" fmla="*/ 3 h 44"/>
                  <a:gd name="T22" fmla="*/ 4 w 65"/>
                  <a:gd name="T23" fmla="*/ 2 h 44"/>
                  <a:gd name="T24" fmla="*/ 3 w 65"/>
                  <a:gd name="T25" fmla="*/ 1 h 44"/>
                  <a:gd name="T26" fmla="*/ 3 w 65"/>
                  <a:gd name="T27" fmla="*/ 1 h 44"/>
                  <a:gd name="T28" fmla="*/ 1 w 65"/>
                  <a:gd name="T29" fmla="*/ 0 h 44"/>
                  <a:gd name="T30" fmla="*/ 1 w 65"/>
                  <a:gd name="T31" fmla="*/ 1 h 44"/>
                  <a:gd name="T32" fmla="*/ 0 w 65"/>
                  <a:gd name="T33" fmla="*/ 1 h 44"/>
                  <a:gd name="T34" fmla="*/ 2 w 65"/>
                  <a:gd name="T35" fmla="*/ 2 h 44"/>
                  <a:gd name="T36" fmla="*/ 3 w 65"/>
                  <a:gd name="T37" fmla="*/ 3 h 44"/>
                  <a:gd name="T38" fmla="*/ 3 w 65"/>
                  <a:gd name="T39" fmla="*/ 3 h 44"/>
                  <a:gd name="T40" fmla="*/ 5 w 65"/>
                  <a:gd name="T41" fmla="*/ 4 h 44"/>
                  <a:gd name="T42" fmla="*/ 7 w 65"/>
                  <a:gd name="T43" fmla="*/ 5 h 44"/>
                  <a:gd name="T44" fmla="*/ 10 w 65"/>
                  <a:gd name="T45" fmla="*/ 8 h 44"/>
                  <a:gd name="T46" fmla="*/ 10 w 65"/>
                  <a:gd name="T47" fmla="*/ 8 h 44"/>
                  <a:gd name="T48" fmla="*/ 12 w 65"/>
                  <a:gd name="T49" fmla="*/ 10 h 44"/>
                  <a:gd name="T50" fmla="*/ 12 w 65"/>
                  <a:gd name="T51" fmla="*/ 10 h 44"/>
                  <a:gd name="T52" fmla="*/ 14 w 65"/>
                  <a:gd name="T53" fmla="*/ 11 h 44"/>
                  <a:gd name="T54" fmla="*/ 15 w 65"/>
                  <a:gd name="T55" fmla="*/ 12 h 44"/>
                  <a:gd name="T56" fmla="*/ 15 w 65"/>
                  <a:gd name="T57" fmla="*/ 12 h 44"/>
                  <a:gd name="T58" fmla="*/ 16 w 65"/>
                  <a:gd name="T59" fmla="*/ 13 h 44"/>
                  <a:gd name="T60" fmla="*/ 17 w 65"/>
                  <a:gd name="T61" fmla="*/ 13 h 44"/>
                  <a:gd name="T62" fmla="*/ 17 w 65"/>
                  <a:gd name="T63" fmla="*/ 13 h 44"/>
                  <a:gd name="T64" fmla="*/ 18 w 65"/>
                  <a:gd name="T65" fmla="*/ 13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44"/>
                  <a:gd name="T101" fmla="*/ 65 w 65"/>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44">
                    <a:moveTo>
                      <a:pt x="65" y="43"/>
                    </a:moveTo>
                    <a:lnTo>
                      <a:pt x="64" y="42"/>
                    </a:lnTo>
                    <a:lnTo>
                      <a:pt x="56" y="38"/>
                    </a:lnTo>
                    <a:lnTo>
                      <a:pt x="51" y="34"/>
                    </a:lnTo>
                    <a:lnTo>
                      <a:pt x="45" y="31"/>
                    </a:lnTo>
                    <a:lnTo>
                      <a:pt x="38" y="26"/>
                    </a:lnTo>
                    <a:lnTo>
                      <a:pt x="27" y="15"/>
                    </a:lnTo>
                    <a:lnTo>
                      <a:pt x="21" y="11"/>
                    </a:lnTo>
                    <a:lnTo>
                      <a:pt x="14" y="7"/>
                    </a:lnTo>
                    <a:lnTo>
                      <a:pt x="9" y="3"/>
                    </a:lnTo>
                    <a:lnTo>
                      <a:pt x="3" y="0"/>
                    </a:lnTo>
                    <a:lnTo>
                      <a:pt x="1" y="1"/>
                    </a:lnTo>
                    <a:lnTo>
                      <a:pt x="0" y="2"/>
                    </a:lnTo>
                    <a:lnTo>
                      <a:pt x="7" y="6"/>
                    </a:lnTo>
                    <a:lnTo>
                      <a:pt x="12" y="9"/>
                    </a:lnTo>
                    <a:lnTo>
                      <a:pt x="18" y="13"/>
                    </a:lnTo>
                    <a:lnTo>
                      <a:pt x="24" y="18"/>
                    </a:lnTo>
                    <a:lnTo>
                      <a:pt x="36" y="28"/>
                    </a:lnTo>
                    <a:lnTo>
                      <a:pt x="42" y="33"/>
                    </a:lnTo>
                    <a:lnTo>
                      <a:pt x="49" y="37"/>
                    </a:lnTo>
                    <a:lnTo>
                      <a:pt x="54" y="40"/>
                    </a:lnTo>
                    <a:lnTo>
                      <a:pt x="60" y="44"/>
                    </a:lnTo>
                    <a:lnTo>
                      <a:pt x="61" y="44"/>
                    </a:lnTo>
                    <a:lnTo>
                      <a:pt x="63" y="44"/>
                    </a:lnTo>
                    <a:lnTo>
                      <a:pt x="65" y="4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5" name="Freeform 621">
                <a:extLst>
                  <a:ext uri="{FF2B5EF4-FFF2-40B4-BE49-F238E27FC236}">
                    <a16:creationId xmlns:a16="http://schemas.microsoft.com/office/drawing/2014/main" id="{D10823DC-93A7-8239-1158-10CDDE558C53}"/>
                  </a:ext>
                </a:extLst>
              </p:cNvPr>
              <p:cNvSpPr>
                <a:spLocks/>
              </p:cNvSpPr>
              <p:nvPr/>
            </p:nvSpPr>
            <p:spPr bwMode="auto">
              <a:xfrm rot="4459259">
                <a:off x="3386" y="2735"/>
                <a:ext cx="1" cy="13"/>
              </a:xfrm>
              <a:custGeom>
                <a:avLst/>
                <a:gdLst>
                  <a:gd name="T0" fmla="*/ 0 w 5"/>
                  <a:gd name="T1" fmla="*/ 0 h 23"/>
                  <a:gd name="T2" fmla="*/ 0 w 5"/>
                  <a:gd name="T3" fmla="*/ 0 h 23"/>
                  <a:gd name="T4" fmla="*/ 0 w 5"/>
                  <a:gd name="T5" fmla="*/ 0 h 23"/>
                  <a:gd name="T6" fmla="*/ 0 w 5"/>
                  <a:gd name="T7" fmla="*/ 3 h 23"/>
                  <a:gd name="T8" fmla="*/ 0 w 5"/>
                  <a:gd name="T9" fmla="*/ 7 h 23"/>
                  <a:gd name="T10" fmla="*/ 0 w 5"/>
                  <a:gd name="T11" fmla="*/ 7 h 23"/>
                  <a:gd name="T12" fmla="*/ 0 w 5"/>
                  <a:gd name="T13" fmla="*/ 7 h 23"/>
                  <a:gd name="T14" fmla="*/ 0 w 5"/>
                  <a:gd name="T15" fmla="*/ 3 h 23"/>
                  <a:gd name="T16" fmla="*/ 0 w 5"/>
                  <a:gd name="T17" fmla="*/ 3 h 23"/>
                  <a:gd name="T18" fmla="*/ 0 w 5"/>
                  <a:gd name="T19" fmla="*/ 0 h 23"/>
                  <a:gd name="T20" fmla="*/ 0 w 5"/>
                  <a:gd name="T21" fmla="*/ 0 h 23"/>
                  <a:gd name="T22" fmla="*/ 0 w 5"/>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23"/>
                  <a:gd name="T38" fmla="*/ 5 w 5"/>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23">
                    <a:moveTo>
                      <a:pt x="0" y="0"/>
                    </a:moveTo>
                    <a:lnTo>
                      <a:pt x="0" y="0"/>
                    </a:lnTo>
                    <a:lnTo>
                      <a:pt x="2" y="0"/>
                    </a:lnTo>
                    <a:lnTo>
                      <a:pt x="3" y="11"/>
                    </a:lnTo>
                    <a:lnTo>
                      <a:pt x="2" y="23"/>
                    </a:lnTo>
                    <a:lnTo>
                      <a:pt x="3" y="23"/>
                    </a:lnTo>
                    <a:lnTo>
                      <a:pt x="4" y="23"/>
                    </a:lnTo>
                    <a:lnTo>
                      <a:pt x="5" y="11"/>
                    </a:lnTo>
                    <a:lnTo>
                      <a:pt x="4" y="0"/>
                    </a:lnTo>
                    <a:lnTo>
                      <a:pt x="3" y="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6" name="Freeform 622">
                <a:extLst>
                  <a:ext uri="{FF2B5EF4-FFF2-40B4-BE49-F238E27FC236}">
                    <a16:creationId xmlns:a16="http://schemas.microsoft.com/office/drawing/2014/main" id="{5C7A6786-6478-99EE-E56C-354E1553E3B2}"/>
                  </a:ext>
                </a:extLst>
              </p:cNvPr>
              <p:cNvSpPr>
                <a:spLocks/>
              </p:cNvSpPr>
              <p:nvPr/>
            </p:nvSpPr>
            <p:spPr bwMode="auto">
              <a:xfrm rot="4459259">
                <a:off x="3350" y="2728"/>
                <a:ext cx="7" cy="42"/>
              </a:xfrm>
              <a:custGeom>
                <a:avLst/>
                <a:gdLst>
                  <a:gd name="T0" fmla="*/ 2 w 17"/>
                  <a:gd name="T1" fmla="*/ 0 h 80"/>
                  <a:gd name="T2" fmla="*/ 2 w 17"/>
                  <a:gd name="T3" fmla="*/ 0 h 80"/>
                  <a:gd name="T4" fmla="*/ 2 w 17"/>
                  <a:gd name="T5" fmla="*/ 7 h 80"/>
                  <a:gd name="T6" fmla="*/ 2 w 17"/>
                  <a:gd name="T7" fmla="*/ 10 h 80"/>
                  <a:gd name="T8" fmla="*/ 2 w 17"/>
                  <a:gd name="T9" fmla="*/ 10 h 80"/>
                  <a:gd name="T10" fmla="*/ 1 w 17"/>
                  <a:gd name="T11" fmla="*/ 13 h 80"/>
                  <a:gd name="T12" fmla="*/ 0 w 17"/>
                  <a:gd name="T13" fmla="*/ 19 h 80"/>
                  <a:gd name="T14" fmla="*/ 0 w 17"/>
                  <a:gd name="T15" fmla="*/ 22 h 80"/>
                  <a:gd name="T16" fmla="*/ 0 w 17"/>
                  <a:gd name="T17" fmla="*/ 22 h 80"/>
                  <a:gd name="T18" fmla="*/ 0 w 17"/>
                  <a:gd name="T19" fmla="*/ 22 h 80"/>
                  <a:gd name="T20" fmla="*/ 1 w 17"/>
                  <a:gd name="T21" fmla="*/ 19 h 80"/>
                  <a:gd name="T22" fmla="*/ 1 w 17"/>
                  <a:gd name="T23" fmla="*/ 19 h 80"/>
                  <a:gd name="T24" fmla="*/ 2 w 17"/>
                  <a:gd name="T25" fmla="*/ 13 h 80"/>
                  <a:gd name="T26" fmla="*/ 2 w 17"/>
                  <a:gd name="T27" fmla="*/ 13 h 80"/>
                  <a:gd name="T28" fmla="*/ 2 w 17"/>
                  <a:gd name="T29" fmla="*/ 10 h 80"/>
                  <a:gd name="T30" fmla="*/ 2 w 17"/>
                  <a:gd name="T31" fmla="*/ 7 h 80"/>
                  <a:gd name="T32" fmla="*/ 2 w 17"/>
                  <a:gd name="T33" fmla="*/ 7 h 80"/>
                  <a:gd name="T34" fmla="*/ 3 w 17"/>
                  <a:gd name="T35" fmla="*/ 0 h 80"/>
                  <a:gd name="T36" fmla="*/ 3 w 17"/>
                  <a:gd name="T37" fmla="*/ 0 h 80"/>
                  <a:gd name="T38" fmla="*/ 3 w 17"/>
                  <a:gd name="T39" fmla="*/ 0 h 80"/>
                  <a:gd name="T40" fmla="*/ 2 w 17"/>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80"/>
                  <a:gd name="T65" fmla="*/ 17 w 17"/>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80">
                    <a:moveTo>
                      <a:pt x="15" y="0"/>
                    </a:moveTo>
                    <a:lnTo>
                      <a:pt x="14" y="0"/>
                    </a:lnTo>
                    <a:lnTo>
                      <a:pt x="11" y="24"/>
                    </a:lnTo>
                    <a:lnTo>
                      <a:pt x="9" y="36"/>
                    </a:lnTo>
                    <a:lnTo>
                      <a:pt x="7" y="48"/>
                    </a:lnTo>
                    <a:lnTo>
                      <a:pt x="2" y="69"/>
                    </a:lnTo>
                    <a:lnTo>
                      <a:pt x="0" y="79"/>
                    </a:lnTo>
                    <a:lnTo>
                      <a:pt x="1" y="80"/>
                    </a:lnTo>
                    <a:lnTo>
                      <a:pt x="2" y="79"/>
                    </a:lnTo>
                    <a:lnTo>
                      <a:pt x="5" y="69"/>
                    </a:lnTo>
                    <a:lnTo>
                      <a:pt x="10" y="48"/>
                    </a:lnTo>
                    <a:lnTo>
                      <a:pt x="11" y="36"/>
                    </a:lnTo>
                    <a:lnTo>
                      <a:pt x="14" y="24"/>
                    </a:lnTo>
                    <a:lnTo>
                      <a:pt x="16" y="0"/>
                    </a:lnTo>
                    <a:lnTo>
                      <a:pt x="17" y="0"/>
                    </a:lnTo>
                    <a:lnTo>
                      <a:pt x="15"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7" name="Freeform 623">
                <a:extLst>
                  <a:ext uri="{FF2B5EF4-FFF2-40B4-BE49-F238E27FC236}">
                    <a16:creationId xmlns:a16="http://schemas.microsoft.com/office/drawing/2014/main" id="{3FD416DB-2BE5-9775-0C23-4C809290DE9D}"/>
                  </a:ext>
                </a:extLst>
              </p:cNvPr>
              <p:cNvSpPr>
                <a:spLocks/>
              </p:cNvSpPr>
              <p:nvPr/>
            </p:nvSpPr>
            <p:spPr bwMode="auto">
              <a:xfrm rot="4459259">
                <a:off x="3330" y="2758"/>
                <a:ext cx="2" cy="2"/>
              </a:xfrm>
              <a:custGeom>
                <a:avLst/>
                <a:gdLst>
                  <a:gd name="T0" fmla="*/ 1 w 4"/>
                  <a:gd name="T1" fmla="*/ 1 h 4"/>
                  <a:gd name="T2" fmla="*/ 1 w 4"/>
                  <a:gd name="T3" fmla="*/ 1 h 4"/>
                  <a:gd name="T4" fmla="*/ 1 w 4"/>
                  <a:gd name="T5" fmla="*/ 1 h 4"/>
                  <a:gd name="T6" fmla="*/ 1 w 4"/>
                  <a:gd name="T7" fmla="*/ 1 h 4"/>
                  <a:gd name="T8" fmla="*/ 1 w 4"/>
                  <a:gd name="T9" fmla="*/ 1 h 4"/>
                  <a:gd name="T10" fmla="*/ 1 w 4"/>
                  <a:gd name="T11" fmla="*/ 1 h 4"/>
                  <a:gd name="T12" fmla="*/ 1 w 4"/>
                  <a:gd name="T13" fmla="*/ 1 h 4"/>
                  <a:gd name="T14" fmla="*/ 0 w 4"/>
                  <a:gd name="T15" fmla="*/ 1 h 4"/>
                  <a:gd name="T16" fmla="*/ 1 w 4"/>
                  <a:gd name="T17" fmla="*/ 1 h 4"/>
                  <a:gd name="T18" fmla="*/ 1 w 4"/>
                  <a:gd name="T19" fmla="*/ 1 h 4"/>
                  <a:gd name="T20" fmla="*/ 1 w 4"/>
                  <a:gd name="T21" fmla="*/ 1 h 4"/>
                  <a:gd name="T22" fmla="*/ 1 w 4"/>
                  <a:gd name="T23" fmla="*/ 0 h 4"/>
                  <a:gd name="T24" fmla="*/ 1 w 4"/>
                  <a:gd name="T25" fmla="*/ 0 h 4"/>
                  <a:gd name="T26" fmla="*/ 1 w 4"/>
                  <a:gd name="T27" fmla="*/ 1 h 4"/>
                  <a:gd name="T28" fmla="*/ 1 w 4"/>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1" y="3"/>
                    </a:moveTo>
                    <a:lnTo>
                      <a:pt x="1" y="3"/>
                    </a:lnTo>
                    <a:lnTo>
                      <a:pt x="1" y="2"/>
                    </a:lnTo>
                    <a:lnTo>
                      <a:pt x="3" y="2"/>
                    </a:lnTo>
                    <a:lnTo>
                      <a:pt x="1" y="2"/>
                    </a:lnTo>
                    <a:lnTo>
                      <a:pt x="1" y="1"/>
                    </a:lnTo>
                    <a:lnTo>
                      <a:pt x="1" y="2"/>
                    </a:lnTo>
                    <a:lnTo>
                      <a:pt x="0" y="2"/>
                    </a:lnTo>
                    <a:lnTo>
                      <a:pt x="1" y="4"/>
                    </a:lnTo>
                    <a:lnTo>
                      <a:pt x="4" y="4"/>
                    </a:lnTo>
                    <a:lnTo>
                      <a:pt x="4" y="2"/>
                    </a:lnTo>
                    <a:lnTo>
                      <a:pt x="4" y="0"/>
                    </a:lnTo>
                    <a:lnTo>
                      <a:pt x="1" y="0"/>
                    </a:lnTo>
                    <a:lnTo>
                      <a:pt x="1" y="2"/>
                    </a:lnTo>
                    <a:lnTo>
                      <a:pt x="1"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8" name="Freeform 624">
                <a:extLst>
                  <a:ext uri="{FF2B5EF4-FFF2-40B4-BE49-F238E27FC236}">
                    <a16:creationId xmlns:a16="http://schemas.microsoft.com/office/drawing/2014/main" id="{B121287E-9266-ECF2-3249-14D978992B79}"/>
                  </a:ext>
                </a:extLst>
              </p:cNvPr>
              <p:cNvSpPr>
                <a:spLocks/>
              </p:cNvSpPr>
              <p:nvPr/>
            </p:nvSpPr>
            <p:spPr bwMode="auto">
              <a:xfrm rot="4459259">
                <a:off x="3329" y="2759"/>
                <a:ext cx="3" cy="2"/>
              </a:xfrm>
              <a:custGeom>
                <a:avLst/>
                <a:gdLst>
                  <a:gd name="T0" fmla="*/ 1 w 6"/>
                  <a:gd name="T1" fmla="*/ 1 h 4"/>
                  <a:gd name="T2" fmla="*/ 1 w 6"/>
                  <a:gd name="T3" fmla="*/ 1 h 4"/>
                  <a:gd name="T4" fmla="*/ 2 w 6"/>
                  <a:gd name="T5" fmla="*/ 1 h 4"/>
                  <a:gd name="T6" fmla="*/ 2 w 6"/>
                  <a:gd name="T7" fmla="*/ 1 h 4"/>
                  <a:gd name="T8" fmla="*/ 2 w 6"/>
                  <a:gd name="T9" fmla="*/ 1 h 4"/>
                  <a:gd name="T10" fmla="*/ 1 w 6"/>
                  <a:gd name="T11" fmla="*/ 1 h 4"/>
                  <a:gd name="T12" fmla="*/ 1 w 6"/>
                  <a:gd name="T13" fmla="*/ 1 h 4"/>
                  <a:gd name="T14" fmla="*/ 1 w 6"/>
                  <a:gd name="T15" fmla="*/ 1 h 4"/>
                  <a:gd name="T16" fmla="*/ 0 w 6"/>
                  <a:gd name="T17" fmla="*/ 1 h 4"/>
                  <a:gd name="T18" fmla="*/ 1 w 6"/>
                  <a:gd name="T19" fmla="*/ 1 h 4"/>
                  <a:gd name="T20" fmla="*/ 1 w 6"/>
                  <a:gd name="T21" fmla="*/ 1 h 4"/>
                  <a:gd name="T22" fmla="*/ 1 w 6"/>
                  <a:gd name="T23" fmla="*/ 1 h 4"/>
                  <a:gd name="T24" fmla="*/ 1 w 6"/>
                  <a:gd name="T25" fmla="*/ 1 h 4"/>
                  <a:gd name="T26" fmla="*/ 1 w 6"/>
                  <a:gd name="T27" fmla="*/ 1 h 4"/>
                  <a:gd name="T28" fmla="*/ 1 w 6"/>
                  <a:gd name="T29" fmla="*/ 1 h 4"/>
                  <a:gd name="T30" fmla="*/ 1 w 6"/>
                  <a:gd name="T31" fmla="*/ 1 h 4"/>
                  <a:gd name="T32" fmla="*/ 2 w 6"/>
                  <a:gd name="T33" fmla="*/ 1 h 4"/>
                  <a:gd name="T34" fmla="*/ 1 w 6"/>
                  <a:gd name="T35" fmla="*/ 1 h 4"/>
                  <a:gd name="T36" fmla="*/ 1 w 6"/>
                  <a:gd name="T37" fmla="*/ 1 h 4"/>
                  <a:gd name="T38" fmla="*/ 1 w 6"/>
                  <a:gd name="T39" fmla="*/ 1 h 4"/>
                  <a:gd name="T40" fmla="*/ 1 w 6"/>
                  <a:gd name="T41" fmla="*/ 0 h 4"/>
                  <a:gd name="T42" fmla="*/ 1 w 6"/>
                  <a:gd name="T43" fmla="*/ 0 h 4"/>
                  <a:gd name="T44" fmla="*/ 1 w 6"/>
                  <a:gd name="T45" fmla="*/ 1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4"/>
                  <a:gd name="T71" fmla="*/ 6 w 6"/>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4">
                    <a:moveTo>
                      <a:pt x="3" y="2"/>
                    </a:moveTo>
                    <a:lnTo>
                      <a:pt x="3" y="3"/>
                    </a:lnTo>
                    <a:lnTo>
                      <a:pt x="6" y="4"/>
                    </a:lnTo>
                    <a:lnTo>
                      <a:pt x="6" y="3"/>
                    </a:lnTo>
                    <a:lnTo>
                      <a:pt x="6" y="2"/>
                    </a:lnTo>
                    <a:lnTo>
                      <a:pt x="3" y="1"/>
                    </a:lnTo>
                    <a:lnTo>
                      <a:pt x="2" y="1"/>
                    </a:lnTo>
                    <a:lnTo>
                      <a:pt x="2" y="2"/>
                    </a:lnTo>
                    <a:lnTo>
                      <a:pt x="0" y="2"/>
                    </a:lnTo>
                    <a:lnTo>
                      <a:pt x="2" y="2"/>
                    </a:lnTo>
                    <a:lnTo>
                      <a:pt x="2" y="3"/>
                    </a:lnTo>
                    <a:lnTo>
                      <a:pt x="3" y="3"/>
                    </a:lnTo>
                    <a:lnTo>
                      <a:pt x="3" y="4"/>
                    </a:lnTo>
                    <a:lnTo>
                      <a:pt x="3" y="3"/>
                    </a:lnTo>
                    <a:lnTo>
                      <a:pt x="4" y="3"/>
                    </a:lnTo>
                    <a:lnTo>
                      <a:pt x="4" y="2"/>
                    </a:lnTo>
                    <a:lnTo>
                      <a:pt x="6" y="2"/>
                    </a:lnTo>
                    <a:lnTo>
                      <a:pt x="4" y="2"/>
                    </a:lnTo>
                    <a:lnTo>
                      <a:pt x="4" y="1"/>
                    </a:lnTo>
                    <a:lnTo>
                      <a:pt x="3" y="1"/>
                    </a:lnTo>
                    <a:lnTo>
                      <a:pt x="3" y="0"/>
                    </a:lnTo>
                    <a:lnTo>
                      <a:pt x="3"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9" name="Freeform 625">
                <a:extLst>
                  <a:ext uri="{FF2B5EF4-FFF2-40B4-BE49-F238E27FC236}">
                    <a16:creationId xmlns:a16="http://schemas.microsoft.com/office/drawing/2014/main" id="{A1AA3FDA-FD27-A90D-C31F-F99A4810536C}"/>
                  </a:ext>
                </a:extLst>
              </p:cNvPr>
              <p:cNvSpPr>
                <a:spLocks/>
              </p:cNvSpPr>
              <p:nvPr/>
            </p:nvSpPr>
            <p:spPr bwMode="auto">
              <a:xfrm rot="4459259">
                <a:off x="3331" y="2673"/>
                <a:ext cx="68" cy="80"/>
              </a:xfrm>
              <a:custGeom>
                <a:avLst/>
                <a:gdLst>
                  <a:gd name="T0" fmla="*/ 34 w 133"/>
                  <a:gd name="T1" fmla="*/ 6 h 148"/>
                  <a:gd name="T2" fmla="*/ 16 w 133"/>
                  <a:gd name="T3" fmla="*/ 0 h 148"/>
                  <a:gd name="T4" fmla="*/ 15 w 133"/>
                  <a:gd name="T5" fmla="*/ 3 h 148"/>
                  <a:gd name="T6" fmla="*/ 14 w 133"/>
                  <a:gd name="T7" fmla="*/ 6 h 148"/>
                  <a:gd name="T8" fmla="*/ 13 w 133"/>
                  <a:gd name="T9" fmla="*/ 9 h 148"/>
                  <a:gd name="T10" fmla="*/ 12 w 133"/>
                  <a:gd name="T11" fmla="*/ 11 h 148"/>
                  <a:gd name="T12" fmla="*/ 10 w 133"/>
                  <a:gd name="T13" fmla="*/ 14 h 148"/>
                  <a:gd name="T14" fmla="*/ 8 w 133"/>
                  <a:gd name="T15" fmla="*/ 17 h 148"/>
                  <a:gd name="T16" fmla="*/ 7 w 133"/>
                  <a:gd name="T17" fmla="*/ 19 h 148"/>
                  <a:gd name="T18" fmla="*/ 5 w 133"/>
                  <a:gd name="T19" fmla="*/ 22 h 148"/>
                  <a:gd name="T20" fmla="*/ 4 w 133"/>
                  <a:gd name="T21" fmla="*/ 24 h 148"/>
                  <a:gd name="T22" fmla="*/ 2 w 133"/>
                  <a:gd name="T23" fmla="*/ 28 h 148"/>
                  <a:gd name="T24" fmla="*/ 1 w 133"/>
                  <a:gd name="T25" fmla="*/ 30 h 148"/>
                  <a:gd name="T26" fmla="*/ 0 w 133"/>
                  <a:gd name="T27" fmla="*/ 33 h 148"/>
                  <a:gd name="T28" fmla="*/ 3 w 133"/>
                  <a:gd name="T29" fmla="*/ 34 h 148"/>
                  <a:gd name="T30" fmla="*/ 6 w 133"/>
                  <a:gd name="T31" fmla="*/ 35 h 148"/>
                  <a:gd name="T32" fmla="*/ 8 w 133"/>
                  <a:gd name="T33" fmla="*/ 36 h 148"/>
                  <a:gd name="T34" fmla="*/ 10 w 133"/>
                  <a:gd name="T35" fmla="*/ 37 h 148"/>
                  <a:gd name="T36" fmla="*/ 13 w 133"/>
                  <a:gd name="T37" fmla="*/ 37 h 148"/>
                  <a:gd name="T38" fmla="*/ 15 w 133"/>
                  <a:gd name="T39" fmla="*/ 38 h 148"/>
                  <a:gd name="T40" fmla="*/ 17 w 133"/>
                  <a:gd name="T41" fmla="*/ 39 h 148"/>
                  <a:gd name="T42" fmla="*/ 20 w 133"/>
                  <a:gd name="T43" fmla="*/ 39 h 148"/>
                  <a:gd name="T44" fmla="*/ 22 w 133"/>
                  <a:gd name="T45" fmla="*/ 41 h 148"/>
                  <a:gd name="T46" fmla="*/ 25 w 133"/>
                  <a:gd name="T47" fmla="*/ 42 h 148"/>
                  <a:gd name="T48" fmla="*/ 28 w 133"/>
                  <a:gd name="T49" fmla="*/ 42 h 148"/>
                  <a:gd name="T50" fmla="*/ 30 w 133"/>
                  <a:gd name="T51" fmla="*/ 43 h 148"/>
                  <a:gd name="T52" fmla="*/ 31 w 133"/>
                  <a:gd name="T53" fmla="*/ 35 h 148"/>
                  <a:gd name="T54" fmla="*/ 32 w 133"/>
                  <a:gd name="T55" fmla="*/ 34 h 148"/>
                  <a:gd name="T56" fmla="*/ 33 w 133"/>
                  <a:gd name="T57" fmla="*/ 31 h 148"/>
                  <a:gd name="T58" fmla="*/ 33 w 133"/>
                  <a:gd name="T59" fmla="*/ 29 h 148"/>
                  <a:gd name="T60" fmla="*/ 34 w 133"/>
                  <a:gd name="T61" fmla="*/ 26 h 148"/>
                  <a:gd name="T62" fmla="*/ 34 w 133"/>
                  <a:gd name="T63" fmla="*/ 24 h 148"/>
                  <a:gd name="T64" fmla="*/ 34 w 133"/>
                  <a:gd name="T65" fmla="*/ 21 h 148"/>
                  <a:gd name="T66" fmla="*/ 35 w 133"/>
                  <a:gd name="T67" fmla="*/ 19 h 148"/>
                  <a:gd name="T68" fmla="*/ 35 w 133"/>
                  <a:gd name="T69" fmla="*/ 16 h 148"/>
                  <a:gd name="T70" fmla="*/ 35 w 133"/>
                  <a:gd name="T71" fmla="*/ 14 h 148"/>
                  <a:gd name="T72" fmla="*/ 34 w 133"/>
                  <a:gd name="T73" fmla="*/ 11 h 148"/>
                  <a:gd name="T74" fmla="*/ 34 w 133"/>
                  <a:gd name="T75" fmla="*/ 9 h 148"/>
                  <a:gd name="T76" fmla="*/ 34 w 133"/>
                  <a:gd name="T77" fmla="*/ 6 h 148"/>
                  <a:gd name="T78" fmla="*/ 34 w 133"/>
                  <a:gd name="T79" fmla="*/ 6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3"/>
                  <a:gd name="T121" fmla="*/ 0 h 148"/>
                  <a:gd name="T122" fmla="*/ 133 w 133"/>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3" h="148">
                    <a:moveTo>
                      <a:pt x="129" y="21"/>
                    </a:moveTo>
                    <a:lnTo>
                      <a:pt x="62" y="0"/>
                    </a:lnTo>
                    <a:lnTo>
                      <a:pt x="59" y="11"/>
                    </a:lnTo>
                    <a:lnTo>
                      <a:pt x="55" y="20"/>
                    </a:lnTo>
                    <a:lnTo>
                      <a:pt x="50" y="30"/>
                    </a:lnTo>
                    <a:lnTo>
                      <a:pt x="45" y="38"/>
                    </a:lnTo>
                    <a:lnTo>
                      <a:pt x="39" y="47"/>
                    </a:lnTo>
                    <a:lnTo>
                      <a:pt x="32" y="57"/>
                    </a:lnTo>
                    <a:lnTo>
                      <a:pt x="26" y="66"/>
                    </a:lnTo>
                    <a:lnTo>
                      <a:pt x="19" y="76"/>
                    </a:lnTo>
                    <a:lnTo>
                      <a:pt x="13" y="84"/>
                    </a:lnTo>
                    <a:lnTo>
                      <a:pt x="8" y="94"/>
                    </a:lnTo>
                    <a:lnTo>
                      <a:pt x="4" y="103"/>
                    </a:lnTo>
                    <a:lnTo>
                      <a:pt x="0" y="113"/>
                    </a:lnTo>
                    <a:lnTo>
                      <a:pt x="12" y="116"/>
                    </a:lnTo>
                    <a:lnTo>
                      <a:pt x="22" y="120"/>
                    </a:lnTo>
                    <a:lnTo>
                      <a:pt x="31" y="122"/>
                    </a:lnTo>
                    <a:lnTo>
                      <a:pt x="40" y="125"/>
                    </a:lnTo>
                    <a:lnTo>
                      <a:pt x="49" y="128"/>
                    </a:lnTo>
                    <a:lnTo>
                      <a:pt x="58" y="131"/>
                    </a:lnTo>
                    <a:lnTo>
                      <a:pt x="67" y="133"/>
                    </a:lnTo>
                    <a:lnTo>
                      <a:pt x="76" y="135"/>
                    </a:lnTo>
                    <a:lnTo>
                      <a:pt x="85" y="139"/>
                    </a:lnTo>
                    <a:lnTo>
                      <a:pt x="95" y="143"/>
                    </a:lnTo>
                    <a:lnTo>
                      <a:pt x="105" y="145"/>
                    </a:lnTo>
                    <a:lnTo>
                      <a:pt x="115" y="148"/>
                    </a:lnTo>
                    <a:lnTo>
                      <a:pt x="119" y="121"/>
                    </a:lnTo>
                    <a:lnTo>
                      <a:pt x="123" y="114"/>
                    </a:lnTo>
                    <a:lnTo>
                      <a:pt x="126" y="106"/>
                    </a:lnTo>
                    <a:lnTo>
                      <a:pt x="128" y="99"/>
                    </a:lnTo>
                    <a:lnTo>
                      <a:pt x="129" y="90"/>
                    </a:lnTo>
                    <a:lnTo>
                      <a:pt x="131" y="81"/>
                    </a:lnTo>
                    <a:lnTo>
                      <a:pt x="132" y="72"/>
                    </a:lnTo>
                    <a:lnTo>
                      <a:pt x="133" y="64"/>
                    </a:lnTo>
                    <a:lnTo>
                      <a:pt x="133" y="56"/>
                    </a:lnTo>
                    <a:lnTo>
                      <a:pt x="133" y="46"/>
                    </a:lnTo>
                    <a:lnTo>
                      <a:pt x="132" y="38"/>
                    </a:lnTo>
                    <a:lnTo>
                      <a:pt x="132" y="30"/>
                    </a:lnTo>
                    <a:lnTo>
                      <a:pt x="129" y="2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0" name="Freeform 626">
                <a:extLst>
                  <a:ext uri="{FF2B5EF4-FFF2-40B4-BE49-F238E27FC236}">
                    <a16:creationId xmlns:a16="http://schemas.microsoft.com/office/drawing/2014/main" id="{0E107194-885B-7A76-D017-6D0019F4399A}"/>
                  </a:ext>
                </a:extLst>
              </p:cNvPr>
              <p:cNvSpPr>
                <a:spLocks/>
              </p:cNvSpPr>
              <p:nvPr/>
            </p:nvSpPr>
            <p:spPr bwMode="auto">
              <a:xfrm rot="4459259">
                <a:off x="3374" y="2705"/>
                <a:ext cx="45" cy="21"/>
              </a:xfrm>
              <a:custGeom>
                <a:avLst/>
                <a:gdLst>
                  <a:gd name="T0" fmla="*/ 24 w 85"/>
                  <a:gd name="T1" fmla="*/ 6 h 39"/>
                  <a:gd name="T2" fmla="*/ 24 w 85"/>
                  <a:gd name="T3" fmla="*/ 6 h 39"/>
                  <a:gd name="T4" fmla="*/ 5 w 85"/>
                  <a:gd name="T5" fmla="*/ 0 h 39"/>
                  <a:gd name="T6" fmla="*/ 4 w 85"/>
                  <a:gd name="T7" fmla="*/ 1 h 39"/>
                  <a:gd name="T8" fmla="*/ 4 w 85"/>
                  <a:gd name="T9" fmla="*/ 3 h 39"/>
                  <a:gd name="T10" fmla="*/ 3 w 85"/>
                  <a:gd name="T11" fmla="*/ 6 h 39"/>
                  <a:gd name="T12" fmla="*/ 2 w 85"/>
                  <a:gd name="T13" fmla="*/ 9 h 39"/>
                  <a:gd name="T14" fmla="*/ 0 w 85"/>
                  <a:gd name="T15" fmla="*/ 11 h 39"/>
                  <a:gd name="T16" fmla="*/ 1 w 85"/>
                  <a:gd name="T17" fmla="*/ 11 h 39"/>
                  <a:gd name="T18" fmla="*/ 1 w 85"/>
                  <a:gd name="T19" fmla="*/ 11 h 39"/>
                  <a:gd name="T20" fmla="*/ 2 w 85"/>
                  <a:gd name="T21" fmla="*/ 9 h 39"/>
                  <a:gd name="T22" fmla="*/ 2 w 85"/>
                  <a:gd name="T23" fmla="*/ 9 h 39"/>
                  <a:gd name="T24" fmla="*/ 4 w 85"/>
                  <a:gd name="T25" fmla="*/ 6 h 39"/>
                  <a:gd name="T26" fmla="*/ 4 w 85"/>
                  <a:gd name="T27" fmla="*/ 6 h 39"/>
                  <a:gd name="T28" fmla="*/ 4 w 85"/>
                  <a:gd name="T29" fmla="*/ 3 h 39"/>
                  <a:gd name="T30" fmla="*/ 4 w 85"/>
                  <a:gd name="T31" fmla="*/ 3 h 39"/>
                  <a:gd name="T32" fmla="*/ 5 w 85"/>
                  <a:gd name="T33" fmla="*/ 1 h 39"/>
                  <a:gd name="T34" fmla="*/ 24 w 85"/>
                  <a:gd name="T35" fmla="*/ 6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39"/>
                  <a:gd name="T56" fmla="*/ 85 w 85"/>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39">
                    <a:moveTo>
                      <a:pt x="85" y="23"/>
                    </a:moveTo>
                    <a:lnTo>
                      <a:pt x="85" y="21"/>
                    </a:lnTo>
                    <a:lnTo>
                      <a:pt x="18" y="0"/>
                    </a:lnTo>
                    <a:lnTo>
                      <a:pt x="16" y="1"/>
                    </a:lnTo>
                    <a:lnTo>
                      <a:pt x="14" y="12"/>
                    </a:lnTo>
                    <a:lnTo>
                      <a:pt x="10" y="21"/>
                    </a:lnTo>
                    <a:lnTo>
                      <a:pt x="5" y="31"/>
                    </a:lnTo>
                    <a:lnTo>
                      <a:pt x="0" y="39"/>
                    </a:lnTo>
                    <a:lnTo>
                      <a:pt x="1" y="39"/>
                    </a:lnTo>
                    <a:lnTo>
                      <a:pt x="2" y="39"/>
                    </a:lnTo>
                    <a:lnTo>
                      <a:pt x="7" y="31"/>
                    </a:lnTo>
                    <a:lnTo>
                      <a:pt x="13" y="21"/>
                    </a:lnTo>
                    <a:lnTo>
                      <a:pt x="16" y="12"/>
                    </a:lnTo>
                    <a:lnTo>
                      <a:pt x="18" y="2"/>
                    </a:lnTo>
                    <a:lnTo>
                      <a:pt x="85" y="2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1" name="Freeform 627">
                <a:extLst>
                  <a:ext uri="{FF2B5EF4-FFF2-40B4-BE49-F238E27FC236}">
                    <a16:creationId xmlns:a16="http://schemas.microsoft.com/office/drawing/2014/main" id="{7EFF84F7-290B-C081-45B2-F310E7892DC6}"/>
                  </a:ext>
                </a:extLst>
              </p:cNvPr>
              <p:cNvSpPr>
                <a:spLocks/>
              </p:cNvSpPr>
              <p:nvPr/>
            </p:nvSpPr>
            <p:spPr bwMode="auto">
              <a:xfrm rot="4459259">
                <a:off x="3345" y="2670"/>
                <a:ext cx="24" cy="43"/>
              </a:xfrm>
              <a:custGeom>
                <a:avLst/>
                <a:gdLst>
                  <a:gd name="T0" fmla="*/ 12 w 47"/>
                  <a:gd name="T1" fmla="*/ 1 h 77"/>
                  <a:gd name="T2" fmla="*/ 12 w 47"/>
                  <a:gd name="T3" fmla="*/ 0 h 77"/>
                  <a:gd name="T4" fmla="*/ 5 w 47"/>
                  <a:gd name="T5" fmla="*/ 12 h 77"/>
                  <a:gd name="T6" fmla="*/ 4 w 47"/>
                  <a:gd name="T7" fmla="*/ 15 h 77"/>
                  <a:gd name="T8" fmla="*/ 4 w 47"/>
                  <a:gd name="T9" fmla="*/ 15 h 77"/>
                  <a:gd name="T10" fmla="*/ 2 w 47"/>
                  <a:gd name="T11" fmla="*/ 18 h 77"/>
                  <a:gd name="T12" fmla="*/ 2 w 47"/>
                  <a:gd name="T13" fmla="*/ 18 h 77"/>
                  <a:gd name="T14" fmla="*/ 0 w 47"/>
                  <a:gd name="T15" fmla="*/ 23 h 77"/>
                  <a:gd name="T16" fmla="*/ 1 w 47"/>
                  <a:gd name="T17" fmla="*/ 24 h 77"/>
                  <a:gd name="T18" fmla="*/ 1 w 47"/>
                  <a:gd name="T19" fmla="*/ 23 h 77"/>
                  <a:gd name="T20" fmla="*/ 3 w 47"/>
                  <a:gd name="T21" fmla="*/ 18 h 77"/>
                  <a:gd name="T22" fmla="*/ 4 w 47"/>
                  <a:gd name="T23" fmla="*/ 16 h 77"/>
                  <a:gd name="T24" fmla="*/ 6 w 47"/>
                  <a:gd name="T25" fmla="*/ 12 h 77"/>
                  <a:gd name="T26" fmla="*/ 6 w 47"/>
                  <a:gd name="T27" fmla="*/ 12 h 77"/>
                  <a:gd name="T28" fmla="*/ 12 w 47"/>
                  <a:gd name="T29" fmla="*/ 1 h 77"/>
                  <a:gd name="T30" fmla="*/ 12 w 47"/>
                  <a:gd name="T31" fmla="*/ 1 h 77"/>
                  <a:gd name="T32" fmla="*/ 12 w 47"/>
                  <a:gd name="T33" fmla="*/ 1 h 77"/>
                  <a:gd name="T34" fmla="*/ 12 w 47"/>
                  <a:gd name="T35" fmla="*/ 1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77"/>
                  <a:gd name="T56" fmla="*/ 47 w 47"/>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77">
                    <a:moveTo>
                      <a:pt x="46" y="1"/>
                    </a:moveTo>
                    <a:lnTo>
                      <a:pt x="45" y="0"/>
                    </a:lnTo>
                    <a:lnTo>
                      <a:pt x="19" y="38"/>
                    </a:lnTo>
                    <a:lnTo>
                      <a:pt x="13" y="46"/>
                    </a:lnTo>
                    <a:lnTo>
                      <a:pt x="13" y="47"/>
                    </a:lnTo>
                    <a:lnTo>
                      <a:pt x="8" y="57"/>
                    </a:lnTo>
                    <a:lnTo>
                      <a:pt x="0" y="76"/>
                    </a:lnTo>
                    <a:lnTo>
                      <a:pt x="1" y="77"/>
                    </a:lnTo>
                    <a:lnTo>
                      <a:pt x="3" y="76"/>
                    </a:lnTo>
                    <a:lnTo>
                      <a:pt x="10" y="57"/>
                    </a:lnTo>
                    <a:lnTo>
                      <a:pt x="14" y="51"/>
                    </a:lnTo>
                    <a:lnTo>
                      <a:pt x="22" y="40"/>
                    </a:lnTo>
                    <a:lnTo>
                      <a:pt x="47" y="2"/>
                    </a:lnTo>
                    <a:lnTo>
                      <a:pt x="47" y="1"/>
                    </a:lnTo>
                    <a:lnTo>
                      <a:pt x="4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2" name="Freeform 628">
                <a:extLst>
                  <a:ext uri="{FF2B5EF4-FFF2-40B4-BE49-F238E27FC236}">
                    <a16:creationId xmlns:a16="http://schemas.microsoft.com/office/drawing/2014/main" id="{13463C44-5DE7-297B-3032-C933D6161A4C}"/>
                  </a:ext>
                </a:extLst>
              </p:cNvPr>
              <p:cNvSpPr>
                <a:spLocks/>
              </p:cNvSpPr>
              <p:nvPr/>
            </p:nvSpPr>
            <p:spPr bwMode="auto">
              <a:xfrm rot="4459259">
                <a:off x="3322" y="2695"/>
                <a:ext cx="25" cy="10"/>
              </a:xfrm>
              <a:custGeom>
                <a:avLst/>
                <a:gdLst>
                  <a:gd name="T0" fmla="*/ 0 w 49"/>
                  <a:gd name="T1" fmla="*/ 1 h 16"/>
                  <a:gd name="T2" fmla="*/ 3 w 49"/>
                  <a:gd name="T3" fmla="*/ 2 h 16"/>
                  <a:gd name="T4" fmla="*/ 6 w 49"/>
                  <a:gd name="T5" fmla="*/ 3 h 16"/>
                  <a:gd name="T6" fmla="*/ 6 w 49"/>
                  <a:gd name="T7" fmla="*/ 3 h 16"/>
                  <a:gd name="T8" fmla="*/ 10 w 49"/>
                  <a:gd name="T9" fmla="*/ 5 h 16"/>
                  <a:gd name="T10" fmla="*/ 13 w 49"/>
                  <a:gd name="T11" fmla="*/ 6 h 16"/>
                  <a:gd name="T12" fmla="*/ 13 w 49"/>
                  <a:gd name="T13" fmla="*/ 6 h 16"/>
                  <a:gd name="T14" fmla="*/ 13 w 49"/>
                  <a:gd name="T15" fmla="*/ 6 h 16"/>
                  <a:gd name="T16" fmla="*/ 10 w 49"/>
                  <a:gd name="T17" fmla="*/ 4 h 16"/>
                  <a:gd name="T18" fmla="*/ 10 w 49"/>
                  <a:gd name="T19" fmla="*/ 4 h 16"/>
                  <a:gd name="T20" fmla="*/ 6 w 49"/>
                  <a:gd name="T21" fmla="*/ 3 h 16"/>
                  <a:gd name="T22" fmla="*/ 3 w 49"/>
                  <a:gd name="T23" fmla="*/ 1 h 16"/>
                  <a:gd name="T24" fmla="*/ 3 w 49"/>
                  <a:gd name="T25" fmla="*/ 1 h 16"/>
                  <a:gd name="T26" fmla="*/ 1 w 49"/>
                  <a:gd name="T27" fmla="*/ 0 h 16"/>
                  <a:gd name="T28" fmla="*/ 0 w 49"/>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16"/>
                  <a:gd name="T47" fmla="*/ 49 w 4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16">
                    <a:moveTo>
                      <a:pt x="0" y="1"/>
                    </a:moveTo>
                    <a:lnTo>
                      <a:pt x="12" y="5"/>
                    </a:lnTo>
                    <a:lnTo>
                      <a:pt x="22" y="8"/>
                    </a:lnTo>
                    <a:lnTo>
                      <a:pt x="40" y="13"/>
                    </a:lnTo>
                    <a:lnTo>
                      <a:pt x="49" y="16"/>
                    </a:lnTo>
                    <a:lnTo>
                      <a:pt x="49" y="14"/>
                    </a:lnTo>
                    <a:lnTo>
                      <a:pt x="40" y="11"/>
                    </a:lnTo>
                    <a:lnTo>
                      <a:pt x="22" y="6"/>
                    </a:lnTo>
                    <a:lnTo>
                      <a:pt x="12" y="2"/>
                    </a:lnTo>
                    <a:lnTo>
                      <a:pt x="2" y="0"/>
                    </a:lnTo>
                    <a:lnTo>
                      <a:pt x="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3" name="Freeform 629">
                <a:extLst>
                  <a:ext uri="{FF2B5EF4-FFF2-40B4-BE49-F238E27FC236}">
                    <a16:creationId xmlns:a16="http://schemas.microsoft.com/office/drawing/2014/main" id="{5D2CCA63-CABF-19D6-40F6-67A24BA288F7}"/>
                  </a:ext>
                </a:extLst>
              </p:cNvPr>
              <p:cNvSpPr>
                <a:spLocks/>
              </p:cNvSpPr>
              <p:nvPr/>
            </p:nvSpPr>
            <p:spPr bwMode="auto">
              <a:xfrm rot="4459259">
                <a:off x="3329" y="2707"/>
                <a:ext cx="43" cy="47"/>
              </a:xfrm>
              <a:custGeom>
                <a:avLst/>
                <a:gdLst>
                  <a:gd name="T0" fmla="*/ 0 w 85"/>
                  <a:gd name="T1" fmla="*/ 20 h 86"/>
                  <a:gd name="T2" fmla="*/ 7 w 85"/>
                  <a:gd name="T3" fmla="*/ 22 h 86"/>
                  <a:gd name="T4" fmla="*/ 9 w 85"/>
                  <a:gd name="T5" fmla="*/ 23 h 86"/>
                  <a:gd name="T6" fmla="*/ 9 w 85"/>
                  <a:gd name="T7" fmla="*/ 23 h 86"/>
                  <a:gd name="T8" fmla="*/ 12 w 85"/>
                  <a:gd name="T9" fmla="*/ 24 h 86"/>
                  <a:gd name="T10" fmla="*/ 12 w 85"/>
                  <a:gd name="T11" fmla="*/ 24 h 86"/>
                  <a:gd name="T12" fmla="*/ 14 w 85"/>
                  <a:gd name="T13" fmla="*/ 25 h 86"/>
                  <a:gd name="T14" fmla="*/ 17 w 85"/>
                  <a:gd name="T15" fmla="*/ 26 h 86"/>
                  <a:gd name="T16" fmla="*/ 17 w 85"/>
                  <a:gd name="T17" fmla="*/ 25 h 86"/>
                  <a:gd name="T18" fmla="*/ 18 w 85"/>
                  <a:gd name="T19" fmla="*/ 17 h 86"/>
                  <a:gd name="T20" fmla="*/ 19 w 85"/>
                  <a:gd name="T21" fmla="*/ 15 h 86"/>
                  <a:gd name="T22" fmla="*/ 19 w 85"/>
                  <a:gd name="T23" fmla="*/ 15 h 86"/>
                  <a:gd name="T24" fmla="*/ 20 w 85"/>
                  <a:gd name="T25" fmla="*/ 13 h 86"/>
                  <a:gd name="T26" fmla="*/ 20 w 85"/>
                  <a:gd name="T27" fmla="*/ 10 h 86"/>
                  <a:gd name="T28" fmla="*/ 20 w 85"/>
                  <a:gd name="T29" fmla="*/ 10 h 86"/>
                  <a:gd name="T30" fmla="*/ 21 w 85"/>
                  <a:gd name="T31" fmla="*/ 8 h 86"/>
                  <a:gd name="T32" fmla="*/ 21 w 85"/>
                  <a:gd name="T33" fmla="*/ 8 h 86"/>
                  <a:gd name="T34" fmla="*/ 21 w 85"/>
                  <a:gd name="T35" fmla="*/ 5 h 86"/>
                  <a:gd name="T36" fmla="*/ 22 w 85"/>
                  <a:gd name="T37" fmla="*/ 0 h 86"/>
                  <a:gd name="T38" fmla="*/ 21 w 85"/>
                  <a:gd name="T39" fmla="*/ 0 h 86"/>
                  <a:gd name="T40" fmla="*/ 21 w 85"/>
                  <a:gd name="T41" fmla="*/ 0 h 86"/>
                  <a:gd name="T42" fmla="*/ 20 w 85"/>
                  <a:gd name="T43" fmla="*/ 5 h 86"/>
                  <a:gd name="T44" fmla="*/ 20 w 85"/>
                  <a:gd name="T45" fmla="*/ 5 h 86"/>
                  <a:gd name="T46" fmla="*/ 20 w 85"/>
                  <a:gd name="T47" fmla="*/ 8 h 86"/>
                  <a:gd name="T48" fmla="*/ 20 w 85"/>
                  <a:gd name="T49" fmla="*/ 10 h 86"/>
                  <a:gd name="T50" fmla="*/ 19 w 85"/>
                  <a:gd name="T51" fmla="*/ 13 h 86"/>
                  <a:gd name="T52" fmla="*/ 19 w 85"/>
                  <a:gd name="T53" fmla="*/ 13 h 86"/>
                  <a:gd name="T54" fmla="*/ 19 w 85"/>
                  <a:gd name="T55" fmla="*/ 15 h 86"/>
                  <a:gd name="T56" fmla="*/ 18 w 85"/>
                  <a:gd name="T57" fmla="*/ 17 h 86"/>
                  <a:gd name="T58" fmla="*/ 18 w 85"/>
                  <a:gd name="T59" fmla="*/ 17 h 86"/>
                  <a:gd name="T60" fmla="*/ 18 w 85"/>
                  <a:gd name="T61" fmla="*/ 17 h 86"/>
                  <a:gd name="T62" fmla="*/ 18 w 85"/>
                  <a:gd name="T63" fmla="*/ 17 h 86"/>
                  <a:gd name="T64" fmla="*/ 18 w 85"/>
                  <a:gd name="T65" fmla="*/ 17 h 86"/>
                  <a:gd name="T66" fmla="*/ 18 w 85"/>
                  <a:gd name="T67" fmla="*/ 17 h 86"/>
                  <a:gd name="T68" fmla="*/ 18 w 85"/>
                  <a:gd name="T69" fmla="*/ 17 h 86"/>
                  <a:gd name="T70" fmla="*/ 18 w 85"/>
                  <a:gd name="T71" fmla="*/ 17 h 86"/>
                  <a:gd name="T72" fmla="*/ 17 w 85"/>
                  <a:gd name="T73" fmla="*/ 25 h 86"/>
                  <a:gd name="T74" fmla="*/ 14 w 85"/>
                  <a:gd name="T75" fmla="*/ 24 h 86"/>
                  <a:gd name="T76" fmla="*/ 14 w 85"/>
                  <a:gd name="T77" fmla="*/ 24 h 86"/>
                  <a:gd name="T78" fmla="*/ 12 w 85"/>
                  <a:gd name="T79" fmla="*/ 23 h 86"/>
                  <a:gd name="T80" fmla="*/ 9 w 85"/>
                  <a:gd name="T81" fmla="*/ 22 h 86"/>
                  <a:gd name="T82" fmla="*/ 7 w 85"/>
                  <a:gd name="T83" fmla="*/ 21 h 86"/>
                  <a:gd name="T84" fmla="*/ 7 w 85"/>
                  <a:gd name="T85" fmla="*/ 21 h 86"/>
                  <a:gd name="T86" fmla="*/ 0 w 85"/>
                  <a:gd name="T87" fmla="*/ 19 h 86"/>
                  <a:gd name="T88" fmla="*/ 0 w 85"/>
                  <a:gd name="T89" fmla="*/ 2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
                  <a:gd name="T136" fmla="*/ 0 h 86"/>
                  <a:gd name="T137" fmla="*/ 85 w 85"/>
                  <a:gd name="T138" fmla="*/ 86 h 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 h="86">
                    <a:moveTo>
                      <a:pt x="0" y="65"/>
                    </a:moveTo>
                    <a:lnTo>
                      <a:pt x="27" y="73"/>
                    </a:lnTo>
                    <a:lnTo>
                      <a:pt x="36" y="76"/>
                    </a:lnTo>
                    <a:lnTo>
                      <a:pt x="46" y="80"/>
                    </a:lnTo>
                    <a:lnTo>
                      <a:pt x="56" y="82"/>
                    </a:lnTo>
                    <a:lnTo>
                      <a:pt x="66" y="86"/>
                    </a:lnTo>
                    <a:lnTo>
                      <a:pt x="68" y="84"/>
                    </a:lnTo>
                    <a:lnTo>
                      <a:pt x="71" y="57"/>
                    </a:lnTo>
                    <a:lnTo>
                      <a:pt x="75" y="50"/>
                    </a:lnTo>
                    <a:lnTo>
                      <a:pt x="78" y="42"/>
                    </a:lnTo>
                    <a:lnTo>
                      <a:pt x="80" y="35"/>
                    </a:lnTo>
                    <a:lnTo>
                      <a:pt x="82" y="26"/>
                    </a:lnTo>
                    <a:lnTo>
                      <a:pt x="83" y="17"/>
                    </a:lnTo>
                    <a:lnTo>
                      <a:pt x="85" y="0"/>
                    </a:lnTo>
                    <a:lnTo>
                      <a:pt x="84" y="0"/>
                    </a:lnTo>
                    <a:lnTo>
                      <a:pt x="83" y="0"/>
                    </a:lnTo>
                    <a:lnTo>
                      <a:pt x="80" y="17"/>
                    </a:lnTo>
                    <a:lnTo>
                      <a:pt x="79" y="26"/>
                    </a:lnTo>
                    <a:lnTo>
                      <a:pt x="78" y="35"/>
                    </a:lnTo>
                    <a:lnTo>
                      <a:pt x="75" y="42"/>
                    </a:lnTo>
                    <a:lnTo>
                      <a:pt x="73" y="50"/>
                    </a:lnTo>
                    <a:lnTo>
                      <a:pt x="69" y="57"/>
                    </a:lnTo>
                    <a:lnTo>
                      <a:pt x="70" y="58"/>
                    </a:lnTo>
                    <a:lnTo>
                      <a:pt x="70" y="57"/>
                    </a:lnTo>
                    <a:lnTo>
                      <a:pt x="71" y="57"/>
                    </a:lnTo>
                    <a:lnTo>
                      <a:pt x="70" y="57"/>
                    </a:lnTo>
                    <a:lnTo>
                      <a:pt x="70" y="56"/>
                    </a:lnTo>
                    <a:lnTo>
                      <a:pt x="70" y="57"/>
                    </a:lnTo>
                    <a:lnTo>
                      <a:pt x="69" y="57"/>
                    </a:lnTo>
                    <a:lnTo>
                      <a:pt x="66" y="83"/>
                    </a:lnTo>
                    <a:lnTo>
                      <a:pt x="56" y="80"/>
                    </a:lnTo>
                    <a:lnTo>
                      <a:pt x="46" y="77"/>
                    </a:lnTo>
                    <a:lnTo>
                      <a:pt x="36" y="74"/>
                    </a:lnTo>
                    <a:lnTo>
                      <a:pt x="27" y="70"/>
                    </a:lnTo>
                    <a:lnTo>
                      <a:pt x="0" y="63"/>
                    </a:lnTo>
                    <a:lnTo>
                      <a:pt x="0" y="6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4" name="Freeform 630">
                <a:extLst>
                  <a:ext uri="{FF2B5EF4-FFF2-40B4-BE49-F238E27FC236}">
                    <a16:creationId xmlns:a16="http://schemas.microsoft.com/office/drawing/2014/main" id="{EE561CFE-7B9F-F266-67CE-A62817DBE82D}"/>
                  </a:ext>
                </a:extLst>
              </p:cNvPr>
              <p:cNvSpPr>
                <a:spLocks/>
              </p:cNvSpPr>
              <p:nvPr/>
            </p:nvSpPr>
            <p:spPr bwMode="auto">
              <a:xfrm rot="4459259">
                <a:off x="3335" y="2636"/>
                <a:ext cx="69" cy="73"/>
              </a:xfrm>
              <a:custGeom>
                <a:avLst/>
                <a:gdLst>
                  <a:gd name="T0" fmla="*/ 21 w 137"/>
                  <a:gd name="T1" fmla="*/ 37 h 135"/>
                  <a:gd name="T2" fmla="*/ 23 w 137"/>
                  <a:gd name="T3" fmla="*/ 31 h 135"/>
                  <a:gd name="T4" fmla="*/ 26 w 137"/>
                  <a:gd name="T5" fmla="*/ 24 h 135"/>
                  <a:gd name="T6" fmla="*/ 29 w 137"/>
                  <a:gd name="T7" fmla="*/ 19 h 135"/>
                  <a:gd name="T8" fmla="*/ 32 w 137"/>
                  <a:gd name="T9" fmla="*/ 14 h 135"/>
                  <a:gd name="T10" fmla="*/ 34 w 137"/>
                  <a:gd name="T11" fmla="*/ 11 h 135"/>
                  <a:gd name="T12" fmla="*/ 35 w 137"/>
                  <a:gd name="T13" fmla="*/ 9 h 135"/>
                  <a:gd name="T14" fmla="*/ 34 w 137"/>
                  <a:gd name="T15" fmla="*/ 8 h 135"/>
                  <a:gd name="T16" fmla="*/ 33 w 137"/>
                  <a:gd name="T17" fmla="*/ 6 h 135"/>
                  <a:gd name="T18" fmla="*/ 32 w 137"/>
                  <a:gd name="T19" fmla="*/ 5 h 135"/>
                  <a:gd name="T20" fmla="*/ 30 w 137"/>
                  <a:gd name="T21" fmla="*/ 5 h 135"/>
                  <a:gd name="T22" fmla="*/ 28 w 137"/>
                  <a:gd name="T23" fmla="*/ 4 h 135"/>
                  <a:gd name="T24" fmla="*/ 26 w 137"/>
                  <a:gd name="T25" fmla="*/ 3 h 135"/>
                  <a:gd name="T26" fmla="*/ 25 w 137"/>
                  <a:gd name="T27" fmla="*/ 3 h 135"/>
                  <a:gd name="T28" fmla="*/ 24 w 137"/>
                  <a:gd name="T29" fmla="*/ 3 h 135"/>
                  <a:gd name="T30" fmla="*/ 22 w 137"/>
                  <a:gd name="T31" fmla="*/ 2 h 135"/>
                  <a:gd name="T32" fmla="*/ 21 w 137"/>
                  <a:gd name="T33" fmla="*/ 2 h 135"/>
                  <a:gd name="T34" fmla="*/ 20 w 137"/>
                  <a:gd name="T35" fmla="*/ 1 h 135"/>
                  <a:gd name="T36" fmla="*/ 13 w 137"/>
                  <a:gd name="T37" fmla="*/ 9 h 135"/>
                  <a:gd name="T38" fmla="*/ 11 w 137"/>
                  <a:gd name="T39" fmla="*/ 13 h 135"/>
                  <a:gd name="T40" fmla="*/ 8 w 137"/>
                  <a:gd name="T41" fmla="*/ 16 h 135"/>
                  <a:gd name="T42" fmla="*/ 6 w 137"/>
                  <a:gd name="T43" fmla="*/ 19 h 135"/>
                  <a:gd name="T44" fmla="*/ 4 w 137"/>
                  <a:gd name="T45" fmla="*/ 22 h 135"/>
                  <a:gd name="T46" fmla="*/ 2 w 137"/>
                  <a:gd name="T47" fmla="*/ 24 h 135"/>
                  <a:gd name="T48" fmla="*/ 0 w 137"/>
                  <a:gd name="T49" fmla="*/ 25 h 135"/>
                  <a:gd name="T50" fmla="*/ 4 w 137"/>
                  <a:gd name="T51" fmla="*/ 32 h 135"/>
                  <a:gd name="T52" fmla="*/ 6 w 137"/>
                  <a:gd name="T53" fmla="*/ 34 h 135"/>
                  <a:gd name="T54" fmla="*/ 9 w 137"/>
                  <a:gd name="T55" fmla="*/ 36 h 135"/>
                  <a:gd name="T56" fmla="*/ 12 w 137"/>
                  <a:gd name="T57" fmla="*/ 38 h 135"/>
                  <a:gd name="T58" fmla="*/ 15 w 137"/>
                  <a:gd name="T59" fmla="*/ 38 h 135"/>
                  <a:gd name="T60" fmla="*/ 18 w 137"/>
                  <a:gd name="T61" fmla="*/ 39 h 135"/>
                  <a:gd name="T62" fmla="*/ 20 w 137"/>
                  <a:gd name="T63" fmla="*/ 39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7"/>
                  <a:gd name="T97" fmla="*/ 0 h 135"/>
                  <a:gd name="T98" fmla="*/ 137 w 137"/>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7" h="135">
                    <a:moveTo>
                      <a:pt x="79" y="135"/>
                    </a:moveTo>
                    <a:lnTo>
                      <a:pt x="83" y="125"/>
                    </a:lnTo>
                    <a:lnTo>
                      <a:pt x="87" y="115"/>
                    </a:lnTo>
                    <a:lnTo>
                      <a:pt x="91" y="105"/>
                    </a:lnTo>
                    <a:lnTo>
                      <a:pt x="97" y="94"/>
                    </a:lnTo>
                    <a:lnTo>
                      <a:pt x="102" y="84"/>
                    </a:lnTo>
                    <a:lnTo>
                      <a:pt x="109" y="74"/>
                    </a:lnTo>
                    <a:lnTo>
                      <a:pt x="115" y="65"/>
                    </a:lnTo>
                    <a:lnTo>
                      <a:pt x="120" y="56"/>
                    </a:lnTo>
                    <a:lnTo>
                      <a:pt x="125" y="49"/>
                    </a:lnTo>
                    <a:lnTo>
                      <a:pt x="130" y="42"/>
                    </a:lnTo>
                    <a:lnTo>
                      <a:pt x="134" y="37"/>
                    </a:lnTo>
                    <a:lnTo>
                      <a:pt x="135" y="33"/>
                    </a:lnTo>
                    <a:lnTo>
                      <a:pt x="137" y="30"/>
                    </a:lnTo>
                    <a:lnTo>
                      <a:pt x="137" y="28"/>
                    </a:lnTo>
                    <a:lnTo>
                      <a:pt x="135" y="25"/>
                    </a:lnTo>
                    <a:lnTo>
                      <a:pt x="134" y="23"/>
                    </a:lnTo>
                    <a:lnTo>
                      <a:pt x="132" y="22"/>
                    </a:lnTo>
                    <a:lnTo>
                      <a:pt x="129" y="19"/>
                    </a:lnTo>
                    <a:lnTo>
                      <a:pt x="125" y="18"/>
                    </a:lnTo>
                    <a:lnTo>
                      <a:pt x="121" y="17"/>
                    </a:lnTo>
                    <a:lnTo>
                      <a:pt x="117" y="16"/>
                    </a:lnTo>
                    <a:lnTo>
                      <a:pt x="114" y="15"/>
                    </a:lnTo>
                    <a:lnTo>
                      <a:pt x="110" y="14"/>
                    </a:lnTo>
                    <a:lnTo>
                      <a:pt x="106" y="12"/>
                    </a:lnTo>
                    <a:lnTo>
                      <a:pt x="103" y="12"/>
                    </a:lnTo>
                    <a:lnTo>
                      <a:pt x="101" y="11"/>
                    </a:lnTo>
                    <a:lnTo>
                      <a:pt x="98" y="10"/>
                    </a:lnTo>
                    <a:lnTo>
                      <a:pt x="96" y="10"/>
                    </a:lnTo>
                    <a:lnTo>
                      <a:pt x="93" y="9"/>
                    </a:lnTo>
                    <a:lnTo>
                      <a:pt x="91" y="8"/>
                    </a:lnTo>
                    <a:lnTo>
                      <a:pt x="88" y="6"/>
                    </a:lnTo>
                    <a:lnTo>
                      <a:pt x="86" y="6"/>
                    </a:lnTo>
                    <a:lnTo>
                      <a:pt x="83" y="5"/>
                    </a:lnTo>
                    <a:lnTo>
                      <a:pt x="82" y="4"/>
                    </a:lnTo>
                    <a:lnTo>
                      <a:pt x="79" y="3"/>
                    </a:lnTo>
                    <a:lnTo>
                      <a:pt x="77" y="0"/>
                    </a:lnTo>
                    <a:lnTo>
                      <a:pt x="52" y="29"/>
                    </a:lnTo>
                    <a:lnTo>
                      <a:pt x="46" y="37"/>
                    </a:lnTo>
                    <a:lnTo>
                      <a:pt x="41" y="44"/>
                    </a:lnTo>
                    <a:lnTo>
                      <a:pt x="34" y="50"/>
                    </a:lnTo>
                    <a:lnTo>
                      <a:pt x="31" y="56"/>
                    </a:lnTo>
                    <a:lnTo>
                      <a:pt x="26" y="62"/>
                    </a:lnTo>
                    <a:lnTo>
                      <a:pt x="22" y="67"/>
                    </a:lnTo>
                    <a:lnTo>
                      <a:pt x="18" y="72"/>
                    </a:lnTo>
                    <a:lnTo>
                      <a:pt x="15" y="75"/>
                    </a:lnTo>
                    <a:lnTo>
                      <a:pt x="11" y="79"/>
                    </a:lnTo>
                    <a:lnTo>
                      <a:pt x="8" y="81"/>
                    </a:lnTo>
                    <a:lnTo>
                      <a:pt x="4" y="85"/>
                    </a:lnTo>
                    <a:lnTo>
                      <a:pt x="0" y="86"/>
                    </a:lnTo>
                    <a:lnTo>
                      <a:pt x="8" y="105"/>
                    </a:lnTo>
                    <a:lnTo>
                      <a:pt x="13" y="110"/>
                    </a:lnTo>
                    <a:lnTo>
                      <a:pt x="18" y="113"/>
                    </a:lnTo>
                    <a:lnTo>
                      <a:pt x="23" y="117"/>
                    </a:lnTo>
                    <a:lnTo>
                      <a:pt x="27" y="121"/>
                    </a:lnTo>
                    <a:lnTo>
                      <a:pt x="33" y="123"/>
                    </a:lnTo>
                    <a:lnTo>
                      <a:pt x="38" y="126"/>
                    </a:lnTo>
                    <a:lnTo>
                      <a:pt x="45" y="129"/>
                    </a:lnTo>
                    <a:lnTo>
                      <a:pt x="51" y="131"/>
                    </a:lnTo>
                    <a:lnTo>
                      <a:pt x="57" y="132"/>
                    </a:lnTo>
                    <a:lnTo>
                      <a:pt x="64" y="135"/>
                    </a:lnTo>
                    <a:lnTo>
                      <a:pt x="71" y="135"/>
                    </a:lnTo>
                    <a:lnTo>
                      <a:pt x="79"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5" name="Freeform 631">
                <a:extLst>
                  <a:ext uri="{FF2B5EF4-FFF2-40B4-BE49-F238E27FC236}">
                    <a16:creationId xmlns:a16="http://schemas.microsoft.com/office/drawing/2014/main" id="{87F18419-23CF-039B-4F18-B9C1E73D0B0C}"/>
                  </a:ext>
                </a:extLst>
              </p:cNvPr>
              <p:cNvSpPr>
                <a:spLocks/>
              </p:cNvSpPr>
              <p:nvPr/>
            </p:nvSpPr>
            <p:spPr bwMode="auto">
              <a:xfrm rot="4459259">
                <a:off x="3348" y="2672"/>
                <a:ext cx="18" cy="39"/>
              </a:xfrm>
              <a:custGeom>
                <a:avLst/>
                <a:gdLst>
                  <a:gd name="T0" fmla="*/ 0 w 38"/>
                  <a:gd name="T1" fmla="*/ 21 h 72"/>
                  <a:gd name="T2" fmla="*/ 0 w 38"/>
                  <a:gd name="T3" fmla="*/ 21 h 72"/>
                  <a:gd name="T4" fmla="*/ 1 w 38"/>
                  <a:gd name="T5" fmla="*/ 18 h 72"/>
                  <a:gd name="T6" fmla="*/ 1 w 38"/>
                  <a:gd name="T7" fmla="*/ 18 h 72"/>
                  <a:gd name="T8" fmla="*/ 2 w 38"/>
                  <a:gd name="T9" fmla="*/ 15 h 72"/>
                  <a:gd name="T10" fmla="*/ 3 w 38"/>
                  <a:gd name="T11" fmla="*/ 12 h 72"/>
                  <a:gd name="T12" fmla="*/ 4 w 38"/>
                  <a:gd name="T13" fmla="*/ 9 h 72"/>
                  <a:gd name="T14" fmla="*/ 4 w 38"/>
                  <a:gd name="T15" fmla="*/ 9 h 72"/>
                  <a:gd name="T16" fmla="*/ 5 w 38"/>
                  <a:gd name="T17" fmla="*/ 7 h 72"/>
                  <a:gd name="T18" fmla="*/ 9 w 38"/>
                  <a:gd name="T19" fmla="*/ 1 h 72"/>
                  <a:gd name="T20" fmla="*/ 9 w 38"/>
                  <a:gd name="T21" fmla="*/ 1 h 72"/>
                  <a:gd name="T22" fmla="*/ 8 w 38"/>
                  <a:gd name="T23" fmla="*/ 0 h 72"/>
                  <a:gd name="T24" fmla="*/ 5 w 38"/>
                  <a:gd name="T25" fmla="*/ 6 h 72"/>
                  <a:gd name="T26" fmla="*/ 5 w 38"/>
                  <a:gd name="T27" fmla="*/ 6 h 72"/>
                  <a:gd name="T28" fmla="*/ 4 w 38"/>
                  <a:gd name="T29" fmla="*/ 9 h 72"/>
                  <a:gd name="T30" fmla="*/ 2 w 38"/>
                  <a:gd name="T31" fmla="*/ 12 h 72"/>
                  <a:gd name="T32" fmla="*/ 2 w 38"/>
                  <a:gd name="T33" fmla="*/ 12 h 72"/>
                  <a:gd name="T34" fmla="*/ 2 w 38"/>
                  <a:gd name="T35" fmla="*/ 15 h 72"/>
                  <a:gd name="T36" fmla="*/ 2 w 38"/>
                  <a:gd name="T37" fmla="*/ 15 h 72"/>
                  <a:gd name="T38" fmla="*/ 1 w 38"/>
                  <a:gd name="T39" fmla="*/ 18 h 72"/>
                  <a:gd name="T40" fmla="*/ 0 w 38"/>
                  <a:gd name="T41" fmla="*/ 21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2"/>
                  <a:gd name="T65" fmla="*/ 38 w 38"/>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2">
                    <a:moveTo>
                      <a:pt x="0" y="72"/>
                    </a:moveTo>
                    <a:lnTo>
                      <a:pt x="2" y="72"/>
                    </a:lnTo>
                    <a:lnTo>
                      <a:pt x="6" y="62"/>
                    </a:lnTo>
                    <a:lnTo>
                      <a:pt x="10" y="52"/>
                    </a:lnTo>
                    <a:lnTo>
                      <a:pt x="14" y="42"/>
                    </a:lnTo>
                    <a:lnTo>
                      <a:pt x="20" y="31"/>
                    </a:lnTo>
                    <a:lnTo>
                      <a:pt x="24" y="24"/>
                    </a:lnTo>
                    <a:lnTo>
                      <a:pt x="38" y="3"/>
                    </a:lnTo>
                    <a:lnTo>
                      <a:pt x="37" y="2"/>
                    </a:lnTo>
                    <a:lnTo>
                      <a:pt x="36" y="0"/>
                    </a:lnTo>
                    <a:lnTo>
                      <a:pt x="23" y="20"/>
                    </a:lnTo>
                    <a:lnTo>
                      <a:pt x="23" y="21"/>
                    </a:lnTo>
                    <a:lnTo>
                      <a:pt x="18" y="31"/>
                    </a:lnTo>
                    <a:lnTo>
                      <a:pt x="11" y="42"/>
                    </a:lnTo>
                    <a:lnTo>
                      <a:pt x="8" y="52"/>
                    </a:lnTo>
                    <a:lnTo>
                      <a:pt x="4" y="62"/>
                    </a:lnTo>
                    <a:lnTo>
                      <a:pt x="0" y="7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6" name="Freeform 632">
                <a:extLst>
                  <a:ext uri="{FF2B5EF4-FFF2-40B4-BE49-F238E27FC236}">
                    <a16:creationId xmlns:a16="http://schemas.microsoft.com/office/drawing/2014/main" id="{702A7CB7-189E-017D-2E5A-AAE0AC453C9D}"/>
                  </a:ext>
                </a:extLst>
              </p:cNvPr>
              <p:cNvSpPr>
                <a:spLocks/>
              </p:cNvSpPr>
              <p:nvPr/>
            </p:nvSpPr>
            <p:spPr bwMode="auto">
              <a:xfrm rot="4459259">
                <a:off x="3385" y="2692"/>
                <a:ext cx="11" cy="16"/>
              </a:xfrm>
              <a:custGeom>
                <a:avLst/>
                <a:gdLst>
                  <a:gd name="T0" fmla="*/ 1 w 19"/>
                  <a:gd name="T1" fmla="*/ 9 h 28"/>
                  <a:gd name="T2" fmla="*/ 1 w 19"/>
                  <a:gd name="T3" fmla="*/ 9 h 28"/>
                  <a:gd name="T4" fmla="*/ 5 w 19"/>
                  <a:gd name="T5" fmla="*/ 4 h 28"/>
                  <a:gd name="T6" fmla="*/ 5 w 19"/>
                  <a:gd name="T7" fmla="*/ 3 h 28"/>
                  <a:gd name="T8" fmla="*/ 5 w 19"/>
                  <a:gd name="T9" fmla="*/ 2 h 28"/>
                  <a:gd name="T10" fmla="*/ 6 w 19"/>
                  <a:gd name="T11" fmla="*/ 1 h 28"/>
                  <a:gd name="T12" fmla="*/ 6 w 19"/>
                  <a:gd name="T13" fmla="*/ 0 h 28"/>
                  <a:gd name="T14" fmla="*/ 6 w 19"/>
                  <a:gd name="T15" fmla="*/ 0 h 28"/>
                  <a:gd name="T16" fmla="*/ 5 w 19"/>
                  <a:gd name="T17" fmla="*/ 0 h 28"/>
                  <a:gd name="T18" fmla="*/ 5 w 19"/>
                  <a:gd name="T19" fmla="*/ 1 h 28"/>
                  <a:gd name="T20" fmla="*/ 5 w 19"/>
                  <a:gd name="T21" fmla="*/ 1 h 28"/>
                  <a:gd name="T22" fmla="*/ 5 w 19"/>
                  <a:gd name="T23" fmla="*/ 2 h 28"/>
                  <a:gd name="T24" fmla="*/ 3 w 19"/>
                  <a:gd name="T25" fmla="*/ 3 h 28"/>
                  <a:gd name="T26" fmla="*/ 3 w 19"/>
                  <a:gd name="T27" fmla="*/ 3 h 28"/>
                  <a:gd name="T28" fmla="*/ 0 w 19"/>
                  <a:gd name="T29" fmla="*/ 8 h 28"/>
                  <a:gd name="T30" fmla="*/ 0 w 19"/>
                  <a:gd name="T31" fmla="*/ 9 h 28"/>
                  <a:gd name="T32" fmla="*/ 0 w 19"/>
                  <a:gd name="T33" fmla="*/ 9 h 28"/>
                  <a:gd name="T34" fmla="*/ 1 w 19"/>
                  <a:gd name="T35" fmla="*/ 9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8"/>
                  <a:gd name="T56" fmla="*/ 19 w 19"/>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8">
                    <a:moveTo>
                      <a:pt x="1" y="26"/>
                    </a:moveTo>
                    <a:lnTo>
                      <a:pt x="2" y="28"/>
                    </a:lnTo>
                    <a:lnTo>
                      <a:pt x="13" y="13"/>
                    </a:lnTo>
                    <a:lnTo>
                      <a:pt x="16" y="9"/>
                    </a:lnTo>
                    <a:lnTo>
                      <a:pt x="16" y="7"/>
                    </a:lnTo>
                    <a:lnTo>
                      <a:pt x="18" y="3"/>
                    </a:lnTo>
                    <a:lnTo>
                      <a:pt x="19" y="0"/>
                    </a:lnTo>
                    <a:lnTo>
                      <a:pt x="18" y="0"/>
                    </a:lnTo>
                    <a:lnTo>
                      <a:pt x="16" y="0"/>
                    </a:lnTo>
                    <a:lnTo>
                      <a:pt x="15" y="3"/>
                    </a:lnTo>
                    <a:lnTo>
                      <a:pt x="14" y="6"/>
                    </a:lnTo>
                    <a:lnTo>
                      <a:pt x="10" y="11"/>
                    </a:lnTo>
                    <a:lnTo>
                      <a:pt x="0" y="25"/>
                    </a:lnTo>
                    <a:lnTo>
                      <a:pt x="0" y="26"/>
                    </a:lnTo>
                    <a:lnTo>
                      <a:pt x="1" y="2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7" name="Freeform 633">
                <a:extLst>
                  <a:ext uri="{FF2B5EF4-FFF2-40B4-BE49-F238E27FC236}">
                    <a16:creationId xmlns:a16="http://schemas.microsoft.com/office/drawing/2014/main" id="{7C2DB518-0289-FF94-9C41-86C6C02547A9}"/>
                  </a:ext>
                </a:extLst>
              </p:cNvPr>
              <p:cNvSpPr>
                <a:spLocks/>
              </p:cNvSpPr>
              <p:nvPr/>
            </p:nvSpPr>
            <p:spPr bwMode="auto">
              <a:xfrm rot="4459259">
                <a:off x="3396" y="2687"/>
                <a:ext cx="14" cy="7"/>
              </a:xfrm>
              <a:custGeom>
                <a:avLst/>
                <a:gdLst>
                  <a:gd name="T0" fmla="*/ 7 w 27"/>
                  <a:gd name="T1" fmla="*/ 4 h 12"/>
                  <a:gd name="T2" fmla="*/ 7 w 27"/>
                  <a:gd name="T3" fmla="*/ 4 h 12"/>
                  <a:gd name="T4" fmla="*/ 6 w 27"/>
                  <a:gd name="T5" fmla="*/ 2 h 12"/>
                  <a:gd name="T6" fmla="*/ 6 w 27"/>
                  <a:gd name="T7" fmla="*/ 2 h 12"/>
                  <a:gd name="T8" fmla="*/ 0 w 27"/>
                  <a:gd name="T9" fmla="*/ 0 h 12"/>
                  <a:gd name="T10" fmla="*/ 0 w 27"/>
                  <a:gd name="T11" fmla="*/ 1 h 12"/>
                  <a:gd name="T12" fmla="*/ 0 w 27"/>
                  <a:gd name="T13" fmla="*/ 1 h 12"/>
                  <a:gd name="T14" fmla="*/ 6 w 27"/>
                  <a:gd name="T15" fmla="*/ 4 h 12"/>
                  <a:gd name="T16" fmla="*/ 6 w 27"/>
                  <a:gd name="T17" fmla="*/ 4 h 12"/>
                  <a:gd name="T18" fmla="*/ 7 w 27"/>
                  <a:gd name="T19" fmla="*/ 4 h 12"/>
                  <a:gd name="T20" fmla="*/ 7 w 27"/>
                  <a:gd name="T21" fmla="*/ 4 h 12"/>
                  <a:gd name="T22" fmla="*/ 7 w 27"/>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2"/>
                  <a:gd name="T38" fmla="*/ 27 w 2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2">
                    <a:moveTo>
                      <a:pt x="26" y="11"/>
                    </a:moveTo>
                    <a:lnTo>
                      <a:pt x="27" y="10"/>
                    </a:lnTo>
                    <a:lnTo>
                      <a:pt x="24" y="7"/>
                    </a:lnTo>
                    <a:lnTo>
                      <a:pt x="23" y="7"/>
                    </a:lnTo>
                    <a:lnTo>
                      <a:pt x="0" y="0"/>
                    </a:lnTo>
                    <a:lnTo>
                      <a:pt x="0" y="1"/>
                    </a:lnTo>
                    <a:lnTo>
                      <a:pt x="0" y="3"/>
                    </a:lnTo>
                    <a:lnTo>
                      <a:pt x="22" y="10"/>
                    </a:lnTo>
                    <a:lnTo>
                      <a:pt x="24" y="12"/>
                    </a:lnTo>
                    <a:lnTo>
                      <a:pt x="26" y="12"/>
                    </a:lnTo>
                    <a:lnTo>
                      <a:pt x="26" y="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8" name="Freeform 634">
                <a:extLst>
                  <a:ext uri="{FF2B5EF4-FFF2-40B4-BE49-F238E27FC236}">
                    <a16:creationId xmlns:a16="http://schemas.microsoft.com/office/drawing/2014/main" id="{67840DB1-3A1D-C829-5987-4200E9F47DED}"/>
                  </a:ext>
                </a:extLst>
              </p:cNvPr>
              <p:cNvSpPr>
                <a:spLocks/>
              </p:cNvSpPr>
              <p:nvPr/>
            </p:nvSpPr>
            <p:spPr bwMode="auto">
              <a:xfrm rot="4459259">
                <a:off x="3401" y="2674"/>
                <a:ext cx="5" cy="3"/>
              </a:xfrm>
              <a:custGeom>
                <a:avLst/>
                <a:gdLst>
                  <a:gd name="T0" fmla="*/ 2 w 10"/>
                  <a:gd name="T1" fmla="*/ 1 h 7"/>
                  <a:gd name="T2" fmla="*/ 2 w 10"/>
                  <a:gd name="T3" fmla="*/ 1 h 7"/>
                  <a:gd name="T4" fmla="*/ 0 w 10"/>
                  <a:gd name="T5" fmla="*/ 0 h 7"/>
                  <a:gd name="T6" fmla="*/ 0 w 10"/>
                  <a:gd name="T7" fmla="*/ 0 h 7"/>
                  <a:gd name="T8" fmla="*/ 0 w 10"/>
                  <a:gd name="T9" fmla="*/ 0 h 7"/>
                  <a:gd name="T10" fmla="*/ 2 w 10"/>
                  <a:gd name="T11" fmla="*/ 1 h 7"/>
                  <a:gd name="T12" fmla="*/ 3 w 10"/>
                  <a:gd name="T13" fmla="*/ 1 h 7"/>
                  <a:gd name="T14" fmla="*/ 3 w 10"/>
                  <a:gd name="T15" fmla="*/ 1 h 7"/>
                  <a:gd name="T16" fmla="*/ 3 w 10"/>
                  <a:gd name="T17" fmla="*/ 1 h 7"/>
                  <a:gd name="T18" fmla="*/ 3 w 10"/>
                  <a:gd name="T19" fmla="*/ 1 h 7"/>
                  <a:gd name="T20" fmla="*/ 3 w 10"/>
                  <a:gd name="T21" fmla="*/ 1 h 7"/>
                  <a:gd name="T22" fmla="*/ 2 w 10"/>
                  <a:gd name="T23" fmla="*/ 1 h 7"/>
                  <a:gd name="T24" fmla="*/ 2 w 10"/>
                  <a:gd name="T25" fmla="*/ 0 h 7"/>
                  <a:gd name="T26" fmla="*/ 2 w 10"/>
                  <a:gd name="T27" fmla="*/ 1 h 7"/>
                  <a:gd name="T28" fmla="*/ 2 w 10"/>
                  <a:gd name="T29" fmla="*/ 1 h 7"/>
                  <a:gd name="T30" fmla="*/ 2 w 10"/>
                  <a:gd name="T31" fmla="*/ 1 h 7"/>
                  <a:gd name="T32" fmla="*/ 2 w 10"/>
                  <a:gd name="T33" fmla="*/ 1 h 7"/>
                  <a:gd name="T34" fmla="*/ 2 w 10"/>
                  <a:gd name="T35" fmla="*/ 1 h 7"/>
                  <a:gd name="T36" fmla="*/ 2 w 10"/>
                  <a:gd name="T37" fmla="*/ 1 h 7"/>
                  <a:gd name="T38" fmla="*/ 2 w 10"/>
                  <a:gd name="T39" fmla="*/ 1 h 7"/>
                  <a:gd name="T40" fmla="*/ 2 w 10"/>
                  <a:gd name="T41" fmla="*/ 1 h 7"/>
                  <a:gd name="T42" fmla="*/ 2 w 10"/>
                  <a:gd name="T43" fmla="*/ 1 h 7"/>
                  <a:gd name="T44" fmla="*/ 2 w 10"/>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7"/>
                  <a:gd name="T71" fmla="*/ 10 w 10"/>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7">
                    <a:moveTo>
                      <a:pt x="8" y="5"/>
                    </a:moveTo>
                    <a:lnTo>
                      <a:pt x="8" y="4"/>
                    </a:lnTo>
                    <a:lnTo>
                      <a:pt x="0" y="0"/>
                    </a:lnTo>
                    <a:lnTo>
                      <a:pt x="0" y="1"/>
                    </a:lnTo>
                    <a:lnTo>
                      <a:pt x="0" y="3"/>
                    </a:lnTo>
                    <a:lnTo>
                      <a:pt x="8" y="6"/>
                    </a:lnTo>
                    <a:lnTo>
                      <a:pt x="9" y="6"/>
                    </a:lnTo>
                    <a:lnTo>
                      <a:pt x="9" y="5"/>
                    </a:lnTo>
                    <a:lnTo>
                      <a:pt x="10" y="5"/>
                    </a:lnTo>
                    <a:lnTo>
                      <a:pt x="9" y="5"/>
                    </a:lnTo>
                    <a:lnTo>
                      <a:pt x="9" y="4"/>
                    </a:lnTo>
                    <a:lnTo>
                      <a:pt x="8" y="4"/>
                    </a:lnTo>
                    <a:lnTo>
                      <a:pt x="8" y="3"/>
                    </a:lnTo>
                    <a:lnTo>
                      <a:pt x="8" y="4"/>
                    </a:lnTo>
                    <a:lnTo>
                      <a:pt x="6" y="4"/>
                    </a:lnTo>
                    <a:lnTo>
                      <a:pt x="6" y="5"/>
                    </a:lnTo>
                    <a:lnTo>
                      <a:pt x="5" y="5"/>
                    </a:lnTo>
                    <a:lnTo>
                      <a:pt x="6" y="5"/>
                    </a:lnTo>
                    <a:lnTo>
                      <a:pt x="6" y="6"/>
                    </a:lnTo>
                    <a:lnTo>
                      <a:pt x="8" y="6"/>
                    </a:lnTo>
                    <a:lnTo>
                      <a:pt x="8" y="7"/>
                    </a:lnTo>
                    <a:lnTo>
                      <a:pt x="8" y="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9" name="Freeform 635">
                <a:extLst>
                  <a:ext uri="{FF2B5EF4-FFF2-40B4-BE49-F238E27FC236}">
                    <a16:creationId xmlns:a16="http://schemas.microsoft.com/office/drawing/2014/main" id="{6DBC89DB-68F8-56B4-3005-9D6DE39A63CF}"/>
                  </a:ext>
                </a:extLst>
              </p:cNvPr>
              <p:cNvSpPr>
                <a:spLocks/>
              </p:cNvSpPr>
              <p:nvPr/>
            </p:nvSpPr>
            <p:spPr bwMode="auto">
              <a:xfrm rot="4459259">
                <a:off x="3390" y="2656"/>
                <a:ext cx="14" cy="16"/>
              </a:xfrm>
              <a:custGeom>
                <a:avLst/>
                <a:gdLst>
                  <a:gd name="T0" fmla="*/ 7 w 29"/>
                  <a:gd name="T1" fmla="*/ 1 h 31"/>
                  <a:gd name="T2" fmla="*/ 7 w 29"/>
                  <a:gd name="T3" fmla="*/ 1 h 31"/>
                  <a:gd name="T4" fmla="*/ 6 w 29"/>
                  <a:gd name="T5" fmla="*/ 0 h 31"/>
                  <a:gd name="T6" fmla="*/ 6 w 29"/>
                  <a:gd name="T7" fmla="*/ 0 h 31"/>
                  <a:gd name="T8" fmla="*/ 6 w 29"/>
                  <a:gd name="T9" fmla="*/ 0 h 31"/>
                  <a:gd name="T10" fmla="*/ 0 w 29"/>
                  <a:gd name="T11" fmla="*/ 8 h 31"/>
                  <a:gd name="T12" fmla="*/ 0 w 29"/>
                  <a:gd name="T13" fmla="*/ 8 h 31"/>
                  <a:gd name="T14" fmla="*/ 0 w 29"/>
                  <a:gd name="T15" fmla="*/ 8 h 31"/>
                  <a:gd name="T16" fmla="*/ 6 w 29"/>
                  <a:gd name="T17" fmla="*/ 1 h 31"/>
                  <a:gd name="T18" fmla="*/ 6 w 29"/>
                  <a:gd name="T19" fmla="*/ 2 h 31"/>
                  <a:gd name="T20" fmla="*/ 7 w 29"/>
                  <a:gd name="T21" fmla="*/ 2 h 31"/>
                  <a:gd name="T22" fmla="*/ 7 w 29"/>
                  <a:gd name="T23" fmla="*/ 2 h 31"/>
                  <a:gd name="T24" fmla="*/ 7 w 29"/>
                  <a:gd name="T25" fmla="*/ 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1"/>
                  <a:gd name="T41" fmla="*/ 29 w 2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1">
                    <a:moveTo>
                      <a:pt x="28" y="4"/>
                    </a:moveTo>
                    <a:lnTo>
                      <a:pt x="29" y="3"/>
                    </a:lnTo>
                    <a:lnTo>
                      <a:pt x="27" y="0"/>
                    </a:lnTo>
                    <a:lnTo>
                      <a:pt x="26" y="0"/>
                    </a:lnTo>
                    <a:lnTo>
                      <a:pt x="24" y="0"/>
                    </a:lnTo>
                    <a:lnTo>
                      <a:pt x="0" y="29"/>
                    </a:lnTo>
                    <a:lnTo>
                      <a:pt x="3" y="31"/>
                    </a:lnTo>
                    <a:lnTo>
                      <a:pt x="26" y="4"/>
                    </a:lnTo>
                    <a:lnTo>
                      <a:pt x="27" y="5"/>
                    </a:lnTo>
                    <a:lnTo>
                      <a:pt x="28" y="5"/>
                    </a:lnTo>
                    <a:lnTo>
                      <a:pt x="28" y="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0" name="Freeform 636">
                <a:extLst>
                  <a:ext uri="{FF2B5EF4-FFF2-40B4-BE49-F238E27FC236}">
                    <a16:creationId xmlns:a16="http://schemas.microsoft.com/office/drawing/2014/main" id="{E6A55BAD-DB21-59F2-2C54-88B6338F5C92}"/>
                  </a:ext>
                </a:extLst>
              </p:cNvPr>
              <p:cNvSpPr>
                <a:spLocks/>
              </p:cNvSpPr>
              <p:nvPr/>
            </p:nvSpPr>
            <p:spPr bwMode="auto">
              <a:xfrm rot="4459259">
                <a:off x="3336" y="2630"/>
                <a:ext cx="42" cy="59"/>
              </a:xfrm>
              <a:custGeom>
                <a:avLst/>
                <a:gdLst>
                  <a:gd name="T0" fmla="*/ 12 w 81"/>
                  <a:gd name="T1" fmla="*/ 2 h 109"/>
                  <a:gd name="T2" fmla="*/ 11 w 81"/>
                  <a:gd name="T3" fmla="*/ 4 h 109"/>
                  <a:gd name="T4" fmla="*/ 9 w 81"/>
                  <a:gd name="T5" fmla="*/ 6 h 109"/>
                  <a:gd name="T6" fmla="*/ 7 w 81"/>
                  <a:gd name="T7" fmla="*/ 10 h 109"/>
                  <a:gd name="T8" fmla="*/ 5 w 81"/>
                  <a:gd name="T9" fmla="*/ 12 h 109"/>
                  <a:gd name="T10" fmla="*/ 4 w 81"/>
                  <a:gd name="T11" fmla="*/ 14 h 109"/>
                  <a:gd name="T12" fmla="*/ 2 w 81"/>
                  <a:gd name="T13" fmla="*/ 15 h 109"/>
                  <a:gd name="T14" fmla="*/ 1 w 81"/>
                  <a:gd name="T15" fmla="*/ 16 h 109"/>
                  <a:gd name="T16" fmla="*/ 0 w 81"/>
                  <a:gd name="T17" fmla="*/ 17 h 109"/>
                  <a:gd name="T18" fmla="*/ 2 w 81"/>
                  <a:gd name="T19" fmla="*/ 23 h 109"/>
                  <a:gd name="T20" fmla="*/ 3 w 81"/>
                  <a:gd name="T21" fmla="*/ 24 h 109"/>
                  <a:gd name="T22" fmla="*/ 7 w 81"/>
                  <a:gd name="T23" fmla="*/ 28 h 109"/>
                  <a:gd name="T24" fmla="*/ 9 w 81"/>
                  <a:gd name="T25" fmla="*/ 28 h 109"/>
                  <a:gd name="T26" fmla="*/ 10 w 81"/>
                  <a:gd name="T27" fmla="*/ 29 h 109"/>
                  <a:gd name="T28" fmla="*/ 14 w 81"/>
                  <a:gd name="T29" fmla="*/ 30 h 109"/>
                  <a:gd name="T30" fmla="*/ 18 w 81"/>
                  <a:gd name="T31" fmla="*/ 31 h 109"/>
                  <a:gd name="T32" fmla="*/ 18 w 81"/>
                  <a:gd name="T33" fmla="*/ 31 h 109"/>
                  <a:gd name="T34" fmla="*/ 18 w 81"/>
                  <a:gd name="T35" fmla="*/ 31 h 109"/>
                  <a:gd name="T36" fmla="*/ 17 w 81"/>
                  <a:gd name="T37" fmla="*/ 31 h 109"/>
                  <a:gd name="T38" fmla="*/ 21 w 81"/>
                  <a:gd name="T39" fmla="*/ 32 h 109"/>
                  <a:gd name="T40" fmla="*/ 22 w 81"/>
                  <a:gd name="T41" fmla="*/ 31 h 109"/>
                  <a:gd name="T42" fmla="*/ 21 w 81"/>
                  <a:gd name="T43" fmla="*/ 30 h 109"/>
                  <a:gd name="T44" fmla="*/ 16 w 81"/>
                  <a:gd name="T45" fmla="*/ 30 h 109"/>
                  <a:gd name="T46" fmla="*/ 14 w 81"/>
                  <a:gd name="T47" fmla="*/ 30 h 109"/>
                  <a:gd name="T48" fmla="*/ 9 w 81"/>
                  <a:gd name="T49" fmla="*/ 28 h 109"/>
                  <a:gd name="T50" fmla="*/ 8 w 81"/>
                  <a:gd name="T51" fmla="*/ 27 h 109"/>
                  <a:gd name="T52" fmla="*/ 7 w 81"/>
                  <a:gd name="T53" fmla="*/ 26 h 109"/>
                  <a:gd name="T54" fmla="*/ 3 w 81"/>
                  <a:gd name="T55" fmla="*/ 22 h 109"/>
                  <a:gd name="T56" fmla="*/ 2 w 81"/>
                  <a:gd name="T57" fmla="*/ 17 h 109"/>
                  <a:gd name="T58" fmla="*/ 3 w 81"/>
                  <a:gd name="T59" fmla="*/ 16 h 109"/>
                  <a:gd name="T60" fmla="*/ 4 w 81"/>
                  <a:gd name="T61" fmla="*/ 15 h 109"/>
                  <a:gd name="T62" fmla="*/ 5 w 81"/>
                  <a:gd name="T63" fmla="*/ 15 h 109"/>
                  <a:gd name="T64" fmla="*/ 8 w 81"/>
                  <a:gd name="T65" fmla="*/ 10 h 109"/>
                  <a:gd name="T66" fmla="*/ 9 w 81"/>
                  <a:gd name="T67" fmla="*/ 9 h 109"/>
                  <a:gd name="T68" fmla="*/ 11 w 81"/>
                  <a:gd name="T69" fmla="*/ 5 h 109"/>
                  <a:gd name="T70" fmla="*/ 13 w 81"/>
                  <a:gd name="T71" fmla="*/ 3 h 109"/>
                  <a:gd name="T72" fmla="*/ 14 w 81"/>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09"/>
                  <a:gd name="T113" fmla="*/ 81 w 81"/>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09">
                    <a:moveTo>
                      <a:pt x="52" y="0"/>
                    </a:moveTo>
                    <a:lnTo>
                      <a:pt x="46" y="8"/>
                    </a:lnTo>
                    <a:lnTo>
                      <a:pt x="41" y="15"/>
                    </a:lnTo>
                    <a:lnTo>
                      <a:pt x="34" y="21"/>
                    </a:lnTo>
                    <a:lnTo>
                      <a:pt x="30" y="27"/>
                    </a:lnTo>
                    <a:lnTo>
                      <a:pt x="25" y="33"/>
                    </a:lnTo>
                    <a:lnTo>
                      <a:pt x="18" y="43"/>
                    </a:lnTo>
                    <a:lnTo>
                      <a:pt x="15" y="46"/>
                    </a:lnTo>
                    <a:lnTo>
                      <a:pt x="11" y="50"/>
                    </a:lnTo>
                    <a:lnTo>
                      <a:pt x="7" y="52"/>
                    </a:lnTo>
                    <a:lnTo>
                      <a:pt x="4" y="56"/>
                    </a:lnTo>
                    <a:lnTo>
                      <a:pt x="1" y="57"/>
                    </a:lnTo>
                    <a:lnTo>
                      <a:pt x="0" y="58"/>
                    </a:lnTo>
                    <a:lnTo>
                      <a:pt x="7" y="77"/>
                    </a:lnTo>
                    <a:lnTo>
                      <a:pt x="7" y="78"/>
                    </a:lnTo>
                    <a:lnTo>
                      <a:pt x="12" y="83"/>
                    </a:lnTo>
                    <a:lnTo>
                      <a:pt x="23" y="90"/>
                    </a:lnTo>
                    <a:lnTo>
                      <a:pt x="27" y="94"/>
                    </a:lnTo>
                    <a:lnTo>
                      <a:pt x="28" y="94"/>
                    </a:lnTo>
                    <a:lnTo>
                      <a:pt x="32" y="96"/>
                    </a:lnTo>
                    <a:lnTo>
                      <a:pt x="38" y="100"/>
                    </a:lnTo>
                    <a:lnTo>
                      <a:pt x="39" y="100"/>
                    </a:lnTo>
                    <a:lnTo>
                      <a:pt x="52" y="104"/>
                    </a:lnTo>
                    <a:lnTo>
                      <a:pt x="58" y="106"/>
                    </a:lnTo>
                    <a:lnTo>
                      <a:pt x="65" y="108"/>
                    </a:lnTo>
                    <a:lnTo>
                      <a:pt x="65" y="107"/>
                    </a:lnTo>
                    <a:lnTo>
                      <a:pt x="66" y="107"/>
                    </a:lnTo>
                    <a:lnTo>
                      <a:pt x="65" y="107"/>
                    </a:lnTo>
                    <a:lnTo>
                      <a:pt x="65" y="106"/>
                    </a:lnTo>
                    <a:lnTo>
                      <a:pt x="65" y="107"/>
                    </a:lnTo>
                    <a:lnTo>
                      <a:pt x="64" y="107"/>
                    </a:lnTo>
                    <a:lnTo>
                      <a:pt x="65" y="109"/>
                    </a:lnTo>
                    <a:lnTo>
                      <a:pt x="80" y="109"/>
                    </a:lnTo>
                    <a:lnTo>
                      <a:pt x="80" y="108"/>
                    </a:lnTo>
                    <a:lnTo>
                      <a:pt x="81" y="108"/>
                    </a:lnTo>
                    <a:lnTo>
                      <a:pt x="81" y="107"/>
                    </a:lnTo>
                    <a:lnTo>
                      <a:pt x="80" y="104"/>
                    </a:lnTo>
                    <a:lnTo>
                      <a:pt x="62" y="104"/>
                    </a:lnTo>
                    <a:lnTo>
                      <a:pt x="58" y="103"/>
                    </a:lnTo>
                    <a:lnTo>
                      <a:pt x="52" y="102"/>
                    </a:lnTo>
                    <a:lnTo>
                      <a:pt x="42" y="97"/>
                    </a:lnTo>
                    <a:lnTo>
                      <a:pt x="35" y="94"/>
                    </a:lnTo>
                    <a:lnTo>
                      <a:pt x="34" y="94"/>
                    </a:lnTo>
                    <a:lnTo>
                      <a:pt x="29" y="91"/>
                    </a:lnTo>
                    <a:lnTo>
                      <a:pt x="25" y="88"/>
                    </a:lnTo>
                    <a:lnTo>
                      <a:pt x="15" y="81"/>
                    </a:lnTo>
                    <a:lnTo>
                      <a:pt x="10" y="76"/>
                    </a:lnTo>
                    <a:lnTo>
                      <a:pt x="2" y="59"/>
                    </a:lnTo>
                    <a:lnTo>
                      <a:pt x="5" y="58"/>
                    </a:lnTo>
                    <a:lnTo>
                      <a:pt x="6" y="58"/>
                    </a:lnTo>
                    <a:lnTo>
                      <a:pt x="10" y="55"/>
                    </a:lnTo>
                    <a:lnTo>
                      <a:pt x="14" y="52"/>
                    </a:lnTo>
                    <a:lnTo>
                      <a:pt x="18" y="49"/>
                    </a:lnTo>
                    <a:lnTo>
                      <a:pt x="20" y="45"/>
                    </a:lnTo>
                    <a:lnTo>
                      <a:pt x="28" y="35"/>
                    </a:lnTo>
                    <a:lnTo>
                      <a:pt x="33" y="30"/>
                    </a:lnTo>
                    <a:lnTo>
                      <a:pt x="37" y="24"/>
                    </a:lnTo>
                    <a:lnTo>
                      <a:pt x="43" y="18"/>
                    </a:lnTo>
                    <a:lnTo>
                      <a:pt x="48" y="11"/>
                    </a:lnTo>
                    <a:lnTo>
                      <a:pt x="55" y="2"/>
                    </a:lnTo>
                    <a:lnTo>
                      <a:pt x="5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1" name="Freeform 637">
                <a:extLst>
                  <a:ext uri="{FF2B5EF4-FFF2-40B4-BE49-F238E27FC236}">
                    <a16:creationId xmlns:a16="http://schemas.microsoft.com/office/drawing/2014/main" id="{9B592676-D7EA-A6B0-F145-3F607A6D3D98}"/>
                  </a:ext>
                </a:extLst>
              </p:cNvPr>
              <p:cNvSpPr>
                <a:spLocks/>
              </p:cNvSpPr>
              <p:nvPr/>
            </p:nvSpPr>
            <p:spPr bwMode="auto">
              <a:xfrm rot="4459259">
                <a:off x="3344" y="2606"/>
                <a:ext cx="65" cy="63"/>
              </a:xfrm>
              <a:custGeom>
                <a:avLst/>
                <a:gdLst>
                  <a:gd name="T0" fmla="*/ 0 w 127"/>
                  <a:gd name="T1" fmla="*/ 8 h 115"/>
                  <a:gd name="T2" fmla="*/ 1 w 127"/>
                  <a:gd name="T3" fmla="*/ 9 h 115"/>
                  <a:gd name="T4" fmla="*/ 1 w 127"/>
                  <a:gd name="T5" fmla="*/ 11 h 115"/>
                  <a:gd name="T6" fmla="*/ 1 w 127"/>
                  <a:gd name="T7" fmla="*/ 13 h 115"/>
                  <a:gd name="T8" fmla="*/ 1 w 127"/>
                  <a:gd name="T9" fmla="*/ 15 h 115"/>
                  <a:gd name="T10" fmla="*/ 1 w 127"/>
                  <a:gd name="T11" fmla="*/ 17 h 115"/>
                  <a:gd name="T12" fmla="*/ 1 w 127"/>
                  <a:gd name="T13" fmla="*/ 20 h 115"/>
                  <a:gd name="T14" fmla="*/ 1 w 127"/>
                  <a:gd name="T15" fmla="*/ 22 h 115"/>
                  <a:gd name="T16" fmla="*/ 1 w 127"/>
                  <a:gd name="T17" fmla="*/ 25 h 115"/>
                  <a:gd name="T18" fmla="*/ 1 w 127"/>
                  <a:gd name="T19" fmla="*/ 27 h 115"/>
                  <a:gd name="T20" fmla="*/ 1 w 127"/>
                  <a:gd name="T21" fmla="*/ 30 h 115"/>
                  <a:gd name="T22" fmla="*/ 1 w 127"/>
                  <a:gd name="T23" fmla="*/ 32 h 115"/>
                  <a:gd name="T24" fmla="*/ 1 w 127"/>
                  <a:gd name="T25" fmla="*/ 33 h 115"/>
                  <a:gd name="T26" fmla="*/ 2 w 127"/>
                  <a:gd name="T27" fmla="*/ 33 h 115"/>
                  <a:gd name="T28" fmla="*/ 3 w 127"/>
                  <a:gd name="T29" fmla="*/ 33 h 115"/>
                  <a:gd name="T30" fmla="*/ 4 w 127"/>
                  <a:gd name="T31" fmla="*/ 33 h 115"/>
                  <a:gd name="T32" fmla="*/ 5 w 127"/>
                  <a:gd name="T33" fmla="*/ 33 h 115"/>
                  <a:gd name="T34" fmla="*/ 6 w 127"/>
                  <a:gd name="T35" fmla="*/ 33 h 115"/>
                  <a:gd name="T36" fmla="*/ 7 w 127"/>
                  <a:gd name="T37" fmla="*/ 34 h 115"/>
                  <a:gd name="T38" fmla="*/ 8 w 127"/>
                  <a:gd name="T39" fmla="*/ 34 h 115"/>
                  <a:gd name="T40" fmla="*/ 9 w 127"/>
                  <a:gd name="T41" fmla="*/ 34 h 115"/>
                  <a:gd name="T42" fmla="*/ 10 w 127"/>
                  <a:gd name="T43" fmla="*/ 34 h 115"/>
                  <a:gd name="T44" fmla="*/ 11 w 127"/>
                  <a:gd name="T45" fmla="*/ 34 h 115"/>
                  <a:gd name="T46" fmla="*/ 12 w 127"/>
                  <a:gd name="T47" fmla="*/ 35 h 115"/>
                  <a:gd name="T48" fmla="*/ 13 w 127"/>
                  <a:gd name="T49" fmla="*/ 35 h 115"/>
                  <a:gd name="T50" fmla="*/ 15 w 127"/>
                  <a:gd name="T51" fmla="*/ 32 h 115"/>
                  <a:gd name="T52" fmla="*/ 17 w 127"/>
                  <a:gd name="T53" fmla="*/ 30 h 115"/>
                  <a:gd name="T54" fmla="*/ 19 w 127"/>
                  <a:gd name="T55" fmla="*/ 28 h 115"/>
                  <a:gd name="T56" fmla="*/ 21 w 127"/>
                  <a:gd name="T57" fmla="*/ 25 h 115"/>
                  <a:gd name="T58" fmla="*/ 24 w 127"/>
                  <a:gd name="T59" fmla="*/ 23 h 115"/>
                  <a:gd name="T60" fmla="*/ 26 w 127"/>
                  <a:gd name="T61" fmla="*/ 20 h 115"/>
                  <a:gd name="T62" fmla="*/ 28 w 127"/>
                  <a:gd name="T63" fmla="*/ 18 h 115"/>
                  <a:gd name="T64" fmla="*/ 29 w 127"/>
                  <a:gd name="T65" fmla="*/ 15 h 115"/>
                  <a:gd name="T66" fmla="*/ 31 w 127"/>
                  <a:gd name="T67" fmla="*/ 13 h 115"/>
                  <a:gd name="T68" fmla="*/ 32 w 127"/>
                  <a:gd name="T69" fmla="*/ 11 h 115"/>
                  <a:gd name="T70" fmla="*/ 33 w 127"/>
                  <a:gd name="T71" fmla="*/ 9 h 115"/>
                  <a:gd name="T72" fmla="*/ 33 w 127"/>
                  <a:gd name="T73" fmla="*/ 7 h 115"/>
                  <a:gd name="T74" fmla="*/ 32 w 127"/>
                  <a:gd name="T75" fmla="*/ 6 h 115"/>
                  <a:gd name="T76" fmla="*/ 32 w 127"/>
                  <a:gd name="T77" fmla="*/ 6 h 115"/>
                  <a:gd name="T78" fmla="*/ 31 w 127"/>
                  <a:gd name="T79" fmla="*/ 5 h 115"/>
                  <a:gd name="T80" fmla="*/ 31 w 127"/>
                  <a:gd name="T81" fmla="*/ 5 h 115"/>
                  <a:gd name="T82" fmla="*/ 31 w 127"/>
                  <a:gd name="T83" fmla="*/ 5 h 115"/>
                  <a:gd name="T84" fmla="*/ 31 w 127"/>
                  <a:gd name="T85" fmla="*/ 5 h 115"/>
                  <a:gd name="T86" fmla="*/ 30 w 127"/>
                  <a:gd name="T87" fmla="*/ 5 h 115"/>
                  <a:gd name="T88" fmla="*/ 29 w 127"/>
                  <a:gd name="T89" fmla="*/ 5 h 115"/>
                  <a:gd name="T90" fmla="*/ 27 w 127"/>
                  <a:gd name="T91" fmla="*/ 4 h 115"/>
                  <a:gd name="T92" fmla="*/ 25 w 127"/>
                  <a:gd name="T93" fmla="*/ 3 h 115"/>
                  <a:gd name="T94" fmla="*/ 20 w 127"/>
                  <a:gd name="T95" fmla="*/ 2 h 115"/>
                  <a:gd name="T96" fmla="*/ 15 w 127"/>
                  <a:gd name="T97" fmla="*/ 0 h 115"/>
                  <a:gd name="T98" fmla="*/ 14 w 127"/>
                  <a:gd name="T99" fmla="*/ 2 h 115"/>
                  <a:gd name="T100" fmla="*/ 13 w 127"/>
                  <a:gd name="T101" fmla="*/ 2 h 115"/>
                  <a:gd name="T102" fmla="*/ 12 w 127"/>
                  <a:gd name="T103" fmla="*/ 3 h 115"/>
                  <a:gd name="T104" fmla="*/ 10 w 127"/>
                  <a:gd name="T105" fmla="*/ 4 h 115"/>
                  <a:gd name="T106" fmla="*/ 9 w 127"/>
                  <a:gd name="T107" fmla="*/ 5 h 115"/>
                  <a:gd name="T108" fmla="*/ 7 w 127"/>
                  <a:gd name="T109" fmla="*/ 5 h 115"/>
                  <a:gd name="T110" fmla="*/ 6 w 127"/>
                  <a:gd name="T111" fmla="*/ 6 h 115"/>
                  <a:gd name="T112" fmla="*/ 5 w 127"/>
                  <a:gd name="T113" fmla="*/ 7 h 115"/>
                  <a:gd name="T114" fmla="*/ 4 w 127"/>
                  <a:gd name="T115" fmla="*/ 7 h 115"/>
                  <a:gd name="T116" fmla="*/ 3 w 127"/>
                  <a:gd name="T117" fmla="*/ 8 h 115"/>
                  <a:gd name="T118" fmla="*/ 1 w 127"/>
                  <a:gd name="T119" fmla="*/ 8 h 115"/>
                  <a:gd name="T120" fmla="*/ 0 w 127"/>
                  <a:gd name="T121" fmla="*/ 8 h 115"/>
                  <a:gd name="T122" fmla="*/ 0 w 127"/>
                  <a:gd name="T123" fmla="*/ 8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
                  <a:gd name="T187" fmla="*/ 0 h 115"/>
                  <a:gd name="T188" fmla="*/ 127 w 127"/>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 h="115">
                    <a:moveTo>
                      <a:pt x="0" y="27"/>
                    </a:moveTo>
                    <a:lnTo>
                      <a:pt x="1" y="31"/>
                    </a:lnTo>
                    <a:lnTo>
                      <a:pt x="1" y="36"/>
                    </a:lnTo>
                    <a:lnTo>
                      <a:pt x="1" y="42"/>
                    </a:lnTo>
                    <a:lnTo>
                      <a:pt x="1" y="49"/>
                    </a:lnTo>
                    <a:lnTo>
                      <a:pt x="1" y="57"/>
                    </a:lnTo>
                    <a:lnTo>
                      <a:pt x="1" y="65"/>
                    </a:lnTo>
                    <a:lnTo>
                      <a:pt x="2" y="74"/>
                    </a:lnTo>
                    <a:lnTo>
                      <a:pt x="2" y="82"/>
                    </a:lnTo>
                    <a:lnTo>
                      <a:pt x="2" y="90"/>
                    </a:lnTo>
                    <a:lnTo>
                      <a:pt x="4" y="98"/>
                    </a:lnTo>
                    <a:lnTo>
                      <a:pt x="4" y="105"/>
                    </a:lnTo>
                    <a:lnTo>
                      <a:pt x="4" y="109"/>
                    </a:lnTo>
                    <a:lnTo>
                      <a:pt x="7" y="111"/>
                    </a:lnTo>
                    <a:lnTo>
                      <a:pt x="11" y="112"/>
                    </a:lnTo>
                    <a:lnTo>
                      <a:pt x="15" y="112"/>
                    </a:lnTo>
                    <a:lnTo>
                      <a:pt x="19" y="112"/>
                    </a:lnTo>
                    <a:lnTo>
                      <a:pt x="23" y="112"/>
                    </a:lnTo>
                    <a:lnTo>
                      <a:pt x="27" y="113"/>
                    </a:lnTo>
                    <a:lnTo>
                      <a:pt x="30" y="113"/>
                    </a:lnTo>
                    <a:lnTo>
                      <a:pt x="36" y="113"/>
                    </a:lnTo>
                    <a:lnTo>
                      <a:pt x="39" y="113"/>
                    </a:lnTo>
                    <a:lnTo>
                      <a:pt x="43" y="114"/>
                    </a:lnTo>
                    <a:lnTo>
                      <a:pt x="47" y="115"/>
                    </a:lnTo>
                    <a:lnTo>
                      <a:pt x="50" y="115"/>
                    </a:lnTo>
                    <a:lnTo>
                      <a:pt x="57" y="108"/>
                    </a:lnTo>
                    <a:lnTo>
                      <a:pt x="64" y="100"/>
                    </a:lnTo>
                    <a:lnTo>
                      <a:pt x="73" y="93"/>
                    </a:lnTo>
                    <a:lnTo>
                      <a:pt x="80" y="84"/>
                    </a:lnTo>
                    <a:lnTo>
                      <a:pt x="89" y="76"/>
                    </a:lnTo>
                    <a:lnTo>
                      <a:pt x="97" y="68"/>
                    </a:lnTo>
                    <a:lnTo>
                      <a:pt x="105" y="60"/>
                    </a:lnTo>
                    <a:lnTo>
                      <a:pt x="112" y="51"/>
                    </a:lnTo>
                    <a:lnTo>
                      <a:pt x="119" y="44"/>
                    </a:lnTo>
                    <a:lnTo>
                      <a:pt x="124" y="36"/>
                    </a:lnTo>
                    <a:lnTo>
                      <a:pt x="126" y="29"/>
                    </a:lnTo>
                    <a:lnTo>
                      <a:pt x="127" y="21"/>
                    </a:lnTo>
                    <a:lnTo>
                      <a:pt x="124" y="20"/>
                    </a:lnTo>
                    <a:lnTo>
                      <a:pt x="121" y="20"/>
                    </a:lnTo>
                    <a:lnTo>
                      <a:pt x="120" y="19"/>
                    </a:lnTo>
                    <a:lnTo>
                      <a:pt x="119" y="19"/>
                    </a:lnTo>
                    <a:lnTo>
                      <a:pt x="117" y="19"/>
                    </a:lnTo>
                    <a:lnTo>
                      <a:pt x="115" y="18"/>
                    </a:lnTo>
                    <a:lnTo>
                      <a:pt x="110" y="17"/>
                    </a:lnTo>
                    <a:lnTo>
                      <a:pt x="103" y="14"/>
                    </a:lnTo>
                    <a:lnTo>
                      <a:pt x="93" y="11"/>
                    </a:lnTo>
                    <a:lnTo>
                      <a:pt x="78" y="7"/>
                    </a:lnTo>
                    <a:lnTo>
                      <a:pt x="59" y="0"/>
                    </a:lnTo>
                    <a:lnTo>
                      <a:pt x="55" y="5"/>
                    </a:lnTo>
                    <a:lnTo>
                      <a:pt x="50" y="8"/>
                    </a:lnTo>
                    <a:lnTo>
                      <a:pt x="44" y="11"/>
                    </a:lnTo>
                    <a:lnTo>
                      <a:pt x="38" y="13"/>
                    </a:lnTo>
                    <a:lnTo>
                      <a:pt x="33" y="16"/>
                    </a:lnTo>
                    <a:lnTo>
                      <a:pt x="28" y="18"/>
                    </a:lnTo>
                    <a:lnTo>
                      <a:pt x="23" y="20"/>
                    </a:lnTo>
                    <a:lnTo>
                      <a:pt x="18" y="21"/>
                    </a:lnTo>
                    <a:lnTo>
                      <a:pt x="13" y="23"/>
                    </a:lnTo>
                    <a:lnTo>
                      <a:pt x="9" y="25"/>
                    </a:lnTo>
                    <a:lnTo>
                      <a:pt x="4" y="26"/>
                    </a:lnTo>
                    <a:lnTo>
                      <a:pt x="0" y="2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2" name="Freeform 638">
                <a:extLst>
                  <a:ext uri="{FF2B5EF4-FFF2-40B4-BE49-F238E27FC236}">
                    <a16:creationId xmlns:a16="http://schemas.microsoft.com/office/drawing/2014/main" id="{BEC9B4CE-FF06-7926-5E1F-6118EEF664BB}"/>
                  </a:ext>
                </a:extLst>
              </p:cNvPr>
              <p:cNvSpPr>
                <a:spLocks/>
              </p:cNvSpPr>
              <p:nvPr/>
            </p:nvSpPr>
            <p:spPr bwMode="auto">
              <a:xfrm rot="4459259">
                <a:off x="3372" y="2596"/>
                <a:ext cx="3" cy="19"/>
              </a:xfrm>
              <a:custGeom>
                <a:avLst/>
                <a:gdLst>
                  <a:gd name="T0" fmla="*/ 1 w 6"/>
                  <a:gd name="T1" fmla="*/ 1 h 35"/>
                  <a:gd name="T2" fmla="*/ 0 w 6"/>
                  <a:gd name="T3" fmla="*/ 1 h 35"/>
                  <a:gd name="T4" fmla="*/ 0 w 6"/>
                  <a:gd name="T5" fmla="*/ 10 h 35"/>
                  <a:gd name="T6" fmla="*/ 1 w 6"/>
                  <a:gd name="T7" fmla="*/ 10 h 35"/>
                  <a:gd name="T8" fmla="*/ 2 w 6"/>
                  <a:gd name="T9" fmla="*/ 10 h 35"/>
                  <a:gd name="T10" fmla="*/ 2 w 6"/>
                  <a:gd name="T11" fmla="*/ 1 h 35"/>
                  <a:gd name="T12" fmla="*/ 1 w 6"/>
                  <a:gd name="T13" fmla="*/ 0 h 35"/>
                  <a:gd name="T14" fmla="*/ 1 w 6"/>
                  <a:gd name="T15" fmla="*/ 1 h 35"/>
                  <a:gd name="T16" fmla="*/ 1 w 6"/>
                  <a:gd name="T17" fmla="*/ 1 h 35"/>
                  <a:gd name="T18" fmla="*/ 1 w 6"/>
                  <a:gd name="T19" fmla="*/ 1 h 35"/>
                  <a:gd name="T20" fmla="*/ 1 w 6"/>
                  <a:gd name="T21" fmla="*/ 1 h 35"/>
                  <a:gd name="T22" fmla="*/ 1 w 6"/>
                  <a:gd name="T23" fmla="*/ 1 h 35"/>
                  <a:gd name="T24" fmla="*/ 1 w 6"/>
                  <a:gd name="T25" fmla="*/ 1 h 35"/>
                  <a:gd name="T26" fmla="*/ 1 w 6"/>
                  <a:gd name="T27" fmla="*/ 1 h 35"/>
                  <a:gd name="T28" fmla="*/ 1 w 6"/>
                  <a:gd name="T29" fmla="*/ 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35"/>
                  <a:gd name="T47" fmla="*/ 6 w 6"/>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35">
                    <a:moveTo>
                      <a:pt x="3" y="1"/>
                    </a:moveTo>
                    <a:lnTo>
                      <a:pt x="0" y="1"/>
                    </a:lnTo>
                    <a:lnTo>
                      <a:pt x="0" y="35"/>
                    </a:lnTo>
                    <a:lnTo>
                      <a:pt x="3" y="35"/>
                    </a:lnTo>
                    <a:lnTo>
                      <a:pt x="6" y="35"/>
                    </a:lnTo>
                    <a:lnTo>
                      <a:pt x="6" y="1"/>
                    </a:lnTo>
                    <a:lnTo>
                      <a:pt x="3" y="0"/>
                    </a:lnTo>
                    <a:lnTo>
                      <a:pt x="3" y="1"/>
                    </a:lnTo>
                    <a:lnTo>
                      <a:pt x="2" y="1"/>
                    </a:lnTo>
                    <a:lnTo>
                      <a:pt x="3" y="1"/>
                    </a:lnTo>
                    <a:lnTo>
                      <a:pt x="3" y="2"/>
                    </a:lnTo>
                    <a:lnTo>
                      <a:pt x="3" y="1"/>
                    </a:lnTo>
                    <a:lnTo>
                      <a:pt x="4" y="1"/>
                    </a:lnTo>
                    <a:lnTo>
                      <a:pt x="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3" name="Freeform 639">
                <a:extLst>
                  <a:ext uri="{FF2B5EF4-FFF2-40B4-BE49-F238E27FC236}">
                    <a16:creationId xmlns:a16="http://schemas.microsoft.com/office/drawing/2014/main" id="{A670F30C-E087-0D92-95A9-C5EE419109F2}"/>
                  </a:ext>
                </a:extLst>
              </p:cNvPr>
              <p:cNvSpPr>
                <a:spLocks/>
              </p:cNvSpPr>
              <p:nvPr/>
            </p:nvSpPr>
            <p:spPr bwMode="auto">
              <a:xfrm rot="4459259">
                <a:off x="3348" y="2611"/>
                <a:ext cx="3" cy="5"/>
              </a:xfrm>
              <a:custGeom>
                <a:avLst/>
                <a:gdLst>
                  <a:gd name="T0" fmla="*/ 0 w 5"/>
                  <a:gd name="T1" fmla="*/ 0 h 8"/>
                  <a:gd name="T2" fmla="*/ 0 w 5"/>
                  <a:gd name="T3" fmla="*/ 0 h 8"/>
                  <a:gd name="T4" fmla="*/ 1 w 5"/>
                  <a:gd name="T5" fmla="*/ 0 h 8"/>
                  <a:gd name="T6" fmla="*/ 1 w 5"/>
                  <a:gd name="T7" fmla="*/ 3 h 8"/>
                  <a:gd name="T8" fmla="*/ 1 w 5"/>
                  <a:gd name="T9" fmla="*/ 3 h 8"/>
                  <a:gd name="T10" fmla="*/ 2 w 5"/>
                  <a:gd name="T11" fmla="*/ 3 h 8"/>
                  <a:gd name="T12" fmla="*/ 1 w 5"/>
                  <a:gd name="T13" fmla="*/ 0 h 8"/>
                  <a:gd name="T14" fmla="*/ 1 w 5"/>
                  <a:gd name="T15" fmla="*/ 0 h 8"/>
                  <a:gd name="T16" fmla="*/ 0 w 5"/>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0" y="0"/>
                    </a:moveTo>
                    <a:lnTo>
                      <a:pt x="0" y="0"/>
                    </a:lnTo>
                    <a:lnTo>
                      <a:pt x="1" y="0"/>
                    </a:lnTo>
                    <a:lnTo>
                      <a:pt x="2" y="8"/>
                    </a:lnTo>
                    <a:lnTo>
                      <a:pt x="4" y="8"/>
                    </a:lnTo>
                    <a:lnTo>
                      <a:pt x="5" y="8"/>
                    </a:lnTo>
                    <a:lnTo>
                      <a:pt x="4" y="0"/>
                    </a:lnTo>
                    <a:lnTo>
                      <a:pt x="2" y="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4" name="Freeform 640">
                <a:extLst>
                  <a:ext uri="{FF2B5EF4-FFF2-40B4-BE49-F238E27FC236}">
                    <a16:creationId xmlns:a16="http://schemas.microsoft.com/office/drawing/2014/main" id="{950C4C73-6750-EB58-14C3-6D8C709EBEAA}"/>
                  </a:ext>
                </a:extLst>
              </p:cNvPr>
              <p:cNvSpPr>
                <a:spLocks/>
              </p:cNvSpPr>
              <p:nvPr/>
            </p:nvSpPr>
            <p:spPr bwMode="auto">
              <a:xfrm rot="4459259">
                <a:off x="3341" y="2612"/>
                <a:ext cx="6" cy="8"/>
              </a:xfrm>
              <a:custGeom>
                <a:avLst/>
                <a:gdLst>
                  <a:gd name="T0" fmla="*/ 1 w 10"/>
                  <a:gd name="T1" fmla="*/ 0 h 15"/>
                  <a:gd name="T2" fmla="*/ 0 w 10"/>
                  <a:gd name="T3" fmla="*/ 0 h 15"/>
                  <a:gd name="T4" fmla="*/ 0 w 10"/>
                  <a:gd name="T5" fmla="*/ 3 h 15"/>
                  <a:gd name="T6" fmla="*/ 1 w 10"/>
                  <a:gd name="T7" fmla="*/ 3 h 15"/>
                  <a:gd name="T8" fmla="*/ 1 w 10"/>
                  <a:gd name="T9" fmla="*/ 4 h 15"/>
                  <a:gd name="T10" fmla="*/ 1 w 10"/>
                  <a:gd name="T11" fmla="*/ 4 h 15"/>
                  <a:gd name="T12" fmla="*/ 4 w 10"/>
                  <a:gd name="T13" fmla="*/ 4 h 15"/>
                  <a:gd name="T14" fmla="*/ 4 w 10"/>
                  <a:gd name="T15" fmla="*/ 4 h 15"/>
                  <a:gd name="T16" fmla="*/ 4 w 10"/>
                  <a:gd name="T17" fmla="*/ 4 h 15"/>
                  <a:gd name="T18" fmla="*/ 2 w 10"/>
                  <a:gd name="T19" fmla="*/ 3 h 15"/>
                  <a:gd name="T20" fmla="*/ 2 w 10"/>
                  <a:gd name="T21" fmla="*/ 0 h 15"/>
                  <a:gd name="T22" fmla="*/ 1 w 10"/>
                  <a:gd name="T23" fmla="*/ 0 h 15"/>
                  <a:gd name="T24" fmla="*/ 1 w 10"/>
                  <a:gd name="T25" fmla="*/ 0 h 15"/>
                  <a:gd name="T26" fmla="*/ 1 w 10"/>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5"/>
                  <a:gd name="T44" fmla="*/ 10 w 1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5">
                    <a:moveTo>
                      <a:pt x="3" y="0"/>
                    </a:moveTo>
                    <a:lnTo>
                      <a:pt x="0" y="0"/>
                    </a:lnTo>
                    <a:lnTo>
                      <a:pt x="0" y="11"/>
                    </a:lnTo>
                    <a:lnTo>
                      <a:pt x="1" y="11"/>
                    </a:lnTo>
                    <a:lnTo>
                      <a:pt x="1" y="13"/>
                    </a:lnTo>
                    <a:lnTo>
                      <a:pt x="3" y="13"/>
                    </a:lnTo>
                    <a:lnTo>
                      <a:pt x="10" y="15"/>
                    </a:lnTo>
                    <a:lnTo>
                      <a:pt x="10" y="14"/>
                    </a:lnTo>
                    <a:lnTo>
                      <a:pt x="10" y="13"/>
                    </a:lnTo>
                    <a:lnTo>
                      <a:pt x="5" y="11"/>
                    </a:lnTo>
                    <a:lnTo>
                      <a:pt x="5" y="0"/>
                    </a:lnTo>
                    <a:lnTo>
                      <a:pt x="4" y="0"/>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5" name="Freeform 641">
                <a:extLst>
                  <a:ext uri="{FF2B5EF4-FFF2-40B4-BE49-F238E27FC236}">
                    <a16:creationId xmlns:a16="http://schemas.microsoft.com/office/drawing/2014/main" id="{6724F883-4B74-BB2E-F388-2B8B0B832074}"/>
                  </a:ext>
                </a:extLst>
              </p:cNvPr>
              <p:cNvSpPr>
                <a:spLocks/>
              </p:cNvSpPr>
              <p:nvPr/>
            </p:nvSpPr>
            <p:spPr bwMode="auto">
              <a:xfrm rot="4459259">
                <a:off x="3352" y="2625"/>
                <a:ext cx="44" cy="54"/>
              </a:xfrm>
              <a:custGeom>
                <a:avLst/>
                <a:gdLst>
                  <a:gd name="T0" fmla="*/ 1 w 83"/>
                  <a:gd name="T1" fmla="*/ 29 h 98"/>
                  <a:gd name="T2" fmla="*/ 1 w 83"/>
                  <a:gd name="T3" fmla="*/ 29 h 98"/>
                  <a:gd name="T4" fmla="*/ 1 w 83"/>
                  <a:gd name="T5" fmla="*/ 29 h 98"/>
                  <a:gd name="T6" fmla="*/ 1 w 83"/>
                  <a:gd name="T7" fmla="*/ 29 h 98"/>
                  <a:gd name="T8" fmla="*/ 1 w 83"/>
                  <a:gd name="T9" fmla="*/ 29 h 98"/>
                  <a:gd name="T10" fmla="*/ 1 w 83"/>
                  <a:gd name="T11" fmla="*/ 29 h 98"/>
                  <a:gd name="T12" fmla="*/ 1 w 83"/>
                  <a:gd name="T13" fmla="*/ 29 h 98"/>
                  <a:gd name="T14" fmla="*/ 0 w 83"/>
                  <a:gd name="T15" fmla="*/ 29 h 98"/>
                  <a:gd name="T16" fmla="*/ 1 w 83"/>
                  <a:gd name="T17" fmla="*/ 30 h 98"/>
                  <a:gd name="T18" fmla="*/ 1 w 83"/>
                  <a:gd name="T19" fmla="*/ 30 h 98"/>
                  <a:gd name="T20" fmla="*/ 1 w 83"/>
                  <a:gd name="T21" fmla="*/ 29 h 98"/>
                  <a:gd name="T22" fmla="*/ 2 w 83"/>
                  <a:gd name="T23" fmla="*/ 29 h 98"/>
                  <a:gd name="T24" fmla="*/ 4 w 83"/>
                  <a:gd name="T25" fmla="*/ 27 h 98"/>
                  <a:gd name="T26" fmla="*/ 4 w 83"/>
                  <a:gd name="T27" fmla="*/ 27 h 98"/>
                  <a:gd name="T28" fmla="*/ 5 w 83"/>
                  <a:gd name="T29" fmla="*/ 25 h 98"/>
                  <a:gd name="T30" fmla="*/ 8 w 83"/>
                  <a:gd name="T31" fmla="*/ 23 h 98"/>
                  <a:gd name="T32" fmla="*/ 8 w 83"/>
                  <a:gd name="T33" fmla="*/ 23 h 98"/>
                  <a:gd name="T34" fmla="*/ 10 w 83"/>
                  <a:gd name="T35" fmla="*/ 20 h 98"/>
                  <a:gd name="T36" fmla="*/ 12 w 83"/>
                  <a:gd name="T37" fmla="*/ 17 h 98"/>
                  <a:gd name="T38" fmla="*/ 12 w 83"/>
                  <a:gd name="T39" fmla="*/ 17 h 98"/>
                  <a:gd name="T40" fmla="*/ 19 w 83"/>
                  <a:gd name="T41" fmla="*/ 10 h 98"/>
                  <a:gd name="T42" fmla="*/ 19 w 83"/>
                  <a:gd name="T43" fmla="*/ 10 h 98"/>
                  <a:gd name="T44" fmla="*/ 21 w 83"/>
                  <a:gd name="T45" fmla="*/ 8 h 98"/>
                  <a:gd name="T46" fmla="*/ 21 w 83"/>
                  <a:gd name="T47" fmla="*/ 7 h 98"/>
                  <a:gd name="T48" fmla="*/ 22 w 83"/>
                  <a:gd name="T49" fmla="*/ 5 h 98"/>
                  <a:gd name="T50" fmla="*/ 22 w 83"/>
                  <a:gd name="T51" fmla="*/ 5 h 98"/>
                  <a:gd name="T52" fmla="*/ 23 w 83"/>
                  <a:gd name="T53" fmla="*/ 3 h 98"/>
                  <a:gd name="T54" fmla="*/ 23 w 83"/>
                  <a:gd name="T55" fmla="*/ 3 h 98"/>
                  <a:gd name="T56" fmla="*/ 23 w 83"/>
                  <a:gd name="T57" fmla="*/ 1 h 98"/>
                  <a:gd name="T58" fmla="*/ 23 w 83"/>
                  <a:gd name="T59" fmla="*/ 0 h 98"/>
                  <a:gd name="T60" fmla="*/ 22 w 83"/>
                  <a:gd name="T61" fmla="*/ 1 h 98"/>
                  <a:gd name="T62" fmla="*/ 22 w 83"/>
                  <a:gd name="T63" fmla="*/ 3 h 98"/>
                  <a:gd name="T64" fmla="*/ 21 w 83"/>
                  <a:gd name="T65" fmla="*/ 5 h 98"/>
                  <a:gd name="T66" fmla="*/ 21 w 83"/>
                  <a:gd name="T67" fmla="*/ 6 h 98"/>
                  <a:gd name="T68" fmla="*/ 18 w 83"/>
                  <a:gd name="T69" fmla="*/ 9 h 98"/>
                  <a:gd name="T70" fmla="*/ 12 w 83"/>
                  <a:gd name="T71" fmla="*/ 17 h 98"/>
                  <a:gd name="T72" fmla="*/ 9 w 83"/>
                  <a:gd name="T73" fmla="*/ 19 h 98"/>
                  <a:gd name="T74" fmla="*/ 9 w 83"/>
                  <a:gd name="T75" fmla="*/ 19 h 98"/>
                  <a:gd name="T76" fmla="*/ 7 w 83"/>
                  <a:gd name="T77" fmla="*/ 22 h 98"/>
                  <a:gd name="T78" fmla="*/ 4 w 83"/>
                  <a:gd name="T79" fmla="*/ 24 h 98"/>
                  <a:gd name="T80" fmla="*/ 4 w 83"/>
                  <a:gd name="T81" fmla="*/ 24 h 98"/>
                  <a:gd name="T82" fmla="*/ 3 w 83"/>
                  <a:gd name="T83" fmla="*/ 26 h 98"/>
                  <a:gd name="T84" fmla="*/ 1 w 83"/>
                  <a:gd name="T85" fmla="*/ 28 h 98"/>
                  <a:gd name="T86" fmla="*/ 1 w 83"/>
                  <a:gd name="T87" fmla="*/ 28 h 98"/>
                  <a:gd name="T88" fmla="*/ 1 w 83"/>
                  <a:gd name="T89" fmla="*/ 29 h 98"/>
                  <a:gd name="T90" fmla="*/ 1 w 83"/>
                  <a:gd name="T91" fmla="*/ 29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1" y="97"/>
                    </a:moveTo>
                    <a:lnTo>
                      <a:pt x="1" y="97"/>
                    </a:lnTo>
                    <a:lnTo>
                      <a:pt x="1" y="95"/>
                    </a:lnTo>
                    <a:lnTo>
                      <a:pt x="2" y="95"/>
                    </a:lnTo>
                    <a:lnTo>
                      <a:pt x="1" y="95"/>
                    </a:lnTo>
                    <a:lnTo>
                      <a:pt x="1" y="94"/>
                    </a:lnTo>
                    <a:lnTo>
                      <a:pt x="1" y="95"/>
                    </a:lnTo>
                    <a:lnTo>
                      <a:pt x="0" y="95"/>
                    </a:lnTo>
                    <a:lnTo>
                      <a:pt x="1" y="98"/>
                    </a:lnTo>
                    <a:lnTo>
                      <a:pt x="4" y="98"/>
                    </a:lnTo>
                    <a:lnTo>
                      <a:pt x="4" y="97"/>
                    </a:lnTo>
                    <a:lnTo>
                      <a:pt x="5" y="97"/>
                    </a:lnTo>
                    <a:lnTo>
                      <a:pt x="13" y="89"/>
                    </a:lnTo>
                    <a:lnTo>
                      <a:pt x="19" y="81"/>
                    </a:lnTo>
                    <a:lnTo>
                      <a:pt x="28" y="74"/>
                    </a:lnTo>
                    <a:lnTo>
                      <a:pt x="36" y="66"/>
                    </a:lnTo>
                    <a:lnTo>
                      <a:pt x="44" y="57"/>
                    </a:lnTo>
                    <a:lnTo>
                      <a:pt x="67" y="32"/>
                    </a:lnTo>
                    <a:lnTo>
                      <a:pt x="74" y="25"/>
                    </a:lnTo>
                    <a:lnTo>
                      <a:pt x="74" y="24"/>
                    </a:lnTo>
                    <a:lnTo>
                      <a:pt x="79" y="16"/>
                    </a:lnTo>
                    <a:lnTo>
                      <a:pt x="81" y="9"/>
                    </a:lnTo>
                    <a:lnTo>
                      <a:pt x="83" y="1"/>
                    </a:lnTo>
                    <a:lnTo>
                      <a:pt x="81" y="0"/>
                    </a:lnTo>
                    <a:lnTo>
                      <a:pt x="80" y="1"/>
                    </a:lnTo>
                    <a:lnTo>
                      <a:pt x="79" y="9"/>
                    </a:lnTo>
                    <a:lnTo>
                      <a:pt x="76" y="16"/>
                    </a:lnTo>
                    <a:lnTo>
                      <a:pt x="73" y="20"/>
                    </a:lnTo>
                    <a:lnTo>
                      <a:pt x="65" y="30"/>
                    </a:lnTo>
                    <a:lnTo>
                      <a:pt x="42" y="55"/>
                    </a:lnTo>
                    <a:lnTo>
                      <a:pt x="33" y="63"/>
                    </a:lnTo>
                    <a:lnTo>
                      <a:pt x="25" y="72"/>
                    </a:lnTo>
                    <a:lnTo>
                      <a:pt x="16" y="79"/>
                    </a:lnTo>
                    <a:lnTo>
                      <a:pt x="10" y="87"/>
                    </a:lnTo>
                    <a:lnTo>
                      <a:pt x="4" y="93"/>
                    </a:lnTo>
                    <a:lnTo>
                      <a:pt x="1" y="93"/>
                    </a:lnTo>
                    <a:lnTo>
                      <a:pt x="1" y="95"/>
                    </a:lnTo>
                    <a:lnTo>
                      <a:pt x="1" y="9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6" name="Freeform 642">
                <a:extLst>
                  <a:ext uri="{FF2B5EF4-FFF2-40B4-BE49-F238E27FC236}">
                    <a16:creationId xmlns:a16="http://schemas.microsoft.com/office/drawing/2014/main" id="{BA48C81A-73C7-3F6E-CA49-79B8820AD989}"/>
                  </a:ext>
                </a:extLst>
              </p:cNvPr>
              <p:cNvSpPr>
                <a:spLocks/>
              </p:cNvSpPr>
              <p:nvPr/>
            </p:nvSpPr>
            <p:spPr bwMode="auto">
              <a:xfrm rot="4459259">
                <a:off x="3404" y="2658"/>
                <a:ext cx="2" cy="2"/>
              </a:xfrm>
              <a:custGeom>
                <a:avLst/>
                <a:gdLst>
                  <a:gd name="T0" fmla="*/ 1 w 4"/>
                  <a:gd name="T1" fmla="*/ 1 h 4"/>
                  <a:gd name="T2" fmla="*/ 1 w 4"/>
                  <a:gd name="T3" fmla="*/ 1 h 4"/>
                  <a:gd name="T4" fmla="*/ 1 w 4"/>
                  <a:gd name="T5" fmla="*/ 0 h 4"/>
                  <a:gd name="T6" fmla="*/ 0 w 4"/>
                  <a:gd name="T7" fmla="*/ 0 h 4"/>
                  <a:gd name="T8" fmla="*/ 0 w 4"/>
                  <a:gd name="T9" fmla="*/ 1 h 4"/>
                  <a:gd name="T10" fmla="*/ 0 w 4"/>
                  <a:gd name="T11" fmla="*/ 1 h 4"/>
                  <a:gd name="T12" fmla="*/ 1 w 4"/>
                  <a:gd name="T13" fmla="*/ 1 h 4"/>
                  <a:gd name="T14" fmla="*/ 1 w 4"/>
                  <a:gd name="T15" fmla="*/ 1 h 4"/>
                  <a:gd name="T16" fmla="*/ 1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1"/>
                    </a:moveTo>
                    <a:lnTo>
                      <a:pt x="4" y="1"/>
                    </a:lnTo>
                    <a:lnTo>
                      <a:pt x="3" y="0"/>
                    </a:lnTo>
                    <a:lnTo>
                      <a:pt x="0" y="0"/>
                    </a:lnTo>
                    <a:lnTo>
                      <a:pt x="0" y="2"/>
                    </a:lnTo>
                    <a:lnTo>
                      <a:pt x="0" y="4"/>
                    </a:lnTo>
                    <a:lnTo>
                      <a:pt x="3" y="4"/>
                    </a:lnTo>
                    <a:lnTo>
                      <a:pt x="3" y="2"/>
                    </a:lnTo>
                    <a:lnTo>
                      <a:pt x="4"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 name="Freeform 643">
                <a:extLst>
                  <a:ext uri="{FF2B5EF4-FFF2-40B4-BE49-F238E27FC236}">
                    <a16:creationId xmlns:a16="http://schemas.microsoft.com/office/drawing/2014/main" id="{404468A4-1287-0A0F-73AA-537F44F31460}"/>
                  </a:ext>
                </a:extLst>
              </p:cNvPr>
              <p:cNvSpPr>
                <a:spLocks/>
              </p:cNvSpPr>
              <p:nvPr/>
            </p:nvSpPr>
            <p:spPr bwMode="auto">
              <a:xfrm rot="4459259">
                <a:off x="3367" y="2622"/>
                <a:ext cx="63" cy="16"/>
              </a:xfrm>
              <a:custGeom>
                <a:avLst/>
                <a:gdLst>
                  <a:gd name="T0" fmla="*/ 32 w 122"/>
                  <a:gd name="T1" fmla="*/ 5 h 30"/>
                  <a:gd name="T2" fmla="*/ 31 w 122"/>
                  <a:gd name="T3" fmla="*/ 5 h 30"/>
                  <a:gd name="T4" fmla="*/ 28 w 122"/>
                  <a:gd name="T5" fmla="*/ 4 h 30"/>
                  <a:gd name="T6" fmla="*/ 25 w 122"/>
                  <a:gd name="T7" fmla="*/ 3 h 30"/>
                  <a:gd name="T8" fmla="*/ 21 w 122"/>
                  <a:gd name="T9" fmla="*/ 2 h 30"/>
                  <a:gd name="T10" fmla="*/ 15 w 122"/>
                  <a:gd name="T11" fmla="*/ 0 h 30"/>
                  <a:gd name="T12" fmla="*/ 13 w 122"/>
                  <a:gd name="T13" fmla="*/ 3 h 30"/>
                  <a:gd name="T14" fmla="*/ 11 w 122"/>
                  <a:gd name="T15" fmla="*/ 4 h 30"/>
                  <a:gd name="T16" fmla="*/ 7 w 122"/>
                  <a:gd name="T17" fmla="*/ 6 h 30"/>
                  <a:gd name="T18" fmla="*/ 4 w 122"/>
                  <a:gd name="T19" fmla="*/ 6 h 30"/>
                  <a:gd name="T20" fmla="*/ 2 w 122"/>
                  <a:gd name="T21" fmla="*/ 7 h 30"/>
                  <a:gd name="T22" fmla="*/ 1 w 122"/>
                  <a:gd name="T23" fmla="*/ 7 h 30"/>
                  <a:gd name="T24" fmla="*/ 1 w 122"/>
                  <a:gd name="T25" fmla="*/ 9 h 30"/>
                  <a:gd name="T26" fmla="*/ 3 w 122"/>
                  <a:gd name="T27" fmla="*/ 7 h 30"/>
                  <a:gd name="T28" fmla="*/ 4 w 122"/>
                  <a:gd name="T29" fmla="*/ 7 h 30"/>
                  <a:gd name="T30" fmla="*/ 7 w 122"/>
                  <a:gd name="T31" fmla="*/ 6 h 30"/>
                  <a:gd name="T32" fmla="*/ 12 w 122"/>
                  <a:gd name="T33" fmla="*/ 4 h 30"/>
                  <a:gd name="T34" fmla="*/ 14 w 122"/>
                  <a:gd name="T35" fmla="*/ 3 h 30"/>
                  <a:gd name="T36" fmla="*/ 15 w 122"/>
                  <a:gd name="T37" fmla="*/ 2 h 30"/>
                  <a:gd name="T38" fmla="*/ 15 w 122"/>
                  <a:gd name="T39" fmla="*/ 2 h 30"/>
                  <a:gd name="T40" fmla="*/ 14 w 122"/>
                  <a:gd name="T41" fmla="*/ 2 h 30"/>
                  <a:gd name="T42" fmla="*/ 14 w 122"/>
                  <a:gd name="T43" fmla="*/ 2 h 30"/>
                  <a:gd name="T44" fmla="*/ 15 w 122"/>
                  <a:gd name="T45" fmla="*/ 2 h 30"/>
                  <a:gd name="T46" fmla="*/ 21 w 122"/>
                  <a:gd name="T47" fmla="*/ 3 h 30"/>
                  <a:gd name="T48" fmla="*/ 25 w 122"/>
                  <a:gd name="T49" fmla="*/ 4 h 30"/>
                  <a:gd name="T50" fmla="*/ 30 w 122"/>
                  <a:gd name="T51" fmla="*/ 5 h 30"/>
                  <a:gd name="T52" fmla="*/ 31 w 122"/>
                  <a:gd name="T53" fmla="*/ 6 h 30"/>
                  <a:gd name="T54" fmla="*/ 32 w 122"/>
                  <a:gd name="T55" fmla="*/ 6 h 30"/>
                  <a:gd name="T56" fmla="*/ 33 w 122"/>
                  <a:gd name="T57" fmla="*/ 6 h 30"/>
                  <a:gd name="T58" fmla="*/ 32 w 122"/>
                  <a:gd name="T59" fmla="*/ 5 h 30"/>
                  <a:gd name="T60" fmla="*/ 32 w 122"/>
                  <a:gd name="T61" fmla="*/ 5 h 30"/>
                  <a:gd name="T62" fmla="*/ 32 w 122"/>
                  <a:gd name="T63" fmla="*/ 5 h 30"/>
                  <a:gd name="T64" fmla="*/ 31 w 122"/>
                  <a:gd name="T65" fmla="*/ 6 h 30"/>
                  <a:gd name="T66" fmla="*/ 32 w 122"/>
                  <a:gd name="T67" fmla="*/ 6 h 30"/>
                  <a:gd name="T68" fmla="*/ 32 w 122"/>
                  <a:gd name="T69" fmla="*/ 6 h 30"/>
                  <a:gd name="T70" fmla="*/ 32 w 122"/>
                  <a:gd name="T71" fmla="*/ 6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30"/>
                  <a:gd name="T110" fmla="*/ 122 w 122"/>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30">
                    <a:moveTo>
                      <a:pt x="119" y="20"/>
                    </a:moveTo>
                    <a:lnTo>
                      <a:pt x="119" y="19"/>
                    </a:lnTo>
                    <a:lnTo>
                      <a:pt x="117" y="18"/>
                    </a:lnTo>
                    <a:lnTo>
                      <a:pt x="112" y="17"/>
                    </a:lnTo>
                    <a:lnTo>
                      <a:pt x="105" y="14"/>
                    </a:lnTo>
                    <a:lnTo>
                      <a:pt x="95" y="11"/>
                    </a:lnTo>
                    <a:lnTo>
                      <a:pt x="80" y="7"/>
                    </a:lnTo>
                    <a:lnTo>
                      <a:pt x="61" y="0"/>
                    </a:lnTo>
                    <a:lnTo>
                      <a:pt x="59" y="0"/>
                    </a:lnTo>
                    <a:lnTo>
                      <a:pt x="55" y="5"/>
                    </a:lnTo>
                    <a:lnTo>
                      <a:pt x="48" y="9"/>
                    </a:lnTo>
                    <a:lnTo>
                      <a:pt x="46" y="11"/>
                    </a:lnTo>
                    <a:lnTo>
                      <a:pt x="40" y="13"/>
                    </a:lnTo>
                    <a:lnTo>
                      <a:pt x="25" y="20"/>
                    </a:lnTo>
                    <a:lnTo>
                      <a:pt x="15" y="22"/>
                    </a:lnTo>
                    <a:lnTo>
                      <a:pt x="13" y="22"/>
                    </a:lnTo>
                    <a:lnTo>
                      <a:pt x="9" y="25"/>
                    </a:lnTo>
                    <a:lnTo>
                      <a:pt x="6" y="26"/>
                    </a:lnTo>
                    <a:lnTo>
                      <a:pt x="2" y="27"/>
                    </a:lnTo>
                    <a:lnTo>
                      <a:pt x="0" y="28"/>
                    </a:lnTo>
                    <a:lnTo>
                      <a:pt x="3" y="30"/>
                    </a:lnTo>
                    <a:lnTo>
                      <a:pt x="6" y="28"/>
                    </a:lnTo>
                    <a:lnTo>
                      <a:pt x="11" y="27"/>
                    </a:lnTo>
                    <a:lnTo>
                      <a:pt x="12" y="27"/>
                    </a:lnTo>
                    <a:lnTo>
                      <a:pt x="16" y="25"/>
                    </a:lnTo>
                    <a:lnTo>
                      <a:pt x="25" y="22"/>
                    </a:lnTo>
                    <a:lnTo>
                      <a:pt x="40" y="15"/>
                    </a:lnTo>
                    <a:lnTo>
                      <a:pt x="46" y="13"/>
                    </a:lnTo>
                    <a:lnTo>
                      <a:pt x="52" y="11"/>
                    </a:lnTo>
                    <a:lnTo>
                      <a:pt x="53" y="11"/>
                    </a:lnTo>
                    <a:lnTo>
                      <a:pt x="58" y="7"/>
                    </a:lnTo>
                    <a:lnTo>
                      <a:pt x="58" y="6"/>
                    </a:lnTo>
                    <a:lnTo>
                      <a:pt x="58" y="5"/>
                    </a:lnTo>
                    <a:lnTo>
                      <a:pt x="57" y="5"/>
                    </a:lnTo>
                    <a:lnTo>
                      <a:pt x="55" y="5"/>
                    </a:lnTo>
                    <a:lnTo>
                      <a:pt x="55" y="6"/>
                    </a:lnTo>
                    <a:lnTo>
                      <a:pt x="55" y="7"/>
                    </a:lnTo>
                    <a:lnTo>
                      <a:pt x="57" y="7"/>
                    </a:lnTo>
                    <a:lnTo>
                      <a:pt x="58" y="7"/>
                    </a:lnTo>
                    <a:lnTo>
                      <a:pt x="61" y="2"/>
                    </a:lnTo>
                    <a:lnTo>
                      <a:pt x="80" y="9"/>
                    </a:lnTo>
                    <a:lnTo>
                      <a:pt x="95" y="13"/>
                    </a:lnTo>
                    <a:lnTo>
                      <a:pt x="105" y="17"/>
                    </a:lnTo>
                    <a:lnTo>
                      <a:pt x="112" y="19"/>
                    </a:lnTo>
                    <a:lnTo>
                      <a:pt x="117" y="20"/>
                    </a:lnTo>
                    <a:lnTo>
                      <a:pt x="119" y="21"/>
                    </a:lnTo>
                    <a:lnTo>
                      <a:pt x="121" y="21"/>
                    </a:lnTo>
                    <a:lnTo>
                      <a:pt x="121" y="20"/>
                    </a:lnTo>
                    <a:lnTo>
                      <a:pt x="122" y="20"/>
                    </a:lnTo>
                    <a:lnTo>
                      <a:pt x="121" y="20"/>
                    </a:lnTo>
                    <a:lnTo>
                      <a:pt x="121" y="19"/>
                    </a:lnTo>
                    <a:lnTo>
                      <a:pt x="119" y="19"/>
                    </a:lnTo>
                    <a:lnTo>
                      <a:pt x="119" y="18"/>
                    </a:lnTo>
                    <a:lnTo>
                      <a:pt x="119" y="19"/>
                    </a:lnTo>
                    <a:lnTo>
                      <a:pt x="118" y="19"/>
                    </a:lnTo>
                    <a:lnTo>
                      <a:pt x="118" y="20"/>
                    </a:lnTo>
                    <a:lnTo>
                      <a:pt x="117" y="20"/>
                    </a:lnTo>
                    <a:lnTo>
                      <a:pt x="118" y="20"/>
                    </a:lnTo>
                    <a:lnTo>
                      <a:pt x="118" y="21"/>
                    </a:lnTo>
                    <a:lnTo>
                      <a:pt x="119" y="21"/>
                    </a:lnTo>
                    <a:lnTo>
                      <a:pt x="119" y="22"/>
                    </a:lnTo>
                    <a:lnTo>
                      <a:pt x="119" y="2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8" name="Freeform 644">
                <a:extLst>
                  <a:ext uri="{FF2B5EF4-FFF2-40B4-BE49-F238E27FC236}">
                    <a16:creationId xmlns:a16="http://schemas.microsoft.com/office/drawing/2014/main" id="{C24A6D25-9B5D-55EF-6606-C30FC7A26A80}"/>
                  </a:ext>
                </a:extLst>
              </p:cNvPr>
              <p:cNvSpPr>
                <a:spLocks/>
              </p:cNvSpPr>
              <p:nvPr/>
            </p:nvSpPr>
            <p:spPr bwMode="auto">
              <a:xfrm rot="4459259">
                <a:off x="3385" y="2655"/>
                <a:ext cx="85" cy="58"/>
              </a:xfrm>
              <a:custGeom>
                <a:avLst/>
                <a:gdLst>
                  <a:gd name="T0" fmla="*/ 0 w 165"/>
                  <a:gd name="T1" fmla="*/ 16 h 109"/>
                  <a:gd name="T2" fmla="*/ 2 w 165"/>
                  <a:gd name="T3" fmla="*/ 12 h 109"/>
                  <a:gd name="T4" fmla="*/ 3 w 165"/>
                  <a:gd name="T5" fmla="*/ 8 h 109"/>
                  <a:gd name="T6" fmla="*/ 5 w 165"/>
                  <a:gd name="T7" fmla="*/ 6 h 109"/>
                  <a:gd name="T8" fmla="*/ 6 w 165"/>
                  <a:gd name="T9" fmla="*/ 4 h 109"/>
                  <a:gd name="T10" fmla="*/ 8 w 165"/>
                  <a:gd name="T11" fmla="*/ 2 h 109"/>
                  <a:gd name="T12" fmla="*/ 10 w 165"/>
                  <a:gd name="T13" fmla="*/ 1 h 109"/>
                  <a:gd name="T14" fmla="*/ 12 w 165"/>
                  <a:gd name="T15" fmla="*/ 1 h 109"/>
                  <a:gd name="T16" fmla="*/ 14 w 165"/>
                  <a:gd name="T17" fmla="*/ 0 h 109"/>
                  <a:gd name="T18" fmla="*/ 15 w 165"/>
                  <a:gd name="T19" fmla="*/ 0 h 109"/>
                  <a:gd name="T20" fmla="*/ 18 w 165"/>
                  <a:gd name="T21" fmla="*/ 1 h 109"/>
                  <a:gd name="T22" fmla="*/ 20 w 165"/>
                  <a:gd name="T23" fmla="*/ 1 h 109"/>
                  <a:gd name="T24" fmla="*/ 22 w 165"/>
                  <a:gd name="T25" fmla="*/ 1 h 109"/>
                  <a:gd name="T26" fmla="*/ 44 w 165"/>
                  <a:gd name="T27" fmla="*/ 11 h 109"/>
                  <a:gd name="T28" fmla="*/ 43 w 165"/>
                  <a:gd name="T29" fmla="*/ 13 h 109"/>
                  <a:gd name="T30" fmla="*/ 43 w 165"/>
                  <a:gd name="T31" fmla="*/ 14 h 109"/>
                  <a:gd name="T32" fmla="*/ 42 w 165"/>
                  <a:gd name="T33" fmla="*/ 16 h 109"/>
                  <a:gd name="T34" fmla="*/ 41 w 165"/>
                  <a:gd name="T35" fmla="*/ 18 h 109"/>
                  <a:gd name="T36" fmla="*/ 40 w 165"/>
                  <a:gd name="T37" fmla="*/ 20 h 109"/>
                  <a:gd name="T38" fmla="*/ 38 w 165"/>
                  <a:gd name="T39" fmla="*/ 21 h 109"/>
                  <a:gd name="T40" fmla="*/ 37 w 165"/>
                  <a:gd name="T41" fmla="*/ 23 h 109"/>
                  <a:gd name="T42" fmla="*/ 36 w 165"/>
                  <a:gd name="T43" fmla="*/ 25 h 109"/>
                  <a:gd name="T44" fmla="*/ 35 w 165"/>
                  <a:gd name="T45" fmla="*/ 27 h 109"/>
                  <a:gd name="T46" fmla="*/ 33 w 165"/>
                  <a:gd name="T47" fmla="*/ 28 h 109"/>
                  <a:gd name="T48" fmla="*/ 32 w 165"/>
                  <a:gd name="T49" fmla="*/ 29 h 109"/>
                  <a:gd name="T50" fmla="*/ 31 w 165"/>
                  <a:gd name="T51" fmla="*/ 30 h 109"/>
                  <a:gd name="T52" fmla="*/ 27 w 165"/>
                  <a:gd name="T53" fmla="*/ 31 h 109"/>
                  <a:gd name="T54" fmla="*/ 25 w 165"/>
                  <a:gd name="T55" fmla="*/ 30 h 109"/>
                  <a:gd name="T56" fmla="*/ 23 w 165"/>
                  <a:gd name="T57" fmla="*/ 29 h 109"/>
                  <a:gd name="T58" fmla="*/ 21 w 165"/>
                  <a:gd name="T59" fmla="*/ 28 h 109"/>
                  <a:gd name="T60" fmla="*/ 19 w 165"/>
                  <a:gd name="T61" fmla="*/ 27 h 109"/>
                  <a:gd name="T62" fmla="*/ 15 w 165"/>
                  <a:gd name="T63" fmla="*/ 26 h 109"/>
                  <a:gd name="T64" fmla="*/ 13 w 165"/>
                  <a:gd name="T65" fmla="*/ 25 h 109"/>
                  <a:gd name="T66" fmla="*/ 10 w 165"/>
                  <a:gd name="T67" fmla="*/ 23 h 109"/>
                  <a:gd name="T68" fmla="*/ 8 w 165"/>
                  <a:gd name="T69" fmla="*/ 22 h 109"/>
                  <a:gd name="T70" fmla="*/ 6 w 165"/>
                  <a:gd name="T71" fmla="*/ 21 h 109"/>
                  <a:gd name="T72" fmla="*/ 4 w 165"/>
                  <a:gd name="T73" fmla="*/ 20 h 109"/>
                  <a:gd name="T74" fmla="*/ 2 w 165"/>
                  <a:gd name="T75" fmla="*/ 18 h 109"/>
                  <a:gd name="T76" fmla="*/ 0 w 165"/>
                  <a:gd name="T77" fmla="*/ 16 h 109"/>
                  <a:gd name="T78" fmla="*/ 0 w 165"/>
                  <a:gd name="T79" fmla="*/ 16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109"/>
                  <a:gd name="T122" fmla="*/ 165 w 165"/>
                  <a:gd name="T123" fmla="*/ 109 h 1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109">
                    <a:moveTo>
                      <a:pt x="0" y="58"/>
                    </a:moveTo>
                    <a:lnTo>
                      <a:pt x="6" y="42"/>
                    </a:lnTo>
                    <a:lnTo>
                      <a:pt x="11" y="29"/>
                    </a:lnTo>
                    <a:lnTo>
                      <a:pt x="18" y="20"/>
                    </a:lnTo>
                    <a:lnTo>
                      <a:pt x="24" y="13"/>
                    </a:lnTo>
                    <a:lnTo>
                      <a:pt x="30" y="7"/>
                    </a:lnTo>
                    <a:lnTo>
                      <a:pt x="38" y="3"/>
                    </a:lnTo>
                    <a:lnTo>
                      <a:pt x="44" y="1"/>
                    </a:lnTo>
                    <a:lnTo>
                      <a:pt x="52" y="0"/>
                    </a:lnTo>
                    <a:lnTo>
                      <a:pt x="58" y="0"/>
                    </a:lnTo>
                    <a:lnTo>
                      <a:pt x="66" y="1"/>
                    </a:lnTo>
                    <a:lnTo>
                      <a:pt x="74" y="1"/>
                    </a:lnTo>
                    <a:lnTo>
                      <a:pt x="81" y="1"/>
                    </a:lnTo>
                    <a:lnTo>
                      <a:pt x="165" y="39"/>
                    </a:lnTo>
                    <a:lnTo>
                      <a:pt x="163" y="45"/>
                    </a:lnTo>
                    <a:lnTo>
                      <a:pt x="161" y="51"/>
                    </a:lnTo>
                    <a:lnTo>
                      <a:pt x="157" y="57"/>
                    </a:lnTo>
                    <a:lnTo>
                      <a:pt x="153" y="63"/>
                    </a:lnTo>
                    <a:lnTo>
                      <a:pt x="149" y="69"/>
                    </a:lnTo>
                    <a:lnTo>
                      <a:pt x="144" y="76"/>
                    </a:lnTo>
                    <a:lnTo>
                      <a:pt x="139" y="82"/>
                    </a:lnTo>
                    <a:lnTo>
                      <a:pt x="134" y="88"/>
                    </a:lnTo>
                    <a:lnTo>
                      <a:pt x="130" y="94"/>
                    </a:lnTo>
                    <a:lnTo>
                      <a:pt x="125" y="98"/>
                    </a:lnTo>
                    <a:lnTo>
                      <a:pt x="121" y="103"/>
                    </a:lnTo>
                    <a:lnTo>
                      <a:pt x="117" y="107"/>
                    </a:lnTo>
                    <a:lnTo>
                      <a:pt x="103" y="109"/>
                    </a:lnTo>
                    <a:lnTo>
                      <a:pt x="96" y="107"/>
                    </a:lnTo>
                    <a:lnTo>
                      <a:pt x="87" y="103"/>
                    </a:lnTo>
                    <a:lnTo>
                      <a:pt x="78" y="100"/>
                    </a:lnTo>
                    <a:lnTo>
                      <a:pt x="69" y="96"/>
                    </a:lnTo>
                    <a:lnTo>
                      <a:pt x="58" y="91"/>
                    </a:lnTo>
                    <a:lnTo>
                      <a:pt x="50" y="88"/>
                    </a:lnTo>
                    <a:lnTo>
                      <a:pt x="39" y="83"/>
                    </a:lnTo>
                    <a:lnTo>
                      <a:pt x="30" y="78"/>
                    </a:lnTo>
                    <a:lnTo>
                      <a:pt x="23" y="73"/>
                    </a:lnTo>
                    <a:lnTo>
                      <a:pt x="14" y="69"/>
                    </a:lnTo>
                    <a:lnTo>
                      <a:pt x="7" y="64"/>
                    </a:lnTo>
                    <a:lnTo>
                      <a:pt x="0"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9" name="Freeform 645">
                <a:extLst>
                  <a:ext uri="{FF2B5EF4-FFF2-40B4-BE49-F238E27FC236}">
                    <a16:creationId xmlns:a16="http://schemas.microsoft.com/office/drawing/2014/main" id="{615CE5D6-A28C-03CF-246F-C24313E7172A}"/>
                  </a:ext>
                </a:extLst>
              </p:cNvPr>
              <p:cNvSpPr>
                <a:spLocks/>
              </p:cNvSpPr>
              <p:nvPr/>
            </p:nvSpPr>
            <p:spPr bwMode="auto">
              <a:xfrm rot="4459259">
                <a:off x="3420" y="2635"/>
                <a:ext cx="27" cy="32"/>
              </a:xfrm>
              <a:custGeom>
                <a:avLst/>
                <a:gdLst>
                  <a:gd name="T0" fmla="*/ 0 w 54"/>
                  <a:gd name="T1" fmla="*/ 17 h 60"/>
                  <a:gd name="T2" fmla="*/ 1 w 54"/>
                  <a:gd name="T3" fmla="*/ 17 h 60"/>
                  <a:gd name="T4" fmla="*/ 3 w 54"/>
                  <a:gd name="T5" fmla="*/ 12 h 60"/>
                  <a:gd name="T6" fmla="*/ 3 w 54"/>
                  <a:gd name="T7" fmla="*/ 12 h 60"/>
                  <a:gd name="T8" fmla="*/ 4 w 54"/>
                  <a:gd name="T9" fmla="*/ 10 h 60"/>
                  <a:gd name="T10" fmla="*/ 6 w 54"/>
                  <a:gd name="T11" fmla="*/ 6 h 60"/>
                  <a:gd name="T12" fmla="*/ 7 w 54"/>
                  <a:gd name="T13" fmla="*/ 5 h 60"/>
                  <a:gd name="T14" fmla="*/ 9 w 54"/>
                  <a:gd name="T15" fmla="*/ 3 h 60"/>
                  <a:gd name="T16" fmla="*/ 10 w 54"/>
                  <a:gd name="T17" fmla="*/ 2 h 60"/>
                  <a:gd name="T18" fmla="*/ 12 w 54"/>
                  <a:gd name="T19" fmla="*/ 1 h 60"/>
                  <a:gd name="T20" fmla="*/ 14 w 54"/>
                  <a:gd name="T21" fmla="*/ 1 h 60"/>
                  <a:gd name="T22" fmla="*/ 14 w 54"/>
                  <a:gd name="T23" fmla="*/ 1 h 60"/>
                  <a:gd name="T24" fmla="*/ 14 w 54"/>
                  <a:gd name="T25" fmla="*/ 0 h 60"/>
                  <a:gd name="T26" fmla="*/ 12 w 54"/>
                  <a:gd name="T27" fmla="*/ 1 h 60"/>
                  <a:gd name="T28" fmla="*/ 12 w 54"/>
                  <a:gd name="T29" fmla="*/ 1 h 60"/>
                  <a:gd name="T30" fmla="*/ 10 w 54"/>
                  <a:gd name="T31" fmla="*/ 1 h 60"/>
                  <a:gd name="T32" fmla="*/ 10 w 54"/>
                  <a:gd name="T33" fmla="*/ 1 h 60"/>
                  <a:gd name="T34" fmla="*/ 8 w 54"/>
                  <a:gd name="T35" fmla="*/ 2 h 60"/>
                  <a:gd name="T36" fmla="*/ 8 w 54"/>
                  <a:gd name="T37" fmla="*/ 2 h 60"/>
                  <a:gd name="T38" fmla="*/ 7 w 54"/>
                  <a:gd name="T39" fmla="*/ 4 h 60"/>
                  <a:gd name="T40" fmla="*/ 7 w 54"/>
                  <a:gd name="T41" fmla="*/ 4 h 60"/>
                  <a:gd name="T42" fmla="*/ 5 w 54"/>
                  <a:gd name="T43" fmla="*/ 6 h 60"/>
                  <a:gd name="T44" fmla="*/ 5 w 54"/>
                  <a:gd name="T45" fmla="*/ 6 h 60"/>
                  <a:gd name="T46" fmla="*/ 3 w 54"/>
                  <a:gd name="T47" fmla="*/ 9 h 60"/>
                  <a:gd name="T48" fmla="*/ 3 w 54"/>
                  <a:gd name="T49" fmla="*/ 9 h 60"/>
                  <a:gd name="T50" fmla="*/ 2 w 54"/>
                  <a:gd name="T51" fmla="*/ 12 h 60"/>
                  <a:gd name="T52" fmla="*/ 0 w 54"/>
                  <a:gd name="T53" fmla="*/ 17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60"/>
                  <a:gd name="T83" fmla="*/ 54 w 54"/>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60">
                    <a:moveTo>
                      <a:pt x="0" y="60"/>
                    </a:moveTo>
                    <a:lnTo>
                      <a:pt x="3" y="60"/>
                    </a:lnTo>
                    <a:lnTo>
                      <a:pt x="9" y="44"/>
                    </a:lnTo>
                    <a:lnTo>
                      <a:pt x="15" y="34"/>
                    </a:lnTo>
                    <a:lnTo>
                      <a:pt x="21" y="23"/>
                    </a:lnTo>
                    <a:lnTo>
                      <a:pt x="27" y="16"/>
                    </a:lnTo>
                    <a:lnTo>
                      <a:pt x="35" y="9"/>
                    </a:lnTo>
                    <a:lnTo>
                      <a:pt x="40" y="6"/>
                    </a:lnTo>
                    <a:lnTo>
                      <a:pt x="46" y="4"/>
                    </a:lnTo>
                    <a:lnTo>
                      <a:pt x="54" y="3"/>
                    </a:lnTo>
                    <a:lnTo>
                      <a:pt x="54" y="2"/>
                    </a:lnTo>
                    <a:lnTo>
                      <a:pt x="54" y="0"/>
                    </a:lnTo>
                    <a:lnTo>
                      <a:pt x="46" y="2"/>
                    </a:lnTo>
                    <a:lnTo>
                      <a:pt x="40" y="4"/>
                    </a:lnTo>
                    <a:lnTo>
                      <a:pt x="32" y="8"/>
                    </a:lnTo>
                    <a:lnTo>
                      <a:pt x="31" y="8"/>
                    </a:lnTo>
                    <a:lnTo>
                      <a:pt x="25" y="14"/>
                    </a:lnTo>
                    <a:lnTo>
                      <a:pt x="18" y="21"/>
                    </a:lnTo>
                    <a:lnTo>
                      <a:pt x="12" y="30"/>
                    </a:lnTo>
                    <a:lnTo>
                      <a:pt x="12" y="31"/>
                    </a:lnTo>
                    <a:lnTo>
                      <a:pt x="7" y="44"/>
                    </a:lnTo>
                    <a:lnTo>
                      <a:pt x="0" y="6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0" name="Freeform 646">
                <a:extLst>
                  <a:ext uri="{FF2B5EF4-FFF2-40B4-BE49-F238E27FC236}">
                    <a16:creationId xmlns:a16="http://schemas.microsoft.com/office/drawing/2014/main" id="{FD01DA28-2989-DD57-4ACD-90CFFA38D70D}"/>
                  </a:ext>
                </a:extLst>
              </p:cNvPr>
              <p:cNvSpPr>
                <a:spLocks/>
              </p:cNvSpPr>
              <p:nvPr/>
            </p:nvSpPr>
            <p:spPr bwMode="auto">
              <a:xfrm rot="4459259">
                <a:off x="3424" y="2683"/>
                <a:ext cx="51" cy="26"/>
              </a:xfrm>
              <a:custGeom>
                <a:avLst/>
                <a:gdLst>
                  <a:gd name="T0" fmla="*/ 0 w 100"/>
                  <a:gd name="T1" fmla="*/ 1 h 47"/>
                  <a:gd name="T2" fmla="*/ 0 w 100"/>
                  <a:gd name="T3" fmla="*/ 1 h 47"/>
                  <a:gd name="T4" fmla="*/ 0 w 100"/>
                  <a:gd name="T5" fmla="*/ 2 h 47"/>
                  <a:gd name="T6" fmla="*/ 5 w 100"/>
                  <a:gd name="T7" fmla="*/ 2 h 47"/>
                  <a:gd name="T8" fmla="*/ 25 w 100"/>
                  <a:gd name="T9" fmla="*/ 13 h 47"/>
                  <a:gd name="T10" fmla="*/ 25 w 100"/>
                  <a:gd name="T11" fmla="*/ 14 h 47"/>
                  <a:gd name="T12" fmla="*/ 26 w 100"/>
                  <a:gd name="T13" fmla="*/ 14 h 47"/>
                  <a:gd name="T14" fmla="*/ 26 w 100"/>
                  <a:gd name="T15" fmla="*/ 14 h 47"/>
                  <a:gd name="T16" fmla="*/ 26 w 100"/>
                  <a:gd name="T17" fmla="*/ 13 h 47"/>
                  <a:gd name="T18" fmla="*/ 26 w 100"/>
                  <a:gd name="T19" fmla="*/ 12 h 47"/>
                  <a:gd name="T20" fmla="*/ 4 w 100"/>
                  <a:gd name="T21" fmla="*/ 1 h 47"/>
                  <a:gd name="T22" fmla="*/ 4 w 100"/>
                  <a:gd name="T23" fmla="*/ 1 h 47"/>
                  <a:gd name="T24" fmla="*/ 4 w 100"/>
                  <a:gd name="T25" fmla="*/ 1 h 47"/>
                  <a:gd name="T26" fmla="*/ 4 w 100"/>
                  <a:gd name="T27" fmla="*/ 1 h 47"/>
                  <a:gd name="T28" fmla="*/ 4 w 100"/>
                  <a:gd name="T29" fmla="*/ 1 h 47"/>
                  <a:gd name="T30" fmla="*/ 4 w 100"/>
                  <a:gd name="T31" fmla="*/ 1 h 47"/>
                  <a:gd name="T32" fmla="*/ 4 w 100"/>
                  <a:gd name="T33" fmla="*/ 1 h 47"/>
                  <a:gd name="T34" fmla="*/ 4 w 100"/>
                  <a:gd name="T35" fmla="*/ 2 h 47"/>
                  <a:gd name="T36" fmla="*/ 4 w 100"/>
                  <a:gd name="T37" fmla="*/ 1 h 47"/>
                  <a:gd name="T38" fmla="*/ 5 w 100"/>
                  <a:gd name="T39" fmla="*/ 1 h 47"/>
                  <a:gd name="T40" fmla="*/ 5 w 100"/>
                  <a:gd name="T41" fmla="*/ 1 h 47"/>
                  <a:gd name="T42" fmla="*/ 5 w 100"/>
                  <a:gd name="T43" fmla="*/ 1 h 47"/>
                  <a:gd name="T44" fmla="*/ 5 w 100"/>
                  <a:gd name="T45" fmla="*/ 1 h 47"/>
                  <a:gd name="T46" fmla="*/ 5 w 100"/>
                  <a:gd name="T47" fmla="*/ 1 h 47"/>
                  <a:gd name="T48" fmla="*/ 4 w 100"/>
                  <a:gd name="T49" fmla="*/ 1 h 47"/>
                  <a:gd name="T50" fmla="*/ 4 w 100"/>
                  <a:gd name="T51" fmla="*/ 0 h 47"/>
                  <a:gd name="T52" fmla="*/ 0 w 100"/>
                  <a:gd name="T53" fmla="*/ 0 h 47"/>
                  <a:gd name="T54" fmla="*/ 0 w 100"/>
                  <a:gd name="T55" fmla="*/ 1 h 47"/>
                  <a:gd name="T56" fmla="*/ 0 w 100"/>
                  <a:gd name="T57" fmla="*/ 1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
                  <a:gd name="T88" fmla="*/ 0 h 47"/>
                  <a:gd name="T89" fmla="*/ 100 w 100"/>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 h="47">
                    <a:moveTo>
                      <a:pt x="0" y="4"/>
                    </a:moveTo>
                    <a:lnTo>
                      <a:pt x="0" y="4"/>
                    </a:lnTo>
                    <a:lnTo>
                      <a:pt x="0" y="5"/>
                    </a:lnTo>
                    <a:lnTo>
                      <a:pt x="18" y="5"/>
                    </a:lnTo>
                    <a:lnTo>
                      <a:pt x="97" y="42"/>
                    </a:lnTo>
                    <a:lnTo>
                      <a:pt x="96" y="47"/>
                    </a:lnTo>
                    <a:lnTo>
                      <a:pt x="99" y="47"/>
                    </a:lnTo>
                    <a:lnTo>
                      <a:pt x="100" y="41"/>
                    </a:lnTo>
                    <a:lnTo>
                      <a:pt x="99" y="40"/>
                    </a:lnTo>
                    <a:lnTo>
                      <a:pt x="15" y="2"/>
                    </a:lnTo>
                    <a:lnTo>
                      <a:pt x="14" y="2"/>
                    </a:lnTo>
                    <a:lnTo>
                      <a:pt x="14" y="3"/>
                    </a:lnTo>
                    <a:lnTo>
                      <a:pt x="13" y="3"/>
                    </a:lnTo>
                    <a:lnTo>
                      <a:pt x="14" y="3"/>
                    </a:lnTo>
                    <a:lnTo>
                      <a:pt x="14" y="4"/>
                    </a:lnTo>
                    <a:lnTo>
                      <a:pt x="15" y="4"/>
                    </a:lnTo>
                    <a:lnTo>
                      <a:pt x="15" y="5"/>
                    </a:lnTo>
                    <a:lnTo>
                      <a:pt x="15" y="4"/>
                    </a:lnTo>
                    <a:lnTo>
                      <a:pt x="17" y="4"/>
                    </a:lnTo>
                    <a:lnTo>
                      <a:pt x="17" y="3"/>
                    </a:lnTo>
                    <a:lnTo>
                      <a:pt x="18" y="3"/>
                    </a:lnTo>
                    <a:lnTo>
                      <a:pt x="17" y="3"/>
                    </a:lnTo>
                    <a:lnTo>
                      <a:pt x="17" y="2"/>
                    </a:lnTo>
                    <a:lnTo>
                      <a:pt x="15" y="2"/>
                    </a:lnTo>
                    <a:lnTo>
                      <a:pt x="15" y="0"/>
                    </a:lnTo>
                    <a:lnTo>
                      <a:pt x="0" y="0"/>
                    </a:lnTo>
                    <a:lnTo>
                      <a:pt x="0" y="3"/>
                    </a:lnTo>
                    <a:lnTo>
                      <a:pt x="0" y="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1" name="Freeform 647">
                <a:extLst>
                  <a:ext uri="{FF2B5EF4-FFF2-40B4-BE49-F238E27FC236}">
                    <a16:creationId xmlns:a16="http://schemas.microsoft.com/office/drawing/2014/main" id="{7371564B-8BF1-BF55-89B6-5449E390CDDC}"/>
                  </a:ext>
                </a:extLst>
              </p:cNvPr>
              <p:cNvSpPr>
                <a:spLocks/>
              </p:cNvSpPr>
              <p:nvPr/>
            </p:nvSpPr>
            <p:spPr bwMode="auto">
              <a:xfrm rot="4459259">
                <a:off x="3384" y="2678"/>
                <a:ext cx="69" cy="34"/>
              </a:xfrm>
              <a:custGeom>
                <a:avLst/>
                <a:gdLst>
                  <a:gd name="T0" fmla="*/ 34 w 135"/>
                  <a:gd name="T1" fmla="*/ 0 h 65"/>
                  <a:gd name="T2" fmla="*/ 34 w 135"/>
                  <a:gd name="T3" fmla="*/ 1 h 65"/>
                  <a:gd name="T4" fmla="*/ 31 w 135"/>
                  <a:gd name="T5" fmla="*/ 6 h 65"/>
                  <a:gd name="T6" fmla="*/ 30 w 135"/>
                  <a:gd name="T7" fmla="*/ 8 h 65"/>
                  <a:gd name="T8" fmla="*/ 27 w 135"/>
                  <a:gd name="T9" fmla="*/ 11 h 65"/>
                  <a:gd name="T10" fmla="*/ 27 w 135"/>
                  <a:gd name="T11" fmla="*/ 11 h 65"/>
                  <a:gd name="T12" fmla="*/ 26 w 135"/>
                  <a:gd name="T13" fmla="*/ 13 h 65"/>
                  <a:gd name="T14" fmla="*/ 25 w 135"/>
                  <a:gd name="T15" fmla="*/ 14 h 65"/>
                  <a:gd name="T16" fmla="*/ 25 w 135"/>
                  <a:gd name="T17" fmla="*/ 14 h 65"/>
                  <a:gd name="T18" fmla="*/ 24 w 135"/>
                  <a:gd name="T19" fmla="*/ 16 h 65"/>
                  <a:gd name="T20" fmla="*/ 22 w 135"/>
                  <a:gd name="T21" fmla="*/ 16 h 65"/>
                  <a:gd name="T22" fmla="*/ 19 w 135"/>
                  <a:gd name="T23" fmla="*/ 17 h 65"/>
                  <a:gd name="T24" fmla="*/ 17 w 135"/>
                  <a:gd name="T25" fmla="*/ 16 h 65"/>
                  <a:gd name="T26" fmla="*/ 10 w 135"/>
                  <a:gd name="T27" fmla="*/ 14 h 65"/>
                  <a:gd name="T28" fmla="*/ 7 w 135"/>
                  <a:gd name="T29" fmla="*/ 13 h 65"/>
                  <a:gd name="T30" fmla="*/ 7 w 135"/>
                  <a:gd name="T31" fmla="*/ 13 h 65"/>
                  <a:gd name="T32" fmla="*/ 5 w 135"/>
                  <a:gd name="T33" fmla="*/ 11 h 65"/>
                  <a:gd name="T34" fmla="*/ 3 w 135"/>
                  <a:gd name="T35" fmla="*/ 10 h 65"/>
                  <a:gd name="T36" fmla="*/ 0 w 135"/>
                  <a:gd name="T37" fmla="*/ 9 h 65"/>
                  <a:gd name="T38" fmla="*/ 0 w 135"/>
                  <a:gd name="T39" fmla="*/ 9 h 65"/>
                  <a:gd name="T40" fmla="*/ 0 w 135"/>
                  <a:gd name="T41" fmla="*/ 9 h 65"/>
                  <a:gd name="T42" fmla="*/ 3 w 135"/>
                  <a:gd name="T43" fmla="*/ 10 h 65"/>
                  <a:gd name="T44" fmla="*/ 3 w 135"/>
                  <a:gd name="T45" fmla="*/ 10 h 65"/>
                  <a:gd name="T46" fmla="*/ 5 w 135"/>
                  <a:gd name="T47" fmla="*/ 12 h 65"/>
                  <a:gd name="T48" fmla="*/ 5 w 135"/>
                  <a:gd name="T49" fmla="*/ 12 h 65"/>
                  <a:gd name="T50" fmla="*/ 7 w 135"/>
                  <a:gd name="T51" fmla="*/ 13 h 65"/>
                  <a:gd name="T52" fmla="*/ 10 w 135"/>
                  <a:gd name="T53" fmla="*/ 14 h 65"/>
                  <a:gd name="T54" fmla="*/ 10 w 135"/>
                  <a:gd name="T55" fmla="*/ 14 h 65"/>
                  <a:gd name="T56" fmla="*/ 17 w 135"/>
                  <a:gd name="T57" fmla="*/ 17 h 65"/>
                  <a:gd name="T58" fmla="*/ 17 w 135"/>
                  <a:gd name="T59" fmla="*/ 17 h 65"/>
                  <a:gd name="T60" fmla="*/ 19 w 135"/>
                  <a:gd name="T61" fmla="*/ 18 h 65"/>
                  <a:gd name="T62" fmla="*/ 19 w 135"/>
                  <a:gd name="T63" fmla="*/ 17 h 65"/>
                  <a:gd name="T64" fmla="*/ 19 w 135"/>
                  <a:gd name="T65" fmla="*/ 17 h 65"/>
                  <a:gd name="T66" fmla="*/ 19 w 135"/>
                  <a:gd name="T67" fmla="*/ 17 h 65"/>
                  <a:gd name="T68" fmla="*/ 19 w 135"/>
                  <a:gd name="T69" fmla="*/ 17 h 65"/>
                  <a:gd name="T70" fmla="*/ 19 w 135"/>
                  <a:gd name="T71" fmla="*/ 17 h 65"/>
                  <a:gd name="T72" fmla="*/ 19 w 135"/>
                  <a:gd name="T73" fmla="*/ 17 h 65"/>
                  <a:gd name="T74" fmla="*/ 19 w 135"/>
                  <a:gd name="T75" fmla="*/ 18 h 65"/>
                  <a:gd name="T76" fmla="*/ 22 w 135"/>
                  <a:gd name="T77" fmla="*/ 17 h 65"/>
                  <a:gd name="T78" fmla="*/ 23 w 135"/>
                  <a:gd name="T79" fmla="*/ 17 h 65"/>
                  <a:gd name="T80" fmla="*/ 24 w 135"/>
                  <a:gd name="T81" fmla="*/ 16 h 65"/>
                  <a:gd name="T82" fmla="*/ 24 w 135"/>
                  <a:gd name="T83" fmla="*/ 16 h 65"/>
                  <a:gd name="T84" fmla="*/ 25 w 135"/>
                  <a:gd name="T85" fmla="*/ 15 h 65"/>
                  <a:gd name="T86" fmla="*/ 27 w 135"/>
                  <a:gd name="T87" fmla="*/ 14 h 65"/>
                  <a:gd name="T88" fmla="*/ 27 w 135"/>
                  <a:gd name="T89" fmla="*/ 14 h 65"/>
                  <a:gd name="T90" fmla="*/ 28 w 135"/>
                  <a:gd name="T91" fmla="*/ 12 h 65"/>
                  <a:gd name="T92" fmla="*/ 30 w 135"/>
                  <a:gd name="T93" fmla="*/ 9 h 65"/>
                  <a:gd name="T94" fmla="*/ 30 w 135"/>
                  <a:gd name="T95" fmla="*/ 9 h 65"/>
                  <a:gd name="T96" fmla="*/ 31 w 135"/>
                  <a:gd name="T97" fmla="*/ 7 h 65"/>
                  <a:gd name="T98" fmla="*/ 31 w 135"/>
                  <a:gd name="T99" fmla="*/ 7 h 65"/>
                  <a:gd name="T100" fmla="*/ 34 w 135"/>
                  <a:gd name="T101" fmla="*/ 2 h 65"/>
                  <a:gd name="T102" fmla="*/ 34 w 135"/>
                  <a:gd name="T103" fmla="*/ 2 h 65"/>
                  <a:gd name="T104" fmla="*/ 35 w 135"/>
                  <a:gd name="T105" fmla="*/ 0 h 65"/>
                  <a:gd name="T106" fmla="*/ 34 w 135"/>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65"/>
                  <a:gd name="T164" fmla="*/ 135 w 135"/>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65">
                    <a:moveTo>
                      <a:pt x="132" y="0"/>
                    </a:moveTo>
                    <a:lnTo>
                      <a:pt x="131" y="2"/>
                    </a:lnTo>
                    <a:lnTo>
                      <a:pt x="118" y="22"/>
                    </a:lnTo>
                    <a:lnTo>
                      <a:pt x="113" y="30"/>
                    </a:lnTo>
                    <a:lnTo>
                      <a:pt x="103" y="41"/>
                    </a:lnTo>
                    <a:lnTo>
                      <a:pt x="99" y="47"/>
                    </a:lnTo>
                    <a:lnTo>
                      <a:pt x="94" y="52"/>
                    </a:lnTo>
                    <a:lnTo>
                      <a:pt x="90" y="57"/>
                    </a:lnTo>
                    <a:lnTo>
                      <a:pt x="86" y="60"/>
                    </a:lnTo>
                    <a:lnTo>
                      <a:pt x="73" y="63"/>
                    </a:lnTo>
                    <a:lnTo>
                      <a:pt x="66" y="60"/>
                    </a:lnTo>
                    <a:lnTo>
                      <a:pt x="39" y="50"/>
                    </a:lnTo>
                    <a:lnTo>
                      <a:pt x="28" y="45"/>
                    </a:lnTo>
                    <a:lnTo>
                      <a:pt x="20" y="41"/>
                    </a:lnTo>
                    <a:lnTo>
                      <a:pt x="9" y="37"/>
                    </a:lnTo>
                    <a:lnTo>
                      <a:pt x="0" y="32"/>
                    </a:lnTo>
                    <a:lnTo>
                      <a:pt x="0" y="33"/>
                    </a:lnTo>
                    <a:lnTo>
                      <a:pt x="0" y="34"/>
                    </a:lnTo>
                    <a:lnTo>
                      <a:pt x="9" y="39"/>
                    </a:lnTo>
                    <a:lnTo>
                      <a:pt x="20" y="44"/>
                    </a:lnTo>
                    <a:lnTo>
                      <a:pt x="28" y="47"/>
                    </a:lnTo>
                    <a:lnTo>
                      <a:pt x="39" y="52"/>
                    </a:lnTo>
                    <a:lnTo>
                      <a:pt x="66" y="63"/>
                    </a:lnTo>
                    <a:lnTo>
                      <a:pt x="73" y="65"/>
                    </a:lnTo>
                    <a:lnTo>
                      <a:pt x="74" y="64"/>
                    </a:lnTo>
                    <a:lnTo>
                      <a:pt x="73" y="64"/>
                    </a:lnTo>
                    <a:lnTo>
                      <a:pt x="73" y="63"/>
                    </a:lnTo>
                    <a:lnTo>
                      <a:pt x="73" y="64"/>
                    </a:lnTo>
                    <a:lnTo>
                      <a:pt x="72" y="64"/>
                    </a:lnTo>
                    <a:lnTo>
                      <a:pt x="73" y="64"/>
                    </a:lnTo>
                    <a:lnTo>
                      <a:pt x="73" y="65"/>
                    </a:lnTo>
                    <a:lnTo>
                      <a:pt x="87" y="63"/>
                    </a:lnTo>
                    <a:lnTo>
                      <a:pt x="89" y="63"/>
                    </a:lnTo>
                    <a:lnTo>
                      <a:pt x="92" y="59"/>
                    </a:lnTo>
                    <a:lnTo>
                      <a:pt x="96" y="55"/>
                    </a:lnTo>
                    <a:lnTo>
                      <a:pt x="101" y="50"/>
                    </a:lnTo>
                    <a:lnTo>
                      <a:pt x="105" y="44"/>
                    </a:lnTo>
                    <a:lnTo>
                      <a:pt x="115" y="32"/>
                    </a:lnTo>
                    <a:lnTo>
                      <a:pt x="120" y="25"/>
                    </a:lnTo>
                    <a:lnTo>
                      <a:pt x="132" y="7"/>
                    </a:lnTo>
                    <a:lnTo>
                      <a:pt x="132" y="6"/>
                    </a:lnTo>
                    <a:lnTo>
                      <a:pt x="135" y="0"/>
                    </a:lnTo>
                    <a:lnTo>
                      <a:pt x="13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2" name="Freeform 648">
                <a:extLst>
                  <a:ext uri="{FF2B5EF4-FFF2-40B4-BE49-F238E27FC236}">
                    <a16:creationId xmlns:a16="http://schemas.microsoft.com/office/drawing/2014/main" id="{D80AE335-D581-24BB-0040-9AF2C29502B4}"/>
                  </a:ext>
                </a:extLst>
              </p:cNvPr>
              <p:cNvSpPr>
                <a:spLocks/>
              </p:cNvSpPr>
              <p:nvPr/>
            </p:nvSpPr>
            <p:spPr bwMode="auto">
              <a:xfrm rot="4459259">
                <a:off x="3405" y="2645"/>
                <a:ext cx="13" cy="10"/>
              </a:xfrm>
              <a:custGeom>
                <a:avLst/>
                <a:gdLst>
                  <a:gd name="T0" fmla="*/ 7 w 26"/>
                  <a:gd name="T1" fmla="*/ 4 h 18"/>
                  <a:gd name="T2" fmla="*/ 7 w 26"/>
                  <a:gd name="T3" fmla="*/ 4 h 18"/>
                  <a:gd name="T4" fmla="*/ 7 w 26"/>
                  <a:gd name="T5" fmla="*/ 4 h 18"/>
                  <a:gd name="T6" fmla="*/ 5 w 26"/>
                  <a:gd name="T7" fmla="*/ 4 h 18"/>
                  <a:gd name="T8" fmla="*/ 3 w 26"/>
                  <a:gd name="T9" fmla="*/ 2 h 18"/>
                  <a:gd name="T10" fmla="*/ 1 w 26"/>
                  <a:gd name="T11" fmla="*/ 0 h 18"/>
                  <a:gd name="T12" fmla="*/ 0 w 26"/>
                  <a:gd name="T13" fmla="*/ 1 h 18"/>
                  <a:gd name="T14" fmla="*/ 0 w 26"/>
                  <a:gd name="T15" fmla="*/ 1 h 18"/>
                  <a:gd name="T16" fmla="*/ 2 w 26"/>
                  <a:gd name="T17" fmla="*/ 2 h 18"/>
                  <a:gd name="T18" fmla="*/ 2 w 26"/>
                  <a:gd name="T19" fmla="*/ 2 h 18"/>
                  <a:gd name="T20" fmla="*/ 4 w 26"/>
                  <a:gd name="T21" fmla="*/ 4 h 18"/>
                  <a:gd name="T22" fmla="*/ 4 w 26"/>
                  <a:gd name="T23" fmla="*/ 4 h 18"/>
                  <a:gd name="T24" fmla="*/ 7 w 26"/>
                  <a:gd name="T25" fmla="*/ 6 h 18"/>
                  <a:gd name="T26" fmla="*/ 7 w 26"/>
                  <a:gd name="T27" fmla="*/ 5 h 18"/>
                  <a:gd name="T28" fmla="*/ 7 w 26"/>
                  <a:gd name="T29" fmla="*/ 4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8"/>
                  <a:gd name="T47" fmla="*/ 26 w 2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8">
                    <a:moveTo>
                      <a:pt x="26" y="15"/>
                    </a:moveTo>
                    <a:lnTo>
                      <a:pt x="26" y="15"/>
                    </a:lnTo>
                    <a:lnTo>
                      <a:pt x="25" y="15"/>
                    </a:lnTo>
                    <a:lnTo>
                      <a:pt x="20" y="13"/>
                    </a:lnTo>
                    <a:lnTo>
                      <a:pt x="11" y="6"/>
                    </a:lnTo>
                    <a:lnTo>
                      <a:pt x="3" y="0"/>
                    </a:lnTo>
                    <a:lnTo>
                      <a:pt x="0" y="1"/>
                    </a:lnTo>
                    <a:lnTo>
                      <a:pt x="0" y="2"/>
                    </a:lnTo>
                    <a:lnTo>
                      <a:pt x="8" y="8"/>
                    </a:lnTo>
                    <a:lnTo>
                      <a:pt x="15" y="13"/>
                    </a:lnTo>
                    <a:lnTo>
                      <a:pt x="16" y="13"/>
                    </a:lnTo>
                    <a:lnTo>
                      <a:pt x="25" y="18"/>
                    </a:lnTo>
                    <a:lnTo>
                      <a:pt x="25" y="16"/>
                    </a:lnTo>
                    <a:lnTo>
                      <a:pt x="26" y="1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3" name="Freeform 649">
                <a:extLst>
                  <a:ext uri="{FF2B5EF4-FFF2-40B4-BE49-F238E27FC236}">
                    <a16:creationId xmlns:a16="http://schemas.microsoft.com/office/drawing/2014/main" id="{8544256F-7949-0421-796A-EDCE88BE195F}"/>
                  </a:ext>
                </a:extLst>
              </p:cNvPr>
              <p:cNvSpPr>
                <a:spLocks/>
              </p:cNvSpPr>
              <p:nvPr/>
            </p:nvSpPr>
            <p:spPr bwMode="auto">
              <a:xfrm rot="4459259">
                <a:off x="3377" y="2724"/>
                <a:ext cx="75" cy="63"/>
              </a:xfrm>
              <a:custGeom>
                <a:avLst/>
                <a:gdLst>
                  <a:gd name="T0" fmla="*/ 14 w 144"/>
                  <a:gd name="T1" fmla="*/ 1 h 118"/>
                  <a:gd name="T2" fmla="*/ 11 w 144"/>
                  <a:gd name="T3" fmla="*/ 1 h 118"/>
                  <a:gd name="T4" fmla="*/ 9 w 144"/>
                  <a:gd name="T5" fmla="*/ 2 h 118"/>
                  <a:gd name="T6" fmla="*/ 8 w 144"/>
                  <a:gd name="T7" fmla="*/ 3 h 118"/>
                  <a:gd name="T8" fmla="*/ 6 w 144"/>
                  <a:gd name="T9" fmla="*/ 4 h 118"/>
                  <a:gd name="T10" fmla="*/ 5 w 144"/>
                  <a:gd name="T11" fmla="*/ 5 h 118"/>
                  <a:gd name="T12" fmla="*/ 4 w 144"/>
                  <a:gd name="T13" fmla="*/ 6 h 118"/>
                  <a:gd name="T14" fmla="*/ 3 w 144"/>
                  <a:gd name="T15" fmla="*/ 8 h 118"/>
                  <a:gd name="T16" fmla="*/ 2 w 144"/>
                  <a:gd name="T17" fmla="*/ 10 h 118"/>
                  <a:gd name="T18" fmla="*/ 2 w 144"/>
                  <a:gd name="T19" fmla="*/ 11 h 118"/>
                  <a:gd name="T20" fmla="*/ 1 w 144"/>
                  <a:gd name="T21" fmla="*/ 12 h 118"/>
                  <a:gd name="T22" fmla="*/ 1 w 144"/>
                  <a:gd name="T23" fmla="*/ 14 h 118"/>
                  <a:gd name="T24" fmla="*/ 0 w 144"/>
                  <a:gd name="T25" fmla="*/ 15 h 118"/>
                  <a:gd name="T26" fmla="*/ 2 w 144"/>
                  <a:gd name="T27" fmla="*/ 17 h 118"/>
                  <a:gd name="T28" fmla="*/ 3 w 144"/>
                  <a:gd name="T29" fmla="*/ 18 h 118"/>
                  <a:gd name="T30" fmla="*/ 3 w 144"/>
                  <a:gd name="T31" fmla="*/ 19 h 118"/>
                  <a:gd name="T32" fmla="*/ 4 w 144"/>
                  <a:gd name="T33" fmla="*/ 19 h 118"/>
                  <a:gd name="T34" fmla="*/ 5 w 144"/>
                  <a:gd name="T35" fmla="*/ 19 h 118"/>
                  <a:gd name="T36" fmla="*/ 6 w 144"/>
                  <a:gd name="T37" fmla="*/ 20 h 118"/>
                  <a:gd name="T38" fmla="*/ 7 w 144"/>
                  <a:gd name="T39" fmla="*/ 20 h 118"/>
                  <a:gd name="T40" fmla="*/ 8 w 144"/>
                  <a:gd name="T41" fmla="*/ 20 h 118"/>
                  <a:gd name="T42" fmla="*/ 9 w 144"/>
                  <a:gd name="T43" fmla="*/ 20 h 118"/>
                  <a:gd name="T44" fmla="*/ 10 w 144"/>
                  <a:gd name="T45" fmla="*/ 21 h 118"/>
                  <a:gd name="T46" fmla="*/ 13 w 144"/>
                  <a:gd name="T47" fmla="*/ 21 h 118"/>
                  <a:gd name="T48" fmla="*/ 14 w 144"/>
                  <a:gd name="T49" fmla="*/ 21 h 118"/>
                  <a:gd name="T50" fmla="*/ 27 w 144"/>
                  <a:gd name="T51" fmla="*/ 34 h 118"/>
                  <a:gd name="T52" fmla="*/ 28 w 144"/>
                  <a:gd name="T53" fmla="*/ 33 h 118"/>
                  <a:gd name="T54" fmla="*/ 29 w 144"/>
                  <a:gd name="T55" fmla="*/ 32 h 118"/>
                  <a:gd name="T56" fmla="*/ 30 w 144"/>
                  <a:gd name="T57" fmla="*/ 30 h 118"/>
                  <a:gd name="T58" fmla="*/ 32 w 144"/>
                  <a:gd name="T59" fmla="*/ 29 h 118"/>
                  <a:gd name="T60" fmla="*/ 33 w 144"/>
                  <a:gd name="T61" fmla="*/ 27 h 118"/>
                  <a:gd name="T62" fmla="*/ 34 w 144"/>
                  <a:gd name="T63" fmla="*/ 25 h 118"/>
                  <a:gd name="T64" fmla="*/ 35 w 144"/>
                  <a:gd name="T65" fmla="*/ 23 h 118"/>
                  <a:gd name="T66" fmla="*/ 36 w 144"/>
                  <a:gd name="T67" fmla="*/ 21 h 118"/>
                  <a:gd name="T68" fmla="*/ 38 w 144"/>
                  <a:gd name="T69" fmla="*/ 19 h 118"/>
                  <a:gd name="T70" fmla="*/ 38 w 144"/>
                  <a:gd name="T71" fmla="*/ 17 h 118"/>
                  <a:gd name="T72" fmla="*/ 39 w 144"/>
                  <a:gd name="T73" fmla="*/ 15 h 118"/>
                  <a:gd name="T74" fmla="*/ 39 w 144"/>
                  <a:gd name="T75" fmla="*/ 14 h 118"/>
                  <a:gd name="T76" fmla="*/ 32 w 144"/>
                  <a:gd name="T77" fmla="*/ 5 h 118"/>
                  <a:gd name="T78" fmla="*/ 31 w 144"/>
                  <a:gd name="T79" fmla="*/ 3 h 118"/>
                  <a:gd name="T80" fmla="*/ 30 w 144"/>
                  <a:gd name="T81" fmla="*/ 2 h 118"/>
                  <a:gd name="T82" fmla="*/ 28 w 144"/>
                  <a:gd name="T83" fmla="*/ 1 h 118"/>
                  <a:gd name="T84" fmla="*/ 27 w 144"/>
                  <a:gd name="T85" fmla="*/ 0 h 118"/>
                  <a:gd name="T86" fmla="*/ 25 w 144"/>
                  <a:gd name="T87" fmla="*/ 0 h 118"/>
                  <a:gd name="T88" fmla="*/ 23 w 144"/>
                  <a:gd name="T89" fmla="*/ 1 h 118"/>
                  <a:gd name="T90" fmla="*/ 22 w 144"/>
                  <a:gd name="T91" fmla="*/ 1 h 118"/>
                  <a:gd name="T92" fmla="*/ 20 w 144"/>
                  <a:gd name="T93" fmla="*/ 1 h 118"/>
                  <a:gd name="T94" fmla="*/ 19 w 144"/>
                  <a:gd name="T95" fmla="*/ 2 h 118"/>
                  <a:gd name="T96" fmla="*/ 17 w 144"/>
                  <a:gd name="T97" fmla="*/ 2 h 118"/>
                  <a:gd name="T98" fmla="*/ 15 w 144"/>
                  <a:gd name="T99" fmla="*/ 2 h 118"/>
                  <a:gd name="T100" fmla="*/ 14 w 144"/>
                  <a:gd name="T101" fmla="*/ 1 h 118"/>
                  <a:gd name="T102" fmla="*/ 14 w 144"/>
                  <a:gd name="T103" fmla="*/ 1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
                  <a:gd name="T157" fmla="*/ 0 h 118"/>
                  <a:gd name="T158" fmla="*/ 144 w 144"/>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 h="118">
                    <a:moveTo>
                      <a:pt x="49" y="2"/>
                    </a:moveTo>
                    <a:lnTo>
                      <a:pt x="42" y="4"/>
                    </a:lnTo>
                    <a:lnTo>
                      <a:pt x="34" y="6"/>
                    </a:lnTo>
                    <a:lnTo>
                      <a:pt x="28" y="10"/>
                    </a:lnTo>
                    <a:lnTo>
                      <a:pt x="21" y="13"/>
                    </a:lnTo>
                    <a:lnTo>
                      <a:pt x="18" y="18"/>
                    </a:lnTo>
                    <a:lnTo>
                      <a:pt x="14" y="23"/>
                    </a:lnTo>
                    <a:lnTo>
                      <a:pt x="10" y="28"/>
                    </a:lnTo>
                    <a:lnTo>
                      <a:pt x="7" y="34"/>
                    </a:lnTo>
                    <a:lnTo>
                      <a:pt x="5" y="38"/>
                    </a:lnTo>
                    <a:lnTo>
                      <a:pt x="4" y="44"/>
                    </a:lnTo>
                    <a:lnTo>
                      <a:pt x="2" y="50"/>
                    </a:lnTo>
                    <a:lnTo>
                      <a:pt x="0" y="55"/>
                    </a:lnTo>
                    <a:lnTo>
                      <a:pt x="5" y="60"/>
                    </a:lnTo>
                    <a:lnTo>
                      <a:pt x="9" y="62"/>
                    </a:lnTo>
                    <a:lnTo>
                      <a:pt x="12" y="66"/>
                    </a:lnTo>
                    <a:lnTo>
                      <a:pt x="15" y="67"/>
                    </a:lnTo>
                    <a:lnTo>
                      <a:pt x="19" y="68"/>
                    </a:lnTo>
                    <a:lnTo>
                      <a:pt x="23" y="69"/>
                    </a:lnTo>
                    <a:lnTo>
                      <a:pt x="27" y="71"/>
                    </a:lnTo>
                    <a:lnTo>
                      <a:pt x="30" y="71"/>
                    </a:lnTo>
                    <a:lnTo>
                      <a:pt x="34" y="72"/>
                    </a:lnTo>
                    <a:lnTo>
                      <a:pt x="39" y="73"/>
                    </a:lnTo>
                    <a:lnTo>
                      <a:pt x="46" y="74"/>
                    </a:lnTo>
                    <a:lnTo>
                      <a:pt x="51" y="75"/>
                    </a:lnTo>
                    <a:lnTo>
                      <a:pt x="99" y="118"/>
                    </a:lnTo>
                    <a:lnTo>
                      <a:pt x="104" y="117"/>
                    </a:lnTo>
                    <a:lnTo>
                      <a:pt x="108" y="112"/>
                    </a:lnTo>
                    <a:lnTo>
                      <a:pt x="112" y="107"/>
                    </a:lnTo>
                    <a:lnTo>
                      <a:pt x="117" y="101"/>
                    </a:lnTo>
                    <a:lnTo>
                      <a:pt x="121" y="94"/>
                    </a:lnTo>
                    <a:lnTo>
                      <a:pt x="126" y="87"/>
                    </a:lnTo>
                    <a:lnTo>
                      <a:pt x="130" y="80"/>
                    </a:lnTo>
                    <a:lnTo>
                      <a:pt x="134" y="73"/>
                    </a:lnTo>
                    <a:lnTo>
                      <a:pt x="138" y="66"/>
                    </a:lnTo>
                    <a:lnTo>
                      <a:pt x="140" y="60"/>
                    </a:lnTo>
                    <a:lnTo>
                      <a:pt x="143" y="54"/>
                    </a:lnTo>
                    <a:lnTo>
                      <a:pt x="144" y="49"/>
                    </a:lnTo>
                    <a:lnTo>
                      <a:pt x="120" y="19"/>
                    </a:lnTo>
                    <a:lnTo>
                      <a:pt x="115" y="11"/>
                    </a:lnTo>
                    <a:lnTo>
                      <a:pt x="110" y="5"/>
                    </a:lnTo>
                    <a:lnTo>
                      <a:pt x="103" y="2"/>
                    </a:lnTo>
                    <a:lnTo>
                      <a:pt x="98" y="0"/>
                    </a:lnTo>
                    <a:lnTo>
                      <a:pt x="92" y="0"/>
                    </a:lnTo>
                    <a:lnTo>
                      <a:pt x="87" y="2"/>
                    </a:lnTo>
                    <a:lnTo>
                      <a:pt x="80" y="3"/>
                    </a:lnTo>
                    <a:lnTo>
                      <a:pt x="75" y="4"/>
                    </a:lnTo>
                    <a:lnTo>
                      <a:pt x="69" y="5"/>
                    </a:lnTo>
                    <a:lnTo>
                      <a:pt x="62" y="5"/>
                    </a:lnTo>
                    <a:lnTo>
                      <a:pt x="56" y="5"/>
                    </a:lnTo>
                    <a:lnTo>
                      <a:pt x="49" y="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4" name="Freeform 650">
                <a:extLst>
                  <a:ext uri="{FF2B5EF4-FFF2-40B4-BE49-F238E27FC236}">
                    <a16:creationId xmlns:a16="http://schemas.microsoft.com/office/drawing/2014/main" id="{3AE18553-CEE6-A1A0-E386-D4944E5E8C63}"/>
                  </a:ext>
                </a:extLst>
              </p:cNvPr>
              <p:cNvSpPr>
                <a:spLocks/>
              </p:cNvSpPr>
              <p:nvPr/>
            </p:nvSpPr>
            <p:spPr bwMode="auto">
              <a:xfrm rot="4459259">
                <a:off x="3408" y="2710"/>
                <a:ext cx="26" cy="35"/>
              </a:xfrm>
              <a:custGeom>
                <a:avLst/>
                <a:gdLst>
                  <a:gd name="T0" fmla="*/ 13 w 51"/>
                  <a:gd name="T1" fmla="*/ 1 h 67"/>
                  <a:gd name="T2" fmla="*/ 13 w 51"/>
                  <a:gd name="T3" fmla="*/ 0 h 67"/>
                  <a:gd name="T4" fmla="*/ 9 w 51"/>
                  <a:gd name="T5" fmla="*/ 2 h 67"/>
                  <a:gd name="T6" fmla="*/ 9 w 51"/>
                  <a:gd name="T7" fmla="*/ 2 h 67"/>
                  <a:gd name="T8" fmla="*/ 6 w 51"/>
                  <a:gd name="T9" fmla="*/ 3 h 67"/>
                  <a:gd name="T10" fmla="*/ 6 w 51"/>
                  <a:gd name="T11" fmla="*/ 4 h 67"/>
                  <a:gd name="T12" fmla="*/ 6 w 51"/>
                  <a:gd name="T13" fmla="*/ 4 h 67"/>
                  <a:gd name="T14" fmla="*/ 6 w 51"/>
                  <a:gd name="T15" fmla="*/ 4 h 67"/>
                  <a:gd name="T16" fmla="*/ 7 w 51"/>
                  <a:gd name="T17" fmla="*/ 4 h 67"/>
                  <a:gd name="T18" fmla="*/ 7 w 51"/>
                  <a:gd name="T19" fmla="*/ 4 h 67"/>
                  <a:gd name="T20" fmla="*/ 7 w 51"/>
                  <a:gd name="T21" fmla="*/ 3 h 67"/>
                  <a:gd name="T22" fmla="*/ 6 w 51"/>
                  <a:gd name="T23" fmla="*/ 3 h 67"/>
                  <a:gd name="T24" fmla="*/ 6 w 51"/>
                  <a:gd name="T25" fmla="*/ 3 h 67"/>
                  <a:gd name="T26" fmla="*/ 3 w 51"/>
                  <a:gd name="T27" fmla="*/ 7 h 67"/>
                  <a:gd name="T28" fmla="*/ 3 w 51"/>
                  <a:gd name="T29" fmla="*/ 8 h 67"/>
                  <a:gd name="T30" fmla="*/ 2 w 51"/>
                  <a:gd name="T31" fmla="*/ 9 h 67"/>
                  <a:gd name="T32" fmla="*/ 2 w 51"/>
                  <a:gd name="T33" fmla="*/ 10 h 67"/>
                  <a:gd name="T34" fmla="*/ 2 w 51"/>
                  <a:gd name="T35" fmla="*/ 10 h 67"/>
                  <a:gd name="T36" fmla="*/ 2 w 51"/>
                  <a:gd name="T37" fmla="*/ 11 h 67"/>
                  <a:gd name="T38" fmla="*/ 2 w 51"/>
                  <a:gd name="T39" fmla="*/ 10 h 67"/>
                  <a:gd name="T40" fmla="*/ 2 w 51"/>
                  <a:gd name="T41" fmla="*/ 10 h 67"/>
                  <a:gd name="T42" fmla="*/ 2 w 51"/>
                  <a:gd name="T43" fmla="*/ 10 h 67"/>
                  <a:gd name="T44" fmla="*/ 2 w 51"/>
                  <a:gd name="T45" fmla="*/ 10 h 67"/>
                  <a:gd name="T46" fmla="*/ 2 w 51"/>
                  <a:gd name="T47" fmla="*/ 10 h 67"/>
                  <a:gd name="T48" fmla="*/ 1 w 51"/>
                  <a:gd name="T49" fmla="*/ 14 h 67"/>
                  <a:gd name="T50" fmla="*/ 0 w 51"/>
                  <a:gd name="T51" fmla="*/ 15 h 67"/>
                  <a:gd name="T52" fmla="*/ 0 w 51"/>
                  <a:gd name="T53" fmla="*/ 15 h 67"/>
                  <a:gd name="T54" fmla="*/ 2 w 51"/>
                  <a:gd name="T55" fmla="*/ 17 h 67"/>
                  <a:gd name="T56" fmla="*/ 2 w 51"/>
                  <a:gd name="T57" fmla="*/ 17 h 67"/>
                  <a:gd name="T58" fmla="*/ 3 w 51"/>
                  <a:gd name="T59" fmla="*/ 17 h 67"/>
                  <a:gd name="T60" fmla="*/ 4 w 51"/>
                  <a:gd name="T61" fmla="*/ 18 h 67"/>
                  <a:gd name="T62" fmla="*/ 4 w 51"/>
                  <a:gd name="T63" fmla="*/ 18 h 67"/>
                  <a:gd name="T64" fmla="*/ 4 w 51"/>
                  <a:gd name="T65" fmla="*/ 18 h 67"/>
                  <a:gd name="T66" fmla="*/ 3 w 51"/>
                  <a:gd name="T67" fmla="*/ 17 h 67"/>
                  <a:gd name="T68" fmla="*/ 3 w 51"/>
                  <a:gd name="T69" fmla="*/ 17 h 67"/>
                  <a:gd name="T70" fmla="*/ 2 w 51"/>
                  <a:gd name="T71" fmla="*/ 16 h 67"/>
                  <a:gd name="T72" fmla="*/ 1 w 51"/>
                  <a:gd name="T73" fmla="*/ 15 h 67"/>
                  <a:gd name="T74" fmla="*/ 2 w 51"/>
                  <a:gd name="T75" fmla="*/ 14 h 67"/>
                  <a:gd name="T76" fmla="*/ 1 w 51"/>
                  <a:gd name="T77" fmla="*/ 14 h 67"/>
                  <a:gd name="T78" fmla="*/ 1 w 51"/>
                  <a:gd name="T79" fmla="*/ 14 h 67"/>
                  <a:gd name="T80" fmla="*/ 1 w 51"/>
                  <a:gd name="T81" fmla="*/ 14 h 67"/>
                  <a:gd name="T82" fmla="*/ 1 w 51"/>
                  <a:gd name="T83" fmla="*/ 14 h 67"/>
                  <a:gd name="T84" fmla="*/ 1 w 51"/>
                  <a:gd name="T85" fmla="*/ 14 h 67"/>
                  <a:gd name="T86" fmla="*/ 1 w 51"/>
                  <a:gd name="T87" fmla="*/ 14 h 67"/>
                  <a:gd name="T88" fmla="*/ 2 w 51"/>
                  <a:gd name="T89" fmla="*/ 14 h 67"/>
                  <a:gd name="T90" fmla="*/ 2 w 51"/>
                  <a:gd name="T91" fmla="*/ 10 h 67"/>
                  <a:gd name="T92" fmla="*/ 3 w 51"/>
                  <a:gd name="T93" fmla="*/ 9 h 67"/>
                  <a:gd name="T94" fmla="*/ 3 w 51"/>
                  <a:gd name="T95" fmla="*/ 9 h 67"/>
                  <a:gd name="T96" fmla="*/ 4 w 51"/>
                  <a:gd name="T97" fmla="*/ 8 h 67"/>
                  <a:gd name="T98" fmla="*/ 7 w 51"/>
                  <a:gd name="T99" fmla="*/ 4 h 67"/>
                  <a:gd name="T100" fmla="*/ 10 w 51"/>
                  <a:gd name="T101" fmla="*/ 2 h 67"/>
                  <a:gd name="T102" fmla="*/ 13 w 51"/>
                  <a:gd name="T103" fmla="*/ 1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67"/>
                  <a:gd name="T158" fmla="*/ 51 w 51"/>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67">
                    <a:moveTo>
                      <a:pt x="51" y="3"/>
                    </a:moveTo>
                    <a:lnTo>
                      <a:pt x="51" y="0"/>
                    </a:lnTo>
                    <a:lnTo>
                      <a:pt x="36" y="5"/>
                    </a:lnTo>
                    <a:lnTo>
                      <a:pt x="35" y="5"/>
                    </a:lnTo>
                    <a:lnTo>
                      <a:pt x="22" y="12"/>
                    </a:lnTo>
                    <a:lnTo>
                      <a:pt x="22" y="13"/>
                    </a:lnTo>
                    <a:lnTo>
                      <a:pt x="22" y="15"/>
                    </a:lnTo>
                    <a:lnTo>
                      <a:pt x="23" y="15"/>
                    </a:lnTo>
                    <a:lnTo>
                      <a:pt x="25" y="15"/>
                    </a:lnTo>
                    <a:lnTo>
                      <a:pt x="25" y="13"/>
                    </a:lnTo>
                    <a:lnTo>
                      <a:pt x="25" y="12"/>
                    </a:lnTo>
                    <a:lnTo>
                      <a:pt x="23" y="12"/>
                    </a:lnTo>
                    <a:lnTo>
                      <a:pt x="22" y="12"/>
                    </a:lnTo>
                    <a:lnTo>
                      <a:pt x="11" y="27"/>
                    </a:lnTo>
                    <a:lnTo>
                      <a:pt x="11" y="28"/>
                    </a:lnTo>
                    <a:lnTo>
                      <a:pt x="8" y="34"/>
                    </a:lnTo>
                    <a:lnTo>
                      <a:pt x="6" y="38"/>
                    </a:lnTo>
                    <a:lnTo>
                      <a:pt x="7" y="38"/>
                    </a:lnTo>
                    <a:lnTo>
                      <a:pt x="7" y="40"/>
                    </a:lnTo>
                    <a:lnTo>
                      <a:pt x="7" y="38"/>
                    </a:lnTo>
                    <a:lnTo>
                      <a:pt x="8" y="38"/>
                    </a:lnTo>
                    <a:lnTo>
                      <a:pt x="7" y="38"/>
                    </a:lnTo>
                    <a:lnTo>
                      <a:pt x="7" y="37"/>
                    </a:lnTo>
                    <a:lnTo>
                      <a:pt x="6" y="38"/>
                    </a:lnTo>
                    <a:lnTo>
                      <a:pt x="3" y="50"/>
                    </a:lnTo>
                    <a:lnTo>
                      <a:pt x="0" y="55"/>
                    </a:lnTo>
                    <a:lnTo>
                      <a:pt x="0" y="56"/>
                    </a:lnTo>
                    <a:lnTo>
                      <a:pt x="6" y="61"/>
                    </a:lnTo>
                    <a:lnTo>
                      <a:pt x="9" y="63"/>
                    </a:lnTo>
                    <a:lnTo>
                      <a:pt x="13" y="67"/>
                    </a:lnTo>
                    <a:lnTo>
                      <a:pt x="14" y="66"/>
                    </a:lnTo>
                    <a:lnTo>
                      <a:pt x="16" y="65"/>
                    </a:lnTo>
                    <a:lnTo>
                      <a:pt x="12" y="61"/>
                    </a:lnTo>
                    <a:lnTo>
                      <a:pt x="8" y="59"/>
                    </a:lnTo>
                    <a:lnTo>
                      <a:pt x="3" y="55"/>
                    </a:lnTo>
                    <a:lnTo>
                      <a:pt x="6" y="50"/>
                    </a:lnTo>
                    <a:lnTo>
                      <a:pt x="4" y="49"/>
                    </a:lnTo>
                    <a:lnTo>
                      <a:pt x="4" y="50"/>
                    </a:lnTo>
                    <a:lnTo>
                      <a:pt x="3" y="50"/>
                    </a:lnTo>
                    <a:lnTo>
                      <a:pt x="4" y="50"/>
                    </a:lnTo>
                    <a:lnTo>
                      <a:pt x="4" y="51"/>
                    </a:lnTo>
                    <a:lnTo>
                      <a:pt x="4" y="50"/>
                    </a:lnTo>
                    <a:lnTo>
                      <a:pt x="6" y="50"/>
                    </a:lnTo>
                    <a:lnTo>
                      <a:pt x="8" y="38"/>
                    </a:lnTo>
                    <a:lnTo>
                      <a:pt x="11" y="34"/>
                    </a:lnTo>
                    <a:lnTo>
                      <a:pt x="13" y="30"/>
                    </a:lnTo>
                    <a:lnTo>
                      <a:pt x="25" y="15"/>
                    </a:lnTo>
                    <a:lnTo>
                      <a:pt x="39" y="7"/>
                    </a:lnTo>
                    <a:lnTo>
                      <a:pt x="51"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5" name="Freeform 651">
                <a:extLst>
                  <a:ext uri="{FF2B5EF4-FFF2-40B4-BE49-F238E27FC236}">
                    <a16:creationId xmlns:a16="http://schemas.microsoft.com/office/drawing/2014/main" id="{8ADE7280-CAB8-2A52-02C7-009EE43F0358}"/>
                  </a:ext>
                </a:extLst>
              </p:cNvPr>
              <p:cNvSpPr>
                <a:spLocks/>
              </p:cNvSpPr>
              <p:nvPr/>
            </p:nvSpPr>
            <p:spPr bwMode="auto">
              <a:xfrm rot="4459259">
                <a:off x="3398" y="2728"/>
                <a:ext cx="9" cy="5"/>
              </a:xfrm>
              <a:custGeom>
                <a:avLst/>
                <a:gdLst>
                  <a:gd name="T0" fmla="*/ 0 w 16"/>
                  <a:gd name="T1" fmla="*/ 1 h 7"/>
                  <a:gd name="T2" fmla="*/ 0 w 16"/>
                  <a:gd name="T3" fmla="*/ 1 h 7"/>
                  <a:gd name="T4" fmla="*/ 1 w 16"/>
                  <a:gd name="T5" fmla="*/ 1 h 7"/>
                  <a:gd name="T6" fmla="*/ 1 w 16"/>
                  <a:gd name="T7" fmla="*/ 1 h 7"/>
                  <a:gd name="T8" fmla="*/ 1 w 16"/>
                  <a:gd name="T9" fmla="*/ 1 h 7"/>
                  <a:gd name="T10" fmla="*/ 5 w 16"/>
                  <a:gd name="T11" fmla="*/ 4 h 7"/>
                  <a:gd name="T12" fmla="*/ 5 w 16"/>
                  <a:gd name="T13" fmla="*/ 3 h 7"/>
                  <a:gd name="T14" fmla="*/ 5 w 16"/>
                  <a:gd name="T15" fmla="*/ 2 h 7"/>
                  <a:gd name="T16" fmla="*/ 1 w 16"/>
                  <a:gd name="T17" fmla="*/ 1 h 7"/>
                  <a:gd name="T18" fmla="*/ 1 w 16"/>
                  <a:gd name="T19" fmla="*/ 0 h 7"/>
                  <a:gd name="T20" fmla="*/ 1 w 16"/>
                  <a:gd name="T21" fmla="*/ 1 h 7"/>
                  <a:gd name="T22" fmla="*/ 0 w 16"/>
                  <a:gd name="T23" fmla="*/ 1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7"/>
                  <a:gd name="T38" fmla="*/ 16 w 1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7">
                    <a:moveTo>
                      <a:pt x="0" y="2"/>
                    </a:moveTo>
                    <a:lnTo>
                      <a:pt x="0" y="2"/>
                    </a:lnTo>
                    <a:lnTo>
                      <a:pt x="1" y="2"/>
                    </a:lnTo>
                    <a:lnTo>
                      <a:pt x="4" y="3"/>
                    </a:lnTo>
                    <a:lnTo>
                      <a:pt x="16" y="7"/>
                    </a:lnTo>
                    <a:lnTo>
                      <a:pt x="16" y="6"/>
                    </a:lnTo>
                    <a:lnTo>
                      <a:pt x="16" y="4"/>
                    </a:lnTo>
                    <a:lnTo>
                      <a:pt x="4" y="1"/>
                    </a:lnTo>
                    <a:lnTo>
                      <a:pt x="1" y="0"/>
                    </a:lnTo>
                    <a:lnTo>
                      <a:pt x="1" y="1"/>
                    </a:lnTo>
                    <a:lnTo>
                      <a:pt x="0"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6" name="Freeform 652">
                <a:extLst>
                  <a:ext uri="{FF2B5EF4-FFF2-40B4-BE49-F238E27FC236}">
                    <a16:creationId xmlns:a16="http://schemas.microsoft.com/office/drawing/2014/main" id="{5230CAF0-7DF5-11A5-C8FD-DE8FB4464440}"/>
                  </a:ext>
                </a:extLst>
              </p:cNvPr>
              <p:cNvSpPr>
                <a:spLocks/>
              </p:cNvSpPr>
              <p:nvPr/>
            </p:nvSpPr>
            <p:spPr bwMode="auto">
              <a:xfrm rot="4459259">
                <a:off x="3378" y="2743"/>
                <a:ext cx="40" cy="28"/>
              </a:xfrm>
              <a:custGeom>
                <a:avLst/>
                <a:gdLst>
                  <a:gd name="T0" fmla="*/ 1 w 78"/>
                  <a:gd name="T1" fmla="*/ 1 h 51"/>
                  <a:gd name="T2" fmla="*/ 1 w 78"/>
                  <a:gd name="T3" fmla="*/ 1 h 51"/>
                  <a:gd name="T4" fmla="*/ 2 w 78"/>
                  <a:gd name="T5" fmla="*/ 2 h 51"/>
                  <a:gd name="T6" fmla="*/ 2 w 78"/>
                  <a:gd name="T7" fmla="*/ 2 h 51"/>
                  <a:gd name="T8" fmla="*/ 3 w 78"/>
                  <a:gd name="T9" fmla="*/ 2 h 51"/>
                  <a:gd name="T10" fmla="*/ 3 w 78"/>
                  <a:gd name="T11" fmla="*/ 2 h 51"/>
                  <a:gd name="T12" fmla="*/ 5 w 78"/>
                  <a:gd name="T13" fmla="*/ 2 h 51"/>
                  <a:gd name="T14" fmla="*/ 6 w 78"/>
                  <a:gd name="T15" fmla="*/ 2 h 51"/>
                  <a:gd name="T16" fmla="*/ 18 w 78"/>
                  <a:gd name="T17" fmla="*/ 15 h 51"/>
                  <a:gd name="T18" fmla="*/ 18 w 78"/>
                  <a:gd name="T19" fmla="*/ 15 h 51"/>
                  <a:gd name="T20" fmla="*/ 20 w 78"/>
                  <a:gd name="T21" fmla="*/ 15 h 51"/>
                  <a:gd name="T22" fmla="*/ 21 w 78"/>
                  <a:gd name="T23" fmla="*/ 15 h 51"/>
                  <a:gd name="T24" fmla="*/ 19 w 78"/>
                  <a:gd name="T25" fmla="*/ 14 h 51"/>
                  <a:gd name="T26" fmla="*/ 19 w 78"/>
                  <a:gd name="T27" fmla="*/ 15 h 51"/>
                  <a:gd name="T28" fmla="*/ 6 w 78"/>
                  <a:gd name="T29" fmla="*/ 2 h 51"/>
                  <a:gd name="T30" fmla="*/ 6 w 78"/>
                  <a:gd name="T31" fmla="*/ 2 h 51"/>
                  <a:gd name="T32" fmla="*/ 5 w 78"/>
                  <a:gd name="T33" fmla="*/ 2 h 51"/>
                  <a:gd name="T34" fmla="*/ 5 w 78"/>
                  <a:gd name="T35" fmla="*/ 2 h 51"/>
                  <a:gd name="T36" fmla="*/ 3 w 78"/>
                  <a:gd name="T37" fmla="*/ 1 h 51"/>
                  <a:gd name="T38" fmla="*/ 2 w 78"/>
                  <a:gd name="T39" fmla="*/ 1 h 51"/>
                  <a:gd name="T40" fmla="*/ 1 w 78"/>
                  <a:gd name="T41" fmla="*/ 1 h 51"/>
                  <a:gd name="T42" fmla="*/ 1 w 78"/>
                  <a:gd name="T43" fmla="*/ 1 h 51"/>
                  <a:gd name="T44" fmla="*/ 1 w 78"/>
                  <a:gd name="T45" fmla="*/ 1 h 51"/>
                  <a:gd name="T46" fmla="*/ 0 w 78"/>
                  <a:gd name="T47" fmla="*/ 1 h 51"/>
                  <a:gd name="T48" fmla="*/ 1 w 78"/>
                  <a:gd name="T49" fmla="*/ 1 h 51"/>
                  <a:gd name="T50" fmla="*/ 1 w 78"/>
                  <a:gd name="T51" fmla="*/ 1 h 51"/>
                  <a:gd name="T52" fmla="*/ 1 w 78"/>
                  <a:gd name="T53" fmla="*/ 1 h 51"/>
                  <a:gd name="T54" fmla="*/ 1 w 78"/>
                  <a:gd name="T55" fmla="*/ 2 h 51"/>
                  <a:gd name="T56" fmla="*/ 1 w 78"/>
                  <a:gd name="T57" fmla="*/ 1 h 51"/>
                  <a:gd name="T58" fmla="*/ 1 w 78"/>
                  <a:gd name="T59" fmla="*/ 1 h 51"/>
                  <a:gd name="T60" fmla="*/ 1 w 78"/>
                  <a:gd name="T61" fmla="*/ 1 h 51"/>
                  <a:gd name="T62" fmla="*/ 2 w 78"/>
                  <a:gd name="T63" fmla="*/ 1 h 51"/>
                  <a:gd name="T64" fmla="*/ 1 w 78"/>
                  <a:gd name="T65" fmla="*/ 1 h 51"/>
                  <a:gd name="T66" fmla="*/ 1 w 78"/>
                  <a:gd name="T67" fmla="*/ 1 h 51"/>
                  <a:gd name="T68" fmla="*/ 1 w 78"/>
                  <a:gd name="T69" fmla="*/ 1 h 51"/>
                  <a:gd name="T70" fmla="*/ 1 w 78"/>
                  <a:gd name="T71" fmla="*/ 0 h 51"/>
                  <a:gd name="T72" fmla="*/ 1 w 78"/>
                  <a:gd name="T73" fmla="*/ 0 h 51"/>
                  <a:gd name="T74" fmla="*/ 1 w 78"/>
                  <a:gd name="T75" fmla="*/ 1 h 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51"/>
                  <a:gd name="T116" fmla="*/ 78 w 78"/>
                  <a:gd name="T117" fmla="*/ 51 h 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51">
                    <a:moveTo>
                      <a:pt x="2" y="3"/>
                    </a:moveTo>
                    <a:lnTo>
                      <a:pt x="2" y="4"/>
                    </a:lnTo>
                    <a:lnTo>
                      <a:pt x="6" y="5"/>
                    </a:lnTo>
                    <a:lnTo>
                      <a:pt x="11" y="6"/>
                    </a:lnTo>
                    <a:lnTo>
                      <a:pt x="18" y="7"/>
                    </a:lnTo>
                    <a:lnTo>
                      <a:pt x="21" y="8"/>
                    </a:lnTo>
                    <a:lnTo>
                      <a:pt x="70" y="51"/>
                    </a:lnTo>
                    <a:lnTo>
                      <a:pt x="71" y="51"/>
                    </a:lnTo>
                    <a:lnTo>
                      <a:pt x="76" y="50"/>
                    </a:lnTo>
                    <a:lnTo>
                      <a:pt x="78" y="50"/>
                    </a:lnTo>
                    <a:lnTo>
                      <a:pt x="75" y="48"/>
                    </a:lnTo>
                    <a:lnTo>
                      <a:pt x="73" y="49"/>
                    </a:lnTo>
                    <a:lnTo>
                      <a:pt x="24" y="6"/>
                    </a:lnTo>
                    <a:lnTo>
                      <a:pt x="23" y="6"/>
                    </a:lnTo>
                    <a:lnTo>
                      <a:pt x="18" y="5"/>
                    </a:lnTo>
                    <a:lnTo>
                      <a:pt x="11" y="4"/>
                    </a:lnTo>
                    <a:lnTo>
                      <a:pt x="6" y="3"/>
                    </a:lnTo>
                    <a:lnTo>
                      <a:pt x="2" y="1"/>
                    </a:lnTo>
                    <a:lnTo>
                      <a:pt x="1" y="1"/>
                    </a:lnTo>
                    <a:lnTo>
                      <a:pt x="1" y="3"/>
                    </a:lnTo>
                    <a:lnTo>
                      <a:pt x="0" y="3"/>
                    </a:lnTo>
                    <a:lnTo>
                      <a:pt x="1" y="3"/>
                    </a:lnTo>
                    <a:lnTo>
                      <a:pt x="1" y="4"/>
                    </a:lnTo>
                    <a:lnTo>
                      <a:pt x="2" y="4"/>
                    </a:lnTo>
                    <a:lnTo>
                      <a:pt x="2" y="5"/>
                    </a:lnTo>
                    <a:lnTo>
                      <a:pt x="2" y="4"/>
                    </a:lnTo>
                    <a:lnTo>
                      <a:pt x="4" y="4"/>
                    </a:lnTo>
                    <a:lnTo>
                      <a:pt x="4" y="3"/>
                    </a:lnTo>
                    <a:lnTo>
                      <a:pt x="5" y="3"/>
                    </a:lnTo>
                    <a:lnTo>
                      <a:pt x="4" y="3"/>
                    </a:lnTo>
                    <a:lnTo>
                      <a:pt x="4" y="1"/>
                    </a:lnTo>
                    <a:lnTo>
                      <a:pt x="2" y="1"/>
                    </a:lnTo>
                    <a:lnTo>
                      <a:pt x="2" y="0"/>
                    </a:lnTo>
                    <a:lnTo>
                      <a:pt x="2"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7" name="Freeform 653">
                <a:extLst>
                  <a:ext uri="{FF2B5EF4-FFF2-40B4-BE49-F238E27FC236}">
                    <a16:creationId xmlns:a16="http://schemas.microsoft.com/office/drawing/2014/main" id="{E2B5042E-FC9A-984B-E08F-D3922AA0498F}"/>
                  </a:ext>
                </a:extLst>
              </p:cNvPr>
              <p:cNvSpPr>
                <a:spLocks/>
              </p:cNvSpPr>
              <p:nvPr/>
            </p:nvSpPr>
            <p:spPr bwMode="auto">
              <a:xfrm rot="4459259">
                <a:off x="3410" y="2747"/>
                <a:ext cx="25" cy="65"/>
              </a:xfrm>
              <a:custGeom>
                <a:avLst/>
                <a:gdLst>
                  <a:gd name="T0" fmla="*/ 2 w 47"/>
                  <a:gd name="T1" fmla="*/ 36 h 119"/>
                  <a:gd name="T2" fmla="*/ 4 w 47"/>
                  <a:gd name="T3" fmla="*/ 33 h 119"/>
                  <a:gd name="T4" fmla="*/ 6 w 47"/>
                  <a:gd name="T5" fmla="*/ 31 h 119"/>
                  <a:gd name="T6" fmla="*/ 6 w 47"/>
                  <a:gd name="T7" fmla="*/ 31 h 119"/>
                  <a:gd name="T8" fmla="*/ 6 w 47"/>
                  <a:gd name="T9" fmla="*/ 30 h 119"/>
                  <a:gd name="T10" fmla="*/ 8 w 47"/>
                  <a:gd name="T11" fmla="*/ 27 h 119"/>
                  <a:gd name="T12" fmla="*/ 8 w 47"/>
                  <a:gd name="T13" fmla="*/ 26 h 119"/>
                  <a:gd name="T14" fmla="*/ 12 w 47"/>
                  <a:gd name="T15" fmla="*/ 20 h 119"/>
                  <a:gd name="T16" fmla="*/ 12 w 47"/>
                  <a:gd name="T17" fmla="*/ 20 h 119"/>
                  <a:gd name="T18" fmla="*/ 13 w 47"/>
                  <a:gd name="T19" fmla="*/ 16 h 119"/>
                  <a:gd name="T20" fmla="*/ 13 w 47"/>
                  <a:gd name="T21" fmla="*/ 16 h 119"/>
                  <a:gd name="T22" fmla="*/ 13 w 47"/>
                  <a:gd name="T23" fmla="*/ 15 h 119"/>
                  <a:gd name="T24" fmla="*/ 13 w 47"/>
                  <a:gd name="T25" fmla="*/ 15 h 119"/>
                  <a:gd name="T26" fmla="*/ 6 w 47"/>
                  <a:gd name="T27" fmla="*/ 5 h 119"/>
                  <a:gd name="T28" fmla="*/ 5 w 47"/>
                  <a:gd name="T29" fmla="*/ 4 h 119"/>
                  <a:gd name="T30" fmla="*/ 5 w 47"/>
                  <a:gd name="T31" fmla="*/ 3 h 119"/>
                  <a:gd name="T32" fmla="*/ 4 w 47"/>
                  <a:gd name="T33" fmla="*/ 2 h 119"/>
                  <a:gd name="T34" fmla="*/ 3 w 47"/>
                  <a:gd name="T35" fmla="*/ 2 h 119"/>
                  <a:gd name="T36" fmla="*/ 3 w 47"/>
                  <a:gd name="T37" fmla="*/ 2 h 119"/>
                  <a:gd name="T38" fmla="*/ 3 w 47"/>
                  <a:gd name="T39" fmla="*/ 2 h 119"/>
                  <a:gd name="T40" fmla="*/ 3 w 47"/>
                  <a:gd name="T41" fmla="*/ 2 h 119"/>
                  <a:gd name="T42" fmla="*/ 3 w 47"/>
                  <a:gd name="T43" fmla="*/ 2 h 119"/>
                  <a:gd name="T44" fmla="*/ 4 w 47"/>
                  <a:gd name="T45" fmla="*/ 2 h 119"/>
                  <a:gd name="T46" fmla="*/ 4 w 47"/>
                  <a:gd name="T47" fmla="*/ 2 h 119"/>
                  <a:gd name="T48" fmla="*/ 4 w 47"/>
                  <a:gd name="T49" fmla="*/ 2 h 119"/>
                  <a:gd name="T50" fmla="*/ 2 w 47"/>
                  <a:gd name="T51" fmla="*/ 1 h 119"/>
                  <a:gd name="T52" fmla="*/ 2 w 47"/>
                  <a:gd name="T53" fmla="*/ 1 h 119"/>
                  <a:gd name="T54" fmla="*/ 0 w 47"/>
                  <a:gd name="T55" fmla="*/ 0 h 119"/>
                  <a:gd name="T56" fmla="*/ 0 w 47"/>
                  <a:gd name="T57" fmla="*/ 1 h 119"/>
                  <a:gd name="T58" fmla="*/ 0 w 47"/>
                  <a:gd name="T59" fmla="*/ 1 h 119"/>
                  <a:gd name="T60" fmla="*/ 1 w 47"/>
                  <a:gd name="T61" fmla="*/ 1 h 119"/>
                  <a:gd name="T62" fmla="*/ 3 w 47"/>
                  <a:gd name="T63" fmla="*/ 2 h 119"/>
                  <a:gd name="T64" fmla="*/ 5 w 47"/>
                  <a:gd name="T65" fmla="*/ 5 h 119"/>
                  <a:gd name="T66" fmla="*/ 6 w 47"/>
                  <a:gd name="T67" fmla="*/ 6 h 119"/>
                  <a:gd name="T68" fmla="*/ 6 w 47"/>
                  <a:gd name="T69" fmla="*/ 7 h 119"/>
                  <a:gd name="T70" fmla="*/ 13 w 47"/>
                  <a:gd name="T71" fmla="*/ 15 h 119"/>
                  <a:gd name="T72" fmla="*/ 12 w 47"/>
                  <a:gd name="T73" fmla="*/ 16 h 119"/>
                  <a:gd name="T74" fmla="*/ 11 w 47"/>
                  <a:gd name="T75" fmla="*/ 20 h 119"/>
                  <a:gd name="T76" fmla="*/ 8 w 47"/>
                  <a:gd name="T77" fmla="*/ 25 h 119"/>
                  <a:gd name="T78" fmla="*/ 6 w 47"/>
                  <a:gd name="T79" fmla="*/ 28 h 119"/>
                  <a:gd name="T80" fmla="*/ 6 w 47"/>
                  <a:gd name="T81" fmla="*/ 28 h 119"/>
                  <a:gd name="T82" fmla="*/ 5 w 47"/>
                  <a:gd name="T83" fmla="*/ 30 h 119"/>
                  <a:gd name="T84" fmla="*/ 4 w 47"/>
                  <a:gd name="T85" fmla="*/ 32 h 119"/>
                  <a:gd name="T86" fmla="*/ 4 w 47"/>
                  <a:gd name="T87" fmla="*/ 32 h 119"/>
                  <a:gd name="T88" fmla="*/ 2 w 47"/>
                  <a:gd name="T89" fmla="*/ 35 h 119"/>
                  <a:gd name="T90" fmla="*/ 2 w 47"/>
                  <a:gd name="T91" fmla="*/ 36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119"/>
                  <a:gd name="T140" fmla="*/ 47 w 4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119">
                    <a:moveTo>
                      <a:pt x="8" y="119"/>
                    </a:moveTo>
                    <a:lnTo>
                      <a:pt x="15" y="110"/>
                    </a:lnTo>
                    <a:lnTo>
                      <a:pt x="20" y="104"/>
                    </a:lnTo>
                    <a:lnTo>
                      <a:pt x="20" y="102"/>
                    </a:lnTo>
                    <a:lnTo>
                      <a:pt x="22" y="100"/>
                    </a:lnTo>
                    <a:lnTo>
                      <a:pt x="29" y="89"/>
                    </a:lnTo>
                    <a:lnTo>
                      <a:pt x="29" y="88"/>
                    </a:lnTo>
                    <a:lnTo>
                      <a:pt x="41" y="67"/>
                    </a:lnTo>
                    <a:lnTo>
                      <a:pt x="46" y="55"/>
                    </a:lnTo>
                    <a:lnTo>
                      <a:pt x="47" y="50"/>
                    </a:lnTo>
                    <a:lnTo>
                      <a:pt x="47" y="49"/>
                    </a:lnTo>
                    <a:lnTo>
                      <a:pt x="20" y="16"/>
                    </a:lnTo>
                    <a:lnTo>
                      <a:pt x="18" y="12"/>
                    </a:lnTo>
                    <a:lnTo>
                      <a:pt x="18" y="11"/>
                    </a:lnTo>
                    <a:lnTo>
                      <a:pt x="13" y="5"/>
                    </a:lnTo>
                    <a:lnTo>
                      <a:pt x="12" y="5"/>
                    </a:lnTo>
                    <a:lnTo>
                      <a:pt x="10" y="5"/>
                    </a:lnTo>
                    <a:lnTo>
                      <a:pt x="10" y="6"/>
                    </a:lnTo>
                    <a:lnTo>
                      <a:pt x="10" y="7"/>
                    </a:lnTo>
                    <a:lnTo>
                      <a:pt x="12" y="7"/>
                    </a:lnTo>
                    <a:lnTo>
                      <a:pt x="13" y="7"/>
                    </a:lnTo>
                    <a:lnTo>
                      <a:pt x="13" y="6"/>
                    </a:lnTo>
                    <a:lnTo>
                      <a:pt x="13" y="5"/>
                    </a:lnTo>
                    <a:lnTo>
                      <a:pt x="6" y="1"/>
                    </a:lnTo>
                    <a:lnTo>
                      <a:pt x="5" y="1"/>
                    </a:lnTo>
                    <a:lnTo>
                      <a:pt x="0" y="0"/>
                    </a:lnTo>
                    <a:lnTo>
                      <a:pt x="0" y="1"/>
                    </a:lnTo>
                    <a:lnTo>
                      <a:pt x="0" y="3"/>
                    </a:lnTo>
                    <a:lnTo>
                      <a:pt x="4" y="4"/>
                    </a:lnTo>
                    <a:lnTo>
                      <a:pt x="10" y="7"/>
                    </a:lnTo>
                    <a:lnTo>
                      <a:pt x="18" y="16"/>
                    </a:lnTo>
                    <a:lnTo>
                      <a:pt x="20" y="20"/>
                    </a:lnTo>
                    <a:lnTo>
                      <a:pt x="20" y="22"/>
                    </a:lnTo>
                    <a:lnTo>
                      <a:pt x="45" y="50"/>
                    </a:lnTo>
                    <a:lnTo>
                      <a:pt x="43" y="55"/>
                    </a:lnTo>
                    <a:lnTo>
                      <a:pt x="38" y="67"/>
                    </a:lnTo>
                    <a:lnTo>
                      <a:pt x="29" y="83"/>
                    </a:lnTo>
                    <a:lnTo>
                      <a:pt x="22" y="94"/>
                    </a:lnTo>
                    <a:lnTo>
                      <a:pt x="22" y="95"/>
                    </a:lnTo>
                    <a:lnTo>
                      <a:pt x="19" y="100"/>
                    </a:lnTo>
                    <a:lnTo>
                      <a:pt x="13" y="107"/>
                    </a:lnTo>
                    <a:lnTo>
                      <a:pt x="5" y="117"/>
                    </a:lnTo>
                    <a:lnTo>
                      <a:pt x="8" y="11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8" name="Freeform 654">
                <a:extLst>
                  <a:ext uri="{FF2B5EF4-FFF2-40B4-BE49-F238E27FC236}">
                    <a16:creationId xmlns:a16="http://schemas.microsoft.com/office/drawing/2014/main" id="{DB5836CB-B878-09F3-3B43-E6CBB8F7F44E}"/>
                  </a:ext>
                </a:extLst>
              </p:cNvPr>
              <p:cNvSpPr>
                <a:spLocks/>
              </p:cNvSpPr>
              <p:nvPr/>
            </p:nvSpPr>
            <p:spPr bwMode="auto">
              <a:xfrm rot="4459259">
                <a:off x="3436" y="2740"/>
                <a:ext cx="11" cy="3"/>
              </a:xfrm>
              <a:custGeom>
                <a:avLst/>
                <a:gdLst>
                  <a:gd name="T0" fmla="*/ 6 w 21"/>
                  <a:gd name="T1" fmla="*/ 1 h 7"/>
                  <a:gd name="T2" fmla="*/ 6 w 21"/>
                  <a:gd name="T3" fmla="*/ 0 h 7"/>
                  <a:gd name="T4" fmla="*/ 2 w 21"/>
                  <a:gd name="T5" fmla="*/ 0 h 7"/>
                  <a:gd name="T6" fmla="*/ 1 w 21"/>
                  <a:gd name="T7" fmla="*/ 0 h 7"/>
                  <a:gd name="T8" fmla="*/ 1 w 21"/>
                  <a:gd name="T9" fmla="*/ 0 h 7"/>
                  <a:gd name="T10" fmla="*/ 0 w 21"/>
                  <a:gd name="T11" fmla="*/ 0 h 7"/>
                  <a:gd name="T12" fmla="*/ 2 w 21"/>
                  <a:gd name="T13" fmla="*/ 1 h 7"/>
                  <a:gd name="T14" fmla="*/ 2 w 21"/>
                  <a:gd name="T15" fmla="*/ 1 h 7"/>
                  <a:gd name="T16" fmla="*/ 2 w 21"/>
                  <a:gd name="T17" fmla="*/ 1 h 7"/>
                  <a:gd name="T18" fmla="*/ 6 w 21"/>
                  <a:gd name="T19" fmla="*/ 1 h 7"/>
                  <a:gd name="T20" fmla="*/ 6 w 21"/>
                  <a:gd name="T21" fmla="*/ 1 h 7"/>
                  <a:gd name="T22" fmla="*/ 6 w 21"/>
                  <a:gd name="T23" fmla="*/ 1 h 7"/>
                  <a:gd name="T24" fmla="*/ 6 w 2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7"/>
                  <a:gd name="T41" fmla="*/ 21 w 2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7">
                    <a:moveTo>
                      <a:pt x="21" y="5"/>
                    </a:moveTo>
                    <a:lnTo>
                      <a:pt x="21" y="3"/>
                    </a:lnTo>
                    <a:lnTo>
                      <a:pt x="8" y="3"/>
                    </a:lnTo>
                    <a:lnTo>
                      <a:pt x="3" y="0"/>
                    </a:lnTo>
                    <a:lnTo>
                      <a:pt x="1" y="0"/>
                    </a:lnTo>
                    <a:lnTo>
                      <a:pt x="0" y="3"/>
                    </a:lnTo>
                    <a:lnTo>
                      <a:pt x="7" y="6"/>
                    </a:lnTo>
                    <a:lnTo>
                      <a:pt x="8" y="6"/>
                    </a:lnTo>
                    <a:lnTo>
                      <a:pt x="8" y="7"/>
                    </a:lnTo>
                    <a:lnTo>
                      <a:pt x="21" y="7"/>
                    </a:lnTo>
                    <a:lnTo>
                      <a:pt x="21" y="6"/>
                    </a:lnTo>
                    <a:lnTo>
                      <a:pt x="21" y="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9" name="Freeform 655">
                <a:extLst>
                  <a:ext uri="{FF2B5EF4-FFF2-40B4-BE49-F238E27FC236}">
                    <a16:creationId xmlns:a16="http://schemas.microsoft.com/office/drawing/2014/main" id="{42167655-55CA-906B-63CF-26FCC2A5969A}"/>
                  </a:ext>
                </a:extLst>
              </p:cNvPr>
              <p:cNvSpPr>
                <a:spLocks/>
              </p:cNvSpPr>
              <p:nvPr/>
            </p:nvSpPr>
            <p:spPr bwMode="auto">
              <a:xfrm rot="4459259">
                <a:off x="3181" y="2617"/>
                <a:ext cx="85" cy="229"/>
              </a:xfrm>
              <a:custGeom>
                <a:avLst/>
                <a:gdLst>
                  <a:gd name="T0" fmla="*/ 24 w 166"/>
                  <a:gd name="T1" fmla="*/ 2 h 422"/>
                  <a:gd name="T2" fmla="*/ 27 w 166"/>
                  <a:gd name="T3" fmla="*/ 5 h 422"/>
                  <a:gd name="T4" fmla="*/ 29 w 166"/>
                  <a:gd name="T5" fmla="*/ 7 h 422"/>
                  <a:gd name="T6" fmla="*/ 32 w 166"/>
                  <a:gd name="T7" fmla="*/ 8 h 422"/>
                  <a:gd name="T8" fmla="*/ 35 w 166"/>
                  <a:gd name="T9" fmla="*/ 8 h 422"/>
                  <a:gd name="T10" fmla="*/ 38 w 166"/>
                  <a:gd name="T11" fmla="*/ 7 h 422"/>
                  <a:gd name="T12" fmla="*/ 40 w 166"/>
                  <a:gd name="T13" fmla="*/ 5 h 422"/>
                  <a:gd name="T14" fmla="*/ 41 w 166"/>
                  <a:gd name="T15" fmla="*/ 6 h 422"/>
                  <a:gd name="T16" fmla="*/ 42 w 166"/>
                  <a:gd name="T17" fmla="*/ 7 h 422"/>
                  <a:gd name="T18" fmla="*/ 43 w 166"/>
                  <a:gd name="T19" fmla="*/ 9 h 422"/>
                  <a:gd name="T20" fmla="*/ 44 w 166"/>
                  <a:gd name="T21" fmla="*/ 10 h 422"/>
                  <a:gd name="T22" fmla="*/ 44 w 166"/>
                  <a:gd name="T23" fmla="*/ 12 h 422"/>
                  <a:gd name="T24" fmla="*/ 40 w 166"/>
                  <a:gd name="T25" fmla="*/ 21 h 422"/>
                  <a:gd name="T26" fmla="*/ 35 w 166"/>
                  <a:gd name="T27" fmla="*/ 36 h 422"/>
                  <a:gd name="T28" fmla="*/ 31 w 166"/>
                  <a:gd name="T29" fmla="*/ 52 h 422"/>
                  <a:gd name="T30" fmla="*/ 28 w 166"/>
                  <a:gd name="T31" fmla="*/ 68 h 422"/>
                  <a:gd name="T32" fmla="*/ 25 w 166"/>
                  <a:gd name="T33" fmla="*/ 85 h 422"/>
                  <a:gd name="T34" fmla="*/ 23 w 166"/>
                  <a:gd name="T35" fmla="*/ 101 h 422"/>
                  <a:gd name="T36" fmla="*/ 20 w 166"/>
                  <a:gd name="T37" fmla="*/ 111 h 422"/>
                  <a:gd name="T38" fmla="*/ 20 w 166"/>
                  <a:gd name="T39" fmla="*/ 113 h 422"/>
                  <a:gd name="T40" fmla="*/ 19 w 166"/>
                  <a:gd name="T41" fmla="*/ 115 h 422"/>
                  <a:gd name="T42" fmla="*/ 18 w 166"/>
                  <a:gd name="T43" fmla="*/ 117 h 422"/>
                  <a:gd name="T44" fmla="*/ 18 w 166"/>
                  <a:gd name="T45" fmla="*/ 119 h 422"/>
                  <a:gd name="T46" fmla="*/ 16 w 166"/>
                  <a:gd name="T47" fmla="*/ 120 h 422"/>
                  <a:gd name="T48" fmla="*/ 14 w 166"/>
                  <a:gd name="T49" fmla="*/ 122 h 422"/>
                  <a:gd name="T50" fmla="*/ 12 w 166"/>
                  <a:gd name="T51" fmla="*/ 124 h 422"/>
                  <a:gd name="T52" fmla="*/ 10 w 166"/>
                  <a:gd name="T53" fmla="*/ 124 h 422"/>
                  <a:gd name="T54" fmla="*/ 8 w 166"/>
                  <a:gd name="T55" fmla="*/ 124 h 422"/>
                  <a:gd name="T56" fmla="*/ 6 w 166"/>
                  <a:gd name="T57" fmla="*/ 123 h 422"/>
                  <a:gd name="T58" fmla="*/ 4 w 166"/>
                  <a:gd name="T59" fmla="*/ 120 h 422"/>
                  <a:gd name="T60" fmla="*/ 2 w 166"/>
                  <a:gd name="T61" fmla="*/ 118 h 422"/>
                  <a:gd name="T62" fmla="*/ 2 w 166"/>
                  <a:gd name="T63" fmla="*/ 116 h 422"/>
                  <a:gd name="T64" fmla="*/ 1 w 166"/>
                  <a:gd name="T65" fmla="*/ 115 h 422"/>
                  <a:gd name="T66" fmla="*/ 0 w 166"/>
                  <a:gd name="T67" fmla="*/ 113 h 422"/>
                  <a:gd name="T68" fmla="*/ 0 w 166"/>
                  <a:gd name="T69" fmla="*/ 112 h 422"/>
                  <a:gd name="T70" fmla="*/ 0 w 166"/>
                  <a:gd name="T71" fmla="*/ 111 h 422"/>
                  <a:gd name="T72" fmla="*/ 3 w 166"/>
                  <a:gd name="T73" fmla="*/ 102 h 422"/>
                  <a:gd name="T74" fmla="*/ 7 w 166"/>
                  <a:gd name="T75" fmla="*/ 85 h 422"/>
                  <a:gd name="T76" fmla="*/ 11 w 166"/>
                  <a:gd name="T77" fmla="*/ 67 h 422"/>
                  <a:gd name="T78" fmla="*/ 14 w 166"/>
                  <a:gd name="T79" fmla="*/ 50 h 422"/>
                  <a:gd name="T80" fmla="*/ 16 w 166"/>
                  <a:gd name="T81" fmla="*/ 32 h 422"/>
                  <a:gd name="T82" fmla="*/ 17 w 166"/>
                  <a:gd name="T83" fmla="*/ 14 h 422"/>
                  <a:gd name="T84" fmla="*/ 18 w 166"/>
                  <a:gd name="T85" fmla="*/ 4 h 422"/>
                  <a:gd name="T86" fmla="*/ 18 w 166"/>
                  <a:gd name="T87" fmla="*/ 2 h 422"/>
                  <a:gd name="T88" fmla="*/ 19 w 166"/>
                  <a:gd name="T89" fmla="*/ 1 h 422"/>
                  <a:gd name="T90" fmla="*/ 20 w 166"/>
                  <a:gd name="T91" fmla="*/ 1 h 422"/>
                  <a:gd name="T92" fmla="*/ 22 w 166"/>
                  <a:gd name="T93" fmla="*/ 0 h 422"/>
                  <a:gd name="T94" fmla="*/ 23 w 166"/>
                  <a:gd name="T95" fmla="*/ 1 h 422"/>
                  <a:gd name="T96" fmla="*/ 23 w 166"/>
                  <a:gd name="T97" fmla="*/ 1 h 4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422"/>
                  <a:gd name="T149" fmla="*/ 166 w 166"/>
                  <a:gd name="T150" fmla="*/ 422 h 4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422">
                    <a:moveTo>
                      <a:pt x="85" y="4"/>
                    </a:moveTo>
                    <a:lnTo>
                      <a:pt x="91" y="8"/>
                    </a:lnTo>
                    <a:lnTo>
                      <a:pt x="96" y="13"/>
                    </a:lnTo>
                    <a:lnTo>
                      <a:pt x="101" y="17"/>
                    </a:lnTo>
                    <a:lnTo>
                      <a:pt x="106" y="20"/>
                    </a:lnTo>
                    <a:lnTo>
                      <a:pt x="112" y="24"/>
                    </a:lnTo>
                    <a:lnTo>
                      <a:pt x="119" y="25"/>
                    </a:lnTo>
                    <a:lnTo>
                      <a:pt x="124" y="27"/>
                    </a:lnTo>
                    <a:lnTo>
                      <a:pt x="130" y="27"/>
                    </a:lnTo>
                    <a:lnTo>
                      <a:pt x="135" y="27"/>
                    </a:lnTo>
                    <a:lnTo>
                      <a:pt x="142" y="26"/>
                    </a:lnTo>
                    <a:lnTo>
                      <a:pt x="147" y="24"/>
                    </a:lnTo>
                    <a:lnTo>
                      <a:pt x="151" y="20"/>
                    </a:lnTo>
                    <a:lnTo>
                      <a:pt x="153" y="19"/>
                    </a:lnTo>
                    <a:lnTo>
                      <a:pt x="156" y="19"/>
                    </a:lnTo>
                    <a:lnTo>
                      <a:pt x="157" y="20"/>
                    </a:lnTo>
                    <a:lnTo>
                      <a:pt x="160" y="22"/>
                    </a:lnTo>
                    <a:lnTo>
                      <a:pt x="161" y="24"/>
                    </a:lnTo>
                    <a:lnTo>
                      <a:pt x="163" y="26"/>
                    </a:lnTo>
                    <a:lnTo>
                      <a:pt x="165" y="29"/>
                    </a:lnTo>
                    <a:lnTo>
                      <a:pt x="166" y="32"/>
                    </a:lnTo>
                    <a:lnTo>
                      <a:pt x="166" y="35"/>
                    </a:lnTo>
                    <a:lnTo>
                      <a:pt x="166" y="38"/>
                    </a:lnTo>
                    <a:lnTo>
                      <a:pt x="166" y="41"/>
                    </a:lnTo>
                    <a:lnTo>
                      <a:pt x="165" y="43"/>
                    </a:lnTo>
                    <a:lnTo>
                      <a:pt x="153" y="70"/>
                    </a:lnTo>
                    <a:lnTo>
                      <a:pt x="143" y="96"/>
                    </a:lnTo>
                    <a:lnTo>
                      <a:pt x="133" y="124"/>
                    </a:lnTo>
                    <a:lnTo>
                      <a:pt x="125" y="150"/>
                    </a:lnTo>
                    <a:lnTo>
                      <a:pt x="119" y="176"/>
                    </a:lnTo>
                    <a:lnTo>
                      <a:pt x="112" y="203"/>
                    </a:lnTo>
                    <a:lnTo>
                      <a:pt x="106" y="231"/>
                    </a:lnTo>
                    <a:lnTo>
                      <a:pt x="101" y="259"/>
                    </a:lnTo>
                    <a:lnTo>
                      <a:pt x="96" y="287"/>
                    </a:lnTo>
                    <a:lnTo>
                      <a:pt x="91" y="315"/>
                    </a:lnTo>
                    <a:lnTo>
                      <a:pt x="85" y="345"/>
                    </a:lnTo>
                    <a:lnTo>
                      <a:pt x="79" y="375"/>
                    </a:lnTo>
                    <a:lnTo>
                      <a:pt x="79" y="377"/>
                    </a:lnTo>
                    <a:lnTo>
                      <a:pt x="78" y="381"/>
                    </a:lnTo>
                    <a:lnTo>
                      <a:pt x="76" y="384"/>
                    </a:lnTo>
                    <a:lnTo>
                      <a:pt x="75" y="388"/>
                    </a:lnTo>
                    <a:lnTo>
                      <a:pt x="74" y="391"/>
                    </a:lnTo>
                    <a:lnTo>
                      <a:pt x="73" y="395"/>
                    </a:lnTo>
                    <a:lnTo>
                      <a:pt x="71" y="398"/>
                    </a:lnTo>
                    <a:lnTo>
                      <a:pt x="69" y="402"/>
                    </a:lnTo>
                    <a:lnTo>
                      <a:pt x="68" y="404"/>
                    </a:lnTo>
                    <a:lnTo>
                      <a:pt x="65" y="407"/>
                    </a:lnTo>
                    <a:lnTo>
                      <a:pt x="62" y="409"/>
                    </a:lnTo>
                    <a:lnTo>
                      <a:pt x="60" y="412"/>
                    </a:lnTo>
                    <a:lnTo>
                      <a:pt x="55" y="414"/>
                    </a:lnTo>
                    <a:lnTo>
                      <a:pt x="50" y="418"/>
                    </a:lnTo>
                    <a:lnTo>
                      <a:pt x="46" y="420"/>
                    </a:lnTo>
                    <a:lnTo>
                      <a:pt x="42" y="421"/>
                    </a:lnTo>
                    <a:lnTo>
                      <a:pt x="38" y="422"/>
                    </a:lnTo>
                    <a:lnTo>
                      <a:pt x="34" y="422"/>
                    </a:lnTo>
                    <a:lnTo>
                      <a:pt x="32" y="421"/>
                    </a:lnTo>
                    <a:lnTo>
                      <a:pt x="28" y="419"/>
                    </a:lnTo>
                    <a:lnTo>
                      <a:pt x="24" y="416"/>
                    </a:lnTo>
                    <a:lnTo>
                      <a:pt x="20" y="413"/>
                    </a:lnTo>
                    <a:lnTo>
                      <a:pt x="15" y="408"/>
                    </a:lnTo>
                    <a:lnTo>
                      <a:pt x="9" y="402"/>
                    </a:lnTo>
                    <a:lnTo>
                      <a:pt x="8" y="400"/>
                    </a:lnTo>
                    <a:lnTo>
                      <a:pt x="6" y="397"/>
                    </a:lnTo>
                    <a:lnTo>
                      <a:pt x="5" y="395"/>
                    </a:lnTo>
                    <a:lnTo>
                      <a:pt x="4" y="393"/>
                    </a:lnTo>
                    <a:lnTo>
                      <a:pt x="2" y="390"/>
                    </a:lnTo>
                    <a:lnTo>
                      <a:pt x="1" y="388"/>
                    </a:lnTo>
                    <a:lnTo>
                      <a:pt x="0" y="385"/>
                    </a:lnTo>
                    <a:lnTo>
                      <a:pt x="0" y="383"/>
                    </a:lnTo>
                    <a:lnTo>
                      <a:pt x="0" y="381"/>
                    </a:lnTo>
                    <a:lnTo>
                      <a:pt x="0" y="378"/>
                    </a:lnTo>
                    <a:lnTo>
                      <a:pt x="0" y="376"/>
                    </a:lnTo>
                    <a:lnTo>
                      <a:pt x="0" y="375"/>
                    </a:lnTo>
                    <a:lnTo>
                      <a:pt x="10" y="346"/>
                    </a:lnTo>
                    <a:lnTo>
                      <a:pt x="20" y="318"/>
                    </a:lnTo>
                    <a:lnTo>
                      <a:pt x="28" y="288"/>
                    </a:lnTo>
                    <a:lnTo>
                      <a:pt x="36" y="258"/>
                    </a:lnTo>
                    <a:lnTo>
                      <a:pt x="42" y="228"/>
                    </a:lnTo>
                    <a:lnTo>
                      <a:pt x="48" y="199"/>
                    </a:lnTo>
                    <a:lnTo>
                      <a:pt x="53" y="169"/>
                    </a:lnTo>
                    <a:lnTo>
                      <a:pt x="57" y="138"/>
                    </a:lnTo>
                    <a:lnTo>
                      <a:pt x="61" y="108"/>
                    </a:lnTo>
                    <a:lnTo>
                      <a:pt x="64" y="77"/>
                    </a:lnTo>
                    <a:lnTo>
                      <a:pt x="65" y="48"/>
                    </a:lnTo>
                    <a:lnTo>
                      <a:pt x="66" y="17"/>
                    </a:lnTo>
                    <a:lnTo>
                      <a:pt x="68" y="14"/>
                    </a:lnTo>
                    <a:lnTo>
                      <a:pt x="68" y="12"/>
                    </a:lnTo>
                    <a:lnTo>
                      <a:pt x="69" y="8"/>
                    </a:lnTo>
                    <a:lnTo>
                      <a:pt x="71" y="6"/>
                    </a:lnTo>
                    <a:lnTo>
                      <a:pt x="73" y="4"/>
                    </a:lnTo>
                    <a:lnTo>
                      <a:pt x="75" y="3"/>
                    </a:lnTo>
                    <a:lnTo>
                      <a:pt x="78" y="1"/>
                    </a:lnTo>
                    <a:lnTo>
                      <a:pt x="79" y="0"/>
                    </a:lnTo>
                    <a:lnTo>
                      <a:pt x="82" y="0"/>
                    </a:lnTo>
                    <a:lnTo>
                      <a:pt x="83" y="0"/>
                    </a:lnTo>
                    <a:lnTo>
                      <a:pt x="85" y="3"/>
                    </a:lnTo>
                    <a:lnTo>
                      <a:pt x="85"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0" name="Freeform 656">
                <a:extLst>
                  <a:ext uri="{FF2B5EF4-FFF2-40B4-BE49-F238E27FC236}">
                    <a16:creationId xmlns:a16="http://schemas.microsoft.com/office/drawing/2014/main" id="{FAB26B13-286F-CFF9-B303-FB06CDCB93D9}"/>
                  </a:ext>
                </a:extLst>
              </p:cNvPr>
              <p:cNvSpPr>
                <a:spLocks/>
              </p:cNvSpPr>
              <p:nvPr/>
            </p:nvSpPr>
            <p:spPr bwMode="auto">
              <a:xfrm rot="4459259">
                <a:off x="3317" y="2709"/>
                <a:ext cx="26" cy="14"/>
              </a:xfrm>
              <a:custGeom>
                <a:avLst/>
                <a:gdLst>
                  <a:gd name="T0" fmla="*/ 1 w 51"/>
                  <a:gd name="T1" fmla="*/ 0 h 27"/>
                  <a:gd name="T2" fmla="*/ 0 w 51"/>
                  <a:gd name="T3" fmla="*/ 1 h 27"/>
                  <a:gd name="T4" fmla="*/ 3 w 51"/>
                  <a:gd name="T5" fmla="*/ 3 h 27"/>
                  <a:gd name="T6" fmla="*/ 3 w 51"/>
                  <a:gd name="T7" fmla="*/ 3 h 27"/>
                  <a:gd name="T8" fmla="*/ 6 w 51"/>
                  <a:gd name="T9" fmla="*/ 5 h 27"/>
                  <a:gd name="T10" fmla="*/ 6 w 51"/>
                  <a:gd name="T11" fmla="*/ 5 h 27"/>
                  <a:gd name="T12" fmla="*/ 7 w 51"/>
                  <a:gd name="T13" fmla="*/ 6 h 27"/>
                  <a:gd name="T14" fmla="*/ 7 w 51"/>
                  <a:gd name="T15" fmla="*/ 6 h 27"/>
                  <a:gd name="T16" fmla="*/ 9 w 51"/>
                  <a:gd name="T17" fmla="*/ 6 h 27"/>
                  <a:gd name="T18" fmla="*/ 10 w 51"/>
                  <a:gd name="T19" fmla="*/ 7 h 27"/>
                  <a:gd name="T20" fmla="*/ 10 w 51"/>
                  <a:gd name="T21" fmla="*/ 6 h 27"/>
                  <a:gd name="T22" fmla="*/ 11 w 51"/>
                  <a:gd name="T23" fmla="*/ 6 h 27"/>
                  <a:gd name="T24" fmla="*/ 10 w 51"/>
                  <a:gd name="T25" fmla="*/ 6 h 27"/>
                  <a:gd name="T26" fmla="*/ 10 w 51"/>
                  <a:gd name="T27" fmla="*/ 6 h 27"/>
                  <a:gd name="T28" fmla="*/ 10 w 51"/>
                  <a:gd name="T29" fmla="*/ 6 h 27"/>
                  <a:gd name="T30" fmla="*/ 10 w 51"/>
                  <a:gd name="T31" fmla="*/ 6 h 27"/>
                  <a:gd name="T32" fmla="*/ 10 w 51"/>
                  <a:gd name="T33" fmla="*/ 7 h 27"/>
                  <a:gd name="T34" fmla="*/ 13 w 51"/>
                  <a:gd name="T35" fmla="*/ 7 h 27"/>
                  <a:gd name="T36" fmla="*/ 13 w 51"/>
                  <a:gd name="T37" fmla="*/ 6 h 27"/>
                  <a:gd name="T38" fmla="*/ 13 w 51"/>
                  <a:gd name="T39" fmla="*/ 6 h 27"/>
                  <a:gd name="T40" fmla="*/ 10 w 51"/>
                  <a:gd name="T41" fmla="*/ 6 h 27"/>
                  <a:gd name="T42" fmla="*/ 9 w 51"/>
                  <a:gd name="T43" fmla="*/ 6 h 27"/>
                  <a:gd name="T44" fmla="*/ 9 w 51"/>
                  <a:gd name="T45" fmla="*/ 6 h 27"/>
                  <a:gd name="T46" fmla="*/ 9 w 51"/>
                  <a:gd name="T47" fmla="*/ 6 h 27"/>
                  <a:gd name="T48" fmla="*/ 9 w 51"/>
                  <a:gd name="T49" fmla="*/ 6 h 27"/>
                  <a:gd name="T50" fmla="*/ 9 w 51"/>
                  <a:gd name="T51" fmla="*/ 6 h 27"/>
                  <a:gd name="T52" fmla="*/ 9 w 51"/>
                  <a:gd name="T53" fmla="*/ 6 h 27"/>
                  <a:gd name="T54" fmla="*/ 9 w 51"/>
                  <a:gd name="T55" fmla="*/ 6 h 27"/>
                  <a:gd name="T56" fmla="*/ 9 w 51"/>
                  <a:gd name="T57" fmla="*/ 6 h 27"/>
                  <a:gd name="T58" fmla="*/ 8 w 51"/>
                  <a:gd name="T59" fmla="*/ 5 h 27"/>
                  <a:gd name="T60" fmla="*/ 6 w 51"/>
                  <a:gd name="T61" fmla="*/ 4 h 27"/>
                  <a:gd name="T62" fmla="*/ 4 w 51"/>
                  <a:gd name="T63" fmla="*/ 3 h 27"/>
                  <a:gd name="T64" fmla="*/ 1 w 51"/>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7"/>
                  <a:gd name="T101" fmla="*/ 51 w 51"/>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7">
                    <a:moveTo>
                      <a:pt x="3" y="0"/>
                    </a:moveTo>
                    <a:lnTo>
                      <a:pt x="0" y="2"/>
                    </a:lnTo>
                    <a:lnTo>
                      <a:pt x="10" y="11"/>
                    </a:lnTo>
                    <a:lnTo>
                      <a:pt x="21" y="19"/>
                    </a:lnTo>
                    <a:lnTo>
                      <a:pt x="27" y="22"/>
                    </a:lnTo>
                    <a:lnTo>
                      <a:pt x="28" y="22"/>
                    </a:lnTo>
                    <a:lnTo>
                      <a:pt x="35" y="23"/>
                    </a:lnTo>
                    <a:lnTo>
                      <a:pt x="40" y="26"/>
                    </a:lnTo>
                    <a:lnTo>
                      <a:pt x="40" y="24"/>
                    </a:lnTo>
                    <a:lnTo>
                      <a:pt x="41" y="24"/>
                    </a:lnTo>
                    <a:lnTo>
                      <a:pt x="40" y="24"/>
                    </a:lnTo>
                    <a:lnTo>
                      <a:pt x="40" y="23"/>
                    </a:lnTo>
                    <a:lnTo>
                      <a:pt x="40" y="24"/>
                    </a:lnTo>
                    <a:lnTo>
                      <a:pt x="38" y="24"/>
                    </a:lnTo>
                    <a:lnTo>
                      <a:pt x="40" y="27"/>
                    </a:lnTo>
                    <a:lnTo>
                      <a:pt x="51" y="27"/>
                    </a:lnTo>
                    <a:lnTo>
                      <a:pt x="51" y="24"/>
                    </a:lnTo>
                    <a:lnTo>
                      <a:pt x="51" y="22"/>
                    </a:lnTo>
                    <a:lnTo>
                      <a:pt x="37" y="22"/>
                    </a:lnTo>
                    <a:lnTo>
                      <a:pt x="35" y="21"/>
                    </a:lnTo>
                    <a:lnTo>
                      <a:pt x="33" y="22"/>
                    </a:lnTo>
                    <a:lnTo>
                      <a:pt x="35" y="22"/>
                    </a:lnTo>
                    <a:lnTo>
                      <a:pt x="35" y="23"/>
                    </a:lnTo>
                    <a:lnTo>
                      <a:pt x="35" y="22"/>
                    </a:lnTo>
                    <a:lnTo>
                      <a:pt x="36" y="22"/>
                    </a:lnTo>
                    <a:lnTo>
                      <a:pt x="35" y="22"/>
                    </a:lnTo>
                    <a:lnTo>
                      <a:pt x="35" y="21"/>
                    </a:lnTo>
                    <a:lnTo>
                      <a:pt x="30" y="20"/>
                    </a:lnTo>
                    <a:lnTo>
                      <a:pt x="23" y="16"/>
                    </a:lnTo>
                    <a:lnTo>
                      <a:pt x="13" y="9"/>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1" name="Freeform 657">
                <a:extLst>
                  <a:ext uri="{FF2B5EF4-FFF2-40B4-BE49-F238E27FC236}">
                    <a16:creationId xmlns:a16="http://schemas.microsoft.com/office/drawing/2014/main" id="{3C676204-2856-83DE-0DD4-B580EE0CE2FB}"/>
                  </a:ext>
                </a:extLst>
              </p:cNvPr>
              <p:cNvSpPr>
                <a:spLocks/>
              </p:cNvSpPr>
              <p:nvPr/>
            </p:nvSpPr>
            <p:spPr bwMode="auto">
              <a:xfrm rot="4459259">
                <a:off x="3327" y="2730"/>
                <a:ext cx="8" cy="6"/>
              </a:xfrm>
              <a:custGeom>
                <a:avLst/>
                <a:gdLst>
                  <a:gd name="T0" fmla="*/ 0 w 17"/>
                  <a:gd name="T1" fmla="*/ 3 h 11"/>
                  <a:gd name="T2" fmla="*/ 0 w 17"/>
                  <a:gd name="T3" fmla="*/ 3 h 11"/>
                  <a:gd name="T4" fmla="*/ 0 w 17"/>
                  <a:gd name="T5" fmla="*/ 3 h 11"/>
                  <a:gd name="T6" fmla="*/ 1 w 17"/>
                  <a:gd name="T7" fmla="*/ 2 h 11"/>
                  <a:gd name="T8" fmla="*/ 1 w 17"/>
                  <a:gd name="T9" fmla="*/ 2 h 11"/>
                  <a:gd name="T10" fmla="*/ 2 w 17"/>
                  <a:gd name="T11" fmla="*/ 2 h 11"/>
                  <a:gd name="T12" fmla="*/ 1 w 17"/>
                  <a:gd name="T13" fmla="*/ 2 h 11"/>
                  <a:gd name="T14" fmla="*/ 1 w 17"/>
                  <a:gd name="T15" fmla="*/ 2 h 11"/>
                  <a:gd name="T16" fmla="*/ 1 w 17"/>
                  <a:gd name="T17" fmla="*/ 2 h 11"/>
                  <a:gd name="T18" fmla="*/ 1 w 17"/>
                  <a:gd name="T19" fmla="*/ 2 h 11"/>
                  <a:gd name="T20" fmla="*/ 1 w 17"/>
                  <a:gd name="T21" fmla="*/ 2 h 11"/>
                  <a:gd name="T22" fmla="*/ 3 w 17"/>
                  <a:gd name="T23" fmla="*/ 2 h 11"/>
                  <a:gd name="T24" fmla="*/ 3 w 17"/>
                  <a:gd name="T25" fmla="*/ 2 h 11"/>
                  <a:gd name="T26" fmla="*/ 4 w 17"/>
                  <a:gd name="T27" fmla="*/ 1 h 11"/>
                  <a:gd name="T28" fmla="*/ 4 w 17"/>
                  <a:gd name="T29" fmla="*/ 1 h 11"/>
                  <a:gd name="T30" fmla="*/ 3 w 17"/>
                  <a:gd name="T31" fmla="*/ 0 h 11"/>
                  <a:gd name="T32" fmla="*/ 2 w 17"/>
                  <a:gd name="T33" fmla="*/ 2 h 11"/>
                  <a:gd name="T34" fmla="*/ 1 w 17"/>
                  <a:gd name="T35" fmla="*/ 2 h 11"/>
                  <a:gd name="T36" fmla="*/ 0 w 17"/>
                  <a:gd name="T37" fmla="*/ 2 h 11"/>
                  <a:gd name="T38" fmla="*/ 0 w 17"/>
                  <a:gd name="T39" fmla="*/ 2 h 11"/>
                  <a:gd name="T40" fmla="*/ 0 w 17"/>
                  <a:gd name="T41" fmla="*/ 3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1"/>
                  <a:gd name="T65" fmla="*/ 17 w 17"/>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1">
                    <a:moveTo>
                      <a:pt x="0" y="11"/>
                    </a:moveTo>
                    <a:lnTo>
                      <a:pt x="0" y="11"/>
                    </a:lnTo>
                    <a:lnTo>
                      <a:pt x="0" y="10"/>
                    </a:lnTo>
                    <a:lnTo>
                      <a:pt x="7" y="8"/>
                    </a:lnTo>
                    <a:lnTo>
                      <a:pt x="7" y="7"/>
                    </a:lnTo>
                    <a:lnTo>
                      <a:pt x="8" y="7"/>
                    </a:lnTo>
                    <a:lnTo>
                      <a:pt x="7" y="7"/>
                    </a:lnTo>
                    <a:lnTo>
                      <a:pt x="7" y="6"/>
                    </a:lnTo>
                    <a:lnTo>
                      <a:pt x="7" y="7"/>
                    </a:lnTo>
                    <a:lnTo>
                      <a:pt x="5" y="7"/>
                    </a:lnTo>
                    <a:lnTo>
                      <a:pt x="7" y="8"/>
                    </a:lnTo>
                    <a:lnTo>
                      <a:pt x="12" y="6"/>
                    </a:lnTo>
                    <a:lnTo>
                      <a:pt x="13" y="6"/>
                    </a:lnTo>
                    <a:lnTo>
                      <a:pt x="17" y="3"/>
                    </a:lnTo>
                    <a:lnTo>
                      <a:pt x="16" y="1"/>
                    </a:lnTo>
                    <a:lnTo>
                      <a:pt x="14" y="0"/>
                    </a:lnTo>
                    <a:lnTo>
                      <a:pt x="9" y="5"/>
                    </a:lnTo>
                    <a:lnTo>
                      <a:pt x="7" y="6"/>
                    </a:lnTo>
                    <a:lnTo>
                      <a:pt x="0" y="7"/>
                    </a:lnTo>
                    <a:lnTo>
                      <a:pt x="0" y="8"/>
                    </a:lnTo>
                    <a:lnTo>
                      <a:pt x="0" y="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2" name="Freeform 658">
                <a:extLst>
                  <a:ext uri="{FF2B5EF4-FFF2-40B4-BE49-F238E27FC236}">
                    <a16:creationId xmlns:a16="http://schemas.microsoft.com/office/drawing/2014/main" id="{BF61BE0D-A223-021A-DBDB-3626F07A5C58}"/>
                  </a:ext>
                </a:extLst>
              </p:cNvPr>
              <p:cNvSpPr>
                <a:spLocks/>
              </p:cNvSpPr>
              <p:nvPr/>
            </p:nvSpPr>
            <p:spPr bwMode="auto">
              <a:xfrm rot="4459259">
                <a:off x="3208" y="2659"/>
                <a:ext cx="47" cy="183"/>
              </a:xfrm>
              <a:custGeom>
                <a:avLst/>
                <a:gdLst>
                  <a:gd name="T0" fmla="*/ 24 w 92"/>
                  <a:gd name="T1" fmla="*/ 1 h 339"/>
                  <a:gd name="T2" fmla="*/ 23 w 92"/>
                  <a:gd name="T3" fmla="*/ 1 h 339"/>
                  <a:gd name="T4" fmla="*/ 22 w 92"/>
                  <a:gd name="T5" fmla="*/ 2 h 339"/>
                  <a:gd name="T6" fmla="*/ 22 w 92"/>
                  <a:gd name="T7" fmla="*/ 2 h 339"/>
                  <a:gd name="T8" fmla="*/ 20 w 92"/>
                  <a:gd name="T9" fmla="*/ 9 h 339"/>
                  <a:gd name="T10" fmla="*/ 20 w 92"/>
                  <a:gd name="T11" fmla="*/ 9 h 339"/>
                  <a:gd name="T12" fmla="*/ 17 w 92"/>
                  <a:gd name="T13" fmla="*/ 17 h 339"/>
                  <a:gd name="T14" fmla="*/ 17 w 92"/>
                  <a:gd name="T15" fmla="*/ 17 h 339"/>
                  <a:gd name="T16" fmla="*/ 14 w 92"/>
                  <a:gd name="T17" fmla="*/ 25 h 339"/>
                  <a:gd name="T18" fmla="*/ 14 w 92"/>
                  <a:gd name="T19" fmla="*/ 25 h 339"/>
                  <a:gd name="T20" fmla="*/ 13 w 92"/>
                  <a:gd name="T21" fmla="*/ 32 h 339"/>
                  <a:gd name="T22" fmla="*/ 13 w 92"/>
                  <a:gd name="T23" fmla="*/ 32 h 339"/>
                  <a:gd name="T24" fmla="*/ 11 w 92"/>
                  <a:gd name="T25" fmla="*/ 40 h 339"/>
                  <a:gd name="T26" fmla="*/ 11 w 92"/>
                  <a:gd name="T27" fmla="*/ 40 h 339"/>
                  <a:gd name="T28" fmla="*/ 8 w 92"/>
                  <a:gd name="T29" fmla="*/ 56 h 339"/>
                  <a:gd name="T30" fmla="*/ 8 w 92"/>
                  <a:gd name="T31" fmla="*/ 56 h 339"/>
                  <a:gd name="T32" fmla="*/ 6 w 92"/>
                  <a:gd name="T33" fmla="*/ 64 h 339"/>
                  <a:gd name="T34" fmla="*/ 5 w 92"/>
                  <a:gd name="T35" fmla="*/ 72 h 339"/>
                  <a:gd name="T36" fmla="*/ 5 w 92"/>
                  <a:gd name="T37" fmla="*/ 72 h 339"/>
                  <a:gd name="T38" fmla="*/ 4 w 92"/>
                  <a:gd name="T39" fmla="*/ 81 h 339"/>
                  <a:gd name="T40" fmla="*/ 4 w 92"/>
                  <a:gd name="T41" fmla="*/ 81 h 339"/>
                  <a:gd name="T42" fmla="*/ 2 w 92"/>
                  <a:gd name="T43" fmla="*/ 90 h 339"/>
                  <a:gd name="T44" fmla="*/ 1 w 92"/>
                  <a:gd name="T45" fmla="*/ 98 h 339"/>
                  <a:gd name="T46" fmla="*/ 0 w 92"/>
                  <a:gd name="T47" fmla="*/ 98 h 339"/>
                  <a:gd name="T48" fmla="*/ 0 w 92"/>
                  <a:gd name="T49" fmla="*/ 99 h 339"/>
                  <a:gd name="T50" fmla="*/ 1 w 92"/>
                  <a:gd name="T51" fmla="*/ 99 h 339"/>
                  <a:gd name="T52" fmla="*/ 2 w 92"/>
                  <a:gd name="T53" fmla="*/ 99 h 339"/>
                  <a:gd name="T54" fmla="*/ 2 w 92"/>
                  <a:gd name="T55" fmla="*/ 97 h 339"/>
                  <a:gd name="T56" fmla="*/ 3 w 92"/>
                  <a:gd name="T57" fmla="*/ 90 h 339"/>
                  <a:gd name="T58" fmla="*/ 3 w 92"/>
                  <a:gd name="T59" fmla="*/ 90 h 339"/>
                  <a:gd name="T60" fmla="*/ 4 w 92"/>
                  <a:gd name="T61" fmla="*/ 81 h 339"/>
                  <a:gd name="T62" fmla="*/ 6 w 92"/>
                  <a:gd name="T63" fmla="*/ 72 h 339"/>
                  <a:gd name="T64" fmla="*/ 7 w 92"/>
                  <a:gd name="T65" fmla="*/ 64 h 339"/>
                  <a:gd name="T66" fmla="*/ 7 w 92"/>
                  <a:gd name="T67" fmla="*/ 64 h 339"/>
                  <a:gd name="T68" fmla="*/ 8 w 92"/>
                  <a:gd name="T69" fmla="*/ 56 h 339"/>
                  <a:gd name="T70" fmla="*/ 11 w 92"/>
                  <a:gd name="T71" fmla="*/ 40 h 339"/>
                  <a:gd name="T72" fmla="*/ 13 w 92"/>
                  <a:gd name="T73" fmla="*/ 32 h 339"/>
                  <a:gd name="T74" fmla="*/ 15 w 92"/>
                  <a:gd name="T75" fmla="*/ 25 h 339"/>
                  <a:gd name="T76" fmla="*/ 18 w 92"/>
                  <a:gd name="T77" fmla="*/ 17 h 339"/>
                  <a:gd name="T78" fmla="*/ 20 w 92"/>
                  <a:gd name="T79" fmla="*/ 9 h 339"/>
                  <a:gd name="T80" fmla="*/ 24 w 92"/>
                  <a:gd name="T81" fmla="*/ 2 h 339"/>
                  <a:gd name="T82" fmla="*/ 24 w 92"/>
                  <a:gd name="T83" fmla="*/ 1 h 339"/>
                  <a:gd name="T84" fmla="*/ 24 w 92"/>
                  <a:gd name="T85" fmla="*/ 1 h 339"/>
                  <a:gd name="T86" fmla="*/ 24 w 92"/>
                  <a:gd name="T87" fmla="*/ 1 h 339"/>
                  <a:gd name="T88" fmla="*/ 24 w 92"/>
                  <a:gd name="T89" fmla="*/ 0 h 339"/>
                  <a:gd name="T90" fmla="*/ 24 w 92"/>
                  <a:gd name="T91" fmla="*/ 1 h 339"/>
                  <a:gd name="T92" fmla="*/ 23 w 92"/>
                  <a:gd name="T93" fmla="*/ 1 h 339"/>
                  <a:gd name="T94" fmla="*/ 23 w 92"/>
                  <a:gd name="T95" fmla="*/ 1 h 339"/>
                  <a:gd name="T96" fmla="*/ 22 w 92"/>
                  <a:gd name="T97" fmla="*/ 1 h 339"/>
                  <a:gd name="T98" fmla="*/ 23 w 92"/>
                  <a:gd name="T99" fmla="*/ 1 h 339"/>
                  <a:gd name="T100" fmla="*/ 23 w 92"/>
                  <a:gd name="T101" fmla="*/ 1 h 339"/>
                  <a:gd name="T102" fmla="*/ 24 w 92"/>
                  <a:gd name="T103" fmla="*/ 1 h 339"/>
                  <a:gd name="T104" fmla="*/ 24 w 92"/>
                  <a:gd name="T105" fmla="*/ 2 h 339"/>
                  <a:gd name="T106" fmla="*/ 24 w 92"/>
                  <a:gd name="T107" fmla="*/ 1 h 339"/>
                  <a:gd name="T108" fmla="*/ 24 w 92"/>
                  <a:gd name="T109" fmla="*/ 1 h 339"/>
                  <a:gd name="T110" fmla="*/ 24 w 92"/>
                  <a:gd name="T111" fmla="*/ 1 h 339"/>
                  <a:gd name="T112" fmla="*/ 24 w 92"/>
                  <a:gd name="T113" fmla="*/ 1 h 339"/>
                  <a:gd name="T114" fmla="*/ 24 w 92"/>
                  <a:gd name="T115" fmla="*/ 1 h 339"/>
                  <a:gd name="T116" fmla="*/ 24 w 92"/>
                  <a:gd name="T117" fmla="*/ 1 h 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
                  <a:gd name="T178" fmla="*/ 0 h 339"/>
                  <a:gd name="T179" fmla="*/ 92 w 92"/>
                  <a:gd name="T180" fmla="*/ 339 h 3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 h="339">
                    <a:moveTo>
                      <a:pt x="90" y="3"/>
                    </a:moveTo>
                    <a:lnTo>
                      <a:pt x="89" y="3"/>
                    </a:lnTo>
                    <a:lnTo>
                      <a:pt x="87" y="5"/>
                    </a:lnTo>
                    <a:lnTo>
                      <a:pt x="76" y="32"/>
                    </a:lnTo>
                    <a:lnTo>
                      <a:pt x="66" y="58"/>
                    </a:lnTo>
                    <a:lnTo>
                      <a:pt x="55" y="86"/>
                    </a:lnTo>
                    <a:lnTo>
                      <a:pt x="48" y="112"/>
                    </a:lnTo>
                    <a:lnTo>
                      <a:pt x="41" y="138"/>
                    </a:lnTo>
                    <a:lnTo>
                      <a:pt x="29" y="193"/>
                    </a:lnTo>
                    <a:lnTo>
                      <a:pt x="23" y="221"/>
                    </a:lnTo>
                    <a:lnTo>
                      <a:pt x="18" y="249"/>
                    </a:lnTo>
                    <a:lnTo>
                      <a:pt x="13" y="277"/>
                    </a:lnTo>
                    <a:lnTo>
                      <a:pt x="8" y="307"/>
                    </a:lnTo>
                    <a:lnTo>
                      <a:pt x="2" y="337"/>
                    </a:lnTo>
                    <a:lnTo>
                      <a:pt x="0" y="337"/>
                    </a:lnTo>
                    <a:lnTo>
                      <a:pt x="0" y="339"/>
                    </a:lnTo>
                    <a:lnTo>
                      <a:pt x="3" y="339"/>
                    </a:lnTo>
                    <a:lnTo>
                      <a:pt x="6" y="339"/>
                    </a:lnTo>
                    <a:lnTo>
                      <a:pt x="6" y="331"/>
                    </a:lnTo>
                    <a:lnTo>
                      <a:pt x="11" y="307"/>
                    </a:lnTo>
                    <a:lnTo>
                      <a:pt x="16" y="277"/>
                    </a:lnTo>
                    <a:lnTo>
                      <a:pt x="21" y="249"/>
                    </a:lnTo>
                    <a:lnTo>
                      <a:pt x="26" y="221"/>
                    </a:lnTo>
                    <a:lnTo>
                      <a:pt x="31" y="193"/>
                    </a:lnTo>
                    <a:lnTo>
                      <a:pt x="44" y="138"/>
                    </a:lnTo>
                    <a:lnTo>
                      <a:pt x="50" y="112"/>
                    </a:lnTo>
                    <a:lnTo>
                      <a:pt x="58" y="86"/>
                    </a:lnTo>
                    <a:lnTo>
                      <a:pt x="68" y="58"/>
                    </a:lnTo>
                    <a:lnTo>
                      <a:pt x="78" y="32"/>
                    </a:lnTo>
                    <a:lnTo>
                      <a:pt x="90" y="5"/>
                    </a:lnTo>
                    <a:lnTo>
                      <a:pt x="91" y="3"/>
                    </a:lnTo>
                    <a:lnTo>
                      <a:pt x="91" y="1"/>
                    </a:lnTo>
                    <a:lnTo>
                      <a:pt x="90" y="1"/>
                    </a:lnTo>
                    <a:lnTo>
                      <a:pt x="90" y="0"/>
                    </a:lnTo>
                    <a:lnTo>
                      <a:pt x="90" y="1"/>
                    </a:lnTo>
                    <a:lnTo>
                      <a:pt x="89" y="1"/>
                    </a:lnTo>
                    <a:lnTo>
                      <a:pt x="89" y="3"/>
                    </a:lnTo>
                    <a:lnTo>
                      <a:pt x="87" y="3"/>
                    </a:lnTo>
                    <a:lnTo>
                      <a:pt x="89" y="3"/>
                    </a:lnTo>
                    <a:lnTo>
                      <a:pt x="89" y="4"/>
                    </a:lnTo>
                    <a:lnTo>
                      <a:pt x="90" y="4"/>
                    </a:lnTo>
                    <a:lnTo>
                      <a:pt x="90" y="5"/>
                    </a:lnTo>
                    <a:lnTo>
                      <a:pt x="90" y="4"/>
                    </a:lnTo>
                    <a:lnTo>
                      <a:pt x="91" y="4"/>
                    </a:lnTo>
                    <a:lnTo>
                      <a:pt x="91" y="3"/>
                    </a:lnTo>
                    <a:lnTo>
                      <a:pt x="92" y="3"/>
                    </a:lnTo>
                    <a:lnTo>
                      <a:pt x="90"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3" name="Freeform 659">
                <a:extLst>
                  <a:ext uri="{FF2B5EF4-FFF2-40B4-BE49-F238E27FC236}">
                    <a16:creationId xmlns:a16="http://schemas.microsoft.com/office/drawing/2014/main" id="{199E59F1-A3C3-8368-B517-2AC0F86D6C9D}"/>
                  </a:ext>
                </a:extLst>
              </p:cNvPr>
              <p:cNvSpPr>
                <a:spLocks/>
              </p:cNvSpPr>
              <p:nvPr/>
            </p:nvSpPr>
            <p:spPr bwMode="auto">
              <a:xfrm rot="4459259">
                <a:off x="3127" y="2746"/>
                <a:ext cx="8" cy="14"/>
              </a:xfrm>
              <a:custGeom>
                <a:avLst/>
                <a:gdLst>
                  <a:gd name="T0" fmla="*/ 3 w 14"/>
                  <a:gd name="T1" fmla="*/ 1 h 28"/>
                  <a:gd name="T2" fmla="*/ 3 w 14"/>
                  <a:gd name="T3" fmla="*/ 1 h 28"/>
                  <a:gd name="T4" fmla="*/ 1 w 14"/>
                  <a:gd name="T5" fmla="*/ 6 h 28"/>
                  <a:gd name="T6" fmla="*/ 0 w 14"/>
                  <a:gd name="T7" fmla="*/ 7 h 28"/>
                  <a:gd name="T8" fmla="*/ 1 w 14"/>
                  <a:gd name="T9" fmla="*/ 7 h 28"/>
                  <a:gd name="T10" fmla="*/ 1 w 14"/>
                  <a:gd name="T11" fmla="*/ 7 h 28"/>
                  <a:gd name="T12" fmla="*/ 2 w 14"/>
                  <a:gd name="T13" fmla="*/ 7 h 28"/>
                  <a:gd name="T14" fmla="*/ 2 w 14"/>
                  <a:gd name="T15" fmla="*/ 6 h 28"/>
                  <a:gd name="T16" fmla="*/ 4 w 14"/>
                  <a:gd name="T17" fmla="*/ 1 h 28"/>
                  <a:gd name="T18" fmla="*/ 4 w 14"/>
                  <a:gd name="T19" fmla="*/ 1 h 28"/>
                  <a:gd name="T20" fmla="*/ 3 w 14"/>
                  <a:gd name="T21" fmla="*/ 1 h 28"/>
                  <a:gd name="T22" fmla="*/ 3 w 14"/>
                  <a:gd name="T23" fmla="*/ 0 h 28"/>
                  <a:gd name="T24" fmla="*/ 3 w 14"/>
                  <a:gd name="T25" fmla="*/ 1 h 28"/>
                  <a:gd name="T26" fmla="*/ 3 w 14"/>
                  <a:gd name="T27" fmla="*/ 1 h 28"/>
                  <a:gd name="T28" fmla="*/ 3 w 14"/>
                  <a:gd name="T29" fmla="*/ 1 h 28"/>
                  <a:gd name="T30" fmla="*/ 3 w 14"/>
                  <a:gd name="T31" fmla="*/ 1 h 28"/>
                  <a:gd name="T32" fmla="*/ 3 w 14"/>
                  <a:gd name="T33" fmla="*/ 1 h 28"/>
                  <a:gd name="T34" fmla="*/ 3 w 14"/>
                  <a:gd name="T35" fmla="*/ 1 h 28"/>
                  <a:gd name="T36" fmla="*/ 3 w 14"/>
                  <a:gd name="T37" fmla="*/ 1 h 28"/>
                  <a:gd name="T38" fmla="*/ 3 w 14"/>
                  <a:gd name="T39" fmla="*/ 1 h 28"/>
                  <a:gd name="T40" fmla="*/ 3 w 14"/>
                  <a:gd name="T41" fmla="*/ 1 h 28"/>
                  <a:gd name="T42" fmla="*/ 4 w 14"/>
                  <a:gd name="T43" fmla="*/ 1 h 28"/>
                  <a:gd name="T44" fmla="*/ 4 w 14"/>
                  <a:gd name="T45" fmla="*/ 1 h 28"/>
                  <a:gd name="T46" fmla="*/ 5 w 14"/>
                  <a:gd name="T47" fmla="*/ 1 h 28"/>
                  <a:gd name="T48" fmla="*/ 5 w 14"/>
                  <a:gd name="T49" fmla="*/ 1 h 28"/>
                  <a:gd name="T50" fmla="*/ 3 w 14"/>
                  <a:gd name="T51" fmla="*/ 1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28"/>
                  <a:gd name="T80" fmla="*/ 14 w 14"/>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28">
                    <a:moveTo>
                      <a:pt x="11" y="2"/>
                    </a:moveTo>
                    <a:lnTo>
                      <a:pt x="10" y="2"/>
                    </a:lnTo>
                    <a:lnTo>
                      <a:pt x="2" y="21"/>
                    </a:lnTo>
                    <a:lnTo>
                      <a:pt x="0" y="26"/>
                    </a:lnTo>
                    <a:lnTo>
                      <a:pt x="1" y="27"/>
                    </a:lnTo>
                    <a:lnTo>
                      <a:pt x="2" y="28"/>
                    </a:lnTo>
                    <a:lnTo>
                      <a:pt x="5" y="25"/>
                    </a:lnTo>
                    <a:lnTo>
                      <a:pt x="5" y="23"/>
                    </a:lnTo>
                    <a:lnTo>
                      <a:pt x="12" y="2"/>
                    </a:lnTo>
                    <a:lnTo>
                      <a:pt x="12" y="1"/>
                    </a:lnTo>
                    <a:lnTo>
                      <a:pt x="11" y="1"/>
                    </a:lnTo>
                    <a:lnTo>
                      <a:pt x="11" y="0"/>
                    </a:lnTo>
                    <a:lnTo>
                      <a:pt x="11" y="1"/>
                    </a:lnTo>
                    <a:lnTo>
                      <a:pt x="10" y="1"/>
                    </a:lnTo>
                    <a:lnTo>
                      <a:pt x="10" y="2"/>
                    </a:lnTo>
                    <a:lnTo>
                      <a:pt x="8" y="2"/>
                    </a:lnTo>
                    <a:lnTo>
                      <a:pt x="10" y="2"/>
                    </a:lnTo>
                    <a:lnTo>
                      <a:pt x="10" y="3"/>
                    </a:lnTo>
                    <a:lnTo>
                      <a:pt x="11" y="3"/>
                    </a:lnTo>
                    <a:lnTo>
                      <a:pt x="11" y="4"/>
                    </a:lnTo>
                    <a:lnTo>
                      <a:pt x="11" y="3"/>
                    </a:lnTo>
                    <a:lnTo>
                      <a:pt x="12" y="3"/>
                    </a:lnTo>
                    <a:lnTo>
                      <a:pt x="12" y="2"/>
                    </a:lnTo>
                    <a:lnTo>
                      <a:pt x="14" y="2"/>
                    </a:lnTo>
                    <a:lnTo>
                      <a:pt x="11"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4" name="Freeform 660">
                <a:extLst>
                  <a:ext uri="{FF2B5EF4-FFF2-40B4-BE49-F238E27FC236}">
                    <a16:creationId xmlns:a16="http://schemas.microsoft.com/office/drawing/2014/main" id="{F6EC3985-0069-9E7B-1A8F-EFED916C372C}"/>
                  </a:ext>
                </a:extLst>
              </p:cNvPr>
              <p:cNvSpPr>
                <a:spLocks/>
              </p:cNvSpPr>
              <p:nvPr/>
            </p:nvSpPr>
            <p:spPr bwMode="auto">
              <a:xfrm rot="4459259">
                <a:off x="3107" y="2740"/>
                <a:ext cx="17" cy="12"/>
              </a:xfrm>
              <a:custGeom>
                <a:avLst/>
                <a:gdLst>
                  <a:gd name="T0" fmla="*/ 8 w 31"/>
                  <a:gd name="T1" fmla="*/ 0 h 20"/>
                  <a:gd name="T2" fmla="*/ 5 w 31"/>
                  <a:gd name="T3" fmla="*/ 3 h 20"/>
                  <a:gd name="T4" fmla="*/ 5 w 31"/>
                  <a:gd name="T5" fmla="*/ 4 h 20"/>
                  <a:gd name="T6" fmla="*/ 4 w 31"/>
                  <a:gd name="T7" fmla="*/ 4 h 20"/>
                  <a:gd name="T8" fmla="*/ 3 w 31"/>
                  <a:gd name="T9" fmla="*/ 5 h 20"/>
                  <a:gd name="T10" fmla="*/ 2 w 31"/>
                  <a:gd name="T11" fmla="*/ 6 h 20"/>
                  <a:gd name="T12" fmla="*/ 0 w 31"/>
                  <a:gd name="T13" fmla="*/ 7 h 20"/>
                  <a:gd name="T14" fmla="*/ 0 w 31"/>
                  <a:gd name="T15" fmla="*/ 7 h 20"/>
                  <a:gd name="T16" fmla="*/ 0 w 31"/>
                  <a:gd name="T17" fmla="*/ 7 h 20"/>
                  <a:gd name="T18" fmla="*/ 2 w 31"/>
                  <a:gd name="T19" fmla="*/ 7 h 20"/>
                  <a:gd name="T20" fmla="*/ 3 w 31"/>
                  <a:gd name="T21" fmla="*/ 7 h 20"/>
                  <a:gd name="T22" fmla="*/ 4 w 31"/>
                  <a:gd name="T23" fmla="*/ 6 h 20"/>
                  <a:gd name="T24" fmla="*/ 4 w 31"/>
                  <a:gd name="T25" fmla="*/ 6 h 20"/>
                  <a:gd name="T26" fmla="*/ 7 w 31"/>
                  <a:gd name="T27" fmla="*/ 4 h 20"/>
                  <a:gd name="T28" fmla="*/ 7 w 31"/>
                  <a:gd name="T29" fmla="*/ 4 h 20"/>
                  <a:gd name="T30" fmla="*/ 7 w 31"/>
                  <a:gd name="T31" fmla="*/ 4 h 20"/>
                  <a:gd name="T32" fmla="*/ 9 w 31"/>
                  <a:gd name="T33" fmla="*/ 1 h 20"/>
                  <a:gd name="T34" fmla="*/ 8 w 31"/>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0"/>
                  <a:gd name="T56" fmla="*/ 31 w 31"/>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0">
                    <a:moveTo>
                      <a:pt x="28" y="0"/>
                    </a:moveTo>
                    <a:lnTo>
                      <a:pt x="19" y="9"/>
                    </a:lnTo>
                    <a:lnTo>
                      <a:pt x="17" y="10"/>
                    </a:lnTo>
                    <a:lnTo>
                      <a:pt x="15" y="10"/>
                    </a:lnTo>
                    <a:lnTo>
                      <a:pt x="10" y="13"/>
                    </a:lnTo>
                    <a:lnTo>
                      <a:pt x="5" y="16"/>
                    </a:lnTo>
                    <a:lnTo>
                      <a:pt x="0" y="18"/>
                    </a:lnTo>
                    <a:lnTo>
                      <a:pt x="0" y="19"/>
                    </a:lnTo>
                    <a:lnTo>
                      <a:pt x="0" y="20"/>
                    </a:lnTo>
                    <a:lnTo>
                      <a:pt x="8" y="18"/>
                    </a:lnTo>
                    <a:lnTo>
                      <a:pt x="9" y="18"/>
                    </a:lnTo>
                    <a:lnTo>
                      <a:pt x="13" y="16"/>
                    </a:lnTo>
                    <a:lnTo>
                      <a:pt x="21" y="11"/>
                    </a:lnTo>
                    <a:lnTo>
                      <a:pt x="22" y="10"/>
                    </a:lnTo>
                    <a:lnTo>
                      <a:pt x="23" y="10"/>
                    </a:lnTo>
                    <a:lnTo>
                      <a:pt x="31" y="3"/>
                    </a:lnTo>
                    <a:lnTo>
                      <a:pt x="2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5" name="Freeform 661">
                <a:extLst>
                  <a:ext uri="{FF2B5EF4-FFF2-40B4-BE49-F238E27FC236}">
                    <a16:creationId xmlns:a16="http://schemas.microsoft.com/office/drawing/2014/main" id="{13E7DE16-A2F2-3AF2-BACA-6BEB4B78E288}"/>
                  </a:ext>
                </a:extLst>
              </p:cNvPr>
              <p:cNvSpPr>
                <a:spLocks/>
              </p:cNvSpPr>
              <p:nvPr/>
            </p:nvSpPr>
            <p:spPr bwMode="auto">
              <a:xfrm rot="4459259">
                <a:off x="3104" y="2723"/>
                <a:ext cx="14" cy="12"/>
              </a:xfrm>
              <a:custGeom>
                <a:avLst/>
                <a:gdLst>
                  <a:gd name="T0" fmla="*/ 7 w 25"/>
                  <a:gd name="T1" fmla="*/ 6 h 21"/>
                  <a:gd name="T2" fmla="*/ 8 w 25"/>
                  <a:gd name="T3" fmla="*/ 6 h 21"/>
                  <a:gd name="T4" fmla="*/ 6 w 25"/>
                  <a:gd name="T5" fmla="*/ 5 h 21"/>
                  <a:gd name="T6" fmla="*/ 1 w 25"/>
                  <a:gd name="T7" fmla="*/ 0 h 21"/>
                  <a:gd name="T8" fmla="*/ 1 w 25"/>
                  <a:gd name="T9" fmla="*/ 1 h 21"/>
                  <a:gd name="T10" fmla="*/ 0 w 25"/>
                  <a:gd name="T11" fmla="*/ 1 h 21"/>
                  <a:gd name="T12" fmla="*/ 4 w 25"/>
                  <a:gd name="T13" fmla="*/ 6 h 21"/>
                  <a:gd name="T14" fmla="*/ 4 w 25"/>
                  <a:gd name="T15" fmla="*/ 6 h 21"/>
                  <a:gd name="T16" fmla="*/ 7 w 25"/>
                  <a:gd name="T17" fmla="*/ 7 h 21"/>
                  <a:gd name="T18" fmla="*/ 7 w 25"/>
                  <a:gd name="T19" fmla="*/ 7 h 21"/>
                  <a:gd name="T20" fmla="*/ 7 w 25"/>
                  <a:gd name="T21" fmla="*/ 7 h 21"/>
                  <a:gd name="T22" fmla="*/ 7 w 25"/>
                  <a:gd name="T23" fmla="*/ 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1"/>
                  <a:gd name="T38" fmla="*/ 25 w 25"/>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1">
                    <a:moveTo>
                      <a:pt x="24" y="20"/>
                    </a:moveTo>
                    <a:lnTo>
                      <a:pt x="25" y="19"/>
                    </a:lnTo>
                    <a:lnTo>
                      <a:pt x="17" y="14"/>
                    </a:lnTo>
                    <a:lnTo>
                      <a:pt x="2" y="0"/>
                    </a:lnTo>
                    <a:lnTo>
                      <a:pt x="1" y="1"/>
                    </a:lnTo>
                    <a:lnTo>
                      <a:pt x="0" y="2"/>
                    </a:lnTo>
                    <a:lnTo>
                      <a:pt x="15" y="17"/>
                    </a:lnTo>
                    <a:lnTo>
                      <a:pt x="23" y="21"/>
                    </a:lnTo>
                    <a:lnTo>
                      <a:pt x="24" y="21"/>
                    </a:lnTo>
                    <a:lnTo>
                      <a:pt x="24" y="2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6" name="Freeform 662">
                <a:extLst>
                  <a:ext uri="{FF2B5EF4-FFF2-40B4-BE49-F238E27FC236}">
                    <a16:creationId xmlns:a16="http://schemas.microsoft.com/office/drawing/2014/main" id="{41E696C5-235C-9447-06A4-1B330B374B47}"/>
                  </a:ext>
                </a:extLst>
              </p:cNvPr>
              <p:cNvSpPr>
                <a:spLocks/>
              </p:cNvSpPr>
              <p:nvPr/>
            </p:nvSpPr>
            <p:spPr bwMode="auto">
              <a:xfrm rot="4459259">
                <a:off x="3204" y="2604"/>
                <a:ext cx="37" cy="201"/>
              </a:xfrm>
              <a:custGeom>
                <a:avLst/>
                <a:gdLst>
                  <a:gd name="T0" fmla="*/ 2 w 72"/>
                  <a:gd name="T1" fmla="*/ 108 h 373"/>
                  <a:gd name="T2" fmla="*/ 7 w 72"/>
                  <a:gd name="T3" fmla="*/ 88 h 373"/>
                  <a:gd name="T4" fmla="*/ 11 w 72"/>
                  <a:gd name="T5" fmla="*/ 71 h 373"/>
                  <a:gd name="T6" fmla="*/ 14 w 72"/>
                  <a:gd name="T7" fmla="*/ 54 h 373"/>
                  <a:gd name="T8" fmla="*/ 15 w 72"/>
                  <a:gd name="T9" fmla="*/ 45 h 373"/>
                  <a:gd name="T10" fmla="*/ 16 w 72"/>
                  <a:gd name="T11" fmla="*/ 36 h 373"/>
                  <a:gd name="T12" fmla="*/ 17 w 72"/>
                  <a:gd name="T13" fmla="*/ 27 h 373"/>
                  <a:gd name="T14" fmla="*/ 18 w 72"/>
                  <a:gd name="T15" fmla="*/ 18 h 373"/>
                  <a:gd name="T16" fmla="*/ 18 w 72"/>
                  <a:gd name="T17" fmla="*/ 10 h 373"/>
                  <a:gd name="T18" fmla="*/ 19 w 72"/>
                  <a:gd name="T19" fmla="*/ 0 h 373"/>
                  <a:gd name="T20" fmla="*/ 18 w 72"/>
                  <a:gd name="T21" fmla="*/ 0 h 373"/>
                  <a:gd name="T22" fmla="*/ 18 w 72"/>
                  <a:gd name="T23" fmla="*/ 1 h 373"/>
                  <a:gd name="T24" fmla="*/ 19 w 72"/>
                  <a:gd name="T25" fmla="*/ 1 h 373"/>
                  <a:gd name="T26" fmla="*/ 18 w 72"/>
                  <a:gd name="T27" fmla="*/ 1 h 373"/>
                  <a:gd name="T28" fmla="*/ 18 w 72"/>
                  <a:gd name="T29" fmla="*/ 1 h 373"/>
                  <a:gd name="T30" fmla="*/ 17 w 72"/>
                  <a:gd name="T31" fmla="*/ 18 h 373"/>
                  <a:gd name="T32" fmla="*/ 15 w 72"/>
                  <a:gd name="T33" fmla="*/ 36 h 373"/>
                  <a:gd name="T34" fmla="*/ 14 w 72"/>
                  <a:gd name="T35" fmla="*/ 45 h 373"/>
                  <a:gd name="T36" fmla="*/ 10 w 72"/>
                  <a:gd name="T37" fmla="*/ 71 h 373"/>
                  <a:gd name="T38" fmla="*/ 1 w 72"/>
                  <a:gd name="T39" fmla="*/ 105 h 373"/>
                  <a:gd name="T40" fmla="*/ 1 w 72"/>
                  <a:gd name="T41" fmla="*/ 105 h 373"/>
                  <a:gd name="T42" fmla="*/ 1 w 72"/>
                  <a:gd name="T43" fmla="*/ 105 h 373"/>
                  <a:gd name="T44" fmla="*/ 1 w 72"/>
                  <a:gd name="T45" fmla="*/ 105 h 373"/>
                  <a:gd name="T46" fmla="*/ 1 w 72"/>
                  <a:gd name="T47" fmla="*/ 105 h 373"/>
                  <a:gd name="T48" fmla="*/ 1 w 72"/>
                  <a:gd name="T49" fmla="*/ 105 h 373"/>
                  <a:gd name="T50" fmla="*/ 1 w 72"/>
                  <a:gd name="T51" fmla="*/ 105 h 373"/>
                  <a:gd name="T52" fmla="*/ 1 w 72"/>
                  <a:gd name="T53" fmla="*/ 105 h 373"/>
                  <a:gd name="T54" fmla="*/ 0 w 72"/>
                  <a:gd name="T55" fmla="*/ 108 h 373"/>
                  <a:gd name="T56" fmla="*/ 1 w 72"/>
                  <a:gd name="T57" fmla="*/ 108 h 373"/>
                  <a:gd name="T58" fmla="*/ 1 w 72"/>
                  <a:gd name="T59" fmla="*/ 108 h 373"/>
                  <a:gd name="T60" fmla="*/ 1 w 72"/>
                  <a:gd name="T61" fmla="*/ 108 h 373"/>
                  <a:gd name="T62" fmla="*/ 1 w 72"/>
                  <a:gd name="T63" fmla="*/ 108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373"/>
                  <a:gd name="T98" fmla="*/ 72 w 72"/>
                  <a:gd name="T99" fmla="*/ 373 h 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373">
                    <a:moveTo>
                      <a:pt x="3" y="371"/>
                    </a:moveTo>
                    <a:lnTo>
                      <a:pt x="5" y="371"/>
                    </a:lnTo>
                    <a:lnTo>
                      <a:pt x="5" y="357"/>
                    </a:lnTo>
                    <a:lnTo>
                      <a:pt x="25" y="304"/>
                    </a:lnTo>
                    <a:lnTo>
                      <a:pt x="40" y="244"/>
                    </a:lnTo>
                    <a:lnTo>
                      <a:pt x="53" y="185"/>
                    </a:lnTo>
                    <a:lnTo>
                      <a:pt x="58" y="155"/>
                    </a:lnTo>
                    <a:lnTo>
                      <a:pt x="62" y="124"/>
                    </a:lnTo>
                    <a:lnTo>
                      <a:pt x="65" y="94"/>
                    </a:lnTo>
                    <a:lnTo>
                      <a:pt x="68" y="63"/>
                    </a:lnTo>
                    <a:lnTo>
                      <a:pt x="69" y="34"/>
                    </a:lnTo>
                    <a:lnTo>
                      <a:pt x="71" y="3"/>
                    </a:lnTo>
                    <a:lnTo>
                      <a:pt x="72" y="0"/>
                    </a:lnTo>
                    <a:lnTo>
                      <a:pt x="71" y="0"/>
                    </a:lnTo>
                    <a:lnTo>
                      <a:pt x="69" y="0"/>
                    </a:lnTo>
                    <a:lnTo>
                      <a:pt x="68" y="3"/>
                    </a:lnTo>
                    <a:lnTo>
                      <a:pt x="69" y="4"/>
                    </a:lnTo>
                    <a:lnTo>
                      <a:pt x="69" y="3"/>
                    </a:lnTo>
                    <a:lnTo>
                      <a:pt x="71" y="3"/>
                    </a:lnTo>
                    <a:lnTo>
                      <a:pt x="69" y="3"/>
                    </a:lnTo>
                    <a:lnTo>
                      <a:pt x="69" y="2"/>
                    </a:lnTo>
                    <a:lnTo>
                      <a:pt x="69" y="3"/>
                    </a:lnTo>
                    <a:lnTo>
                      <a:pt x="68" y="3"/>
                    </a:lnTo>
                    <a:lnTo>
                      <a:pt x="67" y="34"/>
                    </a:lnTo>
                    <a:lnTo>
                      <a:pt x="65" y="63"/>
                    </a:lnTo>
                    <a:lnTo>
                      <a:pt x="63" y="94"/>
                    </a:lnTo>
                    <a:lnTo>
                      <a:pt x="59" y="124"/>
                    </a:lnTo>
                    <a:lnTo>
                      <a:pt x="55" y="155"/>
                    </a:lnTo>
                    <a:lnTo>
                      <a:pt x="50" y="185"/>
                    </a:lnTo>
                    <a:lnTo>
                      <a:pt x="37" y="244"/>
                    </a:lnTo>
                    <a:lnTo>
                      <a:pt x="22" y="304"/>
                    </a:lnTo>
                    <a:lnTo>
                      <a:pt x="2" y="361"/>
                    </a:lnTo>
                    <a:lnTo>
                      <a:pt x="2" y="362"/>
                    </a:lnTo>
                    <a:lnTo>
                      <a:pt x="3" y="362"/>
                    </a:lnTo>
                    <a:lnTo>
                      <a:pt x="3" y="363"/>
                    </a:lnTo>
                    <a:lnTo>
                      <a:pt x="3" y="362"/>
                    </a:lnTo>
                    <a:lnTo>
                      <a:pt x="4" y="362"/>
                    </a:lnTo>
                    <a:lnTo>
                      <a:pt x="4" y="361"/>
                    </a:lnTo>
                    <a:lnTo>
                      <a:pt x="5" y="361"/>
                    </a:lnTo>
                    <a:lnTo>
                      <a:pt x="4" y="361"/>
                    </a:lnTo>
                    <a:lnTo>
                      <a:pt x="4" y="360"/>
                    </a:lnTo>
                    <a:lnTo>
                      <a:pt x="3" y="360"/>
                    </a:lnTo>
                    <a:lnTo>
                      <a:pt x="3" y="358"/>
                    </a:lnTo>
                    <a:lnTo>
                      <a:pt x="3" y="360"/>
                    </a:lnTo>
                    <a:lnTo>
                      <a:pt x="2" y="360"/>
                    </a:lnTo>
                    <a:lnTo>
                      <a:pt x="2" y="361"/>
                    </a:lnTo>
                    <a:lnTo>
                      <a:pt x="0" y="361"/>
                    </a:lnTo>
                    <a:lnTo>
                      <a:pt x="0" y="371"/>
                    </a:lnTo>
                    <a:lnTo>
                      <a:pt x="3" y="373"/>
                    </a:lnTo>
                    <a:lnTo>
                      <a:pt x="3" y="371"/>
                    </a:lnTo>
                    <a:lnTo>
                      <a:pt x="4" y="371"/>
                    </a:lnTo>
                    <a:lnTo>
                      <a:pt x="3" y="371"/>
                    </a:lnTo>
                    <a:lnTo>
                      <a:pt x="3" y="370"/>
                    </a:lnTo>
                    <a:lnTo>
                      <a:pt x="3" y="371"/>
                    </a:lnTo>
                    <a:lnTo>
                      <a:pt x="2" y="371"/>
                    </a:lnTo>
                    <a:lnTo>
                      <a:pt x="3" y="37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7" name="Freeform 663">
                <a:extLst>
                  <a:ext uri="{FF2B5EF4-FFF2-40B4-BE49-F238E27FC236}">
                    <a16:creationId xmlns:a16="http://schemas.microsoft.com/office/drawing/2014/main" id="{80658987-BD7B-4B37-F460-A9ED7D113F38}"/>
                  </a:ext>
                </a:extLst>
              </p:cNvPr>
              <p:cNvSpPr>
                <a:spLocks/>
              </p:cNvSpPr>
              <p:nvPr/>
            </p:nvSpPr>
            <p:spPr bwMode="auto">
              <a:xfrm rot="4459259">
                <a:off x="3329" y="2695"/>
                <a:ext cx="5" cy="3"/>
              </a:xfrm>
              <a:custGeom>
                <a:avLst/>
                <a:gdLst>
                  <a:gd name="T0" fmla="*/ 1 w 8"/>
                  <a:gd name="T1" fmla="*/ 1 h 7"/>
                  <a:gd name="T2" fmla="*/ 1 w 8"/>
                  <a:gd name="T3" fmla="*/ 1 h 7"/>
                  <a:gd name="T4" fmla="*/ 1 w 8"/>
                  <a:gd name="T5" fmla="*/ 1 h 7"/>
                  <a:gd name="T6" fmla="*/ 2 w 8"/>
                  <a:gd name="T7" fmla="*/ 1 h 7"/>
                  <a:gd name="T8" fmla="*/ 3 w 8"/>
                  <a:gd name="T9" fmla="*/ 0 h 7"/>
                  <a:gd name="T10" fmla="*/ 3 w 8"/>
                  <a:gd name="T11" fmla="*/ 0 h 7"/>
                  <a:gd name="T12" fmla="*/ 3 w 8"/>
                  <a:gd name="T13" fmla="*/ 0 h 7"/>
                  <a:gd name="T14" fmla="*/ 1 w 8"/>
                  <a:gd name="T15" fmla="*/ 0 h 7"/>
                  <a:gd name="T16" fmla="*/ 1 w 8"/>
                  <a:gd name="T17" fmla="*/ 1 h 7"/>
                  <a:gd name="T18" fmla="*/ 0 w 8"/>
                  <a:gd name="T19" fmla="*/ 1 h 7"/>
                  <a:gd name="T20" fmla="*/ 1 w 8"/>
                  <a:gd name="T21" fmla="*/ 1 h 7"/>
                  <a:gd name="T22" fmla="*/ 1 w 8"/>
                  <a:gd name="T23" fmla="*/ 1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3" y="7"/>
                    </a:moveTo>
                    <a:lnTo>
                      <a:pt x="3" y="7"/>
                    </a:lnTo>
                    <a:lnTo>
                      <a:pt x="3" y="6"/>
                    </a:lnTo>
                    <a:lnTo>
                      <a:pt x="4" y="4"/>
                    </a:lnTo>
                    <a:lnTo>
                      <a:pt x="8" y="3"/>
                    </a:lnTo>
                    <a:lnTo>
                      <a:pt x="8" y="1"/>
                    </a:lnTo>
                    <a:lnTo>
                      <a:pt x="8" y="0"/>
                    </a:lnTo>
                    <a:lnTo>
                      <a:pt x="3" y="3"/>
                    </a:lnTo>
                    <a:lnTo>
                      <a:pt x="1" y="4"/>
                    </a:lnTo>
                    <a:lnTo>
                      <a:pt x="0" y="6"/>
                    </a:lnTo>
                    <a:lnTo>
                      <a:pt x="1" y="6"/>
                    </a:lnTo>
                    <a:lnTo>
                      <a:pt x="3" y="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8" name="Freeform 664">
                <a:extLst>
                  <a:ext uri="{FF2B5EF4-FFF2-40B4-BE49-F238E27FC236}">
                    <a16:creationId xmlns:a16="http://schemas.microsoft.com/office/drawing/2014/main" id="{94603273-264E-B11C-7821-03165080A2FA}"/>
                  </a:ext>
                </a:extLst>
              </p:cNvPr>
              <p:cNvSpPr>
                <a:spLocks/>
              </p:cNvSpPr>
              <p:nvPr/>
            </p:nvSpPr>
            <p:spPr bwMode="auto">
              <a:xfrm rot="4459259">
                <a:off x="2744" y="2674"/>
                <a:ext cx="53" cy="69"/>
              </a:xfrm>
              <a:custGeom>
                <a:avLst/>
                <a:gdLst>
                  <a:gd name="T0" fmla="*/ 17 w 101"/>
                  <a:gd name="T1" fmla="*/ 2 h 131"/>
                  <a:gd name="T2" fmla="*/ 18 w 101"/>
                  <a:gd name="T3" fmla="*/ 4 h 131"/>
                  <a:gd name="T4" fmla="*/ 19 w 101"/>
                  <a:gd name="T5" fmla="*/ 5 h 131"/>
                  <a:gd name="T6" fmla="*/ 21 w 101"/>
                  <a:gd name="T7" fmla="*/ 7 h 131"/>
                  <a:gd name="T8" fmla="*/ 23 w 101"/>
                  <a:gd name="T9" fmla="*/ 7 h 131"/>
                  <a:gd name="T10" fmla="*/ 25 w 101"/>
                  <a:gd name="T11" fmla="*/ 7 h 131"/>
                  <a:gd name="T12" fmla="*/ 26 w 101"/>
                  <a:gd name="T13" fmla="*/ 7 h 131"/>
                  <a:gd name="T14" fmla="*/ 27 w 101"/>
                  <a:gd name="T15" fmla="*/ 7 h 131"/>
                  <a:gd name="T16" fmla="*/ 27 w 101"/>
                  <a:gd name="T17" fmla="*/ 8 h 131"/>
                  <a:gd name="T18" fmla="*/ 28 w 101"/>
                  <a:gd name="T19" fmla="*/ 9 h 131"/>
                  <a:gd name="T20" fmla="*/ 28 w 101"/>
                  <a:gd name="T21" fmla="*/ 10 h 131"/>
                  <a:gd name="T22" fmla="*/ 27 w 101"/>
                  <a:gd name="T23" fmla="*/ 11 h 131"/>
                  <a:gd name="T24" fmla="*/ 26 w 101"/>
                  <a:gd name="T25" fmla="*/ 13 h 131"/>
                  <a:gd name="T26" fmla="*/ 23 w 101"/>
                  <a:gd name="T27" fmla="*/ 16 h 131"/>
                  <a:gd name="T28" fmla="*/ 19 w 101"/>
                  <a:gd name="T29" fmla="*/ 19 h 131"/>
                  <a:gd name="T30" fmla="*/ 16 w 101"/>
                  <a:gd name="T31" fmla="*/ 23 h 131"/>
                  <a:gd name="T32" fmla="*/ 13 w 101"/>
                  <a:gd name="T33" fmla="*/ 27 h 131"/>
                  <a:gd name="T34" fmla="*/ 10 w 101"/>
                  <a:gd name="T35" fmla="*/ 31 h 131"/>
                  <a:gd name="T36" fmla="*/ 8 w 101"/>
                  <a:gd name="T37" fmla="*/ 35 h 131"/>
                  <a:gd name="T38" fmla="*/ 4 w 101"/>
                  <a:gd name="T39" fmla="*/ 36 h 131"/>
                  <a:gd name="T40" fmla="*/ 2 w 101"/>
                  <a:gd name="T41" fmla="*/ 36 h 131"/>
                  <a:gd name="T42" fmla="*/ 1 w 101"/>
                  <a:gd name="T43" fmla="*/ 35 h 131"/>
                  <a:gd name="T44" fmla="*/ 0 w 101"/>
                  <a:gd name="T45" fmla="*/ 33 h 131"/>
                  <a:gd name="T46" fmla="*/ 0 w 101"/>
                  <a:gd name="T47" fmla="*/ 30 h 131"/>
                  <a:gd name="T48" fmla="*/ 2 w 101"/>
                  <a:gd name="T49" fmla="*/ 27 h 131"/>
                  <a:gd name="T50" fmla="*/ 4 w 101"/>
                  <a:gd name="T51" fmla="*/ 23 h 131"/>
                  <a:gd name="T52" fmla="*/ 6 w 101"/>
                  <a:gd name="T53" fmla="*/ 18 h 131"/>
                  <a:gd name="T54" fmla="*/ 8 w 101"/>
                  <a:gd name="T55" fmla="*/ 13 h 131"/>
                  <a:gd name="T56" fmla="*/ 10 w 101"/>
                  <a:gd name="T57" fmla="*/ 8 h 131"/>
                  <a:gd name="T58" fmla="*/ 12 w 101"/>
                  <a:gd name="T59" fmla="*/ 4 h 131"/>
                  <a:gd name="T60" fmla="*/ 13 w 101"/>
                  <a:gd name="T61" fmla="*/ 1 h 131"/>
                  <a:gd name="T62" fmla="*/ 13 w 101"/>
                  <a:gd name="T63" fmla="*/ 1 h 131"/>
                  <a:gd name="T64" fmla="*/ 14 w 101"/>
                  <a:gd name="T65" fmla="*/ 0 h 131"/>
                  <a:gd name="T66" fmla="*/ 15 w 101"/>
                  <a:gd name="T67" fmla="*/ 0 h 131"/>
                  <a:gd name="T68" fmla="*/ 16 w 101"/>
                  <a:gd name="T69" fmla="*/ 0 h 131"/>
                  <a:gd name="T70" fmla="*/ 16 w 101"/>
                  <a:gd name="T71" fmla="*/ 1 h 131"/>
                  <a:gd name="T72" fmla="*/ 16 w 101"/>
                  <a:gd name="T73" fmla="*/ 1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31"/>
                  <a:gd name="T113" fmla="*/ 101 w 101"/>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31">
                    <a:moveTo>
                      <a:pt x="59" y="3"/>
                    </a:moveTo>
                    <a:lnTo>
                      <a:pt x="62" y="6"/>
                    </a:lnTo>
                    <a:lnTo>
                      <a:pt x="63" y="9"/>
                    </a:lnTo>
                    <a:lnTo>
                      <a:pt x="65" y="13"/>
                    </a:lnTo>
                    <a:lnTo>
                      <a:pt x="68" y="16"/>
                    </a:lnTo>
                    <a:lnTo>
                      <a:pt x="71" y="19"/>
                    </a:lnTo>
                    <a:lnTo>
                      <a:pt x="73" y="21"/>
                    </a:lnTo>
                    <a:lnTo>
                      <a:pt x="77" y="24"/>
                    </a:lnTo>
                    <a:lnTo>
                      <a:pt x="81" y="25"/>
                    </a:lnTo>
                    <a:lnTo>
                      <a:pt x="83" y="26"/>
                    </a:lnTo>
                    <a:lnTo>
                      <a:pt x="87" y="27"/>
                    </a:lnTo>
                    <a:lnTo>
                      <a:pt x="91" y="26"/>
                    </a:lnTo>
                    <a:lnTo>
                      <a:pt x="94" y="26"/>
                    </a:lnTo>
                    <a:lnTo>
                      <a:pt x="96" y="25"/>
                    </a:lnTo>
                    <a:lnTo>
                      <a:pt x="97" y="26"/>
                    </a:lnTo>
                    <a:lnTo>
                      <a:pt x="99" y="26"/>
                    </a:lnTo>
                    <a:lnTo>
                      <a:pt x="99" y="27"/>
                    </a:lnTo>
                    <a:lnTo>
                      <a:pt x="100" y="29"/>
                    </a:lnTo>
                    <a:lnTo>
                      <a:pt x="101" y="31"/>
                    </a:lnTo>
                    <a:lnTo>
                      <a:pt x="101" y="33"/>
                    </a:lnTo>
                    <a:lnTo>
                      <a:pt x="101" y="35"/>
                    </a:lnTo>
                    <a:lnTo>
                      <a:pt x="101" y="37"/>
                    </a:lnTo>
                    <a:lnTo>
                      <a:pt x="101" y="39"/>
                    </a:lnTo>
                    <a:lnTo>
                      <a:pt x="100" y="40"/>
                    </a:lnTo>
                    <a:lnTo>
                      <a:pt x="99" y="43"/>
                    </a:lnTo>
                    <a:lnTo>
                      <a:pt x="94" y="47"/>
                    </a:lnTo>
                    <a:lnTo>
                      <a:pt x="87" y="53"/>
                    </a:lnTo>
                    <a:lnTo>
                      <a:pt x="81" y="59"/>
                    </a:lnTo>
                    <a:lnTo>
                      <a:pt x="74" y="65"/>
                    </a:lnTo>
                    <a:lnTo>
                      <a:pt x="68" y="71"/>
                    </a:lnTo>
                    <a:lnTo>
                      <a:pt x="62" y="77"/>
                    </a:lnTo>
                    <a:lnTo>
                      <a:pt x="57" y="83"/>
                    </a:lnTo>
                    <a:lnTo>
                      <a:pt x="51" y="90"/>
                    </a:lnTo>
                    <a:lnTo>
                      <a:pt x="46" y="97"/>
                    </a:lnTo>
                    <a:lnTo>
                      <a:pt x="42" y="104"/>
                    </a:lnTo>
                    <a:lnTo>
                      <a:pt x="39" y="111"/>
                    </a:lnTo>
                    <a:lnTo>
                      <a:pt x="36" y="121"/>
                    </a:lnTo>
                    <a:lnTo>
                      <a:pt x="28" y="125"/>
                    </a:lnTo>
                    <a:lnTo>
                      <a:pt x="21" y="128"/>
                    </a:lnTo>
                    <a:lnTo>
                      <a:pt x="14" y="129"/>
                    </a:lnTo>
                    <a:lnTo>
                      <a:pt x="11" y="131"/>
                    </a:lnTo>
                    <a:lnTo>
                      <a:pt x="7" y="131"/>
                    </a:lnTo>
                    <a:lnTo>
                      <a:pt x="4" y="129"/>
                    </a:lnTo>
                    <a:lnTo>
                      <a:pt x="2" y="127"/>
                    </a:lnTo>
                    <a:lnTo>
                      <a:pt x="2" y="123"/>
                    </a:lnTo>
                    <a:lnTo>
                      <a:pt x="0" y="119"/>
                    </a:lnTo>
                    <a:lnTo>
                      <a:pt x="0" y="114"/>
                    </a:lnTo>
                    <a:lnTo>
                      <a:pt x="0" y="108"/>
                    </a:lnTo>
                    <a:lnTo>
                      <a:pt x="0" y="101"/>
                    </a:lnTo>
                    <a:lnTo>
                      <a:pt x="5" y="96"/>
                    </a:lnTo>
                    <a:lnTo>
                      <a:pt x="9" y="90"/>
                    </a:lnTo>
                    <a:lnTo>
                      <a:pt x="14" y="83"/>
                    </a:lnTo>
                    <a:lnTo>
                      <a:pt x="18" y="75"/>
                    </a:lnTo>
                    <a:lnTo>
                      <a:pt x="22" y="66"/>
                    </a:lnTo>
                    <a:lnTo>
                      <a:pt x="26" y="58"/>
                    </a:lnTo>
                    <a:lnTo>
                      <a:pt x="30" y="48"/>
                    </a:lnTo>
                    <a:lnTo>
                      <a:pt x="34" y="39"/>
                    </a:lnTo>
                    <a:lnTo>
                      <a:pt x="37" y="31"/>
                    </a:lnTo>
                    <a:lnTo>
                      <a:pt x="40" y="21"/>
                    </a:lnTo>
                    <a:lnTo>
                      <a:pt x="42" y="14"/>
                    </a:lnTo>
                    <a:lnTo>
                      <a:pt x="45" y="7"/>
                    </a:lnTo>
                    <a:lnTo>
                      <a:pt x="46" y="4"/>
                    </a:lnTo>
                    <a:lnTo>
                      <a:pt x="48" y="3"/>
                    </a:lnTo>
                    <a:lnTo>
                      <a:pt x="48" y="2"/>
                    </a:lnTo>
                    <a:lnTo>
                      <a:pt x="49" y="1"/>
                    </a:lnTo>
                    <a:lnTo>
                      <a:pt x="50" y="0"/>
                    </a:lnTo>
                    <a:lnTo>
                      <a:pt x="53" y="0"/>
                    </a:lnTo>
                    <a:lnTo>
                      <a:pt x="54" y="0"/>
                    </a:lnTo>
                    <a:lnTo>
                      <a:pt x="55" y="0"/>
                    </a:lnTo>
                    <a:lnTo>
                      <a:pt x="57" y="0"/>
                    </a:lnTo>
                    <a:lnTo>
                      <a:pt x="58" y="1"/>
                    </a:lnTo>
                    <a:lnTo>
                      <a:pt x="59" y="1"/>
                    </a:lnTo>
                    <a:lnTo>
                      <a:pt x="59"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9" name="Freeform 665">
                <a:extLst>
                  <a:ext uri="{FF2B5EF4-FFF2-40B4-BE49-F238E27FC236}">
                    <a16:creationId xmlns:a16="http://schemas.microsoft.com/office/drawing/2014/main" id="{50A4F972-4061-866A-F9F1-75EB68E9C3D4}"/>
                  </a:ext>
                </a:extLst>
              </p:cNvPr>
              <p:cNvSpPr>
                <a:spLocks/>
              </p:cNvSpPr>
              <p:nvPr/>
            </p:nvSpPr>
            <p:spPr bwMode="auto">
              <a:xfrm rot="4459259">
                <a:off x="2793" y="2707"/>
                <a:ext cx="17" cy="14"/>
              </a:xfrm>
              <a:custGeom>
                <a:avLst/>
                <a:gdLst>
                  <a:gd name="T0" fmla="*/ 1 w 33"/>
                  <a:gd name="T1" fmla="*/ 0 h 26"/>
                  <a:gd name="T2" fmla="*/ 0 w 33"/>
                  <a:gd name="T3" fmla="*/ 1 h 26"/>
                  <a:gd name="T4" fmla="*/ 1 w 33"/>
                  <a:gd name="T5" fmla="*/ 2 h 26"/>
                  <a:gd name="T6" fmla="*/ 1 w 33"/>
                  <a:gd name="T7" fmla="*/ 2 h 26"/>
                  <a:gd name="T8" fmla="*/ 1 w 33"/>
                  <a:gd name="T9" fmla="*/ 2 h 26"/>
                  <a:gd name="T10" fmla="*/ 3 w 33"/>
                  <a:gd name="T11" fmla="*/ 5 h 26"/>
                  <a:gd name="T12" fmla="*/ 3 w 33"/>
                  <a:gd name="T13" fmla="*/ 5 h 26"/>
                  <a:gd name="T14" fmla="*/ 4 w 33"/>
                  <a:gd name="T15" fmla="*/ 6 h 26"/>
                  <a:gd name="T16" fmla="*/ 4 w 33"/>
                  <a:gd name="T17" fmla="*/ 6 h 26"/>
                  <a:gd name="T18" fmla="*/ 5 w 33"/>
                  <a:gd name="T19" fmla="*/ 6 h 26"/>
                  <a:gd name="T20" fmla="*/ 5 w 33"/>
                  <a:gd name="T21" fmla="*/ 6 h 26"/>
                  <a:gd name="T22" fmla="*/ 6 w 33"/>
                  <a:gd name="T23" fmla="*/ 7 h 26"/>
                  <a:gd name="T24" fmla="*/ 7 w 33"/>
                  <a:gd name="T25" fmla="*/ 7 h 26"/>
                  <a:gd name="T26" fmla="*/ 7 w 33"/>
                  <a:gd name="T27" fmla="*/ 7 h 26"/>
                  <a:gd name="T28" fmla="*/ 8 w 33"/>
                  <a:gd name="T29" fmla="*/ 8 h 26"/>
                  <a:gd name="T30" fmla="*/ 8 w 33"/>
                  <a:gd name="T31" fmla="*/ 7 h 26"/>
                  <a:gd name="T32" fmla="*/ 8 w 33"/>
                  <a:gd name="T33" fmla="*/ 7 h 26"/>
                  <a:gd name="T34" fmla="*/ 8 w 33"/>
                  <a:gd name="T35" fmla="*/ 7 h 26"/>
                  <a:gd name="T36" fmla="*/ 8 w 33"/>
                  <a:gd name="T37" fmla="*/ 7 h 26"/>
                  <a:gd name="T38" fmla="*/ 8 w 33"/>
                  <a:gd name="T39" fmla="*/ 7 h 26"/>
                  <a:gd name="T40" fmla="*/ 7 w 33"/>
                  <a:gd name="T41" fmla="*/ 7 h 26"/>
                  <a:gd name="T42" fmla="*/ 8 w 33"/>
                  <a:gd name="T43" fmla="*/ 8 h 26"/>
                  <a:gd name="T44" fmla="*/ 9 w 33"/>
                  <a:gd name="T45" fmla="*/ 7 h 26"/>
                  <a:gd name="T46" fmla="*/ 9 w 33"/>
                  <a:gd name="T47" fmla="*/ 7 h 26"/>
                  <a:gd name="T48" fmla="*/ 9 w 33"/>
                  <a:gd name="T49" fmla="*/ 6 h 26"/>
                  <a:gd name="T50" fmla="*/ 8 w 33"/>
                  <a:gd name="T51" fmla="*/ 7 h 26"/>
                  <a:gd name="T52" fmla="*/ 7 w 33"/>
                  <a:gd name="T53" fmla="*/ 6 h 26"/>
                  <a:gd name="T54" fmla="*/ 6 w 33"/>
                  <a:gd name="T55" fmla="*/ 6 h 26"/>
                  <a:gd name="T56" fmla="*/ 6 w 33"/>
                  <a:gd name="T57" fmla="*/ 6 h 26"/>
                  <a:gd name="T58" fmla="*/ 6 w 33"/>
                  <a:gd name="T59" fmla="*/ 6 h 26"/>
                  <a:gd name="T60" fmla="*/ 4 w 33"/>
                  <a:gd name="T61" fmla="*/ 5 h 26"/>
                  <a:gd name="T62" fmla="*/ 3 w 33"/>
                  <a:gd name="T63" fmla="*/ 4 h 26"/>
                  <a:gd name="T64" fmla="*/ 2 w 33"/>
                  <a:gd name="T65" fmla="*/ 2 h 26"/>
                  <a:gd name="T66" fmla="*/ 2 w 33"/>
                  <a:gd name="T67" fmla="*/ 1 h 26"/>
                  <a:gd name="T68" fmla="*/ 2 w 33"/>
                  <a:gd name="T69" fmla="*/ 1 h 26"/>
                  <a:gd name="T70" fmla="*/ 1 w 33"/>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26"/>
                  <a:gd name="T110" fmla="*/ 33 w 33"/>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26">
                    <a:moveTo>
                      <a:pt x="2" y="0"/>
                    </a:moveTo>
                    <a:lnTo>
                      <a:pt x="0" y="2"/>
                    </a:lnTo>
                    <a:lnTo>
                      <a:pt x="2" y="5"/>
                    </a:lnTo>
                    <a:lnTo>
                      <a:pt x="4" y="7"/>
                    </a:lnTo>
                    <a:lnTo>
                      <a:pt x="4" y="8"/>
                    </a:lnTo>
                    <a:lnTo>
                      <a:pt x="9" y="16"/>
                    </a:lnTo>
                    <a:lnTo>
                      <a:pt x="14" y="20"/>
                    </a:lnTo>
                    <a:lnTo>
                      <a:pt x="18" y="23"/>
                    </a:lnTo>
                    <a:lnTo>
                      <a:pt x="19" y="23"/>
                    </a:lnTo>
                    <a:lnTo>
                      <a:pt x="23" y="24"/>
                    </a:lnTo>
                    <a:lnTo>
                      <a:pt x="25" y="25"/>
                    </a:lnTo>
                    <a:lnTo>
                      <a:pt x="29" y="26"/>
                    </a:lnTo>
                    <a:lnTo>
                      <a:pt x="29" y="25"/>
                    </a:lnTo>
                    <a:lnTo>
                      <a:pt x="30" y="25"/>
                    </a:lnTo>
                    <a:lnTo>
                      <a:pt x="29" y="25"/>
                    </a:lnTo>
                    <a:lnTo>
                      <a:pt x="29" y="24"/>
                    </a:lnTo>
                    <a:lnTo>
                      <a:pt x="29" y="25"/>
                    </a:lnTo>
                    <a:lnTo>
                      <a:pt x="28" y="25"/>
                    </a:lnTo>
                    <a:lnTo>
                      <a:pt x="29" y="26"/>
                    </a:lnTo>
                    <a:lnTo>
                      <a:pt x="33" y="25"/>
                    </a:lnTo>
                    <a:lnTo>
                      <a:pt x="33" y="24"/>
                    </a:lnTo>
                    <a:lnTo>
                      <a:pt x="33" y="23"/>
                    </a:lnTo>
                    <a:lnTo>
                      <a:pt x="29" y="24"/>
                    </a:lnTo>
                    <a:lnTo>
                      <a:pt x="25" y="23"/>
                    </a:lnTo>
                    <a:lnTo>
                      <a:pt x="23" y="22"/>
                    </a:lnTo>
                    <a:lnTo>
                      <a:pt x="22" y="20"/>
                    </a:lnTo>
                    <a:lnTo>
                      <a:pt x="16" y="18"/>
                    </a:lnTo>
                    <a:lnTo>
                      <a:pt x="11" y="13"/>
                    </a:lnTo>
                    <a:lnTo>
                      <a:pt x="6" y="5"/>
                    </a:lnTo>
                    <a:lnTo>
                      <a:pt x="5" y="4"/>
                    </a:lnTo>
                    <a:lnTo>
                      <a:pt x="5" y="2"/>
                    </a:lnTo>
                    <a:lnTo>
                      <a:pt x="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0" name="Freeform 666">
                <a:extLst>
                  <a:ext uri="{FF2B5EF4-FFF2-40B4-BE49-F238E27FC236}">
                    <a16:creationId xmlns:a16="http://schemas.microsoft.com/office/drawing/2014/main" id="{429A6D0A-0F95-1E45-EA5E-D9F2B9401AAD}"/>
                  </a:ext>
                </a:extLst>
              </p:cNvPr>
              <p:cNvSpPr>
                <a:spLocks/>
              </p:cNvSpPr>
              <p:nvPr/>
            </p:nvSpPr>
            <p:spPr bwMode="auto">
              <a:xfrm rot="4459259">
                <a:off x="2757" y="2663"/>
                <a:ext cx="25" cy="62"/>
              </a:xfrm>
              <a:custGeom>
                <a:avLst/>
                <a:gdLst>
                  <a:gd name="T0" fmla="*/ 1 w 50"/>
                  <a:gd name="T1" fmla="*/ 33 h 115"/>
                  <a:gd name="T2" fmla="*/ 2 w 50"/>
                  <a:gd name="T3" fmla="*/ 33 h 115"/>
                  <a:gd name="T4" fmla="*/ 2 w 50"/>
                  <a:gd name="T5" fmla="*/ 28 h 115"/>
                  <a:gd name="T6" fmla="*/ 3 w 50"/>
                  <a:gd name="T7" fmla="*/ 27 h 115"/>
                  <a:gd name="T8" fmla="*/ 3 w 50"/>
                  <a:gd name="T9" fmla="*/ 27 h 115"/>
                  <a:gd name="T10" fmla="*/ 3 w 50"/>
                  <a:gd name="T11" fmla="*/ 25 h 115"/>
                  <a:gd name="T12" fmla="*/ 5 w 50"/>
                  <a:gd name="T13" fmla="*/ 23 h 115"/>
                  <a:gd name="T14" fmla="*/ 5 w 50"/>
                  <a:gd name="T15" fmla="*/ 23 h 115"/>
                  <a:gd name="T16" fmla="*/ 7 w 50"/>
                  <a:gd name="T17" fmla="*/ 16 h 115"/>
                  <a:gd name="T18" fmla="*/ 7 w 50"/>
                  <a:gd name="T19" fmla="*/ 16 h 115"/>
                  <a:gd name="T20" fmla="*/ 10 w 50"/>
                  <a:gd name="T21" fmla="*/ 10 h 115"/>
                  <a:gd name="T22" fmla="*/ 11 w 50"/>
                  <a:gd name="T23" fmla="*/ 8 h 115"/>
                  <a:gd name="T24" fmla="*/ 11 w 50"/>
                  <a:gd name="T25" fmla="*/ 8 h 115"/>
                  <a:gd name="T26" fmla="*/ 11 w 50"/>
                  <a:gd name="T27" fmla="*/ 5 h 115"/>
                  <a:gd name="T28" fmla="*/ 12 w 50"/>
                  <a:gd name="T29" fmla="*/ 1 h 115"/>
                  <a:gd name="T30" fmla="*/ 13 w 50"/>
                  <a:gd name="T31" fmla="*/ 0 h 115"/>
                  <a:gd name="T32" fmla="*/ 12 w 50"/>
                  <a:gd name="T33" fmla="*/ 0 h 115"/>
                  <a:gd name="T34" fmla="*/ 12 w 50"/>
                  <a:gd name="T35" fmla="*/ 0 h 115"/>
                  <a:gd name="T36" fmla="*/ 12 w 50"/>
                  <a:gd name="T37" fmla="*/ 1 h 115"/>
                  <a:gd name="T38" fmla="*/ 12 w 50"/>
                  <a:gd name="T39" fmla="*/ 1 h 115"/>
                  <a:gd name="T40" fmla="*/ 11 w 50"/>
                  <a:gd name="T41" fmla="*/ 5 h 115"/>
                  <a:gd name="T42" fmla="*/ 11 w 50"/>
                  <a:gd name="T43" fmla="*/ 5 h 115"/>
                  <a:gd name="T44" fmla="*/ 10 w 50"/>
                  <a:gd name="T45" fmla="*/ 8 h 115"/>
                  <a:gd name="T46" fmla="*/ 9 w 50"/>
                  <a:gd name="T47" fmla="*/ 10 h 115"/>
                  <a:gd name="T48" fmla="*/ 9 w 50"/>
                  <a:gd name="T49" fmla="*/ 10 h 115"/>
                  <a:gd name="T50" fmla="*/ 7 w 50"/>
                  <a:gd name="T51" fmla="*/ 16 h 115"/>
                  <a:gd name="T52" fmla="*/ 4 w 50"/>
                  <a:gd name="T53" fmla="*/ 23 h 115"/>
                  <a:gd name="T54" fmla="*/ 3 w 50"/>
                  <a:gd name="T55" fmla="*/ 25 h 115"/>
                  <a:gd name="T56" fmla="*/ 3 w 50"/>
                  <a:gd name="T57" fmla="*/ 25 h 115"/>
                  <a:gd name="T58" fmla="*/ 2 w 50"/>
                  <a:gd name="T59" fmla="*/ 26 h 115"/>
                  <a:gd name="T60" fmla="*/ 1 w 50"/>
                  <a:gd name="T61" fmla="*/ 28 h 115"/>
                  <a:gd name="T62" fmla="*/ 1 w 50"/>
                  <a:gd name="T63" fmla="*/ 28 h 115"/>
                  <a:gd name="T64" fmla="*/ 0 w 50"/>
                  <a:gd name="T65" fmla="*/ 28 h 115"/>
                  <a:gd name="T66" fmla="*/ 0 w 50"/>
                  <a:gd name="T67" fmla="*/ 33 h 115"/>
                  <a:gd name="T68" fmla="*/ 1 w 50"/>
                  <a:gd name="T69" fmla="*/ 33 h 115"/>
                  <a:gd name="T70" fmla="*/ 1 w 50"/>
                  <a:gd name="T71" fmla="*/ 33 h 115"/>
                  <a:gd name="T72" fmla="*/ 1 w 50"/>
                  <a:gd name="T73" fmla="*/ 3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115"/>
                  <a:gd name="T113" fmla="*/ 50 w 5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115">
                    <a:moveTo>
                      <a:pt x="2" y="115"/>
                    </a:moveTo>
                    <a:lnTo>
                      <a:pt x="5" y="115"/>
                    </a:lnTo>
                    <a:lnTo>
                      <a:pt x="5" y="97"/>
                    </a:lnTo>
                    <a:lnTo>
                      <a:pt x="9" y="93"/>
                    </a:lnTo>
                    <a:lnTo>
                      <a:pt x="13" y="87"/>
                    </a:lnTo>
                    <a:lnTo>
                      <a:pt x="18" y="80"/>
                    </a:lnTo>
                    <a:lnTo>
                      <a:pt x="18" y="79"/>
                    </a:lnTo>
                    <a:lnTo>
                      <a:pt x="29" y="54"/>
                    </a:lnTo>
                    <a:lnTo>
                      <a:pt x="37" y="35"/>
                    </a:lnTo>
                    <a:lnTo>
                      <a:pt x="41" y="27"/>
                    </a:lnTo>
                    <a:lnTo>
                      <a:pt x="43" y="17"/>
                    </a:lnTo>
                    <a:lnTo>
                      <a:pt x="48" y="3"/>
                    </a:lnTo>
                    <a:lnTo>
                      <a:pt x="50" y="0"/>
                    </a:lnTo>
                    <a:lnTo>
                      <a:pt x="48" y="0"/>
                    </a:lnTo>
                    <a:lnTo>
                      <a:pt x="47" y="0"/>
                    </a:lnTo>
                    <a:lnTo>
                      <a:pt x="46" y="3"/>
                    </a:lnTo>
                    <a:lnTo>
                      <a:pt x="41" y="17"/>
                    </a:lnTo>
                    <a:lnTo>
                      <a:pt x="38" y="27"/>
                    </a:lnTo>
                    <a:lnTo>
                      <a:pt x="34" y="35"/>
                    </a:lnTo>
                    <a:lnTo>
                      <a:pt x="27" y="54"/>
                    </a:lnTo>
                    <a:lnTo>
                      <a:pt x="16" y="77"/>
                    </a:lnTo>
                    <a:lnTo>
                      <a:pt x="10" y="85"/>
                    </a:lnTo>
                    <a:lnTo>
                      <a:pt x="6" y="91"/>
                    </a:lnTo>
                    <a:lnTo>
                      <a:pt x="1" y="96"/>
                    </a:lnTo>
                    <a:lnTo>
                      <a:pt x="1" y="97"/>
                    </a:lnTo>
                    <a:lnTo>
                      <a:pt x="0" y="97"/>
                    </a:lnTo>
                    <a:lnTo>
                      <a:pt x="0" y="115"/>
                    </a:lnTo>
                    <a:lnTo>
                      <a:pt x="1" y="115"/>
                    </a:lnTo>
                    <a:lnTo>
                      <a:pt x="2" y="11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1" name="Freeform 667">
                <a:extLst>
                  <a:ext uri="{FF2B5EF4-FFF2-40B4-BE49-F238E27FC236}">
                    <a16:creationId xmlns:a16="http://schemas.microsoft.com/office/drawing/2014/main" id="{77B1B57D-8000-8871-4608-6D6896010A8B}"/>
                  </a:ext>
                </a:extLst>
              </p:cNvPr>
              <p:cNvSpPr>
                <a:spLocks/>
              </p:cNvSpPr>
              <p:nvPr/>
            </p:nvSpPr>
            <p:spPr bwMode="auto">
              <a:xfrm rot="4459259">
                <a:off x="2804" y="2702"/>
                <a:ext cx="3" cy="3"/>
              </a:xfrm>
              <a:custGeom>
                <a:avLst/>
                <a:gdLst>
                  <a:gd name="T0" fmla="*/ 1 w 5"/>
                  <a:gd name="T1" fmla="*/ 1 h 5"/>
                  <a:gd name="T2" fmla="*/ 0 w 5"/>
                  <a:gd name="T3" fmla="*/ 1 h 5"/>
                  <a:gd name="T4" fmla="*/ 0 w 5"/>
                  <a:gd name="T5" fmla="*/ 1 h 5"/>
                  <a:gd name="T6" fmla="*/ 1 w 5"/>
                  <a:gd name="T7" fmla="*/ 1 h 5"/>
                  <a:gd name="T8" fmla="*/ 1 w 5"/>
                  <a:gd name="T9" fmla="*/ 2 h 5"/>
                  <a:gd name="T10" fmla="*/ 2 w 5"/>
                  <a:gd name="T11" fmla="*/ 1 h 5"/>
                  <a:gd name="T12" fmla="*/ 2 w 5"/>
                  <a:gd name="T13" fmla="*/ 1 h 5"/>
                  <a:gd name="T14" fmla="*/ 1 w 5"/>
                  <a:gd name="T15" fmla="*/ 1 h 5"/>
                  <a:gd name="T16" fmla="*/ 1 w 5"/>
                  <a:gd name="T17" fmla="*/ 1 h 5"/>
                  <a:gd name="T18" fmla="*/ 1 w 5"/>
                  <a:gd name="T19" fmla="*/ 0 h 5"/>
                  <a:gd name="T20" fmla="*/ 1 w 5"/>
                  <a:gd name="T21" fmla="*/ 0 h 5"/>
                  <a:gd name="T22" fmla="*/ 1 w 5"/>
                  <a:gd name="T23" fmla="*/ 1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2" y="2"/>
                    </a:moveTo>
                    <a:lnTo>
                      <a:pt x="0" y="2"/>
                    </a:lnTo>
                    <a:lnTo>
                      <a:pt x="0" y="4"/>
                    </a:lnTo>
                    <a:lnTo>
                      <a:pt x="1" y="4"/>
                    </a:lnTo>
                    <a:lnTo>
                      <a:pt x="1" y="5"/>
                    </a:lnTo>
                    <a:lnTo>
                      <a:pt x="5" y="4"/>
                    </a:lnTo>
                    <a:lnTo>
                      <a:pt x="5" y="2"/>
                    </a:lnTo>
                    <a:lnTo>
                      <a:pt x="3" y="1"/>
                    </a:lnTo>
                    <a:lnTo>
                      <a:pt x="2" y="1"/>
                    </a:lnTo>
                    <a:lnTo>
                      <a:pt x="2" y="0"/>
                    </a:lnTo>
                    <a:lnTo>
                      <a:pt x="2"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2" name="Freeform 668">
                <a:extLst>
                  <a:ext uri="{FF2B5EF4-FFF2-40B4-BE49-F238E27FC236}">
                    <a16:creationId xmlns:a16="http://schemas.microsoft.com/office/drawing/2014/main" id="{11DD6FF0-A7E3-7EAC-EC45-188F134EF27A}"/>
                  </a:ext>
                </a:extLst>
              </p:cNvPr>
              <p:cNvSpPr>
                <a:spLocks/>
              </p:cNvSpPr>
              <p:nvPr/>
            </p:nvSpPr>
            <p:spPr bwMode="auto">
              <a:xfrm rot="4459259">
                <a:off x="2986" y="2647"/>
                <a:ext cx="80" cy="181"/>
              </a:xfrm>
              <a:custGeom>
                <a:avLst/>
                <a:gdLst>
                  <a:gd name="T0" fmla="*/ 26 w 155"/>
                  <a:gd name="T1" fmla="*/ 2 h 333"/>
                  <a:gd name="T2" fmla="*/ 27 w 155"/>
                  <a:gd name="T3" fmla="*/ 4 h 333"/>
                  <a:gd name="T4" fmla="*/ 29 w 155"/>
                  <a:gd name="T5" fmla="*/ 6 h 333"/>
                  <a:gd name="T6" fmla="*/ 33 w 155"/>
                  <a:gd name="T7" fmla="*/ 7 h 333"/>
                  <a:gd name="T8" fmla="*/ 35 w 155"/>
                  <a:gd name="T9" fmla="*/ 8 h 333"/>
                  <a:gd name="T10" fmla="*/ 37 w 155"/>
                  <a:gd name="T11" fmla="*/ 7 h 333"/>
                  <a:gd name="T12" fmla="*/ 39 w 155"/>
                  <a:gd name="T13" fmla="*/ 6 h 333"/>
                  <a:gd name="T14" fmla="*/ 39 w 155"/>
                  <a:gd name="T15" fmla="*/ 6 h 333"/>
                  <a:gd name="T16" fmla="*/ 40 w 155"/>
                  <a:gd name="T17" fmla="*/ 7 h 333"/>
                  <a:gd name="T18" fmla="*/ 41 w 155"/>
                  <a:gd name="T19" fmla="*/ 9 h 333"/>
                  <a:gd name="T20" fmla="*/ 41 w 155"/>
                  <a:gd name="T21" fmla="*/ 10 h 333"/>
                  <a:gd name="T22" fmla="*/ 41 w 155"/>
                  <a:gd name="T23" fmla="*/ 11 h 333"/>
                  <a:gd name="T24" fmla="*/ 38 w 155"/>
                  <a:gd name="T25" fmla="*/ 18 h 333"/>
                  <a:gd name="T26" fmla="*/ 33 w 155"/>
                  <a:gd name="T27" fmla="*/ 30 h 333"/>
                  <a:gd name="T28" fmla="*/ 28 w 155"/>
                  <a:gd name="T29" fmla="*/ 42 h 333"/>
                  <a:gd name="T30" fmla="*/ 25 w 155"/>
                  <a:gd name="T31" fmla="*/ 55 h 333"/>
                  <a:gd name="T32" fmla="*/ 22 w 155"/>
                  <a:gd name="T33" fmla="*/ 68 h 333"/>
                  <a:gd name="T34" fmla="*/ 19 w 155"/>
                  <a:gd name="T35" fmla="*/ 82 h 333"/>
                  <a:gd name="T36" fmla="*/ 17 w 155"/>
                  <a:gd name="T37" fmla="*/ 89 h 333"/>
                  <a:gd name="T38" fmla="*/ 16 w 155"/>
                  <a:gd name="T39" fmla="*/ 91 h 333"/>
                  <a:gd name="T40" fmla="*/ 15 w 155"/>
                  <a:gd name="T41" fmla="*/ 92 h 333"/>
                  <a:gd name="T42" fmla="*/ 14 w 155"/>
                  <a:gd name="T43" fmla="*/ 94 h 333"/>
                  <a:gd name="T44" fmla="*/ 13 w 155"/>
                  <a:gd name="T45" fmla="*/ 95 h 333"/>
                  <a:gd name="T46" fmla="*/ 13 w 155"/>
                  <a:gd name="T47" fmla="*/ 97 h 333"/>
                  <a:gd name="T48" fmla="*/ 11 w 155"/>
                  <a:gd name="T49" fmla="*/ 97 h 333"/>
                  <a:gd name="T50" fmla="*/ 9 w 155"/>
                  <a:gd name="T51" fmla="*/ 98 h 333"/>
                  <a:gd name="T52" fmla="*/ 7 w 155"/>
                  <a:gd name="T53" fmla="*/ 98 h 333"/>
                  <a:gd name="T54" fmla="*/ 6 w 155"/>
                  <a:gd name="T55" fmla="*/ 98 h 333"/>
                  <a:gd name="T56" fmla="*/ 5 w 155"/>
                  <a:gd name="T57" fmla="*/ 97 h 333"/>
                  <a:gd name="T58" fmla="*/ 3 w 155"/>
                  <a:gd name="T59" fmla="*/ 95 h 333"/>
                  <a:gd name="T60" fmla="*/ 2 w 155"/>
                  <a:gd name="T61" fmla="*/ 93 h 333"/>
                  <a:gd name="T62" fmla="*/ 1 w 155"/>
                  <a:gd name="T63" fmla="*/ 92 h 333"/>
                  <a:gd name="T64" fmla="*/ 1 w 155"/>
                  <a:gd name="T65" fmla="*/ 91 h 333"/>
                  <a:gd name="T66" fmla="*/ 0 w 155"/>
                  <a:gd name="T67" fmla="*/ 89 h 333"/>
                  <a:gd name="T68" fmla="*/ 0 w 155"/>
                  <a:gd name="T69" fmla="*/ 89 h 333"/>
                  <a:gd name="T70" fmla="*/ 0 w 155"/>
                  <a:gd name="T71" fmla="*/ 87 h 333"/>
                  <a:gd name="T72" fmla="*/ 3 w 155"/>
                  <a:gd name="T73" fmla="*/ 80 h 333"/>
                  <a:gd name="T74" fmla="*/ 7 w 155"/>
                  <a:gd name="T75" fmla="*/ 67 h 333"/>
                  <a:gd name="T76" fmla="*/ 12 w 155"/>
                  <a:gd name="T77" fmla="*/ 53 h 333"/>
                  <a:gd name="T78" fmla="*/ 14 w 155"/>
                  <a:gd name="T79" fmla="*/ 39 h 333"/>
                  <a:gd name="T80" fmla="*/ 18 w 155"/>
                  <a:gd name="T81" fmla="*/ 24 h 333"/>
                  <a:gd name="T82" fmla="*/ 20 w 155"/>
                  <a:gd name="T83" fmla="*/ 11 h 333"/>
                  <a:gd name="T84" fmla="*/ 21 w 155"/>
                  <a:gd name="T85" fmla="*/ 3 h 333"/>
                  <a:gd name="T86" fmla="*/ 21 w 155"/>
                  <a:gd name="T87" fmla="*/ 2 h 333"/>
                  <a:gd name="T88" fmla="*/ 22 w 155"/>
                  <a:gd name="T89" fmla="*/ 1 h 333"/>
                  <a:gd name="T90" fmla="*/ 23 w 155"/>
                  <a:gd name="T91" fmla="*/ 0 h 333"/>
                  <a:gd name="T92" fmla="*/ 23 w 155"/>
                  <a:gd name="T93" fmla="*/ 0 h 333"/>
                  <a:gd name="T94" fmla="*/ 24 w 155"/>
                  <a:gd name="T95" fmla="*/ 1 h 333"/>
                  <a:gd name="T96" fmla="*/ 24 w 155"/>
                  <a:gd name="T97" fmla="*/ 1 h 3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333"/>
                  <a:gd name="T149" fmla="*/ 155 w 155"/>
                  <a:gd name="T150" fmla="*/ 333 h 3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333">
                    <a:moveTo>
                      <a:pt x="92" y="4"/>
                    </a:moveTo>
                    <a:lnTo>
                      <a:pt x="96" y="7"/>
                    </a:lnTo>
                    <a:lnTo>
                      <a:pt x="99" y="11"/>
                    </a:lnTo>
                    <a:lnTo>
                      <a:pt x="102" y="15"/>
                    </a:lnTo>
                    <a:lnTo>
                      <a:pt x="108" y="18"/>
                    </a:lnTo>
                    <a:lnTo>
                      <a:pt x="111" y="20"/>
                    </a:lnTo>
                    <a:lnTo>
                      <a:pt x="117" y="23"/>
                    </a:lnTo>
                    <a:lnTo>
                      <a:pt x="122" y="24"/>
                    </a:lnTo>
                    <a:lnTo>
                      <a:pt x="125" y="25"/>
                    </a:lnTo>
                    <a:lnTo>
                      <a:pt x="131" y="25"/>
                    </a:lnTo>
                    <a:lnTo>
                      <a:pt x="134" y="24"/>
                    </a:lnTo>
                    <a:lnTo>
                      <a:pt x="139" y="23"/>
                    </a:lnTo>
                    <a:lnTo>
                      <a:pt x="142" y="22"/>
                    </a:lnTo>
                    <a:lnTo>
                      <a:pt x="145" y="20"/>
                    </a:lnTo>
                    <a:lnTo>
                      <a:pt x="146" y="20"/>
                    </a:lnTo>
                    <a:lnTo>
                      <a:pt x="147" y="20"/>
                    </a:lnTo>
                    <a:lnTo>
                      <a:pt x="150" y="23"/>
                    </a:lnTo>
                    <a:lnTo>
                      <a:pt x="151" y="24"/>
                    </a:lnTo>
                    <a:lnTo>
                      <a:pt x="152" y="26"/>
                    </a:lnTo>
                    <a:lnTo>
                      <a:pt x="154" y="29"/>
                    </a:lnTo>
                    <a:lnTo>
                      <a:pt x="154" y="31"/>
                    </a:lnTo>
                    <a:lnTo>
                      <a:pt x="155" y="34"/>
                    </a:lnTo>
                    <a:lnTo>
                      <a:pt x="155" y="36"/>
                    </a:lnTo>
                    <a:lnTo>
                      <a:pt x="154" y="38"/>
                    </a:lnTo>
                    <a:lnTo>
                      <a:pt x="152" y="41"/>
                    </a:lnTo>
                    <a:lnTo>
                      <a:pt x="142" y="60"/>
                    </a:lnTo>
                    <a:lnTo>
                      <a:pt x="132" y="80"/>
                    </a:lnTo>
                    <a:lnTo>
                      <a:pt x="122" y="101"/>
                    </a:lnTo>
                    <a:lnTo>
                      <a:pt x="114" y="122"/>
                    </a:lnTo>
                    <a:lnTo>
                      <a:pt x="106" y="143"/>
                    </a:lnTo>
                    <a:lnTo>
                      <a:pt x="100" y="164"/>
                    </a:lnTo>
                    <a:lnTo>
                      <a:pt x="94" y="186"/>
                    </a:lnTo>
                    <a:lnTo>
                      <a:pt x="88" y="208"/>
                    </a:lnTo>
                    <a:lnTo>
                      <a:pt x="82" y="231"/>
                    </a:lnTo>
                    <a:lnTo>
                      <a:pt x="76" y="254"/>
                    </a:lnTo>
                    <a:lnTo>
                      <a:pt x="71" y="276"/>
                    </a:lnTo>
                    <a:lnTo>
                      <a:pt x="63" y="300"/>
                    </a:lnTo>
                    <a:lnTo>
                      <a:pt x="63" y="301"/>
                    </a:lnTo>
                    <a:lnTo>
                      <a:pt x="62" y="305"/>
                    </a:lnTo>
                    <a:lnTo>
                      <a:pt x="60" y="307"/>
                    </a:lnTo>
                    <a:lnTo>
                      <a:pt x="59" y="309"/>
                    </a:lnTo>
                    <a:lnTo>
                      <a:pt x="58" y="313"/>
                    </a:lnTo>
                    <a:lnTo>
                      <a:pt x="56" y="315"/>
                    </a:lnTo>
                    <a:lnTo>
                      <a:pt x="55" y="318"/>
                    </a:lnTo>
                    <a:lnTo>
                      <a:pt x="53" y="321"/>
                    </a:lnTo>
                    <a:lnTo>
                      <a:pt x="51" y="322"/>
                    </a:lnTo>
                    <a:lnTo>
                      <a:pt x="49" y="325"/>
                    </a:lnTo>
                    <a:lnTo>
                      <a:pt x="48" y="327"/>
                    </a:lnTo>
                    <a:lnTo>
                      <a:pt x="45" y="328"/>
                    </a:lnTo>
                    <a:lnTo>
                      <a:pt x="41" y="330"/>
                    </a:lnTo>
                    <a:lnTo>
                      <a:pt x="36" y="331"/>
                    </a:lnTo>
                    <a:lnTo>
                      <a:pt x="32" y="332"/>
                    </a:lnTo>
                    <a:lnTo>
                      <a:pt x="30" y="333"/>
                    </a:lnTo>
                    <a:lnTo>
                      <a:pt x="27" y="333"/>
                    </a:lnTo>
                    <a:lnTo>
                      <a:pt x="25" y="333"/>
                    </a:lnTo>
                    <a:lnTo>
                      <a:pt x="22" y="333"/>
                    </a:lnTo>
                    <a:lnTo>
                      <a:pt x="19" y="332"/>
                    </a:lnTo>
                    <a:lnTo>
                      <a:pt x="17" y="330"/>
                    </a:lnTo>
                    <a:lnTo>
                      <a:pt x="13" y="326"/>
                    </a:lnTo>
                    <a:lnTo>
                      <a:pt x="10" y="322"/>
                    </a:lnTo>
                    <a:lnTo>
                      <a:pt x="5" y="318"/>
                    </a:lnTo>
                    <a:lnTo>
                      <a:pt x="5" y="315"/>
                    </a:lnTo>
                    <a:lnTo>
                      <a:pt x="4" y="313"/>
                    </a:lnTo>
                    <a:lnTo>
                      <a:pt x="3" y="311"/>
                    </a:lnTo>
                    <a:lnTo>
                      <a:pt x="2" y="308"/>
                    </a:lnTo>
                    <a:lnTo>
                      <a:pt x="2" y="307"/>
                    </a:lnTo>
                    <a:lnTo>
                      <a:pt x="0" y="305"/>
                    </a:lnTo>
                    <a:lnTo>
                      <a:pt x="0" y="302"/>
                    </a:lnTo>
                    <a:lnTo>
                      <a:pt x="0" y="300"/>
                    </a:lnTo>
                    <a:lnTo>
                      <a:pt x="0" y="299"/>
                    </a:lnTo>
                    <a:lnTo>
                      <a:pt x="0" y="296"/>
                    </a:lnTo>
                    <a:lnTo>
                      <a:pt x="0" y="295"/>
                    </a:lnTo>
                    <a:lnTo>
                      <a:pt x="0" y="294"/>
                    </a:lnTo>
                    <a:lnTo>
                      <a:pt x="10" y="271"/>
                    </a:lnTo>
                    <a:lnTo>
                      <a:pt x="19" y="249"/>
                    </a:lnTo>
                    <a:lnTo>
                      <a:pt x="28" y="226"/>
                    </a:lnTo>
                    <a:lnTo>
                      <a:pt x="36" y="204"/>
                    </a:lnTo>
                    <a:lnTo>
                      <a:pt x="44" y="180"/>
                    </a:lnTo>
                    <a:lnTo>
                      <a:pt x="50" y="156"/>
                    </a:lnTo>
                    <a:lnTo>
                      <a:pt x="55" y="132"/>
                    </a:lnTo>
                    <a:lnTo>
                      <a:pt x="60" y="107"/>
                    </a:lnTo>
                    <a:lnTo>
                      <a:pt x="65" y="83"/>
                    </a:lnTo>
                    <a:lnTo>
                      <a:pt x="69" y="60"/>
                    </a:lnTo>
                    <a:lnTo>
                      <a:pt x="73" y="36"/>
                    </a:lnTo>
                    <a:lnTo>
                      <a:pt x="76" y="12"/>
                    </a:lnTo>
                    <a:lnTo>
                      <a:pt x="77" y="10"/>
                    </a:lnTo>
                    <a:lnTo>
                      <a:pt x="78" y="7"/>
                    </a:lnTo>
                    <a:lnTo>
                      <a:pt x="79" y="5"/>
                    </a:lnTo>
                    <a:lnTo>
                      <a:pt x="81" y="4"/>
                    </a:lnTo>
                    <a:lnTo>
                      <a:pt x="82" y="3"/>
                    </a:lnTo>
                    <a:lnTo>
                      <a:pt x="83" y="1"/>
                    </a:lnTo>
                    <a:lnTo>
                      <a:pt x="86" y="0"/>
                    </a:lnTo>
                    <a:lnTo>
                      <a:pt x="87" y="0"/>
                    </a:lnTo>
                    <a:lnTo>
                      <a:pt x="88" y="0"/>
                    </a:lnTo>
                    <a:lnTo>
                      <a:pt x="91" y="0"/>
                    </a:lnTo>
                    <a:lnTo>
                      <a:pt x="92" y="1"/>
                    </a:lnTo>
                    <a:lnTo>
                      <a:pt x="92"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3" name="Freeform 669">
                <a:extLst>
                  <a:ext uri="{FF2B5EF4-FFF2-40B4-BE49-F238E27FC236}">
                    <a16:creationId xmlns:a16="http://schemas.microsoft.com/office/drawing/2014/main" id="{E5E97F98-F23C-A553-DB1C-6E224294CE0B}"/>
                  </a:ext>
                </a:extLst>
              </p:cNvPr>
              <p:cNvSpPr>
                <a:spLocks/>
              </p:cNvSpPr>
              <p:nvPr/>
            </p:nvSpPr>
            <p:spPr bwMode="auto">
              <a:xfrm rot="4459259">
                <a:off x="3102" y="2722"/>
                <a:ext cx="13" cy="11"/>
              </a:xfrm>
              <a:custGeom>
                <a:avLst/>
                <a:gdLst>
                  <a:gd name="T0" fmla="*/ 1 w 22"/>
                  <a:gd name="T1" fmla="*/ 0 h 19"/>
                  <a:gd name="T2" fmla="*/ 0 w 22"/>
                  <a:gd name="T3" fmla="*/ 1 h 19"/>
                  <a:gd name="T4" fmla="*/ 1 w 22"/>
                  <a:gd name="T5" fmla="*/ 2 h 19"/>
                  <a:gd name="T6" fmla="*/ 2 w 22"/>
                  <a:gd name="T7" fmla="*/ 3 h 19"/>
                  <a:gd name="T8" fmla="*/ 2 w 22"/>
                  <a:gd name="T9" fmla="*/ 3 h 19"/>
                  <a:gd name="T10" fmla="*/ 4 w 22"/>
                  <a:gd name="T11" fmla="*/ 5 h 19"/>
                  <a:gd name="T12" fmla="*/ 4 w 22"/>
                  <a:gd name="T13" fmla="*/ 5 h 19"/>
                  <a:gd name="T14" fmla="*/ 5 w 22"/>
                  <a:gd name="T15" fmla="*/ 5 h 19"/>
                  <a:gd name="T16" fmla="*/ 5 w 22"/>
                  <a:gd name="T17" fmla="*/ 5 h 19"/>
                  <a:gd name="T18" fmla="*/ 7 w 22"/>
                  <a:gd name="T19" fmla="*/ 6 h 19"/>
                  <a:gd name="T20" fmla="*/ 7 w 22"/>
                  <a:gd name="T21" fmla="*/ 6 h 19"/>
                  <a:gd name="T22" fmla="*/ 8 w 22"/>
                  <a:gd name="T23" fmla="*/ 5 h 19"/>
                  <a:gd name="T24" fmla="*/ 7 w 22"/>
                  <a:gd name="T25" fmla="*/ 5 h 19"/>
                  <a:gd name="T26" fmla="*/ 5 w 22"/>
                  <a:gd name="T27" fmla="*/ 3 h 19"/>
                  <a:gd name="T28" fmla="*/ 3 w 22"/>
                  <a:gd name="T29" fmla="*/ 2 h 19"/>
                  <a:gd name="T30" fmla="*/ 2 w 22"/>
                  <a:gd name="T31" fmla="*/ 1 h 19"/>
                  <a:gd name="T32" fmla="*/ 2 w 22"/>
                  <a:gd name="T33" fmla="*/ 1 h 19"/>
                  <a:gd name="T34" fmla="*/ 1 w 22"/>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9"/>
                  <a:gd name="T56" fmla="*/ 22 w 2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9">
                    <a:moveTo>
                      <a:pt x="3" y="0"/>
                    </a:moveTo>
                    <a:lnTo>
                      <a:pt x="0" y="2"/>
                    </a:lnTo>
                    <a:lnTo>
                      <a:pt x="4" y="6"/>
                    </a:lnTo>
                    <a:lnTo>
                      <a:pt x="6" y="9"/>
                    </a:lnTo>
                    <a:lnTo>
                      <a:pt x="10" y="13"/>
                    </a:lnTo>
                    <a:lnTo>
                      <a:pt x="15" y="16"/>
                    </a:lnTo>
                    <a:lnTo>
                      <a:pt x="19" y="19"/>
                    </a:lnTo>
                    <a:lnTo>
                      <a:pt x="20" y="17"/>
                    </a:lnTo>
                    <a:lnTo>
                      <a:pt x="22" y="16"/>
                    </a:lnTo>
                    <a:lnTo>
                      <a:pt x="18" y="14"/>
                    </a:lnTo>
                    <a:lnTo>
                      <a:pt x="13" y="10"/>
                    </a:lnTo>
                    <a:lnTo>
                      <a:pt x="9" y="7"/>
                    </a:lnTo>
                    <a:lnTo>
                      <a:pt x="6" y="3"/>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4" name="Freeform 670">
                <a:extLst>
                  <a:ext uri="{FF2B5EF4-FFF2-40B4-BE49-F238E27FC236}">
                    <a16:creationId xmlns:a16="http://schemas.microsoft.com/office/drawing/2014/main" id="{12C6992F-8298-C60D-6BB4-C826C3C6866D}"/>
                  </a:ext>
                </a:extLst>
              </p:cNvPr>
              <p:cNvSpPr>
                <a:spLocks/>
              </p:cNvSpPr>
              <p:nvPr/>
            </p:nvSpPr>
            <p:spPr bwMode="auto">
              <a:xfrm rot="4459259">
                <a:off x="3103" y="2740"/>
                <a:ext cx="5" cy="4"/>
              </a:xfrm>
              <a:custGeom>
                <a:avLst/>
                <a:gdLst>
                  <a:gd name="T0" fmla="*/ 1 w 7"/>
                  <a:gd name="T1" fmla="*/ 2 h 5"/>
                  <a:gd name="T2" fmla="*/ 1 w 7"/>
                  <a:gd name="T3" fmla="*/ 2 h 5"/>
                  <a:gd name="T4" fmla="*/ 1 w 7"/>
                  <a:gd name="T5" fmla="*/ 2 h 5"/>
                  <a:gd name="T6" fmla="*/ 1 w 7"/>
                  <a:gd name="T7" fmla="*/ 2 h 5"/>
                  <a:gd name="T8" fmla="*/ 1 w 7"/>
                  <a:gd name="T9" fmla="*/ 2 h 5"/>
                  <a:gd name="T10" fmla="*/ 1 w 7"/>
                  <a:gd name="T11" fmla="*/ 1 h 5"/>
                  <a:gd name="T12" fmla="*/ 1 w 7"/>
                  <a:gd name="T13" fmla="*/ 2 h 5"/>
                  <a:gd name="T14" fmla="*/ 0 w 7"/>
                  <a:gd name="T15" fmla="*/ 2 h 5"/>
                  <a:gd name="T16" fmla="*/ 1 w 7"/>
                  <a:gd name="T17" fmla="*/ 3 h 5"/>
                  <a:gd name="T18" fmla="*/ 4 w 7"/>
                  <a:gd name="T19" fmla="*/ 3 h 5"/>
                  <a:gd name="T20" fmla="*/ 4 w 7"/>
                  <a:gd name="T21" fmla="*/ 2 h 5"/>
                  <a:gd name="T22" fmla="*/ 4 w 7"/>
                  <a:gd name="T23" fmla="*/ 0 h 5"/>
                  <a:gd name="T24" fmla="*/ 1 w 7"/>
                  <a:gd name="T25" fmla="*/ 0 h 5"/>
                  <a:gd name="T26" fmla="*/ 1 w 7"/>
                  <a:gd name="T27" fmla="*/ 2 h 5"/>
                  <a:gd name="T28" fmla="*/ 1 w 7"/>
                  <a:gd name="T29" fmla="*/ 2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1" y="3"/>
                    </a:moveTo>
                    <a:lnTo>
                      <a:pt x="1" y="3"/>
                    </a:lnTo>
                    <a:lnTo>
                      <a:pt x="1" y="2"/>
                    </a:lnTo>
                    <a:lnTo>
                      <a:pt x="3" y="2"/>
                    </a:lnTo>
                    <a:lnTo>
                      <a:pt x="1" y="2"/>
                    </a:lnTo>
                    <a:lnTo>
                      <a:pt x="1" y="1"/>
                    </a:lnTo>
                    <a:lnTo>
                      <a:pt x="1" y="2"/>
                    </a:lnTo>
                    <a:lnTo>
                      <a:pt x="0" y="2"/>
                    </a:lnTo>
                    <a:lnTo>
                      <a:pt x="1" y="5"/>
                    </a:lnTo>
                    <a:lnTo>
                      <a:pt x="7" y="5"/>
                    </a:lnTo>
                    <a:lnTo>
                      <a:pt x="7" y="2"/>
                    </a:lnTo>
                    <a:lnTo>
                      <a:pt x="7" y="0"/>
                    </a:lnTo>
                    <a:lnTo>
                      <a:pt x="1" y="0"/>
                    </a:lnTo>
                    <a:lnTo>
                      <a:pt x="1" y="2"/>
                    </a:lnTo>
                    <a:lnTo>
                      <a:pt x="1"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5" name="Freeform 671">
                <a:extLst>
                  <a:ext uri="{FF2B5EF4-FFF2-40B4-BE49-F238E27FC236}">
                    <a16:creationId xmlns:a16="http://schemas.microsoft.com/office/drawing/2014/main" id="{6729BF32-BB0E-471A-3367-EE7D1BDE6AF9}"/>
                  </a:ext>
                </a:extLst>
              </p:cNvPr>
              <p:cNvSpPr>
                <a:spLocks/>
              </p:cNvSpPr>
              <p:nvPr/>
            </p:nvSpPr>
            <p:spPr bwMode="auto">
              <a:xfrm rot="4459259">
                <a:off x="3004" y="2682"/>
                <a:ext cx="49" cy="144"/>
              </a:xfrm>
              <a:custGeom>
                <a:avLst/>
                <a:gdLst>
                  <a:gd name="T0" fmla="*/ 24 w 97"/>
                  <a:gd name="T1" fmla="*/ 1 h 267"/>
                  <a:gd name="T2" fmla="*/ 24 w 97"/>
                  <a:gd name="T3" fmla="*/ 1 h 267"/>
                  <a:gd name="T4" fmla="*/ 21 w 97"/>
                  <a:gd name="T5" fmla="*/ 8 h 267"/>
                  <a:gd name="T6" fmla="*/ 21 w 97"/>
                  <a:gd name="T7" fmla="*/ 8 h 267"/>
                  <a:gd name="T8" fmla="*/ 18 w 97"/>
                  <a:gd name="T9" fmla="*/ 13 h 267"/>
                  <a:gd name="T10" fmla="*/ 18 w 97"/>
                  <a:gd name="T11" fmla="*/ 13 h 267"/>
                  <a:gd name="T12" fmla="*/ 15 w 97"/>
                  <a:gd name="T13" fmla="*/ 19 h 267"/>
                  <a:gd name="T14" fmla="*/ 15 w 97"/>
                  <a:gd name="T15" fmla="*/ 19 h 267"/>
                  <a:gd name="T16" fmla="*/ 14 w 97"/>
                  <a:gd name="T17" fmla="*/ 25 h 267"/>
                  <a:gd name="T18" fmla="*/ 14 w 97"/>
                  <a:gd name="T19" fmla="*/ 25 h 267"/>
                  <a:gd name="T20" fmla="*/ 12 w 97"/>
                  <a:gd name="T21" fmla="*/ 32 h 267"/>
                  <a:gd name="T22" fmla="*/ 12 w 97"/>
                  <a:gd name="T23" fmla="*/ 32 h 267"/>
                  <a:gd name="T24" fmla="*/ 8 w 97"/>
                  <a:gd name="T25" fmla="*/ 44 h 267"/>
                  <a:gd name="T26" fmla="*/ 8 w 97"/>
                  <a:gd name="T27" fmla="*/ 44 h 267"/>
                  <a:gd name="T28" fmla="*/ 7 w 97"/>
                  <a:gd name="T29" fmla="*/ 51 h 267"/>
                  <a:gd name="T30" fmla="*/ 4 w 97"/>
                  <a:gd name="T31" fmla="*/ 64 h 267"/>
                  <a:gd name="T32" fmla="*/ 4 w 97"/>
                  <a:gd name="T33" fmla="*/ 64 h 267"/>
                  <a:gd name="T34" fmla="*/ 3 w 97"/>
                  <a:gd name="T35" fmla="*/ 71 h 267"/>
                  <a:gd name="T36" fmla="*/ 1 w 97"/>
                  <a:gd name="T37" fmla="*/ 77 h 267"/>
                  <a:gd name="T38" fmla="*/ 1 w 97"/>
                  <a:gd name="T39" fmla="*/ 77 h 267"/>
                  <a:gd name="T40" fmla="*/ 1 w 97"/>
                  <a:gd name="T41" fmla="*/ 78 h 267"/>
                  <a:gd name="T42" fmla="*/ 1 w 97"/>
                  <a:gd name="T43" fmla="*/ 77 h 267"/>
                  <a:gd name="T44" fmla="*/ 1 w 97"/>
                  <a:gd name="T45" fmla="*/ 77 h 267"/>
                  <a:gd name="T46" fmla="*/ 1 w 97"/>
                  <a:gd name="T47" fmla="*/ 77 h 267"/>
                  <a:gd name="T48" fmla="*/ 1 w 97"/>
                  <a:gd name="T49" fmla="*/ 77 h 267"/>
                  <a:gd name="T50" fmla="*/ 0 w 97"/>
                  <a:gd name="T51" fmla="*/ 77 h 267"/>
                  <a:gd name="T52" fmla="*/ 0 w 97"/>
                  <a:gd name="T53" fmla="*/ 78 h 267"/>
                  <a:gd name="T54" fmla="*/ 1 w 97"/>
                  <a:gd name="T55" fmla="*/ 78 h 267"/>
                  <a:gd name="T56" fmla="*/ 2 w 97"/>
                  <a:gd name="T57" fmla="*/ 78 h 267"/>
                  <a:gd name="T58" fmla="*/ 2 w 97"/>
                  <a:gd name="T59" fmla="*/ 76 h 267"/>
                  <a:gd name="T60" fmla="*/ 3 w 97"/>
                  <a:gd name="T61" fmla="*/ 71 h 267"/>
                  <a:gd name="T62" fmla="*/ 3 w 97"/>
                  <a:gd name="T63" fmla="*/ 71 h 267"/>
                  <a:gd name="T64" fmla="*/ 5 w 97"/>
                  <a:gd name="T65" fmla="*/ 64 h 267"/>
                  <a:gd name="T66" fmla="*/ 8 w 97"/>
                  <a:gd name="T67" fmla="*/ 51 h 267"/>
                  <a:gd name="T68" fmla="*/ 8 w 97"/>
                  <a:gd name="T69" fmla="*/ 51 h 267"/>
                  <a:gd name="T70" fmla="*/ 9 w 97"/>
                  <a:gd name="T71" fmla="*/ 44 h 267"/>
                  <a:gd name="T72" fmla="*/ 12 w 97"/>
                  <a:gd name="T73" fmla="*/ 32 h 267"/>
                  <a:gd name="T74" fmla="*/ 14 w 97"/>
                  <a:gd name="T75" fmla="*/ 25 h 267"/>
                  <a:gd name="T76" fmla="*/ 16 w 97"/>
                  <a:gd name="T77" fmla="*/ 19 h 267"/>
                  <a:gd name="T78" fmla="*/ 19 w 97"/>
                  <a:gd name="T79" fmla="*/ 13 h 267"/>
                  <a:gd name="T80" fmla="*/ 21 w 97"/>
                  <a:gd name="T81" fmla="*/ 8 h 267"/>
                  <a:gd name="T82" fmla="*/ 24 w 97"/>
                  <a:gd name="T83" fmla="*/ 1 h 267"/>
                  <a:gd name="T84" fmla="*/ 24 w 97"/>
                  <a:gd name="T85" fmla="*/ 1 h 267"/>
                  <a:gd name="T86" fmla="*/ 24 w 97"/>
                  <a:gd name="T87" fmla="*/ 1 h 267"/>
                  <a:gd name="T88" fmla="*/ 24 w 97"/>
                  <a:gd name="T89" fmla="*/ 0 h 267"/>
                  <a:gd name="T90" fmla="*/ 24 w 97"/>
                  <a:gd name="T91" fmla="*/ 1 h 267"/>
                  <a:gd name="T92" fmla="*/ 24 w 97"/>
                  <a:gd name="T93" fmla="*/ 1 h 267"/>
                  <a:gd name="T94" fmla="*/ 24 w 97"/>
                  <a:gd name="T95" fmla="*/ 1 h 267"/>
                  <a:gd name="T96" fmla="*/ 23 w 97"/>
                  <a:gd name="T97" fmla="*/ 1 h 267"/>
                  <a:gd name="T98" fmla="*/ 24 w 97"/>
                  <a:gd name="T99" fmla="*/ 1 h 267"/>
                  <a:gd name="T100" fmla="*/ 24 w 97"/>
                  <a:gd name="T101" fmla="*/ 1 h 267"/>
                  <a:gd name="T102" fmla="*/ 24 w 97"/>
                  <a:gd name="T103" fmla="*/ 1 h 267"/>
                  <a:gd name="T104" fmla="*/ 24 w 97"/>
                  <a:gd name="T105" fmla="*/ 1 h 267"/>
                  <a:gd name="T106" fmla="*/ 24 w 97"/>
                  <a:gd name="T107" fmla="*/ 1 h 267"/>
                  <a:gd name="T108" fmla="*/ 24 w 97"/>
                  <a:gd name="T109" fmla="*/ 1 h 267"/>
                  <a:gd name="T110" fmla="*/ 24 w 97"/>
                  <a:gd name="T111" fmla="*/ 1 h 267"/>
                  <a:gd name="T112" fmla="*/ 25 w 97"/>
                  <a:gd name="T113" fmla="*/ 1 h 267"/>
                  <a:gd name="T114" fmla="*/ 25 w 97"/>
                  <a:gd name="T115" fmla="*/ 1 h 267"/>
                  <a:gd name="T116" fmla="*/ 24 w 97"/>
                  <a:gd name="T117" fmla="*/ 1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267"/>
                  <a:gd name="T179" fmla="*/ 97 w 9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267">
                    <a:moveTo>
                      <a:pt x="95" y="2"/>
                    </a:moveTo>
                    <a:lnTo>
                      <a:pt x="94" y="2"/>
                    </a:lnTo>
                    <a:lnTo>
                      <a:pt x="81" y="26"/>
                    </a:lnTo>
                    <a:lnTo>
                      <a:pt x="71" y="46"/>
                    </a:lnTo>
                    <a:lnTo>
                      <a:pt x="60" y="67"/>
                    </a:lnTo>
                    <a:lnTo>
                      <a:pt x="53" y="88"/>
                    </a:lnTo>
                    <a:lnTo>
                      <a:pt x="45" y="109"/>
                    </a:lnTo>
                    <a:lnTo>
                      <a:pt x="32" y="152"/>
                    </a:lnTo>
                    <a:lnTo>
                      <a:pt x="27" y="174"/>
                    </a:lnTo>
                    <a:lnTo>
                      <a:pt x="14" y="220"/>
                    </a:lnTo>
                    <a:lnTo>
                      <a:pt x="9" y="242"/>
                    </a:lnTo>
                    <a:lnTo>
                      <a:pt x="2" y="266"/>
                    </a:lnTo>
                    <a:lnTo>
                      <a:pt x="3" y="266"/>
                    </a:lnTo>
                    <a:lnTo>
                      <a:pt x="3" y="267"/>
                    </a:lnTo>
                    <a:lnTo>
                      <a:pt x="3" y="266"/>
                    </a:lnTo>
                    <a:lnTo>
                      <a:pt x="4" y="266"/>
                    </a:lnTo>
                    <a:lnTo>
                      <a:pt x="3" y="266"/>
                    </a:lnTo>
                    <a:lnTo>
                      <a:pt x="3" y="265"/>
                    </a:lnTo>
                    <a:lnTo>
                      <a:pt x="0" y="266"/>
                    </a:lnTo>
                    <a:lnTo>
                      <a:pt x="0" y="267"/>
                    </a:lnTo>
                    <a:lnTo>
                      <a:pt x="3" y="267"/>
                    </a:lnTo>
                    <a:lnTo>
                      <a:pt x="5" y="267"/>
                    </a:lnTo>
                    <a:lnTo>
                      <a:pt x="5" y="262"/>
                    </a:lnTo>
                    <a:lnTo>
                      <a:pt x="12" y="242"/>
                    </a:lnTo>
                    <a:lnTo>
                      <a:pt x="17" y="220"/>
                    </a:lnTo>
                    <a:lnTo>
                      <a:pt x="30" y="174"/>
                    </a:lnTo>
                    <a:lnTo>
                      <a:pt x="35" y="152"/>
                    </a:lnTo>
                    <a:lnTo>
                      <a:pt x="48" y="109"/>
                    </a:lnTo>
                    <a:lnTo>
                      <a:pt x="55" y="88"/>
                    </a:lnTo>
                    <a:lnTo>
                      <a:pt x="63" y="67"/>
                    </a:lnTo>
                    <a:lnTo>
                      <a:pt x="73" y="46"/>
                    </a:lnTo>
                    <a:lnTo>
                      <a:pt x="83" y="26"/>
                    </a:lnTo>
                    <a:lnTo>
                      <a:pt x="96" y="2"/>
                    </a:lnTo>
                    <a:lnTo>
                      <a:pt x="96" y="1"/>
                    </a:lnTo>
                    <a:lnTo>
                      <a:pt x="95" y="1"/>
                    </a:lnTo>
                    <a:lnTo>
                      <a:pt x="95" y="0"/>
                    </a:lnTo>
                    <a:lnTo>
                      <a:pt x="95" y="1"/>
                    </a:lnTo>
                    <a:lnTo>
                      <a:pt x="94" y="1"/>
                    </a:lnTo>
                    <a:lnTo>
                      <a:pt x="94" y="2"/>
                    </a:lnTo>
                    <a:lnTo>
                      <a:pt x="92" y="2"/>
                    </a:lnTo>
                    <a:lnTo>
                      <a:pt x="94" y="2"/>
                    </a:lnTo>
                    <a:lnTo>
                      <a:pt x="94" y="3"/>
                    </a:lnTo>
                    <a:lnTo>
                      <a:pt x="95" y="3"/>
                    </a:lnTo>
                    <a:lnTo>
                      <a:pt x="95" y="4"/>
                    </a:lnTo>
                    <a:lnTo>
                      <a:pt x="95" y="3"/>
                    </a:lnTo>
                    <a:lnTo>
                      <a:pt x="96" y="3"/>
                    </a:lnTo>
                    <a:lnTo>
                      <a:pt x="96" y="2"/>
                    </a:lnTo>
                    <a:lnTo>
                      <a:pt x="97" y="2"/>
                    </a:lnTo>
                    <a:lnTo>
                      <a:pt x="9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6" name="Freeform 672">
                <a:extLst>
                  <a:ext uri="{FF2B5EF4-FFF2-40B4-BE49-F238E27FC236}">
                    <a16:creationId xmlns:a16="http://schemas.microsoft.com/office/drawing/2014/main" id="{B8C93B89-F2F4-15FF-B528-31EF622BDE46}"/>
                  </a:ext>
                </a:extLst>
              </p:cNvPr>
              <p:cNvSpPr>
                <a:spLocks/>
              </p:cNvSpPr>
              <p:nvPr/>
            </p:nvSpPr>
            <p:spPr bwMode="auto">
              <a:xfrm rot="4459259">
                <a:off x="2946" y="2745"/>
                <a:ext cx="6" cy="9"/>
              </a:xfrm>
              <a:custGeom>
                <a:avLst/>
                <a:gdLst>
                  <a:gd name="T0" fmla="*/ 3 w 11"/>
                  <a:gd name="T1" fmla="*/ 0 h 19"/>
                  <a:gd name="T2" fmla="*/ 2 w 11"/>
                  <a:gd name="T3" fmla="*/ 0 h 19"/>
                  <a:gd name="T4" fmla="*/ 2 w 11"/>
                  <a:gd name="T5" fmla="*/ 1 h 19"/>
                  <a:gd name="T6" fmla="*/ 1 w 11"/>
                  <a:gd name="T7" fmla="*/ 2 h 19"/>
                  <a:gd name="T8" fmla="*/ 1 w 11"/>
                  <a:gd name="T9" fmla="*/ 2 h 19"/>
                  <a:gd name="T10" fmla="*/ 1 w 11"/>
                  <a:gd name="T11" fmla="*/ 3 h 19"/>
                  <a:gd name="T12" fmla="*/ 0 w 11"/>
                  <a:gd name="T13" fmla="*/ 4 h 19"/>
                  <a:gd name="T14" fmla="*/ 1 w 11"/>
                  <a:gd name="T15" fmla="*/ 4 h 19"/>
                  <a:gd name="T16" fmla="*/ 1 w 11"/>
                  <a:gd name="T17" fmla="*/ 4 h 19"/>
                  <a:gd name="T18" fmla="*/ 2 w 11"/>
                  <a:gd name="T19" fmla="*/ 3 h 19"/>
                  <a:gd name="T20" fmla="*/ 2 w 11"/>
                  <a:gd name="T21" fmla="*/ 3 h 19"/>
                  <a:gd name="T22" fmla="*/ 2 w 11"/>
                  <a:gd name="T23" fmla="*/ 2 h 19"/>
                  <a:gd name="T24" fmla="*/ 3 w 11"/>
                  <a:gd name="T25" fmla="*/ 1 h 19"/>
                  <a:gd name="T26" fmla="*/ 3 w 11"/>
                  <a:gd name="T27" fmla="*/ 1 h 19"/>
                  <a:gd name="T28" fmla="*/ 3 w 11"/>
                  <a:gd name="T29" fmla="*/ 0 h 19"/>
                  <a:gd name="T30" fmla="*/ 3 w 11"/>
                  <a:gd name="T31" fmla="*/ 0 h 19"/>
                  <a:gd name="T32" fmla="*/ 3 w 11"/>
                  <a:gd name="T33" fmla="*/ 0 h 19"/>
                  <a:gd name="T34" fmla="*/ 3 w 11"/>
                  <a:gd name="T35" fmla="*/ 0 h 19"/>
                  <a:gd name="T36" fmla="*/ 3 w 11"/>
                  <a:gd name="T37" fmla="*/ 0 h 19"/>
                  <a:gd name="T38" fmla="*/ 2 w 11"/>
                  <a:gd name="T39" fmla="*/ 0 h 19"/>
                  <a:gd name="T40" fmla="*/ 2 w 11"/>
                  <a:gd name="T41" fmla="*/ 0 h 19"/>
                  <a:gd name="T42" fmla="*/ 2 w 11"/>
                  <a:gd name="T43" fmla="*/ 0 h 19"/>
                  <a:gd name="T44" fmla="*/ 2 w 11"/>
                  <a:gd name="T45" fmla="*/ 0 h 19"/>
                  <a:gd name="T46" fmla="*/ 2 w 11"/>
                  <a:gd name="T47" fmla="*/ 0 h 19"/>
                  <a:gd name="T48" fmla="*/ 3 w 11"/>
                  <a:gd name="T49" fmla="*/ 0 h 19"/>
                  <a:gd name="T50" fmla="*/ 3 w 11"/>
                  <a:gd name="T51" fmla="*/ 1 h 19"/>
                  <a:gd name="T52" fmla="*/ 3 w 11"/>
                  <a:gd name="T53" fmla="*/ 0 h 19"/>
                  <a:gd name="T54" fmla="*/ 3 w 11"/>
                  <a:gd name="T55" fmla="*/ 0 h 19"/>
                  <a:gd name="T56" fmla="*/ 3 w 11"/>
                  <a:gd name="T57" fmla="*/ 0 h 19"/>
                  <a:gd name="T58" fmla="*/ 3 w 11"/>
                  <a:gd name="T59" fmla="*/ 0 h 19"/>
                  <a:gd name="T60" fmla="*/ 3 w 11"/>
                  <a:gd name="T61" fmla="*/ 0 h 19"/>
                  <a:gd name="T62" fmla="*/ 3 w 11"/>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9"/>
                  <a:gd name="T98" fmla="*/ 11 w 1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9">
                    <a:moveTo>
                      <a:pt x="9" y="2"/>
                    </a:moveTo>
                    <a:lnTo>
                      <a:pt x="8" y="2"/>
                    </a:lnTo>
                    <a:lnTo>
                      <a:pt x="6" y="6"/>
                    </a:lnTo>
                    <a:lnTo>
                      <a:pt x="4" y="10"/>
                    </a:lnTo>
                    <a:lnTo>
                      <a:pt x="2" y="14"/>
                    </a:lnTo>
                    <a:lnTo>
                      <a:pt x="0" y="19"/>
                    </a:lnTo>
                    <a:lnTo>
                      <a:pt x="1" y="19"/>
                    </a:lnTo>
                    <a:lnTo>
                      <a:pt x="2" y="19"/>
                    </a:lnTo>
                    <a:lnTo>
                      <a:pt x="5" y="14"/>
                    </a:lnTo>
                    <a:lnTo>
                      <a:pt x="6" y="10"/>
                    </a:lnTo>
                    <a:lnTo>
                      <a:pt x="9" y="6"/>
                    </a:lnTo>
                    <a:lnTo>
                      <a:pt x="10" y="2"/>
                    </a:lnTo>
                    <a:lnTo>
                      <a:pt x="10" y="1"/>
                    </a:lnTo>
                    <a:lnTo>
                      <a:pt x="9" y="1"/>
                    </a:lnTo>
                    <a:lnTo>
                      <a:pt x="9" y="0"/>
                    </a:lnTo>
                    <a:lnTo>
                      <a:pt x="9" y="1"/>
                    </a:lnTo>
                    <a:lnTo>
                      <a:pt x="8" y="1"/>
                    </a:lnTo>
                    <a:lnTo>
                      <a:pt x="8" y="2"/>
                    </a:lnTo>
                    <a:lnTo>
                      <a:pt x="6" y="2"/>
                    </a:lnTo>
                    <a:lnTo>
                      <a:pt x="8" y="2"/>
                    </a:lnTo>
                    <a:lnTo>
                      <a:pt x="8" y="3"/>
                    </a:lnTo>
                    <a:lnTo>
                      <a:pt x="9" y="3"/>
                    </a:lnTo>
                    <a:lnTo>
                      <a:pt x="9" y="4"/>
                    </a:lnTo>
                    <a:lnTo>
                      <a:pt x="9" y="3"/>
                    </a:lnTo>
                    <a:lnTo>
                      <a:pt x="10" y="3"/>
                    </a:lnTo>
                    <a:lnTo>
                      <a:pt x="10" y="2"/>
                    </a:lnTo>
                    <a:lnTo>
                      <a:pt x="11" y="2"/>
                    </a:lnTo>
                    <a:lnTo>
                      <a:pt x="9"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7" name="Freeform 673">
                <a:extLst>
                  <a:ext uri="{FF2B5EF4-FFF2-40B4-BE49-F238E27FC236}">
                    <a16:creationId xmlns:a16="http://schemas.microsoft.com/office/drawing/2014/main" id="{AF8B1A83-0130-DF66-FDCF-CF333521244C}"/>
                  </a:ext>
                </a:extLst>
              </p:cNvPr>
              <p:cNvSpPr>
                <a:spLocks/>
              </p:cNvSpPr>
              <p:nvPr/>
            </p:nvSpPr>
            <p:spPr bwMode="auto">
              <a:xfrm rot="4459259">
                <a:off x="2929" y="2740"/>
                <a:ext cx="10" cy="5"/>
              </a:xfrm>
              <a:custGeom>
                <a:avLst/>
                <a:gdLst>
                  <a:gd name="T0" fmla="*/ 5 w 18"/>
                  <a:gd name="T1" fmla="*/ 0 h 7"/>
                  <a:gd name="T2" fmla="*/ 4 w 18"/>
                  <a:gd name="T3" fmla="*/ 0 h 7"/>
                  <a:gd name="T4" fmla="*/ 3 w 18"/>
                  <a:gd name="T5" fmla="*/ 1 h 7"/>
                  <a:gd name="T6" fmla="*/ 2 w 18"/>
                  <a:gd name="T7" fmla="*/ 1 h 7"/>
                  <a:gd name="T8" fmla="*/ 2 w 18"/>
                  <a:gd name="T9" fmla="*/ 1 h 7"/>
                  <a:gd name="T10" fmla="*/ 1 w 18"/>
                  <a:gd name="T11" fmla="*/ 2 h 7"/>
                  <a:gd name="T12" fmla="*/ 1 w 18"/>
                  <a:gd name="T13" fmla="*/ 2 h 7"/>
                  <a:gd name="T14" fmla="*/ 0 w 18"/>
                  <a:gd name="T15" fmla="*/ 3 h 7"/>
                  <a:gd name="T16" fmla="*/ 0 w 18"/>
                  <a:gd name="T17" fmla="*/ 3 h 7"/>
                  <a:gd name="T18" fmla="*/ 0 w 18"/>
                  <a:gd name="T19" fmla="*/ 4 h 7"/>
                  <a:gd name="T20" fmla="*/ 1 w 18"/>
                  <a:gd name="T21" fmla="*/ 3 h 7"/>
                  <a:gd name="T22" fmla="*/ 2 w 18"/>
                  <a:gd name="T23" fmla="*/ 3 h 7"/>
                  <a:gd name="T24" fmla="*/ 3 w 18"/>
                  <a:gd name="T25" fmla="*/ 2 h 7"/>
                  <a:gd name="T26" fmla="*/ 3 w 18"/>
                  <a:gd name="T27" fmla="*/ 2 h 7"/>
                  <a:gd name="T28" fmla="*/ 4 w 18"/>
                  <a:gd name="T29" fmla="*/ 1 h 7"/>
                  <a:gd name="T30" fmla="*/ 4 w 18"/>
                  <a:gd name="T31" fmla="*/ 1 h 7"/>
                  <a:gd name="T32" fmla="*/ 6 w 18"/>
                  <a:gd name="T33" fmla="*/ 1 h 7"/>
                  <a:gd name="T34" fmla="*/ 5 w 18"/>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7"/>
                  <a:gd name="T56" fmla="*/ 18 w 18"/>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7">
                    <a:moveTo>
                      <a:pt x="16" y="0"/>
                    </a:moveTo>
                    <a:lnTo>
                      <a:pt x="15" y="0"/>
                    </a:lnTo>
                    <a:lnTo>
                      <a:pt x="11" y="1"/>
                    </a:lnTo>
                    <a:lnTo>
                      <a:pt x="6" y="3"/>
                    </a:lnTo>
                    <a:lnTo>
                      <a:pt x="2" y="4"/>
                    </a:lnTo>
                    <a:lnTo>
                      <a:pt x="0" y="5"/>
                    </a:lnTo>
                    <a:lnTo>
                      <a:pt x="0" y="6"/>
                    </a:lnTo>
                    <a:lnTo>
                      <a:pt x="0" y="7"/>
                    </a:lnTo>
                    <a:lnTo>
                      <a:pt x="2" y="6"/>
                    </a:lnTo>
                    <a:lnTo>
                      <a:pt x="6" y="5"/>
                    </a:lnTo>
                    <a:lnTo>
                      <a:pt x="11" y="4"/>
                    </a:lnTo>
                    <a:lnTo>
                      <a:pt x="15" y="3"/>
                    </a:lnTo>
                    <a:lnTo>
                      <a:pt x="18" y="1"/>
                    </a:lnTo>
                    <a:lnTo>
                      <a:pt x="16"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8" name="Freeform 674">
                <a:extLst>
                  <a:ext uri="{FF2B5EF4-FFF2-40B4-BE49-F238E27FC236}">
                    <a16:creationId xmlns:a16="http://schemas.microsoft.com/office/drawing/2014/main" id="{36FD42FB-1B90-9135-5802-1E5ECA3D545B}"/>
                  </a:ext>
                </a:extLst>
              </p:cNvPr>
              <p:cNvSpPr>
                <a:spLocks/>
              </p:cNvSpPr>
              <p:nvPr/>
            </p:nvSpPr>
            <p:spPr bwMode="auto">
              <a:xfrm rot="4459259">
                <a:off x="2930" y="2724"/>
                <a:ext cx="9" cy="10"/>
              </a:xfrm>
              <a:custGeom>
                <a:avLst/>
                <a:gdLst>
                  <a:gd name="T0" fmla="*/ 4 w 18"/>
                  <a:gd name="T1" fmla="*/ 5 h 18"/>
                  <a:gd name="T2" fmla="*/ 5 w 18"/>
                  <a:gd name="T3" fmla="*/ 5 h 18"/>
                  <a:gd name="T4" fmla="*/ 3 w 18"/>
                  <a:gd name="T5" fmla="*/ 3 h 18"/>
                  <a:gd name="T6" fmla="*/ 3 w 18"/>
                  <a:gd name="T7" fmla="*/ 2 h 18"/>
                  <a:gd name="T8" fmla="*/ 3 w 18"/>
                  <a:gd name="T9" fmla="*/ 2 h 18"/>
                  <a:gd name="T10" fmla="*/ 1 w 18"/>
                  <a:gd name="T11" fmla="*/ 1 h 18"/>
                  <a:gd name="T12" fmla="*/ 1 w 18"/>
                  <a:gd name="T13" fmla="*/ 0 h 18"/>
                  <a:gd name="T14" fmla="*/ 1 w 18"/>
                  <a:gd name="T15" fmla="*/ 0 h 18"/>
                  <a:gd name="T16" fmla="*/ 0 w 18"/>
                  <a:gd name="T17" fmla="*/ 0 h 18"/>
                  <a:gd name="T18" fmla="*/ 0 w 18"/>
                  <a:gd name="T19" fmla="*/ 1 h 18"/>
                  <a:gd name="T20" fmla="*/ 1 w 18"/>
                  <a:gd name="T21" fmla="*/ 1 h 18"/>
                  <a:gd name="T22" fmla="*/ 2 w 18"/>
                  <a:gd name="T23" fmla="*/ 3 h 18"/>
                  <a:gd name="T24" fmla="*/ 3 w 18"/>
                  <a:gd name="T25" fmla="*/ 4 h 18"/>
                  <a:gd name="T26" fmla="*/ 3 w 18"/>
                  <a:gd name="T27" fmla="*/ 4 h 18"/>
                  <a:gd name="T28" fmla="*/ 4 w 18"/>
                  <a:gd name="T29" fmla="*/ 6 h 18"/>
                  <a:gd name="T30" fmla="*/ 4 w 18"/>
                  <a:gd name="T31" fmla="*/ 6 h 18"/>
                  <a:gd name="T32" fmla="*/ 4 w 18"/>
                  <a:gd name="T33" fmla="*/ 6 h 18"/>
                  <a:gd name="T34" fmla="*/ 4 w 18"/>
                  <a:gd name="T35" fmla="*/ 5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6" y="17"/>
                    </a:moveTo>
                    <a:lnTo>
                      <a:pt x="18" y="16"/>
                    </a:lnTo>
                    <a:lnTo>
                      <a:pt x="11" y="10"/>
                    </a:lnTo>
                    <a:lnTo>
                      <a:pt x="9" y="6"/>
                    </a:lnTo>
                    <a:lnTo>
                      <a:pt x="5" y="3"/>
                    </a:lnTo>
                    <a:lnTo>
                      <a:pt x="5" y="0"/>
                    </a:lnTo>
                    <a:lnTo>
                      <a:pt x="2" y="0"/>
                    </a:lnTo>
                    <a:lnTo>
                      <a:pt x="0" y="0"/>
                    </a:lnTo>
                    <a:lnTo>
                      <a:pt x="0" y="3"/>
                    </a:lnTo>
                    <a:lnTo>
                      <a:pt x="1" y="4"/>
                    </a:lnTo>
                    <a:lnTo>
                      <a:pt x="6" y="9"/>
                    </a:lnTo>
                    <a:lnTo>
                      <a:pt x="9" y="12"/>
                    </a:lnTo>
                    <a:lnTo>
                      <a:pt x="15" y="18"/>
                    </a:lnTo>
                    <a:lnTo>
                      <a:pt x="16" y="18"/>
                    </a:lnTo>
                    <a:lnTo>
                      <a:pt x="16" y="1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 name="Freeform 675">
                <a:extLst>
                  <a:ext uri="{FF2B5EF4-FFF2-40B4-BE49-F238E27FC236}">
                    <a16:creationId xmlns:a16="http://schemas.microsoft.com/office/drawing/2014/main" id="{70192802-7A37-FF05-1C4D-1A0A27CD6125}"/>
                  </a:ext>
                </a:extLst>
              </p:cNvPr>
              <p:cNvSpPr>
                <a:spLocks/>
              </p:cNvSpPr>
              <p:nvPr/>
            </p:nvSpPr>
            <p:spPr bwMode="auto">
              <a:xfrm rot="4459259">
                <a:off x="2936" y="2722"/>
                <a:ext cx="5" cy="4"/>
              </a:xfrm>
              <a:custGeom>
                <a:avLst/>
                <a:gdLst>
                  <a:gd name="T0" fmla="*/ 3 w 8"/>
                  <a:gd name="T1" fmla="*/ 1 h 10"/>
                  <a:gd name="T2" fmla="*/ 3 w 8"/>
                  <a:gd name="T3" fmla="*/ 1 h 10"/>
                  <a:gd name="T4" fmla="*/ 3 w 8"/>
                  <a:gd name="T5" fmla="*/ 1 h 10"/>
                  <a:gd name="T6" fmla="*/ 3 w 8"/>
                  <a:gd name="T7" fmla="*/ 1 h 10"/>
                  <a:gd name="T8" fmla="*/ 2 w 8"/>
                  <a:gd name="T9" fmla="*/ 1 h 10"/>
                  <a:gd name="T10" fmla="*/ 2 w 8"/>
                  <a:gd name="T11" fmla="*/ 1 h 10"/>
                  <a:gd name="T12" fmla="*/ 2 w 8"/>
                  <a:gd name="T13" fmla="*/ 1 h 10"/>
                  <a:gd name="T14" fmla="*/ 2 w 8"/>
                  <a:gd name="T15" fmla="*/ 1 h 10"/>
                  <a:gd name="T16" fmla="*/ 2 w 8"/>
                  <a:gd name="T17" fmla="*/ 1 h 10"/>
                  <a:gd name="T18" fmla="*/ 1 w 8"/>
                  <a:gd name="T19" fmla="*/ 1 h 10"/>
                  <a:gd name="T20" fmla="*/ 2 w 8"/>
                  <a:gd name="T21" fmla="*/ 1 h 10"/>
                  <a:gd name="T22" fmla="*/ 2 w 8"/>
                  <a:gd name="T23" fmla="*/ 2 h 10"/>
                  <a:gd name="T24" fmla="*/ 2 w 8"/>
                  <a:gd name="T25" fmla="*/ 2 h 10"/>
                  <a:gd name="T26" fmla="*/ 2 w 8"/>
                  <a:gd name="T27" fmla="*/ 2 h 10"/>
                  <a:gd name="T28" fmla="*/ 2 w 8"/>
                  <a:gd name="T29" fmla="*/ 2 h 10"/>
                  <a:gd name="T30" fmla="*/ 3 w 8"/>
                  <a:gd name="T31" fmla="*/ 2 h 10"/>
                  <a:gd name="T32" fmla="*/ 3 w 8"/>
                  <a:gd name="T33" fmla="*/ 1 h 10"/>
                  <a:gd name="T34" fmla="*/ 1 w 8"/>
                  <a:gd name="T35" fmla="*/ 0 h 10"/>
                  <a:gd name="T36" fmla="*/ 1 w 8"/>
                  <a:gd name="T37" fmla="*/ 0 h 10"/>
                  <a:gd name="T38" fmla="*/ 0 w 8"/>
                  <a:gd name="T39" fmla="*/ 0 h 10"/>
                  <a:gd name="T40" fmla="*/ 2 w 8"/>
                  <a:gd name="T41" fmla="*/ 1 h 10"/>
                  <a:gd name="T42" fmla="*/ 2 w 8"/>
                  <a:gd name="T43" fmla="*/ 1 h 10"/>
                  <a:gd name="T44" fmla="*/ 3 w 8"/>
                  <a:gd name="T45" fmla="*/ 1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10"/>
                  <a:gd name="T71" fmla="*/ 8 w 8"/>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10">
                    <a:moveTo>
                      <a:pt x="8" y="7"/>
                    </a:moveTo>
                    <a:lnTo>
                      <a:pt x="8" y="7"/>
                    </a:lnTo>
                    <a:lnTo>
                      <a:pt x="7" y="7"/>
                    </a:lnTo>
                    <a:lnTo>
                      <a:pt x="7" y="6"/>
                    </a:lnTo>
                    <a:lnTo>
                      <a:pt x="5" y="6"/>
                    </a:lnTo>
                    <a:lnTo>
                      <a:pt x="5" y="5"/>
                    </a:lnTo>
                    <a:lnTo>
                      <a:pt x="5" y="6"/>
                    </a:lnTo>
                    <a:lnTo>
                      <a:pt x="4" y="6"/>
                    </a:lnTo>
                    <a:lnTo>
                      <a:pt x="4" y="7"/>
                    </a:lnTo>
                    <a:lnTo>
                      <a:pt x="3" y="7"/>
                    </a:lnTo>
                    <a:lnTo>
                      <a:pt x="4" y="7"/>
                    </a:lnTo>
                    <a:lnTo>
                      <a:pt x="4" y="9"/>
                    </a:lnTo>
                    <a:lnTo>
                      <a:pt x="5" y="9"/>
                    </a:lnTo>
                    <a:lnTo>
                      <a:pt x="5" y="10"/>
                    </a:lnTo>
                    <a:lnTo>
                      <a:pt x="5" y="9"/>
                    </a:lnTo>
                    <a:lnTo>
                      <a:pt x="7" y="9"/>
                    </a:lnTo>
                    <a:lnTo>
                      <a:pt x="7" y="7"/>
                    </a:lnTo>
                    <a:lnTo>
                      <a:pt x="3" y="0"/>
                    </a:lnTo>
                    <a:lnTo>
                      <a:pt x="2" y="0"/>
                    </a:lnTo>
                    <a:lnTo>
                      <a:pt x="0" y="0"/>
                    </a:lnTo>
                    <a:lnTo>
                      <a:pt x="4" y="7"/>
                    </a:lnTo>
                    <a:lnTo>
                      <a:pt x="5" y="7"/>
                    </a:lnTo>
                    <a:lnTo>
                      <a:pt x="8" y="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0" name="Freeform 676">
                <a:extLst>
                  <a:ext uri="{FF2B5EF4-FFF2-40B4-BE49-F238E27FC236}">
                    <a16:creationId xmlns:a16="http://schemas.microsoft.com/office/drawing/2014/main" id="{74D23DAA-76E4-2CEC-DB01-18AE040C3D0C}"/>
                  </a:ext>
                </a:extLst>
              </p:cNvPr>
              <p:cNvSpPr>
                <a:spLocks/>
              </p:cNvSpPr>
              <p:nvPr/>
            </p:nvSpPr>
            <p:spPr bwMode="auto">
              <a:xfrm rot="4459259">
                <a:off x="3004" y="2636"/>
                <a:ext cx="44" cy="162"/>
              </a:xfrm>
              <a:custGeom>
                <a:avLst/>
                <a:gdLst>
                  <a:gd name="T0" fmla="*/ 2 w 83"/>
                  <a:gd name="T1" fmla="*/ 87 h 301"/>
                  <a:gd name="T2" fmla="*/ 4 w 83"/>
                  <a:gd name="T3" fmla="*/ 77 h 301"/>
                  <a:gd name="T4" fmla="*/ 9 w 83"/>
                  <a:gd name="T5" fmla="*/ 64 h 301"/>
                  <a:gd name="T6" fmla="*/ 11 w 83"/>
                  <a:gd name="T7" fmla="*/ 58 h 301"/>
                  <a:gd name="T8" fmla="*/ 13 w 83"/>
                  <a:gd name="T9" fmla="*/ 51 h 301"/>
                  <a:gd name="T10" fmla="*/ 15 w 83"/>
                  <a:gd name="T11" fmla="*/ 44 h 301"/>
                  <a:gd name="T12" fmla="*/ 16 w 83"/>
                  <a:gd name="T13" fmla="*/ 37 h 301"/>
                  <a:gd name="T14" fmla="*/ 18 w 83"/>
                  <a:gd name="T15" fmla="*/ 30 h 301"/>
                  <a:gd name="T16" fmla="*/ 20 w 83"/>
                  <a:gd name="T17" fmla="*/ 23 h 301"/>
                  <a:gd name="T18" fmla="*/ 21 w 83"/>
                  <a:gd name="T19" fmla="*/ 9 h 301"/>
                  <a:gd name="T20" fmla="*/ 23 w 83"/>
                  <a:gd name="T21" fmla="*/ 0 h 301"/>
                  <a:gd name="T22" fmla="*/ 22 w 83"/>
                  <a:gd name="T23" fmla="*/ 0 h 301"/>
                  <a:gd name="T24" fmla="*/ 22 w 83"/>
                  <a:gd name="T25" fmla="*/ 2 h 301"/>
                  <a:gd name="T26" fmla="*/ 22 w 83"/>
                  <a:gd name="T27" fmla="*/ 2 h 301"/>
                  <a:gd name="T28" fmla="*/ 22 w 83"/>
                  <a:gd name="T29" fmla="*/ 2 h 301"/>
                  <a:gd name="T30" fmla="*/ 21 w 83"/>
                  <a:gd name="T31" fmla="*/ 2 h 301"/>
                  <a:gd name="T32" fmla="*/ 19 w 83"/>
                  <a:gd name="T33" fmla="*/ 23 h 301"/>
                  <a:gd name="T34" fmla="*/ 17 w 83"/>
                  <a:gd name="T35" fmla="*/ 30 h 301"/>
                  <a:gd name="T36" fmla="*/ 14 w 83"/>
                  <a:gd name="T37" fmla="*/ 44 h 301"/>
                  <a:gd name="T38" fmla="*/ 11 w 83"/>
                  <a:gd name="T39" fmla="*/ 58 h 301"/>
                  <a:gd name="T40" fmla="*/ 3 w 83"/>
                  <a:gd name="T41" fmla="*/ 77 h 301"/>
                  <a:gd name="T42" fmla="*/ 1 w 83"/>
                  <a:gd name="T43" fmla="*/ 84 h 301"/>
                  <a:gd name="T44" fmla="*/ 1 w 83"/>
                  <a:gd name="T45" fmla="*/ 84 h 301"/>
                  <a:gd name="T46" fmla="*/ 1 w 83"/>
                  <a:gd name="T47" fmla="*/ 84 h 301"/>
                  <a:gd name="T48" fmla="*/ 2 w 83"/>
                  <a:gd name="T49" fmla="*/ 84 h 301"/>
                  <a:gd name="T50" fmla="*/ 1 w 83"/>
                  <a:gd name="T51" fmla="*/ 83 h 301"/>
                  <a:gd name="T52" fmla="*/ 1 w 83"/>
                  <a:gd name="T53" fmla="*/ 83 h 301"/>
                  <a:gd name="T54" fmla="*/ 1 w 83"/>
                  <a:gd name="T55" fmla="*/ 83 h 301"/>
                  <a:gd name="T56" fmla="*/ 0 w 83"/>
                  <a:gd name="T57" fmla="*/ 84 h 301"/>
                  <a:gd name="T58" fmla="*/ 1 w 83"/>
                  <a:gd name="T59" fmla="*/ 87 h 301"/>
                  <a:gd name="T60" fmla="*/ 1 w 83"/>
                  <a:gd name="T61" fmla="*/ 87 h 301"/>
                  <a:gd name="T62" fmla="*/ 1 w 83"/>
                  <a:gd name="T63" fmla="*/ 86 h 301"/>
                  <a:gd name="T64" fmla="*/ 1 w 83"/>
                  <a:gd name="T65" fmla="*/ 87 h 301"/>
                  <a:gd name="T66" fmla="*/ 1 w 83"/>
                  <a:gd name="T67" fmla="*/ 87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01"/>
                  <a:gd name="T104" fmla="*/ 83 w 83"/>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01">
                    <a:moveTo>
                      <a:pt x="2" y="300"/>
                    </a:moveTo>
                    <a:lnTo>
                      <a:pt x="5" y="300"/>
                    </a:lnTo>
                    <a:lnTo>
                      <a:pt x="5" y="287"/>
                    </a:lnTo>
                    <a:lnTo>
                      <a:pt x="14" y="266"/>
                    </a:lnTo>
                    <a:lnTo>
                      <a:pt x="32" y="221"/>
                    </a:lnTo>
                    <a:lnTo>
                      <a:pt x="39" y="199"/>
                    </a:lnTo>
                    <a:lnTo>
                      <a:pt x="47" y="175"/>
                    </a:lnTo>
                    <a:lnTo>
                      <a:pt x="53" y="151"/>
                    </a:lnTo>
                    <a:lnTo>
                      <a:pt x="58" y="127"/>
                    </a:lnTo>
                    <a:lnTo>
                      <a:pt x="64" y="102"/>
                    </a:lnTo>
                    <a:lnTo>
                      <a:pt x="69" y="78"/>
                    </a:lnTo>
                    <a:lnTo>
                      <a:pt x="76" y="31"/>
                    </a:lnTo>
                    <a:lnTo>
                      <a:pt x="79" y="7"/>
                    </a:lnTo>
                    <a:lnTo>
                      <a:pt x="83" y="0"/>
                    </a:lnTo>
                    <a:lnTo>
                      <a:pt x="81" y="0"/>
                    </a:lnTo>
                    <a:lnTo>
                      <a:pt x="80" y="0"/>
                    </a:lnTo>
                    <a:lnTo>
                      <a:pt x="76" y="7"/>
                    </a:lnTo>
                    <a:lnTo>
                      <a:pt x="78" y="8"/>
                    </a:lnTo>
                    <a:lnTo>
                      <a:pt x="78" y="7"/>
                    </a:lnTo>
                    <a:lnTo>
                      <a:pt x="79" y="7"/>
                    </a:lnTo>
                    <a:lnTo>
                      <a:pt x="78" y="7"/>
                    </a:lnTo>
                    <a:lnTo>
                      <a:pt x="78" y="6"/>
                    </a:lnTo>
                    <a:lnTo>
                      <a:pt x="78" y="7"/>
                    </a:lnTo>
                    <a:lnTo>
                      <a:pt x="76" y="7"/>
                    </a:lnTo>
                    <a:lnTo>
                      <a:pt x="74" y="31"/>
                    </a:lnTo>
                    <a:lnTo>
                      <a:pt x="66" y="78"/>
                    </a:lnTo>
                    <a:lnTo>
                      <a:pt x="61" y="102"/>
                    </a:lnTo>
                    <a:lnTo>
                      <a:pt x="56" y="127"/>
                    </a:lnTo>
                    <a:lnTo>
                      <a:pt x="51" y="151"/>
                    </a:lnTo>
                    <a:lnTo>
                      <a:pt x="44" y="175"/>
                    </a:lnTo>
                    <a:lnTo>
                      <a:pt x="37" y="199"/>
                    </a:lnTo>
                    <a:lnTo>
                      <a:pt x="29" y="221"/>
                    </a:lnTo>
                    <a:lnTo>
                      <a:pt x="11" y="266"/>
                    </a:lnTo>
                    <a:lnTo>
                      <a:pt x="1" y="289"/>
                    </a:lnTo>
                    <a:lnTo>
                      <a:pt x="1" y="290"/>
                    </a:lnTo>
                    <a:lnTo>
                      <a:pt x="2" y="290"/>
                    </a:lnTo>
                    <a:lnTo>
                      <a:pt x="2" y="291"/>
                    </a:lnTo>
                    <a:lnTo>
                      <a:pt x="2" y="290"/>
                    </a:lnTo>
                    <a:lnTo>
                      <a:pt x="4" y="290"/>
                    </a:lnTo>
                    <a:lnTo>
                      <a:pt x="4" y="289"/>
                    </a:lnTo>
                    <a:lnTo>
                      <a:pt x="5" y="289"/>
                    </a:lnTo>
                    <a:lnTo>
                      <a:pt x="4" y="289"/>
                    </a:lnTo>
                    <a:lnTo>
                      <a:pt x="4" y="288"/>
                    </a:lnTo>
                    <a:lnTo>
                      <a:pt x="2" y="288"/>
                    </a:lnTo>
                    <a:lnTo>
                      <a:pt x="2" y="287"/>
                    </a:lnTo>
                    <a:lnTo>
                      <a:pt x="2" y="288"/>
                    </a:lnTo>
                    <a:lnTo>
                      <a:pt x="1" y="288"/>
                    </a:lnTo>
                    <a:lnTo>
                      <a:pt x="1" y="289"/>
                    </a:lnTo>
                    <a:lnTo>
                      <a:pt x="0" y="289"/>
                    </a:lnTo>
                    <a:lnTo>
                      <a:pt x="0" y="300"/>
                    </a:lnTo>
                    <a:lnTo>
                      <a:pt x="2" y="301"/>
                    </a:lnTo>
                    <a:lnTo>
                      <a:pt x="2" y="300"/>
                    </a:lnTo>
                    <a:lnTo>
                      <a:pt x="4" y="300"/>
                    </a:lnTo>
                    <a:lnTo>
                      <a:pt x="2" y="300"/>
                    </a:lnTo>
                    <a:lnTo>
                      <a:pt x="2" y="298"/>
                    </a:lnTo>
                    <a:lnTo>
                      <a:pt x="2" y="300"/>
                    </a:lnTo>
                    <a:lnTo>
                      <a:pt x="1" y="300"/>
                    </a:lnTo>
                    <a:lnTo>
                      <a:pt x="2" y="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1" name="Freeform 677">
                <a:extLst>
                  <a:ext uri="{FF2B5EF4-FFF2-40B4-BE49-F238E27FC236}">
                    <a16:creationId xmlns:a16="http://schemas.microsoft.com/office/drawing/2014/main" id="{548A28CF-0C00-C91C-CFF8-8DBA5FC96AB6}"/>
                  </a:ext>
                </a:extLst>
              </p:cNvPr>
              <p:cNvSpPr>
                <a:spLocks/>
              </p:cNvSpPr>
              <p:nvPr/>
            </p:nvSpPr>
            <p:spPr bwMode="auto">
              <a:xfrm rot="4459259">
                <a:off x="3111" y="2720"/>
                <a:ext cx="3" cy="4"/>
              </a:xfrm>
              <a:custGeom>
                <a:avLst/>
                <a:gdLst>
                  <a:gd name="T0" fmla="*/ 1 w 5"/>
                  <a:gd name="T1" fmla="*/ 1 h 5"/>
                  <a:gd name="T2" fmla="*/ 0 w 5"/>
                  <a:gd name="T3" fmla="*/ 1 h 5"/>
                  <a:gd name="T4" fmla="*/ 0 w 5"/>
                  <a:gd name="T5" fmla="*/ 2 h 5"/>
                  <a:gd name="T6" fmla="*/ 1 w 5"/>
                  <a:gd name="T7" fmla="*/ 2 h 5"/>
                  <a:gd name="T8" fmla="*/ 1 w 5"/>
                  <a:gd name="T9" fmla="*/ 3 h 5"/>
                  <a:gd name="T10" fmla="*/ 2 w 5"/>
                  <a:gd name="T11" fmla="*/ 2 h 5"/>
                  <a:gd name="T12" fmla="*/ 2 w 5"/>
                  <a:gd name="T13" fmla="*/ 1 h 5"/>
                  <a:gd name="T14" fmla="*/ 1 w 5"/>
                  <a:gd name="T15" fmla="*/ 0 h 5"/>
                  <a:gd name="T16" fmla="*/ 1 w 5"/>
                  <a:gd name="T17" fmla="*/ 0 h 5"/>
                  <a:gd name="T18" fmla="*/ 1 w 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5"/>
                  <a:gd name="T32" fmla="*/ 5 w 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5">
                    <a:moveTo>
                      <a:pt x="2" y="1"/>
                    </a:moveTo>
                    <a:lnTo>
                      <a:pt x="0" y="1"/>
                    </a:lnTo>
                    <a:lnTo>
                      <a:pt x="0" y="4"/>
                    </a:lnTo>
                    <a:lnTo>
                      <a:pt x="1" y="4"/>
                    </a:lnTo>
                    <a:lnTo>
                      <a:pt x="1" y="5"/>
                    </a:lnTo>
                    <a:lnTo>
                      <a:pt x="5" y="4"/>
                    </a:lnTo>
                    <a:lnTo>
                      <a:pt x="5" y="1"/>
                    </a:lnTo>
                    <a:lnTo>
                      <a:pt x="4" y="0"/>
                    </a:lnTo>
                    <a:lnTo>
                      <a:pt x="2"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2" name="Freeform 678">
                <a:extLst>
                  <a:ext uri="{FF2B5EF4-FFF2-40B4-BE49-F238E27FC236}">
                    <a16:creationId xmlns:a16="http://schemas.microsoft.com/office/drawing/2014/main" id="{9085285C-5388-89E6-9BA4-984C1BE8840A}"/>
                  </a:ext>
                </a:extLst>
              </p:cNvPr>
              <p:cNvSpPr>
                <a:spLocks/>
              </p:cNvSpPr>
              <p:nvPr/>
            </p:nvSpPr>
            <p:spPr bwMode="auto">
              <a:xfrm rot="4459259">
                <a:off x="2830" y="2659"/>
                <a:ext cx="83" cy="136"/>
              </a:xfrm>
              <a:custGeom>
                <a:avLst/>
                <a:gdLst>
                  <a:gd name="T0" fmla="*/ 28 w 162"/>
                  <a:gd name="T1" fmla="*/ 3 h 252"/>
                  <a:gd name="T2" fmla="*/ 30 w 162"/>
                  <a:gd name="T3" fmla="*/ 4 h 252"/>
                  <a:gd name="T4" fmla="*/ 32 w 162"/>
                  <a:gd name="T5" fmla="*/ 5 h 252"/>
                  <a:gd name="T6" fmla="*/ 35 w 162"/>
                  <a:gd name="T7" fmla="*/ 5 h 252"/>
                  <a:gd name="T8" fmla="*/ 37 w 162"/>
                  <a:gd name="T9" fmla="*/ 5 h 252"/>
                  <a:gd name="T10" fmla="*/ 39 w 162"/>
                  <a:gd name="T11" fmla="*/ 5 h 252"/>
                  <a:gd name="T12" fmla="*/ 40 w 162"/>
                  <a:gd name="T13" fmla="*/ 4 h 252"/>
                  <a:gd name="T14" fmla="*/ 42 w 162"/>
                  <a:gd name="T15" fmla="*/ 5 h 252"/>
                  <a:gd name="T16" fmla="*/ 42 w 162"/>
                  <a:gd name="T17" fmla="*/ 5 h 252"/>
                  <a:gd name="T18" fmla="*/ 43 w 162"/>
                  <a:gd name="T19" fmla="*/ 7 h 252"/>
                  <a:gd name="T20" fmla="*/ 43 w 162"/>
                  <a:gd name="T21" fmla="*/ 9 h 252"/>
                  <a:gd name="T22" fmla="*/ 42 w 162"/>
                  <a:gd name="T23" fmla="*/ 9 h 252"/>
                  <a:gd name="T24" fmla="*/ 38 w 162"/>
                  <a:gd name="T25" fmla="*/ 13 h 252"/>
                  <a:gd name="T26" fmla="*/ 33 w 162"/>
                  <a:gd name="T27" fmla="*/ 22 h 252"/>
                  <a:gd name="T28" fmla="*/ 28 w 162"/>
                  <a:gd name="T29" fmla="*/ 32 h 252"/>
                  <a:gd name="T30" fmla="*/ 24 w 162"/>
                  <a:gd name="T31" fmla="*/ 42 h 252"/>
                  <a:gd name="T32" fmla="*/ 20 w 162"/>
                  <a:gd name="T33" fmla="*/ 53 h 252"/>
                  <a:gd name="T34" fmla="*/ 15 w 162"/>
                  <a:gd name="T35" fmla="*/ 64 h 252"/>
                  <a:gd name="T36" fmla="*/ 13 w 162"/>
                  <a:gd name="T37" fmla="*/ 69 h 252"/>
                  <a:gd name="T38" fmla="*/ 13 w 162"/>
                  <a:gd name="T39" fmla="*/ 70 h 252"/>
                  <a:gd name="T40" fmla="*/ 12 w 162"/>
                  <a:gd name="T41" fmla="*/ 71 h 252"/>
                  <a:gd name="T42" fmla="*/ 11 w 162"/>
                  <a:gd name="T43" fmla="*/ 72 h 252"/>
                  <a:gd name="T44" fmla="*/ 10 w 162"/>
                  <a:gd name="T45" fmla="*/ 73 h 252"/>
                  <a:gd name="T46" fmla="*/ 9 w 162"/>
                  <a:gd name="T47" fmla="*/ 73 h 252"/>
                  <a:gd name="T48" fmla="*/ 7 w 162"/>
                  <a:gd name="T49" fmla="*/ 73 h 252"/>
                  <a:gd name="T50" fmla="*/ 6 w 162"/>
                  <a:gd name="T51" fmla="*/ 73 h 252"/>
                  <a:gd name="T52" fmla="*/ 5 w 162"/>
                  <a:gd name="T53" fmla="*/ 73 h 252"/>
                  <a:gd name="T54" fmla="*/ 4 w 162"/>
                  <a:gd name="T55" fmla="*/ 73 h 252"/>
                  <a:gd name="T56" fmla="*/ 4 w 162"/>
                  <a:gd name="T57" fmla="*/ 72 h 252"/>
                  <a:gd name="T58" fmla="*/ 3 w 162"/>
                  <a:gd name="T59" fmla="*/ 69 h 252"/>
                  <a:gd name="T60" fmla="*/ 2 w 162"/>
                  <a:gd name="T61" fmla="*/ 67 h 252"/>
                  <a:gd name="T62" fmla="*/ 1 w 162"/>
                  <a:gd name="T63" fmla="*/ 66 h 252"/>
                  <a:gd name="T64" fmla="*/ 1 w 162"/>
                  <a:gd name="T65" fmla="*/ 65 h 252"/>
                  <a:gd name="T66" fmla="*/ 0 w 162"/>
                  <a:gd name="T67" fmla="*/ 64 h 252"/>
                  <a:gd name="T68" fmla="*/ 0 w 162"/>
                  <a:gd name="T69" fmla="*/ 64 h 252"/>
                  <a:gd name="T70" fmla="*/ 1 w 162"/>
                  <a:gd name="T71" fmla="*/ 63 h 252"/>
                  <a:gd name="T72" fmla="*/ 4 w 162"/>
                  <a:gd name="T73" fmla="*/ 58 h 252"/>
                  <a:gd name="T74" fmla="*/ 9 w 162"/>
                  <a:gd name="T75" fmla="*/ 49 h 252"/>
                  <a:gd name="T76" fmla="*/ 13 w 162"/>
                  <a:gd name="T77" fmla="*/ 39 h 252"/>
                  <a:gd name="T78" fmla="*/ 16 w 162"/>
                  <a:gd name="T79" fmla="*/ 29 h 252"/>
                  <a:gd name="T80" fmla="*/ 19 w 162"/>
                  <a:gd name="T81" fmla="*/ 18 h 252"/>
                  <a:gd name="T82" fmla="*/ 22 w 162"/>
                  <a:gd name="T83" fmla="*/ 7 h 252"/>
                  <a:gd name="T84" fmla="*/ 23 w 162"/>
                  <a:gd name="T85" fmla="*/ 2 h 252"/>
                  <a:gd name="T86" fmla="*/ 24 w 162"/>
                  <a:gd name="T87" fmla="*/ 1 h 252"/>
                  <a:gd name="T88" fmla="*/ 25 w 162"/>
                  <a:gd name="T89" fmla="*/ 0 h 252"/>
                  <a:gd name="T90" fmla="*/ 26 w 162"/>
                  <a:gd name="T91" fmla="*/ 0 h 252"/>
                  <a:gd name="T92" fmla="*/ 27 w 162"/>
                  <a:gd name="T93" fmla="*/ 0 h 252"/>
                  <a:gd name="T94" fmla="*/ 28 w 162"/>
                  <a:gd name="T95" fmla="*/ 1 h 252"/>
                  <a:gd name="T96" fmla="*/ 28 w 162"/>
                  <a:gd name="T97" fmla="*/ 2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252"/>
                  <a:gd name="T149" fmla="*/ 162 w 162"/>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252">
                    <a:moveTo>
                      <a:pt x="105" y="5"/>
                    </a:moveTo>
                    <a:lnTo>
                      <a:pt x="108" y="9"/>
                    </a:lnTo>
                    <a:lnTo>
                      <a:pt x="111" y="11"/>
                    </a:lnTo>
                    <a:lnTo>
                      <a:pt x="115" y="13"/>
                    </a:lnTo>
                    <a:lnTo>
                      <a:pt x="119" y="16"/>
                    </a:lnTo>
                    <a:lnTo>
                      <a:pt x="123" y="17"/>
                    </a:lnTo>
                    <a:lnTo>
                      <a:pt x="127" y="18"/>
                    </a:lnTo>
                    <a:lnTo>
                      <a:pt x="132" y="18"/>
                    </a:lnTo>
                    <a:lnTo>
                      <a:pt x="136" y="18"/>
                    </a:lnTo>
                    <a:lnTo>
                      <a:pt x="141" y="18"/>
                    </a:lnTo>
                    <a:lnTo>
                      <a:pt x="145" y="17"/>
                    </a:lnTo>
                    <a:lnTo>
                      <a:pt x="148" y="16"/>
                    </a:lnTo>
                    <a:lnTo>
                      <a:pt x="152" y="16"/>
                    </a:lnTo>
                    <a:lnTo>
                      <a:pt x="155" y="14"/>
                    </a:lnTo>
                    <a:lnTo>
                      <a:pt x="156" y="16"/>
                    </a:lnTo>
                    <a:lnTo>
                      <a:pt x="159" y="17"/>
                    </a:lnTo>
                    <a:lnTo>
                      <a:pt x="160" y="18"/>
                    </a:lnTo>
                    <a:lnTo>
                      <a:pt x="160" y="19"/>
                    </a:lnTo>
                    <a:lnTo>
                      <a:pt x="161" y="22"/>
                    </a:lnTo>
                    <a:lnTo>
                      <a:pt x="162" y="24"/>
                    </a:lnTo>
                    <a:lnTo>
                      <a:pt x="162" y="26"/>
                    </a:lnTo>
                    <a:lnTo>
                      <a:pt x="162" y="29"/>
                    </a:lnTo>
                    <a:lnTo>
                      <a:pt x="161" y="31"/>
                    </a:lnTo>
                    <a:lnTo>
                      <a:pt x="161" y="32"/>
                    </a:lnTo>
                    <a:lnTo>
                      <a:pt x="159" y="35"/>
                    </a:lnTo>
                    <a:lnTo>
                      <a:pt x="147" y="47"/>
                    </a:lnTo>
                    <a:lnTo>
                      <a:pt x="136" y="61"/>
                    </a:lnTo>
                    <a:lnTo>
                      <a:pt x="125" y="76"/>
                    </a:lnTo>
                    <a:lnTo>
                      <a:pt x="116" y="93"/>
                    </a:lnTo>
                    <a:lnTo>
                      <a:pt x="108" y="110"/>
                    </a:lnTo>
                    <a:lnTo>
                      <a:pt x="99" y="127"/>
                    </a:lnTo>
                    <a:lnTo>
                      <a:pt x="91" y="145"/>
                    </a:lnTo>
                    <a:lnTo>
                      <a:pt x="83" y="164"/>
                    </a:lnTo>
                    <a:lnTo>
                      <a:pt x="76" y="183"/>
                    </a:lnTo>
                    <a:lnTo>
                      <a:pt x="67" y="201"/>
                    </a:lnTo>
                    <a:lnTo>
                      <a:pt x="59" y="219"/>
                    </a:lnTo>
                    <a:lnTo>
                      <a:pt x="50" y="237"/>
                    </a:lnTo>
                    <a:lnTo>
                      <a:pt x="50" y="238"/>
                    </a:lnTo>
                    <a:lnTo>
                      <a:pt x="49" y="239"/>
                    </a:lnTo>
                    <a:lnTo>
                      <a:pt x="48" y="240"/>
                    </a:lnTo>
                    <a:lnTo>
                      <a:pt x="46" y="243"/>
                    </a:lnTo>
                    <a:lnTo>
                      <a:pt x="45" y="244"/>
                    </a:lnTo>
                    <a:lnTo>
                      <a:pt x="42" y="246"/>
                    </a:lnTo>
                    <a:lnTo>
                      <a:pt x="41" y="248"/>
                    </a:lnTo>
                    <a:lnTo>
                      <a:pt x="40" y="249"/>
                    </a:lnTo>
                    <a:lnTo>
                      <a:pt x="37" y="250"/>
                    </a:lnTo>
                    <a:lnTo>
                      <a:pt x="36" y="251"/>
                    </a:lnTo>
                    <a:lnTo>
                      <a:pt x="33" y="251"/>
                    </a:lnTo>
                    <a:lnTo>
                      <a:pt x="31" y="252"/>
                    </a:lnTo>
                    <a:lnTo>
                      <a:pt x="27" y="252"/>
                    </a:lnTo>
                    <a:lnTo>
                      <a:pt x="23" y="252"/>
                    </a:lnTo>
                    <a:lnTo>
                      <a:pt x="21" y="252"/>
                    </a:lnTo>
                    <a:lnTo>
                      <a:pt x="18" y="252"/>
                    </a:lnTo>
                    <a:lnTo>
                      <a:pt x="17" y="252"/>
                    </a:lnTo>
                    <a:lnTo>
                      <a:pt x="17" y="251"/>
                    </a:lnTo>
                    <a:lnTo>
                      <a:pt x="16" y="250"/>
                    </a:lnTo>
                    <a:lnTo>
                      <a:pt x="14" y="249"/>
                    </a:lnTo>
                    <a:lnTo>
                      <a:pt x="13" y="246"/>
                    </a:lnTo>
                    <a:lnTo>
                      <a:pt x="12" y="243"/>
                    </a:lnTo>
                    <a:lnTo>
                      <a:pt x="9" y="238"/>
                    </a:lnTo>
                    <a:lnTo>
                      <a:pt x="5" y="233"/>
                    </a:lnTo>
                    <a:lnTo>
                      <a:pt x="5" y="231"/>
                    </a:lnTo>
                    <a:lnTo>
                      <a:pt x="4" y="230"/>
                    </a:lnTo>
                    <a:lnTo>
                      <a:pt x="3" y="227"/>
                    </a:lnTo>
                    <a:lnTo>
                      <a:pt x="2" y="226"/>
                    </a:lnTo>
                    <a:lnTo>
                      <a:pt x="2" y="224"/>
                    </a:lnTo>
                    <a:lnTo>
                      <a:pt x="0" y="223"/>
                    </a:lnTo>
                    <a:lnTo>
                      <a:pt x="0" y="220"/>
                    </a:lnTo>
                    <a:lnTo>
                      <a:pt x="0" y="219"/>
                    </a:lnTo>
                    <a:lnTo>
                      <a:pt x="0" y="218"/>
                    </a:lnTo>
                    <a:lnTo>
                      <a:pt x="0" y="217"/>
                    </a:lnTo>
                    <a:lnTo>
                      <a:pt x="2" y="215"/>
                    </a:lnTo>
                    <a:lnTo>
                      <a:pt x="2" y="214"/>
                    </a:lnTo>
                    <a:lnTo>
                      <a:pt x="13" y="199"/>
                    </a:lnTo>
                    <a:lnTo>
                      <a:pt x="23" y="183"/>
                    </a:lnTo>
                    <a:lnTo>
                      <a:pt x="33" y="168"/>
                    </a:lnTo>
                    <a:lnTo>
                      <a:pt x="41" y="151"/>
                    </a:lnTo>
                    <a:lnTo>
                      <a:pt x="49" y="133"/>
                    </a:lnTo>
                    <a:lnTo>
                      <a:pt x="56" y="116"/>
                    </a:lnTo>
                    <a:lnTo>
                      <a:pt x="63" y="98"/>
                    </a:lnTo>
                    <a:lnTo>
                      <a:pt x="68" y="80"/>
                    </a:lnTo>
                    <a:lnTo>
                      <a:pt x="73" y="62"/>
                    </a:lnTo>
                    <a:lnTo>
                      <a:pt x="78" y="43"/>
                    </a:lnTo>
                    <a:lnTo>
                      <a:pt x="83" y="25"/>
                    </a:lnTo>
                    <a:lnTo>
                      <a:pt x="87" y="7"/>
                    </a:lnTo>
                    <a:lnTo>
                      <a:pt x="88" y="5"/>
                    </a:lnTo>
                    <a:lnTo>
                      <a:pt x="90" y="4"/>
                    </a:lnTo>
                    <a:lnTo>
                      <a:pt x="91" y="1"/>
                    </a:lnTo>
                    <a:lnTo>
                      <a:pt x="92" y="1"/>
                    </a:lnTo>
                    <a:lnTo>
                      <a:pt x="93" y="0"/>
                    </a:lnTo>
                    <a:lnTo>
                      <a:pt x="96" y="0"/>
                    </a:lnTo>
                    <a:lnTo>
                      <a:pt x="97" y="0"/>
                    </a:lnTo>
                    <a:lnTo>
                      <a:pt x="100" y="0"/>
                    </a:lnTo>
                    <a:lnTo>
                      <a:pt x="101" y="0"/>
                    </a:lnTo>
                    <a:lnTo>
                      <a:pt x="102" y="1"/>
                    </a:lnTo>
                    <a:lnTo>
                      <a:pt x="105" y="3"/>
                    </a:lnTo>
                    <a:lnTo>
                      <a:pt x="105"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3" name="Freeform 679">
                <a:extLst>
                  <a:ext uri="{FF2B5EF4-FFF2-40B4-BE49-F238E27FC236}">
                    <a16:creationId xmlns:a16="http://schemas.microsoft.com/office/drawing/2014/main" id="{7D769B3E-70A7-B375-9FA4-1CADE0902B19}"/>
                  </a:ext>
                </a:extLst>
              </p:cNvPr>
              <p:cNvSpPr>
                <a:spLocks/>
              </p:cNvSpPr>
              <p:nvPr/>
            </p:nvSpPr>
            <p:spPr bwMode="auto">
              <a:xfrm rot="4459259">
                <a:off x="2930" y="2722"/>
                <a:ext cx="13" cy="8"/>
              </a:xfrm>
              <a:custGeom>
                <a:avLst/>
                <a:gdLst>
                  <a:gd name="T0" fmla="*/ 1 w 23"/>
                  <a:gd name="T1" fmla="*/ 0 h 15"/>
                  <a:gd name="T2" fmla="*/ 0 w 23"/>
                  <a:gd name="T3" fmla="*/ 1 h 15"/>
                  <a:gd name="T4" fmla="*/ 1 w 23"/>
                  <a:gd name="T5" fmla="*/ 2 h 15"/>
                  <a:gd name="T6" fmla="*/ 1 w 23"/>
                  <a:gd name="T7" fmla="*/ 2 h 15"/>
                  <a:gd name="T8" fmla="*/ 2 w 23"/>
                  <a:gd name="T9" fmla="*/ 2 h 15"/>
                  <a:gd name="T10" fmla="*/ 2 w 23"/>
                  <a:gd name="T11" fmla="*/ 2 h 15"/>
                  <a:gd name="T12" fmla="*/ 2 w 23"/>
                  <a:gd name="T13" fmla="*/ 1 h 15"/>
                  <a:gd name="T14" fmla="*/ 1 w 23"/>
                  <a:gd name="T15" fmla="*/ 1 h 15"/>
                  <a:gd name="T16" fmla="*/ 1 w 23"/>
                  <a:gd name="T17" fmla="*/ 1 h 15"/>
                  <a:gd name="T18" fmla="*/ 1 w 23"/>
                  <a:gd name="T19" fmla="*/ 2 h 15"/>
                  <a:gd name="T20" fmla="*/ 1 w 23"/>
                  <a:gd name="T21" fmla="*/ 2 h 15"/>
                  <a:gd name="T22" fmla="*/ 5 w 23"/>
                  <a:gd name="T23" fmla="*/ 4 h 15"/>
                  <a:gd name="T24" fmla="*/ 5 w 23"/>
                  <a:gd name="T25" fmla="*/ 4 h 15"/>
                  <a:gd name="T26" fmla="*/ 7 w 23"/>
                  <a:gd name="T27" fmla="*/ 4 h 15"/>
                  <a:gd name="T28" fmla="*/ 7 w 23"/>
                  <a:gd name="T29" fmla="*/ 4 h 15"/>
                  <a:gd name="T30" fmla="*/ 7 w 23"/>
                  <a:gd name="T31" fmla="*/ 4 h 15"/>
                  <a:gd name="T32" fmla="*/ 6 w 23"/>
                  <a:gd name="T33" fmla="*/ 3 h 15"/>
                  <a:gd name="T34" fmla="*/ 2 w 23"/>
                  <a:gd name="T35" fmla="*/ 1 h 15"/>
                  <a:gd name="T36" fmla="*/ 1 w 23"/>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15"/>
                  <a:gd name="T59" fmla="*/ 23 w 23"/>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15">
                    <a:moveTo>
                      <a:pt x="2" y="0"/>
                    </a:moveTo>
                    <a:lnTo>
                      <a:pt x="0" y="2"/>
                    </a:lnTo>
                    <a:lnTo>
                      <a:pt x="2" y="6"/>
                    </a:lnTo>
                    <a:lnTo>
                      <a:pt x="4" y="6"/>
                    </a:lnTo>
                    <a:lnTo>
                      <a:pt x="5" y="6"/>
                    </a:lnTo>
                    <a:lnTo>
                      <a:pt x="5" y="5"/>
                    </a:lnTo>
                    <a:lnTo>
                      <a:pt x="5" y="3"/>
                    </a:lnTo>
                    <a:lnTo>
                      <a:pt x="4" y="3"/>
                    </a:lnTo>
                    <a:lnTo>
                      <a:pt x="2" y="3"/>
                    </a:lnTo>
                    <a:lnTo>
                      <a:pt x="2" y="5"/>
                    </a:lnTo>
                    <a:lnTo>
                      <a:pt x="2" y="6"/>
                    </a:lnTo>
                    <a:lnTo>
                      <a:pt x="14" y="13"/>
                    </a:lnTo>
                    <a:lnTo>
                      <a:pt x="15" y="13"/>
                    </a:lnTo>
                    <a:lnTo>
                      <a:pt x="23" y="15"/>
                    </a:lnTo>
                    <a:lnTo>
                      <a:pt x="23" y="14"/>
                    </a:lnTo>
                    <a:lnTo>
                      <a:pt x="23" y="13"/>
                    </a:lnTo>
                    <a:lnTo>
                      <a:pt x="18" y="10"/>
                    </a:lnTo>
                    <a:lnTo>
                      <a:pt x="5" y="3"/>
                    </a:lnTo>
                    <a:lnTo>
                      <a:pt x="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4" name="Freeform 680">
                <a:extLst>
                  <a:ext uri="{FF2B5EF4-FFF2-40B4-BE49-F238E27FC236}">
                    <a16:creationId xmlns:a16="http://schemas.microsoft.com/office/drawing/2014/main" id="{B5C80D05-6F0D-7F11-4674-D1D2D7A442B9}"/>
                  </a:ext>
                </a:extLst>
              </p:cNvPr>
              <p:cNvSpPr>
                <a:spLocks/>
              </p:cNvSpPr>
              <p:nvPr/>
            </p:nvSpPr>
            <p:spPr bwMode="auto">
              <a:xfrm rot="4459259">
                <a:off x="2841" y="2683"/>
                <a:ext cx="59" cy="112"/>
              </a:xfrm>
              <a:custGeom>
                <a:avLst/>
                <a:gdLst>
                  <a:gd name="T0" fmla="*/ 29 w 116"/>
                  <a:gd name="T1" fmla="*/ 1 h 208"/>
                  <a:gd name="T2" fmla="*/ 29 w 116"/>
                  <a:gd name="T3" fmla="*/ 1 h 208"/>
                  <a:gd name="T4" fmla="*/ 29 w 116"/>
                  <a:gd name="T5" fmla="*/ 1 h 208"/>
                  <a:gd name="T6" fmla="*/ 29 w 116"/>
                  <a:gd name="T7" fmla="*/ 1 h 208"/>
                  <a:gd name="T8" fmla="*/ 29 w 116"/>
                  <a:gd name="T9" fmla="*/ 1 h 208"/>
                  <a:gd name="T10" fmla="*/ 29 w 116"/>
                  <a:gd name="T11" fmla="*/ 1 h 208"/>
                  <a:gd name="T12" fmla="*/ 29 w 116"/>
                  <a:gd name="T13" fmla="*/ 1 h 208"/>
                  <a:gd name="T14" fmla="*/ 29 w 116"/>
                  <a:gd name="T15" fmla="*/ 0 h 208"/>
                  <a:gd name="T16" fmla="*/ 28 w 116"/>
                  <a:gd name="T17" fmla="*/ 1 h 208"/>
                  <a:gd name="T18" fmla="*/ 28 w 116"/>
                  <a:gd name="T19" fmla="*/ 1 h 208"/>
                  <a:gd name="T20" fmla="*/ 28 w 116"/>
                  <a:gd name="T21" fmla="*/ 1 h 208"/>
                  <a:gd name="T22" fmla="*/ 28 w 116"/>
                  <a:gd name="T23" fmla="*/ 1 h 208"/>
                  <a:gd name="T24" fmla="*/ 25 w 116"/>
                  <a:gd name="T25" fmla="*/ 4 h 208"/>
                  <a:gd name="T26" fmla="*/ 25 w 116"/>
                  <a:gd name="T27" fmla="*/ 4 h 208"/>
                  <a:gd name="T28" fmla="*/ 22 w 116"/>
                  <a:gd name="T29" fmla="*/ 9 h 208"/>
                  <a:gd name="T30" fmla="*/ 22 w 116"/>
                  <a:gd name="T31" fmla="*/ 9 h 208"/>
                  <a:gd name="T32" fmla="*/ 20 w 116"/>
                  <a:gd name="T33" fmla="*/ 13 h 208"/>
                  <a:gd name="T34" fmla="*/ 20 w 116"/>
                  <a:gd name="T35" fmla="*/ 13 h 208"/>
                  <a:gd name="T36" fmla="*/ 15 w 116"/>
                  <a:gd name="T37" fmla="*/ 23 h 208"/>
                  <a:gd name="T38" fmla="*/ 15 w 116"/>
                  <a:gd name="T39" fmla="*/ 23 h 208"/>
                  <a:gd name="T40" fmla="*/ 13 w 116"/>
                  <a:gd name="T41" fmla="*/ 28 h 208"/>
                  <a:gd name="T42" fmla="*/ 13 w 116"/>
                  <a:gd name="T43" fmla="*/ 28 h 208"/>
                  <a:gd name="T44" fmla="*/ 11 w 116"/>
                  <a:gd name="T45" fmla="*/ 33 h 208"/>
                  <a:gd name="T46" fmla="*/ 11 w 116"/>
                  <a:gd name="T47" fmla="*/ 33 h 208"/>
                  <a:gd name="T48" fmla="*/ 7 w 116"/>
                  <a:gd name="T49" fmla="*/ 44 h 208"/>
                  <a:gd name="T50" fmla="*/ 5 w 116"/>
                  <a:gd name="T51" fmla="*/ 50 h 208"/>
                  <a:gd name="T52" fmla="*/ 5 w 116"/>
                  <a:gd name="T53" fmla="*/ 50 h 208"/>
                  <a:gd name="T54" fmla="*/ 3 w 116"/>
                  <a:gd name="T55" fmla="*/ 55 h 208"/>
                  <a:gd name="T56" fmla="*/ 1 w 116"/>
                  <a:gd name="T57" fmla="*/ 60 h 208"/>
                  <a:gd name="T58" fmla="*/ 1 w 116"/>
                  <a:gd name="T59" fmla="*/ 60 h 208"/>
                  <a:gd name="T60" fmla="*/ 1 w 116"/>
                  <a:gd name="T61" fmla="*/ 60 h 208"/>
                  <a:gd name="T62" fmla="*/ 1 w 116"/>
                  <a:gd name="T63" fmla="*/ 60 h 208"/>
                  <a:gd name="T64" fmla="*/ 1 w 116"/>
                  <a:gd name="T65" fmla="*/ 60 h 208"/>
                  <a:gd name="T66" fmla="*/ 1 w 116"/>
                  <a:gd name="T67" fmla="*/ 60 h 208"/>
                  <a:gd name="T68" fmla="*/ 1 w 116"/>
                  <a:gd name="T69" fmla="*/ 60 h 208"/>
                  <a:gd name="T70" fmla="*/ 0 w 116"/>
                  <a:gd name="T71" fmla="*/ 60 h 208"/>
                  <a:gd name="T72" fmla="*/ 0 w 116"/>
                  <a:gd name="T73" fmla="*/ 60 h 208"/>
                  <a:gd name="T74" fmla="*/ 1 w 116"/>
                  <a:gd name="T75" fmla="*/ 60 h 208"/>
                  <a:gd name="T76" fmla="*/ 2 w 116"/>
                  <a:gd name="T77" fmla="*/ 60 h 208"/>
                  <a:gd name="T78" fmla="*/ 2 w 116"/>
                  <a:gd name="T79" fmla="*/ 59 h 208"/>
                  <a:gd name="T80" fmla="*/ 3 w 116"/>
                  <a:gd name="T81" fmla="*/ 55 h 208"/>
                  <a:gd name="T82" fmla="*/ 3 w 116"/>
                  <a:gd name="T83" fmla="*/ 55 h 208"/>
                  <a:gd name="T84" fmla="*/ 5 w 116"/>
                  <a:gd name="T85" fmla="*/ 50 h 208"/>
                  <a:gd name="T86" fmla="*/ 8 w 116"/>
                  <a:gd name="T87" fmla="*/ 44 h 208"/>
                  <a:gd name="T88" fmla="*/ 8 w 116"/>
                  <a:gd name="T89" fmla="*/ 44 h 208"/>
                  <a:gd name="T90" fmla="*/ 11 w 116"/>
                  <a:gd name="T91" fmla="*/ 33 h 208"/>
                  <a:gd name="T92" fmla="*/ 13 w 116"/>
                  <a:gd name="T93" fmla="*/ 28 h 208"/>
                  <a:gd name="T94" fmla="*/ 16 w 116"/>
                  <a:gd name="T95" fmla="*/ 23 h 208"/>
                  <a:gd name="T96" fmla="*/ 20 w 116"/>
                  <a:gd name="T97" fmla="*/ 15 h 208"/>
                  <a:gd name="T98" fmla="*/ 23 w 116"/>
                  <a:gd name="T99" fmla="*/ 9 h 208"/>
                  <a:gd name="T100" fmla="*/ 26 w 116"/>
                  <a:gd name="T101" fmla="*/ 5 h 208"/>
                  <a:gd name="T102" fmla="*/ 29 w 116"/>
                  <a:gd name="T103" fmla="*/ 2 h 208"/>
                  <a:gd name="T104" fmla="*/ 29 w 116"/>
                  <a:gd name="T105" fmla="*/ 1 h 208"/>
                  <a:gd name="T106" fmla="*/ 29 w 116"/>
                  <a:gd name="T107" fmla="*/ 1 h 208"/>
                  <a:gd name="T108" fmla="*/ 30 w 116"/>
                  <a:gd name="T109" fmla="*/ 1 h 208"/>
                  <a:gd name="T110" fmla="*/ 30 w 116"/>
                  <a:gd name="T111" fmla="*/ 1 h 208"/>
                  <a:gd name="T112" fmla="*/ 29 w 116"/>
                  <a:gd name="T113" fmla="*/ 1 h 208"/>
                  <a:gd name="T114" fmla="*/ 29 w 116"/>
                  <a:gd name="T115" fmla="*/ 1 h 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6"/>
                  <a:gd name="T175" fmla="*/ 0 h 208"/>
                  <a:gd name="T176" fmla="*/ 116 w 116"/>
                  <a:gd name="T177" fmla="*/ 208 h 2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6" h="208">
                    <a:moveTo>
                      <a:pt x="112" y="1"/>
                    </a:moveTo>
                    <a:lnTo>
                      <a:pt x="112" y="1"/>
                    </a:lnTo>
                    <a:lnTo>
                      <a:pt x="113" y="1"/>
                    </a:lnTo>
                    <a:lnTo>
                      <a:pt x="113" y="2"/>
                    </a:lnTo>
                    <a:lnTo>
                      <a:pt x="113" y="1"/>
                    </a:lnTo>
                    <a:lnTo>
                      <a:pt x="114" y="1"/>
                    </a:lnTo>
                    <a:lnTo>
                      <a:pt x="113" y="1"/>
                    </a:lnTo>
                    <a:lnTo>
                      <a:pt x="113" y="0"/>
                    </a:lnTo>
                    <a:lnTo>
                      <a:pt x="111" y="1"/>
                    </a:lnTo>
                    <a:lnTo>
                      <a:pt x="111" y="2"/>
                    </a:lnTo>
                    <a:lnTo>
                      <a:pt x="109" y="4"/>
                    </a:lnTo>
                    <a:lnTo>
                      <a:pt x="98" y="15"/>
                    </a:lnTo>
                    <a:lnTo>
                      <a:pt x="86" y="30"/>
                    </a:lnTo>
                    <a:lnTo>
                      <a:pt x="76" y="45"/>
                    </a:lnTo>
                    <a:lnTo>
                      <a:pt x="76" y="46"/>
                    </a:lnTo>
                    <a:lnTo>
                      <a:pt x="58" y="80"/>
                    </a:lnTo>
                    <a:lnTo>
                      <a:pt x="49" y="97"/>
                    </a:lnTo>
                    <a:lnTo>
                      <a:pt x="42" y="115"/>
                    </a:lnTo>
                    <a:lnTo>
                      <a:pt x="26" y="153"/>
                    </a:lnTo>
                    <a:lnTo>
                      <a:pt x="17" y="171"/>
                    </a:lnTo>
                    <a:lnTo>
                      <a:pt x="10" y="189"/>
                    </a:lnTo>
                    <a:lnTo>
                      <a:pt x="1" y="207"/>
                    </a:lnTo>
                    <a:lnTo>
                      <a:pt x="2" y="207"/>
                    </a:lnTo>
                    <a:lnTo>
                      <a:pt x="2" y="208"/>
                    </a:lnTo>
                    <a:lnTo>
                      <a:pt x="2" y="207"/>
                    </a:lnTo>
                    <a:lnTo>
                      <a:pt x="3" y="207"/>
                    </a:lnTo>
                    <a:lnTo>
                      <a:pt x="2" y="207"/>
                    </a:lnTo>
                    <a:lnTo>
                      <a:pt x="2" y="206"/>
                    </a:lnTo>
                    <a:lnTo>
                      <a:pt x="0" y="207"/>
                    </a:lnTo>
                    <a:lnTo>
                      <a:pt x="0" y="208"/>
                    </a:lnTo>
                    <a:lnTo>
                      <a:pt x="2" y="208"/>
                    </a:lnTo>
                    <a:lnTo>
                      <a:pt x="5" y="208"/>
                    </a:lnTo>
                    <a:lnTo>
                      <a:pt x="5" y="204"/>
                    </a:lnTo>
                    <a:lnTo>
                      <a:pt x="12" y="189"/>
                    </a:lnTo>
                    <a:lnTo>
                      <a:pt x="20" y="171"/>
                    </a:lnTo>
                    <a:lnTo>
                      <a:pt x="29" y="153"/>
                    </a:lnTo>
                    <a:lnTo>
                      <a:pt x="44" y="115"/>
                    </a:lnTo>
                    <a:lnTo>
                      <a:pt x="52" y="97"/>
                    </a:lnTo>
                    <a:lnTo>
                      <a:pt x="61" y="80"/>
                    </a:lnTo>
                    <a:lnTo>
                      <a:pt x="76" y="52"/>
                    </a:lnTo>
                    <a:lnTo>
                      <a:pt x="89" y="32"/>
                    </a:lnTo>
                    <a:lnTo>
                      <a:pt x="100" y="18"/>
                    </a:lnTo>
                    <a:lnTo>
                      <a:pt x="112" y="6"/>
                    </a:lnTo>
                    <a:lnTo>
                      <a:pt x="114" y="4"/>
                    </a:lnTo>
                    <a:lnTo>
                      <a:pt x="114" y="2"/>
                    </a:lnTo>
                    <a:lnTo>
                      <a:pt x="116" y="2"/>
                    </a:lnTo>
                    <a:lnTo>
                      <a:pt x="116" y="1"/>
                    </a:lnTo>
                    <a:lnTo>
                      <a:pt x="113" y="1"/>
                    </a:lnTo>
                    <a:lnTo>
                      <a:pt x="112"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5" name="Freeform 681">
                <a:extLst>
                  <a:ext uri="{FF2B5EF4-FFF2-40B4-BE49-F238E27FC236}">
                    <a16:creationId xmlns:a16="http://schemas.microsoft.com/office/drawing/2014/main" id="{CC45AC1C-75BB-C729-DA55-D62835810D13}"/>
                  </a:ext>
                </a:extLst>
              </p:cNvPr>
              <p:cNvSpPr>
                <a:spLocks/>
              </p:cNvSpPr>
              <p:nvPr/>
            </p:nvSpPr>
            <p:spPr bwMode="auto">
              <a:xfrm rot="4459259">
                <a:off x="2802" y="2722"/>
                <a:ext cx="4" cy="4"/>
              </a:xfrm>
              <a:custGeom>
                <a:avLst/>
                <a:gdLst>
                  <a:gd name="T0" fmla="*/ 1 w 9"/>
                  <a:gd name="T1" fmla="*/ 1 h 8"/>
                  <a:gd name="T2" fmla="*/ 1 w 9"/>
                  <a:gd name="T3" fmla="*/ 0 h 8"/>
                  <a:gd name="T4" fmla="*/ 0 w 9"/>
                  <a:gd name="T5" fmla="*/ 2 h 8"/>
                  <a:gd name="T6" fmla="*/ 0 w 9"/>
                  <a:gd name="T7" fmla="*/ 2 h 8"/>
                  <a:gd name="T8" fmla="*/ 0 w 9"/>
                  <a:gd name="T9" fmla="*/ 2 h 8"/>
                  <a:gd name="T10" fmla="*/ 2 w 9"/>
                  <a:gd name="T11" fmla="*/ 1 h 8"/>
                  <a:gd name="T12" fmla="*/ 2 w 9"/>
                  <a:gd name="T13" fmla="*/ 1 h 8"/>
                  <a:gd name="T14" fmla="*/ 2 w 9"/>
                  <a:gd name="T15" fmla="*/ 1 h 8"/>
                  <a:gd name="T16" fmla="*/ 1 w 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7" y="1"/>
                    </a:moveTo>
                    <a:lnTo>
                      <a:pt x="6" y="0"/>
                    </a:lnTo>
                    <a:lnTo>
                      <a:pt x="0" y="6"/>
                    </a:lnTo>
                    <a:lnTo>
                      <a:pt x="1" y="7"/>
                    </a:lnTo>
                    <a:lnTo>
                      <a:pt x="2" y="8"/>
                    </a:lnTo>
                    <a:lnTo>
                      <a:pt x="9" y="2"/>
                    </a:lnTo>
                    <a:lnTo>
                      <a:pt x="9" y="1"/>
                    </a:lnTo>
                    <a:lnTo>
                      <a:pt x="7"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6" name="Freeform 682">
                <a:extLst>
                  <a:ext uri="{FF2B5EF4-FFF2-40B4-BE49-F238E27FC236}">
                    <a16:creationId xmlns:a16="http://schemas.microsoft.com/office/drawing/2014/main" id="{728995B5-8E36-D14F-DAC8-586829FDF968}"/>
                  </a:ext>
                </a:extLst>
              </p:cNvPr>
              <p:cNvSpPr>
                <a:spLocks/>
              </p:cNvSpPr>
              <p:nvPr/>
            </p:nvSpPr>
            <p:spPr bwMode="auto">
              <a:xfrm rot="4459259">
                <a:off x="2793" y="2713"/>
                <a:ext cx="8" cy="3"/>
              </a:xfrm>
              <a:custGeom>
                <a:avLst/>
                <a:gdLst>
                  <a:gd name="T0" fmla="*/ 4 w 15"/>
                  <a:gd name="T1" fmla="*/ 1 h 5"/>
                  <a:gd name="T2" fmla="*/ 4 w 15"/>
                  <a:gd name="T3" fmla="*/ 0 h 5"/>
                  <a:gd name="T4" fmla="*/ 0 w 15"/>
                  <a:gd name="T5" fmla="*/ 0 h 5"/>
                  <a:gd name="T6" fmla="*/ 0 w 15"/>
                  <a:gd name="T7" fmla="*/ 1 h 5"/>
                  <a:gd name="T8" fmla="*/ 0 w 15"/>
                  <a:gd name="T9" fmla="*/ 2 h 5"/>
                  <a:gd name="T10" fmla="*/ 4 w 15"/>
                  <a:gd name="T11" fmla="*/ 2 h 5"/>
                  <a:gd name="T12" fmla="*/ 4 w 15"/>
                  <a:gd name="T13" fmla="*/ 1 h 5"/>
                  <a:gd name="T14" fmla="*/ 4 w 15"/>
                  <a:gd name="T15" fmla="*/ 1 h 5"/>
                  <a:gd name="T16" fmla="*/ 4 w 15"/>
                  <a:gd name="T17" fmla="*/ 1 h 5"/>
                  <a:gd name="T18" fmla="*/ 4 w 15"/>
                  <a:gd name="T19" fmla="*/ 1 h 5"/>
                  <a:gd name="T20" fmla="*/ 4 w 15"/>
                  <a:gd name="T21" fmla="*/ 1 h 5"/>
                  <a:gd name="T22" fmla="*/ 4 w 15"/>
                  <a:gd name="T23" fmla="*/ 1 h 5"/>
                  <a:gd name="T24" fmla="*/ 4 w 15"/>
                  <a:gd name="T25" fmla="*/ 1 h 5"/>
                  <a:gd name="T26" fmla="*/ 4 w 15"/>
                  <a:gd name="T27" fmla="*/ 1 h 5"/>
                  <a:gd name="T28" fmla="*/ 4 w 15"/>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5"/>
                  <a:gd name="T47" fmla="*/ 15 w 1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5">
                    <a:moveTo>
                      <a:pt x="14" y="2"/>
                    </a:moveTo>
                    <a:lnTo>
                      <a:pt x="14" y="0"/>
                    </a:lnTo>
                    <a:lnTo>
                      <a:pt x="0" y="0"/>
                    </a:lnTo>
                    <a:lnTo>
                      <a:pt x="0" y="2"/>
                    </a:lnTo>
                    <a:lnTo>
                      <a:pt x="0" y="5"/>
                    </a:lnTo>
                    <a:lnTo>
                      <a:pt x="14" y="5"/>
                    </a:lnTo>
                    <a:lnTo>
                      <a:pt x="15" y="2"/>
                    </a:lnTo>
                    <a:lnTo>
                      <a:pt x="14" y="2"/>
                    </a:lnTo>
                    <a:lnTo>
                      <a:pt x="14" y="1"/>
                    </a:lnTo>
                    <a:lnTo>
                      <a:pt x="14" y="2"/>
                    </a:lnTo>
                    <a:lnTo>
                      <a:pt x="13" y="2"/>
                    </a:lnTo>
                    <a:lnTo>
                      <a:pt x="14" y="2"/>
                    </a:lnTo>
                    <a:lnTo>
                      <a:pt x="14" y="4"/>
                    </a:lnTo>
                    <a:lnTo>
                      <a:pt x="14"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7" name="Freeform 683">
                <a:extLst>
                  <a:ext uri="{FF2B5EF4-FFF2-40B4-BE49-F238E27FC236}">
                    <a16:creationId xmlns:a16="http://schemas.microsoft.com/office/drawing/2014/main" id="{9C37C1F8-6C4A-9019-4253-A8B5B883497B}"/>
                  </a:ext>
                </a:extLst>
              </p:cNvPr>
              <p:cNvSpPr>
                <a:spLocks/>
              </p:cNvSpPr>
              <p:nvPr/>
            </p:nvSpPr>
            <p:spPr bwMode="auto">
              <a:xfrm rot="4459259">
                <a:off x="2799" y="2701"/>
                <a:ext cx="6" cy="10"/>
              </a:xfrm>
              <a:custGeom>
                <a:avLst/>
                <a:gdLst>
                  <a:gd name="T0" fmla="*/ 2 w 13"/>
                  <a:gd name="T1" fmla="*/ 5 h 19"/>
                  <a:gd name="T2" fmla="*/ 3 w 13"/>
                  <a:gd name="T3" fmla="*/ 5 h 19"/>
                  <a:gd name="T4" fmla="*/ 2 w 13"/>
                  <a:gd name="T5" fmla="*/ 4 h 19"/>
                  <a:gd name="T6" fmla="*/ 2 w 13"/>
                  <a:gd name="T7" fmla="*/ 3 h 19"/>
                  <a:gd name="T8" fmla="*/ 2 w 13"/>
                  <a:gd name="T9" fmla="*/ 3 h 19"/>
                  <a:gd name="T10" fmla="*/ 1 w 13"/>
                  <a:gd name="T11" fmla="*/ 2 h 19"/>
                  <a:gd name="T12" fmla="*/ 1 w 13"/>
                  <a:gd name="T13" fmla="*/ 2 h 19"/>
                  <a:gd name="T14" fmla="*/ 1 w 13"/>
                  <a:gd name="T15" fmla="*/ 1 h 19"/>
                  <a:gd name="T16" fmla="*/ 1 w 13"/>
                  <a:gd name="T17" fmla="*/ 0 h 19"/>
                  <a:gd name="T18" fmla="*/ 0 w 13"/>
                  <a:gd name="T19" fmla="*/ 0 h 19"/>
                  <a:gd name="T20" fmla="*/ 0 w 13"/>
                  <a:gd name="T21" fmla="*/ 0 h 19"/>
                  <a:gd name="T22" fmla="*/ 0 w 13"/>
                  <a:gd name="T23" fmla="*/ 1 h 19"/>
                  <a:gd name="T24" fmla="*/ 0 w 13"/>
                  <a:gd name="T25" fmla="*/ 1 h 19"/>
                  <a:gd name="T26" fmla="*/ 1 w 13"/>
                  <a:gd name="T27" fmla="*/ 3 h 19"/>
                  <a:gd name="T28" fmla="*/ 1 w 13"/>
                  <a:gd name="T29" fmla="*/ 3 h 19"/>
                  <a:gd name="T30" fmla="*/ 2 w 13"/>
                  <a:gd name="T31" fmla="*/ 4 h 19"/>
                  <a:gd name="T32" fmla="*/ 2 w 13"/>
                  <a:gd name="T33" fmla="*/ 4 h 19"/>
                  <a:gd name="T34" fmla="*/ 2 w 13"/>
                  <a:gd name="T35" fmla="*/ 5 h 19"/>
                  <a:gd name="T36" fmla="*/ 2 w 13"/>
                  <a:gd name="T37" fmla="*/ 5 h 19"/>
                  <a:gd name="T38" fmla="*/ 2 w 13"/>
                  <a:gd name="T39" fmla="*/ 5 h 19"/>
                  <a:gd name="T40" fmla="*/ 2 w 13"/>
                  <a:gd name="T41" fmla="*/ 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9"/>
                  <a:gd name="T65" fmla="*/ 13 w 13"/>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9">
                    <a:moveTo>
                      <a:pt x="11" y="18"/>
                    </a:moveTo>
                    <a:lnTo>
                      <a:pt x="13" y="18"/>
                    </a:lnTo>
                    <a:lnTo>
                      <a:pt x="11" y="15"/>
                    </a:lnTo>
                    <a:lnTo>
                      <a:pt x="10" y="12"/>
                    </a:lnTo>
                    <a:lnTo>
                      <a:pt x="7" y="7"/>
                    </a:lnTo>
                    <a:lnTo>
                      <a:pt x="7" y="6"/>
                    </a:lnTo>
                    <a:lnTo>
                      <a:pt x="5" y="2"/>
                    </a:lnTo>
                    <a:lnTo>
                      <a:pt x="5" y="0"/>
                    </a:lnTo>
                    <a:lnTo>
                      <a:pt x="2" y="0"/>
                    </a:lnTo>
                    <a:lnTo>
                      <a:pt x="0" y="0"/>
                    </a:lnTo>
                    <a:lnTo>
                      <a:pt x="0" y="2"/>
                    </a:lnTo>
                    <a:lnTo>
                      <a:pt x="1" y="3"/>
                    </a:lnTo>
                    <a:lnTo>
                      <a:pt x="6" y="11"/>
                    </a:lnTo>
                    <a:lnTo>
                      <a:pt x="7" y="12"/>
                    </a:lnTo>
                    <a:lnTo>
                      <a:pt x="9" y="15"/>
                    </a:lnTo>
                    <a:lnTo>
                      <a:pt x="10" y="18"/>
                    </a:lnTo>
                    <a:lnTo>
                      <a:pt x="10" y="19"/>
                    </a:lnTo>
                    <a:lnTo>
                      <a:pt x="11" y="1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8" name="Freeform 684">
                <a:extLst>
                  <a:ext uri="{FF2B5EF4-FFF2-40B4-BE49-F238E27FC236}">
                    <a16:creationId xmlns:a16="http://schemas.microsoft.com/office/drawing/2014/main" id="{FD886586-2C56-DD70-657F-8CE5A9274194}"/>
                  </a:ext>
                </a:extLst>
              </p:cNvPr>
              <p:cNvSpPr>
                <a:spLocks/>
              </p:cNvSpPr>
              <p:nvPr/>
            </p:nvSpPr>
            <p:spPr bwMode="auto">
              <a:xfrm rot="4459259">
                <a:off x="2850" y="2648"/>
                <a:ext cx="48" cy="114"/>
              </a:xfrm>
              <a:custGeom>
                <a:avLst/>
                <a:gdLst>
                  <a:gd name="T0" fmla="*/ 1 w 91"/>
                  <a:gd name="T1" fmla="*/ 61 h 212"/>
                  <a:gd name="T2" fmla="*/ 1 w 91"/>
                  <a:gd name="T3" fmla="*/ 61 h 212"/>
                  <a:gd name="T4" fmla="*/ 2 w 91"/>
                  <a:gd name="T5" fmla="*/ 61 h 212"/>
                  <a:gd name="T6" fmla="*/ 2 w 91"/>
                  <a:gd name="T7" fmla="*/ 60 h 212"/>
                  <a:gd name="T8" fmla="*/ 4 w 91"/>
                  <a:gd name="T9" fmla="*/ 56 h 212"/>
                  <a:gd name="T10" fmla="*/ 4 w 91"/>
                  <a:gd name="T11" fmla="*/ 56 h 212"/>
                  <a:gd name="T12" fmla="*/ 10 w 91"/>
                  <a:gd name="T13" fmla="*/ 47 h 212"/>
                  <a:gd name="T14" fmla="*/ 10 w 91"/>
                  <a:gd name="T15" fmla="*/ 47 h 212"/>
                  <a:gd name="T16" fmla="*/ 12 w 91"/>
                  <a:gd name="T17" fmla="*/ 42 h 212"/>
                  <a:gd name="T18" fmla="*/ 12 w 91"/>
                  <a:gd name="T19" fmla="*/ 42 h 212"/>
                  <a:gd name="T20" fmla="*/ 16 w 91"/>
                  <a:gd name="T21" fmla="*/ 32 h 212"/>
                  <a:gd name="T22" fmla="*/ 16 w 91"/>
                  <a:gd name="T23" fmla="*/ 32 h 212"/>
                  <a:gd name="T24" fmla="*/ 18 w 91"/>
                  <a:gd name="T25" fmla="*/ 27 h 212"/>
                  <a:gd name="T26" fmla="*/ 18 w 91"/>
                  <a:gd name="T27" fmla="*/ 27 h 212"/>
                  <a:gd name="T28" fmla="*/ 21 w 91"/>
                  <a:gd name="T29" fmla="*/ 17 h 212"/>
                  <a:gd name="T30" fmla="*/ 21 w 91"/>
                  <a:gd name="T31" fmla="*/ 17 h 212"/>
                  <a:gd name="T32" fmla="*/ 22 w 91"/>
                  <a:gd name="T33" fmla="*/ 11 h 212"/>
                  <a:gd name="T34" fmla="*/ 24 w 91"/>
                  <a:gd name="T35" fmla="*/ 6 h 212"/>
                  <a:gd name="T36" fmla="*/ 24 w 91"/>
                  <a:gd name="T37" fmla="*/ 6 h 212"/>
                  <a:gd name="T38" fmla="*/ 25 w 91"/>
                  <a:gd name="T39" fmla="*/ 1 h 212"/>
                  <a:gd name="T40" fmla="*/ 25 w 91"/>
                  <a:gd name="T41" fmla="*/ 0 h 212"/>
                  <a:gd name="T42" fmla="*/ 25 w 91"/>
                  <a:gd name="T43" fmla="*/ 0 h 212"/>
                  <a:gd name="T44" fmla="*/ 24 w 91"/>
                  <a:gd name="T45" fmla="*/ 0 h 212"/>
                  <a:gd name="T46" fmla="*/ 24 w 91"/>
                  <a:gd name="T47" fmla="*/ 1 h 212"/>
                  <a:gd name="T48" fmla="*/ 24 w 91"/>
                  <a:gd name="T49" fmla="*/ 1 h 212"/>
                  <a:gd name="T50" fmla="*/ 24 w 91"/>
                  <a:gd name="T51" fmla="*/ 1 h 212"/>
                  <a:gd name="T52" fmla="*/ 25 w 91"/>
                  <a:gd name="T53" fmla="*/ 1 h 212"/>
                  <a:gd name="T54" fmla="*/ 24 w 91"/>
                  <a:gd name="T55" fmla="*/ 1 h 212"/>
                  <a:gd name="T56" fmla="*/ 24 w 91"/>
                  <a:gd name="T57" fmla="*/ 1 h 212"/>
                  <a:gd name="T58" fmla="*/ 24 w 91"/>
                  <a:gd name="T59" fmla="*/ 1 h 212"/>
                  <a:gd name="T60" fmla="*/ 24 w 91"/>
                  <a:gd name="T61" fmla="*/ 1 h 212"/>
                  <a:gd name="T62" fmla="*/ 23 w 91"/>
                  <a:gd name="T63" fmla="*/ 6 h 212"/>
                  <a:gd name="T64" fmla="*/ 22 w 91"/>
                  <a:gd name="T65" fmla="*/ 11 h 212"/>
                  <a:gd name="T66" fmla="*/ 22 w 91"/>
                  <a:gd name="T67" fmla="*/ 11 h 212"/>
                  <a:gd name="T68" fmla="*/ 21 w 91"/>
                  <a:gd name="T69" fmla="*/ 17 h 212"/>
                  <a:gd name="T70" fmla="*/ 17 w 91"/>
                  <a:gd name="T71" fmla="*/ 27 h 212"/>
                  <a:gd name="T72" fmla="*/ 16 w 91"/>
                  <a:gd name="T73" fmla="*/ 32 h 212"/>
                  <a:gd name="T74" fmla="*/ 12 w 91"/>
                  <a:gd name="T75" fmla="*/ 42 h 212"/>
                  <a:gd name="T76" fmla="*/ 9 w 91"/>
                  <a:gd name="T77" fmla="*/ 46 h 212"/>
                  <a:gd name="T78" fmla="*/ 4 w 91"/>
                  <a:gd name="T79" fmla="*/ 56 h 212"/>
                  <a:gd name="T80" fmla="*/ 1 w 91"/>
                  <a:gd name="T81" fmla="*/ 60 h 212"/>
                  <a:gd name="T82" fmla="*/ 1 w 91"/>
                  <a:gd name="T83" fmla="*/ 60 h 212"/>
                  <a:gd name="T84" fmla="*/ 0 w 91"/>
                  <a:gd name="T85" fmla="*/ 60 h 212"/>
                  <a:gd name="T86" fmla="*/ 0 w 91"/>
                  <a:gd name="T87" fmla="*/ 61 h 212"/>
                  <a:gd name="T88" fmla="*/ 1 w 91"/>
                  <a:gd name="T89" fmla="*/ 61 h 212"/>
                  <a:gd name="T90" fmla="*/ 1 w 91"/>
                  <a:gd name="T91" fmla="*/ 61 h 2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212"/>
                  <a:gd name="T140" fmla="*/ 91 w 91"/>
                  <a:gd name="T141" fmla="*/ 212 h 2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212">
                    <a:moveTo>
                      <a:pt x="4" y="212"/>
                    </a:moveTo>
                    <a:lnTo>
                      <a:pt x="4" y="212"/>
                    </a:lnTo>
                    <a:lnTo>
                      <a:pt x="5" y="210"/>
                    </a:lnTo>
                    <a:lnTo>
                      <a:pt x="5" y="209"/>
                    </a:lnTo>
                    <a:lnTo>
                      <a:pt x="15" y="195"/>
                    </a:lnTo>
                    <a:lnTo>
                      <a:pt x="36" y="164"/>
                    </a:lnTo>
                    <a:lnTo>
                      <a:pt x="36" y="163"/>
                    </a:lnTo>
                    <a:lnTo>
                      <a:pt x="43" y="146"/>
                    </a:lnTo>
                    <a:lnTo>
                      <a:pt x="59" y="111"/>
                    </a:lnTo>
                    <a:lnTo>
                      <a:pt x="65" y="93"/>
                    </a:lnTo>
                    <a:lnTo>
                      <a:pt x="75" y="57"/>
                    </a:lnTo>
                    <a:lnTo>
                      <a:pt x="80" y="38"/>
                    </a:lnTo>
                    <a:lnTo>
                      <a:pt x="86" y="20"/>
                    </a:lnTo>
                    <a:lnTo>
                      <a:pt x="89" y="2"/>
                    </a:lnTo>
                    <a:lnTo>
                      <a:pt x="91" y="0"/>
                    </a:lnTo>
                    <a:lnTo>
                      <a:pt x="89" y="0"/>
                    </a:lnTo>
                    <a:lnTo>
                      <a:pt x="88" y="0"/>
                    </a:lnTo>
                    <a:lnTo>
                      <a:pt x="87" y="2"/>
                    </a:lnTo>
                    <a:lnTo>
                      <a:pt x="88" y="4"/>
                    </a:lnTo>
                    <a:lnTo>
                      <a:pt x="88" y="2"/>
                    </a:lnTo>
                    <a:lnTo>
                      <a:pt x="89" y="2"/>
                    </a:lnTo>
                    <a:lnTo>
                      <a:pt x="88" y="2"/>
                    </a:lnTo>
                    <a:lnTo>
                      <a:pt x="88" y="1"/>
                    </a:lnTo>
                    <a:lnTo>
                      <a:pt x="88" y="2"/>
                    </a:lnTo>
                    <a:lnTo>
                      <a:pt x="87" y="2"/>
                    </a:lnTo>
                    <a:lnTo>
                      <a:pt x="83" y="20"/>
                    </a:lnTo>
                    <a:lnTo>
                      <a:pt x="78" y="38"/>
                    </a:lnTo>
                    <a:lnTo>
                      <a:pt x="73" y="57"/>
                    </a:lnTo>
                    <a:lnTo>
                      <a:pt x="63" y="93"/>
                    </a:lnTo>
                    <a:lnTo>
                      <a:pt x="56" y="111"/>
                    </a:lnTo>
                    <a:lnTo>
                      <a:pt x="41" y="146"/>
                    </a:lnTo>
                    <a:lnTo>
                      <a:pt x="34" y="159"/>
                    </a:lnTo>
                    <a:lnTo>
                      <a:pt x="13" y="193"/>
                    </a:lnTo>
                    <a:lnTo>
                      <a:pt x="1" y="208"/>
                    </a:lnTo>
                    <a:lnTo>
                      <a:pt x="1" y="209"/>
                    </a:lnTo>
                    <a:lnTo>
                      <a:pt x="0" y="209"/>
                    </a:lnTo>
                    <a:lnTo>
                      <a:pt x="0" y="210"/>
                    </a:lnTo>
                    <a:lnTo>
                      <a:pt x="3" y="210"/>
                    </a:lnTo>
                    <a:lnTo>
                      <a:pt x="4" y="21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9" name="Freeform 685">
                <a:extLst>
                  <a:ext uri="{FF2B5EF4-FFF2-40B4-BE49-F238E27FC236}">
                    <a16:creationId xmlns:a16="http://schemas.microsoft.com/office/drawing/2014/main" id="{935B16F7-94F2-44D4-0FDC-A005C8295430}"/>
                  </a:ext>
                </a:extLst>
              </p:cNvPr>
              <p:cNvSpPr>
                <a:spLocks/>
              </p:cNvSpPr>
              <p:nvPr/>
            </p:nvSpPr>
            <p:spPr bwMode="auto">
              <a:xfrm rot="4459259">
                <a:off x="3219" y="2736"/>
                <a:ext cx="63" cy="182"/>
              </a:xfrm>
              <a:custGeom>
                <a:avLst/>
                <a:gdLst>
                  <a:gd name="T0" fmla="*/ 16 w 124"/>
                  <a:gd name="T1" fmla="*/ 2 h 337"/>
                  <a:gd name="T2" fmla="*/ 18 w 124"/>
                  <a:gd name="T3" fmla="*/ 4 h 337"/>
                  <a:gd name="T4" fmla="*/ 21 w 124"/>
                  <a:gd name="T5" fmla="*/ 5 h 337"/>
                  <a:gd name="T6" fmla="*/ 23 w 124"/>
                  <a:gd name="T7" fmla="*/ 6 h 337"/>
                  <a:gd name="T8" fmla="*/ 25 w 124"/>
                  <a:gd name="T9" fmla="*/ 6 h 337"/>
                  <a:gd name="T10" fmla="*/ 28 w 124"/>
                  <a:gd name="T11" fmla="*/ 5 h 337"/>
                  <a:gd name="T12" fmla="*/ 29 w 124"/>
                  <a:gd name="T13" fmla="*/ 4 h 337"/>
                  <a:gd name="T14" fmla="*/ 30 w 124"/>
                  <a:gd name="T15" fmla="*/ 4 h 337"/>
                  <a:gd name="T16" fmla="*/ 30 w 124"/>
                  <a:gd name="T17" fmla="*/ 5 h 337"/>
                  <a:gd name="T18" fmla="*/ 31 w 124"/>
                  <a:gd name="T19" fmla="*/ 6 h 337"/>
                  <a:gd name="T20" fmla="*/ 32 w 124"/>
                  <a:gd name="T21" fmla="*/ 8 h 337"/>
                  <a:gd name="T22" fmla="*/ 32 w 124"/>
                  <a:gd name="T23" fmla="*/ 9 h 337"/>
                  <a:gd name="T24" fmla="*/ 29 w 124"/>
                  <a:gd name="T25" fmla="*/ 16 h 337"/>
                  <a:gd name="T26" fmla="*/ 25 w 124"/>
                  <a:gd name="T27" fmla="*/ 28 h 337"/>
                  <a:gd name="T28" fmla="*/ 23 w 124"/>
                  <a:gd name="T29" fmla="*/ 41 h 337"/>
                  <a:gd name="T30" fmla="*/ 21 w 124"/>
                  <a:gd name="T31" fmla="*/ 53 h 337"/>
                  <a:gd name="T32" fmla="*/ 19 w 124"/>
                  <a:gd name="T33" fmla="*/ 66 h 337"/>
                  <a:gd name="T34" fmla="*/ 17 w 124"/>
                  <a:gd name="T35" fmla="*/ 80 h 337"/>
                  <a:gd name="T36" fmla="*/ 16 w 124"/>
                  <a:gd name="T37" fmla="*/ 87 h 337"/>
                  <a:gd name="T38" fmla="*/ 16 w 124"/>
                  <a:gd name="T39" fmla="*/ 89 h 337"/>
                  <a:gd name="T40" fmla="*/ 15 w 124"/>
                  <a:gd name="T41" fmla="*/ 90 h 337"/>
                  <a:gd name="T42" fmla="*/ 15 w 124"/>
                  <a:gd name="T43" fmla="*/ 93 h 337"/>
                  <a:gd name="T44" fmla="*/ 14 w 124"/>
                  <a:gd name="T45" fmla="*/ 94 h 337"/>
                  <a:gd name="T46" fmla="*/ 13 w 124"/>
                  <a:gd name="T47" fmla="*/ 95 h 337"/>
                  <a:gd name="T48" fmla="*/ 12 w 124"/>
                  <a:gd name="T49" fmla="*/ 97 h 337"/>
                  <a:gd name="T50" fmla="*/ 10 w 124"/>
                  <a:gd name="T51" fmla="*/ 97 h 337"/>
                  <a:gd name="T52" fmla="*/ 8 w 124"/>
                  <a:gd name="T53" fmla="*/ 98 h 337"/>
                  <a:gd name="T54" fmla="*/ 7 w 124"/>
                  <a:gd name="T55" fmla="*/ 98 h 337"/>
                  <a:gd name="T56" fmla="*/ 5 w 124"/>
                  <a:gd name="T57" fmla="*/ 97 h 337"/>
                  <a:gd name="T58" fmla="*/ 4 w 124"/>
                  <a:gd name="T59" fmla="*/ 95 h 337"/>
                  <a:gd name="T60" fmla="*/ 2 w 124"/>
                  <a:gd name="T61" fmla="*/ 93 h 337"/>
                  <a:gd name="T62" fmla="*/ 2 w 124"/>
                  <a:gd name="T63" fmla="*/ 92 h 337"/>
                  <a:gd name="T64" fmla="*/ 1 w 124"/>
                  <a:gd name="T65" fmla="*/ 91 h 337"/>
                  <a:gd name="T66" fmla="*/ 1 w 124"/>
                  <a:gd name="T67" fmla="*/ 90 h 337"/>
                  <a:gd name="T68" fmla="*/ 0 w 124"/>
                  <a:gd name="T69" fmla="*/ 89 h 337"/>
                  <a:gd name="T70" fmla="*/ 0 w 124"/>
                  <a:gd name="T71" fmla="*/ 88 h 337"/>
                  <a:gd name="T72" fmla="*/ 2 w 124"/>
                  <a:gd name="T73" fmla="*/ 81 h 337"/>
                  <a:gd name="T74" fmla="*/ 5 w 124"/>
                  <a:gd name="T75" fmla="*/ 68 h 337"/>
                  <a:gd name="T76" fmla="*/ 8 w 124"/>
                  <a:gd name="T77" fmla="*/ 53 h 337"/>
                  <a:gd name="T78" fmla="*/ 10 w 124"/>
                  <a:gd name="T79" fmla="*/ 39 h 337"/>
                  <a:gd name="T80" fmla="*/ 11 w 124"/>
                  <a:gd name="T81" fmla="*/ 25 h 337"/>
                  <a:gd name="T82" fmla="*/ 11 w 124"/>
                  <a:gd name="T83" fmla="*/ 11 h 337"/>
                  <a:gd name="T84" fmla="*/ 11 w 124"/>
                  <a:gd name="T85" fmla="*/ 3 h 337"/>
                  <a:gd name="T86" fmla="*/ 12 w 124"/>
                  <a:gd name="T87" fmla="*/ 2 h 337"/>
                  <a:gd name="T88" fmla="*/ 12 w 124"/>
                  <a:gd name="T89" fmla="*/ 1 h 337"/>
                  <a:gd name="T90" fmla="*/ 13 w 124"/>
                  <a:gd name="T91" fmla="*/ 1 h 337"/>
                  <a:gd name="T92" fmla="*/ 14 w 124"/>
                  <a:gd name="T93" fmla="*/ 0 h 337"/>
                  <a:gd name="T94" fmla="*/ 15 w 124"/>
                  <a:gd name="T95" fmla="*/ 1 h 337"/>
                  <a:gd name="T96" fmla="*/ 15 w 124"/>
                  <a:gd name="T97" fmla="*/ 1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337"/>
                  <a:gd name="T149" fmla="*/ 124 w 124"/>
                  <a:gd name="T150" fmla="*/ 337 h 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337">
                    <a:moveTo>
                      <a:pt x="58" y="3"/>
                    </a:moveTo>
                    <a:lnTo>
                      <a:pt x="62" y="7"/>
                    </a:lnTo>
                    <a:lnTo>
                      <a:pt x="67" y="11"/>
                    </a:lnTo>
                    <a:lnTo>
                      <a:pt x="71" y="13"/>
                    </a:lnTo>
                    <a:lnTo>
                      <a:pt x="76" y="16"/>
                    </a:lnTo>
                    <a:lnTo>
                      <a:pt x="80" y="18"/>
                    </a:lnTo>
                    <a:lnTo>
                      <a:pt x="85" y="20"/>
                    </a:lnTo>
                    <a:lnTo>
                      <a:pt x="90" y="20"/>
                    </a:lnTo>
                    <a:lnTo>
                      <a:pt x="94" y="22"/>
                    </a:lnTo>
                    <a:lnTo>
                      <a:pt x="99" y="20"/>
                    </a:lnTo>
                    <a:lnTo>
                      <a:pt x="103" y="19"/>
                    </a:lnTo>
                    <a:lnTo>
                      <a:pt x="108" y="18"/>
                    </a:lnTo>
                    <a:lnTo>
                      <a:pt x="111" y="14"/>
                    </a:lnTo>
                    <a:lnTo>
                      <a:pt x="113" y="14"/>
                    </a:lnTo>
                    <a:lnTo>
                      <a:pt x="115" y="13"/>
                    </a:lnTo>
                    <a:lnTo>
                      <a:pt x="116" y="14"/>
                    </a:lnTo>
                    <a:lnTo>
                      <a:pt x="117" y="16"/>
                    </a:lnTo>
                    <a:lnTo>
                      <a:pt x="119" y="17"/>
                    </a:lnTo>
                    <a:lnTo>
                      <a:pt x="120" y="19"/>
                    </a:lnTo>
                    <a:lnTo>
                      <a:pt x="121" y="20"/>
                    </a:lnTo>
                    <a:lnTo>
                      <a:pt x="122" y="23"/>
                    </a:lnTo>
                    <a:lnTo>
                      <a:pt x="124" y="26"/>
                    </a:lnTo>
                    <a:lnTo>
                      <a:pt x="124" y="29"/>
                    </a:lnTo>
                    <a:lnTo>
                      <a:pt x="124" y="31"/>
                    </a:lnTo>
                    <a:lnTo>
                      <a:pt x="122" y="32"/>
                    </a:lnTo>
                    <a:lnTo>
                      <a:pt x="113" y="54"/>
                    </a:lnTo>
                    <a:lnTo>
                      <a:pt x="106" y="75"/>
                    </a:lnTo>
                    <a:lnTo>
                      <a:pt x="99" y="96"/>
                    </a:lnTo>
                    <a:lnTo>
                      <a:pt x="94" y="118"/>
                    </a:lnTo>
                    <a:lnTo>
                      <a:pt x="89" y="138"/>
                    </a:lnTo>
                    <a:lnTo>
                      <a:pt x="85" y="161"/>
                    </a:lnTo>
                    <a:lnTo>
                      <a:pt x="81" y="182"/>
                    </a:lnTo>
                    <a:lnTo>
                      <a:pt x="78" y="205"/>
                    </a:lnTo>
                    <a:lnTo>
                      <a:pt x="74" y="227"/>
                    </a:lnTo>
                    <a:lnTo>
                      <a:pt x="71" y="250"/>
                    </a:lnTo>
                    <a:lnTo>
                      <a:pt x="67" y="274"/>
                    </a:lnTo>
                    <a:lnTo>
                      <a:pt x="62" y="297"/>
                    </a:lnTo>
                    <a:lnTo>
                      <a:pt x="62" y="299"/>
                    </a:lnTo>
                    <a:lnTo>
                      <a:pt x="62" y="302"/>
                    </a:lnTo>
                    <a:lnTo>
                      <a:pt x="61" y="305"/>
                    </a:lnTo>
                    <a:lnTo>
                      <a:pt x="61" y="308"/>
                    </a:lnTo>
                    <a:lnTo>
                      <a:pt x="60" y="310"/>
                    </a:lnTo>
                    <a:lnTo>
                      <a:pt x="58" y="314"/>
                    </a:lnTo>
                    <a:lnTo>
                      <a:pt x="57" y="318"/>
                    </a:lnTo>
                    <a:lnTo>
                      <a:pt x="56" y="320"/>
                    </a:lnTo>
                    <a:lnTo>
                      <a:pt x="55" y="322"/>
                    </a:lnTo>
                    <a:lnTo>
                      <a:pt x="53" y="325"/>
                    </a:lnTo>
                    <a:lnTo>
                      <a:pt x="52" y="326"/>
                    </a:lnTo>
                    <a:lnTo>
                      <a:pt x="50" y="328"/>
                    </a:lnTo>
                    <a:lnTo>
                      <a:pt x="46" y="331"/>
                    </a:lnTo>
                    <a:lnTo>
                      <a:pt x="41" y="333"/>
                    </a:lnTo>
                    <a:lnTo>
                      <a:pt x="37" y="334"/>
                    </a:lnTo>
                    <a:lnTo>
                      <a:pt x="34" y="335"/>
                    </a:lnTo>
                    <a:lnTo>
                      <a:pt x="32" y="337"/>
                    </a:lnTo>
                    <a:lnTo>
                      <a:pt x="29" y="337"/>
                    </a:lnTo>
                    <a:lnTo>
                      <a:pt x="27" y="335"/>
                    </a:lnTo>
                    <a:lnTo>
                      <a:pt x="24" y="334"/>
                    </a:lnTo>
                    <a:lnTo>
                      <a:pt x="20" y="332"/>
                    </a:lnTo>
                    <a:lnTo>
                      <a:pt x="18" y="330"/>
                    </a:lnTo>
                    <a:lnTo>
                      <a:pt x="14" y="326"/>
                    </a:lnTo>
                    <a:lnTo>
                      <a:pt x="9" y="321"/>
                    </a:lnTo>
                    <a:lnTo>
                      <a:pt x="7" y="319"/>
                    </a:lnTo>
                    <a:lnTo>
                      <a:pt x="6" y="318"/>
                    </a:lnTo>
                    <a:lnTo>
                      <a:pt x="5" y="316"/>
                    </a:lnTo>
                    <a:lnTo>
                      <a:pt x="4" y="315"/>
                    </a:lnTo>
                    <a:lnTo>
                      <a:pt x="2" y="313"/>
                    </a:lnTo>
                    <a:lnTo>
                      <a:pt x="1" y="312"/>
                    </a:lnTo>
                    <a:lnTo>
                      <a:pt x="1" y="309"/>
                    </a:lnTo>
                    <a:lnTo>
                      <a:pt x="1" y="307"/>
                    </a:lnTo>
                    <a:lnTo>
                      <a:pt x="0" y="306"/>
                    </a:lnTo>
                    <a:lnTo>
                      <a:pt x="0" y="303"/>
                    </a:lnTo>
                    <a:lnTo>
                      <a:pt x="0" y="301"/>
                    </a:lnTo>
                    <a:lnTo>
                      <a:pt x="0" y="300"/>
                    </a:lnTo>
                    <a:lnTo>
                      <a:pt x="7" y="277"/>
                    </a:lnTo>
                    <a:lnTo>
                      <a:pt x="14" y="255"/>
                    </a:lnTo>
                    <a:lnTo>
                      <a:pt x="20" y="231"/>
                    </a:lnTo>
                    <a:lnTo>
                      <a:pt x="25" y="207"/>
                    </a:lnTo>
                    <a:lnTo>
                      <a:pt x="30" y="183"/>
                    </a:lnTo>
                    <a:lnTo>
                      <a:pt x="34" y="158"/>
                    </a:lnTo>
                    <a:lnTo>
                      <a:pt x="37" y="135"/>
                    </a:lnTo>
                    <a:lnTo>
                      <a:pt x="39" y="111"/>
                    </a:lnTo>
                    <a:lnTo>
                      <a:pt x="42" y="86"/>
                    </a:lnTo>
                    <a:lnTo>
                      <a:pt x="43" y="62"/>
                    </a:lnTo>
                    <a:lnTo>
                      <a:pt x="44" y="38"/>
                    </a:lnTo>
                    <a:lnTo>
                      <a:pt x="44" y="13"/>
                    </a:lnTo>
                    <a:lnTo>
                      <a:pt x="44" y="12"/>
                    </a:lnTo>
                    <a:lnTo>
                      <a:pt x="46" y="10"/>
                    </a:lnTo>
                    <a:lnTo>
                      <a:pt x="46" y="7"/>
                    </a:lnTo>
                    <a:lnTo>
                      <a:pt x="47" y="5"/>
                    </a:lnTo>
                    <a:lnTo>
                      <a:pt x="48" y="4"/>
                    </a:lnTo>
                    <a:lnTo>
                      <a:pt x="50" y="3"/>
                    </a:lnTo>
                    <a:lnTo>
                      <a:pt x="51" y="1"/>
                    </a:lnTo>
                    <a:lnTo>
                      <a:pt x="53" y="0"/>
                    </a:lnTo>
                    <a:lnTo>
                      <a:pt x="55" y="0"/>
                    </a:lnTo>
                    <a:lnTo>
                      <a:pt x="56" y="0"/>
                    </a:lnTo>
                    <a:lnTo>
                      <a:pt x="57" y="1"/>
                    </a:lnTo>
                    <a:lnTo>
                      <a:pt x="58"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 name="Freeform 686">
                <a:extLst>
                  <a:ext uri="{FF2B5EF4-FFF2-40B4-BE49-F238E27FC236}">
                    <a16:creationId xmlns:a16="http://schemas.microsoft.com/office/drawing/2014/main" id="{F594466E-AD78-2A2E-888C-80141870D4D5}"/>
                  </a:ext>
                </a:extLst>
              </p:cNvPr>
              <p:cNvSpPr>
                <a:spLocks/>
              </p:cNvSpPr>
              <p:nvPr/>
            </p:nvSpPr>
            <p:spPr bwMode="auto">
              <a:xfrm rot="4459259">
                <a:off x="3331" y="2812"/>
                <a:ext cx="3" cy="4"/>
              </a:xfrm>
              <a:custGeom>
                <a:avLst/>
                <a:gdLst>
                  <a:gd name="T0" fmla="*/ 1 w 6"/>
                  <a:gd name="T1" fmla="*/ 2 h 5"/>
                  <a:gd name="T2" fmla="*/ 0 w 6"/>
                  <a:gd name="T3" fmla="*/ 2 h 5"/>
                  <a:gd name="T4" fmla="*/ 1 w 6"/>
                  <a:gd name="T5" fmla="*/ 3 h 5"/>
                  <a:gd name="T6" fmla="*/ 2 w 6"/>
                  <a:gd name="T7" fmla="*/ 2 h 5"/>
                  <a:gd name="T8" fmla="*/ 2 w 6"/>
                  <a:gd name="T9" fmla="*/ 2 h 5"/>
                  <a:gd name="T10" fmla="*/ 1 w 6"/>
                  <a:gd name="T11" fmla="*/ 0 h 5"/>
                  <a:gd name="T12" fmla="*/ 1 w 6"/>
                  <a:gd name="T13" fmla="*/ 0 h 5"/>
                  <a:gd name="T14" fmla="*/ 1 w 6"/>
                  <a:gd name="T15" fmla="*/ 0 h 5"/>
                  <a:gd name="T16" fmla="*/ 1 w 6"/>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2"/>
                    </a:moveTo>
                    <a:lnTo>
                      <a:pt x="0" y="3"/>
                    </a:lnTo>
                    <a:lnTo>
                      <a:pt x="4" y="5"/>
                    </a:lnTo>
                    <a:lnTo>
                      <a:pt x="5" y="4"/>
                    </a:lnTo>
                    <a:lnTo>
                      <a:pt x="6" y="3"/>
                    </a:lnTo>
                    <a:lnTo>
                      <a:pt x="3" y="0"/>
                    </a:lnTo>
                    <a:lnTo>
                      <a:pt x="1" y="0"/>
                    </a:lnTo>
                    <a:lnTo>
                      <a:pt x="1"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1" name="Freeform 687">
                <a:extLst>
                  <a:ext uri="{FF2B5EF4-FFF2-40B4-BE49-F238E27FC236}">
                    <a16:creationId xmlns:a16="http://schemas.microsoft.com/office/drawing/2014/main" id="{E5791CFF-7FA7-4337-9478-A7DAD26DAC2E}"/>
                  </a:ext>
                </a:extLst>
              </p:cNvPr>
              <p:cNvSpPr>
                <a:spLocks/>
              </p:cNvSpPr>
              <p:nvPr/>
            </p:nvSpPr>
            <p:spPr bwMode="auto">
              <a:xfrm rot="4459259">
                <a:off x="3329" y="2814"/>
                <a:ext cx="6" cy="3"/>
              </a:xfrm>
              <a:custGeom>
                <a:avLst/>
                <a:gdLst>
                  <a:gd name="T0" fmla="*/ 0 w 11"/>
                  <a:gd name="T1" fmla="*/ 1 h 6"/>
                  <a:gd name="T2" fmla="*/ 0 w 11"/>
                  <a:gd name="T3" fmla="*/ 1 h 6"/>
                  <a:gd name="T4" fmla="*/ 1 w 11"/>
                  <a:gd name="T5" fmla="*/ 1 h 6"/>
                  <a:gd name="T6" fmla="*/ 2 w 11"/>
                  <a:gd name="T7" fmla="*/ 2 h 6"/>
                  <a:gd name="T8" fmla="*/ 2 w 11"/>
                  <a:gd name="T9" fmla="*/ 1 h 6"/>
                  <a:gd name="T10" fmla="*/ 2 w 11"/>
                  <a:gd name="T11" fmla="*/ 1 h 6"/>
                  <a:gd name="T12" fmla="*/ 2 w 11"/>
                  <a:gd name="T13" fmla="*/ 1 h 6"/>
                  <a:gd name="T14" fmla="*/ 2 w 11"/>
                  <a:gd name="T15" fmla="*/ 1 h 6"/>
                  <a:gd name="T16" fmla="*/ 2 w 11"/>
                  <a:gd name="T17" fmla="*/ 1 h 6"/>
                  <a:gd name="T18" fmla="*/ 2 w 11"/>
                  <a:gd name="T19" fmla="*/ 1 h 6"/>
                  <a:gd name="T20" fmla="*/ 2 w 11"/>
                  <a:gd name="T21" fmla="*/ 2 h 6"/>
                  <a:gd name="T22" fmla="*/ 3 w 11"/>
                  <a:gd name="T23" fmla="*/ 2 h 6"/>
                  <a:gd name="T24" fmla="*/ 3 w 11"/>
                  <a:gd name="T25" fmla="*/ 1 h 6"/>
                  <a:gd name="T26" fmla="*/ 3 w 11"/>
                  <a:gd name="T27" fmla="*/ 1 h 6"/>
                  <a:gd name="T28" fmla="*/ 1 w 11"/>
                  <a:gd name="T29" fmla="*/ 1 h 6"/>
                  <a:gd name="T30" fmla="*/ 1 w 11"/>
                  <a:gd name="T31" fmla="*/ 0 h 6"/>
                  <a:gd name="T32" fmla="*/ 1 w 11"/>
                  <a:gd name="T33" fmla="*/ 1 h 6"/>
                  <a:gd name="T34" fmla="*/ 0 w 11"/>
                  <a:gd name="T35" fmla="*/ 1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6"/>
                  <a:gd name="T56" fmla="*/ 11 w 11"/>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6">
                    <a:moveTo>
                      <a:pt x="0" y="2"/>
                    </a:moveTo>
                    <a:lnTo>
                      <a:pt x="0" y="2"/>
                    </a:lnTo>
                    <a:lnTo>
                      <a:pt x="1" y="2"/>
                    </a:lnTo>
                    <a:lnTo>
                      <a:pt x="6" y="5"/>
                    </a:lnTo>
                    <a:lnTo>
                      <a:pt x="6" y="3"/>
                    </a:lnTo>
                    <a:lnTo>
                      <a:pt x="8" y="3"/>
                    </a:lnTo>
                    <a:lnTo>
                      <a:pt x="6" y="3"/>
                    </a:lnTo>
                    <a:lnTo>
                      <a:pt x="6" y="2"/>
                    </a:lnTo>
                    <a:lnTo>
                      <a:pt x="6" y="3"/>
                    </a:lnTo>
                    <a:lnTo>
                      <a:pt x="5" y="3"/>
                    </a:lnTo>
                    <a:lnTo>
                      <a:pt x="6" y="6"/>
                    </a:lnTo>
                    <a:lnTo>
                      <a:pt x="11" y="6"/>
                    </a:lnTo>
                    <a:lnTo>
                      <a:pt x="11" y="3"/>
                    </a:lnTo>
                    <a:lnTo>
                      <a:pt x="11" y="1"/>
                    </a:lnTo>
                    <a:lnTo>
                      <a:pt x="4" y="1"/>
                    </a:lnTo>
                    <a:lnTo>
                      <a:pt x="1" y="0"/>
                    </a:lnTo>
                    <a:lnTo>
                      <a:pt x="1" y="1"/>
                    </a:lnTo>
                    <a:lnTo>
                      <a:pt x="0"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2" name="Freeform 688">
                <a:extLst>
                  <a:ext uri="{FF2B5EF4-FFF2-40B4-BE49-F238E27FC236}">
                    <a16:creationId xmlns:a16="http://schemas.microsoft.com/office/drawing/2014/main" id="{66785EC4-D831-B7C4-81C1-92F4B6CB490A}"/>
                  </a:ext>
                </a:extLst>
              </p:cNvPr>
              <p:cNvSpPr>
                <a:spLocks/>
              </p:cNvSpPr>
              <p:nvPr/>
            </p:nvSpPr>
            <p:spPr bwMode="auto">
              <a:xfrm rot="4459259">
                <a:off x="3336" y="2830"/>
                <a:ext cx="5" cy="4"/>
              </a:xfrm>
              <a:custGeom>
                <a:avLst/>
                <a:gdLst>
                  <a:gd name="T0" fmla="*/ 1 w 7"/>
                  <a:gd name="T1" fmla="*/ 1 h 6"/>
                  <a:gd name="T2" fmla="*/ 0 w 7"/>
                  <a:gd name="T3" fmla="*/ 1 h 6"/>
                  <a:gd name="T4" fmla="*/ 2 w 7"/>
                  <a:gd name="T5" fmla="*/ 3 h 6"/>
                  <a:gd name="T6" fmla="*/ 3 w 7"/>
                  <a:gd name="T7" fmla="*/ 2 h 6"/>
                  <a:gd name="T8" fmla="*/ 4 w 7"/>
                  <a:gd name="T9" fmla="*/ 2 h 6"/>
                  <a:gd name="T10" fmla="*/ 1 w 7"/>
                  <a:gd name="T11" fmla="*/ 0 h 6"/>
                  <a:gd name="T12" fmla="*/ 1 w 7"/>
                  <a:gd name="T13" fmla="*/ 0 h 6"/>
                  <a:gd name="T14" fmla="*/ 0 w 7"/>
                  <a:gd name="T15" fmla="*/ 0 h 6"/>
                  <a:gd name="T16" fmla="*/ 0 w 7"/>
                  <a:gd name="T17" fmla="*/ 0 h 6"/>
                  <a:gd name="T18" fmla="*/ 1 w 7"/>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
                  <a:gd name="T32" fmla="*/ 7 w 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
                    <a:moveTo>
                      <a:pt x="2" y="1"/>
                    </a:moveTo>
                    <a:lnTo>
                      <a:pt x="0" y="2"/>
                    </a:lnTo>
                    <a:lnTo>
                      <a:pt x="4" y="6"/>
                    </a:lnTo>
                    <a:lnTo>
                      <a:pt x="6" y="5"/>
                    </a:lnTo>
                    <a:lnTo>
                      <a:pt x="7" y="4"/>
                    </a:lnTo>
                    <a:lnTo>
                      <a:pt x="3" y="0"/>
                    </a:lnTo>
                    <a:lnTo>
                      <a:pt x="2" y="0"/>
                    </a:lnTo>
                    <a:lnTo>
                      <a:pt x="0" y="0"/>
                    </a:lnTo>
                    <a:lnTo>
                      <a:pt x="2"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3" name="Freeform 689">
                <a:extLst>
                  <a:ext uri="{FF2B5EF4-FFF2-40B4-BE49-F238E27FC236}">
                    <a16:creationId xmlns:a16="http://schemas.microsoft.com/office/drawing/2014/main" id="{06CFDB5A-08F5-70B7-2735-FC9A2D8B8B9F}"/>
                  </a:ext>
                </a:extLst>
              </p:cNvPr>
              <p:cNvSpPr>
                <a:spLocks/>
              </p:cNvSpPr>
              <p:nvPr/>
            </p:nvSpPr>
            <p:spPr bwMode="auto">
              <a:xfrm rot="4459259">
                <a:off x="3241" y="2768"/>
                <a:ext cx="32" cy="146"/>
              </a:xfrm>
              <a:custGeom>
                <a:avLst/>
                <a:gdLst>
                  <a:gd name="T0" fmla="*/ 15 w 65"/>
                  <a:gd name="T1" fmla="*/ 0 h 272"/>
                  <a:gd name="T2" fmla="*/ 15 w 65"/>
                  <a:gd name="T3" fmla="*/ 1 h 272"/>
                  <a:gd name="T4" fmla="*/ 15 w 65"/>
                  <a:gd name="T5" fmla="*/ 1 h 272"/>
                  <a:gd name="T6" fmla="*/ 13 w 65"/>
                  <a:gd name="T7" fmla="*/ 7 h 272"/>
                  <a:gd name="T8" fmla="*/ 13 w 65"/>
                  <a:gd name="T9" fmla="*/ 7 h 272"/>
                  <a:gd name="T10" fmla="*/ 11 w 65"/>
                  <a:gd name="T11" fmla="*/ 13 h 272"/>
                  <a:gd name="T12" fmla="*/ 11 w 65"/>
                  <a:gd name="T13" fmla="*/ 13 h 272"/>
                  <a:gd name="T14" fmla="*/ 9 w 65"/>
                  <a:gd name="T15" fmla="*/ 19 h 272"/>
                  <a:gd name="T16" fmla="*/ 9 w 65"/>
                  <a:gd name="T17" fmla="*/ 19 h 272"/>
                  <a:gd name="T18" fmla="*/ 8 w 65"/>
                  <a:gd name="T19" fmla="*/ 25 h 272"/>
                  <a:gd name="T20" fmla="*/ 7 w 65"/>
                  <a:gd name="T21" fmla="*/ 31 h 272"/>
                  <a:gd name="T22" fmla="*/ 7 w 65"/>
                  <a:gd name="T23" fmla="*/ 31 h 272"/>
                  <a:gd name="T24" fmla="*/ 6 w 65"/>
                  <a:gd name="T25" fmla="*/ 38 h 272"/>
                  <a:gd name="T26" fmla="*/ 5 w 65"/>
                  <a:gd name="T27" fmla="*/ 44 h 272"/>
                  <a:gd name="T28" fmla="*/ 5 w 65"/>
                  <a:gd name="T29" fmla="*/ 44 h 272"/>
                  <a:gd name="T30" fmla="*/ 3 w 65"/>
                  <a:gd name="T31" fmla="*/ 57 h 272"/>
                  <a:gd name="T32" fmla="*/ 3 w 65"/>
                  <a:gd name="T33" fmla="*/ 57 h 272"/>
                  <a:gd name="T34" fmla="*/ 2 w 65"/>
                  <a:gd name="T35" fmla="*/ 63 h 272"/>
                  <a:gd name="T36" fmla="*/ 1 w 65"/>
                  <a:gd name="T37" fmla="*/ 70 h 272"/>
                  <a:gd name="T38" fmla="*/ 0 w 65"/>
                  <a:gd name="T39" fmla="*/ 77 h 272"/>
                  <a:gd name="T40" fmla="*/ 0 w 65"/>
                  <a:gd name="T41" fmla="*/ 77 h 272"/>
                  <a:gd name="T42" fmla="*/ 0 w 65"/>
                  <a:gd name="T43" fmla="*/ 78 h 272"/>
                  <a:gd name="T44" fmla="*/ 0 w 65"/>
                  <a:gd name="T45" fmla="*/ 78 h 272"/>
                  <a:gd name="T46" fmla="*/ 1 w 65"/>
                  <a:gd name="T47" fmla="*/ 78 h 272"/>
                  <a:gd name="T48" fmla="*/ 1 w 65"/>
                  <a:gd name="T49" fmla="*/ 75 h 272"/>
                  <a:gd name="T50" fmla="*/ 2 w 65"/>
                  <a:gd name="T51" fmla="*/ 70 h 272"/>
                  <a:gd name="T52" fmla="*/ 2 w 65"/>
                  <a:gd name="T53" fmla="*/ 70 h 272"/>
                  <a:gd name="T54" fmla="*/ 3 w 65"/>
                  <a:gd name="T55" fmla="*/ 63 h 272"/>
                  <a:gd name="T56" fmla="*/ 3 w 65"/>
                  <a:gd name="T57" fmla="*/ 63 h 272"/>
                  <a:gd name="T58" fmla="*/ 3 w 65"/>
                  <a:gd name="T59" fmla="*/ 57 h 272"/>
                  <a:gd name="T60" fmla="*/ 5 w 65"/>
                  <a:gd name="T61" fmla="*/ 44 h 272"/>
                  <a:gd name="T62" fmla="*/ 6 w 65"/>
                  <a:gd name="T63" fmla="*/ 38 h 272"/>
                  <a:gd name="T64" fmla="*/ 6 w 65"/>
                  <a:gd name="T65" fmla="*/ 38 h 272"/>
                  <a:gd name="T66" fmla="*/ 7 w 65"/>
                  <a:gd name="T67" fmla="*/ 31 h 272"/>
                  <a:gd name="T68" fmla="*/ 9 w 65"/>
                  <a:gd name="T69" fmla="*/ 25 h 272"/>
                  <a:gd name="T70" fmla="*/ 9 w 65"/>
                  <a:gd name="T71" fmla="*/ 25 h 272"/>
                  <a:gd name="T72" fmla="*/ 10 w 65"/>
                  <a:gd name="T73" fmla="*/ 19 h 272"/>
                  <a:gd name="T74" fmla="*/ 11 w 65"/>
                  <a:gd name="T75" fmla="*/ 13 h 272"/>
                  <a:gd name="T76" fmla="*/ 13 w 65"/>
                  <a:gd name="T77" fmla="*/ 7 h 272"/>
                  <a:gd name="T78" fmla="*/ 16 w 65"/>
                  <a:gd name="T79" fmla="*/ 1 h 272"/>
                  <a:gd name="T80" fmla="*/ 16 w 65"/>
                  <a:gd name="T81" fmla="*/ 1 h 272"/>
                  <a:gd name="T82" fmla="*/ 15 w 65"/>
                  <a:gd name="T83" fmla="*/ 0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272"/>
                  <a:gd name="T128" fmla="*/ 65 w 65"/>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272">
                    <a:moveTo>
                      <a:pt x="62" y="0"/>
                    </a:moveTo>
                    <a:lnTo>
                      <a:pt x="61" y="1"/>
                    </a:lnTo>
                    <a:lnTo>
                      <a:pt x="61" y="2"/>
                    </a:lnTo>
                    <a:lnTo>
                      <a:pt x="52" y="24"/>
                    </a:lnTo>
                    <a:lnTo>
                      <a:pt x="44" y="45"/>
                    </a:lnTo>
                    <a:lnTo>
                      <a:pt x="38" y="66"/>
                    </a:lnTo>
                    <a:lnTo>
                      <a:pt x="33" y="88"/>
                    </a:lnTo>
                    <a:lnTo>
                      <a:pt x="28" y="108"/>
                    </a:lnTo>
                    <a:lnTo>
                      <a:pt x="24" y="131"/>
                    </a:lnTo>
                    <a:lnTo>
                      <a:pt x="20" y="152"/>
                    </a:lnTo>
                    <a:lnTo>
                      <a:pt x="13" y="197"/>
                    </a:lnTo>
                    <a:lnTo>
                      <a:pt x="10" y="220"/>
                    </a:lnTo>
                    <a:lnTo>
                      <a:pt x="6" y="244"/>
                    </a:lnTo>
                    <a:lnTo>
                      <a:pt x="1" y="267"/>
                    </a:lnTo>
                    <a:lnTo>
                      <a:pt x="0" y="267"/>
                    </a:lnTo>
                    <a:lnTo>
                      <a:pt x="0" y="272"/>
                    </a:lnTo>
                    <a:lnTo>
                      <a:pt x="2" y="272"/>
                    </a:lnTo>
                    <a:lnTo>
                      <a:pt x="5" y="272"/>
                    </a:lnTo>
                    <a:lnTo>
                      <a:pt x="5" y="261"/>
                    </a:lnTo>
                    <a:lnTo>
                      <a:pt x="9" y="244"/>
                    </a:lnTo>
                    <a:lnTo>
                      <a:pt x="13" y="220"/>
                    </a:lnTo>
                    <a:lnTo>
                      <a:pt x="15" y="197"/>
                    </a:lnTo>
                    <a:lnTo>
                      <a:pt x="23" y="152"/>
                    </a:lnTo>
                    <a:lnTo>
                      <a:pt x="27" y="131"/>
                    </a:lnTo>
                    <a:lnTo>
                      <a:pt x="30" y="108"/>
                    </a:lnTo>
                    <a:lnTo>
                      <a:pt x="36" y="88"/>
                    </a:lnTo>
                    <a:lnTo>
                      <a:pt x="41" y="66"/>
                    </a:lnTo>
                    <a:lnTo>
                      <a:pt x="47" y="45"/>
                    </a:lnTo>
                    <a:lnTo>
                      <a:pt x="55" y="24"/>
                    </a:lnTo>
                    <a:lnTo>
                      <a:pt x="64" y="3"/>
                    </a:lnTo>
                    <a:lnTo>
                      <a:pt x="65" y="2"/>
                    </a:lnTo>
                    <a:lnTo>
                      <a:pt x="6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4" name="Freeform 690">
                <a:extLst>
                  <a:ext uri="{FF2B5EF4-FFF2-40B4-BE49-F238E27FC236}">
                    <a16:creationId xmlns:a16="http://schemas.microsoft.com/office/drawing/2014/main" id="{B7114607-D514-CB63-2AA5-4451DB9E59BE}"/>
                  </a:ext>
                </a:extLst>
              </p:cNvPr>
              <p:cNvSpPr>
                <a:spLocks/>
              </p:cNvSpPr>
              <p:nvPr/>
            </p:nvSpPr>
            <p:spPr bwMode="auto">
              <a:xfrm rot="4459259">
                <a:off x="3163" y="2842"/>
                <a:ext cx="6" cy="4"/>
              </a:xfrm>
              <a:custGeom>
                <a:avLst/>
                <a:gdLst>
                  <a:gd name="T0" fmla="*/ 3 w 11"/>
                  <a:gd name="T1" fmla="*/ 1 h 8"/>
                  <a:gd name="T2" fmla="*/ 2 w 11"/>
                  <a:gd name="T3" fmla="*/ 0 h 8"/>
                  <a:gd name="T4" fmla="*/ 1 w 11"/>
                  <a:gd name="T5" fmla="*/ 1 h 8"/>
                  <a:gd name="T6" fmla="*/ 0 w 11"/>
                  <a:gd name="T7" fmla="*/ 2 h 8"/>
                  <a:gd name="T8" fmla="*/ 1 w 11"/>
                  <a:gd name="T9" fmla="*/ 2 h 8"/>
                  <a:gd name="T10" fmla="*/ 1 w 11"/>
                  <a:gd name="T11" fmla="*/ 2 h 8"/>
                  <a:gd name="T12" fmla="*/ 2 w 11"/>
                  <a:gd name="T13" fmla="*/ 2 h 8"/>
                  <a:gd name="T14" fmla="*/ 2 w 11"/>
                  <a:gd name="T15" fmla="*/ 2 h 8"/>
                  <a:gd name="T16" fmla="*/ 3 w 11"/>
                  <a:gd name="T17" fmla="*/ 1 h 8"/>
                  <a:gd name="T18" fmla="*/ 3 w 11"/>
                  <a:gd name="T19" fmla="*/ 1 h 8"/>
                  <a:gd name="T20" fmla="*/ 3 w 11"/>
                  <a:gd name="T21" fmla="*/ 1 h 8"/>
                  <a:gd name="T22" fmla="*/ 3 w 11"/>
                  <a:gd name="T23" fmla="*/ 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8"/>
                  <a:gd name="T38" fmla="*/ 11 w 11"/>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8">
                    <a:moveTo>
                      <a:pt x="9" y="1"/>
                    </a:moveTo>
                    <a:lnTo>
                      <a:pt x="8" y="0"/>
                    </a:lnTo>
                    <a:lnTo>
                      <a:pt x="4" y="3"/>
                    </a:lnTo>
                    <a:lnTo>
                      <a:pt x="0" y="6"/>
                    </a:lnTo>
                    <a:lnTo>
                      <a:pt x="2" y="7"/>
                    </a:lnTo>
                    <a:lnTo>
                      <a:pt x="3" y="8"/>
                    </a:lnTo>
                    <a:lnTo>
                      <a:pt x="7" y="6"/>
                    </a:lnTo>
                    <a:lnTo>
                      <a:pt x="11" y="2"/>
                    </a:lnTo>
                    <a:lnTo>
                      <a:pt x="11" y="1"/>
                    </a:lnTo>
                    <a:lnTo>
                      <a:pt x="9"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5" name="Freeform 691">
                <a:extLst>
                  <a:ext uri="{FF2B5EF4-FFF2-40B4-BE49-F238E27FC236}">
                    <a16:creationId xmlns:a16="http://schemas.microsoft.com/office/drawing/2014/main" id="{95CD6827-7B0D-512A-7F9F-61A8F2E6E48C}"/>
                  </a:ext>
                </a:extLst>
              </p:cNvPr>
              <p:cNvSpPr>
                <a:spLocks/>
              </p:cNvSpPr>
              <p:nvPr/>
            </p:nvSpPr>
            <p:spPr bwMode="auto">
              <a:xfrm rot="4459259">
                <a:off x="3230" y="2734"/>
                <a:ext cx="25" cy="147"/>
              </a:xfrm>
              <a:custGeom>
                <a:avLst/>
                <a:gdLst>
                  <a:gd name="T0" fmla="*/ 1 w 49"/>
                  <a:gd name="T1" fmla="*/ 80 h 269"/>
                  <a:gd name="T2" fmla="*/ 2 w 49"/>
                  <a:gd name="T3" fmla="*/ 80 h 269"/>
                  <a:gd name="T4" fmla="*/ 2 w 49"/>
                  <a:gd name="T5" fmla="*/ 77 h 269"/>
                  <a:gd name="T6" fmla="*/ 3 w 49"/>
                  <a:gd name="T7" fmla="*/ 72 h 269"/>
                  <a:gd name="T8" fmla="*/ 3 w 49"/>
                  <a:gd name="T9" fmla="*/ 72 h 269"/>
                  <a:gd name="T10" fmla="*/ 5 w 49"/>
                  <a:gd name="T11" fmla="*/ 65 h 269"/>
                  <a:gd name="T12" fmla="*/ 5 w 49"/>
                  <a:gd name="T13" fmla="*/ 65 h 269"/>
                  <a:gd name="T14" fmla="*/ 6 w 49"/>
                  <a:gd name="T15" fmla="*/ 57 h 269"/>
                  <a:gd name="T16" fmla="*/ 6 w 49"/>
                  <a:gd name="T17" fmla="*/ 57 h 269"/>
                  <a:gd name="T18" fmla="*/ 9 w 49"/>
                  <a:gd name="T19" fmla="*/ 43 h 269"/>
                  <a:gd name="T20" fmla="*/ 9 w 49"/>
                  <a:gd name="T21" fmla="*/ 43 h 269"/>
                  <a:gd name="T22" fmla="*/ 10 w 49"/>
                  <a:gd name="T23" fmla="*/ 36 h 269"/>
                  <a:gd name="T24" fmla="*/ 10 w 49"/>
                  <a:gd name="T25" fmla="*/ 36 h 269"/>
                  <a:gd name="T26" fmla="*/ 11 w 49"/>
                  <a:gd name="T27" fmla="*/ 22 h 269"/>
                  <a:gd name="T28" fmla="*/ 11 w 49"/>
                  <a:gd name="T29" fmla="*/ 22 h 269"/>
                  <a:gd name="T30" fmla="*/ 12 w 49"/>
                  <a:gd name="T31" fmla="*/ 14 h 269"/>
                  <a:gd name="T32" fmla="*/ 12 w 49"/>
                  <a:gd name="T33" fmla="*/ 14 h 269"/>
                  <a:gd name="T34" fmla="*/ 13 w 49"/>
                  <a:gd name="T35" fmla="*/ 0 h 269"/>
                  <a:gd name="T36" fmla="*/ 12 w 49"/>
                  <a:gd name="T37" fmla="*/ 0 h 269"/>
                  <a:gd name="T38" fmla="*/ 12 w 49"/>
                  <a:gd name="T39" fmla="*/ 0 h 269"/>
                  <a:gd name="T40" fmla="*/ 11 w 49"/>
                  <a:gd name="T41" fmla="*/ 14 h 269"/>
                  <a:gd name="T42" fmla="*/ 11 w 49"/>
                  <a:gd name="T43" fmla="*/ 22 h 269"/>
                  <a:gd name="T44" fmla="*/ 9 w 49"/>
                  <a:gd name="T45" fmla="*/ 36 h 269"/>
                  <a:gd name="T46" fmla="*/ 8 w 49"/>
                  <a:gd name="T47" fmla="*/ 43 h 269"/>
                  <a:gd name="T48" fmla="*/ 6 w 49"/>
                  <a:gd name="T49" fmla="*/ 57 h 269"/>
                  <a:gd name="T50" fmla="*/ 4 w 49"/>
                  <a:gd name="T51" fmla="*/ 65 h 269"/>
                  <a:gd name="T52" fmla="*/ 3 w 49"/>
                  <a:gd name="T53" fmla="*/ 72 h 269"/>
                  <a:gd name="T54" fmla="*/ 1 w 49"/>
                  <a:gd name="T55" fmla="*/ 78 h 269"/>
                  <a:gd name="T56" fmla="*/ 1 w 49"/>
                  <a:gd name="T57" fmla="*/ 79 h 269"/>
                  <a:gd name="T58" fmla="*/ 1 w 49"/>
                  <a:gd name="T59" fmla="*/ 79 h 269"/>
                  <a:gd name="T60" fmla="*/ 1 w 49"/>
                  <a:gd name="T61" fmla="*/ 79 h 269"/>
                  <a:gd name="T62" fmla="*/ 1 w 49"/>
                  <a:gd name="T63" fmla="*/ 79 h 269"/>
                  <a:gd name="T64" fmla="*/ 1 w 49"/>
                  <a:gd name="T65" fmla="*/ 79 h 269"/>
                  <a:gd name="T66" fmla="*/ 1 w 49"/>
                  <a:gd name="T67" fmla="*/ 78 h 269"/>
                  <a:gd name="T68" fmla="*/ 2 w 49"/>
                  <a:gd name="T69" fmla="*/ 78 h 269"/>
                  <a:gd name="T70" fmla="*/ 1 w 49"/>
                  <a:gd name="T71" fmla="*/ 78 h 269"/>
                  <a:gd name="T72" fmla="*/ 1 w 49"/>
                  <a:gd name="T73" fmla="*/ 78 h 269"/>
                  <a:gd name="T74" fmla="*/ 1 w 49"/>
                  <a:gd name="T75" fmla="*/ 78 h 269"/>
                  <a:gd name="T76" fmla="*/ 1 w 49"/>
                  <a:gd name="T77" fmla="*/ 78 h 269"/>
                  <a:gd name="T78" fmla="*/ 1 w 49"/>
                  <a:gd name="T79" fmla="*/ 78 h 269"/>
                  <a:gd name="T80" fmla="*/ 1 w 49"/>
                  <a:gd name="T81" fmla="*/ 78 h 269"/>
                  <a:gd name="T82" fmla="*/ 1 w 49"/>
                  <a:gd name="T83" fmla="*/ 78 h 269"/>
                  <a:gd name="T84" fmla="*/ 0 w 49"/>
                  <a:gd name="T85" fmla="*/ 78 h 269"/>
                  <a:gd name="T86" fmla="*/ 0 w 49"/>
                  <a:gd name="T87" fmla="*/ 80 h 269"/>
                  <a:gd name="T88" fmla="*/ 1 w 49"/>
                  <a:gd name="T89" fmla="*/ 80 h 269"/>
                  <a:gd name="T90" fmla="*/ 1 w 49"/>
                  <a:gd name="T91" fmla="*/ 80 h 269"/>
                  <a:gd name="T92" fmla="*/ 1 w 49"/>
                  <a:gd name="T93" fmla="*/ 80 h 2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
                  <a:gd name="T142" fmla="*/ 0 h 269"/>
                  <a:gd name="T143" fmla="*/ 49 w 49"/>
                  <a:gd name="T144" fmla="*/ 269 h 2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 h="269">
                    <a:moveTo>
                      <a:pt x="3" y="268"/>
                    </a:moveTo>
                    <a:lnTo>
                      <a:pt x="5" y="268"/>
                    </a:lnTo>
                    <a:lnTo>
                      <a:pt x="5" y="258"/>
                    </a:lnTo>
                    <a:lnTo>
                      <a:pt x="12" y="239"/>
                    </a:lnTo>
                    <a:lnTo>
                      <a:pt x="18" y="217"/>
                    </a:lnTo>
                    <a:lnTo>
                      <a:pt x="24" y="193"/>
                    </a:lnTo>
                    <a:lnTo>
                      <a:pt x="35" y="145"/>
                    </a:lnTo>
                    <a:lnTo>
                      <a:pt x="38" y="120"/>
                    </a:lnTo>
                    <a:lnTo>
                      <a:pt x="44" y="73"/>
                    </a:lnTo>
                    <a:lnTo>
                      <a:pt x="46" y="48"/>
                    </a:lnTo>
                    <a:lnTo>
                      <a:pt x="49" y="0"/>
                    </a:lnTo>
                    <a:lnTo>
                      <a:pt x="47" y="0"/>
                    </a:lnTo>
                    <a:lnTo>
                      <a:pt x="46" y="0"/>
                    </a:lnTo>
                    <a:lnTo>
                      <a:pt x="44" y="48"/>
                    </a:lnTo>
                    <a:lnTo>
                      <a:pt x="41" y="73"/>
                    </a:lnTo>
                    <a:lnTo>
                      <a:pt x="36" y="120"/>
                    </a:lnTo>
                    <a:lnTo>
                      <a:pt x="32" y="145"/>
                    </a:lnTo>
                    <a:lnTo>
                      <a:pt x="22" y="193"/>
                    </a:lnTo>
                    <a:lnTo>
                      <a:pt x="15" y="217"/>
                    </a:lnTo>
                    <a:lnTo>
                      <a:pt x="9" y="239"/>
                    </a:lnTo>
                    <a:lnTo>
                      <a:pt x="1" y="262"/>
                    </a:lnTo>
                    <a:lnTo>
                      <a:pt x="1" y="263"/>
                    </a:lnTo>
                    <a:lnTo>
                      <a:pt x="3" y="263"/>
                    </a:lnTo>
                    <a:lnTo>
                      <a:pt x="3" y="264"/>
                    </a:lnTo>
                    <a:lnTo>
                      <a:pt x="3" y="263"/>
                    </a:lnTo>
                    <a:lnTo>
                      <a:pt x="4" y="263"/>
                    </a:lnTo>
                    <a:lnTo>
                      <a:pt x="4" y="262"/>
                    </a:lnTo>
                    <a:lnTo>
                      <a:pt x="5" y="262"/>
                    </a:lnTo>
                    <a:lnTo>
                      <a:pt x="4" y="262"/>
                    </a:lnTo>
                    <a:lnTo>
                      <a:pt x="4" y="261"/>
                    </a:lnTo>
                    <a:lnTo>
                      <a:pt x="3" y="261"/>
                    </a:lnTo>
                    <a:lnTo>
                      <a:pt x="3" y="259"/>
                    </a:lnTo>
                    <a:lnTo>
                      <a:pt x="3" y="261"/>
                    </a:lnTo>
                    <a:lnTo>
                      <a:pt x="1" y="261"/>
                    </a:lnTo>
                    <a:lnTo>
                      <a:pt x="1" y="262"/>
                    </a:lnTo>
                    <a:lnTo>
                      <a:pt x="0" y="262"/>
                    </a:lnTo>
                    <a:lnTo>
                      <a:pt x="0" y="268"/>
                    </a:lnTo>
                    <a:lnTo>
                      <a:pt x="1" y="269"/>
                    </a:lnTo>
                    <a:lnTo>
                      <a:pt x="3" y="2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6" name="Freeform 692">
                <a:extLst>
                  <a:ext uri="{FF2B5EF4-FFF2-40B4-BE49-F238E27FC236}">
                    <a16:creationId xmlns:a16="http://schemas.microsoft.com/office/drawing/2014/main" id="{B1EBDA2E-3654-1724-DC5A-A2904952E0DE}"/>
                  </a:ext>
                </a:extLst>
              </p:cNvPr>
              <p:cNvSpPr>
                <a:spLocks/>
              </p:cNvSpPr>
              <p:nvPr/>
            </p:nvSpPr>
            <p:spPr bwMode="auto">
              <a:xfrm rot="4459259">
                <a:off x="3331" y="2794"/>
                <a:ext cx="3" cy="3"/>
              </a:xfrm>
              <a:custGeom>
                <a:avLst/>
                <a:gdLst>
                  <a:gd name="T0" fmla="*/ 1 w 5"/>
                  <a:gd name="T1" fmla="*/ 1 h 5"/>
                  <a:gd name="T2" fmla="*/ 1 w 5"/>
                  <a:gd name="T3" fmla="*/ 1 h 5"/>
                  <a:gd name="T4" fmla="*/ 2 w 5"/>
                  <a:gd name="T5" fmla="*/ 0 h 5"/>
                  <a:gd name="T6" fmla="*/ 1 w 5"/>
                  <a:gd name="T7" fmla="*/ 0 h 5"/>
                  <a:gd name="T8" fmla="*/ 1 w 5"/>
                  <a:gd name="T9" fmla="*/ 0 h 5"/>
                  <a:gd name="T10" fmla="*/ 1 w 5"/>
                  <a:gd name="T11" fmla="*/ 1 h 5"/>
                  <a:gd name="T12" fmla="*/ 1 w 5"/>
                  <a:gd name="T13" fmla="*/ 1 h 5"/>
                  <a:gd name="T14" fmla="*/ 1 w 5"/>
                  <a:gd name="T15" fmla="*/ 1 h 5"/>
                  <a:gd name="T16" fmla="*/ 1 w 5"/>
                  <a:gd name="T17" fmla="*/ 2 h 5"/>
                  <a:gd name="T18" fmla="*/ 1 w 5"/>
                  <a:gd name="T19" fmla="*/ 1 h 5"/>
                  <a:gd name="T20" fmla="*/ 1 w 5"/>
                  <a:gd name="T21" fmla="*/ 1 h 5"/>
                  <a:gd name="T22" fmla="*/ 1 w 5"/>
                  <a:gd name="T23" fmla="*/ 1 h 5"/>
                  <a:gd name="T24" fmla="*/ 2 w 5"/>
                  <a:gd name="T25" fmla="*/ 1 h 5"/>
                  <a:gd name="T26" fmla="*/ 1 w 5"/>
                  <a:gd name="T27" fmla="*/ 1 h 5"/>
                  <a:gd name="T28" fmla="*/ 1 w 5"/>
                  <a:gd name="T29" fmla="*/ 1 h 5"/>
                  <a:gd name="T30" fmla="*/ 1 w 5"/>
                  <a:gd name="T31" fmla="*/ 1 h 5"/>
                  <a:gd name="T32" fmla="*/ 1 w 5"/>
                  <a:gd name="T33" fmla="*/ 0 h 5"/>
                  <a:gd name="T34" fmla="*/ 1 w 5"/>
                  <a:gd name="T35" fmla="*/ 1 h 5"/>
                  <a:gd name="T36" fmla="*/ 1 w 5"/>
                  <a:gd name="T37" fmla="*/ 1 h 5"/>
                  <a:gd name="T38" fmla="*/ 1 w 5"/>
                  <a:gd name="T39" fmla="*/ 1 h 5"/>
                  <a:gd name="T40" fmla="*/ 0 w 5"/>
                  <a:gd name="T41" fmla="*/ 1 h 5"/>
                  <a:gd name="T42" fmla="*/ 0 w 5"/>
                  <a:gd name="T43" fmla="*/ 1 h 5"/>
                  <a:gd name="T44" fmla="*/ 1 w 5"/>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3" y="2"/>
                    </a:moveTo>
                    <a:lnTo>
                      <a:pt x="4" y="2"/>
                    </a:lnTo>
                    <a:lnTo>
                      <a:pt x="5" y="0"/>
                    </a:lnTo>
                    <a:lnTo>
                      <a:pt x="4" y="0"/>
                    </a:lnTo>
                    <a:lnTo>
                      <a:pt x="3" y="0"/>
                    </a:lnTo>
                    <a:lnTo>
                      <a:pt x="1" y="2"/>
                    </a:lnTo>
                    <a:lnTo>
                      <a:pt x="1" y="3"/>
                    </a:lnTo>
                    <a:lnTo>
                      <a:pt x="3" y="3"/>
                    </a:lnTo>
                    <a:lnTo>
                      <a:pt x="3" y="5"/>
                    </a:lnTo>
                    <a:lnTo>
                      <a:pt x="3" y="3"/>
                    </a:lnTo>
                    <a:lnTo>
                      <a:pt x="4" y="3"/>
                    </a:lnTo>
                    <a:lnTo>
                      <a:pt x="4" y="2"/>
                    </a:lnTo>
                    <a:lnTo>
                      <a:pt x="5" y="2"/>
                    </a:lnTo>
                    <a:lnTo>
                      <a:pt x="4" y="2"/>
                    </a:lnTo>
                    <a:lnTo>
                      <a:pt x="4" y="1"/>
                    </a:lnTo>
                    <a:lnTo>
                      <a:pt x="3" y="1"/>
                    </a:lnTo>
                    <a:lnTo>
                      <a:pt x="3" y="0"/>
                    </a:lnTo>
                    <a:lnTo>
                      <a:pt x="3" y="1"/>
                    </a:lnTo>
                    <a:lnTo>
                      <a:pt x="1" y="1"/>
                    </a:lnTo>
                    <a:lnTo>
                      <a:pt x="1" y="2"/>
                    </a:lnTo>
                    <a:lnTo>
                      <a:pt x="0" y="2"/>
                    </a:lnTo>
                    <a:lnTo>
                      <a:pt x="3"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7" name="Freeform 693">
                <a:extLst>
                  <a:ext uri="{FF2B5EF4-FFF2-40B4-BE49-F238E27FC236}">
                    <a16:creationId xmlns:a16="http://schemas.microsoft.com/office/drawing/2014/main" id="{263E6BA6-05D1-8F63-5F58-14FBDD9244FB}"/>
                  </a:ext>
                </a:extLst>
              </p:cNvPr>
              <p:cNvSpPr>
                <a:spLocks/>
              </p:cNvSpPr>
              <p:nvPr/>
            </p:nvSpPr>
            <p:spPr bwMode="auto">
              <a:xfrm rot="4459259">
                <a:off x="2869" y="2792"/>
                <a:ext cx="40" cy="56"/>
              </a:xfrm>
              <a:custGeom>
                <a:avLst/>
                <a:gdLst>
                  <a:gd name="T0" fmla="*/ 12 w 78"/>
                  <a:gd name="T1" fmla="*/ 1 h 104"/>
                  <a:gd name="T2" fmla="*/ 13 w 78"/>
                  <a:gd name="T3" fmla="*/ 3 h 104"/>
                  <a:gd name="T4" fmla="*/ 14 w 78"/>
                  <a:gd name="T5" fmla="*/ 4 h 104"/>
                  <a:gd name="T6" fmla="*/ 16 w 78"/>
                  <a:gd name="T7" fmla="*/ 5 h 104"/>
                  <a:gd name="T8" fmla="*/ 17 w 78"/>
                  <a:gd name="T9" fmla="*/ 6 h 104"/>
                  <a:gd name="T10" fmla="*/ 18 w 78"/>
                  <a:gd name="T11" fmla="*/ 6 h 104"/>
                  <a:gd name="T12" fmla="*/ 19 w 78"/>
                  <a:gd name="T13" fmla="*/ 5 h 104"/>
                  <a:gd name="T14" fmla="*/ 20 w 78"/>
                  <a:gd name="T15" fmla="*/ 5 h 104"/>
                  <a:gd name="T16" fmla="*/ 20 w 78"/>
                  <a:gd name="T17" fmla="*/ 6 h 104"/>
                  <a:gd name="T18" fmla="*/ 21 w 78"/>
                  <a:gd name="T19" fmla="*/ 6 h 104"/>
                  <a:gd name="T20" fmla="*/ 21 w 78"/>
                  <a:gd name="T21" fmla="*/ 8 h 104"/>
                  <a:gd name="T22" fmla="*/ 20 w 78"/>
                  <a:gd name="T23" fmla="*/ 9 h 104"/>
                  <a:gd name="T24" fmla="*/ 19 w 78"/>
                  <a:gd name="T25" fmla="*/ 10 h 104"/>
                  <a:gd name="T26" fmla="*/ 16 w 78"/>
                  <a:gd name="T27" fmla="*/ 13 h 104"/>
                  <a:gd name="T28" fmla="*/ 14 w 78"/>
                  <a:gd name="T29" fmla="*/ 16 h 104"/>
                  <a:gd name="T30" fmla="*/ 12 w 78"/>
                  <a:gd name="T31" fmla="*/ 19 h 104"/>
                  <a:gd name="T32" fmla="*/ 9 w 78"/>
                  <a:gd name="T33" fmla="*/ 22 h 104"/>
                  <a:gd name="T34" fmla="*/ 8 w 78"/>
                  <a:gd name="T35" fmla="*/ 26 h 104"/>
                  <a:gd name="T36" fmla="*/ 6 w 78"/>
                  <a:gd name="T37" fmla="*/ 29 h 104"/>
                  <a:gd name="T38" fmla="*/ 4 w 78"/>
                  <a:gd name="T39" fmla="*/ 30 h 104"/>
                  <a:gd name="T40" fmla="*/ 2 w 78"/>
                  <a:gd name="T41" fmla="*/ 30 h 104"/>
                  <a:gd name="T42" fmla="*/ 1 w 78"/>
                  <a:gd name="T43" fmla="*/ 29 h 104"/>
                  <a:gd name="T44" fmla="*/ 1 w 78"/>
                  <a:gd name="T45" fmla="*/ 27 h 104"/>
                  <a:gd name="T46" fmla="*/ 0 w 78"/>
                  <a:gd name="T47" fmla="*/ 25 h 104"/>
                  <a:gd name="T48" fmla="*/ 1 w 78"/>
                  <a:gd name="T49" fmla="*/ 22 h 104"/>
                  <a:gd name="T50" fmla="*/ 3 w 78"/>
                  <a:gd name="T51" fmla="*/ 19 h 104"/>
                  <a:gd name="T52" fmla="*/ 4 w 78"/>
                  <a:gd name="T53" fmla="*/ 16 h 104"/>
                  <a:gd name="T54" fmla="*/ 6 w 78"/>
                  <a:gd name="T55" fmla="*/ 12 h 104"/>
                  <a:gd name="T56" fmla="*/ 7 w 78"/>
                  <a:gd name="T57" fmla="*/ 7 h 104"/>
                  <a:gd name="T58" fmla="*/ 8 w 78"/>
                  <a:gd name="T59" fmla="*/ 3 h 104"/>
                  <a:gd name="T60" fmla="*/ 9 w 78"/>
                  <a:gd name="T61" fmla="*/ 1 h 104"/>
                  <a:gd name="T62" fmla="*/ 9 w 78"/>
                  <a:gd name="T63" fmla="*/ 1 h 104"/>
                  <a:gd name="T64" fmla="*/ 10 w 78"/>
                  <a:gd name="T65" fmla="*/ 0 h 104"/>
                  <a:gd name="T66" fmla="*/ 11 w 78"/>
                  <a:gd name="T67" fmla="*/ 0 h 104"/>
                  <a:gd name="T68" fmla="*/ 11 w 78"/>
                  <a:gd name="T69" fmla="*/ 0 h 104"/>
                  <a:gd name="T70" fmla="*/ 12 w 78"/>
                  <a:gd name="T71" fmla="*/ 1 h 104"/>
                  <a:gd name="T72" fmla="*/ 12 w 78"/>
                  <a:gd name="T73" fmla="*/ 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04"/>
                  <a:gd name="T113" fmla="*/ 78 w 7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04">
                    <a:moveTo>
                      <a:pt x="44" y="2"/>
                    </a:moveTo>
                    <a:lnTo>
                      <a:pt x="46" y="4"/>
                    </a:lnTo>
                    <a:lnTo>
                      <a:pt x="47" y="7"/>
                    </a:lnTo>
                    <a:lnTo>
                      <a:pt x="50" y="9"/>
                    </a:lnTo>
                    <a:lnTo>
                      <a:pt x="51" y="11"/>
                    </a:lnTo>
                    <a:lnTo>
                      <a:pt x="54" y="14"/>
                    </a:lnTo>
                    <a:lnTo>
                      <a:pt x="58" y="16"/>
                    </a:lnTo>
                    <a:lnTo>
                      <a:pt x="60" y="17"/>
                    </a:lnTo>
                    <a:lnTo>
                      <a:pt x="63" y="19"/>
                    </a:lnTo>
                    <a:lnTo>
                      <a:pt x="65" y="20"/>
                    </a:lnTo>
                    <a:lnTo>
                      <a:pt x="68" y="20"/>
                    </a:lnTo>
                    <a:lnTo>
                      <a:pt x="70" y="20"/>
                    </a:lnTo>
                    <a:lnTo>
                      <a:pt x="73" y="20"/>
                    </a:lnTo>
                    <a:lnTo>
                      <a:pt x="74" y="19"/>
                    </a:lnTo>
                    <a:lnTo>
                      <a:pt x="76" y="19"/>
                    </a:lnTo>
                    <a:lnTo>
                      <a:pt x="77" y="19"/>
                    </a:lnTo>
                    <a:lnTo>
                      <a:pt x="77" y="20"/>
                    </a:lnTo>
                    <a:lnTo>
                      <a:pt x="77" y="21"/>
                    </a:lnTo>
                    <a:lnTo>
                      <a:pt x="78" y="22"/>
                    </a:lnTo>
                    <a:lnTo>
                      <a:pt x="78" y="23"/>
                    </a:lnTo>
                    <a:lnTo>
                      <a:pt x="78" y="25"/>
                    </a:lnTo>
                    <a:lnTo>
                      <a:pt x="78" y="27"/>
                    </a:lnTo>
                    <a:lnTo>
                      <a:pt x="78" y="28"/>
                    </a:lnTo>
                    <a:lnTo>
                      <a:pt x="77" y="29"/>
                    </a:lnTo>
                    <a:lnTo>
                      <a:pt x="76" y="32"/>
                    </a:lnTo>
                    <a:lnTo>
                      <a:pt x="72" y="36"/>
                    </a:lnTo>
                    <a:lnTo>
                      <a:pt x="67" y="41"/>
                    </a:lnTo>
                    <a:lnTo>
                      <a:pt x="61" y="46"/>
                    </a:lnTo>
                    <a:lnTo>
                      <a:pt x="58" y="51"/>
                    </a:lnTo>
                    <a:lnTo>
                      <a:pt x="53" y="55"/>
                    </a:lnTo>
                    <a:lnTo>
                      <a:pt x="47" y="60"/>
                    </a:lnTo>
                    <a:lnTo>
                      <a:pt x="44" y="66"/>
                    </a:lnTo>
                    <a:lnTo>
                      <a:pt x="40" y="71"/>
                    </a:lnTo>
                    <a:lnTo>
                      <a:pt x="36" y="77"/>
                    </a:lnTo>
                    <a:lnTo>
                      <a:pt x="33" y="83"/>
                    </a:lnTo>
                    <a:lnTo>
                      <a:pt x="32" y="90"/>
                    </a:lnTo>
                    <a:lnTo>
                      <a:pt x="30" y="97"/>
                    </a:lnTo>
                    <a:lnTo>
                      <a:pt x="23" y="99"/>
                    </a:lnTo>
                    <a:lnTo>
                      <a:pt x="17" y="102"/>
                    </a:lnTo>
                    <a:lnTo>
                      <a:pt x="13" y="103"/>
                    </a:lnTo>
                    <a:lnTo>
                      <a:pt x="9" y="104"/>
                    </a:lnTo>
                    <a:lnTo>
                      <a:pt x="7" y="104"/>
                    </a:lnTo>
                    <a:lnTo>
                      <a:pt x="4" y="103"/>
                    </a:lnTo>
                    <a:lnTo>
                      <a:pt x="3" y="101"/>
                    </a:lnTo>
                    <a:lnTo>
                      <a:pt x="1" y="98"/>
                    </a:lnTo>
                    <a:lnTo>
                      <a:pt x="1" y="95"/>
                    </a:lnTo>
                    <a:lnTo>
                      <a:pt x="1" y="91"/>
                    </a:lnTo>
                    <a:lnTo>
                      <a:pt x="0" y="85"/>
                    </a:lnTo>
                    <a:lnTo>
                      <a:pt x="0" y="80"/>
                    </a:lnTo>
                    <a:lnTo>
                      <a:pt x="4" y="77"/>
                    </a:lnTo>
                    <a:lnTo>
                      <a:pt x="7" y="72"/>
                    </a:lnTo>
                    <a:lnTo>
                      <a:pt x="10" y="67"/>
                    </a:lnTo>
                    <a:lnTo>
                      <a:pt x="13" y="61"/>
                    </a:lnTo>
                    <a:lnTo>
                      <a:pt x="15" y="54"/>
                    </a:lnTo>
                    <a:lnTo>
                      <a:pt x="19" y="47"/>
                    </a:lnTo>
                    <a:lnTo>
                      <a:pt x="22" y="40"/>
                    </a:lnTo>
                    <a:lnTo>
                      <a:pt x="24" y="32"/>
                    </a:lnTo>
                    <a:lnTo>
                      <a:pt x="26" y="25"/>
                    </a:lnTo>
                    <a:lnTo>
                      <a:pt x="28" y="17"/>
                    </a:lnTo>
                    <a:lnTo>
                      <a:pt x="31" y="10"/>
                    </a:lnTo>
                    <a:lnTo>
                      <a:pt x="32" y="4"/>
                    </a:lnTo>
                    <a:lnTo>
                      <a:pt x="33" y="3"/>
                    </a:lnTo>
                    <a:lnTo>
                      <a:pt x="35" y="2"/>
                    </a:lnTo>
                    <a:lnTo>
                      <a:pt x="36" y="1"/>
                    </a:lnTo>
                    <a:lnTo>
                      <a:pt x="37" y="1"/>
                    </a:lnTo>
                    <a:lnTo>
                      <a:pt x="38" y="0"/>
                    </a:lnTo>
                    <a:lnTo>
                      <a:pt x="40" y="0"/>
                    </a:lnTo>
                    <a:lnTo>
                      <a:pt x="41" y="0"/>
                    </a:lnTo>
                    <a:lnTo>
                      <a:pt x="42" y="0"/>
                    </a:lnTo>
                    <a:lnTo>
                      <a:pt x="44" y="0"/>
                    </a:lnTo>
                    <a:lnTo>
                      <a:pt x="44" y="1"/>
                    </a:lnTo>
                    <a:lnTo>
                      <a:pt x="44" y="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8" name="Freeform 694">
                <a:extLst>
                  <a:ext uri="{FF2B5EF4-FFF2-40B4-BE49-F238E27FC236}">
                    <a16:creationId xmlns:a16="http://schemas.microsoft.com/office/drawing/2014/main" id="{6B185F78-C5AC-37E3-A68F-96114AF1FB99}"/>
                  </a:ext>
                </a:extLst>
              </p:cNvPr>
              <p:cNvSpPr>
                <a:spLocks/>
              </p:cNvSpPr>
              <p:nvPr/>
            </p:nvSpPr>
            <p:spPr bwMode="auto">
              <a:xfrm rot="4459259">
                <a:off x="2863" y="2805"/>
                <a:ext cx="35" cy="39"/>
              </a:xfrm>
              <a:custGeom>
                <a:avLst/>
                <a:gdLst>
                  <a:gd name="T0" fmla="*/ 18 w 68"/>
                  <a:gd name="T1" fmla="*/ 1 h 74"/>
                  <a:gd name="T2" fmla="*/ 17 w 68"/>
                  <a:gd name="T3" fmla="*/ 0 h 74"/>
                  <a:gd name="T4" fmla="*/ 16 w 68"/>
                  <a:gd name="T5" fmla="*/ 1 h 74"/>
                  <a:gd name="T6" fmla="*/ 13 w 68"/>
                  <a:gd name="T7" fmla="*/ 4 h 74"/>
                  <a:gd name="T8" fmla="*/ 13 w 68"/>
                  <a:gd name="T9" fmla="*/ 4 h 74"/>
                  <a:gd name="T10" fmla="*/ 12 w 68"/>
                  <a:gd name="T11" fmla="*/ 5 h 74"/>
                  <a:gd name="T12" fmla="*/ 10 w 68"/>
                  <a:gd name="T13" fmla="*/ 8 h 74"/>
                  <a:gd name="T14" fmla="*/ 10 w 68"/>
                  <a:gd name="T15" fmla="*/ 8 h 74"/>
                  <a:gd name="T16" fmla="*/ 9 w 68"/>
                  <a:gd name="T17" fmla="*/ 9 h 74"/>
                  <a:gd name="T18" fmla="*/ 8 w 68"/>
                  <a:gd name="T19" fmla="*/ 11 h 74"/>
                  <a:gd name="T20" fmla="*/ 8 w 68"/>
                  <a:gd name="T21" fmla="*/ 11 h 74"/>
                  <a:gd name="T22" fmla="*/ 7 w 68"/>
                  <a:gd name="T23" fmla="*/ 13 h 74"/>
                  <a:gd name="T24" fmla="*/ 7 w 68"/>
                  <a:gd name="T25" fmla="*/ 13 h 74"/>
                  <a:gd name="T26" fmla="*/ 6 w 68"/>
                  <a:gd name="T27" fmla="*/ 14 h 74"/>
                  <a:gd name="T28" fmla="*/ 6 w 68"/>
                  <a:gd name="T29" fmla="*/ 14 h 74"/>
                  <a:gd name="T30" fmla="*/ 6 w 68"/>
                  <a:gd name="T31" fmla="*/ 16 h 74"/>
                  <a:gd name="T32" fmla="*/ 5 w 68"/>
                  <a:gd name="T33" fmla="*/ 18 h 74"/>
                  <a:gd name="T34" fmla="*/ 2 w 68"/>
                  <a:gd name="T35" fmla="*/ 19 h 74"/>
                  <a:gd name="T36" fmla="*/ 0 w 68"/>
                  <a:gd name="T37" fmla="*/ 20 h 74"/>
                  <a:gd name="T38" fmla="*/ 0 w 68"/>
                  <a:gd name="T39" fmla="*/ 20 h 74"/>
                  <a:gd name="T40" fmla="*/ 0 w 68"/>
                  <a:gd name="T41" fmla="*/ 21 h 74"/>
                  <a:gd name="T42" fmla="*/ 2 w 68"/>
                  <a:gd name="T43" fmla="*/ 20 h 74"/>
                  <a:gd name="T44" fmla="*/ 2 w 68"/>
                  <a:gd name="T45" fmla="*/ 20 h 74"/>
                  <a:gd name="T46" fmla="*/ 6 w 68"/>
                  <a:gd name="T47" fmla="*/ 18 h 74"/>
                  <a:gd name="T48" fmla="*/ 6 w 68"/>
                  <a:gd name="T49" fmla="*/ 18 h 74"/>
                  <a:gd name="T50" fmla="*/ 6 w 68"/>
                  <a:gd name="T51" fmla="*/ 16 h 74"/>
                  <a:gd name="T52" fmla="*/ 6 w 68"/>
                  <a:gd name="T53" fmla="*/ 16 h 74"/>
                  <a:gd name="T54" fmla="*/ 7 w 68"/>
                  <a:gd name="T55" fmla="*/ 14 h 74"/>
                  <a:gd name="T56" fmla="*/ 7 w 68"/>
                  <a:gd name="T57" fmla="*/ 14 h 74"/>
                  <a:gd name="T58" fmla="*/ 8 w 68"/>
                  <a:gd name="T59" fmla="*/ 12 h 74"/>
                  <a:gd name="T60" fmla="*/ 10 w 68"/>
                  <a:gd name="T61" fmla="*/ 10 h 74"/>
                  <a:gd name="T62" fmla="*/ 10 w 68"/>
                  <a:gd name="T63" fmla="*/ 10 h 74"/>
                  <a:gd name="T64" fmla="*/ 11 w 68"/>
                  <a:gd name="T65" fmla="*/ 8 h 74"/>
                  <a:gd name="T66" fmla="*/ 13 w 68"/>
                  <a:gd name="T67" fmla="*/ 6 h 74"/>
                  <a:gd name="T68" fmla="*/ 13 w 68"/>
                  <a:gd name="T69" fmla="*/ 6 h 74"/>
                  <a:gd name="T70" fmla="*/ 14 w 68"/>
                  <a:gd name="T71" fmla="*/ 4 h 74"/>
                  <a:gd name="T72" fmla="*/ 17 w 68"/>
                  <a:gd name="T73" fmla="*/ 2 h 74"/>
                  <a:gd name="T74" fmla="*/ 17 w 68"/>
                  <a:gd name="T75" fmla="*/ 2 h 74"/>
                  <a:gd name="T76" fmla="*/ 18 w 68"/>
                  <a:gd name="T77" fmla="*/ 1 h 74"/>
                  <a:gd name="T78" fmla="*/ 18 w 68"/>
                  <a:gd name="T79" fmla="*/ 1 h 74"/>
                  <a:gd name="T80" fmla="*/ 18 w 68"/>
                  <a:gd name="T81" fmla="*/ 1 h 74"/>
                  <a:gd name="T82" fmla="*/ 18 w 68"/>
                  <a:gd name="T83" fmla="*/ 1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74"/>
                  <a:gd name="T128" fmla="*/ 68 w 68"/>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74">
                    <a:moveTo>
                      <a:pt x="67" y="1"/>
                    </a:moveTo>
                    <a:lnTo>
                      <a:pt x="65" y="0"/>
                    </a:lnTo>
                    <a:lnTo>
                      <a:pt x="61" y="4"/>
                    </a:lnTo>
                    <a:lnTo>
                      <a:pt x="51" y="14"/>
                    </a:lnTo>
                    <a:lnTo>
                      <a:pt x="47" y="19"/>
                    </a:lnTo>
                    <a:lnTo>
                      <a:pt x="37" y="28"/>
                    </a:lnTo>
                    <a:lnTo>
                      <a:pt x="33" y="34"/>
                    </a:lnTo>
                    <a:lnTo>
                      <a:pt x="29" y="39"/>
                    </a:lnTo>
                    <a:lnTo>
                      <a:pt x="26" y="45"/>
                    </a:lnTo>
                    <a:lnTo>
                      <a:pt x="26" y="46"/>
                    </a:lnTo>
                    <a:lnTo>
                      <a:pt x="23" y="52"/>
                    </a:lnTo>
                    <a:lnTo>
                      <a:pt x="22" y="59"/>
                    </a:lnTo>
                    <a:lnTo>
                      <a:pt x="19" y="66"/>
                    </a:lnTo>
                    <a:lnTo>
                      <a:pt x="8" y="70"/>
                    </a:lnTo>
                    <a:lnTo>
                      <a:pt x="0" y="72"/>
                    </a:lnTo>
                    <a:lnTo>
                      <a:pt x="0" y="73"/>
                    </a:lnTo>
                    <a:lnTo>
                      <a:pt x="0" y="74"/>
                    </a:lnTo>
                    <a:lnTo>
                      <a:pt x="8" y="72"/>
                    </a:lnTo>
                    <a:lnTo>
                      <a:pt x="21" y="67"/>
                    </a:lnTo>
                    <a:lnTo>
                      <a:pt x="22" y="66"/>
                    </a:lnTo>
                    <a:lnTo>
                      <a:pt x="24" y="59"/>
                    </a:lnTo>
                    <a:lnTo>
                      <a:pt x="26" y="52"/>
                    </a:lnTo>
                    <a:lnTo>
                      <a:pt x="27" y="49"/>
                    </a:lnTo>
                    <a:lnTo>
                      <a:pt x="32" y="41"/>
                    </a:lnTo>
                    <a:lnTo>
                      <a:pt x="36" y="36"/>
                    </a:lnTo>
                    <a:lnTo>
                      <a:pt x="40" y="30"/>
                    </a:lnTo>
                    <a:lnTo>
                      <a:pt x="50" y="21"/>
                    </a:lnTo>
                    <a:lnTo>
                      <a:pt x="54" y="16"/>
                    </a:lnTo>
                    <a:lnTo>
                      <a:pt x="64" y="7"/>
                    </a:lnTo>
                    <a:lnTo>
                      <a:pt x="68" y="2"/>
                    </a:lnTo>
                    <a:lnTo>
                      <a:pt x="68" y="1"/>
                    </a:lnTo>
                    <a:lnTo>
                      <a:pt x="67"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9" name="Freeform 695">
                <a:extLst>
                  <a:ext uri="{FF2B5EF4-FFF2-40B4-BE49-F238E27FC236}">
                    <a16:creationId xmlns:a16="http://schemas.microsoft.com/office/drawing/2014/main" id="{9C3F3A80-3AC9-EF47-760F-BEEFAF2CB949}"/>
                  </a:ext>
                </a:extLst>
              </p:cNvPr>
              <p:cNvSpPr>
                <a:spLocks/>
              </p:cNvSpPr>
              <p:nvPr/>
            </p:nvSpPr>
            <p:spPr bwMode="auto">
              <a:xfrm rot="4459259">
                <a:off x="2872" y="2799"/>
                <a:ext cx="11" cy="17"/>
              </a:xfrm>
              <a:custGeom>
                <a:avLst/>
                <a:gdLst>
                  <a:gd name="T0" fmla="*/ 1 w 22"/>
                  <a:gd name="T1" fmla="*/ 9 h 33"/>
                  <a:gd name="T2" fmla="*/ 2 w 22"/>
                  <a:gd name="T3" fmla="*/ 8 h 33"/>
                  <a:gd name="T4" fmla="*/ 2 w 22"/>
                  <a:gd name="T5" fmla="*/ 8 h 33"/>
                  <a:gd name="T6" fmla="*/ 2 w 22"/>
                  <a:gd name="T7" fmla="*/ 8 h 33"/>
                  <a:gd name="T8" fmla="*/ 3 w 22"/>
                  <a:gd name="T9" fmla="*/ 6 h 33"/>
                  <a:gd name="T10" fmla="*/ 3 w 22"/>
                  <a:gd name="T11" fmla="*/ 5 h 33"/>
                  <a:gd name="T12" fmla="*/ 4 w 22"/>
                  <a:gd name="T13" fmla="*/ 4 h 33"/>
                  <a:gd name="T14" fmla="*/ 4 w 22"/>
                  <a:gd name="T15" fmla="*/ 4 h 33"/>
                  <a:gd name="T16" fmla="*/ 5 w 22"/>
                  <a:gd name="T17" fmla="*/ 2 h 33"/>
                  <a:gd name="T18" fmla="*/ 6 w 22"/>
                  <a:gd name="T19" fmla="*/ 0 h 33"/>
                  <a:gd name="T20" fmla="*/ 6 w 22"/>
                  <a:gd name="T21" fmla="*/ 0 h 33"/>
                  <a:gd name="T22" fmla="*/ 5 w 22"/>
                  <a:gd name="T23" fmla="*/ 0 h 33"/>
                  <a:gd name="T24" fmla="*/ 4 w 22"/>
                  <a:gd name="T25" fmla="*/ 2 h 33"/>
                  <a:gd name="T26" fmla="*/ 4 w 22"/>
                  <a:gd name="T27" fmla="*/ 2 h 33"/>
                  <a:gd name="T28" fmla="*/ 3 w 22"/>
                  <a:gd name="T29" fmla="*/ 4 h 33"/>
                  <a:gd name="T30" fmla="*/ 3 w 22"/>
                  <a:gd name="T31" fmla="*/ 5 h 33"/>
                  <a:gd name="T32" fmla="*/ 2 w 22"/>
                  <a:gd name="T33" fmla="*/ 6 h 33"/>
                  <a:gd name="T34" fmla="*/ 2 w 22"/>
                  <a:gd name="T35" fmla="*/ 7 h 33"/>
                  <a:gd name="T36" fmla="*/ 2 w 22"/>
                  <a:gd name="T37" fmla="*/ 7 h 33"/>
                  <a:gd name="T38" fmla="*/ 0 w 22"/>
                  <a:gd name="T39" fmla="*/ 8 h 33"/>
                  <a:gd name="T40" fmla="*/ 1 w 22"/>
                  <a:gd name="T41" fmla="*/ 9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3"/>
                  <a:gd name="T65" fmla="*/ 22 w 22"/>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3">
                    <a:moveTo>
                      <a:pt x="4" y="33"/>
                    </a:moveTo>
                    <a:lnTo>
                      <a:pt x="6" y="31"/>
                    </a:lnTo>
                    <a:lnTo>
                      <a:pt x="6" y="30"/>
                    </a:lnTo>
                    <a:lnTo>
                      <a:pt x="8" y="29"/>
                    </a:lnTo>
                    <a:lnTo>
                      <a:pt x="13" y="22"/>
                    </a:lnTo>
                    <a:lnTo>
                      <a:pt x="13" y="20"/>
                    </a:lnTo>
                    <a:lnTo>
                      <a:pt x="15" y="14"/>
                    </a:lnTo>
                    <a:lnTo>
                      <a:pt x="18" y="7"/>
                    </a:lnTo>
                    <a:lnTo>
                      <a:pt x="22" y="0"/>
                    </a:lnTo>
                    <a:lnTo>
                      <a:pt x="19" y="0"/>
                    </a:lnTo>
                    <a:lnTo>
                      <a:pt x="15" y="7"/>
                    </a:lnTo>
                    <a:lnTo>
                      <a:pt x="13" y="14"/>
                    </a:lnTo>
                    <a:lnTo>
                      <a:pt x="10" y="18"/>
                    </a:lnTo>
                    <a:lnTo>
                      <a:pt x="6" y="24"/>
                    </a:lnTo>
                    <a:lnTo>
                      <a:pt x="6" y="25"/>
                    </a:lnTo>
                    <a:lnTo>
                      <a:pt x="5" y="28"/>
                    </a:lnTo>
                    <a:lnTo>
                      <a:pt x="0" y="32"/>
                    </a:lnTo>
                    <a:lnTo>
                      <a:pt x="4" y="3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0" name="Freeform 696">
                <a:extLst>
                  <a:ext uri="{FF2B5EF4-FFF2-40B4-BE49-F238E27FC236}">
                    <a16:creationId xmlns:a16="http://schemas.microsoft.com/office/drawing/2014/main" id="{9F254028-F0EA-FF73-B1A1-A3F168B7E83D}"/>
                  </a:ext>
                </a:extLst>
              </p:cNvPr>
              <p:cNvSpPr>
                <a:spLocks/>
              </p:cNvSpPr>
              <p:nvPr/>
            </p:nvSpPr>
            <p:spPr bwMode="auto">
              <a:xfrm rot="4459259">
                <a:off x="2896" y="2798"/>
                <a:ext cx="11" cy="26"/>
              </a:xfrm>
              <a:custGeom>
                <a:avLst/>
                <a:gdLst>
                  <a:gd name="T0" fmla="*/ 1 w 19"/>
                  <a:gd name="T1" fmla="*/ 14 h 47"/>
                  <a:gd name="T2" fmla="*/ 2 w 19"/>
                  <a:gd name="T3" fmla="*/ 12 h 47"/>
                  <a:gd name="T4" fmla="*/ 2 w 19"/>
                  <a:gd name="T5" fmla="*/ 12 h 47"/>
                  <a:gd name="T6" fmla="*/ 3 w 19"/>
                  <a:gd name="T7" fmla="*/ 10 h 47"/>
                  <a:gd name="T8" fmla="*/ 3 w 19"/>
                  <a:gd name="T9" fmla="*/ 10 h 47"/>
                  <a:gd name="T10" fmla="*/ 3 w 19"/>
                  <a:gd name="T11" fmla="*/ 8 h 47"/>
                  <a:gd name="T12" fmla="*/ 5 w 19"/>
                  <a:gd name="T13" fmla="*/ 3 h 47"/>
                  <a:gd name="T14" fmla="*/ 5 w 19"/>
                  <a:gd name="T15" fmla="*/ 3 h 47"/>
                  <a:gd name="T16" fmla="*/ 5 w 19"/>
                  <a:gd name="T17" fmla="*/ 2 h 47"/>
                  <a:gd name="T18" fmla="*/ 6 w 19"/>
                  <a:gd name="T19" fmla="*/ 1 h 47"/>
                  <a:gd name="T20" fmla="*/ 6 w 19"/>
                  <a:gd name="T21" fmla="*/ 1 h 47"/>
                  <a:gd name="T22" fmla="*/ 6 w 19"/>
                  <a:gd name="T23" fmla="*/ 0 h 47"/>
                  <a:gd name="T24" fmla="*/ 5 w 19"/>
                  <a:gd name="T25" fmla="*/ 1 h 47"/>
                  <a:gd name="T26" fmla="*/ 5 w 19"/>
                  <a:gd name="T27" fmla="*/ 1 h 47"/>
                  <a:gd name="T28" fmla="*/ 4 w 19"/>
                  <a:gd name="T29" fmla="*/ 3 h 47"/>
                  <a:gd name="T30" fmla="*/ 2 w 19"/>
                  <a:gd name="T31" fmla="*/ 8 h 47"/>
                  <a:gd name="T32" fmla="*/ 2 w 19"/>
                  <a:gd name="T33" fmla="*/ 8 h 47"/>
                  <a:gd name="T34" fmla="*/ 2 w 19"/>
                  <a:gd name="T35" fmla="*/ 10 h 47"/>
                  <a:gd name="T36" fmla="*/ 1 w 19"/>
                  <a:gd name="T37" fmla="*/ 12 h 47"/>
                  <a:gd name="T38" fmla="*/ 0 w 19"/>
                  <a:gd name="T39" fmla="*/ 14 h 47"/>
                  <a:gd name="T40" fmla="*/ 1 w 19"/>
                  <a:gd name="T41" fmla="*/ 14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47"/>
                  <a:gd name="T65" fmla="*/ 19 w 19"/>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47">
                    <a:moveTo>
                      <a:pt x="3" y="47"/>
                    </a:moveTo>
                    <a:lnTo>
                      <a:pt x="5" y="40"/>
                    </a:lnTo>
                    <a:lnTo>
                      <a:pt x="8" y="32"/>
                    </a:lnTo>
                    <a:lnTo>
                      <a:pt x="9" y="25"/>
                    </a:lnTo>
                    <a:lnTo>
                      <a:pt x="14" y="10"/>
                    </a:lnTo>
                    <a:lnTo>
                      <a:pt x="15" y="6"/>
                    </a:lnTo>
                    <a:lnTo>
                      <a:pt x="19" y="2"/>
                    </a:lnTo>
                    <a:lnTo>
                      <a:pt x="18" y="1"/>
                    </a:lnTo>
                    <a:lnTo>
                      <a:pt x="17" y="0"/>
                    </a:lnTo>
                    <a:lnTo>
                      <a:pt x="13" y="3"/>
                    </a:lnTo>
                    <a:lnTo>
                      <a:pt x="13" y="4"/>
                    </a:lnTo>
                    <a:lnTo>
                      <a:pt x="12" y="10"/>
                    </a:lnTo>
                    <a:lnTo>
                      <a:pt x="6" y="25"/>
                    </a:lnTo>
                    <a:lnTo>
                      <a:pt x="5" y="32"/>
                    </a:lnTo>
                    <a:lnTo>
                      <a:pt x="3" y="40"/>
                    </a:lnTo>
                    <a:lnTo>
                      <a:pt x="0" y="47"/>
                    </a:lnTo>
                    <a:lnTo>
                      <a:pt x="3" y="4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1" name="Freeform 697">
                <a:extLst>
                  <a:ext uri="{FF2B5EF4-FFF2-40B4-BE49-F238E27FC236}">
                    <a16:creationId xmlns:a16="http://schemas.microsoft.com/office/drawing/2014/main" id="{6C6F8E0C-1E4A-AFDF-9949-EE7C94A39190}"/>
                  </a:ext>
                </a:extLst>
              </p:cNvPr>
              <p:cNvSpPr>
                <a:spLocks/>
              </p:cNvSpPr>
              <p:nvPr/>
            </p:nvSpPr>
            <p:spPr bwMode="auto">
              <a:xfrm rot="4459259">
                <a:off x="3062" y="2766"/>
                <a:ext cx="59" cy="144"/>
              </a:xfrm>
              <a:custGeom>
                <a:avLst/>
                <a:gdLst>
                  <a:gd name="T0" fmla="*/ 18 w 116"/>
                  <a:gd name="T1" fmla="*/ 2 h 266"/>
                  <a:gd name="T2" fmla="*/ 19 w 116"/>
                  <a:gd name="T3" fmla="*/ 3 h 266"/>
                  <a:gd name="T4" fmla="*/ 21 w 116"/>
                  <a:gd name="T5" fmla="*/ 4 h 266"/>
                  <a:gd name="T6" fmla="*/ 23 w 116"/>
                  <a:gd name="T7" fmla="*/ 5 h 266"/>
                  <a:gd name="T8" fmla="*/ 25 w 116"/>
                  <a:gd name="T9" fmla="*/ 5 h 266"/>
                  <a:gd name="T10" fmla="*/ 27 w 116"/>
                  <a:gd name="T11" fmla="*/ 5 h 266"/>
                  <a:gd name="T12" fmla="*/ 28 w 116"/>
                  <a:gd name="T13" fmla="*/ 4 h 266"/>
                  <a:gd name="T14" fmla="*/ 28 w 116"/>
                  <a:gd name="T15" fmla="*/ 4 h 266"/>
                  <a:gd name="T16" fmla="*/ 29 w 116"/>
                  <a:gd name="T17" fmla="*/ 5 h 266"/>
                  <a:gd name="T18" fmla="*/ 29 w 116"/>
                  <a:gd name="T19" fmla="*/ 6 h 266"/>
                  <a:gd name="T20" fmla="*/ 30 w 116"/>
                  <a:gd name="T21" fmla="*/ 8 h 266"/>
                  <a:gd name="T22" fmla="*/ 30 w 116"/>
                  <a:gd name="T23" fmla="*/ 8 h 266"/>
                  <a:gd name="T24" fmla="*/ 27 w 116"/>
                  <a:gd name="T25" fmla="*/ 14 h 266"/>
                  <a:gd name="T26" fmla="*/ 24 w 116"/>
                  <a:gd name="T27" fmla="*/ 23 h 266"/>
                  <a:gd name="T28" fmla="*/ 21 w 116"/>
                  <a:gd name="T29" fmla="*/ 33 h 266"/>
                  <a:gd name="T30" fmla="*/ 19 w 116"/>
                  <a:gd name="T31" fmla="*/ 43 h 266"/>
                  <a:gd name="T32" fmla="*/ 17 w 116"/>
                  <a:gd name="T33" fmla="*/ 54 h 266"/>
                  <a:gd name="T34" fmla="*/ 14 w 116"/>
                  <a:gd name="T35" fmla="*/ 64 h 266"/>
                  <a:gd name="T36" fmla="*/ 13 w 116"/>
                  <a:gd name="T37" fmla="*/ 70 h 266"/>
                  <a:gd name="T38" fmla="*/ 13 w 116"/>
                  <a:gd name="T39" fmla="*/ 71 h 266"/>
                  <a:gd name="T40" fmla="*/ 12 w 116"/>
                  <a:gd name="T41" fmla="*/ 73 h 266"/>
                  <a:gd name="T42" fmla="*/ 12 w 116"/>
                  <a:gd name="T43" fmla="*/ 74 h 266"/>
                  <a:gd name="T44" fmla="*/ 11 w 116"/>
                  <a:gd name="T45" fmla="*/ 75 h 266"/>
                  <a:gd name="T46" fmla="*/ 11 w 116"/>
                  <a:gd name="T47" fmla="*/ 76 h 266"/>
                  <a:gd name="T48" fmla="*/ 9 w 116"/>
                  <a:gd name="T49" fmla="*/ 77 h 266"/>
                  <a:gd name="T50" fmla="*/ 7 w 116"/>
                  <a:gd name="T51" fmla="*/ 77 h 266"/>
                  <a:gd name="T52" fmla="*/ 6 w 116"/>
                  <a:gd name="T53" fmla="*/ 78 h 266"/>
                  <a:gd name="T54" fmla="*/ 5 w 116"/>
                  <a:gd name="T55" fmla="*/ 78 h 266"/>
                  <a:gd name="T56" fmla="*/ 4 w 116"/>
                  <a:gd name="T57" fmla="*/ 77 h 266"/>
                  <a:gd name="T58" fmla="*/ 3 w 116"/>
                  <a:gd name="T59" fmla="*/ 76 h 266"/>
                  <a:gd name="T60" fmla="*/ 2 w 116"/>
                  <a:gd name="T61" fmla="*/ 74 h 266"/>
                  <a:gd name="T62" fmla="*/ 1 w 116"/>
                  <a:gd name="T63" fmla="*/ 73 h 266"/>
                  <a:gd name="T64" fmla="*/ 1 w 116"/>
                  <a:gd name="T65" fmla="*/ 72 h 266"/>
                  <a:gd name="T66" fmla="*/ 1 w 116"/>
                  <a:gd name="T67" fmla="*/ 71 h 266"/>
                  <a:gd name="T68" fmla="*/ 1 w 116"/>
                  <a:gd name="T69" fmla="*/ 70 h 266"/>
                  <a:gd name="T70" fmla="*/ 1 w 116"/>
                  <a:gd name="T71" fmla="*/ 69 h 266"/>
                  <a:gd name="T72" fmla="*/ 3 w 116"/>
                  <a:gd name="T73" fmla="*/ 63 h 266"/>
                  <a:gd name="T74" fmla="*/ 6 w 116"/>
                  <a:gd name="T75" fmla="*/ 53 h 266"/>
                  <a:gd name="T76" fmla="*/ 8 w 116"/>
                  <a:gd name="T77" fmla="*/ 42 h 266"/>
                  <a:gd name="T78" fmla="*/ 11 w 116"/>
                  <a:gd name="T79" fmla="*/ 31 h 266"/>
                  <a:gd name="T80" fmla="*/ 12 w 116"/>
                  <a:gd name="T81" fmla="*/ 19 h 266"/>
                  <a:gd name="T82" fmla="*/ 13 w 116"/>
                  <a:gd name="T83" fmla="*/ 8 h 266"/>
                  <a:gd name="T84" fmla="*/ 14 w 116"/>
                  <a:gd name="T85" fmla="*/ 2 h 266"/>
                  <a:gd name="T86" fmla="*/ 14 w 116"/>
                  <a:gd name="T87" fmla="*/ 1 h 266"/>
                  <a:gd name="T88" fmla="*/ 15 w 116"/>
                  <a:gd name="T89" fmla="*/ 1 h 266"/>
                  <a:gd name="T90" fmla="*/ 16 w 116"/>
                  <a:gd name="T91" fmla="*/ 0 h 266"/>
                  <a:gd name="T92" fmla="*/ 17 w 116"/>
                  <a:gd name="T93" fmla="*/ 0 h 266"/>
                  <a:gd name="T94" fmla="*/ 17 w 116"/>
                  <a:gd name="T95" fmla="*/ 1 h 266"/>
                  <a:gd name="T96" fmla="*/ 17 w 116"/>
                  <a:gd name="T97" fmla="*/ 1 h 2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266"/>
                  <a:gd name="T149" fmla="*/ 116 w 116"/>
                  <a:gd name="T150" fmla="*/ 266 h 2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266">
                    <a:moveTo>
                      <a:pt x="66" y="3"/>
                    </a:moveTo>
                    <a:lnTo>
                      <a:pt x="69" y="6"/>
                    </a:lnTo>
                    <a:lnTo>
                      <a:pt x="72" y="8"/>
                    </a:lnTo>
                    <a:lnTo>
                      <a:pt x="75" y="10"/>
                    </a:lnTo>
                    <a:lnTo>
                      <a:pt x="79" y="13"/>
                    </a:lnTo>
                    <a:lnTo>
                      <a:pt x="83" y="15"/>
                    </a:lnTo>
                    <a:lnTo>
                      <a:pt x="87" y="16"/>
                    </a:lnTo>
                    <a:lnTo>
                      <a:pt x="90" y="17"/>
                    </a:lnTo>
                    <a:lnTo>
                      <a:pt x="94" y="19"/>
                    </a:lnTo>
                    <a:lnTo>
                      <a:pt x="98" y="19"/>
                    </a:lnTo>
                    <a:lnTo>
                      <a:pt x="101" y="17"/>
                    </a:lnTo>
                    <a:lnTo>
                      <a:pt x="104" y="16"/>
                    </a:lnTo>
                    <a:lnTo>
                      <a:pt x="107" y="15"/>
                    </a:lnTo>
                    <a:lnTo>
                      <a:pt x="108" y="14"/>
                    </a:lnTo>
                    <a:lnTo>
                      <a:pt x="110" y="14"/>
                    </a:lnTo>
                    <a:lnTo>
                      <a:pt x="111" y="15"/>
                    </a:lnTo>
                    <a:lnTo>
                      <a:pt x="112" y="15"/>
                    </a:lnTo>
                    <a:lnTo>
                      <a:pt x="113" y="17"/>
                    </a:lnTo>
                    <a:lnTo>
                      <a:pt x="115" y="19"/>
                    </a:lnTo>
                    <a:lnTo>
                      <a:pt x="115" y="21"/>
                    </a:lnTo>
                    <a:lnTo>
                      <a:pt x="116" y="22"/>
                    </a:lnTo>
                    <a:lnTo>
                      <a:pt x="116" y="25"/>
                    </a:lnTo>
                    <a:lnTo>
                      <a:pt x="116" y="27"/>
                    </a:lnTo>
                    <a:lnTo>
                      <a:pt x="116" y="28"/>
                    </a:lnTo>
                    <a:lnTo>
                      <a:pt x="115" y="30"/>
                    </a:lnTo>
                    <a:lnTo>
                      <a:pt x="107" y="46"/>
                    </a:lnTo>
                    <a:lnTo>
                      <a:pt x="99" y="63"/>
                    </a:lnTo>
                    <a:lnTo>
                      <a:pt x="93" y="79"/>
                    </a:lnTo>
                    <a:lnTo>
                      <a:pt x="87" y="96"/>
                    </a:lnTo>
                    <a:lnTo>
                      <a:pt x="81" y="113"/>
                    </a:lnTo>
                    <a:lnTo>
                      <a:pt x="76" y="129"/>
                    </a:lnTo>
                    <a:lnTo>
                      <a:pt x="72" y="147"/>
                    </a:lnTo>
                    <a:lnTo>
                      <a:pt x="69" y="165"/>
                    </a:lnTo>
                    <a:lnTo>
                      <a:pt x="64" y="183"/>
                    </a:lnTo>
                    <a:lnTo>
                      <a:pt x="60" y="201"/>
                    </a:lnTo>
                    <a:lnTo>
                      <a:pt x="55" y="220"/>
                    </a:lnTo>
                    <a:lnTo>
                      <a:pt x="49" y="239"/>
                    </a:lnTo>
                    <a:lnTo>
                      <a:pt x="49" y="240"/>
                    </a:lnTo>
                    <a:lnTo>
                      <a:pt x="49" y="241"/>
                    </a:lnTo>
                    <a:lnTo>
                      <a:pt x="49" y="243"/>
                    </a:lnTo>
                    <a:lnTo>
                      <a:pt x="48" y="246"/>
                    </a:lnTo>
                    <a:lnTo>
                      <a:pt x="48" y="248"/>
                    </a:lnTo>
                    <a:lnTo>
                      <a:pt x="47" y="250"/>
                    </a:lnTo>
                    <a:lnTo>
                      <a:pt x="46" y="253"/>
                    </a:lnTo>
                    <a:lnTo>
                      <a:pt x="44" y="254"/>
                    </a:lnTo>
                    <a:lnTo>
                      <a:pt x="43" y="256"/>
                    </a:lnTo>
                    <a:lnTo>
                      <a:pt x="42" y="258"/>
                    </a:lnTo>
                    <a:lnTo>
                      <a:pt x="41" y="260"/>
                    </a:lnTo>
                    <a:lnTo>
                      <a:pt x="38" y="261"/>
                    </a:lnTo>
                    <a:lnTo>
                      <a:pt x="34" y="262"/>
                    </a:lnTo>
                    <a:lnTo>
                      <a:pt x="30" y="264"/>
                    </a:lnTo>
                    <a:lnTo>
                      <a:pt x="28" y="265"/>
                    </a:lnTo>
                    <a:lnTo>
                      <a:pt x="25" y="266"/>
                    </a:lnTo>
                    <a:lnTo>
                      <a:pt x="23" y="266"/>
                    </a:lnTo>
                    <a:lnTo>
                      <a:pt x="20" y="266"/>
                    </a:lnTo>
                    <a:lnTo>
                      <a:pt x="19" y="266"/>
                    </a:lnTo>
                    <a:lnTo>
                      <a:pt x="16" y="265"/>
                    </a:lnTo>
                    <a:lnTo>
                      <a:pt x="15" y="264"/>
                    </a:lnTo>
                    <a:lnTo>
                      <a:pt x="12" y="261"/>
                    </a:lnTo>
                    <a:lnTo>
                      <a:pt x="9" y="258"/>
                    </a:lnTo>
                    <a:lnTo>
                      <a:pt x="5" y="254"/>
                    </a:lnTo>
                    <a:lnTo>
                      <a:pt x="5" y="252"/>
                    </a:lnTo>
                    <a:lnTo>
                      <a:pt x="4" y="250"/>
                    </a:lnTo>
                    <a:lnTo>
                      <a:pt x="2" y="248"/>
                    </a:lnTo>
                    <a:lnTo>
                      <a:pt x="1" y="247"/>
                    </a:lnTo>
                    <a:lnTo>
                      <a:pt x="1" y="245"/>
                    </a:lnTo>
                    <a:lnTo>
                      <a:pt x="1" y="243"/>
                    </a:lnTo>
                    <a:lnTo>
                      <a:pt x="1" y="242"/>
                    </a:lnTo>
                    <a:lnTo>
                      <a:pt x="0" y="241"/>
                    </a:lnTo>
                    <a:lnTo>
                      <a:pt x="1" y="239"/>
                    </a:lnTo>
                    <a:lnTo>
                      <a:pt x="1" y="237"/>
                    </a:lnTo>
                    <a:lnTo>
                      <a:pt x="1" y="236"/>
                    </a:lnTo>
                    <a:lnTo>
                      <a:pt x="1" y="235"/>
                    </a:lnTo>
                    <a:lnTo>
                      <a:pt x="9" y="217"/>
                    </a:lnTo>
                    <a:lnTo>
                      <a:pt x="15" y="199"/>
                    </a:lnTo>
                    <a:lnTo>
                      <a:pt x="21" y="180"/>
                    </a:lnTo>
                    <a:lnTo>
                      <a:pt x="27" y="162"/>
                    </a:lnTo>
                    <a:lnTo>
                      <a:pt x="32" y="143"/>
                    </a:lnTo>
                    <a:lnTo>
                      <a:pt x="37" y="124"/>
                    </a:lnTo>
                    <a:lnTo>
                      <a:pt x="41" y="105"/>
                    </a:lnTo>
                    <a:lnTo>
                      <a:pt x="44" y="85"/>
                    </a:lnTo>
                    <a:lnTo>
                      <a:pt x="48" y="66"/>
                    </a:lnTo>
                    <a:lnTo>
                      <a:pt x="51" y="47"/>
                    </a:lnTo>
                    <a:lnTo>
                      <a:pt x="52" y="28"/>
                    </a:lnTo>
                    <a:lnTo>
                      <a:pt x="53" y="9"/>
                    </a:lnTo>
                    <a:lnTo>
                      <a:pt x="55" y="7"/>
                    </a:lnTo>
                    <a:lnTo>
                      <a:pt x="55" y="6"/>
                    </a:lnTo>
                    <a:lnTo>
                      <a:pt x="56" y="4"/>
                    </a:lnTo>
                    <a:lnTo>
                      <a:pt x="56" y="2"/>
                    </a:lnTo>
                    <a:lnTo>
                      <a:pt x="57" y="1"/>
                    </a:lnTo>
                    <a:lnTo>
                      <a:pt x="58" y="0"/>
                    </a:lnTo>
                    <a:lnTo>
                      <a:pt x="60" y="0"/>
                    </a:lnTo>
                    <a:lnTo>
                      <a:pt x="62" y="0"/>
                    </a:lnTo>
                    <a:lnTo>
                      <a:pt x="64" y="0"/>
                    </a:lnTo>
                    <a:lnTo>
                      <a:pt x="65" y="0"/>
                    </a:lnTo>
                    <a:lnTo>
                      <a:pt x="66" y="1"/>
                    </a:lnTo>
                    <a:lnTo>
                      <a:pt x="66"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2" name="Freeform 698">
                <a:extLst>
                  <a:ext uri="{FF2B5EF4-FFF2-40B4-BE49-F238E27FC236}">
                    <a16:creationId xmlns:a16="http://schemas.microsoft.com/office/drawing/2014/main" id="{0B23F80D-BDD8-B387-0E44-ECB1610E4197}"/>
                  </a:ext>
                </a:extLst>
              </p:cNvPr>
              <p:cNvSpPr>
                <a:spLocks/>
              </p:cNvSpPr>
              <p:nvPr/>
            </p:nvSpPr>
            <p:spPr bwMode="auto">
              <a:xfrm rot="4459259">
                <a:off x="3151" y="2825"/>
                <a:ext cx="15" cy="10"/>
              </a:xfrm>
              <a:custGeom>
                <a:avLst/>
                <a:gdLst>
                  <a:gd name="T0" fmla="*/ 1 w 29"/>
                  <a:gd name="T1" fmla="*/ 0 h 18"/>
                  <a:gd name="T2" fmla="*/ 0 w 29"/>
                  <a:gd name="T3" fmla="*/ 1 h 18"/>
                  <a:gd name="T4" fmla="*/ 1 w 29"/>
                  <a:gd name="T5" fmla="*/ 2 h 18"/>
                  <a:gd name="T6" fmla="*/ 1 w 29"/>
                  <a:gd name="T7" fmla="*/ 2 h 18"/>
                  <a:gd name="T8" fmla="*/ 2 w 29"/>
                  <a:gd name="T9" fmla="*/ 2 h 18"/>
                  <a:gd name="T10" fmla="*/ 3 w 29"/>
                  <a:gd name="T11" fmla="*/ 3 h 18"/>
                  <a:gd name="T12" fmla="*/ 3 w 29"/>
                  <a:gd name="T13" fmla="*/ 3 h 18"/>
                  <a:gd name="T14" fmla="*/ 4 w 29"/>
                  <a:gd name="T15" fmla="*/ 4 h 18"/>
                  <a:gd name="T16" fmla="*/ 5 w 29"/>
                  <a:gd name="T17" fmla="*/ 4 h 18"/>
                  <a:gd name="T18" fmla="*/ 8 w 29"/>
                  <a:gd name="T19" fmla="*/ 6 h 18"/>
                  <a:gd name="T20" fmla="*/ 8 w 29"/>
                  <a:gd name="T21" fmla="*/ 5 h 18"/>
                  <a:gd name="T22" fmla="*/ 8 w 29"/>
                  <a:gd name="T23" fmla="*/ 4 h 18"/>
                  <a:gd name="T24" fmla="*/ 5 w 29"/>
                  <a:gd name="T25" fmla="*/ 4 h 18"/>
                  <a:gd name="T26" fmla="*/ 3 w 29"/>
                  <a:gd name="T27" fmla="*/ 2 h 18"/>
                  <a:gd name="T28" fmla="*/ 3 w 29"/>
                  <a:gd name="T29" fmla="*/ 2 h 18"/>
                  <a:gd name="T30" fmla="*/ 3 w 29"/>
                  <a:gd name="T31" fmla="*/ 2 h 18"/>
                  <a:gd name="T32" fmla="*/ 2 w 29"/>
                  <a:gd name="T33" fmla="*/ 1 h 18"/>
                  <a:gd name="T34" fmla="*/ 1 w 29"/>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8"/>
                  <a:gd name="T56" fmla="*/ 29 w 29"/>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8">
                    <a:moveTo>
                      <a:pt x="2" y="0"/>
                    </a:moveTo>
                    <a:lnTo>
                      <a:pt x="0" y="2"/>
                    </a:lnTo>
                    <a:lnTo>
                      <a:pt x="2" y="5"/>
                    </a:lnTo>
                    <a:lnTo>
                      <a:pt x="6" y="7"/>
                    </a:lnTo>
                    <a:lnTo>
                      <a:pt x="9" y="9"/>
                    </a:lnTo>
                    <a:lnTo>
                      <a:pt x="16" y="14"/>
                    </a:lnTo>
                    <a:lnTo>
                      <a:pt x="18" y="14"/>
                    </a:lnTo>
                    <a:lnTo>
                      <a:pt x="29" y="18"/>
                    </a:lnTo>
                    <a:lnTo>
                      <a:pt x="29" y="17"/>
                    </a:lnTo>
                    <a:lnTo>
                      <a:pt x="29" y="15"/>
                    </a:lnTo>
                    <a:lnTo>
                      <a:pt x="20" y="12"/>
                    </a:lnTo>
                    <a:lnTo>
                      <a:pt x="11" y="7"/>
                    </a:lnTo>
                    <a:lnTo>
                      <a:pt x="9" y="5"/>
                    </a:lnTo>
                    <a:lnTo>
                      <a:pt x="5" y="2"/>
                    </a:lnTo>
                    <a:lnTo>
                      <a:pt x="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3" name="Freeform 699">
                <a:extLst>
                  <a:ext uri="{FF2B5EF4-FFF2-40B4-BE49-F238E27FC236}">
                    <a16:creationId xmlns:a16="http://schemas.microsoft.com/office/drawing/2014/main" id="{9082FA43-9141-2362-FF40-8637CFB73B0E}"/>
                  </a:ext>
                </a:extLst>
              </p:cNvPr>
              <p:cNvSpPr>
                <a:spLocks/>
              </p:cNvSpPr>
              <p:nvPr/>
            </p:nvSpPr>
            <p:spPr bwMode="auto">
              <a:xfrm rot="4459259">
                <a:off x="3154" y="2838"/>
                <a:ext cx="6" cy="5"/>
              </a:xfrm>
              <a:custGeom>
                <a:avLst/>
                <a:gdLst>
                  <a:gd name="T0" fmla="*/ 1 w 12"/>
                  <a:gd name="T1" fmla="*/ 4 h 7"/>
                  <a:gd name="T2" fmla="*/ 1 w 12"/>
                  <a:gd name="T3" fmla="*/ 4 h 7"/>
                  <a:gd name="T4" fmla="*/ 1 w 12"/>
                  <a:gd name="T5" fmla="*/ 3 h 7"/>
                  <a:gd name="T6" fmla="*/ 1 w 12"/>
                  <a:gd name="T7" fmla="*/ 3 h 7"/>
                  <a:gd name="T8" fmla="*/ 1 w 12"/>
                  <a:gd name="T9" fmla="*/ 3 h 7"/>
                  <a:gd name="T10" fmla="*/ 2 w 12"/>
                  <a:gd name="T11" fmla="*/ 3 h 7"/>
                  <a:gd name="T12" fmla="*/ 1 w 12"/>
                  <a:gd name="T13" fmla="*/ 3 h 7"/>
                  <a:gd name="T14" fmla="*/ 1 w 12"/>
                  <a:gd name="T15" fmla="*/ 1 h 7"/>
                  <a:gd name="T16" fmla="*/ 1 w 12"/>
                  <a:gd name="T17" fmla="*/ 1 h 7"/>
                  <a:gd name="T18" fmla="*/ 1 w 12"/>
                  <a:gd name="T19" fmla="*/ 1 h 7"/>
                  <a:gd name="T20" fmla="*/ 1 w 12"/>
                  <a:gd name="T21" fmla="*/ 1 h 7"/>
                  <a:gd name="T22" fmla="*/ 1 w 12"/>
                  <a:gd name="T23" fmla="*/ 1 h 7"/>
                  <a:gd name="T24" fmla="*/ 1 w 12"/>
                  <a:gd name="T25" fmla="*/ 3 h 7"/>
                  <a:gd name="T26" fmla="*/ 0 w 12"/>
                  <a:gd name="T27" fmla="*/ 3 h 7"/>
                  <a:gd name="T28" fmla="*/ 1 w 12"/>
                  <a:gd name="T29" fmla="*/ 3 h 7"/>
                  <a:gd name="T30" fmla="*/ 1 w 12"/>
                  <a:gd name="T31" fmla="*/ 3 h 7"/>
                  <a:gd name="T32" fmla="*/ 1 w 12"/>
                  <a:gd name="T33" fmla="*/ 3 h 7"/>
                  <a:gd name="T34" fmla="*/ 2 w 12"/>
                  <a:gd name="T35" fmla="*/ 3 h 7"/>
                  <a:gd name="T36" fmla="*/ 3 w 12"/>
                  <a:gd name="T37" fmla="*/ 1 h 7"/>
                  <a:gd name="T38" fmla="*/ 3 w 12"/>
                  <a:gd name="T39" fmla="*/ 1 h 7"/>
                  <a:gd name="T40" fmla="*/ 3 w 12"/>
                  <a:gd name="T41" fmla="*/ 1 h 7"/>
                  <a:gd name="T42" fmla="*/ 3 w 12"/>
                  <a:gd name="T43" fmla="*/ 1 h 7"/>
                  <a:gd name="T44" fmla="*/ 3 w 12"/>
                  <a:gd name="T45" fmla="*/ 0 h 7"/>
                  <a:gd name="T46" fmla="*/ 3 w 12"/>
                  <a:gd name="T47" fmla="*/ 1 h 7"/>
                  <a:gd name="T48" fmla="*/ 2 w 12"/>
                  <a:gd name="T49" fmla="*/ 1 h 7"/>
                  <a:gd name="T50" fmla="*/ 2 w 12"/>
                  <a:gd name="T51" fmla="*/ 1 h 7"/>
                  <a:gd name="T52" fmla="*/ 1 w 12"/>
                  <a:gd name="T53" fmla="*/ 1 h 7"/>
                  <a:gd name="T54" fmla="*/ 1 w 12"/>
                  <a:gd name="T55" fmla="*/ 3 h 7"/>
                  <a:gd name="T56" fmla="*/ 1 w 12"/>
                  <a:gd name="T57" fmla="*/ 4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7"/>
                  <a:gd name="T89" fmla="*/ 12 w 12"/>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7">
                    <a:moveTo>
                      <a:pt x="3" y="7"/>
                    </a:moveTo>
                    <a:lnTo>
                      <a:pt x="3" y="7"/>
                    </a:lnTo>
                    <a:lnTo>
                      <a:pt x="3" y="6"/>
                    </a:lnTo>
                    <a:lnTo>
                      <a:pt x="4" y="6"/>
                    </a:lnTo>
                    <a:lnTo>
                      <a:pt x="4" y="5"/>
                    </a:lnTo>
                    <a:lnTo>
                      <a:pt x="6" y="5"/>
                    </a:lnTo>
                    <a:lnTo>
                      <a:pt x="4" y="5"/>
                    </a:lnTo>
                    <a:lnTo>
                      <a:pt x="4" y="3"/>
                    </a:lnTo>
                    <a:lnTo>
                      <a:pt x="3" y="3"/>
                    </a:lnTo>
                    <a:lnTo>
                      <a:pt x="3" y="2"/>
                    </a:lnTo>
                    <a:lnTo>
                      <a:pt x="3" y="3"/>
                    </a:lnTo>
                    <a:lnTo>
                      <a:pt x="2" y="3"/>
                    </a:lnTo>
                    <a:lnTo>
                      <a:pt x="2" y="5"/>
                    </a:lnTo>
                    <a:lnTo>
                      <a:pt x="0" y="5"/>
                    </a:lnTo>
                    <a:lnTo>
                      <a:pt x="2" y="5"/>
                    </a:lnTo>
                    <a:lnTo>
                      <a:pt x="2" y="6"/>
                    </a:lnTo>
                    <a:lnTo>
                      <a:pt x="3" y="6"/>
                    </a:lnTo>
                    <a:lnTo>
                      <a:pt x="6" y="5"/>
                    </a:lnTo>
                    <a:lnTo>
                      <a:pt x="9" y="3"/>
                    </a:lnTo>
                    <a:lnTo>
                      <a:pt x="12" y="2"/>
                    </a:lnTo>
                    <a:lnTo>
                      <a:pt x="12" y="1"/>
                    </a:lnTo>
                    <a:lnTo>
                      <a:pt x="12" y="0"/>
                    </a:lnTo>
                    <a:lnTo>
                      <a:pt x="9" y="1"/>
                    </a:lnTo>
                    <a:lnTo>
                      <a:pt x="6" y="2"/>
                    </a:lnTo>
                    <a:lnTo>
                      <a:pt x="3" y="3"/>
                    </a:lnTo>
                    <a:lnTo>
                      <a:pt x="3" y="5"/>
                    </a:lnTo>
                    <a:lnTo>
                      <a:pt x="3" y="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4" name="Freeform 700">
                <a:extLst>
                  <a:ext uri="{FF2B5EF4-FFF2-40B4-BE49-F238E27FC236}">
                    <a16:creationId xmlns:a16="http://schemas.microsoft.com/office/drawing/2014/main" id="{2FED9124-1B91-09FF-65A7-F3040AC8A55E}"/>
                  </a:ext>
                </a:extLst>
              </p:cNvPr>
              <p:cNvSpPr>
                <a:spLocks/>
              </p:cNvSpPr>
              <p:nvPr/>
            </p:nvSpPr>
            <p:spPr bwMode="auto">
              <a:xfrm rot="4459259">
                <a:off x="3075" y="2790"/>
                <a:ext cx="37" cy="119"/>
              </a:xfrm>
              <a:custGeom>
                <a:avLst/>
                <a:gdLst>
                  <a:gd name="T0" fmla="*/ 19 w 71"/>
                  <a:gd name="T1" fmla="*/ 1 h 217"/>
                  <a:gd name="T2" fmla="*/ 18 w 71"/>
                  <a:gd name="T3" fmla="*/ 1 h 217"/>
                  <a:gd name="T4" fmla="*/ 18 w 71"/>
                  <a:gd name="T5" fmla="*/ 1 h 217"/>
                  <a:gd name="T6" fmla="*/ 18 w 71"/>
                  <a:gd name="T7" fmla="*/ 1 h 217"/>
                  <a:gd name="T8" fmla="*/ 16 w 71"/>
                  <a:gd name="T9" fmla="*/ 6 h 217"/>
                  <a:gd name="T10" fmla="*/ 16 w 71"/>
                  <a:gd name="T11" fmla="*/ 6 h 217"/>
                  <a:gd name="T12" fmla="*/ 14 w 71"/>
                  <a:gd name="T13" fmla="*/ 11 h 217"/>
                  <a:gd name="T14" fmla="*/ 14 w 71"/>
                  <a:gd name="T15" fmla="*/ 11 h 217"/>
                  <a:gd name="T16" fmla="*/ 10 w 71"/>
                  <a:gd name="T17" fmla="*/ 21 h 217"/>
                  <a:gd name="T18" fmla="*/ 10 w 71"/>
                  <a:gd name="T19" fmla="*/ 21 h 217"/>
                  <a:gd name="T20" fmla="*/ 8 w 71"/>
                  <a:gd name="T21" fmla="*/ 31 h 217"/>
                  <a:gd name="T22" fmla="*/ 8 w 71"/>
                  <a:gd name="T23" fmla="*/ 31 h 217"/>
                  <a:gd name="T24" fmla="*/ 5 w 71"/>
                  <a:gd name="T25" fmla="*/ 42 h 217"/>
                  <a:gd name="T26" fmla="*/ 4 w 71"/>
                  <a:gd name="T27" fmla="*/ 47 h 217"/>
                  <a:gd name="T28" fmla="*/ 4 w 71"/>
                  <a:gd name="T29" fmla="*/ 47 h 217"/>
                  <a:gd name="T30" fmla="*/ 3 w 71"/>
                  <a:gd name="T31" fmla="*/ 53 h 217"/>
                  <a:gd name="T32" fmla="*/ 1 w 71"/>
                  <a:gd name="T33" fmla="*/ 64 h 217"/>
                  <a:gd name="T34" fmla="*/ 0 w 71"/>
                  <a:gd name="T35" fmla="*/ 64 h 217"/>
                  <a:gd name="T36" fmla="*/ 0 w 71"/>
                  <a:gd name="T37" fmla="*/ 65 h 217"/>
                  <a:gd name="T38" fmla="*/ 1 w 71"/>
                  <a:gd name="T39" fmla="*/ 65 h 217"/>
                  <a:gd name="T40" fmla="*/ 2 w 71"/>
                  <a:gd name="T41" fmla="*/ 65 h 217"/>
                  <a:gd name="T42" fmla="*/ 2 w 71"/>
                  <a:gd name="T43" fmla="*/ 63 h 217"/>
                  <a:gd name="T44" fmla="*/ 4 w 71"/>
                  <a:gd name="T45" fmla="*/ 53 h 217"/>
                  <a:gd name="T46" fmla="*/ 4 w 71"/>
                  <a:gd name="T47" fmla="*/ 53 h 217"/>
                  <a:gd name="T48" fmla="*/ 5 w 71"/>
                  <a:gd name="T49" fmla="*/ 47 h 217"/>
                  <a:gd name="T50" fmla="*/ 6 w 71"/>
                  <a:gd name="T51" fmla="*/ 42 h 217"/>
                  <a:gd name="T52" fmla="*/ 6 w 71"/>
                  <a:gd name="T53" fmla="*/ 42 h 217"/>
                  <a:gd name="T54" fmla="*/ 8 w 71"/>
                  <a:gd name="T55" fmla="*/ 31 h 217"/>
                  <a:gd name="T56" fmla="*/ 11 w 71"/>
                  <a:gd name="T57" fmla="*/ 21 h 217"/>
                  <a:gd name="T58" fmla="*/ 15 w 71"/>
                  <a:gd name="T59" fmla="*/ 11 h 217"/>
                  <a:gd name="T60" fmla="*/ 17 w 71"/>
                  <a:gd name="T61" fmla="*/ 6 h 217"/>
                  <a:gd name="T62" fmla="*/ 19 w 71"/>
                  <a:gd name="T63" fmla="*/ 1 h 217"/>
                  <a:gd name="T64" fmla="*/ 19 w 71"/>
                  <a:gd name="T65" fmla="*/ 1 h 217"/>
                  <a:gd name="T66" fmla="*/ 19 w 71"/>
                  <a:gd name="T67" fmla="*/ 1 h 217"/>
                  <a:gd name="T68" fmla="*/ 19 w 71"/>
                  <a:gd name="T69" fmla="*/ 1 h 217"/>
                  <a:gd name="T70" fmla="*/ 19 w 71"/>
                  <a:gd name="T71" fmla="*/ 0 h 217"/>
                  <a:gd name="T72" fmla="*/ 19 w 71"/>
                  <a:gd name="T73" fmla="*/ 1 h 217"/>
                  <a:gd name="T74" fmla="*/ 18 w 71"/>
                  <a:gd name="T75" fmla="*/ 1 h 217"/>
                  <a:gd name="T76" fmla="*/ 18 w 71"/>
                  <a:gd name="T77" fmla="*/ 1 h 217"/>
                  <a:gd name="T78" fmla="*/ 18 w 71"/>
                  <a:gd name="T79" fmla="*/ 1 h 217"/>
                  <a:gd name="T80" fmla="*/ 18 w 71"/>
                  <a:gd name="T81" fmla="*/ 1 h 217"/>
                  <a:gd name="T82" fmla="*/ 18 w 71"/>
                  <a:gd name="T83" fmla="*/ 1 h 217"/>
                  <a:gd name="T84" fmla="*/ 19 w 71"/>
                  <a:gd name="T85" fmla="*/ 1 h 217"/>
                  <a:gd name="T86" fmla="*/ 19 w 71"/>
                  <a:gd name="T87" fmla="*/ 1 h 217"/>
                  <a:gd name="T88" fmla="*/ 19 w 71"/>
                  <a:gd name="T89" fmla="*/ 1 h 217"/>
                  <a:gd name="T90" fmla="*/ 19 w 71"/>
                  <a:gd name="T91" fmla="*/ 1 h 217"/>
                  <a:gd name="T92" fmla="*/ 19 w 71"/>
                  <a:gd name="T93" fmla="*/ 1 h 217"/>
                  <a:gd name="T94" fmla="*/ 19 w 71"/>
                  <a:gd name="T95" fmla="*/ 1 h 217"/>
                  <a:gd name="T96" fmla="*/ 19 w 71"/>
                  <a:gd name="T97" fmla="*/ 1 h 217"/>
                  <a:gd name="T98" fmla="*/ 19 w 71"/>
                  <a:gd name="T99" fmla="*/ 1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217"/>
                  <a:gd name="T152" fmla="*/ 71 w 71"/>
                  <a:gd name="T153" fmla="*/ 217 h 2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217">
                    <a:moveTo>
                      <a:pt x="69" y="2"/>
                    </a:moveTo>
                    <a:lnTo>
                      <a:pt x="68" y="2"/>
                    </a:lnTo>
                    <a:lnTo>
                      <a:pt x="66" y="4"/>
                    </a:lnTo>
                    <a:lnTo>
                      <a:pt x="59" y="20"/>
                    </a:lnTo>
                    <a:lnTo>
                      <a:pt x="51" y="37"/>
                    </a:lnTo>
                    <a:lnTo>
                      <a:pt x="38" y="70"/>
                    </a:lnTo>
                    <a:lnTo>
                      <a:pt x="28" y="103"/>
                    </a:lnTo>
                    <a:lnTo>
                      <a:pt x="20" y="139"/>
                    </a:lnTo>
                    <a:lnTo>
                      <a:pt x="15" y="157"/>
                    </a:lnTo>
                    <a:lnTo>
                      <a:pt x="11" y="175"/>
                    </a:lnTo>
                    <a:lnTo>
                      <a:pt x="1" y="213"/>
                    </a:lnTo>
                    <a:lnTo>
                      <a:pt x="0" y="213"/>
                    </a:lnTo>
                    <a:lnTo>
                      <a:pt x="0" y="217"/>
                    </a:lnTo>
                    <a:lnTo>
                      <a:pt x="2" y="217"/>
                    </a:lnTo>
                    <a:lnTo>
                      <a:pt x="5" y="217"/>
                    </a:lnTo>
                    <a:lnTo>
                      <a:pt x="5" y="208"/>
                    </a:lnTo>
                    <a:lnTo>
                      <a:pt x="14" y="175"/>
                    </a:lnTo>
                    <a:lnTo>
                      <a:pt x="18" y="157"/>
                    </a:lnTo>
                    <a:lnTo>
                      <a:pt x="23" y="139"/>
                    </a:lnTo>
                    <a:lnTo>
                      <a:pt x="31" y="103"/>
                    </a:lnTo>
                    <a:lnTo>
                      <a:pt x="41" y="70"/>
                    </a:lnTo>
                    <a:lnTo>
                      <a:pt x="54" y="37"/>
                    </a:lnTo>
                    <a:lnTo>
                      <a:pt x="61" y="20"/>
                    </a:lnTo>
                    <a:lnTo>
                      <a:pt x="69" y="4"/>
                    </a:lnTo>
                    <a:lnTo>
                      <a:pt x="70" y="2"/>
                    </a:lnTo>
                    <a:lnTo>
                      <a:pt x="70" y="1"/>
                    </a:lnTo>
                    <a:lnTo>
                      <a:pt x="69" y="1"/>
                    </a:lnTo>
                    <a:lnTo>
                      <a:pt x="69" y="0"/>
                    </a:lnTo>
                    <a:lnTo>
                      <a:pt x="69" y="1"/>
                    </a:lnTo>
                    <a:lnTo>
                      <a:pt x="68" y="1"/>
                    </a:lnTo>
                    <a:lnTo>
                      <a:pt x="68" y="2"/>
                    </a:lnTo>
                    <a:lnTo>
                      <a:pt x="66" y="2"/>
                    </a:lnTo>
                    <a:lnTo>
                      <a:pt x="68" y="2"/>
                    </a:lnTo>
                    <a:lnTo>
                      <a:pt x="68" y="3"/>
                    </a:lnTo>
                    <a:lnTo>
                      <a:pt x="69" y="3"/>
                    </a:lnTo>
                    <a:lnTo>
                      <a:pt x="69" y="4"/>
                    </a:lnTo>
                    <a:lnTo>
                      <a:pt x="69" y="3"/>
                    </a:lnTo>
                    <a:lnTo>
                      <a:pt x="70" y="3"/>
                    </a:lnTo>
                    <a:lnTo>
                      <a:pt x="70" y="2"/>
                    </a:lnTo>
                    <a:lnTo>
                      <a:pt x="71" y="2"/>
                    </a:lnTo>
                    <a:lnTo>
                      <a:pt x="69"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5" name="Freeform 701">
                <a:extLst>
                  <a:ext uri="{FF2B5EF4-FFF2-40B4-BE49-F238E27FC236}">
                    <a16:creationId xmlns:a16="http://schemas.microsoft.com/office/drawing/2014/main" id="{89D34F8F-E94F-B2CA-7034-4347F801A260}"/>
                  </a:ext>
                </a:extLst>
              </p:cNvPr>
              <p:cNvSpPr>
                <a:spLocks/>
              </p:cNvSpPr>
              <p:nvPr/>
            </p:nvSpPr>
            <p:spPr bwMode="auto">
              <a:xfrm rot="4459259">
                <a:off x="3016" y="2841"/>
                <a:ext cx="10" cy="6"/>
              </a:xfrm>
              <a:custGeom>
                <a:avLst/>
                <a:gdLst>
                  <a:gd name="T0" fmla="*/ 5 w 18"/>
                  <a:gd name="T1" fmla="*/ 0 h 11"/>
                  <a:gd name="T2" fmla="*/ 5 w 18"/>
                  <a:gd name="T3" fmla="*/ 0 h 11"/>
                  <a:gd name="T4" fmla="*/ 5 w 18"/>
                  <a:gd name="T5" fmla="*/ 1 h 11"/>
                  <a:gd name="T6" fmla="*/ 4 w 18"/>
                  <a:gd name="T7" fmla="*/ 1 h 11"/>
                  <a:gd name="T8" fmla="*/ 4 w 18"/>
                  <a:gd name="T9" fmla="*/ 1 h 11"/>
                  <a:gd name="T10" fmla="*/ 2 w 18"/>
                  <a:gd name="T11" fmla="*/ 2 h 11"/>
                  <a:gd name="T12" fmla="*/ 2 w 18"/>
                  <a:gd name="T13" fmla="*/ 2 h 11"/>
                  <a:gd name="T14" fmla="*/ 0 w 18"/>
                  <a:gd name="T15" fmla="*/ 3 h 11"/>
                  <a:gd name="T16" fmla="*/ 0 w 18"/>
                  <a:gd name="T17" fmla="*/ 3 h 11"/>
                  <a:gd name="T18" fmla="*/ 0 w 18"/>
                  <a:gd name="T19" fmla="*/ 3 h 11"/>
                  <a:gd name="T20" fmla="*/ 2 w 18"/>
                  <a:gd name="T21" fmla="*/ 3 h 11"/>
                  <a:gd name="T22" fmla="*/ 4 w 18"/>
                  <a:gd name="T23" fmla="*/ 2 h 11"/>
                  <a:gd name="T24" fmla="*/ 4 w 18"/>
                  <a:gd name="T25" fmla="*/ 2 h 11"/>
                  <a:gd name="T26" fmla="*/ 5 w 18"/>
                  <a:gd name="T27" fmla="*/ 2 h 11"/>
                  <a:gd name="T28" fmla="*/ 5 w 18"/>
                  <a:gd name="T29" fmla="*/ 1 h 11"/>
                  <a:gd name="T30" fmla="*/ 6 w 18"/>
                  <a:gd name="T31" fmla="*/ 1 h 11"/>
                  <a:gd name="T32" fmla="*/ 5 w 18"/>
                  <a:gd name="T33" fmla="*/ 1 h 11"/>
                  <a:gd name="T34" fmla="*/ 5 w 18"/>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1"/>
                  <a:gd name="T56" fmla="*/ 18 w 18"/>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1">
                    <a:moveTo>
                      <a:pt x="16" y="0"/>
                    </a:moveTo>
                    <a:lnTo>
                      <a:pt x="16" y="0"/>
                    </a:lnTo>
                    <a:lnTo>
                      <a:pt x="16" y="2"/>
                    </a:lnTo>
                    <a:lnTo>
                      <a:pt x="14" y="4"/>
                    </a:lnTo>
                    <a:lnTo>
                      <a:pt x="13" y="4"/>
                    </a:lnTo>
                    <a:lnTo>
                      <a:pt x="5" y="6"/>
                    </a:lnTo>
                    <a:lnTo>
                      <a:pt x="0" y="9"/>
                    </a:lnTo>
                    <a:lnTo>
                      <a:pt x="0" y="10"/>
                    </a:lnTo>
                    <a:lnTo>
                      <a:pt x="0" y="11"/>
                    </a:lnTo>
                    <a:lnTo>
                      <a:pt x="5" y="9"/>
                    </a:lnTo>
                    <a:lnTo>
                      <a:pt x="13" y="6"/>
                    </a:lnTo>
                    <a:lnTo>
                      <a:pt x="16" y="5"/>
                    </a:lnTo>
                    <a:lnTo>
                      <a:pt x="17" y="4"/>
                    </a:lnTo>
                    <a:lnTo>
                      <a:pt x="18" y="2"/>
                    </a:lnTo>
                    <a:lnTo>
                      <a:pt x="17" y="2"/>
                    </a:lnTo>
                    <a:lnTo>
                      <a:pt x="16"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6" name="Freeform 702">
                <a:extLst>
                  <a:ext uri="{FF2B5EF4-FFF2-40B4-BE49-F238E27FC236}">
                    <a16:creationId xmlns:a16="http://schemas.microsoft.com/office/drawing/2014/main" id="{A712CD9C-5C67-2F32-B018-9286CBDFEE99}"/>
                  </a:ext>
                </a:extLst>
              </p:cNvPr>
              <p:cNvSpPr>
                <a:spLocks/>
              </p:cNvSpPr>
              <p:nvPr/>
            </p:nvSpPr>
            <p:spPr bwMode="auto">
              <a:xfrm rot="4459259">
                <a:off x="3076" y="2757"/>
                <a:ext cx="29" cy="127"/>
              </a:xfrm>
              <a:custGeom>
                <a:avLst/>
                <a:gdLst>
                  <a:gd name="T0" fmla="*/ 1 w 58"/>
                  <a:gd name="T1" fmla="*/ 69 h 233"/>
                  <a:gd name="T2" fmla="*/ 1 w 58"/>
                  <a:gd name="T3" fmla="*/ 68 h 233"/>
                  <a:gd name="T4" fmla="*/ 1 w 58"/>
                  <a:gd name="T5" fmla="*/ 69 h 233"/>
                  <a:gd name="T6" fmla="*/ 1 w 58"/>
                  <a:gd name="T7" fmla="*/ 69 h 233"/>
                  <a:gd name="T8" fmla="*/ 2 w 58"/>
                  <a:gd name="T9" fmla="*/ 67 h 233"/>
                  <a:gd name="T10" fmla="*/ 3 w 58"/>
                  <a:gd name="T11" fmla="*/ 62 h 233"/>
                  <a:gd name="T12" fmla="*/ 5 w 58"/>
                  <a:gd name="T13" fmla="*/ 57 h 233"/>
                  <a:gd name="T14" fmla="*/ 7 w 58"/>
                  <a:gd name="T15" fmla="*/ 51 h 233"/>
                  <a:gd name="T16" fmla="*/ 8 w 58"/>
                  <a:gd name="T17" fmla="*/ 46 h 233"/>
                  <a:gd name="T18" fmla="*/ 10 w 58"/>
                  <a:gd name="T19" fmla="*/ 35 h 233"/>
                  <a:gd name="T20" fmla="*/ 11 w 58"/>
                  <a:gd name="T21" fmla="*/ 29 h 233"/>
                  <a:gd name="T22" fmla="*/ 13 w 58"/>
                  <a:gd name="T23" fmla="*/ 17 h 233"/>
                  <a:gd name="T24" fmla="*/ 14 w 58"/>
                  <a:gd name="T25" fmla="*/ 12 h 233"/>
                  <a:gd name="T26" fmla="*/ 15 w 58"/>
                  <a:gd name="T27" fmla="*/ 1 h 233"/>
                  <a:gd name="T28" fmla="*/ 15 w 58"/>
                  <a:gd name="T29" fmla="*/ 0 h 233"/>
                  <a:gd name="T30" fmla="*/ 14 w 58"/>
                  <a:gd name="T31" fmla="*/ 1 h 233"/>
                  <a:gd name="T32" fmla="*/ 14 w 58"/>
                  <a:gd name="T33" fmla="*/ 1 h 233"/>
                  <a:gd name="T34" fmla="*/ 14 w 58"/>
                  <a:gd name="T35" fmla="*/ 1 h 233"/>
                  <a:gd name="T36" fmla="*/ 14 w 58"/>
                  <a:gd name="T37" fmla="*/ 1 h 233"/>
                  <a:gd name="T38" fmla="*/ 13 w 58"/>
                  <a:gd name="T39" fmla="*/ 12 h 233"/>
                  <a:gd name="T40" fmla="*/ 12 w 58"/>
                  <a:gd name="T41" fmla="*/ 23 h 233"/>
                  <a:gd name="T42" fmla="*/ 11 w 58"/>
                  <a:gd name="T43" fmla="*/ 29 h 233"/>
                  <a:gd name="T44" fmla="*/ 7 w 58"/>
                  <a:gd name="T45" fmla="*/ 46 h 233"/>
                  <a:gd name="T46" fmla="*/ 4 w 58"/>
                  <a:gd name="T47" fmla="*/ 57 h 233"/>
                  <a:gd name="T48" fmla="*/ 1 w 58"/>
                  <a:gd name="T49" fmla="*/ 68 h 233"/>
                  <a:gd name="T50" fmla="*/ 1 w 58"/>
                  <a:gd name="T51" fmla="*/ 68 h 233"/>
                  <a:gd name="T52" fmla="*/ 1 w 58"/>
                  <a:gd name="T53" fmla="*/ 68 h 233"/>
                  <a:gd name="T54" fmla="*/ 1 w 58"/>
                  <a:gd name="T55" fmla="*/ 68 h 233"/>
                  <a:gd name="T56" fmla="*/ 1 w 58"/>
                  <a:gd name="T57" fmla="*/ 68 h 233"/>
                  <a:gd name="T58" fmla="*/ 1 w 58"/>
                  <a:gd name="T59" fmla="*/ 68 h 233"/>
                  <a:gd name="T60" fmla="*/ 1 w 58"/>
                  <a:gd name="T61" fmla="*/ 68 h 233"/>
                  <a:gd name="T62" fmla="*/ 1 w 58"/>
                  <a:gd name="T63" fmla="*/ 68 h 233"/>
                  <a:gd name="T64" fmla="*/ 0 w 58"/>
                  <a:gd name="T65" fmla="*/ 69 h 233"/>
                  <a:gd name="T66" fmla="*/ 1 w 58"/>
                  <a:gd name="T67" fmla="*/ 69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233"/>
                  <a:gd name="T104" fmla="*/ 58 w 58"/>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233">
                    <a:moveTo>
                      <a:pt x="4" y="232"/>
                    </a:moveTo>
                    <a:lnTo>
                      <a:pt x="4" y="232"/>
                    </a:lnTo>
                    <a:lnTo>
                      <a:pt x="3" y="232"/>
                    </a:lnTo>
                    <a:lnTo>
                      <a:pt x="3" y="230"/>
                    </a:lnTo>
                    <a:lnTo>
                      <a:pt x="3" y="232"/>
                    </a:lnTo>
                    <a:lnTo>
                      <a:pt x="2" y="232"/>
                    </a:lnTo>
                    <a:lnTo>
                      <a:pt x="3" y="232"/>
                    </a:lnTo>
                    <a:lnTo>
                      <a:pt x="3" y="233"/>
                    </a:lnTo>
                    <a:lnTo>
                      <a:pt x="6" y="232"/>
                    </a:lnTo>
                    <a:lnTo>
                      <a:pt x="6" y="226"/>
                    </a:lnTo>
                    <a:lnTo>
                      <a:pt x="12" y="210"/>
                    </a:lnTo>
                    <a:lnTo>
                      <a:pt x="18" y="192"/>
                    </a:lnTo>
                    <a:lnTo>
                      <a:pt x="25" y="173"/>
                    </a:lnTo>
                    <a:lnTo>
                      <a:pt x="30" y="155"/>
                    </a:lnTo>
                    <a:lnTo>
                      <a:pt x="40" y="117"/>
                    </a:lnTo>
                    <a:lnTo>
                      <a:pt x="44" y="98"/>
                    </a:lnTo>
                    <a:lnTo>
                      <a:pt x="48" y="78"/>
                    </a:lnTo>
                    <a:lnTo>
                      <a:pt x="51" y="59"/>
                    </a:lnTo>
                    <a:lnTo>
                      <a:pt x="54" y="40"/>
                    </a:lnTo>
                    <a:lnTo>
                      <a:pt x="57" y="2"/>
                    </a:lnTo>
                    <a:lnTo>
                      <a:pt x="58" y="0"/>
                    </a:lnTo>
                    <a:lnTo>
                      <a:pt x="57" y="0"/>
                    </a:lnTo>
                    <a:lnTo>
                      <a:pt x="55" y="0"/>
                    </a:lnTo>
                    <a:lnTo>
                      <a:pt x="54" y="2"/>
                    </a:lnTo>
                    <a:lnTo>
                      <a:pt x="55" y="3"/>
                    </a:lnTo>
                    <a:lnTo>
                      <a:pt x="55" y="2"/>
                    </a:lnTo>
                    <a:lnTo>
                      <a:pt x="57" y="2"/>
                    </a:lnTo>
                    <a:lnTo>
                      <a:pt x="55" y="2"/>
                    </a:lnTo>
                    <a:lnTo>
                      <a:pt x="55" y="1"/>
                    </a:lnTo>
                    <a:lnTo>
                      <a:pt x="55" y="2"/>
                    </a:lnTo>
                    <a:lnTo>
                      <a:pt x="54" y="2"/>
                    </a:lnTo>
                    <a:lnTo>
                      <a:pt x="51" y="40"/>
                    </a:lnTo>
                    <a:lnTo>
                      <a:pt x="49" y="59"/>
                    </a:lnTo>
                    <a:lnTo>
                      <a:pt x="45" y="78"/>
                    </a:lnTo>
                    <a:lnTo>
                      <a:pt x="41" y="98"/>
                    </a:lnTo>
                    <a:lnTo>
                      <a:pt x="37" y="117"/>
                    </a:lnTo>
                    <a:lnTo>
                      <a:pt x="27" y="155"/>
                    </a:lnTo>
                    <a:lnTo>
                      <a:pt x="22" y="173"/>
                    </a:lnTo>
                    <a:lnTo>
                      <a:pt x="16" y="192"/>
                    </a:lnTo>
                    <a:lnTo>
                      <a:pt x="9" y="210"/>
                    </a:lnTo>
                    <a:lnTo>
                      <a:pt x="2" y="228"/>
                    </a:lnTo>
                    <a:lnTo>
                      <a:pt x="2" y="229"/>
                    </a:lnTo>
                    <a:lnTo>
                      <a:pt x="3" y="229"/>
                    </a:lnTo>
                    <a:lnTo>
                      <a:pt x="3" y="230"/>
                    </a:lnTo>
                    <a:lnTo>
                      <a:pt x="3" y="229"/>
                    </a:lnTo>
                    <a:lnTo>
                      <a:pt x="4" y="229"/>
                    </a:lnTo>
                    <a:lnTo>
                      <a:pt x="4" y="228"/>
                    </a:lnTo>
                    <a:lnTo>
                      <a:pt x="6" y="228"/>
                    </a:lnTo>
                    <a:lnTo>
                      <a:pt x="4" y="228"/>
                    </a:lnTo>
                    <a:lnTo>
                      <a:pt x="4" y="227"/>
                    </a:lnTo>
                    <a:lnTo>
                      <a:pt x="3" y="227"/>
                    </a:lnTo>
                    <a:lnTo>
                      <a:pt x="3" y="226"/>
                    </a:lnTo>
                    <a:lnTo>
                      <a:pt x="3" y="227"/>
                    </a:lnTo>
                    <a:lnTo>
                      <a:pt x="2" y="227"/>
                    </a:lnTo>
                    <a:lnTo>
                      <a:pt x="2" y="228"/>
                    </a:lnTo>
                    <a:lnTo>
                      <a:pt x="0" y="228"/>
                    </a:lnTo>
                    <a:lnTo>
                      <a:pt x="0" y="232"/>
                    </a:lnTo>
                    <a:lnTo>
                      <a:pt x="3" y="232"/>
                    </a:lnTo>
                    <a:lnTo>
                      <a:pt x="4" y="23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7" name="Freeform 703">
                <a:extLst>
                  <a:ext uri="{FF2B5EF4-FFF2-40B4-BE49-F238E27FC236}">
                    <a16:creationId xmlns:a16="http://schemas.microsoft.com/office/drawing/2014/main" id="{C7350E1A-DDDC-C855-7004-28F6F389DBC2}"/>
                  </a:ext>
                </a:extLst>
              </p:cNvPr>
              <p:cNvSpPr>
                <a:spLocks/>
              </p:cNvSpPr>
              <p:nvPr/>
            </p:nvSpPr>
            <p:spPr bwMode="auto">
              <a:xfrm rot="4459259">
                <a:off x="2936" y="2777"/>
                <a:ext cx="63" cy="112"/>
              </a:xfrm>
              <a:custGeom>
                <a:avLst/>
                <a:gdLst>
                  <a:gd name="T0" fmla="*/ 20 w 124"/>
                  <a:gd name="T1" fmla="*/ 2 h 206"/>
                  <a:gd name="T2" fmla="*/ 22 w 124"/>
                  <a:gd name="T3" fmla="*/ 3 h 206"/>
                  <a:gd name="T4" fmla="*/ 23 w 124"/>
                  <a:gd name="T5" fmla="*/ 4 h 206"/>
                  <a:gd name="T6" fmla="*/ 25 w 124"/>
                  <a:gd name="T7" fmla="*/ 4 h 206"/>
                  <a:gd name="T8" fmla="*/ 27 w 124"/>
                  <a:gd name="T9" fmla="*/ 4 h 206"/>
                  <a:gd name="T10" fmla="*/ 29 w 124"/>
                  <a:gd name="T11" fmla="*/ 3 h 206"/>
                  <a:gd name="T12" fmla="*/ 30 w 124"/>
                  <a:gd name="T13" fmla="*/ 3 h 206"/>
                  <a:gd name="T14" fmla="*/ 30 w 124"/>
                  <a:gd name="T15" fmla="*/ 4 h 206"/>
                  <a:gd name="T16" fmla="*/ 31 w 124"/>
                  <a:gd name="T17" fmla="*/ 4 h 206"/>
                  <a:gd name="T18" fmla="*/ 32 w 124"/>
                  <a:gd name="T19" fmla="*/ 5 h 206"/>
                  <a:gd name="T20" fmla="*/ 32 w 124"/>
                  <a:gd name="T21" fmla="*/ 6 h 206"/>
                  <a:gd name="T22" fmla="*/ 32 w 124"/>
                  <a:gd name="T23" fmla="*/ 8 h 206"/>
                  <a:gd name="T24" fmla="*/ 29 w 124"/>
                  <a:gd name="T25" fmla="*/ 11 h 206"/>
                  <a:gd name="T26" fmla="*/ 25 w 124"/>
                  <a:gd name="T27" fmla="*/ 18 h 206"/>
                  <a:gd name="T28" fmla="*/ 21 w 124"/>
                  <a:gd name="T29" fmla="*/ 26 h 206"/>
                  <a:gd name="T30" fmla="*/ 18 w 124"/>
                  <a:gd name="T31" fmla="*/ 34 h 206"/>
                  <a:gd name="T32" fmla="*/ 15 w 124"/>
                  <a:gd name="T33" fmla="*/ 43 h 206"/>
                  <a:gd name="T34" fmla="*/ 12 w 124"/>
                  <a:gd name="T35" fmla="*/ 52 h 206"/>
                  <a:gd name="T36" fmla="*/ 10 w 124"/>
                  <a:gd name="T37" fmla="*/ 56 h 206"/>
                  <a:gd name="T38" fmla="*/ 10 w 124"/>
                  <a:gd name="T39" fmla="*/ 57 h 206"/>
                  <a:gd name="T40" fmla="*/ 9 w 124"/>
                  <a:gd name="T41" fmla="*/ 58 h 206"/>
                  <a:gd name="T42" fmla="*/ 9 w 124"/>
                  <a:gd name="T43" fmla="*/ 59 h 206"/>
                  <a:gd name="T44" fmla="*/ 8 w 124"/>
                  <a:gd name="T45" fmla="*/ 60 h 206"/>
                  <a:gd name="T46" fmla="*/ 7 w 124"/>
                  <a:gd name="T47" fmla="*/ 60 h 206"/>
                  <a:gd name="T48" fmla="*/ 6 w 124"/>
                  <a:gd name="T49" fmla="*/ 61 h 206"/>
                  <a:gd name="T50" fmla="*/ 5 w 124"/>
                  <a:gd name="T51" fmla="*/ 61 h 206"/>
                  <a:gd name="T52" fmla="*/ 4 w 124"/>
                  <a:gd name="T53" fmla="*/ 60 h 206"/>
                  <a:gd name="T54" fmla="*/ 4 w 124"/>
                  <a:gd name="T55" fmla="*/ 60 h 206"/>
                  <a:gd name="T56" fmla="*/ 3 w 124"/>
                  <a:gd name="T57" fmla="*/ 59 h 206"/>
                  <a:gd name="T58" fmla="*/ 2 w 124"/>
                  <a:gd name="T59" fmla="*/ 57 h 206"/>
                  <a:gd name="T60" fmla="*/ 1 w 124"/>
                  <a:gd name="T61" fmla="*/ 55 h 206"/>
                  <a:gd name="T62" fmla="*/ 1 w 124"/>
                  <a:gd name="T63" fmla="*/ 54 h 206"/>
                  <a:gd name="T64" fmla="*/ 0 w 124"/>
                  <a:gd name="T65" fmla="*/ 54 h 206"/>
                  <a:gd name="T66" fmla="*/ 0 w 124"/>
                  <a:gd name="T67" fmla="*/ 53 h 206"/>
                  <a:gd name="T68" fmla="*/ 0 w 124"/>
                  <a:gd name="T69" fmla="*/ 52 h 206"/>
                  <a:gd name="T70" fmla="*/ 0 w 124"/>
                  <a:gd name="T71" fmla="*/ 52 h 206"/>
                  <a:gd name="T72" fmla="*/ 3 w 124"/>
                  <a:gd name="T73" fmla="*/ 47 h 206"/>
                  <a:gd name="T74" fmla="*/ 6 w 124"/>
                  <a:gd name="T75" fmla="*/ 40 h 206"/>
                  <a:gd name="T76" fmla="*/ 9 w 124"/>
                  <a:gd name="T77" fmla="*/ 32 h 206"/>
                  <a:gd name="T78" fmla="*/ 12 w 124"/>
                  <a:gd name="T79" fmla="*/ 23 h 206"/>
                  <a:gd name="T80" fmla="*/ 14 w 124"/>
                  <a:gd name="T81" fmla="*/ 15 h 206"/>
                  <a:gd name="T82" fmla="*/ 16 w 124"/>
                  <a:gd name="T83" fmla="*/ 6 h 206"/>
                  <a:gd name="T84" fmla="*/ 17 w 124"/>
                  <a:gd name="T85" fmla="*/ 1 h 206"/>
                  <a:gd name="T86" fmla="*/ 18 w 124"/>
                  <a:gd name="T87" fmla="*/ 1 h 206"/>
                  <a:gd name="T88" fmla="*/ 18 w 124"/>
                  <a:gd name="T89" fmla="*/ 0 h 206"/>
                  <a:gd name="T90" fmla="*/ 19 w 124"/>
                  <a:gd name="T91" fmla="*/ 0 h 206"/>
                  <a:gd name="T92" fmla="*/ 19 w 124"/>
                  <a:gd name="T93" fmla="*/ 0 h 206"/>
                  <a:gd name="T94" fmla="*/ 20 w 124"/>
                  <a:gd name="T95" fmla="*/ 1 h 206"/>
                  <a:gd name="T96" fmla="*/ 20 w 124"/>
                  <a:gd name="T97" fmla="*/ 2 h 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206"/>
                  <a:gd name="T149" fmla="*/ 124 w 124"/>
                  <a:gd name="T150" fmla="*/ 206 h 2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206">
                    <a:moveTo>
                      <a:pt x="77" y="5"/>
                    </a:moveTo>
                    <a:lnTo>
                      <a:pt x="79" y="7"/>
                    </a:lnTo>
                    <a:lnTo>
                      <a:pt x="82" y="9"/>
                    </a:lnTo>
                    <a:lnTo>
                      <a:pt x="84" y="11"/>
                    </a:lnTo>
                    <a:lnTo>
                      <a:pt x="88" y="13"/>
                    </a:lnTo>
                    <a:lnTo>
                      <a:pt x="91" y="13"/>
                    </a:lnTo>
                    <a:lnTo>
                      <a:pt x="95" y="14"/>
                    </a:lnTo>
                    <a:lnTo>
                      <a:pt x="98" y="14"/>
                    </a:lnTo>
                    <a:lnTo>
                      <a:pt x="102" y="13"/>
                    </a:lnTo>
                    <a:lnTo>
                      <a:pt x="105" y="13"/>
                    </a:lnTo>
                    <a:lnTo>
                      <a:pt x="109" y="12"/>
                    </a:lnTo>
                    <a:lnTo>
                      <a:pt x="112" y="11"/>
                    </a:lnTo>
                    <a:lnTo>
                      <a:pt x="115" y="11"/>
                    </a:lnTo>
                    <a:lnTo>
                      <a:pt x="116" y="9"/>
                    </a:lnTo>
                    <a:lnTo>
                      <a:pt x="118" y="11"/>
                    </a:lnTo>
                    <a:lnTo>
                      <a:pt x="119" y="12"/>
                    </a:lnTo>
                    <a:lnTo>
                      <a:pt x="120" y="13"/>
                    </a:lnTo>
                    <a:lnTo>
                      <a:pt x="121" y="14"/>
                    </a:lnTo>
                    <a:lnTo>
                      <a:pt x="123" y="15"/>
                    </a:lnTo>
                    <a:lnTo>
                      <a:pt x="123" y="18"/>
                    </a:lnTo>
                    <a:lnTo>
                      <a:pt x="123" y="19"/>
                    </a:lnTo>
                    <a:lnTo>
                      <a:pt x="124" y="21"/>
                    </a:lnTo>
                    <a:lnTo>
                      <a:pt x="123" y="24"/>
                    </a:lnTo>
                    <a:lnTo>
                      <a:pt x="123" y="25"/>
                    </a:lnTo>
                    <a:lnTo>
                      <a:pt x="121" y="27"/>
                    </a:lnTo>
                    <a:lnTo>
                      <a:pt x="112" y="37"/>
                    </a:lnTo>
                    <a:lnTo>
                      <a:pt x="104" y="47"/>
                    </a:lnTo>
                    <a:lnTo>
                      <a:pt x="96" y="61"/>
                    </a:lnTo>
                    <a:lnTo>
                      <a:pt x="89" y="74"/>
                    </a:lnTo>
                    <a:lnTo>
                      <a:pt x="82" y="87"/>
                    </a:lnTo>
                    <a:lnTo>
                      <a:pt x="75" y="101"/>
                    </a:lnTo>
                    <a:lnTo>
                      <a:pt x="69" y="115"/>
                    </a:lnTo>
                    <a:lnTo>
                      <a:pt x="64" y="131"/>
                    </a:lnTo>
                    <a:lnTo>
                      <a:pt x="58" y="145"/>
                    </a:lnTo>
                    <a:lnTo>
                      <a:pt x="51" y="160"/>
                    </a:lnTo>
                    <a:lnTo>
                      <a:pt x="46" y="175"/>
                    </a:lnTo>
                    <a:lnTo>
                      <a:pt x="38" y="189"/>
                    </a:lnTo>
                    <a:lnTo>
                      <a:pt x="38" y="190"/>
                    </a:lnTo>
                    <a:lnTo>
                      <a:pt x="38" y="191"/>
                    </a:lnTo>
                    <a:lnTo>
                      <a:pt x="37" y="194"/>
                    </a:lnTo>
                    <a:lnTo>
                      <a:pt x="37" y="195"/>
                    </a:lnTo>
                    <a:lnTo>
                      <a:pt x="36" y="196"/>
                    </a:lnTo>
                    <a:lnTo>
                      <a:pt x="35" y="198"/>
                    </a:lnTo>
                    <a:lnTo>
                      <a:pt x="33" y="200"/>
                    </a:lnTo>
                    <a:lnTo>
                      <a:pt x="32" y="201"/>
                    </a:lnTo>
                    <a:lnTo>
                      <a:pt x="31" y="202"/>
                    </a:lnTo>
                    <a:lnTo>
                      <a:pt x="28" y="203"/>
                    </a:lnTo>
                    <a:lnTo>
                      <a:pt x="27" y="204"/>
                    </a:lnTo>
                    <a:lnTo>
                      <a:pt x="24" y="206"/>
                    </a:lnTo>
                    <a:lnTo>
                      <a:pt x="22" y="206"/>
                    </a:lnTo>
                    <a:lnTo>
                      <a:pt x="18" y="206"/>
                    </a:lnTo>
                    <a:lnTo>
                      <a:pt x="17" y="206"/>
                    </a:lnTo>
                    <a:lnTo>
                      <a:pt x="15" y="204"/>
                    </a:lnTo>
                    <a:lnTo>
                      <a:pt x="14" y="204"/>
                    </a:lnTo>
                    <a:lnTo>
                      <a:pt x="13" y="203"/>
                    </a:lnTo>
                    <a:lnTo>
                      <a:pt x="12" y="201"/>
                    </a:lnTo>
                    <a:lnTo>
                      <a:pt x="10" y="198"/>
                    </a:lnTo>
                    <a:lnTo>
                      <a:pt x="9" y="196"/>
                    </a:lnTo>
                    <a:lnTo>
                      <a:pt x="6" y="193"/>
                    </a:lnTo>
                    <a:lnTo>
                      <a:pt x="3" y="189"/>
                    </a:lnTo>
                    <a:lnTo>
                      <a:pt x="3" y="187"/>
                    </a:lnTo>
                    <a:lnTo>
                      <a:pt x="3" y="185"/>
                    </a:lnTo>
                    <a:lnTo>
                      <a:pt x="1" y="184"/>
                    </a:lnTo>
                    <a:lnTo>
                      <a:pt x="1" y="183"/>
                    </a:lnTo>
                    <a:lnTo>
                      <a:pt x="0" y="182"/>
                    </a:lnTo>
                    <a:lnTo>
                      <a:pt x="0" y="181"/>
                    </a:lnTo>
                    <a:lnTo>
                      <a:pt x="0" y="179"/>
                    </a:lnTo>
                    <a:lnTo>
                      <a:pt x="0" y="178"/>
                    </a:lnTo>
                    <a:lnTo>
                      <a:pt x="0" y="177"/>
                    </a:lnTo>
                    <a:lnTo>
                      <a:pt x="0" y="176"/>
                    </a:lnTo>
                    <a:lnTo>
                      <a:pt x="0" y="175"/>
                    </a:lnTo>
                    <a:lnTo>
                      <a:pt x="0" y="174"/>
                    </a:lnTo>
                    <a:lnTo>
                      <a:pt x="9" y="160"/>
                    </a:lnTo>
                    <a:lnTo>
                      <a:pt x="17" y="149"/>
                    </a:lnTo>
                    <a:lnTo>
                      <a:pt x="24" y="135"/>
                    </a:lnTo>
                    <a:lnTo>
                      <a:pt x="31" y="122"/>
                    </a:lnTo>
                    <a:lnTo>
                      <a:pt x="36" y="108"/>
                    </a:lnTo>
                    <a:lnTo>
                      <a:pt x="41" y="94"/>
                    </a:lnTo>
                    <a:lnTo>
                      <a:pt x="46" y="80"/>
                    </a:lnTo>
                    <a:lnTo>
                      <a:pt x="50" y="65"/>
                    </a:lnTo>
                    <a:lnTo>
                      <a:pt x="54" y="50"/>
                    </a:lnTo>
                    <a:lnTo>
                      <a:pt x="59" y="36"/>
                    </a:lnTo>
                    <a:lnTo>
                      <a:pt x="63" y="20"/>
                    </a:lnTo>
                    <a:lnTo>
                      <a:pt x="65" y="6"/>
                    </a:lnTo>
                    <a:lnTo>
                      <a:pt x="66" y="3"/>
                    </a:lnTo>
                    <a:lnTo>
                      <a:pt x="66" y="2"/>
                    </a:lnTo>
                    <a:lnTo>
                      <a:pt x="68" y="1"/>
                    </a:lnTo>
                    <a:lnTo>
                      <a:pt x="69" y="0"/>
                    </a:lnTo>
                    <a:lnTo>
                      <a:pt x="70" y="0"/>
                    </a:lnTo>
                    <a:lnTo>
                      <a:pt x="72" y="0"/>
                    </a:lnTo>
                    <a:lnTo>
                      <a:pt x="73" y="0"/>
                    </a:lnTo>
                    <a:lnTo>
                      <a:pt x="74" y="0"/>
                    </a:lnTo>
                    <a:lnTo>
                      <a:pt x="75" y="1"/>
                    </a:lnTo>
                    <a:lnTo>
                      <a:pt x="77" y="2"/>
                    </a:lnTo>
                    <a:lnTo>
                      <a:pt x="77"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8" name="Freeform 704">
                <a:extLst>
                  <a:ext uri="{FF2B5EF4-FFF2-40B4-BE49-F238E27FC236}">
                    <a16:creationId xmlns:a16="http://schemas.microsoft.com/office/drawing/2014/main" id="{63DDA360-9594-A47E-FFA7-3506110E9125}"/>
                  </a:ext>
                </a:extLst>
              </p:cNvPr>
              <p:cNvSpPr>
                <a:spLocks/>
              </p:cNvSpPr>
              <p:nvPr/>
            </p:nvSpPr>
            <p:spPr bwMode="auto">
              <a:xfrm rot="4459259">
                <a:off x="3020" y="2850"/>
                <a:ext cx="3" cy="2"/>
              </a:xfrm>
              <a:custGeom>
                <a:avLst/>
                <a:gdLst>
                  <a:gd name="T0" fmla="*/ 1 w 5"/>
                  <a:gd name="T1" fmla="*/ 0 h 5"/>
                  <a:gd name="T2" fmla="*/ 0 w 5"/>
                  <a:gd name="T3" fmla="*/ 0 h 5"/>
                  <a:gd name="T4" fmla="*/ 0 w 5"/>
                  <a:gd name="T5" fmla="*/ 1 h 5"/>
                  <a:gd name="T6" fmla="*/ 1 w 5"/>
                  <a:gd name="T7" fmla="*/ 1 h 5"/>
                  <a:gd name="T8" fmla="*/ 2 w 5"/>
                  <a:gd name="T9" fmla="*/ 1 h 5"/>
                  <a:gd name="T10" fmla="*/ 2 w 5"/>
                  <a:gd name="T11" fmla="*/ 0 h 5"/>
                  <a:gd name="T12" fmla="*/ 1 w 5"/>
                  <a:gd name="T13" fmla="*/ 0 h 5"/>
                  <a:gd name="T14" fmla="*/ 1 w 5"/>
                  <a:gd name="T15" fmla="*/ 0 h 5"/>
                  <a:gd name="T16" fmla="*/ 1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1"/>
                    </a:moveTo>
                    <a:lnTo>
                      <a:pt x="0" y="1"/>
                    </a:lnTo>
                    <a:lnTo>
                      <a:pt x="0" y="5"/>
                    </a:lnTo>
                    <a:lnTo>
                      <a:pt x="3" y="5"/>
                    </a:lnTo>
                    <a:lnTo>
                      <a:pt x="5" y="5"/>
                    </a:lnTo>
                    <a:lnTo>
                      <a:pt x="5" y="1"/>
                    </a:lnTo>
                    <a:lnTo>
                      <a:pt x="4" y="0"/>
                    </a:lnTo>
                    <a:lnTo>
                      <a:pt x="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9" name="Freeform 705">
                <a:extLst>
                  <a:ext uri="{FF2B5EF4-FFF2-40B4-BE49-F238E27FC236}">
                    <a16:creationId xmlns:a16="http://schemas.microsoft.com/office/drawing/2014/main" id="{66A20B47-E990-4706-FB2A-A27589BB81EC}"/>
                  </a:ext>
                </a:extLst>
              </p:cNvPr>
              <p:cNvSpPr>
                <a:spLocks/>
              </p:cNvSpPr>
              <p:nvPr/>
            </p:nvSpPr>
            <p:spPr bwMode="auto">
              <a:xfrm rot="4459259">
                <a:off x="2945" y="2797"/>
                <a:ext cx="45" cy="90"/>
              </a:xfrm>
              <a:custGeom>
                <a:avLst/>
                <a:gdLst>
                  <a:gd name="T0" fmla="*/ 23 w 87"/>
                  <a:gd name="T1" fmla="*/ 1 h 165"/>
                  <a:gd name="T2" fmla="*/ 22 w 87"/>
                  <a:gd name="T3" fmla="*/ 0 h 165"/>
                  <a:gd name="T4" fmla="*/ 20 w 87"/>
                  <a:gd name="T5" fmla="*/ 3 h 165"/>
                  <a:gd name="T6" fmla="*/ 20 w 87"/>
                  <a:gd name="T7" fmla="*/ 3 h 165"/>
                  <a:gd name="T8" fmla="*/ 18 w 87"/>
                  <a:gd name="T9" fmla="*/ 6 h 165"/>
                  <a:gd name="T10" fmla="*/ 18 w 87"/>
                  <a:gd name="T11" fmla="*/ 6 h 165"/>
                  <a:gd name="T12" fmla="*/ 16 w 87"/>
                  <a:gd name="T13" fmla="*/ 10 h 165"/>
                  <a:gd name="T14" fmla="*/ 16 w 87"/>
                  <a:gd name="T15" fmla="*/ 10 h 165"/>
                  <a:gd name="T16" fmla="*/ 14 w 87"/>
                  <a:gd name="T17" fmla="*/ 14 h 165"/>
                  <a:gd name="T18" fmla="*/ 12 w 87"/>
                  <a:gd name="T19" fmla="*/ 18 h 165"/>
                  <a:gd name="T20" fmla="*/ 12 w 87"/>
                  <a:gd name="T21" fmla="*/ 18 h 165"/>
                  <a:gd name="T22" fmla="*/ 9 w 87"/>
                  <a:gd name="T23" fmla="*/ 27 h 165"/>
                  <a:gd name="T24" fmla="*/ 9 w 87"/>
                  <a:gd name="T25" fmla="*/ 27 h 165"/>
                  <a:gd name="T26" fmla="*/ 7 w 87"/>
                  <a:gd name="T27" fmla="*/ 31 h 165"/>
                  <a:gd name="T28" fmla="*/ 5 w 87"/>
                  <a:gd name="T29" fmla="*/ 35 h 165"/>
                  <a:gd name="T30" fmla="*/ 5 w 87"/>
                  <a:gd name="T31" fmla="*/ 35 h 165"/>
                  <a:gd name="T32" fmla="*/ 4 w 87"/>
                  <a:gd name="T33" fmla="*/ 40 h 165"/>
                  <a:gd name="T34" fmla="*/ 4 w 87"/>
                  <a:gd name="T35" fmla="*/ 40 h 165"/>
                  <a:gd name="T36" fmla="*/ 3 w 87"/>
                  <a:gd name="T37" fmla="*/ 44 h 165"/>
                  <a:gd name="T38" fmla="*/ 1 w 87"/>
                  <a:gd name="T39" fmla="*/ 49 h 165"/>
                  <a:gd name="T40" fmla="*/ 1 w 87"/>
                  <a:gd name="T41" fmla="*/ 49 h 165"/>
                  <a:gd name="T42" fmla="*/ 1 w 87"/>
                  <a:gd name="T43" fmla="*/ 49 h 165"/>
                  <a:gd name="T44" fmla="*/ 1 w 87"/>
                  <a:gd name="T45" fmla="*/ 49 h 165"/>
                  <a:gd name="T46" fmla="*/ 1 w 87"/>
                  <a:gd name="T47" fmla="*/ 49 h 165"/>
                  <a:gd name="T48" fmla="*/ 1 w 87"/>
                  <a:gd name="T49" fmla="*/ 49 h 165"/>
                  <a:gd name="T50" fmla="*/ 1 w 87"/>
                  <a:gd name="T51" fmla="*/ 48 h 165"/>
                  <a:gd name="T52" fmla="*/ 0 w 87"/>
                  <a:gd name="T53" fmla="*/ 49 h 165"/>
                  <a:gd name="T54" fmla="*/ 0 w 87"/>
                  <a:gd name="T55" fmla="*/ 49 h 165"/>
                  <a:gd name="T56" fmla="*/ 1 w 87"/>
                  <a:gd name="T57" fmla="*/ 49 h 165"/>
                  <a:gd name="T58" fmla="*/ 2 w 87"/>
                  <a:gd name="T59" fmla="*/ 49 h 165"/>
                  <a:gd name="T60" fmla="*/ 2 w 87"/>
                  <a:gd name="T61" fmla="*/ 48 h 165"/>
                  <a:gd name="T62" fmla="*/ 3 w 87"/>
                  <a:gd name="T63" fmla="*/ 44 h 165"/>
                  <a:gd name="T64" fmla="*/ 3 w 87"/>
                  <a:gd name="T65" fmla="*/ 44 h 165"/>
                  <a:gd name="T66" fmla="*/ 4 w 87"/>
                  <a:gd name="T67" fmla="*/ 40 h 165"/>
                  <a:gd name="T68" fmla="*/ 6 w 87"/>
                  <a:gd name="T69" fmla="*/ 35 h 165"/>
                  <a:gd name="T70" fmla="*/ 8 w 87"/>
                  <a:gd name="T71" fmla="*/ 31 h 165"/>
                  <a:gd name="T72" fmla="*/ 8 w 87"/>
                  <a:gd name="T73" fmla="*/ 31 h 165"/>
                  <a:gd name="T74" fmla="*/ 9 w 87"/>
                  <a:gd name="T75" fmla="*/ 27 h 165"/>
                  <a:gd name="T76" fmla="*/ 12 w 87"/>
                  <a:gd name="T77" fmla="*/ 18 h 165"/>
                  <a:gd name="T78" fmla="*/ 14 w 87"/>
                  <a:gd name="T79" fmla="*/ 14 h 165"/>
                  <a:gd name="T80" fmla="*/ 14 w 87"/>
                  <a:gd name="T81" fmla="*/ 14 h 165"/>
                  <a:gd name="T82" fmla="*/ 17 w 87"/>
                  <a:gd name="T83" fmla="*/ 10 h 165"/>
                  <a:gd name="T84" fmla="*/ 18 w 87"/>
                  <a:gd name="T85" fmla="*/ 8 h 165"/>
                  <a:gd name="T86" fmla="*/ 21 w 87"/>
                  <a:gd name="T87" fmla="*/ 4 h 165"/>
                  <a:gd name="T88" fmla="*/ 23 w 87"/>
                  <a:gd name="T89" fmla="*/ 1 h 165"/>
                  <a:gd name="T90" fmla="*/ 23 w 87"/>
                  <a:gd name="T91" fmla="*/ 1 h 165"/>
                  <a:gd name="T92" fmla="*/ 23 w 87"/>
                  <a:gd name="T93" fmla="*/ 1 h 165"/>
                  <a:gd name="T94" fmla="*/ 23 w 87"/>
                  <a:gd name="T95" fmla="*/ 1 h 1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
                  <a:gd name="T145" fmla="*/ 0 h 165"/>
                  <a:gd name="T146" fmla="*/ 87 w 87"/>
                  <a:gd name="T147" fmla="*/ 165 h 1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 h="165">
                    <a:moveTo>
                      <a:pt x="85" y="1"/>
                    </a:moveTo>
                    <a:lnTo>
                      <a:pt x="84" y="0"/>
                    </a:lnTo>
                    <a:lnTo>
                      <a:pt x="75" y="10"/>
                    </a:lnTo>
                    <a:lnTo>
                      <a:pt x="66" y="20"/>
                    </a:lnTo>
                    <a:lnTo>
                      <a:pt x="66" y="21"/>
                    </a:lnTo>
                    <a:lnTo>
                      <a:pt x="59" y="35"/>
                    </a:lnTo>
                    <a:lnTo>
                      <a:pt x="52" y="48"/>
                    </a:lnTo>
                    <a:lnTo>
                      <a:pt x="45" y="61"/>
                    </a:lnTo>
                    <a:lnTo>
                      <a:pt x="32" y="89"/>
                    </a:lnTo>
                    <a:lnTo>
                      <a:pt x="27" y="105"/>
                    </a:lnTo>
                    <a:lnTo>
                      <a:pt x="20" y="119"/>
                    </a:lnTo>
                    <a:lnTo>
                      <a:pt x="14" y="134"/>
                    </a:lnTo>
                    <a:lnTo>
                      <a:pt x="9" y="149"/>
                    </a:lnTo>
                    <a:lnTo>
                      <a:pt x="1" y="163"/>
                    </a:lnTo>
                    <a:lnTo>
                      <a:pt x="2" y="163"/>
                    </a:lnTo>
                    <a:lnTo>
                      <a:pt x="2" y="164"/>
                    </a:lnTo>
                    <a:lnTo>
                      <a:pt x="2" y="163"/>
                    </a:lnTo>
                    <a:lnTo>
                      <a:pt x="4" y="163"/>
                    </a:lnTo>
                    <a:lnTo>
                      <a:pt x="2" y="163"/>
                    </a:lnTo>
                    <a:lnTo>
                      <a:pt x="2" y="162"/>
                    </a:lnTo>
                    <a:lnTo>
                      <a:pt x="0" y="163"/>
                    </a:lnTo>
                    <a:lnTo>
                      <a:pt x="0" y="165"/>
                    </a:lnTo>
                    <a:lnTo>
                      <a:pt x="2" y="165"/>
                    </a:lnTo>
                    <a:lnTo>
                      <a:pt x="5" y="165"/>
                    </a:lnTo>
                    <a:lnTo>
                      <a:pt x="5" y="161"/>
                    </a:lnTo>
                    <a:lnTo>
                      <a:pt x="11" y="149"/>
                    </a:lnTo>
                    <a:lnTo>
                      <a:pt x="16" y="134"/>
                    </a:lnTo>
                    <a:lnTo>
                      <a:pt x="23" y="119"/>
                    </a:lnTo>
                    <a:lnTo>
                      <a:pt x="29" y="105"/>
                    </a:lnTo>
                    <a:lnTo>
                      <a:pt x="34" y="89"/>
                    </a:lnTo>
                    <a:lnTo>
                      <a:pt x="47" y="61"/>
                    </a:lnTo>
                    <a:lnTo>
                      <a:pt x="55" y="48"/>
                    </a:lnTo>
                    <a:lnTo>
                      <a:pt x="61" y="35"/>
                    </a:lnTo>
                    <a:lnTo>
                      <a:pt x="68" y="25"/>
                    </a:lnTo>
                    <a:lnTo>
                      <a:pt x="78" y="12"/>
                    </a:lnTo>
                    <a:lnTo>
                      <a:pt x="87" y="2"/>
                    </a:lnTo>
                    <a:lnTo>
                      <a:pt x="87" y="1"/>
                    </a:lnTo>
                    <a:lnTo>
                      <a:pt x="85"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0" name="Freeform 706">
                <a:extLst>
                  <a:ext uri="{FF2B5EF4-FFF2-40B4-BE49-F238E27FC236}">
                    <a16:creationId xmlns:a16="http://schemas.microsoft.com/office/drawing/2014/main" id="{86110ACC-1F8C-BB65-3D0F-AE1028950EBF}"/>
                  </a:ext>
                </a:extLst>
              </p:cNvPr>
              <p:cNvSpPr>
                <a:spLocks/>
              </p:cNvSpPr>
              <p:nvPr/>
            </p:nvSpPr>
            <p:spPr bwMode="auto">
              <a:xfrm rot="4459259">
                <a:off x="2911" y="2831"/>
                <a:ext cx="3" cy="3"/>
              </a:xfrm>
              <a:custGeom>
                <a:avLst/>
                <a:gdLst>
                  <a:gd name="T0" fmla="*/ 1 w 7"/>
                  <a:gd name="T1" fmla="*/ 1 h 6"/>
                  <a:gd name="T2" fmla="*/ 1 w 7"/>
                  <a:gd name="T3" fmla="*/ 0 h 6"/>
                  <a:gd name="T4" fmla="*/ 0 w 7"/>
                  <a:gd name="T5" fmla="*/ 1 h 6"/>
                  <a:gd name="T6" fmla="*/ 0 w 7"/>
                  <a:gd name="T7" fmla="*/ 2 h 6"/>
                  <a:gd name="T8" fmla="*/ 0 w 7"/>
                  <a:gd name="T9" fmla="*/ 2 h 6"/>
                  <a:gd name="T10" fmla="*/ 1 w 7"/>
                  <a:gd name="T11" fmla="*/ 1 h 6"/>
                  <a:gd name="T12" fmla="*/ 1 w 7"/>
                  <a:gd name="T13" fmla="*/ 1 h 6"/>
                  <a:gd name="T14" fmla="*/ 1 w 7"/>
                  <a:gd name="T15" fmla="*/ 1 h 6"/>
                  <a:gd name="T16" fmla="*/ 1 w 7"/>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6" y="1"/>
                    </a:moveTo>
                    <a:lnTo>
                      <a:pt x="4" y="0"/>
                    </a:lnTo>
                    <a:lnTo>
                      <a:pt x="0" y="4"/>
                    </a:lnTo>
                    <a:lnTo>
                      <a:pt x="2" y="5"/>
                    </a:lnTo>
                    <a:lnTo>
                      <a:pt x="3" y="6"/>
                    </a:lnTo>
                    <a:lnTo>
                      <a:pt x="7" y="3"/>
                    </a:lnTo>
                    <a:lnTo>
                      <a:pt x="7" y="1"/>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1" name="Freeform 707">
                <a:extLst>
                  <a:ext uri="{FF2B5EF4-FFF2-40B4-BE49-F238E27FC236}">
                    <a16:creationId xmlns:a16="http://schemas.microsoft.com/office/drawing/2014/main" id="{C201F550-DE34-D7E7-FFE1-D1FF22A7B5A5}"/>
                  </a:ext>
                </a:extLst>
              </p:cNvPr>
              <p:cNvSpPr>
                <a:spLocks/>
              </p:cNvSpPr>
              <p:nvPr/>
            </p:nvSpPr>
            <p:spPr bwMode="auto">
              <a:xfrm rot="4459259">
                <a:off x="2919" y="2809"/>
                <a:ext cx="3" cy="7"/>
              </a:xfrm>
              <a:custGeom>
                <a:avLst/>
                <a:gdLst>
                  <a:gd name="T0" fmla="*/ 1 w 6"/>
                  <a:gd name="T1" fmla="*/ 4 h 11"/>
                  <a:gd name="T2" fmla="*/ 2 w 6"/>
                  <a:gd name="T3" fmla="*/ 4 h 11"/>
                  <a:gd name="T4" fmla="*/ 2 w 6"/>
                  <a:gd name="T5" fmla="*/ 1 h 11"/>
                  <a:gd name="T6" fmla="*/ 1 w 6"/>
                  <a:gd name="T7" fmla="*/ 0 h 11"/>
                  <a:gd name="T8" fmla="*/ 1 w 6"/>
                  <a:gd name="T9" fmla="*/ 1 h 11"/>
                  <a:gd name="T10" fmla="*/ 0 w 6"/>
                  <a:gd name="T11" fmla="*/ 1 h 11"/>
                  <a:gd name="T12" fmla="*/ 0 w 6"/>
                  <a:gd name="T13" fmla="*/ 4 h 11"/>
                  <a:gd name="T14" fmla="*/ 1 w 6"/>
                  <a:gd name="T15" fmla="*/ 4 h 11"/>
                  <a:gd name="T16" fmla="*/ 1 w 6"/>
                  <a:gd name="T17" fmla="*/ 4 h 11"/>
                  <a:gd name="T18" fmla="*/ 1 w 6"/>
                  <a:gd name="T19" fmla="*/ 4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3" y="10"/>
                    </a:moveTo>
                    <a:lnTo>
                      <a:pt x="6" y="10"/>
                    </a:lnTo>
                    <a:lnTo>
                      <a:pt x="6" y="2"/>
                    </a:lnTo>
                    <a:lnTo>
                      <a:pt x="2" y="0"/>
                    </a:lnTo>
                    <a:lnTo>
                      <a:pt x="2" y="2"/>
                    </a:lnTo>
                    <a:lnTo>
                      <a:pt x="0" y="2"/>
                    </a:lnTo>
                    <a:lnTo>
                      <a:pt x="0" y="10"/>
                    </a:lnTo>
                    <a:lnTo>
                      <a:pt x="2" y="11"/>
                    </a:lnTo>
                    <a:lnTo>
                      <a:pt x="3" y="1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2" name="Freeform 708">
                <a:extLst>
                  <a:ext uri="{FF2B5EF4-FFF2-40B4-BE49-F238E27FC236}">
                    <a16:creationId xmlns:a16="http://schemas.microsoft.com/office/drawing/2014/main" id="{E387917C-43AE-FD5A-5AA1-0D382EA37CCD}"/>
                  </a:ext>
                </a:extLst>
              </p:cNvPr>
              <p:cNvSpPr>
                <a:spLocks/>
              </p:cNvSpPr>
              <p:nvPr/>
            </p:nvSpPr>
            <p:spPr bwMode="auto">
              <a:xfrm rot="4459259">
                <a:off x="2926" y="2807"/>
                <a:ext cx="9" cy="15"/>
              </a:xfrm>
              <a:custGeom>
                <a:avLst/>
                <a:gdLst>
                  <a:gd name="T0" fmla="*/ 1 w 19"/>
                  <a:gd name="T1" fmla="*/ 8 h 27"/>
                  <a:gd name="T2" fmla="*/ 2 w 19"/>
                  <a:gd name="T3" fmla="*/ 4 h 27"/>
                  <a:gd name="T4" fmla="*/ 2 w 19"/>
                  <a:gd name="T5" fmla="*/ 4 h 27"/>
                  <a:gd name="T6" fmla="*/ 4 w 19"/>
                  <a:gd name="T7" fmla="*/ 1 h 27"/>
                  <a:gd name="T8" fmla="*/ 4 w 19"/>
                  <a:gd name="T9" fmla="*/ 1 h 27"/>
                  <a:gd name="T10" fmla="*/ 4 w 19"/>
                  <a:gd name="T11" fmla="*/ 0 h 27"/>
                  <a:gd name="T12" fmla="*/ 2 w 19"/>
                  <a:gd name="T13" fmla="*/ 4 h 27"/>
                  <a:gd name="T14" fmla="*/ 0 w 19"/>
                  <a:gd name="T15" fmla="*/ 8 h 27"/>
                  <a:gd name="T16" fmla="*/ 1 w 19"/>
                  <a:gd name="T17" fmla="*/ 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7"/>
                  <a:gd name="T29" fmla="*/ 19 w 1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7">
                    <a:moveTo>
                      <a:pt x="4" y="27"/>
                    </a:moveTo>
                    <a:lnTo>
                      <a:pt x="11" y="15"/>
                    </a:lnTo>
                    <a:lnTo>
                      <a:pt x="19" y="3"/>
                    </a:lnTo>
                    <a:lnTo>
                      <a:pt x="18" y="2"/>
                    </a:lnTo>
                    <a:lnTo>
                      <a:pt x="16" y="0"/>
                    </a:lnTo>
                    <a:lnTo>
                      <a:pt x="9" y="12"/>
                    </a:lnTo>
                    <a:lnTo>
                      <a:pt x="0" y="25"/>
                    </a:lnTo>
                    <a:lnTo>
                      <a:pt x="4" y="2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3" name="Freeform 709">
                <a:extLst>
                  <a:ext uri="{FF2B5EF4-FFF2-40B4-BE49-F238E27FC236}">
                    <a16:creationId xmlns:a16="http://schemas.microsoft.com/office/drawing/2014/main" id="{DA2B8AF5-FC6C-7A43-349F-27EE671C9578}"/>
                  </a:ext>
                </a:extLst>
              </p:cNvPr>
              <p:cNvSpPr>
                <a:spLocks/>
              </p:cNvSpPr>
              <p:nvPr/>
            </p:nvSpPr>
            <p:spPr bwMode="auto">
              <a:xfrm rot="4459259">
                <a:off x="2959" y="2789"/>
                <a:ext cx="23" cy="62"/>
              </a:xfrm>
              <a:custGeom>
                <a:avLst/>
                <a:gdLst>
                  <a:gd name="T0" fmla="*/ 1 w 45"/>
                  <a:gd name="T1" fmla="*/ 34 h 114"/>
                  <a:gd name="T2" fmla="*/ 1 w 45"/>
                  <a:gd name="T3" fmla="*/ 34 h 114"/>
                  <a:gd name="T4" fmla="*/ 1 w 45"/>
                  <a:gd name="T5" fmla="*/ 33 h 114"/>
                  <a:gd name="T6" fmla="*/ 3 w 45"/>
                  <a:gd name="T7" fmla="*/ 29 h 114"/>
                  <a:gd name="T8" fmla="*/ 3 w 45"/>
                  <a:gd name="T9" fmla="*/ 29 h 114"/>
                  <a:gd name="T10" fmla="*/ 5 w 45"/>
                  <a:gd name="T11" fmla="*/ 26 h 114"/>
                  <a:gd name="T12" fmla="*/ 5 w 45"/>
                  <a:gd name="T13" fmla="*/ 26 h 114"/>
                  <a:gd name="T14" fmla="*/ 8 w 45"/>
                  <a:gd name="T15" fmla="*/ 13 h 114"/>
                  <a:gd name="T16" fmla="*/ 8 w 45"/>
                  <a:gd name="T17" fmla="*/ 13 h 114"/>
                  <a:gd name="T18" fmla="*/ 9 w 45"/>
                  <a:gd name="T19" fmla="*/ 9 h 114"/>
                  <a:gd name="T20" fmla="*/ 9 w 45"/>
                  <a:gd name="T21" fmla="*/ 9 h 114"/>
                  <a:gd name="T22" fmla="*/ 10 w 45"/>
                  <a:gd name="T23" fmla="*/ 4 h 114"/>
                  <a:gd name="T24" fmla="*/ 12 w 45"/>
                  <a:gd name="T25" fmla="*/ 0 h 114"/>
                  <a:gd name="T26" fmla="*/ 12 w 45"/>
                  <a:gd name="T27" fmla="*/ 0 h 114"/>
                  <a:gd name="T28" fmla="*/ 11 w 45"/>
                  <a:gd name="T29" fmla="*/ 0 h 114"/>
                  <a:gd name="T30" fmla="*/ 10 w 45"/>
                  <a:gd name="T31" fmla="*/ 4 h 114"/>
                  <a:gd name="T32" fmla="*/ 10 w 45"/>
                  <a:gd name="T33" fmla="*/ 4 h 114"/>
                  <a:gd name="T34" fmla="*/ 9 w 45"/>
                  <a:gd name="T35" fmla="*/ 9 h 114"/>
                  <a:gd name="T36" fmla="*/ 8 w 45"/>
                  <a:gd name="T37" fmla="*/ 13 h 114"/>
                  <a:gd name="T38" fmla="*/ 4 w 45"/>
                  <a:gd name="T39" fmla="*/ 26 h 114"/>
                  <a:gd name="T40" fmla="*/ 2 w 45"/>
                  <a:gd name="T41" fmla="*/ 29 h 114"/>
                  <a:gd name="T42" fmla="*/ 0 w 45"/>
                  <a:gd name="T43" fmla="*/ 33 h 114"/>
                  <a:gd name="T44" fmla="*/ 1 w 45"/>
                  <a:gd name="T45" fmla="*/ 33 h 114"/>
                  <a:gd name="T46" fmla="*/ 1 w 45"/>
                  <a:gd name="T47" fmla="*/ 34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114"/>
                  <a:gd name="T74" fmla="*/ 45 w 45"/>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114">
                    <a:moveTo>
                      <a:pt x="3" y="114"/>
                    </a:moveTo>
                    <a:lnTo>
                      <a:pt x="3" y="114"/>
                    </a:lnTo>
                    <a:lnTo>
                      <a:pt x="3" y="113"/>
                    </a:lnTo>
                    <a:lnTo>
                      <a:pt x="11" y="99"/>
                    </a:lnTo>
                    <a:lnTo>
                      <a:pt x="17" y="86"/>
                    </a:lnTo>
                    <a:lnTo>
                      <a:pt x="32" y="44"/>
                    </a:lnTo>
                    <a:lnTo>
                      <a:pt x="36" y="29"/>
                    </a:lnTo>
                    <a:lnTo>
                      <a:pt x="40" y="14"/>
                    </a:lnTo>
                    <a:lnTo>
                      <a:pt x="45" y="0"/>
                    </a:lnTo>
                    <a:lnTo>
                      <a:pt x="43" y="0"/>
                    </a:lnTo>
                    <a:lnTo>
                      <a:pt x="37" y="14"/>
                    </a:lnTo>
                    <a:lnTo>
                      <a:pt x="34" y="29"/>
                    </a:lnTo>
                    <a:lnTo>
                      <a:pt x="30" y="44"/>
                    </a:lnTo>
                    <a:lnTo>
                      <a:pt x="14" y="86"/>
                    </a:lnTo>
                    <a:lnTo>
                      <a:pt x="8" y="99"/>
                    </a:lnTo>
                    <a:lnTo>
                      <a:pt x="0" y="113"/>
                    </a:lnTo>
                    <a:lnTo>
                      <a:pt x="2" y="113"/>
                    </a:lnTo>
                    <a:lnTo>
                      <a:pt x="3" y="11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4" name="Freeform 710">
                <a:extLst>
                  <a:ext uri="{FF2B5EF4-FFF2-40B4-BE49-F238E27FC236}">
                    <a16:creationId xmlns:a16="http://schemas.microsoft.com/office/drawing/2014/main" id="{E7235675-4479-2EE5-D382-B2C50CDBB518}"/>
                  </a:ext>
                </a:extLst>
              </p:cNvPr>
              <p:cNvSpPr>
                <a:spLocks/>
              </p:cNvSpPr>
              <p:nvPr/>
            </p:nvSpPr>
            <p:spPr bwMode="auto">
              <a:xfrm rot="4459259">
                <a:off x="3009" y="2812"/>
                <a:ext cx="6" cy="18"/>
              </a:xfrm>
              <a:custGeom>
                <a:avLst/>
                <a:gdLst>
                  <a:gd name="T0" fmla="*/ 1 w 10"/>
                  <a:gd name="T1" fmla="*/ 10 h 33"/>
                  <a:gd name="T2" fmla="*/ 2 w 10"/>
                  <a:gd name="T3" fmla="*/ 5 h 33"/>
                  <a:gd name="T4" fmla="*/ 2 w 10"/>
                  <a:gd name="T5" fmla="*/ 5 h 33"/>
                  <a:gd name="T6" fmla="*/ 3 w 10"/>
                  <a:gd name="T7" fmla="*/ 1 h 33"/>
                  <a:gd name="T8" fmla="*/ 4 w 10"/>
                  <a:gd name="T9" fmla="*/ 0 h 33"/>
                  <a:gd name="T10" fmla="*/ 3 w 10"/>
                  <a:gd name="T11" fmla="*/ 0 h 33"/>
                  <a:gd name="T12" fmla="*/ 2 w 10"/>
                  <a:gd name="T13" fmla="*/ 0 h 33"/>
                  <a:gd name="T14" fmla="*/ 2 w 10"/>
                  <a:gd name="T15" fmla="*/ 1 h 33"/>
                  <a:gd name="T16" fmla="*/ 2 w 10"/>
                  <a:gd name="T17" fmla="*/ 1 h 33"/>
                  <a:gd name="T18" fmla="*/ 2 w 10"/>
                  <a:gd name="T19" fmla="*/ 1 h 33"/>
                  <a:gd name="T20" fmla="*/ 3 w 10"/>
                  <a:gd name="T21" fmla="*/ 1 h 33"/>
                  <a:gd name="T22" fmla="*/ 2 w 10"/>
                  <a:gd name="T23" fmla="*/ 1 h 33"/>
                  <a:gd name="T24" fmla="*/ 2 w 10"/>
                  <a:gd name="T25" fmla="*/ 1 h 33"/>
                  <a:gd name="T26" fmla="*/ 2 w 10"/>
                  <a:gd name="T27" fmla="*/ 1 h 33"/>
                  <a:gd name="T28" fmla="*/ 2 w 10"/>
                  <a:gd name="T29" fmla="*/ 1 h 33"/>
                  <a:gd name="T30" fmla="*/ 1 w 10"/>
                  <a:gd name="T31" fmla="*/ 5 h 33"/>
                  <a:gd name="T32" fmla="*/ 0 w 10"/>
                  <a:gd name="T33" fmla="*/ 10 h 33"/>
                  <a:gd name="T34" fmla="*/ 1 w 10"/>
                  <a:gd name="T35" fmla="*/ 1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33"/>
                  <a:gd name="T56" fmla="*/ 10 w 10"/>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33">
                    <a:moveTo>
                      <a:pt x="2" y="33"/>
                    </a:moveTo>
                    <a:lnTo>
                      <a:pt x="6" y="17"/>
                    </a:lnTo>
                    <a:lnTo>
                      <a:pt x="8" y="3"/>
                    </a:lnTo>
                    <a:lnTo>
                      <a:pt x="10" y="0"/>
                    </a:lnTo>
                    <a:lnTo>
                      <a:pt x="8" y="0"/>
                    </a:lnTo>
                    <a:lnTo>
                      <a:pt x="7" y="0"/>
                    </a:lnTo>
                    <a:lnTo>
                      <a:pt x="6" y="3"/>
                    </a:lnTo>
                    <a:lnTo>
                      <a:pt x="7" y="4"/>
                    </a:lnTo>
                    <a:lnTo>
                      <a:pt x="7" y="3"/>
                    </a:lnTo>
                    <a:lnTo>
                      <a:pt x="8" y="3"/>
                    </a:lnTo>
                    <a:lnTo>
                      <a:pt x="7" y="3"/>
                    </a:lnTo>
                    <a:lnTo>
                      <a:pt x="7" y="2"/>
                    </a:lnTo>
                    <a:lnTo>
                      <a:pt x="7" y="3"/>
                    </a:lnTo>
                    <a:lnTo>
                      <a:pt x="6" y="3"/>
                    </a:lnTo>
                    <a:lnTo>
                      <a:pt x="3" y="17"/>
                    </a:lnTo>
                    <a:lnTo>
                      <a:pt x="0" y="33"/>
                    </a:lnTo>
                    <a:lnTo>
                      <a:pt x="2" y="3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5" name="Freeform 711">
                <a:extLst>
                  <a:ext uri="{FF2B5EF4-FFF2-40B4-BE49-F238E27FC236}">
                    <a16:creationId xmlns:a16="http://schemas.microsoft.com/office/drawing/2014/main" id="{0397FBB4-D693-C538-067D-7756C43F28D0}"/>
                  </a:ext>
                </a:extLst>
              </p:cNvPr>
              <p:cNvSpPr>
                <a:spLocks/>
              </p:cNvSpPr>
              <p:nvPr/>
            </p:nvSpPr>
            <p:spPr bwMode="auto">
              <a:xfrm rot="4459259">
                <a:off x="3021" y="2821"/>
                <a:ext cx="4" cy="3"/>
              </a:xfrm>
              <a:custGeom>
                <a:avLst/>
                <a:gdLst>
                  <a:gd name="T0" fmla="*/ 1 w 6"/>
                  <a:gd name="T1" fmla="*/ 2 h 4"/>
                  <a:gd name="T2" fmla="*/ 1 w 6"/>
                  <a:gd name="T3" fmla="*/ 2 h 4"/>
                  <a:gd name="T4" fmla="*/ 3 w 6"/>
                  <a:gd name="T5" fmla="*/ 2 h 4"/>
                  <a:gd name="T6" fmla="*/ 3 w 6"/>
                  <a:gd name="T7" fmla="*/ 2 h 4"/>
                  <a:gd name="T8" fmla="*/ 3 w 6"/>
                  <a:gd name="T9" fmla="*/ 0 h 4"/>
                  <a:gd name="T10" fmla="*/ 1 w 6"/>
                  <a:gd name="T11" fmla="*/ 0 h 4"/>
                  <a:gd name="T12" fmla="*/ 0 w 6"/>
                  <a:gd name="T13" fmla="*/ 1 h 4"/>
                  <a:gd name="T14" fmla="*/ 0 w 6"/>
                  <a:gd name="T15" fmla="*/ 1 h 4"/>
                  <a:gd name="T16" fmla="*/ 1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1" y="2"/>
                    </a:moveTo>
                    <a:lnTo>
                      <a:pt x="1" y="4"/>
                    </a:lnTo>
                    <a:lnTo>
                      <a:pt x="6" y="4"/>
                    </a:lnTo>
                    <a:lnTo>
                      <a:pt x="6" y="2"/>
                    </a:lnTo>
                    <a:lnTo>
                      <a:pt x="6" y="0"/>
                    </a:lnTo>
                    <a:lnTo>
                      <a:pt x="1" y="0"/>
                    </a:lnTo>
                    <a:lnTo>
                      <a:pt x="0" y="1"/>
                    </a:lnTo>
                    <a:lnTo>
                      <a:pt x="1"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6" name="Freeform 712">
                <a:extLst>
                  <a:ext uri="{FF2B5EF4-FFF2-40B4-BE49-F238E27FC236}">
                    <a16:creationId xmlns:a16="http://schemas.microsoft.com/office/drawing/2014/main" id="{03E8490E-ED6F-5580-968F-FF0FC7EABFE3}"/>
                  </a:ext>
                </a:extLst>
              </p:cNvPr>
              <p:cNvSpPr>
                <a:spLocks/>
              </p:cNvSpPr>
              <p:nvPr/>
            </p:nvSpPr>
            <p:spPr bwMode="auto">
              <a:xfrm rot="4459259">
                <a:off x="3191" y="2683"/>
                <a:ext cx="78" cy="211"/>
              </a:xfrm>
              <a:custGeom>
                <a:avLst/>
                <a:gdLst>
                  <a:gd name="T0" fmla="*/ 20 w 151"/>
                  <a:gd name="T1" fmla="*/ 2 h 391"/>
                  <a:gd name="T2" fmla="*/ 22 w 151"/>
                  <a:gd name="T3" fmla="*/ 4 h 391"/>
                  <a:gd name="T4" fmla="*/ 26 w 151"/>
                  <a:gd name="T5" fmla="*/ 6 h 391"/>
                  <a:gd name="T6" fmla="*/ 29 w 151"/>
                  <a:gd name="T7" fmla="*/ 7 h 391"/>
                  <a:gd name="T8" fmla="*/ 32 w 151"/>
                  <a:gd name="T9" fmla="*/ 7 h 391"/>
                  <a:gd name="T10" fmla="*/ 35 w 151"/>
                  <a:gd name="T11" fmla="*/ 6 h 391"/>
                  <a:gd name="T12" fmla="*/ 37 w 151"/>
                  <a:gd name="T13" fmla="*/ 4 h 391"/>
                  <a:gd name="T14" fmla="*/ 38 w 151"/>
                  <a:gd name="T15" fmla="*/ 5 h 391"/>
                  <a:gd name="T16" fmla="*/ 39 w 151"/>
                  <a:gd name="T17" fmla="*/ 5 h 391"/>
                  <a:gd name="T18" fmla="*/ 39 w 151"/>
                  <a:gd name="T19" fmla="*/ 7 h 391"/>
                  <a:gd name="T20" fmla="*/ 40 w 151"/>
                  <a:gd name="T21" fmla="*/ 9 h 391"/>
                  <a:gd name="T22" fmla="*/ 40 w 151"/>
                  <a:gd name="T23" fmla="*/ 10 h 391"/>
                  <a:gd name="T24" fmla="*/ 37 w 151"/>
                  <a:gd name="T25" fmla="*/ 18 h 391"/>
                  <a:gd name="T26" fmla="*/ 33 w 151"/>
                  <a:gd name="T27" fmla="*/ 32 h 391"/>
                  <a:gd name="T28" fmla="*/ 29 w 151"/>
                  <a:gd name="T29" fmla="*/ 46 h 391"/>
                  <a:gd name="T30" fmla="*/ 27 w 151"/>
                  <a:gd name="T31" fmla="*/ 62 h 391"/>
                  <a:gd name="T32" fmla="*/ 25 w 151"/>
                  <a:gd name="T33" fmla="*/ 77 h 391"/>
                  <a:gd name="T34" fmla="*/ 22 w 151"/>
                  <a:gd name="T35" fmla="*/ 93 h 391"/>
                  <a:gd name="T36" fmla="*/ 21 w 151"/>
                  <a:gd name="T37" fmla="*/ 101 h 391"/>
                  <a:gd name="T38" fmla="*/ 21 w 151"/>
                  <a:gd name="T39" fmla="*/ 104 h 391"/>
                  <a:gd name="T40" fmla="*/ 20 w 151"/>
                  <a:gd name="T41" fmla="*/ 105 h 391"/>
                  <a:gd name="T42" fmla="*/ 19 w 151"/>
                  <a:gd name="T43" fmla="*/ 107 h 391"/>
                  <a:gd name="T44" fmla="*/ 18 w 151"/>
                  <a:gd name="T45" fmla="*/ 109 h 391"/>
                  <a:gd name="T46" fmla="*/ 17 w 151"/>
                  <a:gd name="T47" fmla="*/ 111 h 391"/>
                  <a:gd name="T48" fmla="*/ 15 w 151"/>
                  <a:gd name="T49" fmla="*/ 112 h 391"/>
                  <a:gd name="T50" fmla="*/ 12 w 151"/>
                  <a:gd name="T51" fmla="*/ 113 h 391"/>
                  <a:gd name="T52" fmla="*/ 11 w 151"/>
                  <a:gd name="T53" fmla="*/ 114 h 391"/>
                  <a:gd name="T54" fmla="*/ 9 w 151"/>
                  <a:gd name="T55" fmla="*/ 113 h 391"/>
                  <a:gd name="T56" fmla="*/ 7 w 151"/>
                  <a:gd name="T57" fmla="*/ 112 h 391"/>
                  <a:gd name="T58" fmla="*/ 5 w 151"/>
                  <a:gd name="T59" fmla="*/ 111 h 391"/>
                  <a:gd name="T60" fmla="*/ 3 w 151"/>
                  <a:gd name="T61" fmla="*/ 108 h 391"/>
                  <a:gd name="T62" fmla="*/ 2 w 151"/>
                  <a:gd name="T63" fmla="*/ 107 h 391"/>
                  <a:gd name="T64" fmla="*/ 1 w 151"/>
                  <a:gd name="T65" fmla="*/ 106 h 391"/>
                  <a:gd name="T66" fmla="*/ 1 w 151"/>
                  <a:gd name="T67" fmla="*/ 105 h 391"/>
                  <a:gd name="T68" fmla="*/ 0 w 151"/>
                  <a:gd name="T69" fmla="*/ 104 h 391"/>
                  <a:gd name="T70" fmla="*/ 0 w 151"/>
                  <a:gd name="T71" fmla="*/ 102 h 391"/>
                  <a:gd name="T72" fmla="*/ 3 w 151"/>
                  <a:gd name="T73" fmla="*/ 94 h 391"/>
                  <a:gd name="T74" fmla="*/ 6 w 151"/>
                  <a:gd name="T75" fmla="*/ 78 h 391"/>
                  <a:gd name="T76" fmla="*/ 10 w 151"/>
                  <a:gd name="T77" fmla="*/ 62 h 391"/>
                  <a:gd name="T78" fmla="*/ 12 w 151"/>
                  <a:gd name="T79" fmla="*/ 45 h 391"/>
                  <a:gd name="T80" fmla="*/ 13 w 151"/>
                  <a:gd name="T81" fmla="*/ 29 h 391"/>
                  <a:gd name="T82" fmla="*/ 13 w 151"/>
                  <a:gd name="T83" fmla="*/ 12 h 391"/>
                  <a:gd name="T84" fmla="*/ 13 w 151"/>
                  <a:gd name="T85" fmla="*/ 4 h 391"/>
                  <a:gd name="T86" fmla="*/ 14 w 151"/>
                  <a:gd name="T87" fmla="*/ 2 h 391"/>
                  <a:gd name="T88" fmla="*/ 15 w 151"/>
                  <a:gd name="T89" fmla="*/ 2 h 391"/>
                  <a:gd name="T90" fmla="*/ 16 w 151"/>
                  <a:gd name="T91" fmla="*/ 1 h 391"/>
                  <a:gd name="T92" fmla="*/ 17 w 151"/>
                  <a:gd name="T93" fmla="*/ 0 h 391"/>
                  <a:gd name="T94" fmla="*/ 18 w 151"/>
                  <a:gd name="T95" fmla="*/ 1 h 391"/>
                  <a:gd name="T96" fmla="*/ 19 w 151"/>
                  <a:gd name="T97" fmla="*/ 1 h 3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
                  <a:gd name="T148" fmla="*/ 0 h 391"/>
                  <a:gd name="T149" fmla="*/ 151 w 151"/>
                  <a:gd name="T150" fmla="*/ 391 h 3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 h="391">
                    <a:moveTo>
                      <a:pt x="69" y="2"/>
                    </a:moveTo>
                    <a:lnTo>
                      <a:pt x="74" y="7"/>
                    </a:lnTo>
                    <a:lnTo>
                      <a:pt x="79" y="12"/>
                    </a:lnTo>
                    <a:lnTo>
                      <a:pt x="84" y="15"/>
                    </a:lnTo>
                    <a:lnTo>
                      <a:pt x="91" y="18"/>
                    </a:lnTo>
                    <a:lnTo>
                      <a:pt x="96" y="20"/>
                    </a:lnTo>
                    <a:lnTo>
                      <a:pt x="102" y="22"/>
                    </a:lnTo>
                    <a:lnTo>
                      <a:pt x="108" y="24"/>
                    </a:lnTo>
                    <a:lnTo>
                      <a:pt x="114" y="25"/>
                    </a:lnTo>
                    <a:lnTo>
                      <a:pt x="120" y="24"/>
                    </a:lnTo>
                    <a:lnTo>
                      <a:pt x="125" y="22"/>
                    </a:lnTo>
                    <a:lnTo>
                      <a:pt x="130" y="20"/>
                    </a:lnTo>
                    <a:lnTo>
                      <a:pt x="134" y="16"/>
                    </a:lnTo>
                    <a:lnTo>
                      <a:pt x="137" y="15"/>
                    </a:lnTo>
                    <a:lnTo>
                      <a:pt x="139" y="15"/>
                    </a:lnTo>
                    <a:lnTo>
                      <a:pt x="142" y="16"/>
                    </a:lnTo>
                    <a:lnTo>
                      <a:pt x="143" y="18"/>
                    </a:lnTo>
                    <a:lnTo>
                      <a:pt x="146" y="19"/>
                    </a:lnTo>
                    <a:lnTo>
                      <a:pt x="147" y="21"/>
                    </a:lnTo>
                    <a:lnTo>
                      <a:pt x="148" y="24"/>
                    </a:lnTo>
                    <a:lnTo>
                      <a:pt x="149" y="27"/>
                    </a:lnTo>
                    <a:lnTo>
                      <a:pt x="151" y="30"/>
                    </a:lnTo>
                    <a:lnTo>
                      <a:pt x="151" y="32"/>
                    </a:lnTo>
                    <a:lnTo>
                      <a:pt x="151" y="35"/>
                    </a:lnTo>
                    <a:lnTo>
                      <a:pt x="149" y="37"/>
                    </a:lnTo>
                    <a:lnTo>
                      <a:pt x="139" y="62"/>
                    </a:lnTo>
                    <a:lnTo>
                      <a:pt x="130" y="87"/>
                    </a:lnTo>
                    <a:lnTo>
                      <a:pt x="121" y="112"/>
                    </a:lnTo>
                    <a:lnTo>
                      <a:pt x="115" y="137"/>
                    </a:lnTo>
                    <a:lnTo>
                      <a:pt x="110" y="160"/>
                    </a:lnTo>
                    <a:lnTo>
                      <a:pt x="105" y="187"/>
                    </a:lnTo>
                    <a:lnTo>
                      <a:pt x="100" y="213"/>
                    </a:lnTo>
                    <a:lnTo>
                      <a:pt x="96" y="239"/>
                    </a:lnTo>
                    <a:lnTo>
                      <a:pt x="92" y="265"/>
                    </a:lnTo>
                    <a:lnTo>
                      <a:pt x="88" y="291"/>
                    </a:lnTo>
                    <a:lnTo>
                      <a:pt x="84" y="318"/>
                    </a:lnTo>
                    <a:lnTo>
                      <a:pt x="79" y="347"/>
                    </a:lnTo>
                    <a:lnTo>
                      <a:pt x="79" y="349"/>
                    </a:lnTo>
                    <a:lnTo>
                      <a:pt x="79" y="352"/>
                    </a:lnTo>
                    <a:lnTo>
                      <a:pt x="78" y="355"/>
                    </a:lnTo>
                    <a:lnTo>
                      <a:pt x="77" y="358"/>
                    </a:lnTo>
                    <a:lnTo>
                      <a:pt x="75" y="361"/>
                    </a:lnTo>
                    <a:lnTo>
                      <a:pt x="74" y="365"/>
                    </a:lnTo>
                    <a:lnTo>
                      <a:pt x="71" y="368"/>
                    </a:lnTo>
                    <a:lnTo>
                      <a:pt x="70" y="372"/>
                    </a:lnTo>
                    <a:lnTo>
                      <a:pt x="68" y="374"/>
                    </a:lnTo>
                    <a:lnTo>
                      <a:pt x="66" y="377"/>
                    </a:lnTo>
                    <a:lnTo>
                      <a:pt x="64" y="379"/>
                    </a:lnTo>
                    <a:lnTo>
                      <a:pt x="61" y="382"/>
                    </a:lnTo>
                    <a:lnTo>
                      <a:pt x="56" y="384"/>
                    </a:lnTo>
                    <a:lnTo>
                      <a:pt x="51" y="386"/>
                    </a:lnTo>
                    <a:lnTo>
                      <a:pt x="47" y="389"/>
                    </a:lnTo>
                    <a:lnTo>
                      <a:pt x="43" y="390"/>
                    </a:lnTo>
                    <a:lnTo>
                      <a:pt x="40" y="391"/>
                    </a:lnTo>
                    <a:lnTo>
                      <a:pt x="36" y="391"/>
                    </a:lnTo>
                    <a:lnTo>
                      <a:pt x="33" y="390"/>
                    </a:lnTo>
                    <a:lnTo>
                      <a:pt x="29" y="389"/>
                    </a:lnTo>
                    <a:lnTo>
                      <a:pt x="25" y="386"/>
                    </a:lnTo>
                    <a:lnTo>
                      <a:pt x="22" y="383"/>
                    </a:lnTo>
                    <a:lnTo>
                      <a:pt x="17" y="379"/>
                    </a:lnTo>
                    <a:lnTo>
                      <a:pt x="10" y="374"/>
                    </a:lnTo>
                    <a:lnTo>
                      <a:pt x="9" y="372"/>
                    </a:lnTo>
                    <a:lnTo>
                      <a:pt x="8" y="370"/>
                    </a:lnTo>
                    <a:lnTo>
                      <a:pt x="6" y="368"/>
                    </a:lnTo>
                    <a:lnTo>
                      <a:pt x="5" y="366"/>
                    </a:lnTo>
                    <a:lnTo>
                      <a:pt x="4" y="364"/>
                    </a:lnTo>
                    <a:lnTo>
                      <a:pt x="2" y="361"/>
                    </a:lnTo>
                    <a:lnTo>
                      <a:pt x="1" y="360"/>
                    </a:lnTo>
                    <a:lnTo>
                      <a:pt x="1" y="358"/>
                    </a:lnTo>
                    <a:lnTo>
                      <a:pt x="0" y="355"/>
                    </a:lnTo>
                    <a:lnTo>
                      <a:pt x="0" y="353"/>
                    </a:lnTo>
                    <a:lnTo>
                      <a:pt x="0" y="351"/>
                    </a:lnTo>
                    <a:lnTo>
                      <a:pt x="0" y="349"/>
                    </a:lnTo>
                    <a:lnTo>
                      <a:pt x="9" y="322"/>
                    </a:lnTo>
                    <a:lnTo>
                      <a:pt x="18" y="296"/>
                    </a:lnTo>
                    <a:lnTo>
                      <a:pt x="24" y="267"/>
                    </a:lnTo>
                    <a:lnTo>
                      <a:pt x="31" y="240"/>
                    </a:lnTo>
                    <a:lnTo>
                      <a:pt x="36" y="211"/>
                    </a:lnTo>
                    <a:lnTo>
                      <a:pt x="41" y="183"/>
                    </a:lnTo>
                    <a:lnTo>
                      <a:pt x="45" y="154"/>
                    </a:lnTo>
                    <a:lnTo>
                      <a:pt x="47" y="127"/>
                    </a:lnTo>
                    <a:lnTo>
                      <a:pt x="50" y="99"/>
                    </a:lnTo>
                    <a:lnTo>
                      <a:pt x="51" y="71"/>
                    </a:lnTo>
                    <a:lnTo>
                      <a:pt x="51" y="43"/>
                    </a:lnTo>
                    <a:lnTo>
                      <a:pt x="51" y="14"/>
                    </a:lnTo>
                    <a:lnTo>
                      <a:pt x="51" y="13"/>
                    </a:lnTo>
                    <a:lnTo>
                      <a:pt x="52" y="11"/>
                    </a:lnTo>
                    <a:lnTo>
                      <a:pt x="54" y="8"/>
                    </a:lnTo>
                    <a:lnTo>
                      <a:pt x="55" y="6"/>
                    </a:lnTo>
                    <a:lnTo>
                      <a:pt x="56" y="5"/>
                    </a:lnTo>
                    <a:lnTo>
                      <a:pt x="57" y="2"/>
                    </a:lnTo>
                    <a:lnTo>
                      <a:pt x="60" y="1"/>
                    </a:lnTo>
                    <a:lnTo>
                      <a:pt x="61" y="0"/>
                    </a:lnTo>
                    <a:lnTo>
                      <a:pt x="64" y="0"/>
                    </a:lnTo>
                    <a:lnTo>
                      <a:pt x="66" y="0"/>
                    </a:lnTo>
                    <a:lnTo>
                      <a:pt x="68" y="1"/>
                    </a:lnTo>
                    <a:lnTo>
                      <a:pt x="69" y="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7" name="Freeform 713">
                <a:extLst>
                  <a:ext uri="{FF2B5EF4-FFF2-40B4-BE49-F238E27FC236}">
                    <a16:creationId xmlns:a16="http://schemas.microsoft.com/office/drawing/2014/main" id="{D1D3A0B0-F687-F068-282B-52B4C055F03F}"/>
                  </a:ext>
                </a:extLst>
              </p:cNvPr>
              <p:cNvSpPr>
                <a:spLocks/>
              </p:cNvSpPr>
              <p:nvPr/>
            </p:nvSpPr>
            <p:spPr bwMode="auto">
              <a:xfrm rot="4459259">
                <a:off x="3319" y="2759"/>
                <a:ext cx="15" cy="11"/>
              </a:xfrm>
              <a:custGeom>
                <a:avLst/>
                <a:gdLst>
                  <a:gd name="T0" fmla="*/ 1 w 28"/>
                  <a:gd name="T1" fmla="*/ 0 h 20"/>
                  <a:gd name="T2" fmla="*/ 0 w 28"/>
                  <a:gd name="T3" fmla="*/ 1 h 20"/>
                  <a:gd name="T4" fmla="*/ 3 w 28"/>
                  <a:gd name="T5" fmla="*/ 4 h 20"/>
                  <a:gd name="T6" fmla="*/ 3 w 28"/>
                  <a:gd name="T7" fmla="*/ 4 h 20"/>
                  <a:gd name="T8" fmla="*/ 4 w 28"/>
                  <a:gd name="T9" fmla="*/ 4 h 20"/>
                  <a:gd name="T10" fmla="*/ 5 w 28"/>
                  <a:gd name="T11" fmla="*/ 4 h 20"/>
                  <a:gd name="T12" fmla="*/ 6 w 28"/>
                  <a:gd name="T13" fmla="*/ 6 h 20"/>
                  <a:gd name="T14" fmla="*/ 8 w 28"/>
                  <a:gd name="T15" fmla="*/ 6 h 20"/>
                  <a:gd name="T16" fmla="*/ 8 w 28"/>
                  <a:gd name="T17" fmla="*/ 6 h 20"/>
                  <a:gd name="T18" fmla="*/ 8 w 28"/>
                  <a:gd name="T19" fmla="*/ 6 h 20"/>
                  <a:gd name="T20" fmla="*/ 6 w 28"/>
                  <a:gd name="T21" fmla="*/ 4 h 20"/>
                  <a:gd name="T22" fmla="*/ 6 w 28"/>
                  <a:gd name="T23" fmla="*/ 4 h 20"/>
                  <a:gd name="T24" fmla="*/ 5 w 28"/>
                  <a:gd name="T25" fmla="*/ 4 h 20"/>
                  <a:gd name="T26" fmla="*/ 3 w 28"/>
                  <a:gd name="T27" fmla="*/ 3 h 20"/>
                  <a:gd name="T28" fmla="*/ 1 w 28"/>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 y="0"/>
                    </a:moveTo>
                    <a:lnTo>
                      <a:pt x="0" y="2"/>
                    </a:lnTo>
                    <a:lnTo>
                      <a:pt x="10" y="12"/>
                    </a:lnTo>
                    <a:lnTo>
                      <a:pt x="15" y="15"/>
                    </a:lnTo>
                    <a:lnTo>
                      <a:pt x="16" y="15"/>
                    </a:lnTo>
                    <a:lnTo>
                      <a:pt x="23" y="18"/>
                    </a:lnTo>
                    <a:lnTo>
                      <a:pt x="28" y="20"/>
                    </a:lnTo>
                    <a:lnTo>
                      <a:pt x="28" y="18"/>
                    </a:lnTo>
                    <a:lnTo>
                      <a:pt x="23" y="15"/>
                    </a:lnTo>
                    <a:lnTo>
                      <a:pt x="19" y="13"/>
                    </a:lnTo>
                    <a:lnTo>
                      <a:pt x="12" y="10"/>
                    </a:lnTo>
                    <a:lnTo>
                      <a:pt x="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8" name="Freeform 714">
                <a:extLst>
                  <a:ext uri="{FF2B5EF4-FFF2-40B4-BE49-F238E27FC236}">
                    <a16:creationId xmlns:a16="http://schemas.microsoft.com/office/drawing/2014/main" id="{BB3DE18A-9DC8-A890-61EC-0A73CFE1B120}"/>
                  </a:ext>
                </a:extLst>
              </p:cNvPr>
              <p:cNvSpPr>
                <a:spLocks/>
              </p:cNvSpPr>
              <p:nvPr/>
            </p:nvSpPr>
            <p:spPr bwMode="auto">
              <a:xfrm rot="4459259">
                <a:off x="3316" y="2779"/>
                <a:ext cx="20" cy="7"/>
              </a:xfrm>
              <a:custGeom>
                <a:avLst/>
                <a:gdLst>
                  <a:gd name="T0" fmla="*/ 0 w 39"/>
                  <a:gd name="T1" fmla="*/ 3 h 11"/>
                  <a:gd name="T2" fmla="*/ 2 w 39"/>
                  <a:gd name="T3" fmla="*/ 4 h 11"/>
                  <a:gd name="T4" fmla="*/ 2 w 39"/>
                  <a:gd name="T5" fmla="*/ 4 h 11"/>
                  <a:gd name="T6" fmla="*/ 3 w 39"/>
                  <a:gd name="T7" fmla="*/ 4 h 11"/>
                  <a:gd name="T8" fmla="*/ 5 w 39"/>
                  <a:gd name="T9" fmla="*/ 4 h 11"/>
                  <a:gd name="T10" fmla="*/ 5 w 39"/>
                  <a:gd name="T11" fmla="*/ 4 h 11"/>
                  <a:gd name="T12" fmla="*/ 5 w 39"/>
                  <a:gd name="T13" fmla="*/ 4 h 11"/>
                  <a:gd name="T14" fmla="*/ 5 w 39"/>
                  <a:gd name="T15" fmla="*/ 4 h 11"/>
                  <a:gd name="T16" fmla="*/ 5 w 39"/>
                  <a:gd name="T17" fmla="*/ 4 h 11"/>
                  <a:gd name="T18" fmla="*/ 5 w 39"/>
                  <a:gd name="T19" fmla="*/ 4 h 11"/>
                  <a:gd name="T20" fmla="*/ 4 w 39"/>
                  <a:gd name="T21" fmla="*/ 4 h 11"/>
                  <a:gd name="T22" fmla="*/ 5 w 39"/>
                  <a:gd name="T23" fmla="*/ 4 h 11"/>
                  <a:gd name="T24" fmla="*/ 6 w 39"/>
                  <a:gd name="T25" fmla="*/ 4 h 11"/>
                  <a:gd name="T26" fmla="*/ 6 w 39"/>
                  <a:gd name="T27" fmla="*/ 4 h 11"/>
                  <a:gd name="T28" fmla="*/ 8 w 39"/>
                  <a:gd name="T29" fmla="*/ 4 h 11"/>
                  <a:gd name="T30" fmla="*/ 8 w 39"/>
                  <a:gd name="T31" fmla="*/ 4 h 11"/>
                  <a:gd name="T32" fmla="*/ 9 w 39"/>
                  <a:gd name="T33" fmla="*/ 3 h 11"/>
                  <a:gd name="T34" fmla="*/ 9 w 39"/>
                  <a:gd name="T35" fmla="*/ 3 h 11"/>
                  <a:gd name="T36" fmla="*/ 10 w 39"/>
                  <a:gd name="T37" fmla="*/ 1 h 11"/>
                  <a:gd name="T38" fmla="*/ 10 w 39"/>
                  <a:gd name="T39" fmla="*/ 1 h 11"/>
                  <a:gd name="T40" fmla="*/ 10 w 39"/>
                  <a:gd name="T41" fmla="*/ 0 h 11"/>
                  <a:gd name="T42" fmla="*/ 8 w 39"/>
                  <a:gd name="T43" fmla="*/ 2 h 11"/>
                  <a:gd name="T44" fmla="*/ 8 w 39"/>
                  <a:gd name="T45" fmla="*/ 3 h 11"/>
                  <a:gd name="T46" fmla="*/ 6 w 39"/>
                  <a:gd name="T47" fmla="*/ 3 h 11"/>
                  <a:gd name="T48" fmla="*/ 5 w 39"/>
                  <a:gd name="T49" fmla="*/ 4 h 11"/>
                  <a:gd name="T50" fmla="*/ 3 w 39"/>
                  <a:gd name="T51" fmla="*/ 3 h 11"/>
                  <a:gd name="T52" fmla="*/ 3 w 39"/>
                  <a:gd name="T53" fmla="*/ 3 h 11"/>
                  <a:gd name="T54" fmla="*/ 2 w 39"/>
                  <a:gd name="T55" fmla="*/ 3 h 11"/>
                  <a:gd name="T56" fmla="*/ 0 w 39"/>
                  <a:gd name="T57" fmla="*/ 2 h 11"/>
                  <a:gd name="T58" fmla="*/ 0 w 39"/>
                  <a:gd name="T59" fmla="*/ 3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11"/>
                  <a:gd name="T92" fmla="*/ 39 w 39"/>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11">
                    <a:moveTo>
                      <a:pt x="0" y="6"/>
                    </a:moveTo>
                    <a:lnTo>
                      <a:pt x="6" y="9"/>
                    </a:lnTo>
                    <a:lnTo>
                      <a:pt x="12" y="10"/>
                    </a:lnTo>
                    <a:lnTo>
                      <a:pt x="18" y="11"/>
                    </a:lnTo>
                    <a:lnTo>
                      <a:pt x="18" y="10"/>
                    </a:lnTo>
                    <a:lnTo>
                      <a:pt x="19" y="10"/>
                    </a:lnTo>
                    <a:lnTo>
                      <a:pt x="18" y="10"/>
                    </a:lnTo>
                    <a:lnTo>
                      <a:pt x="18" y="9"/>
                    </a:lnTo>
                    <a:lnTo>
                      <a:pt x="18" y="10"/>
                    </a:lnTo>
                    <a:lnTo>
                      <a:pt x="16" y="10"/>
                    </a:lnTo>
                    <a:lnTo>
                      <a:pt x="18" y="11"/>
                    </a:lnTo>
                    <a:lnTo>
                      <a:pt x="24" y="10"/>
                    </a:lnTo>
                    <a:lnTo>
                      <a:pt x="29" y="9"/>
                    </a:lnTo>
                    <a:lnTo>
                      <a:pt x="34" y="6"/>
                    </a:lnTo>
                    <a:lnTo>
                      <a:pt x="35" y="6"/>
                    </a:lnTo>
                    <a:lnTo>
                      <a:pt x="39" y="3"/>
                    </a:lnTo>
                    <a:lnTo>
                      <a:pt x="38" y="1"/>
                    </a:lnTo>
                    <a:lnTo>
                      <a:pt x="37" y="0"/>
                    </a:lnTo>
                    <a:lnTo>
                      <a:pt x="32" y="5"/>
                    </a:lnTo>
                    <a:lnTo>
                      <a:pt x="29" y="6"/>
                    </a:lnTo>
                    <a:lnTo>
                      <a:pt x="24" y="7"/>
                    </a:lnTo>
                    <a:lnTo>
                      <a:pt x="18" y="9"/>
                    </a:lnTo>
                    <a:lnTo>
                      <a:pt x="12" y="7"/>
                    </a:lnTo>
                    <a:lnTo>
                      <a:pt x="6" y="6"/>
                    </a:lnTo>
                    <a:lnTo>
                      <a:pt x="0" y="4"/>
                    </a:lnTo>
                    <a:lnTo>
                      <a:pt x="0" y="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9" name="Freeform 715">
                <a:extLst>
                  <a:ext uri="{FF2B5EF4-FFF2-40B4-BE49-F238E27FC236}">
                    <a16:creationId xmlns:a16="http://schemas.microsoft.com/office/drawing/2014/main" id="{B7F440FD-31A6-16D2-F21E-17C9CE62E8E8}"/>
                  </a:ext>
                </a:extLst>
              </p:cNvPr>
              <p:cNvSpPr>
                <a:spLocks/>
              </p:cNvSpPr>
              <p:nvPr/>
            </p:nvSpPr>
            <p:spPr bwMode="auto">
              <a:xfrm rot="4459259">
                <a:off x="3312" y="2767"/>
                <a:ext cx="3" cy="1"/>
              </a:xfrm>
              <a:custGeom>
                <a:avLst/>
                <a:gdLst>
                  <a:gd name="T0" fmla="*/ 2 w 4"/>
                  <a:gd name="T1" fmla="*/ 0 h 3"/>
                  <a:gd name="T2" fmla="*/ 0 w 4"/>
                  <a:gd name="T3" fmla="*/ 0 h 3"/>
                  <a:gd name="T4" fmla="*/ 2 w 4"/>
                  <a:gd name="T5" fmla="*/ 0 h 3"/>
                  <a:gd name="T6" fmla="*/ 2 w 4"/>
                  <a:gd name="T7" fmla="*/ 0 h 3"/>
                  <a:gd name="T8" fmla="*/ 2 w 4"/>
                  <a:gd name="T9" fmla="*/ 0 h 3"/>
                  <a:gd name="T10" fmla="*/ 2 w 4"/>
                  <a:gd name="T11" fmla="*/ 0 h 3"/>
                  <a:gd name="T12" fmla="*/ 2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2" y="1"/>
                    </a:moveTo>
                    <a:lnTo>
                      <a:pt x="0" y="0"/>
                    </a:lnTo>
                    <a:lnTo>
                      <a:pt x="3" y="3"/>
                    </a:lnTo>
                    <a:lnTo>
                      <a:pt x="3" y="1"/>
                    </a:lnTo>
                    <a:lnTo>
                      <a:pt x="4" y="1"/>
                    </a:lnTo>
                    <a:lnTo>
                      <a:pt x="2"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0" name="Freeform 716">
                <a:extLst>
                  <a:ext uri="{FF2B5EF4-FFF2-40B4-BE49-F238E27FC236}">
                    <a16:creationId xmlns:a16="http://schemas.microsoft.com/office/drawing/2014/main" id="{A6C28384-2C17-AE9E-AF9F-F9EF229FC873}"/>
                  </a:ext>
                </a:extLst>
              </p:cNvPr>
              <p:cNvSpPr>
                <a:spLocks/>
              </p:cNvSpPr>
              <p:nvPr/>
            </p:nvSpPr>
            <p:spPr bwMode="auto">
              <a:xfrm rot="4459259">
                <a:off x="3208" y="2686"/>
                <a:ext cx="38" cy="172"/>
              </a:xfrm>
              <a:custGeom>
                <a:avLst/>
                <a:gdLst>
                  <a:gd name="T0" fmla="*/ 18 w 75"/>
                  <a:gd name="T1" fmla="*/ 0 h 318"/>
                  <a:gd name="T2" fmla="*/ 18 w 75"/>
                  <a:gd name="T3" fmla="*/ 1 h 318"/>
                  <a:gd name="T4" fmla="*/ 18 w 75"/>
                  <a:gd name="T5" fmla="*/ 1 h 318"/>
                  <a:gd name="T6" fmla="*/ 16 w 75"/>
                  <a:gd name="T7" fmla="*/ 8 h 318"/>
                  <a:gd name="T8" fmla="*/ 16 w 75"/>
                  <a:gd name="T9" fmla="*/ 8 h 318"/>
                  <a:gd name="T10" fmla="*/ 11 w 75"/>
                  <a:gd name="T11" fmla="*/ 23 h 318"/>
                  <a:gd name="T12" fmla="*/ 11 w 75"/>
                  <a:gd name="T13" fmla="*/ 23 h 318"/>
                  <a:gd name="T14" fmla="*/ 10 w 75"/>
                  <a:gd name="T15" fmla="*/ 30 h 318"/>
                  <a:gd name="T16" fmla="*/ 10 w 75"/>
                  <a:gd name="T17" fmla="*/ 30 h 318"/>
                  <a:gd name="T18" fmla="*/ 8 w 75"/>
                  <a:gd name="T19" fmla="*/ 37 h 318"/>
                  <a:gd name="T20" fmla="*/ 8 w 75"/>
                  <a:gd name="T21" fmla="*/ 37 h 318"/>
                  <a:gd name="T22" fmla="*/ 6 w 75"/>
                  <a:gd name="T23" fmla="*/ 52 h 318"/>
                  <a:gd name="T24" fmla="*/ 6 w 75"/>
                  <a:gd name="T25" fmla="*/ 52 h 318"/>
                  <a:gd name="T26" fmla="*/ 3 w 75"/>
                  <a:gd name="T27" fmla="*/ 75 h 318"/>
                  <a:gd name="T28" fmla="*/ 3 w 75"/>
                  <a:gd name="T29" fmla="*/ 75 h 318"/>
                  <a:gd name="T30" fmla="*/ 2 w 75"/>
                  <a:gd name="T31" fmla="*/ 83 h 318"/>
                  <a:gd name="T32" fmla="*/ 1 w 75"/>
                  <a:gd name="T33" fmla="*/ 91 h 318"/>
                  <a:gd name="T34" fmla="*/ 0 w 75"/>
                  <a:gd name="T35" fmla="*/ 91 h 318"/>
                  <a:gd name="T36" fmla="*/ 0 w 75"/>
                  <a:gd name="T37" fmla="*/ 93 h 318"/>
                  <a:gd name="T38" fmla="*/ 1 w 75"/>
                  <a:gd name="T39" fmla="*/ 93 h 318"/>
                  <a:gd name="T40" fmla="*/ 2 w 75"/>
                  <a:gd name="T41" fmla="*/ 93 h 318"/>
                  <a:gd name="T42" fmla="*/ 2 w 75"/>
                  <a:gd name="T43" fmla="*/ 90 h 318"/>
                  <a:gd name="T44" fmla="*/ 2 w 75"/>
                  <a:gd name="T45" fmla="*/ 83 h 318"/>
                  <a:gd name="T46" fmla="*/ 2 w 75"/>
                  <a:gd name="T47" fmla="*/ 83 h 318"/>
                  <a:gd name="T48" fmla="*/ 3 w 75"/>
                  <a:gd name="T49" fmla="*/ 75 h 318"/>
                  <a:gd name="T50" fmla="*/ 6 w 75"/>
                  <a:gd name="T51" fmla="*/ 52 h 318"/>
                  <a:gd name="T52" fmla="*/ 9 w 75"/>
                  <a:gd name="T53" fmla="*/ 37 h 318"/>
                  <a:gd name="T54" fmla="*/ 10 w 75"/>
                  <a:gd name="T55" fmla="*/ 30 h 318"/>
                  <a:gd name="T56" fmla="*/ 12 w 75"/>
                  <a:gd name="T57" fmla="*/ 23 h 318"/>
                  <a:gd name="T58" fmla="*/ 16 w 75"/>
                  <a:gd name="T59" fmla="*/ 8 h 318"/>
                  <a:gd name="T60" fmla="*/ 19 w 75"/>
                  <a:gd name="T61" fmla="*/ 1 h 318"/>
                  <a:gd name="T62" fmla="*/ 19 w 75"/>
                  <a:gd name="T63" fmla="*/ 1 h 318"/>
                  <a:gd name="T64" fmla="*/ 18 w 75"/>
                  <a:gd name="T65" fmla="*/ 0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318"/>
                  <a:gd name="T101" fmla="*/ 75 w 75"/>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318">
                    <a:moveTo>
                      <a:pt x="72" y="0"/>
                    </a:moveTo>
                    <a:lnTo>
                      <a:pt x="71" y="1"/>
                    </a:lnTo>
                    <a:lnTo>
                      <a:pt x="71" y="3"/>
                    </a:lnTo>
                    <a:lnTo>
                      <a:pt x="61" y="28"/>
                    </a:lnTo>
                    <a:lnTo>
                      <a:pt x="43" y="78"/>
                    </a:lnTo>
                    <a:lnTo>
                      <a:pt x="37" y="103"/>
                    </a:lnTo>
                    <a:lnTo>
                      <a:pt x="31" y="126"/>
                    </a:lnTo>
                    <a:lnTo>
                      <a:pt x="21" y="179"/>
                    </a:lnTo>
                    <a:lnTo>
                      <a:pt x="10" y="257"/>
                    </a:lnTo>
                    <a:lnTo>
                      <a:pt x="6" y="284"/>
                    </a:lnTo>
                    <a:lnTo>
                      <a:pt x="1" y="313"/>
                    </a:lnTo>
                    <a:lnTo>
                      <a:pt x="0" y="313"/>
                    </a:lnTo>
                    <a:lnTo>
                      <a:pt x="0" y="318"/>
                    </a:lnTo>
                    <a:lnTo>
                      <a:pt x="2" y="318"/>
                    </a:lnTo>
                    <a:lnTo>
                      <a:pt x="5" y="318"/>
                    </a:lnTo>
                    <a:lnTo>
                      <a:pt x="5" y="306"/>
                    </a:lnTo>
                    <a:lnTo>
                      <a:pt x="8" y="284"/>
                    </a:lnTo>
                    <a:lnTo>
                      <a:pt x="12" y="257"/>
                    </a:lnTo>
                    <a:lnTo>
                      <a:pt x="24" y="179"/>
                    </a:lnTo>
                    <a:lnTo>
                      <a:pt x="34" y="126"/>
                    </a:lnTo>
                    <a:lnTo>
                      <a:pt x="39" y="103"/>
                    </a:lnTo>
                    <a:lnTo>
                      <a:pt x="46" y="78"/>
                    </a:lnTo>
                    <a:lnTo>
                      <a:pt x="63" y="28"/>
                    </a:lnTo>
                    <a:lnTo>
                      <a:pt x="74" y="4"/>
                    </a:lnTo>
                    <a:lnTo>
                      <a:pt x="75" y="3"/>
                    </a:lnTo>
                    <a:lnTo>
                      <a:pt x="7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1" name="Freeform 717">
                <a:extLst>
                  <a:ext uri="{FF2B5EF4-FFF2-40B4-BE49-F238E27FC236}">
                    <a16:creationId xmlns:a16="http://schemas.microsoft.com/office/drawing/2014/main" id="{8D3FF3D1-AC49-AE3E-B7ED-5B95C1191840}"/>
                  </a:ext>
                </a:extLst>
              </p:cNvPr>
              <p:cNvSpPr>
                <a:spLocks/>
              </p:cNvSpPr>
              <p:nvPr/>
            </p:nvSpPr>
            <p:spPr bwMode="auto">
              <a:xfrm rot="4459259">
                <a:off x="3129" y="2769"/>
                <a:ext cx="8" cy="15"/>
              </a:xfrm>
              <a:custGeom>
                <a:avLst/>
                <a:gdLst>
                  <a:gd name="T0" fmla="*/ 3 w 16"/>
                  <a:gd name="T1" fmla="*/ 1 h 27"/>
                  <a:gd name="T2" fmla="*/ 3 w 16"/>
                  <a:gd name="T3" fmla="*/ 1 h 27"/>
                  <a:gd name="T4" fmla="*/ 3 w 16"/>
                  <a:gd name="T5" fmla="*/ 2 h 27"/>
                  <a:gd name="T6" fmla="*/ 2 w 16"/>
                  <a:gd name="T7" fmla="*/ 3 h 27"/>
                  <a:gd name="T8" fmla="*/ 2 w 16"/>
                  <a:gd name="T9" fmla="*/ 3 h 27"/>
                  <a:gd name="T10" fmla="*/ 2 w 16"/>
                  <a:gd name="T11" fmla="*/ 4 h 27"/>
                  <a:gd name="T12" fmla="*/ 1 w 16"/>
                  <a:gd name="T13" fmla="*/ 6 h 27"/>
                  <a:gd name="T14" fmla="*/ 1 w 16"/>
                  <a:gd name="T15" fmla="*/ 6 h 27"/>
                  <a:gd name="T16" fmla="*/ 1 w 16"/>
                  <a:gd name="T17" fmla="*/ 7 h 27"/>
                  <a:gd name="T18" fmla="*/ 0 w 16"/>
                  <a:gd name="T19" fmla="*/ 7 h 27"/>
                  <a:gd name="T20" fmla="*/ 1 w 16"/>
                  <a:gd name="T21" fmla="*/ 8 h 27"/>
                  <a:gd name="T22" fmla="*/ 1 w 16"/>
                  <a:gd name="T23" fmla="*/ 8 h 27"/>
                  <a:gd name="T24" fmla="*/ 1 w 16"/>
                  <a:gd name="T25" fmla="*/ 7 h 27"/>
                  <a:gd name="T26" fmla="*/ 1 w 16"/>
                  <a:gd name="T27" fmla="*/ 7 h 27"/>
                  <a:gd name="T28" fmla="*/ 2 w 16"/>
                  <a:gd name="T29" fmla="*/ 7 h 27"/>
                  <a:gd name="T30" fmla="*/ 2 w 16"/>
                  <a:gd name="T31" fmla="*/ 5 h 27"/>
                  <a:gd name="T32" fmla="*/ 2 w 16"/>
                  <a:gd name="T33" fmla="*/ 5 h 27"/>
                  <a:gd name="T34" fmla="*/ 3 w 16"/>
                  <a:gd name="T35" fmla="*/ 3 h 27"/>
                  <a:gd name="T36" fmla="*/ 3 w 16"/>
                  <a:gd name="T37" fmla="*/ 2 h 27"/>
                  <a:gd name="T38" fmla="*/ 3 w 16"/>
                  <a:gd name="T39" fmla="*/ 2 h 27"/>
                  <a:gd name="T40" fmla="*/ 4 w 16"/>
                  <a:gd name="T41" fmla="*/ 1 h 27"/>
                  <a:gd name="T42" fmla="*/ 4 w 16"/>
                  <a:gd name="T43" fmla="*/ 1 h 27"/>
                  <a:gd name="T44" fmla="*/ 3 w 16"/>
                  <a:gd name="T45" fmla="*/ 1 h 27"/>
                  <a:gd name="T46" fmla="*/ 3 w 16"/>
                  <a:gd name="T47" fmla="*/ 0 h 27"/>
                  <a:gd name="T48" fmla="*/ 3 w 16"/>
                  <a:gd name="T49" fmla="*/ 1 h 27"/>
                  <a:gd name="T50" fmla="*/ 3 w 16"/>
                  <a:gd name="T51" fmla="*/ 1 h 27"/>
                  <a:gd name="T52" fmla="*/ 3 w 16"/>
                  <a:gd name="T53" fmla="*/ 1 h 27"/>
                  <a:gd name="T54" fmla="*/ 3 w 16"/>
                  <a:gd name="T55" fmla="*/ 1 h 27"/>
                  <a:gd name="T56" fmla="*/ 3 w 16"/>
                  <a:gd name="T57" fmla="*/ 1 h 27"/>
                  <a:gd name="T58" fmla="*/ 3 w 16"/>
                  <a:gd name="T59" fmla="*/ 1 h 27"/>
                  <a:gd name="T60" fmla="*/ 3 w 16"/>
                  <a:gd name="T61" fmla="*/ 1 h 27"/>
                  <a:gd name="T62" fmla="*/ 3 w 16"/>
                  <a:gd name="T63" fmla="*/ 2 h 27"/>
                  <a:gd name="T64" fmla="*/ 3 w 16"/>
                  <a:gd name="T65" fmla="*/ 1 h 27"/>
                  <a:gd name="T66" fmla="*/ 4 w 16"/>
                  <a:gd name="T67" fmla="*/ 1 h 27"/>
                  <a:gd name="T68" fmla="*/ 4 w 16"/>
                  <a:gd name="T69" fmla="*/ 1 h 27"/>
                  <a:gd name="T70" fmla="*/ 4 w 16"/>
                  <a:gd name="T71" fmla="*/ 1 h 27"/>
                  <a:gd name="T72" fmla="*/ 4 w 16"/>
                  <a:gd name="T73" fmla="*/ 1 h 27"/>
                  <a:gd name="T74" fmla="*/ 3 w 16"/>
                  <a:gd name="T75" fmla="*/ 1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
                  <a:gd name="T115" fmla="*/ 0 h 27"/>
                  <a:gd name="T116" fmla="*/ 16 w 16"/>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 h="27">
                    <a:moveTo>
                      <a:pt x="13" y="3"/>
                    </a:moveTo>
                    <a:lnTo>
                      <a:pt x="12" y="3"/>
                    </a:lnTo>
                    <a:lnTo>
                      <a:pt x="11" y="6"/>
                    </a:lnTo>
                    <a:lnTo>
                      <a:pt x="9" y="9"/>
                    </a:lnTo>
                    <a:lnTo>
                      <a:pt x="7" y="13"/>
                    </a:lnTo>
                    <a:lnTo>
                      <a:pt x="4" y="18"/>
                    </a:lnTo>
                    <a:lnTo>
                      <a:pt x="4" y="19"/>
                    </a:lnTo>
                    <a:lnTo>
                      <a:pt x="3" y="22"/>
                    </a:lnTo>
                    <a:lnTo>
                      <a:pt x="0" y="24"/>
                    </a:lnTo>
                    <a:lnTo>
                      <a:pt x="2" y="25"/>
                    </a:lnTo>
                    <a:lnTo>
                      <a:pt x="3" y="27"/>
                    </a:lnTo>
                    <a:lnTo>
                      <a:pt x="5" y="24"/>
                    </a:lnTo>
                    <a:lnTo>
                      <a:pt x="5" y="23"/>
                    </a:lnTo>
                    <a:lnTo>
                      <a:pt x="7" y="22"/>
                    </a:lnTo>
                    <a:lnTo>
                      <a:pt x="9" y="17"/>
                    </a:lnTo>
                    <a:lnTo>
                      <a:pt x="9" y="16"/>
                    </a:lnTo>
                    <a:lnTo>
                      <a:pt x="12" y="9"/>
                    </a:lnTo>
                    <a:lnTo>
                      <a:pt x="13" y="6"/>
                    </a:lnTo>
                    <a:lnTo>
                      <a:pt x="14" y="3"/>
                    </a:lnTo>
                    <a:lnTo>
                      <a:pt x="14" y="2"/>
                    </a:lnTo>
                    <a:lnTo>
                      <a:pt x="13" y="2"/>
                    </a:lnTo>
                    <a:lnTo>
                      <a:pt x="13" y="0"/>
                    </a:lnTo>
                    <a:lnTo>
                      <a:pt x="13" y="2"/>
                    </a:lnTo>
                    <a:lnTo>
                      <a:pt x="12" y="2"/>
                    </a:lnTo>
                    <a:lnTo>
                      <a:pt x="12" y="3"/>
                    </a:lnTo>
                    <a:lnTo>
                      <a:pt x="11" y="3"/>
                    </a:lnTo>
                    <a:lnTo>
                      <a:pt x="12" y="3"/>
                    </a:lnTo>
                    <a:lnTo>
                      <a:pt x="12" y="4"/>
                    </a:lnTo>
                    <a:lnTo>
                      <a:pt x="13" y="4"/>
                    </a:lnTo>
                    <a:lnTo>
                      <a:pt x="13" y="5"/>
                    </a:lnTo>
                    <a:lnTo>
                      <a:pt x="13" y="4"/>
                    </a:lnTo>
                    <a:lnTo>
                      <a:pt x="14" y="4"/>
                    </a:lnTo>
                    <a:lnTo>
                      <a:pt x="14" y="3"/>
                    </a:lnTo>
                    <a:lnTo>
                      <a:pt x="16" y="3"/>
                    </a:lnTo>
                    <a:lnTo>
                      <a:pt x="13"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2" name="Freeform 718">
                <a:extLst>
                  <a:ext uri="{FF2B5EF4-FFF2-40B4-BE49-F238E27FC236}">
                    <a16:creationId xmlns:a16="http://schemas.microsoft.com/office/drawing/2014/main" id="{E2B4AEAE-2ECD-E148-6605-5BA7B024117C}"/>
                  </a:ext>
                </a:extLst>
              </p:cNvPr>
              <p:cNvSpPr>
                <a:spLocks/>
              </p:cNvSpPr>
              <p:nvPr/>
            </p:nvSpPr>
            <p:spPr bwMode="auto">
              <a:xfrm rot="4459259">
                <a:off x="3117" y="2769"/>
                <a:ext cx="8" cy="6"/>
              </a:xfrm>
              <a:custGeom>
                <a:avLst/>
                <a:gdLst>
                  <a:gd name="T0" fmla="*/ 3 w 17"/>
                  <a:gd name="T1" fmla="*/ 1 h 11"/>
                  <a:gd name="T2" fmla="*/ 3 w 17"/>
                  <a:gd name="T3" fmla="*/ 0 h 11"/>
                  <a:gd name="T4" fmla="*/ 2 w 17"/>
                  <a:gd name="T5" fmla="*/ 2 h 11"/>
                  <a:gd name="T6" fmla="*/ 0 w 17"/>
                  <a:gd name="T7" fmla="*/ 3 h 11"/>
                  <a:gd name="T8" fmla="*/ 0 w 17"/>
                  <a:gd name="T9" fmla="*/ 3 h 11"/>
                  <a:gd name="T10" fmla="*/ 0 w 17"/>
                  <a:gd name="T11" fmla="*/ 3 h 11"/>
                  <a:gd name="T12" fmla="*/ 2 w 17"/>
                  <a:gd name="T13" fmla="*/ 2 h 11"/>
                  <a:gd name="T14" fmla="*/ 3 w 17"/>
                  <a:gd name="T15" fmla="*/ 2 h 11"/>
                  <a:gd name="T16" fmla="*/ 4 w 17"/>
                  <a:gd name="T17" fmla="*/ 1 h 11"/>
                  <a:gd name="T18" fmla="*/ 4 w 17"/>
                  <a:gd name="T19" fmla="*/ 1 h 11"/>
                  <a:gd name="T20" fmla="*/ 4 w 17"/>
                  <a:gd name="T21" fmla="*/ 1 h 11"/>
                  <a:gd name="T22" fmla="*/ 3 w 17"/>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
                  <a:gd name="T38" fmla="*/ 17 w 17"/>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
                    <a:moveTo>
                      <a:pt x="15" y="1"/>
                    </a:moveTo>
                    <a:lnTo>
                      <a:pt x="14" y="0"/>
                    </a:lnTo>
                    <a:lnTo>
                      <a:pt x="8" y="6"/>
                    </a:lnTo>
                    <a:lnTo>
                      <a:pt x="0" y="9"/>
                    </a:lnTo>
                    <a:lnTo>
                      <a:pt x="0" y="10"/>
                    </a:lnTo>
                    <a:lnTo>
                      <a:pt x="0" y="11"/>
                    </a:lnTo>
                    <a:lnTo>
                      <a:pt x="10" y="7"/>
                    </a:lnTo>
                    <a:lnTo>
                      <a:pt x="12" y="7"/>
                    </a:lnTo>
                    <a:lnTo>
                      <a:pt x="17" y="2"/>
                    </a:lnTo>
                    <a:lnTo>
                      <a:pt x="17" y="1"/>
                    </a:lnTo>
                    <a:lnTo>
                      <a:pt x="15"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3" name="Freeform 719">
                <a:extLst>
                  <a:ext uri="{FF2B5EF4-FFF2-40B4-BE49-F238E27FC236}">
                    <a16:creationId xmlns:a16="http://schemas.microsoft.com/office/drawing/2014/main" id="{F983DA13-5B23-2D05-A68D-0F8385DD0985}"/>
                  </a:ext>
                </a:extLst>
              </p:cNvPr>
              <p:cNvSpPr>
                <a:spLocks/>
              </p:cNvSpPr>
              <p:nvPr/>
            </p:nvSpPr>
            <p:spPr bwMode="auto">
              <a:xfrm rot="4459259">
                <a:off x="3112" y="2764"/>
                <a:ext cx="6" cy="5"/>
              </a:xfrm>
              <a:custGeom>
                <a:avLst/>
                <a:gdLst>
                  <a:gd name="T0" fmla="*/ 3 w 12"/>
                  <a:gd name="T1" fmla="*/ 0 h 7"/>
                  <a:gd name="T2" fmla="*/ 3 w 12"/>
                  <a:gd name="T3" fmla="*/ 0 h 7"/>
                  <a:gd name="T4" fmla="*/ 3 w 12"/>
                  <a:gd name="T5" fmla="*/ 0 h 7"/>
                  <a:gd name="T6" fmla="*/ 2 w 12"/>
                  <a:gd name="T7" fmla="*/ 1 h 7"/>
                  <a:gd name="T8" fmla="*/ 0 w 12"/>
                  <a:gd name="T9" fmla="*/ 3 h 7"/>
                  <a:gd name="T10" fmla="*/ 0 w 12"/>
                  <a:gd name="T11" fmla="*/ 3 h 7"/>
                  <a:gd name="T12" fmla="*/ 0 w 12"/>
                  <a:gd name="T13" fmla="*/ 4 h 7"/>
                  <a:gd name="T14" fmla="*/ 2 w 12"/>
                  <a:gd name="T15" fmla="*/ 3 h 7"/>
                  <a:gd name="T16" fmla="*/ 2 w 12"/>
                  <a:gd name="T17" fmla="*/ 3 h 7"/>
                  <a:gd name="T18" fmla="*/ 3 w 12"/>
                  <a:gd name="T19" fmla="*/ 1 h 7"/>
                  <a:gd name="T20" fmla="*/ 3 w 12"/>
                  <a:gd name="T21" fmla="*/ 1 h 7"/>
                  <a:gd name="T22" fmla="*/ 3 w 12"/>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7"/>
                  <a:gd name="T38" fmla="*/ 12 w 12"/>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7">
                    <a:moveTo>
                      <a:pt x="11" y="0"/>
                    </a:moveTo>
                    <a:lnTo>
                      <a:pt x="11" y="0"/>
                    </a:lnTo>
                    <a:lnTo>
                      <a:pt x="10" y="0"/>
                    </a:lnTo>
                    <a:lnTo>
                      <a:pt x="5" y="2"/>
                    </a:lnTo>
                    <a:lnTo>
                      <a:pt x="0" y="5"/>
                    </a:lnTo>
                    <a:lnTo>
                      <a:pt x="0" y="6"/>
                    </a:lnTo>
                    <a:lnTo>
                      <a:pt x="0" y="7"/>
                    </a:lnTo>
                    <a:lnTo>
                      <a:pt x="7" y="5"/>
                    </a:lnTo>
                    <a:lnTo>
                      <a:pt x="8" y="5"/>
                    </a:lnTo>
                    <a:lnTo>
                      <a:pt x="12" y="2"/>
                    </a:lnTo>
                    <a:lnTo>
                      <a:pt x="11" y="1"/>
                    </a:lnTo>
                    <a:lnTo>
                      <a:pt x="1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4" name="Freeform 720">
                <a:extLst>
                  <a:ext uri="{FF2B5EF4-FFF2-40B4-BE49-F238E27FC236}">
                    <a16:creationId xmlns:a16="http://schemas.microsoft.com/office/drawing/2014/main" id="{762B07F2-7314-B1F1-9472-EBE62F4E249B}"/>
                  </a:ext>
                </a:extLst>
              </p:cNvPr>
              <p:cNvSpPr>
                <a:spLocks/>
              </p:cNvSpPr>
              <p:nvPr/>
            </p:nvSpPr>
            <p:spPr bwMode="auto">
              <a:xfrm rot="4459259">
                <a:off x="3107" y="2747"/>
                <a:ext cx="16" cy="13"/>
              </a:xfrm>
              <a:custGeom>
                <a:avLst/>
                <a:gdLst>
                  <a:gd name="T0" fmla="*/ 8 w 32"/>
                  <a:gd name="T1" fmla="*/ 7 h 23"/>
                  <a:gd name="T2" fmla="*/ 8 w 32"/>
                  <a:gd name="T3" fmla="*/ 6 h 23"/>
                  <a:gd name="T4" fmla="*/ 7 w 32"/>
                  <a:gd name="T5" fmla="*/ 6 h 23"/>
                  <a:gd name="T6" fmla="*/ 7 w 32"/>
                  <a:gd name="T7" fmla="*/ 6 h 23"/>
                  <a:gd name="T8" fmla="*/ 7 w 32"/>
                  <a:gd name="T9" fmla="*/ 6 h 23"/>
                  <a:gd name="T10" fmla="*/ 5 w 32"/>
                  <a:gd name="T11" fmla="*/ 5 h 23"/>
                  <a:gd name="T12" fmla="*/ 4 w 32"/>
                  <a:gd name="T13" fmla="*/ 4 h 23"/>
                  <a:gd name="T14" fmla="*/ 4 w 32"/>
                  <a:gd name="T15" fmla="*/ 4 h 23"/>
                  <a:gd name="T16" fmla="*/ 3 w 32"/>
                  <a:gd name="T17" fmla="*/ 3 h 23"/>
                  <a:gd name="T18" fmla="*/ 1 w 32"/>
                  <a:gd name="T19" fmla="*/ 1 h 23"/>
                  <a:gd name="T20" fmla="*/ 1 w 32"/>
                  <a:gd name="T21" fmla="*/ 0 h 23"/>
                  <a:gd name="T22" fmla="*/ 1 w 32"/>
                  <a:gd name="T23" fmla="*/ 0 h 23"/>
                  <a:gd name="T24" fmla="*/ 0 w 32"/>
                  <a:gd name="T25" fmla="*/ 0 h 23"/>
                  <a:gd name="T26" fmla="*/ 1 w 32"/>
                  <a:gd name="T27" fmla="*/ 1 h 23"/>
                  <a:gd name="T28" fmla="*/ 1 w 32"/>
                  <a:gd name="T29" fmla="*/ 2 h 23"/>
                  <a:gd name="T30" fmla="*/ 2 w 32"/>
                  <a:gd name="T31" fmla="*/ 3 h 23"/>
                  <a:gd name="T32" fmla="*/ 2 w 32"/>
                  <a:gd name="T33" fmla="*/ 3 h 23"/>
                  <a:gd name="T34" fmla="*/ 4 w 32"/>
                  <a:gd name="T35" fmla="*/ 5 h 23"/>
                  <a:gd name="T36" fmla="*/ 5 w 32"/>
                  <a:gd name="T37" fmla="*/ 6 h 23"/>
                  <a:gd name="T38" fmla="*/ 5 w 32"/>
                  <a:gd name="T39" fmla="*/ 6 h 23"/>
                  <a:gd name="T40" fmla="*/ 6 w 32"/>
                  <a:gd name="T41" fmla="*/ 6 h 23"/>
                  <a:gd name="T42" fmla="*/ 6 w 32"/>
                  <a:gd name="T43" fmla="*/ 6 h 23"/>
                  <a:gd name="T44" fmla="*/ 7 w 32"/>
                  <a:gd name="T45" fmla="*/ 7 h 23"/>
                  <a:gd name="T46" fmla="*/ 8 w 32"/>
                  <a:gd name="T47" fmla="*/ 7 h 23"/>
                  <a:gd name="T48" fmla="*/ 8 w 32"/>
                  <a:gd name="T49" fmla="*/ 7 h 23"/>
                  <a:gd name="T50" fmla="*/ 8 w 32"/>
                  <a:gd name="T51" fmla="*/ 7 h 23"/>
                  <a:gd name="T52" fmla="*/ 8 w 32"/>
                  <a:gd name="T53" fmla="*/ 7 h 23"/>
                  <a:gd name="T54" fmla="*/ 8 w 32"/>
                  <a:gd name="T55" fmla="*/ 7 h 23"/>
                  <a:gd name="T56" fmla="*/ 8 w 32"/>
                  <a:gd name="T57" fmla="*/ 6 h 23"/>
                  <a:gd name="T58" fmla="*/ 8 w 32"/>
                  <a:gd name="T59" fmla="*/ 6 h 23"/>
                  <a:gd name="T60" fmla="*/ 8 w 32"/>
                  <a:gd name="T61" fmla="*/ 6 h 23"/>
                  <a:gd name="T62" fmla="*/ 8 w 32"/>
                  <a:gd name="T63" fmla="*/ 6 h 23"/>
                  <a:gd name="T64" fmla="*/ 7 w 32"/>
                  <a:gd name="T65" fmla="*/ 6 h 23"/>
                  <a:gd name="T66" fmla="*/ 7 w 32"/>
                  <a:gd name="T67" fmla="*/ 7 h 23"/>
                  <a:gd name="T68" fmla="*/ 7 w 32"/>
                  <a:gd name="T69" fmla="*/ 7 h 23"/>
                  <a:gd name="T70" fmla="*/ 7 w 32"/>
                  <a:gd name="T71" fmla="*/ 7 h 23"/>
                  <a:gd name="T72" fmla="*/ 7 w 32"/>
                  <a:gd name="T73" fmla="*/ 7 h 23"/>
                  <a:gd name="T74" fmla="*/ 8 w 32"/>
                  <a:gd name="T75" fmla="*/ 7 h 23"/>
                  <a:gd name="T76" fmla="*/ 8 w 32"/>
                  <a:gd name="T77" fmla="*/ 7 h 23"/>
                  <a:gd name="T78" fmla="*/ 8 w 32"/>
                  <a:gd name="T79" fmla="*/ 7 h 23"/>
                  <a:gd name="T80" fmla="*/ 8 w 32"/>
                  <a:gd name="T81" fmla="*/ 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3"/>
                  <a:gd name="T125" fmla="*/ 32 w 32"/>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3">
                    <a:moveTo>
                      <a:pt x="30" y="21"/>
                    </a:moveTo>
                    <a:lnTo>
                      <a:pt x="30" y="20"/>
                    </a:lnTo>
                    <a:lnTo>
                      <a:pt x="27" y="19"/>
                    </a:lnTo>
                    <a:lnTo>
                      <a:pt x="26" y="17"/>
                    </a:lnTo>
                    <a:lnTo>
                      <a:pt x="21" y="15"/>
                    </a:lnTo>
                    <a:lnTo>
                      <a:pt x="17" y="12"/>
                    </a:lnTo>
                    <a:lnTo>
                      <a:pt x="12" y="8"/>
                    </a:lnTo>
                    <a:lnTo>
                      <a:pt x="5" y="3"/>
                    </a:lnTo>
                    <a:lnTo>
                      <a:pt x="3" y="0"/>
                    </a:lnTo>
                    <a:lnTo>
                      <a:pt x="2" y="0"/>
                    </a:lnTo>
                    <a:lnTo>
                      <a:pt x="0" y="0"/>
                    </a:lnTo>
                    <a:lnTo>
                      <a:pt x="3" y="4"/>
                    </a:lnTo>
                    <a:lnTo>
                      <a:pt x="3" y="6"/>
                    </a:lnTo>
                    <a:lnTo>
                      <a:pt x="9" y="10"/>
                    </a:lnTo>
                    <a:lnTo>
                      <a:pt x="14" y="14"/>
                    </a:lnTo>
                    <a:lnTo>
                      <a:pt x="18" y="17"/>
                    </a:lnTo>
                    <a:lnTo>
                      <a:pt x="22" y="20"/>
                    </a:lnTo>
                    <a:lnTo>
                      <a:pt x="23" y="20"/>
                    </a:lnTo>
                    <a:lnTo>
                      <a:pt x="27" y="21"/>
                    </a:lnTo>
                    <a:lnTo>
                      <a:pt x="30" y="22"/>
                    </a:lnTo>
                    <a:lnTo>
                      <a:pt x="31" y="22"/>
                    </a:lnTo>
                    <a:lnTo>
                      <a:pt x="31" y="21"/>
                    </a:lnTo>
                    <a:lnTo>
                      <a:pt x="32" y="21"/>
                    </a:lnTo>
                    <a:lnTo>
                      <a:pt x="31" y="21"/>
                    </a:lnTo>
                    <a:lnTo>
                      <a:pt x="31" y="20"/>
                    </a:lnTo>
                    <a:lnTo>
                      <a:pt x="30" y="20"/>
                    </a:lnTo>
                    <a:lnTo>
                      <a:pt x="30" y="19"/>
                    </a:lnTo>
                    <a:lnTo>
                      <a:pt x="30" y="20"/>
                    </a:lnTo>
                    <a:lnTo>
                      <a:pt x="28" y="20"/>
                    </a:lnTo>
                    <a:lnTo>
                      <a:pt x="28" y="21"/>
                    </a:lnTo>
                    <a:lnTo>
                      <a:pt x="27" y="21"/>
                    </a:lnTo>
                    <a:lnTo>
                      <a:pt x="28" y="21"/>
                    </a:lnTo>
                    <a:lnTo>
                      <a:pt x="28" y="22"/>
                    </a:lnTo>
                    <a:lnTo>
                      <a:pt x="30" y="22"/>
                    </a:lnTo>
                    <a:lnTo>
                      <a:pt x="30" y="23"/>
                    </a:lnTo>
                    <a:lnTo>
                      <a:pt x="30" y="2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5" name="Freeform 721">
                <a:extLst>
                  <a:ext uri="{FF2B5EF4-FFF2-40B4-BE49-F238E27FC236}">
                    <a16:creationId xmlns:a16="http://schemas.microsoft.com/office/drawing/2014/main" id="{63CB0774-E888-CAAB-D654-8D4BC9AE48DD}"/>
                  </a:ext>
                </a:extLst>
              </p:cNvPr>
              <p:cNvSpPr>
                <a:spLocks/>
              </p:cNvSpPr>
              <p:nvPr/>
            </p:nvSpPr>
            <p:spPr bwMode="auto">
              <a:xfrm rot="4459259">
                <a:off x="3120" y="2740"/>
                <a:ext cx="3" cy="5"/>
              </a:xfrm>
              <a:custGeom>
                <a:avLst/>
                <a:gdLst>
                  <a:gd name="T0" fmla="*/ 1 w 7"/>
                  <a:gd name="T1" fmla="*/ 2 h 9"/>
                  <a:gd name="T2" fmla="*/ 1 w 7"/>
                  <a:gd name="T3" fmla="*/ 2 h 9"/>
                  <a:gd name="T4" fmla="*/ 0 w 7"/>
                  <a:gd name="T5" fmla="*/ 0 h 9"/>
                  <a:gd name="T6" fmla="*/ 0 w 7"/>
                  <a:gd name="T7" fmla="*/ 0 h 9"/>
                  <a:gd name="T8" fmla="*/ 0 w 7"/>
                  <a:gd name="T9" fmla="*/ 0 h 9"/>
                  <a:gd name="T10" fmla="*/ 1 w 7"/>
                  <a:gd name="T11" fmla="*/ 2 h 9"/>
                  <a:gd name="T12" fmla="*/ 1 w 7"/>
                  <a:gd name="T13" fmla="*/ 3 h 9"/>
                  <a:gd name="T14" fmla="*/ 1 w 7"/>
                  <a:gd name="T15" fmla="*/ 3 h 9"/>
                  <a:gd name="T16" fmla="*/ 1 w 7"/>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5" y="7"/>
                    </a:moveTo>
                    <a:lnTo>
                      <a:pt x="7" y="7"/>
                    </a:lnTo>
                    <a:lnTo>
                      <a:pt x="3" y="0"/>
                    </a:lnTo>
                    <a:lnTo>
                      <a:pt x="1" y="0"/>
                    </a:lnTo>
                    <a:lnTo>
                      <a:pt x="0" y="0"/>
                    </a:lnTo>
                    <a:lnTo>
                      <a:pt x="4" y="7"/>
                    </a:lnTo>
                    <a:lnTo>
                      <a:pt x="4" y="9"/>
                    </a:lnTo>
                    <a:lnTo>
                      <a:pt x="5" y="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6" name="Freeform 722">
                <a:extLst>
                  <a:ext uri="{FF2B5EF4-FFF2-40B4-BE49-F238E27FC236}">
                    <a16:creationId xmlns:a16="http://schemas.microsoft.com/office/drawing/2014/main" id="{18E7CD08-649A-025A-4182-34795D0EDAF1}"/>
                  </a:ext>
                </a:extLst>
              </p:cNvPr>
              <p:cNvSpPr>
                <a:spLocks/>
              </p:cNvSpPr>
              <p:nvPr/>
            </p:nvSpPr>
            <p:spPr bwMode="auto">
              <a:xfrm rot="4459259">
                <a:off x="3122" y="2741"/>
                <a:ext cx="2" cy="1"/>
              </a:xfrm>
              <a:custGeom>
                <a:avLst/>
                <a:gdLst>
                  <a:gd name="T0" fmla="*/ 1 w 4"/>
                  <a:gd name="T1" fmla="*/ 0 h 3"/>
                  <a:gd name="T2" fmla="*/ 1 w 4"/>
                  <a:gd name="T3" fmla="*/ 0 h 3"/>
                  <a:gd name="T4" fmla="*/ 1 w 4"/>
                  <a:gd name="T5" fmla="*/ 0 h 3"/>
                  <a:gd name="T6" fmla="*/ 1 w 4"/>
                  <a:gd name="T7" fmla="*/ 0 h 3"/>
                  <a:gd name="T8" fmla="*/ 1 w 4"/>
                  <a:gd name="T9" fmla="*/ 0 h 3"/>
                  <a:gd name="T10" fmla="*/ 0 w 4"/>
                  <a:gd name="T11" fmla="*/ 0 h 3"/>
                  <a:gd name="T12" fmla="*/ 1 w 4"/>
                  <a:gd name="T13" fmla="*/ 0 h 3"/>
                  <a:gd name="T14" fmla="*/ 1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4" y="2"/>
                    </a:moveTo>
                    <a:lnTo>
                      <a:pt x="4" y="2"/>
                    </a:lnTo>
                    <a:lnTo>
                      <a:pt x="4" y="1"/>
                    </a:lnTo>
                    <a:lnTo>
                      <a:pt x="2" y="0"/>
                    </a:lnTo>
                    <a:lnTo>
                      <a:pt x="1" y="1"/>
                    </a:lnTo>
                    <a:lnTo>
                      <a:pt x="0" y="2"/>
                    </a:lnTo>
                    <a:lnTo>
                      <a:pt x="1" y="3"/>
                    </a:lnTo>
                    <a:lnTo>
                      <a:pt x="2" y="2"/>
                    </a:lnTo>
                    <a:lnTo>
                      <a:pt x="4"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7" name="Freeform 723">
                <a:extLst>
                  <a:ext uri="{FF2B5EF4-FFF2-40B4-BE49-F238E27FC236}">
                    <a16:creationId xmlns:a16="http://schemas.microsoft.com/office/drawing/2014/main" id="{FA97293E-4362-9497-BFFF-5525E5D19B8F}"/>
                  </a:ext>
                </a:extLst>
              </p:cNvPr>
              <p:cNvSpPr>
                <a:spLocks/>
              </p:cNvSpPr>
              <p:nvPr/>
            </p:nvSpPr>
            <p:spPr bwMode="auto">
              <a:xfrm rot="4459259">
                <a:off x="3121" y="2741"/>
                <a:ext cx="3" cy="1"/>
              </a:xfrm>
              <a:custGeom>
                <a:avLst/>
                <a:gdLst>
                  <a:gd name="T0" fmla="*/ 1 w 5"/>
                  <a:gd name="T1" fmla="*/ 0 h 1"/>
                  <a:gd name="T2" fmla="*/ 2 w 5"/>
                  <a:gd name="T3" fmla="*/ 0 h 1"/>
                  <a:gd name="T4" fmla="*/ 0 w 5"/>
                  <a:gd name="T5" fmla="*/ 0 h 1"/>
                  <a:gd name="T6" fmla="*/ 1 w 5"/>
                  <a:gd name="T7" fmla="*/ 1 h 1"/>
                  <a:gd name="T8" fmla="*/ 1 w 5"/>
                  <a:gd name="T9" fmla="*/ 1 h 1"/>
                  <a:gd name="T10" fmla="*/ 1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5" y="0"/>
                    </a:lnTo>
                    <a:lnTo>
                      <a:pt x="0" y="0"/>
                    </a:lnTo>
                    <a:lnTo>
                      <a:pt x="1" y="1"/>
                    </a:lnTo>
                    <a:lnTo>
                      <a:pt x="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8" name="Freeform 724">
                <a:extLst>
                  <a:ext uri="{FF2B5EF4-FFF2-40B4-BE49-F238E27FC236}">
                    <a16:creationId xmlns:a16="http://schemas.microsoft.com/office/drawing/2014/main" id="{35561F24-698E-D1CE-3CBB-E935425510D1}"/>
                  </a:ext>
                </a:extLst>
              </p:cNvPr>
              <p:cNvSpPr>
                <a:spLocks/>
              </p:cNvSpPr>
              <p:nvPr/>
            </p:nvSpPr>
            <p:spPr bwMode="auto">
              <a:xfrm rot="4459259">
                <a:off x="3189" y="2655"/>
                <a:ext cx="27" cy="154"/>
              </a:xfrm>
              <a:custGeom>
                <a:avLst/>
                <a:gdLst>
                  <a:gd name="T0" fmla="*/ 0 w 55"/>
                  <a:gd name="T1" fmla="*/ 82 h 286"/>
                  <a:gd name="T2" fmla="*/ 1 w 55"/>
                  <a:gd name="T3" fmla="*/ 82 h 286"/>
                  <a:gd name="T4" fmla="*/ 1 w 55"/>
                  <a:gd name="T5" fmla="*/ 80 h 286"/>
                  <a:gd name="T6" fmla="*/ 3 w 55"/>
                  <a:gd name="T7" fmla="*/ 73 h 286"/>
                  <a:gd name="T8" fmla="*/ 5 w 55"/>
                  <a:gd name="T9" fmla="*/ 65 h 286"/>
                  <a:gd name="T10" fmla="*/ 5 w 55"/>
                  <a:gd name="T11" fmla="*/ 65 h 286"/>
                  <a:gd name="T12" fmla="*/ 7 w 55"/>
                  <a:gd name="T13" fmla="*/ 57 h 286"/>
                  <a:gd name="T14" fmla="*/ 8 w 55"/>
                  <a:gd name="T15" fmla="*/ 49 h 286"/>
                  <a:gd name="T16" fmla="*/ 8 w 55"/>
                  <a:gd name="T17" fmla="*/ 49 h 286"/>
                  <a:gd name="T18" fmla="*/ 11 w 55"/>
                  <a:gd name="T19" fmla="*/ 32 h 286"/>
                  <a:gd name="T20" fmla="*/ 11 w 55"/>
                  <a:gd name="T21" fmla="*/ 32 h 286"/>
                  <a:gd name="T22" fmla="*/ 12 w 55"/>
                  <a:gd name="T23" fmla="*/ 24 h 286"/>
                  <a:gd name="T24" fmla="*/ 12 w 55"/>
                  <a:gd name="T25" fmla="*/ 24 h 286"/>
                  <a:gd name="T26" fmla="*/ 12 w 55"/>
                  <a:gd name="T27" fmla="*/ 16 h 286"/>
                  <a:gd name="T28" fmla="*/ 12 w 55"/>
                  <a:gd name="T29" fmla="*/ 16 h 286"/>
                  <a:gd name="T30" fmla="*/ 13 w 55"/>
                  <a:gd name="T31" fmla="*/ 8 h 286"/>
                  <a:gd name="T32" fmla="*/ 13 w 55"/>
                  <a:gd name="T33" fmla="*/ 8 h 286"/>
                  <a:gd name="T34" fmla="*/ 13 w 55"/>
                  <a:gd name="T35" fmla="*/ 0 h 286"/>
                  <a:gd name="T36" fmla="*/ 13 w 55"/>
                  <a:gd name="T37" fmla="*/ 0 h 286"/>
                  <a:gd name="T38" fmla="*/ 13 w 55"/>
                  <a:gd name="T39" fmla="*/ 0 h 286"/>
                  <a:gd name="T40" fmla="*/ 12 w 55"/>
                  <a:gd name="T41" fmla="*/ 8 h 286"/>
                  <a:gd name="T42" fmla="*/ 12 w 55"/>
                  <a:gd name="T43" fmla="*/ 16 h 286"/>
                  <a:gd name="T44" fmla="*/ 11 w 55"/>
                  <a:gd name="T45" fmla="*/ 24 h 286"/>
                  <a:gd name="T46" fmla="*/ 10 w 55"/>
                  <a:gd name="T47" fmla="*/ 32 h 286"/>
                  <a:gd name="T48" fmla="*/ 8 w 55"/>
                  <a:gd name="T49" fmla="*/ 49 h 286"/>
                  <a:gd name="T50" fmla="*/ 6 w 55"/>
                  <a:gd name="T51" fmla="*/ 57 h 286"/>
                  <a:gd name="T52" fmla="*/ 6 w 55"/>
                  <a:gd name="T53" fmla="*/ 57 h 286"/>
                  <a:gd name="T54" fmla="*/ 5 w 55"/>
                  <a:gd name="T55" fmla="*/ 65 h 286"/>
                  <a:gd name="T56" fmla="*/ 2 w 55"/>
                  <a:gd name="T57" fmla="*/ 73 h 286"/>
                  <a:gd name="T58" fmla="*/ 2 w 55"/>
                  <a:gd name="T59" fmla="*/ 73 h 286"/>
                  <a:gd name="T60" fmla="*/ 0 w 55"/>
                  <a:gd name="T61" fmla="*/ 81 h 286"/>
                  <a:gd name="T62" fmla="*/ 0 w 55"/>
                  <a:gd name="T63" fmla="*/ 81 h 286"/>
                  <a:gd name="T64" fmla="*/ 0 w 55"/>
                  <a:gd name="T65" fmla="*/ 81 h 286"/>
                  <a:gd name="T66" fmla="*/ 0 w 55"/>
                  <a:gd name="T67" fmla="*/ 81 h 286"/>
                  <a:gd name="T68" fmla="*/ 0 w 55"/>
                  <a:gd name="T69" fmla="*/ 81 h 286"/>
                  <a:gd name="T70" fmla="*/ 1 w 55"/>
                  <a:gd name="T71" fmla="*/ 81 h 286"/>
                  <a:gd name="T72" fmla="*/ 1 w 55"/>
                  <a:gd name="T73" fmla="*/ 81 h 286"/>
                  <a:gd name="T74" fmla="*/ 1 w 55"/>
                  <a:gd name="T75" fmla="*/ 81 h 286"/>
                  <a:gd name="T76" fmla="*/ 1 w 55"/>
                  <a:gd name="T77" fmla="*/ 81 h 286"/>
                  <a:gd name="T78" fmla="*/ 1 w 55"/>
                  <a:gd name="T79" fmla="*/ 80 h 286"/>
                  <a:gd name="T80" fmla="*/ 0 w 55"/>
                  <a:gd name="T81" fmla="*/ 80 h 286"/>
                  <a:gd name="T82" fmla="*/ 0 w 55"/>
                  <a:gd name="T83" fmla="*/ 80 h 286"/>
                  <a:gd name="T84" fmla="*/ 0 w 55"/>
                  <a:gd name="T85" fmla="*/ 80 h 286"/>
                  <a:gd name="T86" fmla="*/ 0 w 55"/>
                  <a:gd name="T87" fmla="*/ 80 h 286"/>
                  <a:gd name="T88" fmla="*/ 0 w 55"/>
                  <a:gd name="T89" fmla="*/ 81 h 286"/>
                  <a:gd name="T90" fmla="*/ 0 w 55"/>
                  <a:gd name="T91" fmla="*/ 81 h 286"/>
                  <a:gd name="T92" fmla="*/ 0 w 55"/>
                  <a:gd name="T93" fmla="*/ 82 h 286"/>
                  <a:gd name="T94" fmla="*/ 0 w 55"/>
                  <a:gd name="T95" fmla="*/ 83 h 286"/>
                  <a:gd name="T96" fmla="*/ 0 w 55"/>
                  <a:gd name="T97" fmla="*/ 82 h 286"/>
                  <a:gd name="T98" fmla="*/ 1 w 55"/>
                  <a:gd name="T99" fmla="*/ 82 h 286"/>
                  <a:gd name="T100" fmla="*/ 0 w 55"/>
                  <a:gd name="T101" fmla="*/ 82 h 286"/>
                  <a:gd name="T102" fmla="*/ 0 w 55"/>
                  <a:gd name="T103" fmla="*/ 82 h 286"/>
                  <a:gd name="T104" fmla="*/ 0 w 55"/>
                  <a:gd name="T105" fmla="*/ 82 h 286"/>
                  <a:gd name="T106" fmla="*/ 0 w 55"/>
                  <a:gd name="T107" fmla="*/ 82 h 286"/>
                  <a:gd name="T108" fmla="*/ 0 w 55"/>
                  <a:gd name="T109" fmla="*/ 82 h 286"/>
                  <a:gd name="T110" fmla="*/ 0 w 55"/>
                  <a:gd name="T111" fmla="*/ 82 h 2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
                  <a:gd name="T169" fmla="*/ 0 h 286"/>
                  <a:gd name="T170" fmla="*/ 55 w 55"/>
                  <a:gd name="T171" fmla="*/ 286 h 2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 h="286">
                    <a:moveTo>
                      <a:pt x="3" y="284"/>
                    </a:moveTo>
                    <a:lnTo>
                      <a:pt x="5" y="284"/>
                    </a:lnTo>
                    <a:lnTo>
                      <a:pt x="5" y="275"/>
                    </a:lnTo>
                    <a:lnTo>
                      <a:pt x="13" y="251"/>
                    </a:lnTo>
                    <a:lnTo>
                      <a:pt x="22" y="225"/>
                    </a:lnTo>
                    <a:lnTo>
                      <a:pt x="28" y="196"/>
                    </a:lnTo>
                    <a:lnTo>
                      <a:pt x="35" y="169"/>
                    </a:lnTo>
                    <a:lnTo>
                      <a:pt x="45" y="112"/>
                    </a:lnTo>
                    <a:lnTo>
                      <a:pt x="49" y="83"/>
                    </a:lnTo>
                    <a:lnTo>
                      <a:pt x="51" y="56"/>
                    </a:lnTo>
                    <a:lnTo>
                      <a:pt x="54" y="28"/>
                    </a:lnTo>
                    <a:lnTo>
                      <a:pt x="55" y="0"/>
                    </a:lnTo>
                    <a:lnTo>
                      <a:pt x="54" y="0"/>
                    </a:lnTo>
                    <a:lnTo>
                      <a:pt x="53" y="0"/>
                    </a:lnTo>
                    <a:lnTo>
                      <a:pt x="51" y="28"/>
                    </a:lnTo>
                    <a:lnTo>
                      <a:pt x="49" y="56"/>
                    </a:lnTo>
                    <a:lnTo>
                      <a:pt x="46" y="83"/>
                    </a:lnTo>
                    <a:lnTo>
                      <a:pt x="43" y="112"/>
                    </a:lnTo>
                    <a:lnTo>
                      <a:pt x="32" y="169"/>
                    </a:lnTo>
                    <a:lnTo>
                      <a:pt x="26" y="196"/>
                    </a:lnTo>
                    <a:lnTo>
                      <a:pt x="20" y="225"/>
                    </a:lnTo>
                    <a:lnTo>
                      <a:pt x="11" y="251"/>
                    </a:lnTo>
                    <a:lnTo>
                      <a:pt x="2" y="278"/>
                    </a:lnTo>
                    <a:lnTo>
                      <a:pt x="2" y="280"/>
                    </a:lnTo>
                    <a:lnTo>
                      <a:pt x="3" y="280"/>
                    </a:lnTo>
                    <a:lnTo>
                      <a:pt x="3" y="281"/>
                    </a:lnTo>
                    <a:lnTo>
                      <a:pt x="3" y="280"/>
                    </a:lnTo>
                    <a:lnTo>
                      <a:pt x="4" y="280"/>
                    </a:lnTo>
                    <a:lnTo>
                      <a:pt x="4" y="278"/>
                    </a:lnTo>
                    <a:lnTo>
                      <a:pt x="5" y="278"/>
                    </a:lnTo>
                    <a:lnTo>
                      <a:pt x="4" y="278"/>
                    </a:lnTo>
                    <a:lnTo>
                      <a:pt x="4" y="277"/>
                    </a:lnTo>
                    <a:lnTo>
                      <a:pt x="3" y="277"/>
                    </a:lnTo>
                    <a:lnTo>
                      <a:pt x="3" y="276"/>
                    </a:lnTo>
                    <a:lnTo>
                      <a:pt x="3" y="277"/>
                    </a:lnTo>
                    <a:lnTo>
                      <a:pt x="2" y="277"/>
                    </a:lnTo>
                    <a:lnTo>
                      <a:pt x="2" y="278"/>
                    </a:lnTo>
                    <a:lnTo>
                      <a:pt x="0" y="278"/>
                    </a:lnTo>
                    <a:lnTo>
                      <a:pt x="0" y="284"/>
                    </a:lnTo>
                    <a:lnTo>
                      <a:pt x="3" y="286"/>
                    </a:lnTo>
                    <a:lnTo>
                      <a:pt x="3" y="284"/>
                    </a:lnTo>
                    <a:lnTo>
                      <a:pt x="4" y="284"/>
                    </a:lnTo>
                    <a:lnTo>
                      <a:pt x="3" y="284"/>
                    </a:lnTo>
                    <a:lnTo>
                      <a:pt x="3" y="283"/>
                    </a:lnTo>
                    <a:lnTo>
                      <a:pt x="3" y="284"/>
                    </a:lnTo>
                    <a:lnTo>
                      <a:pt x="2" y="284"/>
                    </a:lnTo>
                    <a:lnTo>
                      <a:pt x="3" y="28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9" name="Freeform 725">
                <a:extLst>
                  <a:ext uri="{FF2B5EF4-FFF2-40B4-BE49-F238E27FC236}">
                    <a16:creationId xmlns:a16="http://schemas.microsoft.com/office/drawing/2014/main" id="{E767E6DB-07C9-7D26-E312-3CB816915A2E}"/>
                  </a:ext>
                </a:extLst>
              </p:cNvPr>
              <p:cNvSpPr>
                <a:spLocks/>
              </p:cNvSpPr>
              <p:nvPr/>
            </p:nvSpPr>
            <p:spPr bwMode="auto">
              <a:xfrm rot="4459259">
                <a:off x="3311" y="2712"/>
                <a:ext cx="3" cy="5"/>
              </a:xfrm>
              <a:custGeom>
                <a:avLst/>
                <a:gdLst>
                  <a:gd name="T0" fmla="*/ 0 w 8"/>
                  <a:gd name="T1" fmla="*/ 2 h 9"/>
                  <a:gd name="T2" fmla="*/ 1 w 8"/>
                  <a:gd name="T3" fmla="*/ 2 h 9"/>
                  <a:gd name="T4" fmla="*/ 1 w 8"/>
                  <a:gd name="T5" fmla="*/ 0 h 9"/>
                  <a:gd name="T6" fmla="*/ 1 w 8"/>
                  <a:gd name="T7" fmla="*/ 0 h 9"/>
                  <a:gd name="T8" fmla="*/ 1 w 8"/>
                  <a:gd name="T9" fmla="*/ 0 h 9"/>
                  <a:gd name="T10" fmla="*/ 0 w 8"/>
                  <a:gd name="T11" fmla="*/ 2 h 9"/>
                  <a:gd name="T12" fmla="*/ 0 w 8"/>
                  <a:gd name="T13" fmla="*/ 2 h 9"/>
                  <a:gd name="T14" fmla="*/ 0 w 8"/>
                  <a:gd name="T15" fmla="*/ 2 h 9"/>
                  <a:gd name="T16" fmla="*/ 0 w 8"/>
                  <a:gd name="T17" fmla="*/ 3 h 9"/>
                  <a:gd name="T18" fmla="*/ 0 w 8"/>
                  <a:gd name="T19" fmla="*/ 2 h 9"/>
                  <a:gd name="T20" fmla="*/ 1 w 8"/>
                  <a:gd name="T21" fmla="*/ 2 h 9"/>
                  <a:gd name="T22" fmla="*/ 1 w 8"/>
                  <a:gd name="T23" fmla="*/ 2 h 9"/>
                  <a:gd name="T24" fmla="*/ 1 w 8"/>
                  <a:gd name="T25" fmla="*/ 2 h 9"/>
                  <a:gd name="T26" fmla="*/ 1 w 8"/>
                  <a:gd name="T27" fmla="*/ 2 h 9"/>
                  <a:gd name="T28" fmla="*/ 1 w 8"/>
                  <a:gd name="T29" fmla="*/ 2 h 9"/>
                  <a:gd name="T30" fmla="*/ 0 w 8"/>
                  <a:gd name="T31" fmla="*/ 2 h 9"/>
                  <a:gd name="T32" fmla="*/ 0 w 8"/>
                  <a:gd name="T33" fmla="*/ 2 h 9"/>
                  <a:gd name="T34" fmla="*/ 0 w 8"/>
                  <a:gd name="T35" fmla="*/ 2 h 9"/>
                  <a:gd name="T36" fmla="*/ 0 w 8"/>
                  <a:gd name="T37" fmla="*/ 2 h 9"/>
                  <a:gd name="T38" fmla="*/ 0 w 8"/>
                  <a:gd name="T39" fmla="*/ 2 h 9"/>
                  <a:gd name="T40" fmla="*/ 0 w 8"/>
                  <a:gd name="T41" fmla="*/ 2 h 9"/>
                  <a:gd name="T42" fmla="*/ 0 w 8"/>
                  <a:gd name="T43" fmla="*/ 2 h 9"/>
                  <a:gd name="T44" fmla="*/ 0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7"/>
                    </a:moveTo>
                    <a:lnTo>
                      <a:pt x="4" y="7"/>
                    </a:lnTo>
                    <a:lnTo>
                      <a:pt x="8" y="0"/>
                    </a:lnTo>
                    <a:lnTo>
                      <a:pt x="7" y="0"/>
                    </a:lnTo>
                    <a:lnTo>
                      <a:pt x="6" y="0"/>
                    </a:lnTo>
                    <a:lnTo>
                      <a:pt x="2" y="7"/>
                    </a:lnTo>
                    <a:lnTo>
                      <a:pt x="2" y="8"/>
                    </a:lnTo>
                    <a:lnTo>
                      <a:pt x="3" y="8"/>
                    </a:lnTo>
                    <a:lnTo>
                      <a:pt x="3" y="9"/>
                    </a:lnTo>
                    <a:lnTo>
                      <a:pt x="3" y="8"/>
                    </a:lnTo>
                    <a:lnTo>
                      <a:pt x="4" y="8"/>
                    </a:lnTo>
                    <a:lnTo>
                      <a:pt x="4" y="7"/>
                    </a:lnTo>
                    <a:lnTo>
                      <a:pt x="6" y="7"/>
                    </a:lnTo>
                    <a:lnTo>
                      <a:pt x="4" y="7"/>
                    </a:lnTo>
                    <a:lnTo>
                      <a:pt x="4" y="6"/>
                    </a:lnTo>
                    <a:lnTo>
                      <a:pt x="3" y="6"/>
                    </a:lnTo>
                    <a:lnTo>
                      <a:pt x="3" y="5"/>
                    </a:lnTo>
                    <a:lnTo>
                      <a:pt x="3" y="6"/>
                    </a:lnTo>
                    <a:lnTo>
                      <a:pt x="2" y="6"/>
                    </a:lnTo>
                    <a:lnTo>
                      <a:pt x="2" y="7"/>
                    </a:lnTo>
                    <a:lnTo>
                      <a:pt x="0" y="7"/>
                    </a:lnTo>
                    <a:lnTo>
                      <a:pt x="3" y="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0" name="Freeform 726">
                <a:extLst>
                  <a:ext uri="{FF2B5EF4-FFF2-40B4-BE49-F238E27FC236}">
                    <a16:creationId xmlns:a16="http://schemas.microsoft.com/office/drawing/2014/main" id="{B19F44D5-EE71-EEA1-EE4B-00326861EA37}"/>
                  </a:ext>
                </a:extLst>
              </p:cNvPr>
              <p:cNvSpPr>
                <a:spLocks/>
              </p:cNvSpPr>
              <p:nvPr/>
            </p:nvSpPr>
            <p:spPr bwMode="auto">
              <a:xfrm rot="4459259">
                <a:off x="2773" y="2710"/>
                <a:ext cx="49" cy="66"/>
              </a:xfrm>
              <a:custGeom>
                <a:avLst/>
                <a:gdLst>
                  <a:gd name="T0" fmla="*/ 14 w 97"/>
                  <a:gd name="T1" fmla="*/ 2 h 122"/>
                  <a:gd name="T2" fmla="*/ 15 w 97"/>
                  <a:gd name="T3" fmla="*/ 3 h 122"/>
                  <a:gd name="T4" fmla="*/ 17 w 97"/>
                  <a:gd name="T5" fmla="*/ 5 h 122"/>
                  <a:gd name="T6" fmla="*/ 19 w 97"/>
                  <a:gd name="T7" fmla="*/ 6 h 122"/>
                  <a:gd name="T8" fmla="*/ 21 w 97"/>
                  <a:gd name="T9" fmla="*/ 7 h 122"/>
                  <a:gd name="T10" fmla="*/ 22 w 97"/>
                  <a:gd name="T11" fmla="*/ 7 h 122"/>
                  <a:gd name="T12" fmla="*/ 23 w 97"/>
                  <a:gd name="T13" fmla="*/ 6 h 122"/>
                  <a:gd name="T14" fmla="*/ 24 w 97"/>
                  <a:gd name="T15" fmla="*/ 7 h 122"/>
                  <a:gd name="T16" fmla="*/ 25 w 97"/>
                  <a:gd name="T17" fmla="*/ 8 h 122"/>
                  <a:gd name="T18" fmla="*/ 25 w 97"/>
                  <a:gd name="T19" fmla="*/ 9 h 122"/>
                  <a:gd name="T20" fmla="*/ 25 w 97"/>
                  <a:gd name="T21" fmla="*/ 10 h 122"/>
                  <a:gd name="T22" fmla="*/ 24 w 97"/>
                  <a:gd name="T23" fmla="*/ 11 h 122"/>
                  <a:gd name="T24" fmla="*/ 23 w 97"/>
                  <a:gd name="T25" fmla="*/ 12 h 122"/>
                  <a:gd name="T26" fmla="*/ 20 w 97"/>
                  <a:gd name="T27" fmla="*/ 16 h 122"/>
                  <a:gd name="T28" fmla="*/ 17 w 97"/>
                  <a:gd name="T29" fmla="*/ 19 h 122"/>
                  <a:gd name="T30" fmla="*/ 14 w 97"/>
                  <a:gd name="T31" fmla="*/ 23 h 122"/>
                  <a:gd name="T32" fmla="*/ 12 w 97"/>
                  <a:gd name="T33" fmla="*/ 27 h 122"/>
                  <a:gd name="T34" fmla="*/ 10 w 97"/>
                  <a:gd name="T35" fmla="*/ 31 h 122"/>
                  <a:gd name="T36" fmla="*/ 8 w 97"/>
                  <a:gd name="T37" fmla="*/ 34 h 122"/>
                  <a:gd name="T38" fmla="*/ 4 w 97"/>
                  <a:gd name="T39" fmla="*/ 35 h 122"/>
                  <a:gd name="T40" fmla="*/ 2 w 97"/>
                  <a:gd name="T41" fmla="*/ 36 h 122"/>
                  <a:gd name="T42" fmla="*/ 1 w 97"/>
                  <a:gd name="T43" fmla="*/ 35 h 122"/>
                  <a:gd name="T44" fmla="*/ 1 w 97"/>
                  <a:gd name="T45" fmla="*/ 33 h 122"/>
                  <a:gd name="T46" fmla="*/ 0 w 97"/>
                  <a:gd name="T47" fmla="*/ 30 h 122"/>
                  <a:gd name="T48" fmla="*/ 2 w 97"/>
                  <a:gd name="T49" fmla="*/ 26 h 122"/>
                  <a:gd name="T50" fmla="*/ 4 w 97"/>
                  <a:gd name="T51" fmla="*/ 23 h 122"/>
                  <a:gd name="T52" fmla="*/ 5 w 97"/>
                  <a:gd name="T53" fmla="*/ 18 h 122"/>
                  <a:gd name="T54" fmla="*/ 7 w 97"/>
                  <a:gd name="T55" fmla="*/ 14 h 122"/>
                  <a:gd name="T56" fmla="*/ 8 w 97"/>
                  <a:gd name="T57" fmla="*/ 9 h 122"/>
                  <a:gd name="T58" fmla="*/ 10 w 97"/>
                  <a:gd name="T59" fmla="*/ 4 h 122"/>
                  <a:gd name="T60" fmla="*/ 10 w 97"/>
                  <a:gd name="T61" fmla="*/ 2 h 122"/>
                  <a:gd name="T62" fmla="*/ 11 w 97"/>
                  <a:gd name="T63" fmla="*/ 1 h 122"/>
                  <a:gd name="T64" fmla="*/ 12 w 97"/>
                  <a:gd name="T65" fmla="*/ 1 h 122"/>
                  <a:gd name="T66" fmla="*/ 13 w 97"/>
                  <a:gd name="T67" fmla="*/ 0 h 122"/>
                  <a:gd name="T68" fmla="*/ 13 w 97"/>
                  <a:gd name="T69" fmla="*/ 0 h 122"/>
                  <a:gd name="T70" fmla="*/ 14 w 97"/>
                  <a:gd name="T71" fmla="*/ 1 h 122"/>
                  <a:gd name="T72" fmla="*/ 14 w 97"/>
                  <a:gd name="T73" fmla="*/ 1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22"/>
                  <a:gd name="T113" fmla="*/ 97 w 97"/>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22">
                    <a:moveTo>
                      <a:pt x="54" y="2"/>
                    </a:moveTo>
                    <a:lnTo>
                      <a:pt x="56" y="5"/>
                    </a:lnTo>
                    <a:lnTo>
                      <a:pt x="58" y="8"/>
                    </a:lnTo>
                    <a:lnTo>
                      <a:pt x="60" y="12"/>
                    </a:lnTo>
                    <a:lnTo>
                      <a:pt x="63" y="14"/>
                    </a:lnTo>
                    <a:lnTo>
                      <a:pt x="66" y="16"/>
                    </a:lnTo>
                    <a:lnTo>
                      <a:pt x="69" y="19"/>
                    </a:lnTo>
                    <a:lnTo>
                      <a:pt x="73" y="21"/>
                    </a:lnTo>
                    <a:lnTo>
                      <a:pt x="77" y="22"/>
                    </a:lnTo>
                    <a:lnTo>
                      <a:pt x="81" y="24"/>
                    </a:lnTo>
                    <a:lnTo>
                      <a:pt x="84" y="24"/>
                    </a:lnTo>
                    <a:lnTo>
                      <a:pt x="88" y="24"/>
                    </a:lnTo>
                    <a:lnTo>
                      <a:pt x="91" y="22"/>
                    </a:lnTo>
                    <a:lnTo>
                      <a:pt x="92" y="21"/>
                    </a:lnTo>
                    <a:lnTo>
                      <a:pt x="93" y="22"/>
                    </a:lnTo>
                    <a:lnTo>
                      <a:pt x="95" y="24"/>
                    </a:lnTo>
                    <a:lnTo>
                      <a:pt x="96" y="25"/>
                    </a:lnTo>
                    <a:lnTo>
                      <a:pt x="97" y="26"/>
                    </a:lnTo>
                    <a:lnTo>
                      <a:pt x="97" y="28"/>
                    </a:lnTo>
                    <a:lnTo>
                      <a:pt x="97" y="29"/>
                    </a:lnTo>
                    <a:lnTo>
                      <a:pt x="97" y="32"/>
                    </a:lnTo>
                    <a:lnTo>
                      <a:pt x="97" y="33"/>
                    </a:lnTo>
                    <a:lnTo>
                      <a:pt x="97" y="34"/>
                    </a:lnTo>
                    <a:lnTo>
                      <a:pt x="96" y="37"/>
                    </a:lnTo>
                    <a:lnTo>
                      <a:pt x="95" y="38"/>
                    </a:lnTo>
                    <a:lnTo>
                      <a:pt x="89" y="43"/>
                    </a:lnTo>
                    <a:lnTo>
                      <a:pt x="83" y="49"/>
                    </a:lnTo>
                    <a:lnTo>
                      <a:pt x="77" y="54"/>
                    </a:lnTo>
                    <a:lnTo>
                      <a:pt x="72" y="59"/>
                    </a:lnTo>
                    <a:lnTo>
                      <a:pt x="65" y="65"/>
                    </a:lnTo>
                    <a:lnTo>
                      <a:pt x="60" y="71"/>
                    </a:lnTo>
                    <a:lnTo>
                      <a:pt x="55" y="77"/>
                    </a:lnTo>
                    <a:lnTo>
                      <a:pt x="50" y="84"/>
                    </a:lnTo>
                    <a:lnTo>
                      <a:pt x="46" y="90"/>
                    </a:lnTo>
                    <a:lnTo>
                      <a:pt x="42" y="97"/>
                    </a:lnTo>
                    <a:lnTo>
                      <a:pt x="40" y="106"/>
                    </a:lnTo>
                    <a:lnTo>
                      <a:pt x="37" y="114"/>
                    </a:lnTo>
                    <a:lnTo>
                      <a:pt x="29" y="117"/>
                    </a:lnTo>
                    <a:lnTo>
                      <a:pt x="22" y="120"/>
                    </a:lnTo>
                    <a:lnTo>
                      <a:pt x="15" y="121"/>
                    </a:lnTo>
                    <a:lnTo>
                      <a:pt x="12" y="122"/>
                    </a:lnTo>
                    <a:lnTo>
                      <a:pt x="8" y="122"/>
                    </a:lnTo>
                    <a:lnTo>
                      <a:pt x="5" y="121"/>
                    </a:lnTo>
                    <a:lnTo>
                      <a:pt x="3" y="119"/>
                    </a:lnTo>
                    <a:lnTo>
                      <a:pt x="1" y="116"/>
                    </a:lnTo>
                    <a:lnTo>
                      <a:pt x="1" y="112"/>
                    </a:lnTo>
                    <a:lnTo>
                      <a:pt x="1" y="107"/>
                    </a:lnTo>
                    <a:lnTo>
                      <a:pt x="0" y="101"/>
                    </a:lnTo>
                    <a:lnTo>
                      <a:pt x="0" y="94"/>
                    </a:lnTo>
                    <a:lnTo>
                      <a:pt x="5" y="89"/>
                    </a:lnTo>
                    <a:lnTo>
                      <a:pt x="9" y="84"/>
                    </a:lnTo>
                    <a:lnTo>
                      <a:pt x="13" y="78"/>
                    </a:lnTo>
                    <a:lnTo>
                      <a:pt x="17" y="71"/>
                    </a:lnTo>
                    <a:lnTo>
                      <a:pt x="19" y="63"/>
                    </a:lnTo>
                    <a:lnTo>
                      <a:pt x="23" y="56"/>
                    </a:lnTo>
                    <a:lnTo>
                      <a:pt x="27" y="47"/>
                    </a:lnTo>
                    <a:lnTo>
                      <a:pt x="29" y="38"/>
                    </a:lnTo>
                    <a:lnTo>
                      <a:pt x="32" y="29"/>
                    </a:lnTo>
                    <a:lnTo>
                      <a:pt x="35" y="22"/>
                    </a:lnTo>
                    <a:lnTo>
                      <a:pt x="37" y="14"/>
                    </a:lnTo>
                    <a:lnTo>
                      <a:pt x="38" y="8"/>
                    </a:lnTo>
                    <a:lnTo>
                      <a:pt x="40" y="6"/>
                    </a:lnTo>
                    <a:lnTo>
                      <a:pt x="41" y="5"/>
                    </a:lnTo>
                    <a:lnTo>
                      <a:pt x="42" y="3"/>
                    </a:lnTo>
                    <a:lnTo>
                      <a:pt x="43" y="2"/>
                    </a:lnTo>
                    <a:lnTo>
                      <a:pt x="46" y="1"/>
                    </a:lnTo>
                    <a:lnTo>
                      <a:pt x="47" y="0"/>
                    </a:lnTo>
                    <a:lnTo>
                      <a:pt x="49" y="0"/>
                    </a:lnTo>
                    <a:lnTo>
                      <a:pt x="50" y="0"/>
                    </a:lnTo>
                    <a:lnTo>
                      <a:pt x="51" y="0"/>
                    </a:lnTo>
                    <a:lnTo>
                      <a:pt x="52" y="0"/>
                    </a:lnTo>
                    <a:lnTo>
                      <a:pt x="54" y="1"/>
                    </a:lnTo>
                    <a:lnTo>
                      <a:pt x="54" y="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1" name="Freeform 727">
                <a:extLst>
                  <a:ext uri="{FF2B5EF4-FFF2-40B4-BE49-F238E27FC236}">
                    <a16:creationId xmlns:a16="http://schemas.microsoft.com/office/drawing/2014/main" id="{851A67B5-B7B3-A61F-E763-167CB6A1548E}"/>
                  </a:ext>
                </a:extLst>
              </p:cNvPr>
              <p:cNvSpPr>
                <a:spLocks/>
              </p:cNvSpPr>
              <p:nvPr/>
            </p:nvSpPr>
            <p:spPr bwMode="auto">
              <a:xfrm rot="4459259">
                <a:off x="2821" y="2736"/>
                <a:ext cx="9" cy="10"/>
              </a:xfrm>
              <a:custGeom>
                <a:avLst/>
                <a:gdLst>
                  <a:gd name="T0" fmla="*/ 1 w 18"/>
                  <a:gd name="T1" fmla="*/ 0 h 19"/>
                  <a:gd name="T2" fmla="*/ 0 w 18"/>
                  <a:gd name="T3" fmla="*/ 1 h 19"/>
                  <a:gd name="T4" fmla="*/ 1 w 18"/>
                  <a:gd name="T5" fmla="*/ 2 h 19"/>
                  <a:gd name="T6" fmla="*/ 1 w 18"/>
                  <a:gd name="T7" fmla="*/ 2 h 19"/>
                  <a:gd name="T8" fmla="*/ 1 w 18"/>
                  <a:gd name="T9" fmla="*/ 2 h 19"/>
                  <a:gd name="T10" fmla="*/ 2 w 18"/>
                  <a:gd name="T11" fmla="*/ 3 h 19"/>
                  <a:gd name="T12" fmla="*/ 2 w 18"/>
                  <a:gd name="T13" fmla="*/ 3 h 19"/>
                  <a:gd name="T14" fmla="*/ 3 w 18"/>
                  <a:gd name="T15" fmla="*/ 4 h 19"/>
                  <a:gd name="T16" fmla="*/ 3 w 18"/>
                  <a:gd name="T17" fmla="*/ 4 h 19"/>
                  <a:gd name="T18" fmla="*/ 3 w 18"/>
                  <a:gd name="T19" fmla="*/ 5 h 19"/>
                  <a:gd name="T20" fmla="*/ 4 w 18"/>
                  <a:gd name="T21" fmla="*/ 5 h 19"/>
                  <a:gd name="T22" fmla="*/ 4 w 18"/>
                  <a:gd name="T23" fmla="*/ 5 h 19"/>
                  <a:gd name="T24" fmla="*/ 5 w 18"/>
                  <a:gd name="T25" fmla="*/ 5 h 19"/>
                  <a:gd name="T26" fmla="*/ 4 w 18"/>
                  <a:gd name="T27" fmla="*/ 4 h 19"/>
                  <a:gd name="T28" fmla="*/ 4 w 18"/>
                  <a:gd name="T29" fmla="*/ 4 h 19"/>
                  <a:gd name="T30" fmla="*/ 3 w 18"/>
                  <a:gd name="T31" fmla="*/ 3 h 19"/>
                  <a:gd name="T32" fmla="*/ 3 w 18"/>
                  <a:gd name="T33" fmla="*/ 3 h 19"/>
                  <a:gd name="T34" fmla="*/ 2 w 18"/>
                  <a:gd name="T35" fmla="*/ 2 h 19"/>
                  <a:gd name="T36" fmla="*/ 2 w 18"/>
                  <a:gd name="T37" fmla="*/ 1 h 19"/>
                  <a:gd name="T38" fmla="*/ 2 w 18"/>
                  <a:gd name="T39" fmla="*/ 1 h 19"/>
                  <a:gd name="T40" fmla="*/ 1 w 1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9"/>
                  <a:gd name="T65" fmla="*/ 18 w 1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9">
                    <a:moveTo>
                      <a:pt x="3" y="0"/>
                    </a:moveTo>
                    <a:lnTo>
                      <a:pt x="0" y="2"/>
                    </a:lnTo>
                    <a:lnTo>
                      <a:pt x="3" y="5"/>
                    </a:lnTo>
                    <a:lnTo>
                      <a:pt x="4" y="7"/>
                    </a:lnTo>
                    <a:lnTo>
                      <a:pt x="4" y="8"/>
                    </a:lnTo>
                    <a:lnTo>
                      <a:pt x="7" y="12"/>
                    </a:lnTo>
                    <a:lnTo>
                      <a:pt x="9" y="14"/>
                    </a:lnTo>
                    <a:lnTo>
                      <a:pt x="13" y="17"/>
                    </a:lnTo>
                    <a:lnTo>
                      <a:pt x="16" y="19"/>
                    </a:lnTo>
                    <a:lnTo>
                      <a:pt x="18" y="17"/>
                    </a:lnTo>
                    <a:lnTo>
                      <a:pt x="16" y="14"/>
                    </a:lnTo>
                    <a:lnTo>
                      <a:pt x="12" y="12"/>
                    </a:lnTo>
                    <a:lnTo>
                      <a:pt x="9" y="9"/>
                    </a:lnTo>
                    <a:lnTo>
                      <a:pt x="7" y="5"/>
                    </a:lnTo>
                    <a:lnTo>
                      <a:pt x="6" y="4"/>
                    </a:lnTo>
                    <a:lnTo>
                      <a:pt x="6" y="2"/>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2" name="Freeform 728">
                <a:extLst>
                  <a:ext uri="{FF2B5EF4-FFF2-40B4-BE49-F238E27FC236}">
                    <a16:creationId xmlns:a16="http://schemas.microsoft.com/office/drawing/2014/main" id="{CA491D87-DD6F-712C-3FDF-269020EC89D4}"/>
                  </a:ext>
                </a:extLst>
              </p:cNvPr>
              <p:cNvSpPr>
                <a:spLocks/>
              </p:cNvSpPr>
              <p:nvPr/>
            </p:nvSpPr>
            <p:spPr bwMode="auto">
              <a:xfrm rot="4459259">
                <a:off x="2818" y="2747"/>
                <a:ext cx="7" cy="4"/>
              </a:xfrm>
              <a:custGeom>
                <a:avLst/>
                <a:gdLst>
                  <a:gd name="T0" fmla="*/ 0 w 13"/>
                  <a:gd name="T1" fmla="*/ 1 h 7"/>
                  <a:gd name="T2" fmla="*/ 1 w 13"/>
                  <a:gd name="T3" fmla="*/ 1 h 7"/>
                  <a:gd name="T4" fmla="*/ 2 w 13"/>
                  <a:gd name="T5" fmla="*/ 1 h 7"/>
                  <a:gd name="T6" fmla="*/ 4 w 13"/>
                  <a:gd name="T7" fmla="*/ 2 h 7"/>
                  <a:gd name="T8" fmla="*/ 4 w 13"/>
                  <a:gd name="T9" fmla="*/ 2 h 7"/>
                  <a:gd name="T10" fmla="*/ 4 w 13"/>
                  <a:gd name="T11" fmla="*/ 1 h 7"/>
                  <a:gd name="T12" fmla="*/ 2 w 13"/>
                  <a:gd name="T13" fmla="*/ 1 h 7"/>
                  <a:gd name="T14" fmla="*/ 1 w 13"/>
                  <a:gd name="T15" fmla="*/ 0 h 7"/>
                  <a:gd name="T16" fmla="*/ 0 w 13"/>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
                  <a:gd name="T29" fmla="*/ 13 w 1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
                    <a:moveTo>
                      <a:pt x="0" y="2"/>
                    </a:moveTo>
                    <a:lnTo>
                      <a:pt x="4" y="4"/>
                    </a:lnTo>
                    <a:lnTo>
                      <a:pt x="5" y="4"/>
                    </a:lnTo>
                    <a:lnTo>
                      <a:pt x="13" y="7"/>
                    </a:lnTo>
                    <a:lnTo>
                      <a:pt x="13" y="6"/>
                    </a:lnTo>
                    <a:lnTo>
                      <a:pt x="13" y="4"/>
                    </a:lnTo>
                    <a:lnTo>
                      <a:pt x="7" y="2"/>
                    </a:lnTo>
                    <a:lnTo>
                      <a:pt x="2" y="0"/>
                    </a:lnTo>
                    <a:lnTo>
                      <a:pt x="0"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3" name="Freeform 729">
                <a:extLst>
                  <a:ext uri="{FF2B5EF4-FFF2-40B4-BE49-F238E27FC236}">
                    <a16:creationId xmlns:a16="http://schemas.microsoft.com/office/drawing/2014/main" id="{78724814-0498-6DEB-E2E8-549065E5E645}"/>
                  </a:ext>
                </a:extLst>
              </p:cNvPr>
              <p:cNvSpPr>
                <a:spLocks/>
              </p:cNvSpPr>
              <p:nvPr/>
            </p:nvSpPr>
            <p:spPr bwMode="auto">
              <a:xfrm rot="4459259">
                <a:off x="2822" y="2757"/>
                <a:ext cx="3" cy="3"/>
              </a:xfrm>
              <a:custGeom>
                <a:avLst/>
                <a:gdLst>
                  <a:gd name="T0" fmla="*/ 0 w 7"/>
                  <a:gd name="T1" fmla="*/ 0 h 7"/>
                  <a:gd name="T2" fmla="*/ 0 w 7"/>
                  <a:gd name="T3" fmla="*/ 0 h 7"/>
                  <a:gd name="T4" fmla="*/ 1 w 7"/>
                  <a:gd name="T5" fmla="*/ 1 h 7"/>
                  <a:gd name="T6" fmla="*/ 1 w 7"/>
                  <a:gd name="T7" fmla="*/ 1 h 7"/>
                  <a:gd name="T8" fmla="*/ 1 w 7"/>
                  <a:gd name="T9" fmla="*/ 1 h 7"/>
                  <a:gd name="T10" fmla="*/ 0 w 7"/>
                  <a:gd name="T11" fmla="*/ 0 h 7"/>
                  <a:gd name="T12" fmla="*/ 0 w 7"/>
                  <a:gd name="T13" fmla="*/ 0 h 7"/>
                  <a:gd name="T14" fmla="*/ 0 w 7"/>
                  <a:gd name="T15" fmla="*/ 0 h 7"/>
                  <a:gd name="T16" fmla="*/ 0 w 7"/>
                  <a:gd name="T17" fmla="*/ 0 h 7"/>
                  <a:gd name="T18" fmla="*/ 0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1" y="1"/>
                    </a:moveTo>
                    <a:lnTo>
                      <a:pt x="0" y="2"/>
                    </a:lnTo>
                    <a:lnTo>
                      <a:pt x="5" y="7"/>
                    </a:lnTo>
                    <a:lnTo>
                      <a:pt x="6" y="6"/>
                    </a:lnTo>
                    <a:lnTo>
                      <a:pt x="7" y="5"/>
                    </a:lnTo>
                    <a:lnTo>
                      <a:pt x="2" y="0"/>
                    </a:lnTo>
                    <a:lnTo>
                      <a:pt x="1" y="0"/>
                    </a:lnTo>
                    <a:lnTo>
                      <a:pt x="0" y="0"/>
                    </a:lnTo>
                    <a:lnTo>
                      <a:pt x="1"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4" name="Freeform 730">
                <a:extLst>
                  <a:ext uri="{FF2B5EF4-FFF2-40B4-BE49-F238E27FC236}">
                    <a16:creationId xmlns:a16="http://schemas.microsoft.com/office/drawing/2014/main" id="{4F8A072C-66AE-CC3E-3091-16AC7C613431}"/>
                  </a:ext>
                </a:extLst>
              </p:cNvPr>
              <p:cNvSpPr>
                <a:spLocks/>
              </p:cNvSpPr>
              <p:nvPr/>
            </p:nvSpPr>
            <p:spPr bwMode="auto">
              <a:xfrm rot="4459259">
                <a:off x="2786" y="2738"/>
                <a:ext cx="26" cy="31"/>
              </a:xfrm>
              <a:custGeom>
                <a:avLst/>
                <a:gdLst>
                  <a:gd name="T0" fmla="*/ 13 w 52"/>
                  <a:gd name="T1" fmla="*/ 0 h 56"/>
                  <a:gd name="T2" fmla="*/ 5 w 52"/>
                  <a:gd name="T3" fmla="*/ 9 h 56"/>
                  <a:gd name="T4" fmla="*/ 5 w 52"/>
                  <a:gd name="T5" fmla="*/ 9 h 56"/>
                  <a:gd name="T6" fmla="*/ 3 w 52"/>
                  <a:gd name="T7" fmla="*/ 13 h 56"/>
                  <a:gd name="T8" fmla="*/ 3 w 52"/>
                  <a:gd name="T9" fmla="*/ 13 h 56"/>
                  <a:gd name="T10" fmla="*/ 1 w 52"/>
                  <a:gd name="T11" fmla="*/ 15 h 56"/>
                  <a:gd name="T12" fmla="*/ 1 w 52"/>
                  <a:gd name="T13" fmla="*/ 15 h 56"/>
                  <a:gd name="T14" fmla="*/ 0 w 52"/>
                  <a:gd name="T15" fmla="*/ 17 h 56"/>
                  <a:gd name="T16" fmla="*/ 1 w 52"/>
                  <a:gd name="T17" fmla="*/ 17 h 56"/>
                  <a:gd name="T18" fmla="*/ 1 w 52"/>
                  <a:gd name="T19" fmla="*/ 17 h 56"/>
                  <a:gd name="T20" fmla="*/ 2 w 52"/>
                  <a:gd name="T21" fmla="*/ 16 h 56"/>
                  <a:gd name="T22" fmla="*/ 3 w 52"/>
                  <a:gd name="T23" fmla="*/ 13 h 56"/>
                  <a:gd name="T24" fmla="*/ 6 w 52"/>
                  <a:gd name="T25" fmla="*/ 9 h 56"/>
                  <a:gd name="T26" fmla="*/ 13 w 52"/>
                  <a:gd name="T27" fmla="*/ 1 h 56"/>
                  <a:gd name="T28" fmla="*/ 13 w 52"/>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56"/>
                  <a:gd name="T47" fmla="*/ 52 w 52"/>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56">
                    <a:moveTo>
                      <a:pt x="50" y="0"/>
                    </a:moveTo>
                    <a:lnTo>
                      <a:pt x="19" y="29"/>
                    </a:lnTo>
                    <a:lnTo>
                      <a:pt x="9" y="41"/>
                    </a:lnTo>
                    <a:lnTo>
                      <a:pt x="4" y="48"/>
                    </a:lnTo>
                    <a:lnTo>
                      <a:pt x="0" y="54"/>
                    </a:lnTo>
                    <a:lnTo>
                      <a:pt x="1" y="55"/>
                    </a:lnTo>
                    <a:lnTo>
                      <a:pt x="2" y="56"/>
                    </a:lnTo>
                    <a:lnTo>
                      <a:pt x="6" y="50"/>
                    </a:lnTo>
                    <a:lnTo>
                      <a:pt x="11" y="43"/>
                    </a:lnTo>
                    <a:lnTo>
                      <a:pt x="21" y="31"/>
                    </a:lnTo>
                    <a:lnTo>
                      <a:pt x="52" y="3"/>
                    </a:lnTo>
                    <a:lnTo>
                      <a:pt x="5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5" name="Freeform 731">
                <a:extLst>
                  <a:ext uri="{FF2B5EF4-FFF2-40B4-BE49-F238E27FC236}">
                    <a16:creationId xmlns:a16="http://schemas.microsoft.com/office/drawing/2014/main" id="{27FF8BB1-BA44-D28F-9AA4-878F84AE9FA2}"/>
                  </a:ext>
                </a:extLst>
              </p:cNvPr>
              <p:cNvSpPr>
                <a:spLocks/>
              </p:cNvSpPr>
              <p:nvPr/>
            </p:nvSpPr>
            <p:spPr bwMode="auto">
              <a:xfrm rot="4459259">
                <a:off x="2797" y="2708"/>
                <a:ext cx="14" cy="41"/>
              </a:xfrm>
              <a:custGeom>
                <a:avLst/>
                <a:gdLst>
                  <a:gd name="T0" fmla="*/ 0 w 29"/>
                  <a:gd name="T1" fmla="*/ 23 h 73"/>
                  <a:gd name="T2" fmla="*/ 0 w 29"/>
                  <a:gd name="T3" fmla="*/ 23 h 73"/>
                  <a:gd name="T4" fmla="*/ 0 w 29"/>
                  <a:gd name="T5" fmla="*/ 22 h 73"/>
                  <a:gd name="T6" fmla="*/ 1 w 29"/>
                  <a:gd name="T7" fmla="*/ 21 h 73"/>
                  <a:gd name="T8" fmla="*/ 1 w 29"/>
                  <a:gd name="T9" fmla="*/ 21 h 73"/>
                  <a:gd name="T10" fmla="*/ 2 w 29"/>
                  <a:gd name="T11" fmla="*/ 18 h 73"/>
                  <a:gd name="T12" fmla="*/ 3 w 29"/>
                  <a:gd name="T13" fmla="*/ 16 h 73"/>
                  <a:gd name="T14" fmla="*/ 3 w 29"/>
                  <a:gd name="T15" fmla="*/ 16 h 73"/>
                  <a:gd name="T16" fmla="*/ 4 w 29"/>
                  <a:gd name="T17" fmla="*/ 13 h 73"/>
                  <a:gd name="T18" fmla="*/ 4 w 29"/>
                  <a:gd name="T19" fmla="*/ 13 h 73"/>
                  <a:gd name="T20" fmla="*/ 4 w 29"/>
                  <a:gd name="T21" fmla="*/ 10 h 73"/>
                  <a:gd name="T22" fmla="*/ 5 w 29"/>
                  <a:gd name="T23" fmla="*/ 7 h 73"/>
                  <a:gd name="T24" fmla="*/ 6 w 29"/>
                  <a:gd name="T25" fmla="*/ 5 h 73"/>
                  <a:gd name="T26" fmla="*/ 6 w 29"/>
                  <a:gd name="T27" fmla="*/ 5 h 73"/>
                  <a:gd name="T28" fmla="*/ 6 w 29"/>
                  <a:gd name="T29" fmla="*/ 2 h 73"/>
                  <a:gd name="T30" fmla="*/ 6 w 29"/>
                  <a:gd name="T31" fmla="*/ 2 h 73"/>
                  <a:gd name="T32" fmla="*/ 7 w 29"/>
                  <a:gd name="T33" fmla="*/ 1 h 73"/>
                  <a:gd name="T34" fmla="*/ 7 w 29"/>
                  <a:gd name="T35" fmla="*/ 0 h 73"/>
                  <a:gd name="T36" fmla="*/ 7 w 29"/>
                  <a:gd name="T37" fmla="*/ 0 h 73"/>
                  <a:gd name="T38" fmla="*/ 6 w 29"/>
                  <a:gd name="T39" fmla="*/ 0 h 73"/>
                  <a:gd name="T40" fmla="*/ 6 w 29"/>
                  <a:gd name="T41" fmla="*/ 1 h 73"/>
                  <a:gd name="T42" fmla="*/ 6 w 29"/>
                  <a:gd name="T43" fmla="*/ 1 h 73"/>
                  <a:gd name="T44" fmla="*/ 6 w 29"/>
                  <a:gd name="T45" fmla="*/ 1 h 73"/>
                  <a:gd name="T46" fmla="*/ 7 w 29"/>
                  <a:gd name="T47" fmla="*/ 1 h 73"/>
                  <a:gd name="T48" fmla="*/ 6 w 29"/>
                  <a:gd name="T49" fmla="*/ 1 h 73"/>
                  <a:gd name="T50" fmla="*/ 6 w 29"/>
                  <a:gd name="T51" fmla="*/ 1 h 73"/>
                  <a:gd name="T52" fmla="*/ 6 w 29"/>
                  <a:gd name="T53" fmla="*/ 1 h 73"/>
                  <a:gd name="T54" fmla="*/ 6 w 29"/>
                  <a:gd name="T55" fmla="*/ 1 h 73"/>
                  <a:gd name="T56" fmla="*/ 6 w 29"/>
                  <a:gd name="T57" fmla="*/ 2 h 73"/>
                  <a:gd name="T58" fmla="*/ 5 w 29"/>
                  <a:gd name="T59" fmla="*/ 5 h 73"/>
                  <a:gd name="T60" fmla="*/ 4 w 29"/>
                  <a:gd name="T61" fmla="*/ 7 h 73"/>
                  <a:gd name="T62" fmla="*/ 4 w 29"/>
                  <a:gd name="T63" fmla="*/ 7 h 73"/>
                  <a:gd name="T64" fmla="*/ 4 w 29"/>
                  <a:gd name="T65" fmla="*/ 10 h 73"/>
                  <a:gd name="T66" fmla="*/ 4 w 29"/>
                  <a:gd name="T67" fmla="*/ 10 h 73"/>
                  <a:gd name="T68" fmla="*/ 3 w 29"/>
                  <a:gd name="T69" fmla="*/ 13 h 73"/>
                  <a:gd name="T70" fmla="*/ 2 w 29"/>
                  <a:gd name="T71" fmla="*/ 16 h 73"/>
                  <a:gd name="T72" fmla="*/ 1 w 29"/>
                  <a:gd name="T73" fmla="*/ 18 h 73"/>
                  <a:gd name="T74" fmla="*/ 1 w 29"/>
                  <a:gd name="T75" fmla="*/ 18 h 73"/>
                  <a:gd name="T76" fmla="*/ 0 w 29"/>
                  <a:gd name="T77" fmla="*/ 21 h 73"/>
                  <a:gd name="T78" fmla="*/ 0 w 29"/>
                  <a:gd name="T79" fmla="*/ 22 h 73"/>
                  <a:gd name="T80" fmla="*/ 0 w 29"/>
                  <a:gd name="T81" fmla="*/ 22 h 73"/>
                  <a:gd name="T82" fmla="*/ 0 w 29"/>
                  <a:gd name="T83" fmla="*/ 23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73"/>
                  <a:gd name="T128" fmla="*/ 29 w 29"/>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73">
                    <a:moveTo>
                      <a:pt x="2" y="73"/>
                    </a:moveTo>
                    <a:lnTo>
                      <a:pt x="2" y="73"/>
                    </a:lnTo>
                    <a:lnTo>
                      <a:pt x="2" y="72"/>
                    </a:lnTo>
                    <a:lnTo>
                      <a:pt x="6" y="65"/>
                    </a:lnTo>
                    <a:lnTo>
                      <a:pt x="8" y="57"/>
                    </a:lnTo>
                    <a:lnTo>
                      <a:pt x="12" y="50"/>
                    </a:lnTo>
                    <a:lnTo>
                      <a:pt x="16" y="41"/>
                    </a:lnTo>
                    <a:lnTo>
                      <a:pt x="19" y="32"/>
                    </a:lnTo>
                    <a:lnTo>
                      <a:pt x="21" y="23"/>
                    </a:lnTo>
                    <a:lnTo>
                      <a:pt x="24" y="16"/>
                    </a:lnTo>
                    <a:lnTo>
                      <a:pt x="26" y="8"/>
                    </a:lnTo>
                    <a:lnTo>
                      <a:pt x="28" y="2"/>
                    </a:lnTo>
                    <a:lnTo>
                      <a:pt x="29" y="0"/>
                    </a:lnTo>
                    <a:lnTo>
                      <a:pt x="28" y="0"/>
                    </a:lnTo>
                    <a:lnTo>
                      <a:pt x="26" y="0"/>
                    </a:lnTo>
                    <a:lnTo>
                      <a:pt x="25" y="2"/>
                    </a:lnTo>
                    <a:lnTo>
                      <a:pt x="26" y="3"/>
                    </a:lnTo>
                    <a:lnTo>
                      <a:pt x="26" y="2"/>
                    </a:lnTo>
                    <a:lnTo>
                      <a:pt x="28" y="2"/>
                    </a:lnTo>
                    <a:lnTo>
                      <a:pt x="26" y="2"/>
                    </a:lnTo>
                    <a:lnTo>
                      <a:pt x="26" y="1"/>
                    </a:lnTo>
                    <a:lnTo>
                      <a:pt x="26" y="2"/>
                    </a:lnTo>
                    <a:lnTo>
                      <a:pt x="25" y="2"/>
                    </a:lnTo>
                    <a:lnTo>
                      <a:pt x="24" y="8"/>
                    </a:lnTo>
                    <a:lnTo>
                      <a:pt x="21" y="16"/>
                    </a:lnTo>
                    <a:lnTo>
                      <a:pt x="19" y="23"/>
                    </a:lnTo>
                    <a:lnTo>
                      <a:pt x="16" y="32"/>
                    </a:lnTo>
                    <a:lnTo>
                      <a:pt x="14" y="41"/>
                    </a:lnTo>
                    <a:lnTo>
                      <a:pt x="10" y="50"/>
                    </a:lnTo>
                    <a:lnTo>
                      <a:pt x="6" y="57"/>
                    </a:lnTo>
                    <a:lnTo>
                      <a:pt x="3" y="65"/>
                    </a:lnTo>
                    <a:lnTo>
                      <a:pt x="0" y="72"/>
                    </a:lnTo>
                    <a:lnTo>
                      <a:pt x="1" y="72"/>
                    </a:lnTo>
                    <a:lnTo>
                      <a:pt x="2" y="7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6" name="Freeform 732">
                <a:extLst>
                  <a:ext uri="{FF2B5EF4-FFF2-40B4-BE49-F238E27FC236}">
                    <a16:creationId xmlns:a16="http://schemas.microsoft.com/office/drawing/2014/main" id="{369EE527-DF27-0D48-C267-481105E61396}"/>
                  </a:ext>
                </a:extLst>
              </p:cNvPr>
              <p:cNvSpPr>
                <a:spLocks/>
              </p:cNvSpPr>
              <p:nvPr/>
            </p:nvSpPr>
            <p:spPr bwMode="auto">
              <a:xfrm rot="4459259">
                <a:off x="2997" y="2681"/>
                <a:ext cx="73" cy="169"/>
              </a:xfrm>
              <a:custGeom>
                <a:avLst/>
                <a:gdLst>
                  <a:gd name="T0" fmla="*/ 22 w 140"/>
                  <a:gd name="T1" fmla="*/ 2 h 312"/>
                  <a:gd name="T2" fmla="*/ 24 w 140"/>
                  <a:gd name="T3" fmla="*/ 4 h 312"/>
                  <a:gd name="T4" fmla="*/ 27 w 140"/>
                  <a:gd name="T5" fmla="*/ 5 h 312"/>
                  <a:gd name="T6" fmla="*/ 29 w 140"/>
                  <a:gd name="T7" fmla="*/ 7 h 312"/>
                  <a:gd name="T8" fmla="*/ 32 w 140"/>
                  <a:gd name="T9" fmla="*/ 7 h 312"/>
                  <a:gd name="T10" fmla="*/ 34 w 140"/>
                  <a:gd name="T11" fmla="*/ 7 h 312"/>
                  <a:gd name="T12" fmla="*/ 35 w 140"/>
                  <a:gd name="T13" fmla="*/ 5 h 312"/>
                  <a:gd name="T14" fmla="*/ 37 w 140"/>
                  <a:gd name="T15" fmla="*/ 5 h 312"/>
                  <a:gd name="T16" fmla="*/ 38 w 140"/>
                  <a:gd name="T17" fmla="*/ 7 h 312"/>
                  <a:gd name="T18" fmla="*/ 38 w 140"/>
                  <a:gd name="T19" fmla="*/ 8 h 312"/>
                  <a:gd name="T20" fmla="*/ 38 w 140"/>
                  <a:gd name="T21" fmla="*/ 9 h 312"/>
                  <a:gd name="T22" fmla="*/ 38 w 140"/>
                  <a:gd name="T23" fmla="*/ 11 h 312"/>
                  <a:gd name="T24" fmla="*/ 35 w 140"/>
                  <a:gd name="T25" fmla="*/ 16 h 312"/>
                  <a:gd name="T26" fmla="*/ 30 w 140"/>
                  <a:gd name="T27" fmla="*/ 28 h 312"/>
                  <a:gd name="T28" fmla="*/ 27 w 140"/>
                  <a:gd name="T29" fmla="*/ 40 h 312"/>
                  <a:gd name="T30" fmla="*/ 24 w 140"/>
                  <a:gd name="T31" fmla="*/ 51 h 312"/>
                  <a:gd name="T32" fmla="*/ 21 w 140"/>
                  <a:gd name="T33" fmla="*/ 63 h 312"/>
                  <a:gd name="T34" fmla="*/ 19 w 140"/>
                  <a:gd name="T35" fmla="*/ 75 h 312"/>
                  <a:gd name="T36" fmla="*/ 17 w 140"/>
                  <a:gd name="T37" fmla="*/ 82 h 312"/>
                  <a:gd name="T38" fmla="*/ 16 w 140"/>
                  <a:gd name="T39" fmla="*/ 84 h 312"/>
                  <a:gd name="T40" fmla="*/ 16 w 140"/>
                  <a:gd name="T41" fmla="*/ 86 h 312"/>
                  <a:gd name="T42" fmla="*/ 15 w 140"/>
                  <a:gd name="T43" fmla="*/ 87 h 312"/>
                  <a:gd name="T44" fmla="*/ 14 w 140"/>
                  <a:gd name="T45" fmla="*/ 88 h 312"/>
                  <a:gd name="T46" fmla="*/ 13 w 140"/>
                  <a:gd name="T47" fmla="*/ 89 h 312"/>
                  <a:gd name="T48" fmla="*/ 11 w 140"/>
                  <a:gd name="T49" fmla="*/ 90 h 312"/>
                  <a:gd name="T50" fmla="*/ 9 w 140"/>
                  <a:gd name="T51" fmla="*/ 91 h 312"/>
                  <a:gd name="T52" fmla="*/ 8 w 140"/>
                  <a:gd name="T53" fmla="*/ 92 h 312"/>
                  <a:gd name="T54" fmla="*/ 6 w 140"/>
                  <a:gd name="T55" fmla="*/ 91 h 312"/>
                  <a:gd name="T56" fmla="*/ 5 w 140"/>
                  <a:gd name="T57" fmla="*/ 90 h 312"/>
                  <a:gd name="T58" fmla="*/ 3 w 140"/>
                  <a:gd name="T59" fmla="*/ 88 h 312"/>
                  <a:gd name="T60" fmla="*/ 2 w 140"/>
                  <a:gd name="T61" fmla="*/ 87 h 312"/>
                  <a:gd name="T62" fmla="*/ 1 w 140"/>
                  <a:gd name="T63" fmla="*/ 86 h 312"/>
                  <a:gd name="T64" fmla="*/ 1 w 140"/>
                  <a:gd name="T65" fmla="*/ 85 h 312"/>
                  <a:gd name="T66" fmla="*/ 0 w 140"/>
                  <a:gd name="T67" fmla="*/ 83 h 312"/>
                  <a:gd name="T68" fmla="*/ 0 w 140"/>
                  <a:gd name="T69" fmla="*/ 82 h 312"/>
                  <a:gd name="T70" fmla="*/ 0 w 140"/>
                  <a:gd name="T71" fmla="*/ 81 h 312"/>
                  <a:gd name="T72" fmla="*/ 3 w 140"/>
                  <a:gd name="T73" fmla="*/ 75 h 312"/>
                  <a:gd name="T74" fmla="*/ 7 w 140"/>
                  <a:gd name="T75" fmla="*/ 62 h 312"/>
                  <a:gd name="T76" fmla="*/ 10 w 140"/>
                  <a:gd name="T77" fmla="*/ 50 h 312"/>
                  <a:gd name="T78" fmla="*/ 13 w 140"/>
                  <a:gd name="T79" fmla="*/ 36 h 312"/>
                  <a:gd name="T80" fmla="*/ 15 w 140"/>
                  <a:gd name="T81" fmla="*/ 23 h 312"/>
                  <a:gd name="T82" fmla="*/ 17 w 140"/>
                  <a:gd name="T83" fmla="*/ 10 h 312"/>
                  <a:gd name="T84" fmla="*/ 17 w 140"/>
                  <a:gd name="T85" fmla="*/ 3 h 312"/>
                  <a:gd name="T86" fmla="*/ 18 w 140"/>
                  <a:gd name="T87" fmla="*/ 2 h 312"/>
                  <a:gd name="T88" fmla="*/ 18 w 140"/>
                  <a:gd name="T89" fmla="*/ 1 h 312"/>
                  <a:gd name="T90" fmla="*/ 19 w 140"/>
                  <a:gd name="T91" fmla="*/ 1 h 312"/>
                  <a:gd name="T92" fmla="*/ 20 w 140"/>
                  <a:gd name="T93" fmla="*/ 1 h 312"/>
                  <a:gd name="T94" fmla="*/ 21 w 140"/>
                  <a:gd name="T95" fmla="*/ 1 h 312"/>
                  <a:gd name="T96" fmla="*/ 21 w 140"/>
                  <a:gd name="T97" fmla="*/ 2 h 3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312"/>
                  <a:gd name="T149" fmla="*/ 140 w 140"/>
                  <a:gd name="T150" fmla="*/ 312 h 3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312">
                    <a:moveTo>
                      <a:pt x="78" y="5"/>
                    </a:moveTo>
                    <a:lnTo>
                      <a:pt x="81" y="8"/>
                    </a:lnTo>
                    <a:lnTo>
                      <a:pt x="85" y="11"/>
                    </a:lnTo>
                    <a:lnTo>
                      <a:pt x="89" y="15"/>
                    </a:lnTo>
                    <a:lnTo>
                      <a:pt x="94" y="17"/>
                    </a:lnTo>
                    <a:lnTo>
                      <a:pt x="98" y="19"/>
                    </a:lnTo>
                    <a:lnTo>
                      <a:pt x="103" y="22"/>
                    </a:lnTo>
                    <a:lnTo>
                      <a:pt x="107" y="23"/>
                    </a:lnTo>
                    <a:lnTo>
                      <a:pt x="112" y="24"/>
                    </a:lnTo>
                    <a:lnTo>
                      <a:pt x="117" y="24"/>
                    </a:lnTo>
                    <a:lnTo>
                      <a:pt x="121" y="23"/>
                    </a:lnTo>
                    <a:lnTo>
                      <a:pt x="125" y="22"/>
                    </a:lnTo>
                    <a:lnTo>
                      <a:pt x="129" y="19"/>
                    </a:lnTo>
                    <a:lnTo>
                      <a:pt x="131" y="18"/>
                    </a:lnTo>
                    <a:lnTo>
                      <a:pt x="133" y="19"/>
                    </a:lnTo>
                    <a:lnTo>
                      <a:pt x="134" y="19"/>
                    </a:lnTo>
                    <a:lnTo>
                      <a:pt x="135" y="21"/>
                    </a:lnTo>
                    <a:lnTo>
                      <a:pt x="138" y="23"/>
                    </a:lnTo>
                    <a:lnTo>
                      <a:pt x="139" y="24"/>
                    </a:lnTo>
                    <a:lnTo>
                      <a:pt x="139" y="27"/>
                    </a:lnTo>
                    <a:lnTo>
                      <a:pt x="140" y="29"/>
                    </a:lnTo>
                    <a:lnTo>
                      <a:pt x="140" y="31"/>
                    </a:lnTo>
                    <a:lnTo>
                      <a:pt x="140" y="34"/>
                    </a:lnTo>
                    <a:lnTo>
                      <a:pt x="140" y="36"/>
                    </a:lnTo>
                    <a:lnTo>
                      <a:pt x="139" y="38"/>
                    </a:lnTo>
                    <a:lnTo>
                      <a:pt x="129" y="56"/>
                    </a:lnTo>
                    <a:lnTo>
                      <a:pt x="120" y="75"/>
                    </a:lnTo>
                    <a:lnTo>
                      <a:pt x="112" y="94"/>
                    </a:lnTo>
                    <a:lnTo>
                      <a:pt x="104" y="113"/>
                    </a:lnTo>
                    <a:lnTo>
                      <a:pt x="99" y="134"/>
                    </a:lnTo>
                    <a:lnTo>
                      <a:pt x="93" y="154"/>
                    </a:lnTo>
                    <a:lnTo>
                      <a:pt x="88" y="174"/>
                    </a:lnTo>
                    <a:lnTo>
                      <a:pt x="83" y="194"/>
                    </a:lnTo>
                    <a:lnTo>
                      <a:pt x="79" y="214"/>
                    </a:lnTo>
                    <a:lnTo>
                      <a:pt x="74" y="236"/>
                    </a:lnTo>
                    <a:lnTo>
                      <a:pt x="69" y="257"/>
                    </a:lnTo>
                    <a:lnTo>
                      <a:pt x="62" y="280"/>
                    </a:lnTo>
                    <a:lnTo>
                      <a:pt x="62" y="281"/>
                    </a:lnTo>
                    <a:lnTo>
                      <a:pt x="61" y="283"/>
                    </a:lnTo>
                    <a:lnTo>
                      <a:pt x="60" y="287"/>
                    </a:lnTo>
                    <a:lnTo>
                      <a:pt x="60" y="289"/>
                    </a:lnTo>
                    <a:lnTo>
                      <a:pt x="58" y="292"/>
                    </a:lnTo>
                    <a:lnTo>
                      <a:pt x="56" y="294"/>
                    </a:lnTo>
                    <a:lnTo>
                      <a:pt x="55" y="298"/>
                    </a:lnTo>
                    <a:lnTo>
                      <a:pt x="53" y="299"/>
                    </a:lnTo>
                    <a:lnTo>
                      <a:pt x="52" y="301"/>
                    </a:lnTo>
                    <a:lnTo>
                      <a:pt x="49" y="304"/>
                    </a:lnTo>
                    <a:lnTo>
                      <a:pt x="48" y="305"/>
                    </a:lnTo>
                    <a:lnTo>
                      <a:pt x="46" y="306"/>
                    </a:lnTo>
                    <a:lnTo>
                      <a:pt x="42" y="307"/>
                    </a:lnTo>
                    <a:lnTo>
                      <a:pt x="38" y="310"/>
                    </a:lnTo>
                    <a:lnTo>
                      <a:pt x="34" y="311"/>
                    </a:lnTo>
                    <a:lnTo>
                      <a:pt x="32" y="311"/>
                    </a:lnTo>
                    <a:lnTo>
                      <a:pt x="29" y="312"/>
                    </a:lnTo>
                    <a:lnTo>
                      <a:pt x="25" y="312"/>
                    </a:lnTo>
                    <a:lnTo>
                      <a:pt x="23" y="311"/>
                    </a:lnTo>
                    <a:lnTo>
                      <a:pt x="20" y="310"/>
                    </a:lnTo>
                    <a:lnTo>
                      <a:pt x="18" y="307"/>
                    </a:lnTo>
                    <a:lnTo>
                      <a:pt x="14" y="305"/>
                    </a:lnTo>
                    <a:lnTo>
                      <a:pt x="10" y="301"/>
                    </a:lnTo>
                    <a:lnTo>
                      <a:pt x="5" y="298"/>
                    </a:lnTo>
                    <a:lnTo>
                      <a:pt x="5" y="295"/>
                    </a:lnTo>
                    <a:lnTo>
                      <a:pt x="3" y="293"/>
                    </a:lnTo>
                    <a:lnTo>
                      <a:pt x="2" y="292"/>
                    </a:lnTo>
                    <a:lnTo>
                      <a:pt x="1" y="289"/>
                    </a:lnTo>
                    <a:lnTo>
                      <a:pt x="1" y="288"/>
                    </a:lnTo>
                    <a:lnTo>
                      <a:pt x="0" y="286"/>
                    </a:lnTo>
                    <a:lnTo>
                      <a:pt x="0" y="285"/>
                    </a:lnTo>
                    <a:lnTo>
                      <a:pt x="0" y="282"/>
                    </a:lnTo>
                    <a:lnTo>
                      <a:pt x="0" y="281"/>
                    </a:lnTo>
                    <a:lnTo>
                      <a:pt x="0" y="279"/>
                    </a:lnTo>
                    <a:lnTo>
                      <a:pt x="0" y="277"/>
                    </a:lnTo>
                    <a:lnTo>
                      <a:pt x="0" y="276"/>
                    </a:lnTo>
                    <a:lnTo>
                      <a:pt x="9" y="255"/>
                    </a:lnTo>
                    <a:lnTo>
                      <a:pt x="16" y="235"/>
                    </a:lnTo>
                    <a:lnTo>
                      <a:pt x="24" y="213"/>
                    </a:lnTo>
                    <a:lnTo>
                      <a:pt x="30" y="192"/>
                    </a:lnTo>
                    <a:lnTo>
                      <a:pt x="37" y="169"/>
                    </a:lnTo>
                    <a:lnTo>
                      <a:pt x="42" y="147"/>
                    </a:lnTo>
                    <a:lnTo>
                      <a:pt x="47" y="124"/>
                    </a:lnTo>
                    <a:lnTo>
                      <a:pt x="51" y="101"/>
                    </a:lnTo>
                    <a:lnTo>
                      <a:pt x="55" y="79"/>
                    </a:lnTo>
                    <a:lnTo>
                      <a:pt x="58" y="56"/>
                    </a:lnTo>
                    <a:lnTo>
                      <a:pt x="61" y="34"/>
                    </a:lnTo>
                    <a:lnTo>
                      <a:pt x="62" y="12"/>
                    </a:lnTo>
                    <a:lnTo>
                      <a:pt x="64" y="10"/>
                    </a:lnTo>
                    <a:lnTo>
                      <a:pt x="64" y="8"/>
                    </a:lnTo>
                    <a:lnTo>
                      <a:pt x="65" y="6"/>
                    </a:lnTo>
                    <a:lnTo>
                      <a:pt x="66" y="4"/>
                    </a:lnTo>
                    <a:lnTo>
                      <a:pt x="67" y="3"/>
                    </a:lnTo>
                    <a:lnTo>
                      <a:pt x="69" y="2"/>
                    </a:lnTo>
                    <a:lnTo>
                      <a:pt x="71" y="2"/>
                    </a:lnTo>
                    <a:lnTo>
                      <a:pt x="72" y="0"/>
                    </a:lnTo>
                    <a:lnTo>
                      <a:pt x="74" y="2"/>
                    </a:lnTo>
                    <a:lnTo>
                      <a:pt x="76" y="2"/>
                    </a:lnTo>
                    <a:lnTo>
                      <a:pt x="78" y="3"/>
                    </a:lnTo>
                    <a:lnTo>
                      <a:pt x="78"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7" name="Freeform 733">
                <a:extLst>
                  <a:ext uri="{FF2B5EF4-FFF2-40B4-BE49-F238E27FC236}">
                    <a16:creationId xmlns:a16="http://schemas.microsoft.com/office/drawing/2014/main" id="{D80BDA68-B9F3-574E-4452-EE51A76980C6}"/>
                  </a:ext>
                </a:extLst>
              </p:cNvPr>
              <p:cNvSpPr>
                <a:spLocks/>
              </p:cNvSpPr>
              <p:nvPr/>
            </p:nvSpPr>
            <p:spPr bwMode="auto">
              <a:xfrm rot="4459259">
                <a:off x="3108" y="2748"/>
                <a:ext cx="9" cy="8"/>
              </a:xfrm>
              <a:custGeom>
                <a:avLst/>
                <a:gdLst>
                  <a:gd name="T0" fmla="*/ 1 w 18"/>
                  <a:gd name="T1" fmla="*/ 0 h 14"/>
                  <a:gd name="T2" fmla="*/ 0 w 18"/>
                  <a:gd name="T3" fmla="*/ 1 h 14"/>
                  <a:gd name="T4" fmla="*/ 1 w 18"/>
                  <a:gd name="T5" fmla="*/ 2 h 14"/>
                  <a:gd name="T6" fmla="*/ 3 w 18"/>
                  <a:gd name="T7" fmla="*/ 4 h 14"/>
                  <a:gd name="T8" fmla="*/ 3 w 18"/>
                  <a:gd name="T9" fmla="*/ 4 h 14"/>
                  <a:gd name="T10" fmla="*/ 5 w 18"/>
                  <a:gd name="T11" fmla="*/ 5 h 14"/>
                  <a:gd name="T12" fmla="*/ 5 w 18"/>
                  <a:gd name="T13" fmla="*/ 4 h 14"/>
                  <a:gd name="T14" fmla="*/ 5 w 18"/>
                  <a:gd name="T15" fmla="*/ 4 h 14"/>
                  <a:gd name="T16" fmla="*/ 4 w 18"/>
                  <a:gd name="T17" fmla="*/ 3 h 14"/>
                  <a:gd name="T18" fmla="*/ 2 w 18"/>
                  <a:gd name="T19" fmla="*/ 1 h 14"/>
                  <a:gd name="T20" fmla="*/ 2 w 18"/>
                  <a:gd name="T21" fmla="*/ 1 h 14"/>
                  <a:gd name="T22" fmla="*/ 1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3" y="0"/>
                    </a:moveTo>
                    <a:lnTo>
                      <a:pt x="0" y="2"/>
                    </a:lnTo>
                    <a:lnTo>
                      <a:pt x="4" y="5"/>
                    </a:lnTo>
                    <a:lnTo>
                      <a:pt x="12" y="12"/>
                    </a:lnTo>
                    <a:lnTo>
                      <a:pt x="13" y="12"/>
                    </a:lnTo>
                    <a:lnTo>
                      <a:pt x="18" y="14"/>
                    </a:lnTo>
                    <a:lnTo>
                      <a:pt x="18" y="13"/>
                    </a:lnTo>
                    <a:lnTo>
                      <a:pt x="18" y="12"/>
                    </a:lnTo>
                    <a:lnTo>
                      <a:pt x="16" y="11"/>
                    </a:lnTo>
                    <a:lnTo>
                      <a:pt x="7" y="2"/>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8" name="Freeform 734">
                <a:extLst>
                  <a:ext uri="{FF2B5EF4-FFF2-40B4-BE49-F238E27FC236}">
                    <a16:creationId xmlns:a16="http://schemas.microsoft.com/office/drawing/2014/main" id="{12019B20-E655-6C0C-8F02-8043B9D45055}"/>
                  </a:ext>
                </a:extLst>
              </p:cNvPr>
              <p:cNvSpPr>
                <a:spLocks/>
              </p:cNvSpPr>
              <p:nvPr/>
            </p:nvSpPr>
            <p:spPr bwMode="auto">
              <a:xfrm rot="4459259">
                <a:off x="3113" y="2776"/>
                <a:ext cx="3" cy="5"/>
              </a:xfrm>
              <a:custGeom>
                <a:avLst/>
                <a:gdLst>
                  <a:gd name="T0" fmla="*/ 0 w 7"/>
                  <a:gd name="T1" fmla="*/ 1 h 8"/>
                  <a:gd name="T2" fmla="*/ 0 w 7"/>
                  <a:gd name="T3" fmla="*/ 2 h 8"/>
                  <a:gd name="T4" fmla="*/ 1 w 7"/>
                  <a:gd name="T5" fmla="*/ 3 h 8"/>
                  <a:gd name="T6" fmla="*/ 1 w 7"/>
                  <a:gd name="T7" fmla="*/ 3 h 8"/>
                  <a:gd name="T8" fmla="*/ 1 w 7"/>
                  <a:gd name="T9" fmla="*/ 3 h 8"/>
                  <a:gd name="T10" fmla="*/ 0 w 7"/>
                  <a:gd name="T11" fmla="*/ 1 h 8"/>
                  <a:gd name="T12" fmla="*/ 0 w 7"/>
                  <a:gd name="T13" fmla="*/ 1 h 8"/>
                  <a:gd name="T14" fmla="*/ 0 w 7"/>
                  <a:gd name="T15" fmla="*/ 0 h 8"/>
                  <a:gd name="T16" fmla="*/ 0 w 7"/>
                  <a:gd name="T17" fmla="*/ 0 h 8"/>
                  <a:gd name="T18" fmla="*/ 0 w 7"/>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1" y="2"/>
                    </a:moveTo>
                    <a:lnTo>
                      <a:pt x="0" y="4"/>
                    </a:lnTo>
                    <a:lnTo>
                      <a:pt x="5" y="8"/>
                    </a:lnTo>
                    <a:lnTo>
                      <a:pt x="6" y="7"/>
                    </a:lnTo>
                    <a:lnTo>
                      <a:pt x="7" y="6"/>
                    </a:lnTo>
                    <a:lnTo>
                      <a:pt x="2" y="1"/>
                    </a:lnTo>
                    <a:lnTo>
                      <a:pt x="1" y="1"/>
                    </a:lnTo>
                    <a:lnTo>
                      <a:pt x="1" y="0"/>
                    </a:lnTo>
                    <a:lnTo>
                      <a:pt x="1"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9" name="Freeform 735">
                <a:extLst>
                  <a:ext uri="{FF2B5EF4-FFF2-40B4-BE49-F238E27FC236}">
                    <a16:creationId xmlns:a16="http://schemas.microsoft.com/office/drawing/2014/main" id="{04AA74ED-BA53-6139-AB21-1BA4145E9398}"/>
                  </a:ext>
                </a:extLst>
              </p:cNvPr>
              <p:cNvSpPr>
                <a:spLocks/>
              </p:cNvSpPr>
              <p:nvPr/>
            </p:nvSpPr>
            <p:spPr bwMode="auto">
              <a:xfrm rot="4459259">
                <a:off x="3017" y="2714"/>
                <a:ext cx="43" cy="133"/>
              </a:xfrm>
              <a:custGeom>
                <a:avLst/>
                <a:gdLst>
                  <a:gd name="T0" fmla="*/ 21 w 83"/>
                  <a:gd name="T1" fmla="*/ 1 h 247"/>
                  <a:gd name="T2" fmla="*/ 21 w 83"/>
                  <a:gd name="T3" fmla="*/ 1 h 247"/>
                  <a:gd name="T4" fmla="*/ 21 w 83"/>
                  <a:gd name="T5" fmla="*/ 1 h 247"/>
                  <a:gd name="T6" fmla="*/ 18 w 83"/>
                  <a:gd name="T7" fmla="*/ 6 h 247"/>
                  <a:gd name="T8" fmla="*/ 18 w 83"/>
                  <a:gd name="T9" fmla="*/ 6 h 247"/>
                  <a:gd name="T10" fmla="*/ 16 w 83"/>
                  <a:gd name="T11" fmla="*/ 12 h 247"/>
                  <a:gd name="T12" fmla="*/ 16 w 83"/>
                  <a:gd name="T13" fmla="*/ 12 h 247"/>
                  <a:gd name="T14" fmla="*/ 11 w 83"/>
                  <a:gd name="T15" fmla="*/ 23 h 247"/>
                  <a:gd name="T16" fmla="*/ 11 w 83"/>
                  <a:gd name="T17" fmla="*/ 23 h 247"/>
                  <a:gd name="T18" fmla="*/ 10 w 83"/>
                  <a:gd name="T19" fmla="*/ 29 h 247"/>
                  <a:gd name="T20" fmla="*/ 9 w 83"/>
                  <a:gd name="T21" fmla="*/ 35 h 247"/>
                  <a:gd name="T22" fmla="*/ 9 w 83"/>
                  <a:gd name="T23" fmla="*/ 35 h 247"/>
                  <a:gd name="T24" fmla="*/ 6 w 83"/>
                  <a:gd name="T25" fmla="*/ 46 h 247"/>
                  <a:gd name="T26" fmla="*/ 6 w 83"/>
                  <a:gd name="T27" fmla="*/ 46 h 247"/>
                  <a:gd name="T28" fmla="*/ 5 w 83"/>
                  <a:gd name="T29" fmla="*/ 52 h 247"/>
                  <a:gd name="T30" fmla="*/ 2 w 83"/>
                  <a:gd name="T31" fmla="*/ 65 h 247"/>
                  <a:gd name="T32" fmla="*/ 1 w 83"/>
                  <a:gd name="T33" fmla="*/ 71 h 247"/>
                  <a:gd name="T34" fmla="*/ 0 w 83"/>
                  <a:gd name="T35" fmla="*/ 71 h 247"/>
                  <a:gd name="T36" fmla="*/ 0 w 83"/>
                  <a:gd name="T37" fmla="*/ 72 h 247"/>
                  <a:gd name="T38" fmla="*/ 1 w 83"/>
                  <a:gd name="T39" fmla="*/ 72 h 247"/>
                  <a:gd name="T40" fmla="*/ 2 w 83"/>
                  <a:gd name="T41" fmla="*/ 72 h 247"/>
                  <a:gd name="T42" fmla="*/ 2 w 83"/>
                  <a:gd name="T43" fmla="*/ 70 h 247"/>
                  <a:gd name="T44" fmla="*/ 3 w 83"/>
                  <a:gd name="T45" fmla="*/ 65 h 247"/>
                  <a:gd name="T46" fmla="*/ 3 w 83"/>
                  <a:gd name="T47" fmla="*/ 65 h 247"/>
                  <a:gd name="T48" fmla="*/ 5 w 83"/>
                  <a:gd name="T49" fmla="*/ 52 h 247"/>
                  <a:gd name="T50" fmla="*/ 5 w 83"/>
                  <a:gd name="T51" fmla="*/ 52 h 247"/>
                  <a:gd name="T52" fmla="*/ 6 w 83"/>
                  <a:gd name="T53" fmla="*/ 46 h 247"/>
                  <a:gd name="T54" fmla="*/ 9 w 83"/>
                  <a:gd name="T55" fmla="*/ 35 h 247"/>
                  <a:gd name="T56" fmla="*/ 11 w 83"/>
                  <a:gd name="T57" fmla="*/ 29 h 247"/>
                  <a:gd name="T58" fmla="*/ 11 w 83"/>
                  <a:gd name="T59" fmla="*/ 29 h 247"/>
                  <a:gd name="T60" fmla="*/ 12 w 83"/>
                  <a:gd name="T61" fmla="*/ 23 h 247"/>
                  <a:gd name="T62" fmla="*/ 17 w 83"/>
                  <a:gd name="T63" fmla="*/ 12 h 247"/>
                  <a:gd name="T64" fmla="*/ 19 w 83"/>
                  <a:gd name="T65" fmla="*/ 6 h 247"/>
                  <a:gd name="T66" fmla="*/ 21 w 83"/>
                  <a:gd name="T67" fmla="*/ 1 h 247"/>
                  <a:gd name="T68" fmla="*/ 21 w 83"/>
                  <a:gd name="T69" fmla="*/ 1 h 247"/>
                  <a:gd name="T70" fmla="*/ 22 w 83"/>
                  <a:gd name="T71" fmla="*/ 1 h 247"/>
                  <a:gd name="T72" fmla="*/ 22 w 83"/>
                  <a:gd name="T73" fmla="*/ 1 h 247"/>
                  <a:gd name="T74" fmla="*/ 21 w 83"/>
                  <a:gd name="T75" fmla="*/ 1 h 247"/>
                  <a:gd name="T76" fmla="*/ 21 w 83"/>
                  <a:gd name="T77" fmla="*/ 0 h 247"/>
                  <a:gd name="T78" fmla="*/ 21 w 83"/>
                  <a:gd name="T79" fmla="*/ 1 h 247"/>
                  <a:gd name="T80" fmla="*/ 21 w 83"/>
                  <a:gd name="T81" fmla="*/ 1 h 247"/>
                  <a:gd name="T82" fmla="*/ 21 w 83"/>
                  <a:gd name="T83" fmla="*/ 1 h 247"/>
                  <a:gd name="T84" fmla="*/ 21 w 83"/>
                  <a:gd name="T85" fmla="*/ 1 h 247"/>
                  <a:gd name="T86" fmla="*/ 21 w 83"/>
                  <a:gd name="T87" fmla="*/ 1 h 247"/>
                  <a:gd name="T88" fmla="*/ 21 w 83"/>
                  <a:gd name="T89" fmla="*/ 1 h 247"/>
                  <a:gd name="T90" fmla="*/ 21 w 83"/>
                  <a:gd name="T91" fmla="*/ 1 h 247"/>
                  <a:gd name="T92" fmla="*/ 21 w 83"/>
                  <a:gd name="T93" fmla="*/ 1 h 247"/>
                  <a:gd name="T94" fmla="*/ 21 w 83"/>
                  <a:gd name="T95" fmla="*/ 1 h 247"/>
                  <a:gd name="T96" fmla="*/ 22 w 83"/>
                  <a:gd name="T97" fmla="*/ 1 h 247"/>
                  <a:gd name="T98" fmla="*/ 22 w 83"/>
                  <a:gd name="T99" fmla="*/ 1 h 247"/>
                  <a:gd name="T100" fmla="*/ 22 w 83"/>
                  <a:gd name="T101" fmla="*/ 1 h 247"/>
                  <a:gd name="T102" fmla="*/ 22 w 83"/>
                  <a:gd name="T103" fmla="*/ 1 h 247"/>
                  <a:gd name="T104" fmla="*/ 21 w 83"/>
                  <a:gd name="T105" fmla="*/ 1 h 2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247"/>
                  <a:gd name="T161" fmla="*/ 83 w 83"/>
                  <a:gd name="T162" fmla="*/ 247 h 2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247">
                    <a:moveTo>
                      <a:pt x="80" y="2"/>
                    </a:moveTo>
                    <a:lnTo>
                      <a:pt x="79" y="2"/>
                    </a:lnTo>
                    <a:lnTo>
                      <a:pt x="78" y="4"/>
                    </a:lnTo>
                    <a:lnTo>
                      <a:pt x="67" y="22"/>
                    </a:lnTo>
                    <a:lnTo>
                      <a:pt x="58" y="41"/>
                    </a:lnTo>
                    <a:lnTo>
                      <a:pt x="43" y="79"/>
                    </a:lnTo>
                    <a:lnTo>
                      <a:pt x="38" y="100"/>
                    </a:lnTo>
                    <a:lnTo>
                      <a:pt x="32" y="120"/>
                    </a:lnTo>
                    <a:lnTo>
                      <a:pt x="21" y="160"/>
                    </a:lnTo>
                    <a:lnTo>
                      <a:pt x="18" y="180"/>
                    </a:lnTo>
                    <a:lnTo>
                      <a:pt x="7" y="223"/>
                    </a:lnTo>
                    <a:lnTo>
                      <a:pt x="1" y="246"/>
                    </a:lnTo>
                    <a:lnTo>
                      <a:pt x="0" y="246"/>
                    </a:lnTo>
                    <a:lnTo>
                      <a:pt x="0" y="247"/>
                    </a:lnTo>
                    <a:lnTo>
                      <a:pt x="2" y="247"/>
                    </a:lnTo>
                    <a:lnTo>
                      <a:pt x="5" y="247"/>
                    </a:lnTo>
                    <a:lnTo>
                      <a:pt x="5" y="242"/>
                    </a:lnTo>
                    <a:lnTo>
                      <a:pt x="10" y="223"/>
                    </a:lnTo>
                    <a:lnTo>
                      <a:pt x="20" y="180"/>
                    </a:lnTo>
                    <a:lnTo>
                      <a:pt x="24" y="160"/>
                    </a:lnTo>
                    <a:lnTo>
                      <a:pt x="34" y="120"/>
                    </a:lnTo>
                    <a:lnTo>
                      <a:pt x="41" y="100"/>
                    </a:lnTo>
                    <a:lnTo>
                      <a:pt x="46" y="79"/>
                    </a:lnTo>
                    <a:lnTo>
                      <a:pt x="61" y="41"/>
                    </a:lnTo>
                    <a:lnTo>
                      <a:pt x="70" y="22"/>
                    </a:lnTo>
                    <a:lnTo>
                      <a:pt x="80" y="4"/>
                    </a:lnTo>
                    <a:lnTo>
                      <a:pt x="81" y="2"/>
                    </a:lnTo>
                    <a:lnTo>
                      <a:pt x="81" y="1"/>
                    </a:lnTo>
                    <a:lnTo>
                      <a:pt x="80" y="1"/>
                    </a:lnTo>
                    <a:lnTo>
                      <a:pt x="80" y="0"/>
                    </a:lnTo>
                    <a:lnTo>
                      <a:pt x="80" y="1"/>
                    </a:lnTo>
                    <a:lnTo>
                      <a:pt x="79" y="1"/>
                    </a:lnTo>
                    <a:lnTo>
                      <a:pt x="79" y="2"/>
                    </a:lnTo>
                    <a:lnTo>
                      <a:pt x="78" y="2"/>
                    </a:lnTo>
                    <a:lnTo>
                      <a:pt x="79" y="2"/>
                    </a:lnTo>
                    <a:lnTo>
                      <a:pt x="79" y="3"/>
                    </a:lnTo>
                    <a:lnTo>
                      <a:pt x="80" y="3"/>
                    </a:lnTo>
                    <a:lnTo>
                      <a:pt x="80" y="4"/>
                    </a:lnTo>
                    <a:lnTo>
                      <a:pt x="80" y="3"/>
                    </a:lnTo>
                    <a:lnTo>
                      <a:pt x="81" y="3"/>
                    </a:lnTo>
                    <a:lnTo>
                      <a:pt x="81" y="2"/>
                    </a:lnTo>
                    <a:lnTo>
                      <a:pt x="83" y="2"/>
                    </a:lnTo>
                    <a:lnTo>
                      <a:pt x="80"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0" name="Freeform 736">
                <a:extLst>
                  <a:ext uri="{FF2B5EF4-FFF2-40B4-BE49-F238E27FC236}">
                    <a16:creationId xmlns:a16="http://schemas.microsoft.com/office/drawing/2014/main" id="{F2F94266-DFDA-32C6-CA6C-717DD8FE04B7}"/>
                  </a:ext>
                </a:extLst>
              </p:cNvPr>
              <p:cNvSpPr>
                <a:spLocks/>
              </p:cNvSpPr>
              <p:nvPr/>
            </p:nvSpPr>
            <p:spPr bwMode="auto">
              <a:xfrm rot="4459259">
                <a:off x="2958" y="2776"/>
                <a:ext cx="3" cy="5"/>
              </a:xfrm>
              <a:custGeom>
                <a:avLst/>
                <a:gdLst>
                  <a:gd name="T0" fmla="*/ 1 w 8"/>
                  <a:gd name="T1" fmla="*/ 1 h 9"/>
                  <a:gd name="T2" fmla="*/ 1 w 8"/>
                  <a:gd name="T3" fmla="*/ 0 h 9"/>
                  <a:gd name="T4" fmla="*/ 0 w 8"/>
                  <a:gd name="T5" fmla="*/ 1 h 9"/>
                  <a:gd name="T6" fmla="*/ 0 w 8"/>
                  <a:gd name="T7" fmla="*/ 1 h 9"/>
                  <a:gd name="T8" fmla="*/ 0 w 8"/>
                  <a:gd name="T9" fmla="*/ 2 h 9"/>
                  <a:gd name="T10" fmla="*/ 0 w 8"/>
                  <a:gd name="T11" fmla="*/ 2 h 9"/>
                  <a:gd name="T12" fmla="*/ 0 w 8"/>
                  <a:gd name="T13" fmla="*/ 2 h 9"/>
                  <a:gd name="T14" fmla="*/ 0 w 8"/>
                  <a:gd name="T15" fmla="*/ 3 h 9"/>
                  <a:gd name="T16" fmla="*/ 1 w 8"/>
                  <a:gd name="T17" fmla="*/ 2 h 9"/>
                  <a:gd name="T18" fmla="*/ 1 w 8"/>
                  <a:gd name="T19" fmla="*/ 2 h 9"/>
                  <a:gd name="T20" fmla="*/ 1 w 8"/>
                  <a:gd name="T21" fmla="*/ 1 h 9"/>
                  <a:gd name="T22" fmla="*/ 1 w 8"/>
                  <a:gd name="T23" fmla="*/ 1 h 9"/>
                  <a:gd name="T24" fmla="*/ 1 w 8"/>
                  <a:gd name="T25" fmla="*/ 1 h 9"/>
                  <a:gd name="T26" fmla="*/ 1 w 8"/>
                  <a:gd name="T27" fmla="*/ 1 h 9"/>
                  <a:gd name="T28" fmla="*/ 1 w 8"/>
                  <a:gd name="T29" fmla="*/ 1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9"/>
                  <a:gd name="T47" fmla="*/ 8 w 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9">
                    <a:moveTo>
                      <a:pt x="6" y="1"/>
                    </a:moveTo>
                    <a:lnTo>
                      <a:pt x="5" y="0"/>
                    </a:lnTo>
                    <a:lnTo>
                      <a:pt x="3" y="2"/>
                    </a:lnTo>
                    <a:lnTo>
                      <a:pt x="3" y="3"/>
                    </a:lnTo>
                    <a:lnTo>
                      <a:pt x="1" y="5"/>
                    </a:lnTo>
                    <a:lnTo>
                      <a:pt x="0" y="7"/>
                    </a:lnTo>
                    <a:lnTo>
                      <a:pt x="1" y="8"/>
                    </a:lnTo>
                    <a:lnTo>
                      <a:pt x="3" y="9"/>
                    </a:lnTo>
                    <a:lnTo>
                      <a:pt x="4" y="8"/>
                    </a:lnTo>
                    <a:lnTo>
                      <a:pt x="4" y="7"/>
                    </a:lnTo>
                    <a:lnTo>
                      <a:pt x="5" y="4"/>
                    </a:lnTo>
                    <a:lnTo>
                      <a:pt x="8" y="2"/>
                    </a:lnTo>
                    <a:lnTo>
                      <a:pt x="8" y="1"/>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1" name="Freeform 737">
                <a:extLst>
                  <a:ext uri="{FF2B5EF4-FFF2-40B4-BE49-F238E27FC236}">
                    <a16:creationId xmlns:a16="http://schemas.microsoft.com/office/drawing/2014/main" id="{C05BEC5C-405B-6CBF-4485-ED398EACCDC2}"/>
                  </a:ext>
                </a:extLst>
              </p:cNvPr>
              <p:cNvSpPr>
                <a:spLocks/>
              </p:cNvSpPr>
              <p:nvPr/>
            </p:nvSpPr>
            <p:spPr bwMode="auto">
              <a:xfrm rot="4459259">
                <a:off x="2947" y="2767"/>
                <a:ext cx="4" cy="3"/>
              </a:xfrm>
              <a:custGeom>
                <a:avLst/>
                <a:gdLst>
                  <a:gd name="T0" fmla="*/ 2 w 5"/>
                  <a:gd name="T1" fmla="*/ 0 h 5"/>
                  <a:gd name="T2" fmla="*/ 2 w 5"/>
                  <a:gd name="T3" fmla="*/ 0 h 5"/>
                  <a:gd name="T4" fmla="*/ 2 w 5"/>
                  <a:gd name="T5" fmla="*/ 1 h 5"/>
                  <a:gd name="T6" fmla="*/ 1 w 5"/>
                  <a:gd name="T7" fmla="*/ 1 h 5"/>
                  <a:gd name="T8" fmla="*/ 1 w 5"/>
                  <a:gd name="T9" fmla="*/ 1 h 5"/>
                  <a:gd name="T10" fmla="*/ 0 w 5"/>
                  <a:gd name="T11" fmla="*/ 1 h 5"/>
                  <a:gd name="T12" fmla="*/ 1 w 5"/>
                  <a:gd name="T13" fmla="*/ 1 h 5"/>
                  <a:gd name="T14" fmla="*/ 1 w 5"/>
                  <a:gd name="T15" fmla="*/ 1 h 5"/>
                  <a:gd name="T16" fmla="*/ 2 w 5"/>
                  <a:gd name="T17" fmla="*/ 1 h 5"/>
                  <a:gd name="T18" fmla="*/ 2 w 5"/>
                  <a:gd name="T19" fmla="*/ 2 h 5"/>
                  <a:gd name="T20" fmla="*/ 2 w 5"/>
                  <a:gd name="T21" fmla="*/ 1 h 5"/>
                  <a:gd name="T22" fmla="*/ 2 w 5"/>
                  <a:gd name="T23" fmla="*/ 1 h 5"/>
                  <a:gd name="T24" fmla="*/ 2 w 5"/>
                  <a:gd name="T25" fmla="*/ 1 h 5"/>
                  <a:gd name="T26" fmla="*/ 3 w 5"/>
                  <a:gd name="T27" fmla="*/ 1 h 5"/>
                  <a:gd name="T28" fmla="*/ 2 w 5"/>
                  <a:gd name="T29" fmla="*/ 1 h 5"/>
                  <a:gd name="T30" fmla="*/ 2 w 5"/>
                  <a:gd name="T31" fmla="*/ 1 h 5"/>
                  <a:gd name="T32" fmla="*/ 2 w 5"/>
                  <a:gd name="T33" fmla="*/ 1 h 5"/>
                  <a:gd name="T34" fmla="*/ 0 w 5"/>
                  <a:gd name="T35" fmla="*/ 1 h 5"/>
                  <a:gd name="T36" fmla="*/ 0 w 5"/>
                  <a:gd name="T37" fmla="*/ 1 h 5"/>
                  <a:gd name="T38" fmla="*/ 0 w 5"/>
                  <a:gd name="T39" fmla="*/ 2 h 5"/>
                  <a:gd name="T40" fmla="*/ 2 w 5"/>
                  <a:gd name="T41" fmla="*/ 1 h 5"/>
                  <a:gd name="T42" fmla="*/ 2 w 5"/>
                  <a:gd name="T43" fmla="*/ 1 h 5"/>
                  <a:gd name="T44" fmla="*/ 2 w 5"/>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3" y="0"/>
                    </a:moveTo>
                    <a:lnTo>
                      <a:pt x="3" y="0"/>
                    </a:lnTo>
                    <a:lnTo>
                      <a:pt x="3" y="2"/>
                    </a:lnTo>
                    <a:lnTo>
                      <a:pt x="1" y="2"/>
                    </a:lnTo>
                    <a:lnTo>
                      <a:pt x="1" y="3"/>
                    </a:lnTo>
                    <a:lnTo>
                      <a:pt x="0" y="3"/>
                    </a:lnTo>
                    <a:lnTo>
                      <a:pt x="1" y="3"/>
                    </a:lnTo>
                    <a:lnTo>
                      <a:pt x="1" y="4"/>
                    </a:lnTo>
                    <a:lnTo>
                      <a:pt x="3" y="4"/>
                    </a:lnTo>
                    <a:lnTo>
                      <a:pt x="3" y="5"/>
                    </a:lnTo>
                    <a:lnTo>
                      <a:pt x="3" y="4"/>
                    </a:lnTo>
                    <a:lnTo>
                      <a:pt x="4" y="4"/>
                    </a:lnTo>
                    <a:lnTo>
                      <a:pt x="4" y="3"/>
                    </a:lnTo>
                    <a:lnTo>
                      <a:pt x="5" y="3"/>
                    </a:lnTo>
                    <a:lnTo>
                      <a:pt x="4" y="3"/>
                    </a:lnTo>
                    <a:lnTo>
                      <a:pt x="4" y="2"/>
                    </a:lnTo>
                    <a:lnTo>
                      <a:pt x="3" y="2"/>
                    </a:lnTo>
                    <a:lnTo>
                      <a:pt x="0" y="3"/>
                    </a:lnTo>
                    <a:lnTo>
                      <a:pt x="0" y="4"/>
                    </a:lnTo>
                    <a:lnTo>
                      <a:pt x="0" y="5"/>
                    </a:lnTo>
                    <a:lnTo>
                      <a:pt x="3" y="4"/>
                    </a:lnTo>
                    <a:lnTo>
                      <a:pt x="3" y="3"/>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2" name="Freeform 738">
                <a:extLst>
                  <a:ext uri="{FF2B5EF4-FFF2-40B4-BE49-F238E27FC236}">
                    <a16:creationId xmlns:a16="http://schemas.microsoft.com/office/drawing/2014/main" id="{0790ED05-BCBD-B49A-97B1-2950E8B2FF12}"/>
                  </a:ext>
                </a:extLst>
              </p:cNvPr>
              <p:cNvSpPr>
                <a:spLocks/>
              </p:cNvSpPr>
              <p:nvPr/>
            </p:nvSpPr>
            <p:spPr bwMode="auto">
              <a:xfrm rot="4459259">
                <a:off x="2946" y="2754"/>
                <a:ext cx="9" cy="8"/>
              </a:xfrm>
              <a:custGeom>
                <a:avLst/>
                <a:gdLst>
                  <a:gd name="T0" fmla="*/ 4 w 19"/>
                  <a:gd name="T1" fmla="*/ 4 h 16"/>
                  <a:gd name="T2" fmla="*/ 4 w 19"/>
                  <a:gd name="T3" fmla="*/ 3 h 16"/>
                  <a:gd name="T4" fmla="*/ 4 w 19"/>
                  <a:gd name="T5" fmla="*/ 3 h 16"/>
                  <a:gd name="T6" fmla="*/ 4 w 19"/>
                  <a:gd name="T7" fmla="*/ 3 h 16"/>
                  <a:gd name="T8" fmla="*/ 3 w 19"/>
                  <a:gd name="T9" fmla="*/ 2 h 16"/>
                  <a:gd name="T10" fmla="*/ 2 w 19"/>
                  <a:gd name="T11" fmla="*/ 1 h 16"/>
                  <a:gd name="T12" fmla="*/ 2 w 19"/>
                  <a:gd name="T13" fmla="*/ 1 h 16"/>
                  <a:gd name="T14" fmla="*/ 1 w 19"/>
                  <a:gd name="T15" fmla="*/ 1 h 16"/>
                  <a:gd name="T16" fmla="*/ 1 w 19"/>
                  <a:gd name="T17" fmla="*/ 0 h 16"/>
                  <a:gd name="T18" fmla="*/ 0 w 19"/>
                  <a:gd name="T19" fmla="*/ 0 h 16"/>
                  <a:gd name="T20" fmla="*/ 0 w 19"/>
                  <a:gd name="T21" fmla="*/ 0 h 16"/>
                  <a:gd name="T22" fmla="*/ 0 w 19"/>
                  <a:gd name="T23" fmla="*/ 1 h 16"/>
                  <a:gd name="T24" fmla="*/ 0 w 19"/>
                  <a:gd name="T25" fmla="*/ 1 h 16"/>
                  <a:gd name="T26" fmla="*/ 1 w 19"/>
                  <a:gd name="T27" fmla="*/ 2 h 16"/>
                  <a:gd name="T28" fmla="*/ 2 w 19"/>
                  <a:gd name="T29" fmla="*/ 3 h 16"/>
                  <a:gd name="T30" fmla="*/ 2 w 19"/>
                  <a:gd name="T31" fmla="*/ 3 h 16"/>
                  <a:gd name="T32" fmla="*/ 3 w 19"/>
                  <a:gd name="T33" fmla="*/ 3 h 16"/>
                  <a:gd name="T34" fmla="*/ 4 w 19"/>
                  <a:gd name="T35" fmla="*/ 4 h 16"/>
                  <a:gd name="T36" fmla="*/ 4 w 19"/>
                  <a:gd name="T37" fmla="*/ 4 h 16"/>
                  <a:gd name="T38" fmla="*/ 4 w 19"/>
                  <a:gd name="T39" fmla="*/ 4 h 16"/>
                  <a:gd name="T40" fmla="*/ 4 w 19"/>
                  <a:gd name="T41" fmla="*/ 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6"/>
                  <a:gd name="T65" fmla="*/ 19 w 1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6">
                    <a:moveTo>
                      <a:pt x="18" y="15"/>
                    </a:moveTo>
                    <a:lnTo>
                      <a:pt x="19" y="13"/>
                    </a:lnTo>
                    <a:lnTo>
                      <a:pt x="17" y="11"/>
                    </a:lnTo>
                    <a:lnTo>
                      <a:pt x="13" y="9"/>
                    </a:lnTo>
                    <a:lnTo>
                      <a:pt x="9" y="5"/>
                    </a:lnTo>
                    <a:lnTo>
                      <a:pt x="5" y="1"/>
                    </a:lnTo>
                    <a:lnTo>
                      <a:pt x="5" y="0"/>
                    </a:lnTo>
                    <a:lnTo>
                      <a:pt x="3" y="0"/>
                    </a:lnTo>
                    <a:lnTo>
                      <a:pt x="0" y="0"/>
                    </a:lnTo>
                    <a:lnTo>
                      <a:pt x="0" y="3"/>
                    </a:lnTo>
                    <a:lnTo>
                      <a:pt x="1" y="4"/>
                    </a:lnTo>
                    <a:lnTo>
                      <a:pt x="7" y="7"/>
                    </a:lnTo>
                    <a:lnTo>
                      <a:pt x="10" y="11"/>
                    </a:lnTo>
                    <a:lnTo>
                      <a:pt x="14" y="13"/>
                    </a:lnTo>
                    <a:lnTo>
                      <a:pt x="17" y="16"/>
                    </a:lnTo>
                    <a:lnTo>
                      <a:pt x="18" y="16"/>
                    </a:lnTo>
                    <a:lnTo>
                      <a:pt x="18" y="1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3" name="Freeform 739">
                <a:extLst>
                  <a:ext uri="{FF2B5EF4-FFF2-40B4-BE49-F238E27FC236}">
                    <a16:creationId xmlns:a16="http://schemas.microsoft.com/office/drawing/2014/main" id="{F22C2C69-344E-EA31-5832-F94095FD6BD9}"/>
                  </a:ext>
                </a:extLst>
              </p:cNvPr>
              <p:cNvSpPr>
                <a:spLocks/>
              </p:cNvSpPr>
              <p:nvPr/>
            </p:nvSpPr>
            <p:spPr bwMode="auto">
              <a:xfrm rot="4459259">
                <a:off x="3015" y="2669"/>
                <a:ext cx="36" cy="149"/>
              </a:xfrm>
              <a:custGeom>
                <a:avLst/>
                <a:gdLst>
                  <a:gd name="T0" fmla="*/ 2 w 68"/>
                  <a:gd name="T1" fmla="*/ 80 h 277"/>
                  <a:gd name="T2" fmla="*/ 4 w 68"/>
                  <a:gd name="T3" fmla="*/ 71 h 277"/>
                  <a:gd name="T4" fmla="*/ 6 w 68"/>
                  <a:gd name="T5" fmla="*/ 65 h 277"/>
                  <a:gd name="T6" fmla="*/ 8 w 68"/>
                  <a:gd name="T7" fmla="*/ 59 h 277"/>
                  <a:gd name="T8" fmla="*/ 10 w 68"/>
                  <a:gd name="T9" fmla="*/ 53 h 277"/>
                  <a:gd name="T10" fmla="*/ 12 w 68"/>
                  <a:gd name="T11" fmla="*/ 46 h 277"/>
                  <a:gd name="T12" fmla="*/ 14 w 68"/>
                  <a:gd name="T13" fmla="*/ 33 h 277"/>
                  <a:gd name="T14" fmla="*/ 17 w 68"/>
                  <a:gd name="T15" fmla="*/ 13 h 277"/>
                  <a:gd name="T16" fmla="*/ 18 w 68"/>
                  <a:gd name="T17" fmla="*/ 7 h 277"/>
                  <a:gd name="T18" fmla="*/ 19 w 68"/>
                  <a:gd name="T19" fmla="*/ 1 h 277"/>
                  <a:gd name="T20" fmla="*/ 19 w 68"/>
                  <a:gd name="T21" fmla="*/ 0 h 277"/>
                  <a:gd name="T22" fmla="*/ 18 w 68"/>
                  <a:gd name="T23" fmla="*/ 1 h 277"/>
                  <a:gd name="T24" fmla="*/ 18 w 68"/>
                  <a:gd name="T25" fmla="*/ 1 h 277"/>
                  <a:gd name="T26" fmla="*/ 18 w 68"/>
                  <a:gd name="T27" fmla="*/ 1 h 277"/>
                  <a:gd name="T28" fmla="*/ 18 w 68"/>
                  <a:gd name="T29" fmla="*/ 1 h 277"/>
                  <a:gd name="T30" fmla="*/ 17 w 68"/>
                  <a:gd name="T31" fmla="*/ 7 h 277"/>
                  <a:gd name="T32" fmla="*/ 14 w 68"/>
                  <a:gd name="T33" fmla="*/ 33 h 277"/>
                  <a:gd name="T34" fmla="*/ 9 w 68"/>
                  <a:gd name="T35" fmla="*/ 53 h 277"/>
                  <a:gd name="T36" fmla="*/ 5 w 68"/>
                  <a:gd name="T37" fmla="*/ 65 h 277"/>
                  <a:gd name="T38" fmla="*/ 1 w 68"/>
                  <a:gd name="T39" fmla="*/ 77 h 277"/>
                  <a:gd name="T40" fmla="*/ 1 w 68"/>
                  <a:gd name="T41" fmla="*/ 77 h 277"/>
                  <a:gd name="T42" fmla="*/ 1 w 68"/>
                  <a:gd name="T43" fmla="*/ 77 h 277"/>
                  <a:gd name="T44" fmla="*/ 1 w 68"/>
                  <a:gd name="T45" fmla="*/ 77 h 277"/>
                  <a:gd name="T46" fmla="*/ 1 w 68"/>
                  <a:gd name="T47" fmla="*/ 77 h 277"/>
                  <a:gd name="T48" fmla="*/ 1 w 68"/>
                  <a:gd name="T49" fmla="*/ 77 h 277"/>
                  <a:gd name="T50" fmla="*/ 1 w 68"/>
                  <a:gd name="T51" fmla="*/ 77 h 277"/>
                  <a:gd name="T52" fmla="*/ 1 w 68"/>
                  <a:gd name="T53" fmla="*/ 77 h 277"/>
                  <a:gd name="T54" fmla="*/ 0 w 68"/>
                  <a:gd name="T55" fmla="*/ 80 h 277"/>
                  <a:gd name="T56" fmla="*/ 1 w 68"/>
                  <a:gd name="T57" fmla="*/ 80 h 277"/>
                  <a:gd name="T58" fmla="*/ 1 w 68"/>
                  <a:gd name="T59" fmla="*/ 80 h 277"/>
                  <a:gd name="T60" fmla="*/ 1 w 68"/>
                  <a:gd name="T61" fmla="*/ 80 h 277"/>
                  <a:gd name="T62" fmla="*/ 1 w 68"/>
                  <a:gd name="T63" fmla="*/ 80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277"/>
                  <a:gd name="T98" fmla="*/ 68 w 68"/>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277">
                    <a:moveTo>
                      <a:pt x="3" y="276"/>
                    </a:moveTo>
                    <a:lnTo>
                      <a:pt x="5" y="276"/>
                    </a:lnTo>
                    <a:lnTo>
                      <a:pt x="5" y="264"/>
                    </a:lnTo>
                    <a:lnTo>
                      <a:pt x="13" y="245"/>
                    </a:lnTo>
                    <a:lnTo>
                      <a:pt x="21" y="225"/>
                    </a:lnTo>
                    <a:lnTo>
                      <a:pt x="28" y="203"/>
                    </a:lnTo>
                    <a:lnTo>
                      <a:pt x="35" y="182"/>
                    </a:lnTo>
                    <a:lnTo>
                      <a:pt x="41" y="159"/>
                    </a:lnTo>
                    <a:lnTo>
                      <a:pt x="51" y="114"/>
                    </a:lnTo>
                    <a:lnTo>
                      <a:pt x="63" y="46"/>
                    </a:lnTo>
                    <a:lnTo>
                      <a:pt x="65" y="24"/>
                    </a:lnTo>
                    <a:lnTo>
                      <a:pt x="67" y="2"/>
                    </a:lnTo>
                    <a:lnTo>
                      <a:pt x="68" y="0"/>
                    </a:lnTo>
                    <a:lnTo>
                      <a:pt x="67" y="0"/>
                    </a:lnTo>
                    <a:lnTo>
                      <a:pt x="65" y="0"/>
                    </a:lnTo>
                    <a:lnTo>
                      <a:pt x="64" y="2"/>
                    </a:lnTo>
                    <a:lnTo>
                      <a:pt x="65" y="3"/>
                    </a:lnTo>
                    <a:lnTo>
                      <a:pt x="65" y="2"/>
                    </a:lnTo>
                    <a:lnTo>
                      <a:pt x="67" y="2"/>
                    </a:lnTo>
                    <a:lnTo>
                      <a:pt x="65" y="2"/>
                    </a:lnTo>
                    <a:lnTo>
                      <a:pt x="65" y="1"/>
                    </a:lnTo>
                    <a:lnTo>
                      <a:pt x="65" y="2"/>
                    </a:lnTo>
                    <a:lnTo>
                      <a:pt x="64" y="2"/>
                    </a:lnTo>
                    <a:lnTo>
                      <a:pt x="63" y="24"/>
                    </a:lnTo>
                    <a:lnTo>
                      <a:pt x="60" y="46"/>
                    </a:lnTo>
                    <a:lnTo>
                      <a:pt x="49" y="114"/>
                    </a:lnTo>
                    <a:lnTo>
                      <a:pt x="38" y="159"/>
                    </a:lnTo>
                    <a:lnTo>
                      <a:pt x="32" y="182"/>
                    </a:lnTo>
                    <a:lnTo>
                      <a:pt x="26" y="203"/>
                    </a:lnTo>
                    <a:lnTo>
                      <a:pt x="18" y="225"/>
                    </a:lnTo>
                    <a:lnTo>
                      <a:pt x="10" y="245"/>
                    </a:lnTo>
                    <a:lnTo>
                      <a:pt x="1" y="266"/>
                    </a:lnTo>
                    <a:lnTo>
                      <a:pt x="1" y="267"/>
                    </a:lnTo>
                    <a:lnTo>
                      <a:pt x="3" y="267"/>
                    </a:lnTo>
                    <a:lnTo>
                      <a:pt x="3" y="269"/>
                    </a:lnTo>
                    <a:lnTo>
                      <a:pt x="3" y="267"/>
                    </a:lnTo>
                    <a:lnTo>
                      <a:pt x="4" y="267"/>
                    </a:lnTo>
                    <a:lnTo>
                      <a:pt x="4" y="266"/>
                    </a:lnTo>
                    <a:lnTo>
                      <a:pt x="5" y="266"/>
                    </a:lnTo>
                    <a:lnTo>
                      <a:pt x="4" y="266"/>
                    </a:lnTo>
                    <a:lnTo>
                      <a:pt x="4" y="265"/>
                    </a:lnTo>
                    <a:lnTo>
                      <a:pt x="3" y="265"/>
                    </a:lnTo>
                    <a:lnTo>
                      <a:pt x="3" y="264"/>
                    </a:lnTo>
                    <a:lnTo>
                      <a:pt x="3" y="265"/>
                    </a:lnTo>
                    <a:lnTo>
                      <a:pt x="1" y="265"/>
                    </a:lnTo>
                    <a:lnTo>
                      <a:pt x="1" y="266"/>
                    </a:lnTo>
                    <a:lnTo>
                      <a:pt x="0" y="266"/>
                    </a:lnTo>
                    <a:lnTo>
                      <a:pt x="0" y="276"/>
                    </a:lnTo>
                    <a:lnTo>
                      <a:pt x="3" y="277"/>
                    </a:lnTo>
                    <a:lnTo>
                      <a:pt x="3" y="276"/>
                    </a:lnTo>
                    <a:lnTo>
                      <a:pt x="4" y="276"/>
                    </a:lnTo>
                    <a:lnTo>
                      <a:pt x="3" y="276"/>
                    </a:lnTo>
                    <a:lnTo>
                      <a:pt x="3" y="275"/>
                    </a:lnTo>
                    <a:lnTo>
                      <a:pt x="3" y="276"/>
                    </a:lnTo>
                    <a:lnTo>
                      <a:pt x="1" y="276"/>
                    </a:lnTo>
                    <a:lnTo>
                      <a:pt x="3" y="27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4" name="Freeform 740">
                <a:extLst>
                  <a:ext uri="{FF2B5EF4-FFF2-40B4-BE49-F238E27FC236}">
                    <a16:creationId xmlns:a16="http://schemas.microsoft.com/office/drawing/2014/main" id="{F228F8CC-2591-F436-274B-6DFCD3EEC6D3}"/>
                  </a:ext>
                </a:extLst>
              </p:cNvPr>
              <p:cNvSpPr>
                <a:spLocks/>
              </p:cNvSpPr>
              <p:nvPr/>
            </p:nvSpPr>
            <p:spPr bwMode="auto">
              <a:xfrm rot="4459259">
                <a:off x="2852" y="2693"/>
                <a:ext cx="79" cy="128"/>
              </a:xfrm>
              <a:custGeom>
                <a:avLst/>
                <a:gdLst>
                  <a:gd name="T0" fmla="*/ 26 w 153"/>
                  <a:gd name="T1" fmla="*/ 2 h 237"/>
                  <a:gd name="T2" fmla="*/ 27 w 153"/>
                  <a:gd name="T3" fmla="*/ 4 h 237"/>
                  <a:gd name="T4" fmla="*/ 30 w 153"/>
                  <a:gd name="T5" fmla="*/ 5 h 237"/>
                  <a:gd name="T6" fmla="*/ 32 w 153"/>
                  <a:gd name="T7" fmla="*/ 5 h 237"/>
                  <a:gd name="T8" fmla="*/ 35 w 153"/>
                  <a:gd name="T9" fmla="*/ 4 h 237"/>
                  <a:gd name="T10" fmla="*/ 37 w 153"/>
                  <a:gd name="T11" fmla="*/ 4 h 237"/>
                  <a:gd name="T12" fmla="*/ 38 w 153"/>
                  <a:gd name="T13" fmla="*/ 4 h 237"/>
                  <a:gd name="T14" fmla="*/ 39 w 153"/>
                  <a:gd name="T15" fmla="*/ 4 h 237"/>
                  <a:gd name="T16" fmla="*/ 40 w 153"/>
                  <a:gd name="T17" fmla="*/ 5 h 237"/>
                  <a:gd name="T18" fmla="*/ 40 w 153"/>
                  <a:gd name="T19" fmla="*/ 6 h 237"/>
                  <a:gd name="T20" fmla="*/ 41 w 153"/>
                  <a:gd name="T21" fmla="*/ 8 h 237"/>
                  <a:gd name="T22" fmla="*/ 40 w 153"/>
                  <a:gd name="T23" fmla="*/ 9 h 237"/>
                  <a:gd name="T24" fmla="*/ 37 w 153"/>
                  <a:gd name="T25" fmla="*/ 12 h 237"/>
                  <a:gd name="T26" fmla="*/ 31 w 153"/>
                  <a:gd name="T27" fmla="*/ 21 h 237"/>
                  <a:gd name="T28" fmla="*/ 27 w 153"/>
                  <a:gd name="T29" fmla="*/ 30 h 237"/>
                  <a:gd name="T30" fmla="*/ 23 w 153"/>
                  <a:gd name="T31" fmla="*/ 39 h 237"/>
                  <a:gd name="T32" fmla="*/ 19 w 153"/>
                  <a:gd name="T33" fmla="*/ 50 h 237"/>
                  <a:gd name="T34" fmla="*/ 15 w 153"/>
                  <a:gd name="T35" fmla="*/ 59 h 237"/>
                  <a:gd name="T36" fmla="*/ 13 w 153"/>
                  <a:gd name="T37" fmla="*/ 65 h 237"/>
                  <a:gd name="T38" fmla="*/ 12 w 153"/>
                  <a:gd name="T39" fmla="*/ 66 h 237"/>
                  <a:gd name="T40" fmla="*/ 12 w 153"/>
                  <a:gd name="T41" fmla="*/ 67 h 237"/>
                  <a:gd name="T42" fmla="*/ 11 w 153"/>
                  <a:gd name="T43" fmla="*/ 68 h 237"/>
                  <a:gd name="T44" fmla="*/ 10 w 153"/>
                  <a:gd name="T45" fmla="*/ 69 h 237"/>
                  <a:gd name="T46" fmla="*/ 9 w 153"/>
                  <a:gd name="T47" fmla="*/ 69 h 237"/>
                  <a:gd name="T48" fmla="*/ 7 w 153"/>
                  <a:gd name="T49" fmla="*/ 69 h 237"/>
                  <a:gd name="T50" fmla="*/ 6 w 153"/>
                  <a:gd name="T51" fmla="*/ 69 h 237"/>
                  <a:gd name="T52" fmla="*/ 5 w 153"/>
                  <a:gd name="T53" fmla="*/ 69 h 237"/>
                  <a:gd name="T54" fmla="*/ 4 w 153"/>
                  <a:gd name="T55" fmla="*/ 69 h 237"/>
                  <a:gd name="T56" fmla="*/ 4 w 153"/>
                  <a:gd name="T57" fmla="*/ 67 h 237"/>
                  <a:gd name="T58" fmla="*/ 3 w 153"/>
                  <a:gd name="T59" fmla="*/ 65 h 237"/>
                  <a:gd name="T60" fmla="*/ 2 w 153"/>
                  <a:gd name="T61" fmla="*/ 63 h 237"/>
                  <a:gd name="T62" fmla="*/ 1 w 153"/>
                  <a:gd name="T63" fmla="*/ 62 h 237"/>
                  <a:gd name="T64" fmla="*/ 1 w 153"/>
                  <a:gd name="T65" fmla="*/ 61 h 237"/>
                  <a:gd name="T66" fmla="*/ 0 w 153"/>
                  <a:gd name="T67" fmla="*/ 60 h 237"/>
                  <a:gd name="T68" fmla="*/ 0 w 153"/>
                  <a:gd name="T69" fmla="*/ 59 h 237"/>
                  <a:gd name="T70" fmla="*/ 1 w 153"/>
                  <a:gd name="T71" fmla="*/ 59 h 237"/>
                  <a:gd name="T72" fmla="*/ 3 w 153"/>
                  <a:gd name="T73" fmla="*/ 54 h 237"/>
                  <a:gd name="T74" fmla="*/ 8 w 153"/>
                  <a:gd name="T75" fmla="*/ 45 h 237"/>
                  <a:gd name="T76" fmla="*/ 11 w 153"/>
                  <a:gd name="T77" fmla="*/ 37 h 237"/>
                  <a:gd name="T78" fmla="*/ 15 w 153"/>
                  <a:gd name="T79" fmla="*/ 27 h 237"/>
                  <a:gd name="T80" fmla="*/ 18 w 153"/>
                  <a:gd name="T81" fmla="*/ 17 h 237"/>
                  <a:gd name="T82" fmla="*/ 20 w 153"/>
                  <a:gd name="T83" fmla="*/ 6 h 237"/>
                  <a:gd name="T84" fmla="*/ 21 w 153"/>
                  <a:gd name="T85" fmla="*/ 1 h 237"/>
                  <a:gd name="T86" fmla="*/ 21 w 153"/>
                  <a:gd name="T87" fmla="*/ 1 h 237"/>
                  <a:gd name="T88" fmla="*/ 22 w 153"/>
                  <a:gd name="T89" fmla="*/ 0 h 237"/>
                  <a:gd name="T90" fmla="*/ 23 w 153"/>
                  <a:gd name="T91" fmla="*/ 0 h 237"/>
                  <a:gd name="T92" fmla="*/ 24 w 153"/>
                  <a:gd name="T93" fmla="*/ 0 h 237"/>
                  <a:gd name="T94" fmla="*/ 25 w 153"/>
                  <a:gd name="T95" fmla="*/ 1 h 237"/>
                  <a:gd name="T96" fmla="*/ 25 w 153"/>
                  <a:gd name="T97" fmla="*/ 2 h 2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3"/>
                  <a:gd name="T148" fmla="*/ 0 h 237"/>
                  <a:gd name="T149" fmla="*/ 153 w 153"/>
                  <a:gd name="T150" fmla="*/ 237 h 2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3" h="237">
                    <a:moveTo>
                      <a:pt x="94" y="5"/>
                    </a:moveTo>
                    <a:lnTo>
                      <a:pt x="97" y="7"/>
                    </a:lnTo>
                    <a:lnTo>
                      <a:pt x="101" y="11"/>
                    </a:lnTo>
                    <a:lnTo>
                      <a:pt x="103" y="13"/>
                    </a:lnTo>
                    <a:lnTo>
                      <a:pt x="107" y="15"/>
                    </a:lnTo>
                    <a:lnTo>
                      <a:pt x="112" y="16"/>
                    </a:lnTo>
                    <a:lnTo>
                      <a:pt x="116" y="16"/>
                    </a:lnTo>
                    <a:lnTo>
                      <a:pt x="121" y="16"/>
                    </a:lnTo>
                    <a:lnTo>
                      <a:pt x="125" y="16"/>
                    </a:lnTo>
                    <a:lnTo>
                      <a:pt x="130" y="15"/>
                    </a:lnTo>
                    <a:lnTo>
                      <a:pt x="134" y="15"/>
                    </a:lnTo>
                    <a:lnTo>
                      <a:pt x="139" y="13"/>
                    </a:lnTo>
                    <a:lnTo>
                      <a:pt x="142" y="13"/>
                    </a:lnTo>
                    <a:lnTo>
                      <a:pt x="144" y="13"/>
                    </a:lnTo>
                    <a:lnTo>
                      <a:pt x="145" y="13"/>
                    </a:lnTo>
                    <a:lnTo>
                      <a:pt x="148" y="15"/>
                    </a:lnTo>
                    <a:lnTo>
                      <a:pt x="149" y="16"/>
                    </a:lnTo>
                    <a:lnTo>
                      <a:pt x="151" y="18"/>
                    </a:lnTo>
                    <a:lnTo>
                      <a:pt x="151" y="19"/>
                    </a:lnTo>
                    <a:lnTo>
                      <a:pt x="152" y="22"/>
                    </a:lnTo>
                    <a:lnTo>
                      <a:pt x="152" y="24"/>
                    </a:lnTo>
                    <a:lnTo>
                      <a:pt x="153" y="25"/>
                    </a:lnTo>
                    <a:lnTo>
                      <a:pt x="152" y="28"/>
                    </a:lnTo>
                    <a:lnTo>
                      <a:pt x="152" y="29"/>
                    </a:lnTo>
                    <a:lnTo>
                      <a:pt x="151" y="31"/>
                    </a:lnTo>
                    <a:lnTo>
                      <a:pt x="139" y="43"/>
                    </a:lnTo>
                    <a:lnTo>
                      <a:pt x="128" y="56"/>
                    </a:lnTo>
                    <a:lnTo>
                      <a:pt x="119" y="70"/>
                    </a:lnTo>
                    <a:lnTo>
                      <a:pt x="110" y="86"/>
                    </a:lnTo>
                    <a:lnTo>
                      <a:pt x="101" y="103"/>
                    </a:lnTo>
                    <a:lnTo>
                      <a:pt x="93" y="119"/>
                    </a:lnTo>
                    <a:lnTo>
                      <a:pt x="85" y="136"/>
                    </a:lnTo>
                    <a:lnTo>
                      <a:pt x="79" y="153"/>
                    </a:lnTo>
                    <a:lnTo>
                      <a:pt x="71" y="170"/>
                    </a:lnTo>
                    <a:lnTo>
                      <a:pt x="65" y="187"/>
                    </a:lnTo>
                    <a:lnTo>
                      <a:pt x="57" y="204"/>
                    </a:lnTo>
                    <a:lnTo>
                      <a:pt x="50" y="220"/>
                    </a:lnTo>
                    <a:lnTo>
                      <a:pt x="50" y="222"/>
                    </a:lnTo>
                    <a:lnTo>
                      <a:pt x="48" y="223"/>
                    </a:lnTo>
                    <a:lnTo>
                      <a:pt x="47" y="225"/>
                    </a:lnTo>
                    <a:lnTo>
                      <a:pt x="46" y="226"/>
                    </a:lnTo>
                    <a:lnTo>
                      <a:pt x="45" y="229"/>
                    </a:lnTo>
                    <a:lnTo>
                      <a:pt x="43" y="230"/>
                    </a:lnTo>
                    <a:lnTo>
                      <a:pt x="41" y="232"/>
                    </a:lnTo>
                    <a:lnTo>
                      <a:pt x="39" y="233"/>
                    </a:lnTo>
                    <a:lnTo>
                      <a:pt x="38" y="235"/>
                    </a:lnTo>
                    <a:lnTo>
                      <a:pt x="36" y="236"/>
                    </a:lnTo>
                    <a:lnTo>
                      <a:pt x="34" y="236"/>
                    </a:lnTo>
                    <a:lnTo>
                      <a:pt x="32" y="237"/>
                    </a:lnTo>
                    <a:lnTo>
                      <a:pt x="28" y="237"/>
                    </a:lnTo>
                    <a:lnTo>
                      <a:pt x="24" y="237"/>
                    </a:lnTo>
                    <a:lnTo>
                      <a:pt x="22" y="237"/>
                    </a:lnTo>
                    <a:lnTo>
                      <a:pt x="19" y="237"/>
                    </a:lnTo>
                    <a:lnTo>
                      <a:pt x="18" y="237"/>
                    </a:lnTo>
                    <a:lnTo>
                      <a:pt x="16" y="236"/>
                    </a:lnTo>
                    <a:lnTo>
                      <a:pt x="16" y="235"/>
                    </a:lnTo>
                    <a:lnTo>
                      <a:pt x="15" y="232"/>
                    </a:lnTo>
                    <a:lnTo>
                      <a:pt x="14" y="230"/>
                    </a:lnTo>
                    <a:lnTo>
                      <a:pt x="11" y="226"/>
                    </a:lnTo>
                    <a:lnTo>
                      <a:pt x="9" y="223"/>
                    </a:lnTo>
                    <a:lnTo>
                      <a:pt x="5" y="218"/>
                    </a:lnTo>
                    <a:lnTo>
                      <a:pt x="5" y="216"/>
                    </a:lnTo>
                    <a:lnTo>
                      <a:pt x="4" y="214"/>
                    </a:lnTo>
                    <a:lnTo>
                      <a:pt x="2" y="213"/>
                    </a:lnTo>
                    <a:lnTo>
                      <a:pt x="1" y="211"/>
                    </a:lnTo>
                    <a:lnTo>
                      <a:pt x="1" y="210"/>
                    </a:lnTo>
                    <a:lnTo>
                      <a:pt x="0" y="208"/>
                    </a:lnTo>
                    <a:lnTo>
                      <a:pt x="0" y="206"/>
                    </a:lnTo>
                    <a:lnTo>
                      <a:pt x="0" y="205"/>
                    </a:lnTo>
                    <a:lnTo>
                      <a:pt x="0" y="204"/>
                    </a:lnTo>
                    <a:lnTo>
                      <a:pt x="0" y="202"/>
                    </a:lnTo>
                    <a:lnTo>
                      <a:pt x="1" y="201"/>
                    </a:lnTo>
                    <a:lnTo>
                      <a:pt x="1" y="200"/>
                    </a:lnTo>
                    <a:lnTo>
                      <a:pt x="11" y="186"/>
                    </a:lnTo>
                    <a:lnTo>
                      <a:pt x="22" y="172"/>
                    </a:lnTo>
                    <a:lnTo>
                      <a:pt x="29" y="156"/>
                    </a:lnTo>
                    <a:lnTo>
                      <a:pt x="37" y="141"/>
                    </a:lnTo>
                    <a:lnTo>
                      <a:pt x="43" y="125"/>
                    </a:lnTo>
                    <a:lnTo>
                      <a:pt x="50" y="109"/>
                    </a:lnTo>
                    <a:lnTo>
                      <a:pt x="56" y="92"/>
                    </a:lnTo>
                    <a:lnTo>
                      <a:pt x="61" y="75"/>
                    </a:lnTo>
                    <a:lnTo>
                      <a:pt x="65" y="57"/>
                    </a:lnTo>
                    <a:lnTo>
                      <a:pt x="70" y="40"/>
                    </a:lnTo>
                    <a:lnTo>
                      <a:pt x="74" y="22"/>
                    </a:lnTo>
                    <a:lnTo>
                      <a:pt x="77" y="5"/>
                    </a:lnTo>
                    <a:lnTo>
                      <a:pt x="78" y="4"/>
                    </a:lnTo>
                    <a:lnTo>
                      <a:pt x="79" y="3"/>
                    </a:lnTo>
                    <a:lnTo>
                      <a:pt x="80" y="2"/>
                    </a:lnTo>
                    <a:lnTo>
                      <a:pt x="82" y="0"/>
                    </a:lnTo>
                    <a:lnTo>
                      <a:pt x="84" y="0"/>
                    </a:lnTo>
                    <a:lnTo>
                      <a:pt x="85" y="0"/>
                    </a:lnTo>
                    <a:lnTo>
                      <a:pt x="88" y="0"/>
                    </a:lnTo>
                    <a:lnTo>
                      <a:pt x="89" y="0"/>
                    </a:lnTo>
                    <a:lnTo>
                      <a:pt x="91" y="0"/>
                    </a:lnTo>
                    <a:lnTo>
                      <a:pt x="93" y="2"/>
                    </a:lnTo>
                    <a:lnTo>
                      <a:pt x="94" y="3"/>
                    </a:lnTo>
                    <a:lnTo>
                      <a:pt x="94"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5" name="Freeform 741">
                <a:extLst>
                  <a:ext uri="{FF2B5EF4-FFF2-40B4-BE49-F238E27FC236}">
                    <a16:creationId xmlns:a16="http://schemas.microsoft.com/office/drawing/2014/main" id="{794602D1-7D80-797A-23E9-0AC7308188BF}"/>
                  </a:ext>
                </a:extLst>
              </p:cNvPr>
              <p:cNvSpPr>
                <a:spLocks/>
              </p:cNvSpPr>
              <p:nvPr/>
            </p:nvSpPr>
            <p:spPr bwMode="auto">
              <a:xfrm rot="4459259">
                <a:off x="2945" y="2750"/>
                <a:ext cx="11" cy="9"/>
              </a:xfrm>
              <a:custGeom>
                <a:avLst/>
                <a:gdLst>
                  <a:gd name="T0" fmla="*/ 1 w 19"/>
                  <a:gd name="T1" fmla="*/ 0 h 13"/>
                  <a:gd name="T2" fmla="*/ 0 w 19"/>
                  <a:gd name="T3" fmla="*/ 1 h 13"/>
                  <a:gd name="T4" fmla="*/ 3 w 19"/>
                  <a:gd name="T5" fmla="*/ 6 h 13"/>
                  <a:gd name="T6" fmla="*/ 3 w 19"/>
                  <a:gd name="T7" fmla="*/ 6 h 13"/>
                  <a:gd name="T8" fmla="*/ 5 w 19"/>
                  <a:gd name="T9" fmla="*/ 6 h 13"/>
                  <a:gd name="T10" fmla="*/ 5 w 19"/>
                  <a:gd name="T11" fmla="*/ 6 h 13"/>
                  <a:gd name="T12" fmla="*/ 6 w 19"/>
                  <a:gd name="T13" fmla="*/ 6 h 13"/>
                  <a:gd name="T14" fmla="*/ 6 w 19"/>
                  <a:gd name="T15" fmla="*/ 6 h 13"/>
                  <a:gd name="T16" fmla="*/ 6 w 19"/>
                  <a:gd name="T17" fmla="*/ 6 h 13"/>
                  <a:gd name="T18" fmla="*/ 5 w 19"/>
                  <a:gd name="T19" fmla="*/ 4 h 13"/>
                  <a:gd name="T20" fmla="*/ 4 w 19"/>
                  <a:gd name="T21" fmla="*/ 4 h 13"/>
                  <a:gd name="T22" fmla="*/ 1 w 19"/>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3"/>
                  <a:gd name="T38" fmla="*/ 19 w 19"/>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3">
                    <a:moveTo>
                      <a:pt x="3" y="0"/>
                    </a:moveTo>
                    <a:lnTo>
                      <a:pt x="0" y="2"/>
                    </a:lnTo>
                    <a:lnTo>
                      <a:pt x="9" y="11"/>
                    </a:lnTo>
                    <a:lnTo>
                      <a:pt x="10" y="11"/>
                    </a:lnTo>
                    <a:lnTo>
                      <a:pt x="14" y="12"/>
                    </a:lnTo>
                    <a:lnTo>
                      <a:pt x="19" y="13"/>
                    </a:lnTo>
                    <a:lnTo>
                      <a:pt x="19" y="12"/>
                    </a:lnTo>
                    <a:lnTo>
                      <a:pt x="19" y="11"/>
                    </a:lnTo>
                    <a:lnTo>
                      <a:pt x="14" y="9"/>
                    </a:lnTo>
                    <a:lnTo>
                      <a:pt x="12" y="8"/>
                    </a:lnTo>
                    <a:lnTo>
                      <a:pt x="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6" name="Freeform 742">
                <a:extLst>
                  <a:ext uri="{FF2B5EF4-FFF2-40B4-BE49-F238E27FC236}">
                    <a16:creationId xmlns:a16="http://schemas.microsoft.com/office/drawing/2014/main" id="{9C38EC9D-6935-45CE-6470-337F8356587D}"/>
                  </a:ext>
                </a:extLst>
              </p:cNvPr>
              <p:cNvSpPr>
                <a:spLocks/>
              </p:cNvSpPr>
              <p:nvPr/>
            </p:nvSpPr>
            <p:spPr bwMode="auto">
              <a:xfrm rot="4459259">
                <a:off x="2925" y="2764"/>
                <a:ext cx="18" cy="23"/>
              </a:xfrm>
              <a:custGeom>
                <a:avLst/>
                <a:gdLst>
                  <a:gd name="T0" fmla="*/ 9 w 35"/>
                  <a:gd name="T1" fmla="*/ 1 h 42"/>
                  <a:gd name="T2" fmla="*/ 8 w 35"/>
                  <a:gd name="T3" fmla="*/ 0 h 42"/>
                  <a:gd name="T4" fmla="*/ 6 w 35"/>
                  <a:gd name="T5" fmla="*/ 4 h 42"/>
                  <a:gd name="T6" fmla="*/ 6 w 35"/>
                  <a:gd name="T7" fmla="*/ 4 h 42"/>
                  <a:gd name="T8" fmla="*/ 3 w 35"/>
                  <a:gd name="T9" fmla="*/ 8 h 42"/>
                  <a:gd name="T10" fmla="*/ 3 w 35"/>
                  <a:gd name="T11" fmla="*/ 8 h 42"/>
                  <a:gd name="T12" fmla="*/ 0 w 35"/>
                  <a:gd name="T13" fmla="*/ 12 h 42"/>
                  <a:gd name="T14" fmla="*/ 1 w 35"/>
                  <a:gd name="T15" fmla="*/ 12 h 42"/>
                  <a:gd name="T16" fmla="*/ 1 w 35"/>
                  <a:gd name="T17" fmla="*/ 13 h 42"/>
                  <a:gd name="T18" fmla="*/ 3 w 35"/>
                  <a:gd name="T19" fmla="*/ 8 h 42"/>
                  <a:gd name="T20" fmla="*/ 6 w 35"/>
                  <a:gd name="T21" fmla="*/ 4 h 42"/>
                  <a:gd name="T22" fmla="*/ 9 w 35"/>
                  <a:gd name="T23" fmla="*/ 1 h 42"/>
                  <a:gd name="T24" fmla="*/ 9 w 35"/>
                  <a:gd name="T25" fmla="*/ 1 h 42"/>
                  <a:gd name="T26" fmla="*/ 9 w 35"/>
                  <a:gd name="T27" fmla="*/ 1 h 42"/>
                  <a:gd name="T28" fmla="*/ 9 w 35"/>
                  <a:gd name="T29" fmla="*/ 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2"/>
                  <a:gd name="T47" fmla="*/ 35 w 35"/>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2">
                    <a:moveTo>
                      <a:pt x="34" y="1"/>
                    </a:moveTo>
                    <a:lnTo>
                      <a:pt x="32" y="0"/>
                    </a:lnTo>
                    <a:lnTo>
                      <a:pt x="21" y="12"/>
                    </a:lnTo>
                    <a:lnTo>
                      <a:pt x="9" y="25"/>
                    </a:lnTo>
                    <a:lnTo>
                      <a:pt x="0" y="39"/>
                    </a:lnTo>
                    <a:lnTo>
                      <a:pt x="2" y="40"/>
                    </a:lnTo>
                    <a:lnTo>
                      <a:pt x="3" y="42"/>
                    </a:lnTo>
                    <a:lnTo>
                      <a:pt x="12" y="27"/>
                    </a:lnTo>
                    <a:lnTo>
                      <a:pt x="23" y="14"/>
                    </a:lnTo>
                    <a:lnTo>
                      <a:pt x="35" y="2"/>
                    </a:lnTo>
                    <a:lnTo>
                      <a:pt x="35" y="1"/>
                    </a:lnTo>
                    <a:lnTo>
                      <a:pt x="34"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7" name="Freeform 743">
                <a:extLst>
                  <a:ext uri="{FF2B5EF4-FFF2-40B4-BE49-F238E27FC236}">
                    <a16:creationId xmlns:a16="http://schemas.microsoft.com/office/drawing/2014/main" id="{26677CDB-B95F-2213-2568-AD8B69C605B0}"/>
                  </a:ext>
                </a:extLst>
              </p:cNvPr>
              <p:cNvSpPr>
                <a:spLocks/>
              </p:cNvSpPr>
              <p:nvPr/>
            </p:nvSpPr>
            <p:spPr bwMode="auto">
              <a:xfrm rot="4459259">
                <a:off x="2859" y="2723"/>
                <a:ext cx="37" cy="83"/>
              </a:xfrm>
              <a:custGeom>
                <a:avLst/>
                <a:gdLst>
                  <a:gd name="T0" fmla="*/ 18 w 73"/>
                  <a:gd name="T1" fmla="*/ 0 h 153"/>
                  <a:gd name="T2" fmla="*/ 18 w 73"/>
                  <a:gd name="T3" fmla="*/ 0 h 153"/>
                  <a:gd name="T4" fmla="*/ 18 w 73"/>
                  <a:gd name="T5" fmla="*/ 1 h 153"/>
                  <a:gd name="T6" fmla="*/ 16 w 73"/>
                  <a:gd name="T7" fmla="*/ 5 h 153"/>
                  <a:gd name="T8" fmla="*/ 16 w 73"/>
                  <a:gd name="T9" fmla="*/ 5 h 153"/>
                  <a:gd name="T10" fmla="*/ 13 w 73"/>
                  <a:gd name="T11" fmla="*/ 10 h 153"/>
                  <a:gd name="T12" fmla="*/ 13 w 73"/>
                  <a:gd name="T13" fmla="*/ 10 h 153"/>
                  <a:gd name="T14" fmla="*/ 10 w 73"/>
                  <a:gd name="T15" fmla="*/ 20 h 153"/>
                  <a:gd name="T16" fmla="*/ 10 w 73"/>
                  <a:gd name="T17" fmla="*/ 20 h 153"/>
                  <a:gd name="T18" fmla="*/ 8 w 73"/>
                  <a:gd name="T19" fmla="*/ 25 h 153"/>
                  <a:gd name="T20" fmla="*/ 6 w 73"/>
                  <a:gd name="T21" fmla="*/ 30 h 153"/>
                  <a:gd name="T22" fmla="*/ 6 w 73"/>
                  <a:gd name="T23" fmla="*/ 30 h 153"/>
                  <a:gd name="T24" fmla="*/ 5 w 73"/>
                  <a:gd name="T25" fmla="*/ 35 h 153"/>
                  <a:gd name="T26" fmla="*/ 1 w 73"/>
                  <a:gd name="T27" fmla="*/ 44 h 153"/>
                  <a:gd name="T28" fmla="*/ 1 w 73"/>
                  <a:gd name="T29" fmla="*/ 44 h 153"/>
                  <a:gd name="T30" fmla="*/ 1 w 73"/>
                  <a:gd name="T31" fmla="*/ 45 h 153"/>
                  <a:gd name="T32" fmla="*/ 1 w 73"/>
                  <a:gd name="T33" fmla="*/ 44 h 153"/>
                  <a:gd name="T34" fmla="*/ 1 w 73"/>
                  <a:gd name="T35" fmla="*/ 44 h 153"/>
                  <a:gd name="T36" fmla="*/ 1 w 73"/>
                  <a:gd name="T37" fmla="*/ 44 h 153"/>
                  <a:gd name="T38" fmla="*/ 1 w 73"/>
                  <a:gd name="T39" fmla="*/ 44 h 153"/>
                  <a:gd name="T40" fmla="*/ 0 w 73"/>
                  <a:gd name="T41" fmla="*/ 44 h 153"/>
                  <a:gd name="T42" fmla="*/ 0 w 73"/>
                  <a:gd name="T43" fmla="*/ 45 h 153"/>
                  <a:gd name="T44" fmla="*/ 1 w 73"/>
                  <a:gd name="T45" fmla="*/ 45 h 153"/>
                  <a:gd name="T46" fmla="*/ 2 w 73"/>
                  <a:gd name="T47" fmla="*/ 45 h 153"/>
                  <a:gd name="T48" fmla="*/ 2 w 73"/>
                  <a:gd name="T49" fmla="*/ 44 h 153"/>
                  <a:gd name="T50" fmla="*/ 5 w 73"/>
                  <a:gd name="T51" fmla="*/ 35 h 153"/>
                  <a:gd name="T52" fmla="*/ 5 w 73"/>
                  <a:gd name="T53" fmla="*/ 35 h 153"/>
                  <a:gd name="T54" fmla="*/ 7 w 73"/>
                  <a:gd name="T55" fmla="*/ 30 h 153"/>
                  <a:gd name="T56" fmla="*/ 9 w 73"/>
                  <a:gd name="T57" fmla="*/ 25 h 153"/>
                  <a:gd name="T58" fmla="*/ 9 w 73"/>
                  <a:gd name="T59" fmla="*/ 25 h 153"/>
                  <a:gd name="T60" fmla="*/ 10 w 73"/>
                  <a:gd name="T61" fmla="*/ 20 h 153"/>
                  <a:gd name="T62" fmla="*/ 14 w 73"/>
                  <a:gd name="T63" fmla="*/ 10 h 153"/>
                  <a:gd name="T64" fmla="*/ 16 w 73"/>
                  <a:gd name="T65" fmla="*/ 5 h 153"/>
                  <a:gd name="T66" fmla="*/ 19 w 73"/>
                  <a:gd name="T67" fmla="*/ 1 h 153"/>
                  <a:gd name="T68" fmla="*/ 18 w 73"/>
                  <a:gd name="T69" fmla="*/ 1 h 153"/>
                  <a:gd name="T70" fmla="*/ 18 w 73"/>
                  <a:gd name="T71" fmla="*/ 0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153"/>
                  <a:gd name="T110" fmla="*/ 73 w 73"/>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153">
                    <a:moveTo>
                      <a:pt x="70" y="0"/>
                    </a:moveTo>
                    <a:lnTo>
                      <a:pt x="70" y="0"/>
                    </a:lnTo>
                    <a:lnTo>
                      <a:pt x="70" y="1"/>
                    </a:lnTo>
                    <a:lnTo>
                      <a:pt x="61" y="17"/>
                    </a:lnTo>
                    <a:lnTo>
                      <a:pt x="52" y="34"/>
                    </a:lnTo>
                    <a:lnTo>
                      <a:pt x="37" y="67"/>
                    </a:lnTo>
                    <a:lnTo>
                      <a:pt x="31" y="84"/>
                    </a:lnTo>
                    <a:lnTo>
                      <a:pt x="23" y="101"/>
                    </a:lnTo>
                    <a:lnTo>
                      <a:pt x="17" y="118"/>
                    </a:lnTo>
                    <a:lnTo>
                      <a:pt x="1" y="151"/>
                    </a:lnTo>
                    <a:lnTo>
                      <a:pt x="3" y="151"/>
                    </a:lnTo>
                    <a:lnTo>
                      <a:pt x="3" y="153"/>
                    </a:lnTo>
                    <a:lnTo>
                      <a:pt x="3" y="151"/>
                    </a:lnTo>
                    <a:lnTo>
                      <a:pt x="4" y="151"/>
                    </a:lnTo>
                    <a:lnTo>
                      <a:pt x="3" y="151"/>
                    </a:lnTo>
                    <a:lnTo>
                      <a:pt x="3" y="150"/>
                    </a:lnTo>
                    <a:lnTo>
                      <a:pt x="0" y="151"/>
                    </a:lnTo>
                    <a:lnTo>
                      <a:pt x="0" y="153"/>
                    </a:lnTo>
                    <a:lnTo>
                      <a:pt x="3" y="153"/>
                    </a:lnTo>
                    <a:lnTo>
                      <a:pt x="5" y="153"/>
                    </a:lnTo>
                    <a:lnTo>
                      <a:pt x="5" y="149"/>
                    </a:lnTo>
                    <a:lnTo>
                      <a:pt x="19" y="118"/>
                    </a:lnTo>
                    <a:lnTo>
                      <a:pt x="26" y="101"/>
                    </a:lnTo>
                    <a:lnTo>
                      <a:pt x="33" y="84"/>
                    </a:lnTo>
                    <a:lnTo>
                      <a:pt x="40" y="67"/>
                    </a:lnTo>
                    <a:lnTo>
                      <a:pt x="55" y="34"/>
                    </a:lnTo>
                    <a:lnTo>
                      <a:pt x="64" y="17"/>
                    </a:lnTo>
                    <a:lnTo>
                      <a:pt x="73" y="1"/>
                    </a:lnTo>
                    <a:lnTo>
                      <a:pt x="72" y="1"/>
                    </a:lnTo>
                    <a:lnTo>
                      <a:pt x="7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8" name="Freeform 744">
                <a:extLst>
                  <a:ext uri="{FF2B5EF4-FFF2-40B4-BE49-F238E27FC236}">
                    <a16:creationId xmlns:a16="http://schemas.microsoft.com/office/drawing/2014/main" id="{7C4E51A8-6619-C8D2-41C2-D98F69E9AFB3}"/>
                  </a:ext>
                </a:extLst>
              </p:cNvPr>
              <p:cNvSpPr>
                <a:spLocks/>
              </p:cNvSpPr>
              <p:nvPr/>
            </p:nvSpPr>
            <p:spPr bwMode="auto">
              <a:xfrm rot="4459259">
                <a:off x="2818" y="2747"/>
                <a:ext cx="7" cy="3"/>
              </a:xfrm>
              <a:custGeom>
                <a:avLst/>
                <a:gdLst>
                  <a:gd name="T0" fmla="*/ 3 w 15"/>
                  <a:gd name="T1" fmla="*/ 2 h 4"/>
                  <a:gd name="T2" fmla="*/ 3 w 15"/>
                  <a:gd name="T3" fmla="*/ 0 h 4"/>
                  <a:gd name="T4" fmla="*/ 0 w 15"/>
                  <a:gd name="T5" fmla="*/ 0 h 4"/>
                  <a:gd name="T6" fmla="*/ 0 w 15"/>
                  <a:gd name="T7" fmla="*/ 2 h 4"/>
                  <a:gd name="T8" fmla="*/ 0 w 15"/>
                  <a:gd name="T9" fmla="*/ 2 h 4"/>
                  <a:gd name="T10" fmla="*/ 3 w 15"/>
                  <a:gd name="T11" fmla="*/ 2 h 4"/>
                  <a:gd name="T12" fmla="*/ 3 w 15"/>
                  <a:gd name="T13" fmla="*/ 2 h 4"/>
                  <a:gd name="T14" fmla="*/ 3 w 15"/>
                  <a:gd name="T15" fmla="*/ 2 h 4"/>
                  <a:gd name="T16" fmla="*/ 3 w 15"/>
                  <a:gd name="T17" fmla="*/ 1 h 4"/>
                  <a:gd name="T18" fmla="*/ 3 w 15"/>
                  <a:gd name="T19" fmla="*/ 2 h 4"/>
                  <a:gd name="T20" fmla="*/ 3 w 15"/>
                  <a:gd name="T21" fmla="*/ 2 h 4"/>
                  <a:gd name="T22" fmla="*/ 3 w 15"/>
                  <a:gd name="T23" fmla="*/ 2 h 4"/>
                  <a:gd name="T24" fmla="*/ 3 w 15"/>
                  <a:gd name="T25" fmla="*/ 2 h 4"/>
                  <a:gd name="T26" fmla="*/ 3 w 15"/>
                  <a:gd name="T27" fmla="*/ 2 h 4"/>
                  <a:gd name="T28" fmla="*/ 3 w 15"/>
                  <a:gd name="T29" fmla="*/ 2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4"/>
                  <a:gd name="T47" fmla="*/ 15 w 1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4">
                    <a:moveTo>
                      <a:pt x="14" y="2"/>
                    </a:moveTo>
                    <a:lnTo>
                      <a:pt x="14" y="0"/>
                    </a:lnTo>
                    <a:lnTo>
                      <a:pt x="0" y="0"/>
                    </a:lnTo>
                    <a:lnTo>
                      <a:pt x="0" y="2"/>
                    </a:lnTo>
                    <a:lnTo>
                      <a:pt x="0" y="4"/>
                    </a:lnTo>
                    <a:lnTo>
                      <a:pt x="14" y="4"/>
                    </a:lnTo>
                    <a:lnTo>
                      <a:pt x="15" y="2"/>
                    </a:lnTo>
                    <a:lnTo>
                      <a:pt x="14" y="2"/>
                    </a:lnTo>
                    <a:lnTo>
                      <a:pt x="14" y="1"/>
                    </a:lnTo>
                    <a:lnTo>
                      <a:pt x="14" y="2"/>
                    </a:lnTo>
                    <a:lnTo>
                      <a:pt x="13" y="2"/>
                    </a:lnTo>
                    <a:lnTo>
                      <a:pt x="14" y="2"/>
                    </a:lnTo>
                    <a:lnTo>
                      <a:pt x="14" y="3"/>
                    </a:lnTo>
                    <a:lnTo>
                      <a:pt x="14"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9" name="Freeform 745">
                <a:extLst>
                  <a:ext uri="{FF2B5EF4-FFF2-40B4-BE49-F238E27FC236}">
                    <a16:creationId xmlns:a16="http://schemas.microsoft.com/office/drawing/2014/main" id="{C93CE2AF-C31E-678C-693E-9D26C35280D7}"/>
                  </a:ext>
                </a:extLst>
              </p:cNvPr>
              <p:cNvSpPr>
                <a:spLocks/>
              </p:cNvSpPr>
              <p:nvPr/>
            </p:nvSpPr>
            <p:spPr bwMode="auto">
              <a:xfrm rot="4459259">
                <a:off x="2830" y="2733"/>
                <a:ext cx="4" cy="1"/>
              </a:xfrm>
              <a:custGeom>
                <a:avLst/>
                <a:gdLst>
                  <a:gd name="T0" fmla="*/ 2 w 4"/>
                  <a:gd name="T1" fmla="*/ 0 h 3"/>
                  <a:gd name="T2" fmla="*/ 4 w 4"/>
                  <a:gd name="T3" fmla="*/ 0 h 3"/>
                  <a:gd name="T4" fmla="*/ 2 w 4"/>
                  <a:gd name="T5" fmla="*/ 0 h 3"/>
                  <a:gd name="T6" fmla="*/ 1 w 4"/>
                  <a:gd name="T7" fmla="*/ 0 h 3"/>
                  <a:gd name="T8" fmla="*/ 0 w 4"/>
                  <a:gd name="T9" fmla="*/ 0 h 3"/>
                  <a:gd name="T10" fmla="*/ 1 w 4"/>
                  <a:gd name="T11" fmla="*/ 0 h 3"/>
                  <a:gd name="T12" fmla="*/ 1 w 4"/>
                  <a:gd name="T13" fmla="*/ 0 h 3"/>
                  <a:gd name="T14" fmla="*/ 1 w 4"/>
                  <a:gd name="T15" fmla="*/ 0 h 3"/>
                  <a:gd name="T16" fmla="*/ 2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2" y="2"/>
                    </a:moveTo>
                    <a:lnTo>
                      <a:pt x="4" y="2"/>
                    </a:lnTo>
                    <a:lnTo>
                      <a:pt x="2" y="0"/>
                    </a:lnTo>
                    <a:lnTo>
                      <a:pt x="1" y="0"/>
                    </a:lnTo>
                    <a:lnTo>
                      <a:pt x="0" y="0"/>
                    </a:lnTo>
                    <a:lnTo>
                      <a:pt x="1" y="2"/>
                    </a:lnTo>
                    <a:lnTo>
                      <a:pt x="1" y="3"/>
                    </a:lnTo>
                    <a:lnTo>
                      <a:pt x="2"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0" name="Freeform 746">
                <a:extLst>
                  <a:ext uri="{FF2B5EF4-FFF2-40B4-BE49-F238E27FC236}">
                    <a16:creationId xmlns:a16="http://schemas.microsoft.com/office/drawing/2014/main" id="{93A530D5-8D4A-7F0F-82C5-4B3FECDF602C}"/>
                  </a:ext>
                </a:extLst>
              </p:cNvPr>
              <p:cNvSpPr>
                <a:spLocks/>
              </p:cNvSpPr>
              <p:nvPr/>
            </p:nvSpPr>
            <p:spPr bwMode="auto">
              <a:xfrm rot="4459259">
                <a:off x="2830" y="2733"/>
                <a:ext cx="4" cy="1"/>
              </a:xfrm>
              <a:custGeom>
                <a:avLst/>
                <a:gdLst>
                  <a:gd name="T0" fmla="*/ 2 w 5"/>
                  <a:gd name="T1" fmla="*/ 1 h 2"/>
                  <a:gd name="T2" fmla="*/ 3 w 5"/>
                  <a:gd name="T3" fmla="*/ 1 h 2"/>
                  <a:gd name="T4" fmla="*/ 3 w 5"/>
                  <a:gd name="T5" fmla="*/ 0 h 2"/>
                  <a:gd name="T6" fmla="*/ 2 w 5"/>
                  <a:gd name="T7" fmla="*/ 0 h 2"/>
                  <a:gd name="T8" fmla="*/ 0 w 5"/>
                  <a:gd name="T9" fmla="*/ 0 h 2"/>
                  <a:gd name="T10" fmla="*/ 0 w 5"/>
                  <a:gd name="T11" fmla="*/ 1 h 2"/>
                  <a:gd name="T12" fmla="*/ 2 w 5"/>
                  <a:gd name="T13" fmla="*/ 1 h 2"/>
                  <a:gd name="T14" fmla="*/ 2 w 5"/>
                  <a:gd name="T15" fmla="*/ 1 h 2"/>
                  <a:gd name="T16" fmla="*/ 2 w 5"/>
                  <a:gd name="T17" fmla="*/ 1 h 2"/>
                  <a:gd name="T18" fmla="*/ 2 w 5"/>
                  <a:gd name="T19" fmla="*/ 1 h 2"/>
                  <a:gd name="T20" fmla="*/ 2 w 5"/>
                  <a:gd name="T21" fmla="*/ 0 h 2"/>
                  <a:gd name="T22" fmla="*/ 2 w 5"/>
                  <a:gd name="T23" fmla="*/ 1 h 2"/>
                  <a:gd name="T24" fmla="*/ 1 w 5"/>
                  <a:gd name="T25" fmla="*/ 1 h 2"/>
                  <a:gd name="T26" fmla="*/ 1 w 5"/>
                  <a:gd name="T27" fmla="*/ 1 h 2"/>
                  <a:gd name="T28" fmla="*/ 2 w 5"/>
                  <a:gd name="T29" fmla="*/ 1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2"/>
                  <a:gd name="T47" fmla="*/ 5 w 5"/>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2">
                    <a:moveTo>
                      <a:pt x="2" y="1"/>
                    </a:moveTo>
                    <a:lnTo>
                      <a:pt x="5" y="1"/>
                    </a:lnTo>
                    <a:lnTo>
                      <a:pt x="5" y="0"/>
                    </a:lnTo>
                    <a:lnTo>
                      <a:pt x="2" y="0"/>
                    </a:lnTo>
                    <a:lnTo>
                      <a:pt x="0" y="0"/>
                    </a:lnTo>
                    <a:lnTo>
                      <a:pt x="0" y="1"/>
                    </a:lnTo>
                    <a:lnTo>
                      <a:pt x="2" y="2"/>
                    </a:lnTo>
                    <a:lnTo>
                      <a:pt x="2" y="1"/>
                    </a:lnTo>
                    <a:lnTo>
                      <a:pt x="3" y="1"/>
                    </a:lnTo>
                    <a:lnTo>
                      <a:pt x="2" y="1"/>
                    </a:lnTo>
                    <a:lnTo>
                      <a:pt x="2" y="0"/>
                    </a:lnTo>
                    <a:lnTo>
                      <a:pt x="2" y="1"/>
                    </a:lnTo>
                    <a:lnTo>
                      <a:pt x="1" y="1"/>
                    </a:lnTo>
                    <a:lnTo>
                      <a:pt x="2"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1" name="Freeform 747">
                <a:extLst>
                  <a:ext uri="{FF2B5EF4-FFF2-40B4-BE49-F238E27FC236}">
                    <a16:creationId xmlns:a16="http://schemas.microsoft.com/office/drawing/2014/main" id="{9A0C00A9-4674-1F24-FBA3-D29A490C6EA9}"/>
                  </a:ext>
                </a:extLst>
              </p:cNvPr>
              <p:cNvSpPr>
                <a:spLocks/>
              </p:cNvSpPr>
              <p:nvPr/>
            </p:nvSpPr>
            <p:spPr bwMode="auto">
              <a:xfrm rot="4459259">
                <a:off x="2873" y="2682"/>
                <a:ext cx="44" cy="109"/>
              </a:xfrm>
              <a:custGeom>
                <a:avLst/>
                <a:gdLst>
                  <a:gd name="T0" fmla="*/ 1 w 84"/>
                  <a:gd name="T1" fmla="*/ 59 h 203"/>
                  <a:gd name="T2" fmla="*/ 1 w 84"/>
                  <a:gd name="T3" fmla="*/ 59 h 203"/>
                  <a:gd name="T4" fmla="*/ 2 w 84"/>
                  <a:gd name="T5" fmla="*/ 58 h 203"/>
                  <a:gd name="T6" fmla="*/ 2 w 84"/>
                  <a:gd name="T7" fmla="*/ 58 h 203"/>
                  <a:gd name="T8" fmla="*/ 7 w 84"/>
                  <a:gd name="T9" fmla="*/ 50 h 203"/>
                  <a:gd name="T10" fmla="*/ 7 w 84"/>
                  <a:gd name="T11" fmla="*/ 50 h 203"/>
                  <a:gd name="T12" fmla="*/ 10 w 84"/>
                  <a:gd name="T13" fmla="*/ 41 h 203"/>
                  <a:gd name="T14" fmla="*/ 10 w 84"/>
                  <a:gd name="T15" fmla="*/ 41 h 203"/>
                  <a:gd name="T16" fmla="*/ 13 w 84"/>
                  <a:gd name="T17" fmla="*/ 37 h 203"/>
                  <a:gd name="T18" fmla="*/ 13 w 84"/>
                  <a:gd name="T19" fmla="*/ 37 h 203"/>
                  <a:gd name="T20" fmla="*/ 16 w 84"/>
                  <a:gd name="T21" fmla="*/ 27 h 203"/>
                  <a:gd name="T22" fmla="*/ 16 w 84"/>
                  <a:gd name="T23" fmla="*/ 27 h 203"/>
                  <a:gd name="T24" fmla="*/ 17 w 84"/>
                  <a:gd name="T25" fmla="*/ 22 h 203"/>
                  <a:gd name="T26" fmla="*/ 17 w 84"/>
                  <a:gd name="T27" fmla="*/ 22 h 203"/>
                  <a:gd name="T28" fmla="*/ 18 w 84"/>
                  <a:gd name="T29" fmla="*/ 17 h 203"/>
                  <a:gd name="T30" fmla="*/ 20 w 84"/>
                  <a:gd name="T31" fmla="*/ 12 h 203"/>
                  <a:gd name="T32" fmla="*/ 20 w 84"/>
                  <a:gd name="T33" fmla="*/ 12 h 203"/>
                  <a:gd name="T34" fmla="*/ 21 w 84"/>
                  <a:gd name="T35" fmla="*/ 6 h 203"/>
                  <a:gd name="T36" fmla="*/ 21 w 84"/>
                  <a:gd name="T37" fmla="*/ 6 h 203"/>
                  <a:gd name="T38" fmla="*/ 21 w 84"/>
                  <a:gd name="T39" fmla="*/ 2 h 203"/>
                  <a:gd name="T40" fmla="*/ 23 w 84"/>
                  <a:gd name="T41" fmla="*/ 1 h 203"/>
                  <a:gd name="T42" fmla="*/ 23 w 84"/>
                  <a:gd name="T43" fmla="*/ 1 h 203"/>
                  <a:gd name="T44" fmla="*/ 22 w 84"/>
                  <a:gd name="T45" fmla="*/ 0 h 203"/>
                  <a:gd name="T46" fmla="*/ 21 w 84"/>
                  <a:gd name="T47" fmla="*/ 2 h 203"/>
                  <a:gd name="T48" fmla="*/ 21 w 84"/>
                  <a:gd name="T49" fmla="*/ 2 h 203"/>
                  <a:gd name="T50" fmla="*/ 20 w 84"/>
                  <a:gd name="T51" fmla="*/ 6 h 203"/>
                  <a:gd name="T52" fmla="*/ 19 w 84"/>
                  <a:gd name="T53" fmla="*/ 12 h 203"/>
                  <a:gd name="T54" fmla="*/ 18 w 84"/>
                  <a:gd name="T55" fmla="*/ 17 h 203"/>
                  <a:gd name="T56" fmla="*/ 18 w 84"/>
                  <a:gd name="T57" fmla="*/ 17 h 203"/>
                  <a:gd name="T58" fmla="*/ 17 w 84"/>
                  <a:gd name="T59" fmla="*/ 22 h 203"/>
                  <a:gd name="T60" fmla="*/ 15 w 84"/>
                  <a:gd name="T61" fmla="*/ 27 h 203"/>
                  <a:gd name="T62" fmla="*/ 12 w 84"/>
                  <a:gd name="T63" fmla="*/ 37 h 203"/>
                  <a:gd name="T64" fmla="*/ 10 w 84"/>
                  <a:gd name="T65" fmla="*/ 41 h 203"/>
                  <a:gd name="T66" fmla="*/ 6 w 84"/>
                  <a:gd name="T67" fmla="*/ 49 h 203"/>
                  <a:gd name="T68" fmla="*/ 1 w 84"/>
                  <a:gd name="T69" fmla="*/ 57 h 203"/>
                  <a:gd name="T70" fmla="*/ 1 w 84"/>
                  <a:gd name="T71" fmla="*/ 58 h 203"/>
                  <a:gd name="T72" fmla="*/ 0 w 84"/>
                  <a:gd name="T73" fmla="*/ 58 h 203"/>
                  <a:gd name="T74" fmla="*/ 0 w 84"/>
                  <a:gd name="T75" fmla="*/ 58 h 203"/>
                  <a:gd name="T76" fmla="*/ 1 w 84"/>
                  <a:gd name="T77" fmla="*/ 58 h 203"/>
                  <a:gd name="T78" fmla="*/ 1 w 8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
                  <a:gd name="T121" fmla="*/ 0 h 203"/>
                  <a:gd name="T122" fmla="*/ 84 w 8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 h="203">
                    <a:moveTo>
                      <a:pt x="3" y="203"/>
                    </a:moveTo>
                    <a:lnTo>
                      <a:pt x="3" y="203"/>
                    </a:lnTo>
                    <a:lnTo>
                      <a:pt x="5" y="202"/>
                    </a:lnTo>
                    <a:lnTo>
                      <a:pt x="5" y="201"/>
                    </a:lnTo>
                    <a:lnTo>
                      <a:pt x="24" y="174"/>
                    </a:lnTo>
                    <a:lnTo>
                      <a:pt x="24" y="173"/>
                    </a:lnTo>
                    <a:lnTo>
                      <a:pt x="39" y="142"/>
                    </a:lnTo>
                    <a:lnTo>
                      <a:pt x="46" y="126"/>
                    </a:lnTo>
                    <a:lnTo>
                      <a:pt x="58" y="93"/>
                    </a:lnTo>
                    <a:lnTo>
                      <a:pt x="63" y="76"/>
                    </a:lnTo>
                    <a:lnTo>
                      <a:pt x="67" y="58"/>
                    </a:lnTo>
                    <a:lnTo>
                      <a:pt x="72" y="41"/>
                    </a:lnTo>
                    <a:lnTo>
                      <a:pt x="76" y="23"/>
                    </a:lnTo>
                    <a:lnTo>
                      <a:pt x="79" y="7"/>
                    </a:lnTo>
                    <a:lnTo>
                      <a:pt x="84" y="3"/>
                    </a:lnTo>
                    <a:lnTo>
                      <a:pt x="83" y="1"/>
                    </a:lnTo>
                    <a:lnTo>
                      <a:pt x="81" y="0"/>
                    </a:lnTo>
                    <a:lnTo>
                      <a:pt x="76" y="5"/>
                    </a:lnTo>
                    <a:lnTo>
                      <a:pt x="76" y="6"/>
                    </a:lnTo>
                    <a:lnTo>
                      <a:pt x="74" y="23"/>
                    </a:lnTo>
                    <a:lnTo>
                      <a:pt x="70" y="41"/>
                    </a:lnTo>
                    <a:lnTo>
                      <a:pt x="65" y="58"/>
                    </a:lnTo>
                    <a:lnTo>
                      <a:pt x="61" y="76"/>
                    </a:lnTo>
                    <a:lnTo>
                      <a:pt x="56" y="93"/>
                    </a:lnTo>
                    <a:lnTo>
                      <a:pt x="43" y="126"/>
                    </a:lnTo>
                    <a:lnTo>
                      <a:pt x="37" y="142"/>
                    </a:lnTo>
                    <a:lnTo>
                      <a:pt x="23" y="169"/>
                    </a:lnTo>
                    <a:lnTo>
                      <a:pt x="1" y="200"/>
                    </a:lnTo>
                    <a:lnTo>
                      <a:pt x="1" y="201"/>
                    </a:lnTo>
                    <a:lnTo>
                      <a:pt x="0" y="201"/>
                    </a:lnTo>
                    <a:lnTo>
                      <a:pt x="0" y="202"/>
                    </a:lnTo>
                    <a:lnTo>
                      <a:pt x="2" y="202"/>
                    </a:lnTo>
                    <a:lnTo>
                      <a:pt x="3" y="20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2" name="Freeform 748">
                <a:extLst>
                  <a:ext uri="{FF2B5EF4-FFF2-40B4-BE49-F238E27FC236}">
                    <a16:creationId xmlns:a16="http://schemas.microsoft.com/office/drawing/2014/main" id="{C7B8A9AA-36AA-DCB3-48B2-543DED56959B}"/>
                  </a:ext>
                </a:extLst>
              </p:cNvPr>
              <p:cNvSpPr>
                <a:spLocks/>
              </p:cNvSpPr>
              <p:nvPr/>
            </p:nvSpPr>
            <p:spPr bwMode="auto">
              <a:xfrm rot="4459259">
                <a:off x="3174" y="2522"/>
                <a:ext cx="107" cy="198"/>
              </a:xfrm>
              <a:custGeom>
                <a:avLst/>
                <a:gdLst>
                  <a:gd name="T0" fmla="*/ 50 w 206"/>
                  <a:gd name="T1" fmla="*/ 8 h 368"/>
                  <a:gd name="T2" fmla="*/ 47 w 206"/>
                  <a:gd name="T3" fmla="*/ 9 h 368"/>
                  <a:gd name="T4" fmla="*/ 44 w 206"/>
                  <a:gd name="T5" fmla="*/ 8 h 368"/>
                  <a:gd name="T6" fmla="*/ 41 w 206"/>
                  <a:gd name="T7" fmla="*/ 7 h 368"/>
                  <a:gd name="T8" fmla="*/ 37 w 206"/>
                  <a:gd name="T9" fmla="*/ 5 h 368"/>
                  <a:gd name="T10" fmla="*/ 36 w 206"/>
                  <a:gd name="T11" fmla="*/ 3 h 368"/>
                  <a:gd name="T12" fmla="*/ 34 w 206"/>
                  <a:gd name="T13" fmla="*/ 1 h 368"/>
                  <a:gd name="T14" fmla="*/ 33 w 206"/>
                  <a:gd name="T15" fmla="*/ 0 h 368"/>
                  <a:gd name="T16" fmla="*/ 32 w 206"/>
                  <a:gd name="T17" fmla="*/ 1 h 368"/>
                  <a:gd name="T18" fmla="*/ 31 w 206"/>
                  <a:gd name="T19" fmla="*/ 1 h 368"/>
                  <a:gd name="T20" fmla="*/ 30 w 206"/>
                  <a:gd name="T21" fmla="*/ 2 h 368"/>
                  <a:gd name="T22" fmla="*/ 29 w 206"/>
                  <a:gd name="T23" fmla="*/ 3 h 368"/>
                  <a:gd name="T24" fmla="*/ 28 w 206"/>
                  <a:gd name="T25" fmla="*/ 12 h 368"/>
                  <a:gd name="T26" fmla="*/ 25 w 206"/>
                  <a:gd name="T27" fmla="*/ 26 h 368"/>
                  <a:gd name="T28" fmla="*/ 21 w 206"/>
                  <a:gd name="T29" fmla="*/ 40 h 368"/>
                  <a:gd name="T30" fmla="*/ 16 w 206"/>
                  <a:gd name="T31" fmla="*/ 54 h 368"/>
                  <a:gd name="T32" fmla="*/ 10 w 206"/>
                  <a:gd name="T33" fmla="*/ 68 h 368"/>
                  <a:gd name="T34" fmla="*/ 5 w 206"/>
                  <a:gd name="T35" fmla="*/ 82 h 368"/>
                  <a:gd name="T36" fmla="*/ 2 w 206"/>
                  <a:gd name="T37" fmla="*/ 90 h 368"/>
                  <a:gd name="T38" fmla="*/ 1 w 206"/>
                  <a:gd name="T39" fmla="*/ 91 h 368"/>
                  <a:gd name="T40" fmla="*/ 1 w 206"/>
                  <a:gd name="T41" fmla="*/ 94 h 368"/>
                  <a:gd name="T42" fmla="*/ 0 w 206"/>
                  <a:gd name="T43" fmla="*/ 96 h 368"/>
                  <a:gd name="T44" fmla="*/ 0 w 206"/>
                  <a:gd name="T45" fmla="*/ 98 h 368"/>
                  <a:gd name="T46" fmla="*/ 1 w 206"/>
                  <a:gd name="T47" fmla="*/ 100 h 368"/>
                  <a:gd name="T48" fmla="*/ 2 w 206"/>
                  <a:gd name="T49" fmla="*/ 102 h 368"/>
                  <a:gd name="T50" fmla="*/ 3 w 206"/>
                  <a:gd name="T51" fmla="*/ 104 h 368"/>
                  <a:gd name="T52" fmla="*/ 5 w 206"/>
                  <a:gd name="T53" fmla="*/ 105 h 368"/>
                  <a:gd name="T54" fmla="*/ 6 w 206"/>
                  <a:gd name="T55" fmla="*/ 107 h 368"/>
                  <a:gd name="T56" fmla="*/ 8 w 206"/>
                  <a:gd name="T57" fmla="*/ 107 h 368"/>
                  <a:gd name="T58" fmla="*/ 11 w 206"/>
                  <a:gd name="T59" fmla="*/ 106 h 368"/>
                  <a:gd name="T60" fmla="*/ 14 w 206"/>
                  <a:gd name="T61" fmla="*/ 105 h 368"/>
                  <a:gd name="T62" fmla="*/ 16 w 206"/>
                  <a:gd name="T63" fmla="*/ 105 h 368"/>
                  <a:gd name="T64" fmla="*/ 17 w 206"/>
                  <a:gd name="T65" fmla="*/ 105 h 368"/>
                  <a:gd name="T66" fmla="*/ 18 w 206"/>
                  <a:gd name="T67" fmla="*/ 104 h 368"/>
                  <a:gd name="T68" fmla="*/ 19 w 206"/>
                  <a:gd name="T69" fmla="*/ 103 h 368"/>
                  <a:gd name="T70" fmla="*/ 20 w 206"/>
                  <a:gd name="T71" fmla="*/ 102 h 368"/>
                  <a:gd name="T72" fmla="*/ 21 w 206"/>
                  <a:gd name="T73" fmla="*/ 94 h 368"/>
                  <a:gd name="T74" fmla="*/ 25 w 206"/>
                  <a:gd name="T75" fmla="*/ 79 h 368"/>
                  <a:gd name="T76" fmla="*/ 31 w 206"/>
                  <a:gd name="T77" fmla="*/ 63 h 368"/>
                  <a:gd name="T78" fmla="*/ 37 w 206"/>
                  <a:gd name="T79" fmla="*/ 49 h 368"/>
                  <a:gd name="T80" fmla="*/ 44 w 206"/>
                  <a:gd name="T81" fmla="*/ 34 h 368"/>
                  <a:gd name="T82" fmla="*/ 51 w 206"/>
                  <a:gd name="T83" fmla="*/ 20 h 368"/>
                  <a:gd name="T84" fmla="*/ 55 w 206"/>
                  <a:gd name="T85" fmla="*/ 13 h 368"/>
                  <a:gd name="T86" fmla="*/ 56 w 206"/>
                  <a:gd name="T87" fmla="*/ 11 h 368"/>
                  <a:gd name="T88" fmla="*/ 55 w 206"/>
                  <a:gd name="T89" fmla="*/ 10 h 368"/>
                  <a:gd name="T90" fmla="*/ 55 w 206"/>
                  <a:gd name="T91" fmla="*/ 9 h 368"/>
                  <a:gd name="T92" fmla="*/ 54 w 206"/>
                  <a:gd name="T93" fmla="*/ 8 h 368"/>
                  <a:gd name="T94" fmla="*/ 52 w 206"/>
                  <a:gd name="T95" fmla="*/ 8 h 368"/>
                  <a:gd name="T96" fmla="*/ 52 w 206"/>
                  <a:gd name="T97" fmla="*/ 8 h 3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368"/>
                  <a:gd name="T149" fmla="*/ 206 w 206"/>
                  <a:gd name="T150" fmla="*/ 368 h 3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368">
                    <a:moveTo>
                      <a:pt x="192" y="26"/>
                    </a:moveTo>
                    <a:lnTo>
                      <a:pt x="187" y="28"/>
                    </a:lnTo>
                    <a:lnTo>
                      <a:pt x="180" y="28"/>
                    </a:lnTo>
                    <a:lnTo>
                      <a:pt x="174" y="29"/>
                    </a:lnTo>
                    <a:lnTo>
                      <a:pt x="169" y="28"/>
                    </a:lnTo>
                    <a:lnTo>
                      <a:pt x="162" y="28"/>
                    </a:lnTo>
                    <a:lnTo>
                      <a:pt x="156" y="26"/>
                    </a:lnTo>
                    <a:lnTo>
                      <a:pt x="150" y="25"/>
                    </a:lnTo>
                    <a:lnTo>
                      <a:pt x="144" y="21"/>
                    </a:lnTo>
                    <a:lnTo>
                      <a:pt x="139" y="17"/>
                    </a:lnTo>
                    <a:lnTo>
                      <a:pt x="134" y="14"/>
                    </a:lnTo>
                    <a:lnTo>
                      <a:pt x="132" y="9"/>
                    </a:lnTo>
                    <a:lnTo>
                      <a:pt x="128" y="3"/>
                    </a:lnTo>
                    <a:lnTo>
                      <a:pt x="128" y="2"/>
                    </a:lnTo>
                    <a:lnTo>
                      <a:pt x="125" y="1"/>
                    </a:lnTo>
                    <a:lnTo>
                      <a:pt x="124" y="0"/>
                    </a:lnTo>
                    <a:lnTo>
                      <a:pt x="121" y="0"/>
                    </a:lnTo>
                    <a:lnTo>
                      <a:pt x="119" y="1"/>
                    </a:lnTo>
                    <a:lnTo>
                      <a:pt x="116" y="2"/>
                    </a:lnTo>
                    <a:lnTo>
                      <a:pt x="114" y="3"/>
                    </a:lnTo>
                    <a:lnTo>
                      <a:pt x="111" y="4"/>
                    </a:lnTo>
                    <a:lnTo>
                      <a:pt x="110" y="7"/>
                    </a:lnTo>
                    <a:lnTo>
                      <a:pt x="107" y="9"/>
                    </a:lnTo>
                    <a:lnTo>
                      <a:pt x="106" y="12"/>
                    </a:lnTo>
                    <a:lnTo>
                      <a:pt x="105" y="13"/>
                    </a:lnTo>
                    <a:lnTo>
                      <a:pt x="102" y="40"/>
                    </a:lnTo>
                    <a:lnTo>
                      <a:pt x="98" y="66"/>
                    </a:lnTo>
                    <a:lnTo>
                      <a:pt x="92" y="91"/>
                    </a:lnTo>
                    <a:lnTo>
                      <a:pt x="84" y="115"/>
                    </a:lnTo>
                    <a:lnTo>
                      <a:pt x="77" y="140"/>
                    </a:lnTo>
                    <a:lnTo>
                      <a:pt x="68" y="164"/>
                    </a:lnTo>
                    <a:lnTo>
                      <a:pt x="58" y="188"/>
                    </a:lnTo>
                    <a:lnTo>
                      <a:pt x="47" y="210"/>
                    </a:lnTo>
                    <a:lnTo>
                      <a:pt x="37" y="234"/>
                    </a:lnTo>
                    <a:lnTo>
                      <a:pt x="27" y="258"/>
                    </a:lnTo>
                    <a:lnTo>
                      <a:pt x="17" y="283"/>
                    </a:lnTo>
                    <a:lnTo>
                      <a:pt x="5" y="308"/>
                    </a:lnTo>
                    <a:lnTo>
                      <a:pt x="5" y="310"/>
                    </a:lnTo>
                    <a:lnTo>
                      <a:pt x="4" y="312"/>
                    </a:lnTo>
                    <a:lnTo>
                      <a:pt x="3" y="316"/>
                    </a:lnTo>
                    <a:lnTo>
                      <a:pt x="1" y="320"/>
                    </a:lnTo>
                    <a:lnTo>
                      <a:pt x="1" y="323"/>
                    </a:lnTo>
                    <a:lnTo>
                      <a:pt x="0" y="327"/>
                    </a:lnTo>
                    <a:lnTo>
                      <a:pt x="0" y="331"/>
                    </a:lnTo>
                    <a:lnTo>
                      <a:pt x="0" y="335"/>
                    </a:lnTo>
                    <a:lnTo>
                      <a:pt x="0" y="339"/>
                    </a:lnTo>
                    <a:lnTo>
                      <a:pt x="0" y="341"/>
                    </a:lnTo>
                    <a:lnTo>
                      <a:pt x="1" y="345"/>
                    </a:lnTo>
                    <a:lnTo>
                      <a:pt x="1" y="347"/>
                    </a:lnTo>
                    <a:lnTo>
                      <a:pt x="5" y="352"/>
                    </a:lnTo>
                    <a:lnTo>
                      <a:pt x="9" y="356"/>
                    </a:lnTo>
                    <a:lnTo>
                      <a:pt x="12" y="360"/>
                    </a:lnTo>
                    <a:lnTo>
                      <a:pt x="14" y="362"/>
                    </a:lnTo>
                    <a:lnTo>
                      <a:pt x="17" y="365"/>
                    </a:lnTo>
                    <a:lnTo>
                      <a:pt x="19" y="367"/>
                    </a:lnTo>
                    <a:lnTo>
                      <a:pt x="22" y="368"/>
                    </a:lnTo>
                    <a:lnTo>
                      <a:pt x="26" y="368"/>
                    </a:lnTo>
                    <a:lnTo>
                      <a:pt x="30" y="368"/>
                    </a:lnTo>
                    <a:lnTo>
                      <a:pt x="36" y="368"/>
                    </a:lnTo>
                    <a:lnTo>
                      <a:pt x="42" y="367"/>
                    </a:lnTo>
                    <a:lnTo>
                      <a:pt x="49" y="366"/>
                    </a:lnTo>
                    <a:lnTo>
                      <a:pt x="52" y="365"/>
                    </a:lnTo>
                    <a:lnTo>
                      <a:pt x="55" y="365"/>
                    </a:lnTo>
                    <a:lnTo>
                      <a:pt x="58" y="364"/>
                    </a:lnTo>
                    <a:lnTo>
                      <a:pt x="60" y="362"/>
                    </a:lnTo>
                    <a:lnTo>
                      <a:pt x="63" y="362"/>
                    </a:lnTo>
                    <a:lnTo>
                      <a:pt x="65" y="361"/>
                    </a:lnTo>
                    <a:lnTo>
                      <a:pt x="67" y="360"/>
                    </a:lnTo>
                    <a:lnTo>
                      <a:pt x="69" y="358"/>
                    </a:lnTo>
                    <a:lnTo>
                      <a:pt x="70" y="356"/>
                    </a:lnTo>
                    <a:lnTo>
                      <a:pt x="72" y="355"/>
                    </a:lnTo>
                    <a:lnTo>
                      <a:pt x="73" y="353"/>
                    </a:lnTo>
                    <a:lnTo>
                      <a:pt x="73" y="352"/>
                    </a:lnTo>
                    <a:lnTo>
                      <a:pt x="79" y="324"/>
                    </a:lnTo>
                    <a:lnTo>
                      <a:pt x="86" y="298"/>
                    </a:lnTo>
                    <a:lnTo>
                      <a:pt x="95" y="272"/>
                    </a:lnTo>
                    <a:lnTo>
                      <a:pt x="104" y="245"/>
                    </a:lnTo>
                    <a:lnTo>
                      <a:pt x="113" y="218"/>
                    </a:lnTo>
                    <a:lnTo>
                      <a:pt x="124" y="193"/>
                    </a:lnTo>
                    <a:lnTo>
                      <a:pt x="136" y="169"/>
                    </a:lnTo>
                    <a:lnTo>
                      <a:pt x="148" y="144"/>
                    </a:lnTo>
                    <a:lnTo>
                      <a:pt x="161" y="119"/>
                    </a:lnTo>
                    <a:lnTo>
                      <a:pt x="175" y="94"/>
                    </a:lnTo>
                    <a:lnTo>
                      <a:pt x="189" y="70"/>
                    </a:lnTo>
                    <a:lnTo>
                      <a:pt x="203" y="46"/>
                    </a:lnTo>
                    <a:lnTo>
                      <a:pt x="204" y="45"/>
                    </a:lnTo>
                    <a:lnTo>
                      <a:pt x="206" y="42"/>
                    </a:lnTo>
                    <a:lnTo>
                      <a:pt x="206" y="39"/>
                    </a:lnTo>
                    <a:lnTo>
                      <a:pt x="206" y="37"/>
                    </a:lnTo>
                    <a:lnTo>
                      <a:pt x="204" y="34"/>
                    </a:lnTo>
                    <a:lnTo>
                      <a:pt x="203" y="32"/>
                    </a:lnTo>
                    <a:lnTo>
                      <a:pt x="203" y="29"/>
                    </a:lnTo>
                    <a:lnTo>
                      <a:pt x="201" y="28"/>
                    </a:lnTo>
                    <a:lnTo>
                      <a:pt x="199" y="27"/>
                    </a:lnTo>
                    <a:lnTo>
                      <a:pt x="197" y="26"/>
                    </a:lnTo>
                    <a:lnTo>
                      <a:pt x="194" y="26"/>
                    </a:lnTo>
                    <a:lnTo>
                      <a:pt x="192" y="2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3" name="Freeform 749">
                <a:extLst>
                  <a:ext uri="{FF2B5EF4-FFF2-40B4-BE49-F238E27FC236}">
                    <a16:creationId xmlns:a16="http://schemas.microsoft.com/office/drawing/2014/main" id="{8D27C87A-F454-6862-71FE-010D49B4360E}"/>
                  </a:ext>
                </a:extLst>
              </p:cNvPr>
              <p:cNvSpPr>
                <a:spLocks/>
              </p:cNvSpPr>
              <p:nvPr/>
            </p:nvSpPr>
            <p:spPr bwMode="auto">
              <a:xfrm rot="4459259">
                <a:off x="3310" y="2615"/>
                <a:ext cx="21" cy="12"/>
              </a:xfrm>
              <a:custGeom>
                <a:avLst/>
                <a:gdLst>
                  <a:gd name="T0" fmla="*/ 11 w 39"/>
                  <a:gd name="T1" fmla="*/ 5 h 22"/>
                  <a:gd name="T2" fmla="*/ 11 w 39"/>
                  <a:gd name="T3" fmla="*/ 5 h 22"/>
                  <a:gd name="T4" fmla="*/ 11 w 39"/>
                  <a:gd name="T5" fmla="*/ 5 h 22"/>
                  <a:gd name="T6" fmla="*/ 9 w 39"/>
                  <a:gd name="T7" fmla="*/ 5 h 22"/>
                  <a:gd name="T8" fmla="*/ 8 w 39"/>
                  <a:gd name="T9" fmla="*/ 5 h 22"/>
                  <a:gd name="T10" fmla="*/ 8 w 39"/>
                  <a:gd name="T11" fmla="*/ 5 h 22"/>
                  <a:gd name="T12" fmla="*/ 6 w 39"/>
                  <a:gd name="T13" fmla="*/ 4 h 22"/>
                  <a:gd name="T14" fmla="*/ 2 w 39"/>
                  <a:gd name="T15" fmla="*/ 1 h 22"/>
                  <a:gd name="T16" fmla="*/ 1 w 39"/>
                  <a:gd name="T17" fmla="*/ 0 h 22"/>
                  <a:gd name="T18" fmla="*/ 1 w 39"/>
                  <a:gd name="T19" fmla="*/ 0 h 22"/>
                  <a:gd name="T20" fmla="*/ 0 w 39"/>
                  <a:gd name="T21" fmla="*/ 0 h 22"/>
                  <a:gd name="T22" fmla="*/ 1 w 39"/>
                  <a:gd name="T23" fmla="*/ 2 h 22"/>
                  <a:gd name="T24" fmla="*/ 1 w 39"/>
                  <a:gd name="T25" fmla="*/ 2 h 22"/>
                  <a:gd name="T26" fmla="*/ 5 w 39"/>
                  <a:gd name="T27" fmla="*/ 5 h 22"/>
                  <a:gd name="T28" fmla="*/ 6 w 39"/>
                  <a:gd name="T29" fmla="*/ 5 h 22"/>
                  <a:gd name="T30" fmla="*/ 8 w 39"/>
                  <a:gd name="T31" fmla="*/ 5 h 22"/>
                  <a:gd name="T32" fmla="*/ 9 w 39"/>
                  <a:gd name="T33" fmla="*/ 6 h 22"/>
                  <a:gd name="T34" fmla="*/ 10 w 39"/>
                  <a:gd name="T35" fmla="*/ 6 h 22"/>
                  <a:gd name="T36" fmla="*/ 10 w 39"/>
                  <a:gd name="T37" fmla="*/ 5 h 22"/>
                  <a:gd name="T38" fmla="*/ 10 w 39"/>
                  <a:gd name="T39" fmla="*/ 5 h 22"/>
                  <a:gd name="T40" fmla="*/ 10 w 39"/>
                  <a:gd name="T41" fmla="*/ 5 h 22"/>
                  <a:gd name="T42" fmla="*/ 10 w 39"/>
                  <a:gd name="T43" fmla="*/ 5 h 22"/>
                  <a:gd name="T44" fmla="*/ 9 w 39"/>
                  <a:gd name="T45" fmla="*/ 5 h 22"/>
                  <a:gd name="T46" fmla="*/ 9 w 39"/>
                  <a:gd name="T47" fmla="*/ 5 h 22"/>
                  <a:gd name="T48" fmla="*/ 9 w 39"/>
                  <a:gd name="T49" fmla="*/ 5 h 22"/>
                  <a:gd name="T50" fmla="*/ 9 w 39"/>
                  <a:gd name="T51" fmla="*/ 5 h 22"/>
                  <a:gd name="T52" fmla="*/ 9 w 39"/>
                  <a:gd name="T53" fmla="*/ 5 h 22"/>
                  <a:gd name="T54" fmla="*/ 9 w 39"/>
                  <a:gd name="T55" fmla="*/ 5 h 22"/>
                  <a:gd name="T56" fmla="*/ 9 w 39"/>
                  <a:gd name="T57" fmla="*/ 5 h 22"/>
                  <a:gd name="T58" fmla="*/ 9 w 39"/>
                  <a:gd name="T59" fmla="*/ 6 h 22"/>
                  <a:gd name="T60" fmla="*/ 9 w 39"/>
                  <a:gd name="T61" fmla="*/ 6 h 22"/>
                  <a:gd name="T62" fmla="*/ 9 w 39"/>
                  <a:gd name="T63" fmla="*/ 7 h 22"/>
                  <a:gd name="T64" fmla="*/ 11 w 39"/>
                  <a:gd name="T65" fmla="*/ 7 h 22"/>
                  <a:gd name="T66" fmla="*/ 11 w 39"/>
                  <a:gd name="T67" fmla="*/ 5 h 22"/>
                  <a:gd name="T68" fmla="*/ 11 w 39"/>
                  <a:gd name="T69" fmla="*/ 5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22"/>
                  <a:gd name="T107" fmla="*/ 39 w 39"/>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22">
                    <a:moveTo>
                      <a:pt x="39" y="18"/>
                    </a:moveTo>
                    <a:lnTo>
                      <a:pt x="39" y="18"/>
                    </a:lnTo>
                    <a:lnTo>
                      <a:pt x="39" y="17"/>
                    </a:lnTo>
                    <a:lnTo>
                      <a:pt x="30" y="17"/>
                    </a:lnTo>
                    <a:lnTo>
                      <a:pt x="26" y="16"/>
                    </a:lnTo>
                    <a:lnTo>
                      <a:pt x="21" y="14"/>
                    </a:lnTo>
                    <a:lnTo>
                      <a:pt x="6" y="4"/>
                    </a:lnTo>
                    <a:lnTo>
                      <a:pt x="3" y="0"/>
                    </a:lnTo>
                    <a:lnTo>
                      <a:pt x="2" y="0"/>
                    </a:lnTo>
                    <a:lnTo>
                      <a:pt x="0" y="0"/>
                    </a:lnTo>
                    <a:lnTo>
                      <a:pt x="3" y="5"/>
                    </a:lnTo>
                    <a:lnTo>
                      <a:pt x="3" y="6"/>
                    </a:lnTo>
                    <a:lnTo>
                      <a:pt x="18" y="17"/>
                    </a:lnTo>
                    <a:lnTo>
                      <a:pt x="20" y="17"/>
                    </a:lnTo>
                    <a:lnTo>
                      <a:pt x="26" y="18"/>
                    </a:lnTo>
                    <a:lnTo>
                      <a:pt x="32" y="20"/>
                    </a:lnTo>
                    <a:lnTo>
                      <a:pt x="34" y="20"/>
                    </a:lnTo>
                    <a:lnTo>
                      <a:pt x="34" y="19"/>
                    </a:lnTo>
                    <a:lnTo>
                      <a:pt x="35" y="19"/>
                    </a:lnTo>
                    <a:lnTo>
                      <a:pt x="34" y="19"/>
                    </a:lnTo>
                    <a:lnTo>
                      <a:pt x="34" y="18"/>
                    </a:lnTo>
                    <a:lnTo>
                      <a:pt x="32" y="18"/>
                    </a:lnTo>
                    <a:lnTo>
                      <a:pt x="32" y="17"/>
                    </a:lnTo>
                    <a:lnTo>
                      <a:pt x="32" y="18"/>
                    </a:lnTo>
                    <a:lnTo>
                      <a:pt x="31" y="18"/>
                    </a:lnTo>
                    <a:lnTo>
                      <a:pt x="31" y="19"/>
                    </a:lnTo>
                    <a:lnTo>
                      <a:pt x="30" y="19"/>
                    </a:lnTo>
                    <a:lnTo>
                      <a:pt x="31" y="19"/>
                    </a:lnTo>
                    <a:lnTo>
                      <a:pt x="31" y="20"/>
                    </a:lnTo>
                    <a:lnTo>
                      <a:pt x="32" y="20"/>
                    </a:lnTo>
                    <a:lnTo>
                      <a:pt x="32" y="22"/>
                    </a:lnTo>
                    <a:lnTo>
                      <a:pt x="39" y="22"/>
                    </a:lnTo>
                    <a:lnTo>
                      <a:pt x="39" y="19"/>
                    </a:lnTo>
                    <a:lnTo>
                      <a:pt x="39" y="1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4" name="Freeform 750">
                <a:extLst>
                  <a:ext uri="{FF2B5EF4-FFF2-40B4-BE49-F238E27FC236}">
                    <a16:creationId xmlns:a16="http://schemas.microsoft.com/office/drawing/2014/main" id="{B1D929A1-15C4-E68D-DA8D-57D7604E61E2}"/>
                  </a:ext>
                </a:extLst>
              </p:cNvPr>
              <p:cNvSpPr>
                <a:spLocks/>
              </p:cNvSpPr>
              <p:nvPr/>
            </p:nvSpPr>
            <p:spPr bwMode="auto">
              <a:xfrm rot="4459259">
                <a:off x="3321" y="2599"/>
                <a:ext cx="7" cy="5"/>
              </a:xfrm>
              <a:custGeom>
                <a:avLst/>
                <a:gdLst>
                  <a:gd name="T0" fmla="*/ 3 w 15"/>
                  <a:gd name="T1" fmla="*/ 0 h 10"/>
                  <a:gd name="T2" fmla="*/ 3 w 15"/>
                  <a:gd name="T3" fmla="*/ 0 h 10"/>
                  <a:gd name="T4" fmla="*/ 3 w 15"/>
                  <a:gd name="T5" fmla="*/ 1 h 10"/>
                  <a:gd name="T6" fmla="*/ 2 w 15"/>
                  <a:gd name="T7" fmla="*/ 1 h 10"/>
                  <a:gd name="T8" fmla="*/ 2 w 15"/>
                  <a:gd name="T9" fmla="*/ 1 h 10"/>
                  <a:gd name="T10" fmla="*/ 2 w 15"/>
                  <a:gd name="T11" fmla="*/ 1 h 10"/>
                  <a:gd name="T12" fmla="*/ 2 w 15"/>
                  <a:gd name="T13" fmla="*/ 1 h 10"/>
                  <a:gd name="T14" fmla="*/ 2 w 15"/>
                  <a:gd name="T15" fmla="*/ 1 h 10"/>
                  <a:gd name="T16" fmla="*/ 3 w 15"/>
                  <a:gd name="T17" fmla="*/ 1 h 10"/>
                  <a:gd name="T18" fmla="*/ 3 w 15"/>
                  <a:gd name="T19" fmla="*/ 2 h 10"/>
                  <a:gd name="T20" fmla="*/ 3 w 15"/>
                  <a:gd name="T21" fmla="*/ 1 h 10"/>
                  <a:gd name="T22" fmla="*/ 3 w 15"/>
                  <a:gd name="T23" fmla="*/ 1 h 10"/>
                  <a:gd name="T24" fmla="*/ 3 w 15"/>
                  <a:gd name="T25" fmla="*/ 1 h 10"/>
                  <a:gd name="T26" fmla="*/ 3 w 15"/>
                  <a:gd name="T27" fmla="*/ 1 h 10"/>
                  <a:gd name="T28" fmla="*/ 3 w 15"/>
                  <a:gd name="T29" fmla="*/ 1 h 10"/>
                  <a:gd name="T30" fmla="*/ 3 w 15"/>
                  <a:gd name="T31" fmla="*/ 1 h 10"/>
                  <a:gd name="T32" fmla="*/ 3 w 15"/>
                  <a:gd name="T33" fmla="*/ 1 h 10"/>
                  <a:gd name="T34" fmla="*/ 0 w 15"/>
                  <a:gd name="T35" fmla="*/ 2 h 10"/>
                  <a:gd name="T36" fmla="*/ 0 w 15"/>
                  <a:gd name="T37" fmla="*/ 2 h 10"/>
                  <a:gd name="T38" fmla="*/ 0 w 15"/>
                  <a:gd name="T39" fmla="*/ 3 h 10"/>
                  <a:gd name="T40" fmla="*/ 0 w 15"/>
                  <a:gd name="T41" fmla="*/ 3 h 10"/>
                  <a:gd name="T42" fmla="*/ 0 w 15"/>
                  <a:gd name="T43" fmla="*/ 3 h 10"/>
                  <a:gd name="T44" fmla="*/ 0 w 15"/>
                  <a:gd name="T45" fmla="*/ 3 h 10"/>
                  <a:gd name="T46" fmla="*/ 3 w 15"/>
                  <a:gd name="T47" fmla="*/ 1 h 10"/>
                  <a:gd name="T48" fmla="*/ 3 w 15"/>
                  <a:gd name="T49" fmla="*/ 1 h 10"/>
                  <a:gd name="T50" fmla="*/ 3 w 15"/>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0"/>
                  <a:gd name="T80" fmla="*/ 15 w 15"/>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0">
                    <a:moveTo>
                      <a:pt x="12" y="0"/>
                    </a:moveTo>
                    <a:lnTo>
                      <a:pt x="12" y="0"/>
                    </a:lnTo>
                    <a:lnTo>
                      <a:pt x="12" y="1"/>
                    </a:lnTo>
                    <a:lnTo>
                      <a:pt x="11" y="1"/>
                    </a:lnTo>
                    <a:lnTo>
                      <a:pt x="11" y="3"/>
                    </a:lnTo>
                    <a:lnTo>
                      <a:pt x="10" y="3"/>
                    </a:lnTo>
                    <a:lnTo>
                      <a:pt x="11" y="3"/>
                    </a:lnTo>
                    <a:lnTo>
                      <a:pt x="11" y="4"/>
                    </a:lnTo>
                    <a:lnTo>
                      <a:pt x="12" y="4"/>
                    </a:lnTo>
                    <a:lnTo>
                      <a:pt x="12" y="5"/>
                    </a:lnTo>
                    <a:lnTo>
                      <a:pt x="12" y="4"/>
                    </a:lnTo>
                    <a:lnTo>
                      <a:pt x="14" y="4"/>
                    </a:lnTo>
                    <a:lnTo>
                      <a:pt x="14" y="3"/>
                    </a:lnTo>
                    <a:lnTo>
                      <a:pt x="15" y="3"/>
                    </a:lnTo>
                    <a:lnTo>
                      <a:pt x="14" y="3"/>
                    </a:lnTo>
                    <a:lnTo>
                      <a:pt x="14" y="1"/>
                    </a:lnTo>
                    <a:lnTo>
                      <a:pt x="12" y="1"/>
                    </a:lnTo>
                    <a:lnTo>
                      <a:pt x="2" y="6"/>
                    </a:lnTo>
                    <a:lnTo>
                      <a:pt x="1" y="7"/>
                    </a:lnTo>
                    <a:lnTo>
                      <a:pt x="0" y="10"/>
                    </a:lnTo>
                    <a:lnTo>
                      <a:pt x="1" y="10"/>
                    </a:lnTo>
                    <a:lnTo>
                      <a:pt x="2" y="10"/>
                    </a:lnTo>
                    <a:lnTo>
                      <a:pt x="2" y="9"/>
                    </a:lnTo>
                    <a:lnTo>
                      <a:pt x="12" y="4"/>
                    </a:lnTo>
                    <a:lnTo>
                      <a:pt x="12" y="3"/>
                    </a:lnTo>
                    <a:lnTo>
                      <a:pt x="1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 name="Freeform 751">
                <a:extLst>
                  <a:ext uri="{FF2B5EF4-FFF2-40B4-BE49-F238E27FC236}">
                    <a16:creationId xmlns:a16="http://schemas.microsoft.com/office/drawing/2014/main" id="{6925DC78-975E-64AC-7501-AAAF5481BC3F}"/>
                  </a:ext>
                </a:extLst>
              </p:cNvPr>
              <p:cNvSpPr>
                <a:spLocks/>
              </p:cNvSpPr>
              <p:nvPr/>
            </p:nvSpPr>
            <p:spPr bwMode="auto">
              <a:xfrm rot="4459259">
                <a:off x="3207" y="2511"/>
                <a:ext cx="54" cy="163"/>
              </a:xfrm>
              <a:custGeom>
                <a:avLst/>
                <a:gdLst>
                  <a:gd name="T0" fmla="*/ 28 w 104"/>
                  <a:gd name="T1" fmla="*/ 1 h 299"/>
                  <a:gd name="T2" fmla="*/ 28 w 104"/>
                  <a:gd name="T3" fmla="*/ 0 h 299"/>
                  <a:gd name="T4" fmla="*/ 27 w 104"/>
                  <a:gd name="T5" fmla="*/ 1 h 299"/>
                  <a:gd name="T6" fmla="*/ 27 w 104"/>
                  <a:gd name="T7" fmla="*/ 1 h 299"/>
                  <a:gd name="T8" fmla="*/ 26 w 104"/>
                  <a:gd name="T9" fmla="*/ 9 h 299"/>
                  <a:gd name="T10" fmla="*/ 25 w 104"/>
                  <a:gd name="T11" fmla="*/ 17 h 299"/>
                  <a:gd name="T12" fmla="*/ 24 w 104"/>
                  <a:gd name="T13" fmla="*/ 24 h 299"/>
                  <a:gd name="T14" fmla="*/ 22 w 104"/>
                  <a:gd name="T15" fmla="*/ 31 h 299"/>
                  <a:gd name="T16" fmla="*/ 22 w 104"/>
                  <a:gd name="T17" fmla="*/ 31 h 299"/>
                  <a:gd name="T18" fmla="*/ 19 w 104"/>
                  <a:gd name="T19" fmla="*/ 39 h 299"/>
                  <a:gd name="T20" fmla="*/ 17 w 104"/>
                  <a:gd name="T21" fmla="*/ 46 h 299"/>
                  <a:gd name="T22" fmla="*/ 15 w 104"/>
                  <a:gd name="T23" fmla="*/ 53 h 299"/>
                  <a:gd name="T24" fmla="*/ 11 w 104"/>
                  <a:gd name="T25" fmla="*/ 59 h 299"/>
                  <a:gd name="T26" fmla="*/ 11 w 104"/>
                  <a:gd name="T27" fmla="*/ 59 h 299"/>
                  <a:gd name="T28" fmla="*/ 6 w 104"/>
                  <a:gd name="T29" fmla="*/ 74 h 299"/>
                  <a:gd name="T30" fmla="*/ 6 w 104"/>
                  <a:gd name="T31" fmla="*/ 74 h 299"/>
                  <a:gd name="T32" fmla="*/ 3 w 104"/>
                  <a:gd name="T33" fmla="*/ 81 h 299"/>
                  <a:gd name="T34" fmla="*/ 1 w 104"/>
                  <a:gd name="T35" fmla="*/ 88 h 299"/>
                  <a:gd name="T36" fmla="*/ 1 w 104"/>
                  <a:gd name="T37" fmla="*/ 88 h 299"/>
                  <a:gd name="T38" fmla="*/ 1 w 104"/>
                  <a:gd name="T39" fmla="*/ 89 h 299"/>
                  <a:gd name="T40" fmla="*/ 1 w 104"/>
                  <a:gd name="T41" fmla="*/ 88 h 299"/>
                  <a:gd name="T42" fmla="*/ 1 w 104"/>
                  <a:gd name="T43" fmla="*/ 88 h 299"/>
                  <a:gd name="T44" fmla="*/ 1 w 104"/>
                  <a:gd name="T45" fmla="*/ 88 h 299"/>
                  <a:gd name="T46" fmla="*/ 1 w 104"/>
                  <a:gd name="T47" fmla="*/ 88 h 299"/>
                  <a:gd name="T48" fmla="*/ 0 w 104"/>
                  <a:gd name="T49" fmla="*/ 88 h 299"/>
                  <a:gd name="T50" fmla="*/ 2 w 104"/>
                  <a:gd name="T51" fmla="*/ 88 h 299"/>
                  <a:gd name="T52" fmla="*/ 4 w 104"/>
                  <a:gd name="T53" fmla="*/ 81 h 299"/>
                  <a:gd name="T54" fmla="*/ 4 w 104"/>
                  <a:gd name="T55" fmla="*/ 81 h 299"/>
                  <a:gd name="T56" fmla="*/ 7 w 104"/>
                  <a:gd name="T57" fmla="*/ 74 h 299"/>
                  <a:gd name="T58" fmla="*/ 12 w 104"/>
                  <a:gd name="T59" fmla="*/ 59 h 299"/>
                  <a:gd name="T60" fmla="*/ 15 w 104"/>
                  <a:gd name="T61" fmla="*/ 53 h 299"/>
                  <a:gd name="T62" fmla="*/ 15 w 104"/>
                  <a:gd name="T63" fmla="*/ 53 h 299"/>
                  <a:gd name="T64" fmla="*/ 18 w 104"/>
                  <a:gd name="T65" fmla="*/ 46 h 299"/>
                  <a:gd name="T66" fmla="*/ 18 w 104"/>
                  <a:gd name="T67" fmla="*/ 46 h 299"/>
                  <a:gd name="T68" fmla="*/ 20 w 104"/>
                  <a:gd name="T69" fmla="*/ 39 h 299"/>
                  <a:gd name="T70" fmla="*/ 20 w 104"/>
                  <a:gd name="T71" fmla="*/ 39 h 299"/>
                  <a:gd name="T72" fmla="*/ 22 w 104"/>
                  <a:gd name="T73" fmla="*/ 31 h 299"/>
                  <a:gd name="T74" fmla="*/ 24 w 104"/>
                  <a:gd name="T75" fmla="*/ 24 h 299"/>
                  <a:gd name="T76" fmla="*/ 24 w 104"/>
                  <a:gd name="T77" fmla="*/ 24 h 299"/>
                  <a:gd name="T78" fmla="*/ 26 w 104"/>
                  <a:gd name="T79" fmla="*/ 17 h 299"/>
                  <a:gd name="T80" fmla="*/ 26 w 104"/>
                  <a:gd name="T81" fmla="*/ 17 h 299"/>
                  <a:gd name="T82" fmla="*/ 27 w 104"/>
                  <a:gd name="T83" fmla="*/ 9 h 299"/>
                  <a:gd name="T84" fmla="*/ 27 w 104"/>
                  <a:gd name="T85" fmla="*/ 9 h 299"/>
                  <a:gd name="T86" fmla="*/ 28 w 104"/>
                  <a:gd name="T87" fmla="*/ 1 h 299"/>
                  <a:gd name="T88" fmla="*/ 28 w 104"/>
                  <a:gd name="T89" fmla="*/ 1 h 299"/>
                  <a:gd name="T90" fmla="*/ 28 w 104"/>
                  <a:gd name="T91" fmla="*/ 1 h 299"/>
                  <a:gd name="T92" fmla="*/ 28 w 104"/>
                  <a:gd name="T93" fmla="*/ 1 h 299"/>
                  <a:gd name="T94" fmla="*/ 28 w 104"/>
                  <a:gd name="T95" fmla="*/ 1 h 2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
                  <a:gd name="T145" fmla="*/ 0 h 299"/>
                  <a:gd name="T146" fmla="*/ 104 w 104"/>
                  <a:gd name="T147" fmla="*/ 299 h 2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 h="299">
                    <a:moveTo>
                      <a:pt x="103" y="2"/>
                    </a:moveTo>
                    <a:lnTo>
                      <a:pt x="102" y="0"/>
                    </a:lnTo>
                    <a:lnTo>
                      <a:pt x="101" y="2"/>
                    </a:lnTo>
                    <a:lnTo>
                      <a:pt x="101" y="3"/>
                    </a:lnTo>
                    <a:lnTo>
                      <a:pt x="98" y="30"/>
                    </a:lnTo>
                    <a:lnTo>
                      <a:pt x="94" y="56"/>
                    </a:lnTo>
                    <a:lnTo>
                      <a:pt x="88" y="81"/>
                    </a:lnTo>
                    <a:lnTo>
                      <a:pt x="80" y="105"/>
                    </a:lnTo>
                    <a:lnTo>
                      <a:pt x="72" y="130"/>
                    </a:lnTo>
                    <a:lnTo>
                      <a:pt x="64" y="154"/>
                    </a:lnTo>
                    <a:lnTo>
                      <a:pt x="53" y="178"/>
                    </a:lnTo>
                    <a:lnTo>
                      <a:pt x="43" y="200"/>
                    </a:lnTo>
                    <a:lnTo>
                      <a:pt x="23" y="248"/>
                    </a:lnTo>
                    <a:lnTo>
                      <a:pt x="12" y="273"/>
                    </a:lnTo>
                    <a:lnTo>
                      <a:pt x="1" y="298"/>
                    </a:lnTo>
                    <a:lnTo>
                      <a:pt x="2" y="298"/>
                    </a:lnTo>
                    <a:lnTo>
                      <a:pt x="2" y="299"/>
                    </a:lnTo>
                    <a:lnTo>
                      <a:pt x="2" y="298"/>
                    </a:lnTo>
                    <a:lnTo>
                      <a:pt x="4" y="298"/>
                    </a:lnTo>
                    <a:lnTo>
                      <a:pt x="2" y="298"/>
                    </a:lnTo>
                    <a:lnTo>
                      <a:pt x="2" y="296"/>
                    </a:lnTo>
                    <a:lnTo>
                      <a:pt x="0" y="298"/>
                    </a:lnTo>
                    <a:lnTo>
                      <a:pt x="5" y="295"/>
                    </a:lnTo>
                    <a:lnTo>
                      <a:pt x="15" y="273"/>
                    </a:lnTo>
                    <a:lnTo>
                      <a:pt x="25" y="248"/>
                    </a:lnTo>
                    <a:lnTo>
                      <a:pt x="46" y="200"/>
                    </a:lnTo>
                    <a:lnTo>
                      <a:pt x="56" y="178"/>
                    </a:lnTo>
                    <a:lnTo>
                      <a:pt x="66" y="154"/>
                    </a:lnTo>
                    <a:lnTo>
                      <a:pt x="75" y="130"/>
                    </a:lnTo>
                    <a:lnTo>
                      <a:pt x="83" y="105"/>
                    </a:lnTo>
                    <a:lnTo>
                      <a:pt x="90" y="81"/>
                    </a:lnTo>
                    <a:lnTo>
                      <a:pt x="97" y="56"/>
                    </a:lnTo>
                    <a:lnTo>
                      <a:pt x="101" y="30"/>
                    </a:lnTo>
                    <a:lnTo>
                      <a:pt x="103" y="4"/>
                    </a:lnTo>
                    <a:lnTo>
                      <a:pt x="104" y="3"/>
                    </a:lnTo>
                    <a:lnTo>
                      <a:pt x="104" y="2"/>
                    </a:lnTo>
                    <a:lnTo>
                      <a:pt x="103"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6" name="Freeform 752">
                <a:extLst>
                  <a:ext uri="{FF2B5EF4-FFF2-40B4-BE49-F238E27FC236}">
                    <a16:creationId xmlns:a16="http://schemas.microsoft.com/office/drawing/2014/main" id="{C997BAA2-551B-E598-E7FB-D7BCA6447C32}"/>
                  </a:ext>
                </a:extLst>
              </p:cNvPr>
              <p:cNvSpPr>
                <a:spLocks/>
              </p:cNvSpPr>
              <p:nvPr/>
            </p:nvSpPr>
            <p:spPr bwMode="auto">
              <a:xfrm rot="4459259">
                <a:off x="3120" y="2593"/>
                <a:ext cx="11" cy="13"/>
              </a:xfrm>
              <a:custGeom>
                <a:avLst/>
                <a:gdLst>
                  <a:gd name="T0" fmla="*/ 1 w 22"/>
                  <a:gd name="T1" fmla="*/ 1 h 25"/>
                  <a:gd name="T2" fmla="*/ 0 w 22"/>
                  <a:gd name="T3" fmla="*/ 1 h 25"/>
                  <a:gd name="T4" fmla="*/ 0 w 22"/>
                  <a:gd name="T5" fmla="*/ 1 h 25"/>
                  <a:gd name="T6" fmla="*/ 1 w 22"/>
                  <a:gd name="T7" fmla="*/ 1 h 25"/>
                  <a:gd name="T8" fmla="*/ 1 w 22"/>
                  <a:gd name="T9" fmla="*/ 2 h 25"/>
                  <a:gd name="T10" fmla="*/ 3 w 22"/>
                  <a:gd name="T11" fmla="*/ 4 h 25"/>
                  <a:gd name="T12" fmla="*/ 3 w 22"/>
                  <a:gd name="T13" fmla="*/ 5 h 25"/>
                  <a:gd name="T14" fmla="*/ 3 w 22"/>
                  <a:gd name="T15" fmla="*/ 5 h 25"/>
                  <a:gd name="T16" fmla="*/ 5 w 22"/>
                  <a:gd name="T17" fmla="*/ 7 h 25"/>
                  <a:gd name="T18" fmla="*/ 5 w 22"/>
                  <a:gd name="T19" fmla="*/ 6 h 25"/>
                  <a:gd name="T20" fmla="*/ 6 w 22"/>
                  <a:gd name="T21" fmla="*/ 6 h 25"/>
                  <a:gd name="T22" fmla="*/ 4 w 22"/>
                  <a:gd name="T23" fmla="*/ 4 h 25"/>
                  <a:gd name="T24" fmla="*/ 3 w 22"/>
                  <a:gd name="T25" fmla="*/ 3 h 25"/>
                  <a:gd name="T26" fmla="*/ 3 w 22"/>
                  <a:gd name="T27" fmla="*/ 3 h 25"/>
                  <a:gd name="T28" fmla="*/ 2 w 22"/>
                  <a:gd name="T29" fmla="*/ 1 h 25"/>
                  <a:gd name="T30" fmla="*/ 2 w 22"/>
                  <a:gd name="T31" fmla="*/ 1 h 25"/>
                  <a:gd name="T32" fmla="*/ 1 w 22"/>
                  <a:gd name="T33" fmla="*/ 0 h 25"/>
                  <a:gd name="T34" fmla="*/ 1 w 22"/>
                  <a:gd name="T35" fmla="*/ 1 h 25"/>
                  <a:gd name="T36" fmla="*/ 1 w 22"/>
                  <a:gd name="T37" fmla="*/ 1 h 25"/>
                  <a:gd name="T38" fmla="*/ 1 w 22"/>
                  <a:gd name="T39" fmla="*/ 1 h 25"/>
                  <a:gd name="T40" fmla="*/ 1 w 22"/>
                  <a:gd name="T41" fmla="*/ 1 h 25"/>
                  <a:gd name="T42" fmla="*/ 1 w 22"/>
                  <a:gd name="T43" fmla="*/ 1 h 25"/>
                  <a:gd name="T44" fmla="*/ 1 w 22"/>
                  <a:gd name="T45" fmla="*/ 1 h 25"/>
                  <a:gd name="T46" fmla="*/ 1 w 22"/>
                  <a:gd name="T47" fmla="*/ 1 h 25"/>
                  <a:gd name="T48" fmla="*/ 1 w 22"/>
                  <a:gd name="T49" fmla="*/ 1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2" y="2"/>
                    </a:moveTo>
                    <a:lnTo>
                      <a:pt x="0" y="2"/>
                    </a:lnTo>
                    <a:lnTo>
                      <a:pt x="0" y="4"/>
                    </a:lnTo>
                    <a:lnTo>
                      <a:pt x="1" y="4"/>
                    </a:lnTo>
                    <a:lnTo>
                      <a:pt x="1" y="5"/>
                    </a:lnTo>
                    <a:lnTo>
                      <a:pt x="9" y="15"/>
                    </a:lnTo>
                    <a:lnTo>
                      <a:pt x="11" y="18"/>
                    </a:lnTo>
                    <a:lnTo>
                      <a:pt x="19" y="25"/>
                    </a:lnTo>
                    <a:lnTo>
                      <a:pt x="20" y="24"/>
                    </a:lnTo>
                    <a:lnTo>
                      <a:pt x="22" y="23"/>
                    </a:lnTo>
                    <a:lnTo>
                      <a:pt x="14" y="16"/>
                    </a:lnTo>
                    <a:lnTo>
                      <a:pt x="11" y="12"/>
                    </a:lnTo>
                    <a:lnTo>
                      <a:pt x="5" y="4"/>
                    </a:lnTo>
                    <a:lnTo>
                      <a:pt x="5" y="2"/>
                    </a:lnTo>
                    <a:lnTo>
                      <a:pt x="2" y="0"/>
                    </a:lnTo>
                    <a:lnTo>
                      <a:pt x="2" y="2"/>
                    </a:lnTo>
                    <a:lnTo>
                      <a:pt x="1" y="2"/>
                    </a:lnTo>
                    <a:lnTo>
                      <a:pt x="2" y="2"/>
                    </a:lnTo>
                    <a:lnTo>
                      <a:pt x="2" y="3"/>
                    </a:lnTo>
                    <a:lnTo>
                      <a:pt x="2" y="2"/>
                    </a:lnTo>
                    <a:lnTo>
                      <a:pt x="4" y="2"/>
                    </a:lnTo>
                    <a:lnTo>
                      <a:pt x="2"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7" name="Freeform 753">
                <a:extLst>
                  <a:ext uri="{FF2B5EF4-FFF2-40B4-BE49-F238E27FC236}">
                    <a16:creationId xmlns:a16="http://schemas.microsoft.com/office/drawing/2014/main" id="{E2A41281-D0E7-8D0F-5E31-0282DC31F4B7}"/>
                  </a:ext>
                </a:extLst>
              </p:cNvPr>
              <p:cNvSpPr>
                <a:spLocks/>
              </p:cNvSpPr>
              <p:nvPr/>
            </p:nvSpPr>
            <p:spPr bwMode="auto">
              <a:xfrm rot="4459259">
                <a:off x="3191" y="2555"/>
                <a:ext cx="70" cy="169"/>
              </a:xfrm>
              <a:custGeom>
                <a:avLst/>
                <a:gdLst>
                  <a:gd name="T0" fmla="*/ 1 w 136"/>
                  <a:gd name="T1" fmla="*/ 92 h 310"/>
                  <a:gd name="T2" fmla="*/ 1 w 136"/>
                  <a:gd name="T3" fmla="*/ 92 h 310"/>
                  <a:gd name="T4" fmla="*/ 1 w 136"/>
                  <a:gd name="T5" fmla="*/ 92 h 310"/>
                  <a:gd name="T6" fmla="*/ 1 w 136"/>
                  <a:gd name="T7" fmla="*/ 92 h 310"/>
                  <a:gd name="T8" fmla="*/ 1 w 136"/>
                  <a:gd name="T9" fmla="*/ 92 h 310"/>
                  <a:gd name="T10" fmla="*/ 1 w 136"/>
                  <a:gd name="T11" fmla="*/ 92 h 310"/>
                  <a:gd name="T12" fmla="*/ 1 w 136"/>
                  <a:gd name="T13" fmla="*/ 92 h 310"/>
                  <a:gd name="T14" fmla="*/ 1 w 136"/>
                  <a:gd name="T15" fmla="*/ 92 h 310"/>
                  <a:gd name="T16" fmla="*/ 2 w 136"/>
                  <a:gd name="T17" fmla="*/ 92 h 310"/>
                  <a:gd name="T18" fmla="*/ 2 w 136"/>
                  <a:gd name="T19" fmla="*/ 90 h 310"/>
                  <a:gd name="T20" fmla="*/ 3 w 136"/>
                  <a:gd name="T21" fmla="*/ 83 h 310"/>
                  <a:gd name="T22" fmla="*/ 5 w 136"/>
                  <a:gd name="T23" fmla="*/ 75 h 310"/>
                  <a:gd name="T24" fmla="*/ 7 w 136"/>
                  <a:gd name="T25" fmla="*/ 68 h 310"/>
                  <a:gd name="T26" fmla="*/ 7 w 136"/>
                  <a:gd name="T27" fmla="*/ 68 h 310"/>
                  <a:gd name="T28" fmla="*/ 9 w 136"/>
                  <a:gd name="T29" fmla="*/ 60 h 310"/>
                  <a:gd name="T30" fmla="*/ 12 w 136"/>
                  <a:gd name="T31" fmla="*/ 52 h 310"/>
                  <a:gd name="T32" fmla="*/ 18 w 136"/>
                  <a:gd name="T33" fmla="*/ 37 h 310"/>
                  <a:gd name="T34" fmla="*/ 24 w 136"/>
                  <a:gd name="T35" fmla="*/ 22 h 310"/>
                  <a:gd name="T36" fmla="*/ 28 w 136"/>
                  <a:gd name="T37" fmla="*/ 15 h 310"/>
                  <a:gd name="T38" fmla="*/ 35 w 136"/>
                  <a:gd name="T39" fmla="*/ 1 h 310"/>
                  <a:gd name="T40" fmla="*/ 36 w 136"/>
                  <a:gd name="T41" fmla="*/ 1 h 310"/>
                  <a:gd name="T42" fmla="*/ 36 w 136"/>
                  <a:gd name="T43" fmla="*/ 1 h 310"/>
                  <a:gd name="T44" fmla="*/ 35 w 136"/>
                  <a:gd name="T45" fmla="*/ 0 h 310"/>
                  <a:gd name="T46" fmla="*/ 35 w 136"/>
                  <a:gd name="T47" fmla="*/ 1 h 310"/>
                  <a:gd name="T48" fmla="*/ 35 w 136"/>
                  <a:gd name="T49" fmla="*/ 1 h 310"/>
                  <a:gd name="T50" fmla="*/ 28 w 136"/>
                  <a:gd name="T51" fmla="*/ 15 h 310"/>
                  <a:gd name="T52" fmla="*/ 28 w 136"/>
                  <a:gd name="T53" fmla="*/ 15 h 310"/>
                  <a:gd name="T54" fmla="*/ 24 w 136"/>
                  <a:gd name="T55" fmla="*/ 22 h 310"/>
                  <a:gd name="T56" fmla="*/ 24 w 136"/>
                  <a:gd name="T57" fmla="*/ 22 h 310"/>
                  <a:gd name="T58" fmla="*/ 17 w 136"/>
                  <a:gd name="T59" fmla="*/ 37 h 310"/>
                  <a:gd name="T60" fmla="*/ 17 w 136"/>
                  <a:gd name="T61" fmla="*/ 37 h 310"/>
                  <a:gd name="T62" fmla="*/ 11 w 136"/>
                  <a:gd name="T63" fmla="*/ 52 h 310"/>
                  <a:gd name="T64" fmla="*/ 11 w 136"/>
                  <a:gd name="T65" fmla="*/ 52 h 310"/>
                  <a:gd name="T66" fmla="*/ 8 w 136"/>
                  <a:gd name="T67" fmla="*/ 60 h 310"/>
                  <a:gd name="T68" fmla="*/ 8 w 136"/>
                  <a:gd name="T69" fmla="*/ 60 h 310"/>
                  <a:gd name="T70" fmla="*/ 6 w 136"/>
                  <a:gd name="T71" fmla="*/ 68 h 310"/>
                  <a:gd name="T72" fmla="*/ 4 w 136"/>
                  <a:gd name="T73" fmla="*/ 75 h 310"/>
                  <a:gd name="T74" fmla="*/ 4 w 136"/>
                  <a:gd name="T75" fmla="*/ 75 h 310"/>
                  <a:gd name="T76" fmla="*/ 2 w 136"/>
                  <a:gd name="T77" fmla="*/ 83 h 310"/>
                  <a:gd name="T78" fmla="*/ 2 w 136"/>
                  <a:gd name="T79" fmla="*/ 83 h 310"/>
                  <a:gd name="T80" fmla="*/ 1 w 136"/>
                  <a:gd name="T81" fmla="*/ 92 h 310"/>
                  <a:gd name="T82" fmla="*/ 0 w 136"/>
                  <a:gd name="T83" fmla="*/ 92 h 310"/>
                  <a:gd name="T84" fmla="*/ 0 w 136"/>
                  <a:gd name="T85" fmla="*/ 92 h 310"/>
                  <a:gd name="T86" fmla="*/ 1 w 136"/>
                  <a:gd name="T87" fmla="*/ 92 h 310"/>
                  <a:gd name="T88" fmla="*/ 1 w 136"/>
                  <a:gd name="T89" fmla="*/ 92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310"/>
                  <a:gd name="T137" fmla="*/ 136 w 136"/>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310">
                    <a:moveTo>
                      <a:pt x="4" y="309"/>
                    </a:moveTo>
                    <a:lnTo>
                      <a:pt x="4" y="309"/>
                    </a:lnTo>
                    <a:lnTo>
                      <a:pt x="3" y="309"/>
                    </a:lnTo>
                    <a:lnTo>
                      <a:pt x="3" y="308"/>
                    </a:lnTo>
                    <a:lnTo>
                      <a:pt x="3" y="309"/>
                    </a:lnTo>
                    <a:lnTo>
                      <a:pt x="2" y="309"/>
                    </a:lnTo>
                    <a:lnTo>
                      <a:pt x="3" y="309"/>
                    </a:lnTo>
                    <a:lnTo>
                      <a:pt x="3" y="310"/>
                    </a:lnTo>
                    <a:lnTo>
                      <a:pt x="5" y="309"/>
                    </a:lnTo>
                    <a:lnTo>
                      <a:pt x="5" y="303"/>
                    </a:lnTo>
                    <a:lnTo>
                      <a:pt x="11" y="280"/>
                    </a:lnTo>
                    <a:lnTo>
                      <a:pt x="17" y="254"/>
                    </a:lnTo>
                    <a:lnTo>
                      <a:pt x="26" y="228"/>
                    </a:lnTo>
                    <a:lnTo>
                      <a:pt x="35" y="201"/>
                    </a:lnTo>
                    <a:lnTo>
                      <a:pt x="44" y="174"/>
                    </a:lnTo>
                    <a:lnTo>
                      <a:pt x="67" y="125"/>
                    </a:lnTo>
                    <a:lnTo>
                      <a:pt x="92" y="75"/>
                    </a:lnTo>
                    <a:lnTo>
                      <a:pt x="106" y="50"/>
                    </a:lnTo>
                    <a:lnTo>
                      <a:pt x="133" y="4"/>
                    </a:lnTo>
                    <a:lnTo>
                      <a:pt x="136" y="2"/>
                    </a:lnTo>
                    <a:lnTo>
                      <a:pt x="134" y="1"/>
                    </a:lnTo>
                    <a:lnTo>
                      <a:pt x="133" y="0"/>
                    </a:lnTo>
                    <a:lnTo>
                      <a:pt x="132" y="1"/>
                    </a:lnTo>
                    <a:lnTo>
                      <a:pt x="132" y="2"/>
                    </a:lnTo>
                    <a:lnTo>
                      <a:pt x="104" y="50"/>
                    </a:lnTo>
                    <a:lnTo>
                      <a:pt x="90" y="75"/>
                    </a:lnTo>
                    <a:lnTo>
                      <a:pt x="64" y="125"/>
                    </a:lnTo>
                    <a:lnTo>
                      <a:pt x="41" y="174"/>
                    </a:lnTo>
                    <a:lnTo>
                      <a:pt x="32" y="201"/>
                    </a:lnTo>
                    <a:lnTo>
                      <a:pt x="23" y="228"/>
                    </a:lnTo>
                    <a:lnTo>
                      <a:pt x="14" y="254"/>
                    </a:lnTo>
                    <a:lnTo>
                      <a:pt x="8" y="280"/>
                    </a:lnTo>
                    <a:lnTo>
                      <a:pt x="2" y="308"/>
                    </a:lnTo>
                    <a:lnTo>
                      <a:pt x="0" y="308"/>
                    </a:lnTo>
                    <a:lnTo>
                      <a:pt x="0" y="309"/>
                    </a:lnTo>
                    <a:lnTo>
                      <a:pt x="3" y="309"/>
                    </a:lnTo>
                    <a:lnTo>
                      <a:pt x="4" y="30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8" name="Freeform 754">
                <a:extLst>
                  <a:ext uri="{FF2B5EF4-FFF2-40B4-BE49-F238E27FC236}">
                    <a16:creationId xmlns:a16="http://schemas.microsoft.com/office/drawing/2014/main" id="{5F534D0B-2548-9789-B3A9-02F95081AE69}"/>
                  </a:ext>
                </a:extLst>
              </p:cNvPr>
              <p:cNvSpPr>
                <a:spLocks/>
              </p:cNvSpPr>
              <p:nvPr/>
            </p:nvSpPr>
            <p:spPr bwMode="auto">
              <a:xfrm rot="4459259">
                <a:off x="3322" y="2640"/>
                <a:ext cx="4" cy="3"/>
              </a:xfrm>
              <a:custGeom>
                <a:avLst/>
                <a:gdLst>
                  <a:gd name="T0" fmla="*/ 2 w 9"/>
                  <a:gd name="T1" fmla="*/ 1 h 5"/>
                  <a:gd name="T2" fmla="*/ 2 w 9"/>
                  <a:gd name="T3" fmla="*/ 1 h 5"/>
                  <a:gd name="T4" fmla="*/ 2 w 9"/>
                  <a:gd name="T5" fmla="*/ 1 h 5"/>
                  <a:gd name="T6" fmla="*/ 1 w 9"/>
                  <a:gd name="T7" fmla="*/ 1 h 5"/>
                  <a:gd name="T8" fmla="*/ 2 w 9"/>
                  <a:gd name="T9" fmla="*/ 1 h 5"/>
                  <a:gd name="T10" fmla="*/ 2 w 9"/>
                  <a:gd name="T11" fmla="*/ 1 h 5"/>
                  <a:gd name="T12" fmla="*/ 2 w 9"/>
                  <a:gd name="T13" fmla="*/ 1 h 5"/>
                  <a:gd name="T14" fmla="*/ 2 w 9"/>
                  <a:gd name="T15" fmla="*/ 1 h 5"/>
                  <a:gd name="T16" fmla="*/ 2 w 9"/>
                  <a:gd name="T17" fmla="*/ 0 h 5"/>
                  <a:gd name="T18" fmla="*/ 0 w 9"/>
                  <a:gd name="T19" fmla="*/ 0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2 h 5"/>
                  <a:gd name="T36" fmla="*/ 0 w 9"/>
                  <a:gd name="T37" fmla="*/ 1 h 5"/>
                  <a:gd name="T38" fmla="*/ 1 w 9"/>
                  <a:gd name="T39" fmla="*/ 1 h 5"/>
                  <a:gd name="T40" fmla="*/ 1 w 9"/>
                  <a:gd name="T41" fmla="*/ 1 h 5"/>
                  <a:gd name="T42" fmla="*/ 1 w 9"/>
                  <a:gd name="T43" fmla="*/ 1 h 5"/>
                  <a:gd name="T44" fmla="*/ 1 w 9"/>
                  <a:gd name="T45" fmla="*/ 1 h 5"/>
                  <a:gd name="T46" fmla="*/ 1 w 9"/>
                  <a:gd name="T47" fmla="*/ 1 h 5"/>
                  <a:gd name="T48" fmla="*/ 0 w 9"/>
                  <a:gd name="T49" fmla="*/ 1 h 5"/>
                  <a:gd name="T50" fmla="*/ 0 w 9"/>
                  <a:gd name="T51" fmla="*/ 2 h 5"/>
                  <a:gd name="T52" fmla="*/ 2 w 9"/>
                  <a:gd name="T53" fmla="*/ 2 h 5"/>
                  <a:gd name="T54" fmla="*/ 2 w 9"/>
                  <a:gd name="T55" fmla="*/ 1 h 5"/>
                  <a:gd name="T56" fmla="*/ 2 w 9"/>
                  <a:gd name="T57" fmla="*/ 1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
                  <a:gd name="T88" fmla="*/ 0 h 5"/>
                  <a:gd name="T89" fmla="*/ 9 w 9"/>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 h="5">
                    <a:moveTo>
                      <a:pt x="8" y="2"/>
                    </a:moveTo>
                    <a:lnTo>
                      <a:pt x="8" y="2"/>
                    </a:lnTo>
                    <a:lnTo>
                      <a:pt x="8" y="3"/>
                    </a:lnTo>
                    <a:lnTo>
                      <a:pt x="7" y="3"/>
                    </a:lnTo>
                    <a:lnTo>
                      <a:pt x="8" y="3"/>
                    </a:lnTo>
                    <a:lnTo>
                      <a:pt x="8" y="4"/>
                    </a:lnTo>
                    <a:lnTo>
                      <a:pt x="8" y="3"/>
                    </a:lnTo>
                    <a:lnTo>
                      <a:pt x="9" y="3"/>
                    </a:lnTo>
                    <a:lnTo>
                      <a:pt x="8" y="0"/>
                    </a:lnTo>
                    <a:lnTo>
                      <a:pt x="3" y="0"/>
                    </a:lnTo>
                    <a:lnTo>
                      <a:pt x="3" y="2"/>
                    </a:lnTo>
                    <a:lnTo>
                      <a:pt x="1" y="2"/>
                    </a:lnTo>
                    <a:lnTo>
                      <a:pt x="1" y="3"/>
                    </a:lnTo>
                    <a:lnTo>
                      <a:pt x="0" y="3"/>
                    </a:lnTo>
                    <a:lnTo>
                      <a:pt x="1" y="3"/>
                    </a:lnTo>
                    <a:lnTo>
                      <a:pt x="1" y="4"/>
                    </a:lnTo>
                    <a:lnTo>
                      <a:pt x="3" y="4"/>
                    </a:lnTo>
                    <a:lnTo>
                      <a:pt x="3" y="5"/>
                    </a:lnTo>
                    <a:lnTo>
                      <a:pt x="3" y="4"/>
                    </a:lnTo>
                    <a:lnTo>
                      <a:pt x="4" y="4"/>
                    </a:lnTo>
                    <a:lnTo>
                      <a:pt x="4" y="3"/>
                    </a:lnTo>
                    <a:lnTo>
                      <a:pt x="5" y="3"/>
                    </a:lnTo>
                    <a:lnTo>
                      <a:pt x="4" y="3"/>
                    </a:lnTo>
                    <a:lnTo>
                      <a:pt x="4" y="2"/>
                    </a:lnTo>
                    <a:lnTo>
                      <a:pt x="3" y="2"/>
                    </a:lnTo>
                    <a:lnTo>
                      <a:pt x="0" y="5"/>
                    </a:lnTo>
                    <a:lnTo>
                      <a:pt x="8" y="5"/>
                    </a:lnTo>
                    <a:lnTo>
                      <a:pt x="8" y="3"/>
                    </a:lnTo>
                    <a:lnTo>
                      <a:pt x="8"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9" name="Freeform 755">
                <a:extLst>
                  <a:ext uri="{FF2B5EF4-FFF2-40B4-BE49-F238E27FC236}">
                    <a16:creationId xmlns:a16="http://schemas.microsoft.com/office/drawing/2014/main" id="{CDF51FB8-6052-300E-CE6B-32050E400C8E}"/>
                  </a:ext>
                </a:extLst>
              </p:cNvPr>
              <p:cNvSpPr>
                <a:spLocks/>
              </p:cNvSpPr>
              <p:nvPr/>
            </p:nvSpPr>
            <p:spPr bwMode="auto">
              <a:xfrm rot="4459259">
                <a:off x="2793" y="2605"/>
                <a:ext cx="32" cy="68"/>
              </a:xfrm>
              <a:custGeom>
                <a:avLst/>
                <a:gdLst>
                  <a:gd name="T0" fmla="*/ 12 w 65"/>
                  <a:gd name="T1" fmla="*/ 2 h 127"/>
                  <a:gd name="T2" fmla="*/ 10 w 65"/>
                  <a:gd name="T3" fmla="*/ 3 h 127"/>
                  <a:gd name="T4" fmla="*/ 8 w 65"/>
                  <a:gd name="T5" fmla="*/ 3 h 127"/>
                  <a:gd name="T6" fmla="*/ 6 w 65"/>
                  <a:gd name="T7" fmla="*/ 3 h 127"/>
                  <a:gd name="T8" fmla="*/ 5 w 65"/>
                  <a:gd name="T9" fmla="*/ 3 h 127"/>
                  <a:gd name="T10" fmla="*/ 3 w 65"/>
                  <a:gd name="T11" fmla="*/ 2 h 127"/>
                  <a:gd name="T12" fmla="*/ 2 w 65"/>
                  <a:gd name="T13" fmla="*/ 0 h 127"/>
                  <a:gd name="T14" fmla="*/ 2 w 65"/>
                  <a:gd name="T15" fmla="*/ 0 h 127"/>
                  <a:gd name="T16" fmla="*/ 1 w 65"/>
                  <a:gd name="T17" fmla="*/ 0 h 127"/>
                  <a:gd name="T18" fmla="*/ 0 w 65"/>
                  <a:gd name="T19" fmla="*/ 1 h 127"/>
                  <a:gd name="T20" fmla="*/ 0 w 65"/>
                  <a:gd name="T21" fmla="*/ 2 h 127"/>
                  <a:gd name="T22" fmla="*/ 0 w 65"/>
                  <a:gd name="T23" fmla="*/ 3 h 127"/>
                  <a:gd name="T24" fmla="*/ 0 w 65"/>
                  <a:gd name="T25" fmla="*/ 5 h 127"/>
                  <a:gd name="T26" fmla="*/ 1 w 65"/>
                  <a:gd name="T27" fmla="*/ 10 h 127"/>
                  <a:gd name="T28" fmla="*/ 2 w 65"/>
                  <a:gd name="T29" fmla="*/ 14 h 127"/>
                  <a:gd name="T30" fmla="*/ 3 w 65"/>
                  <a:gd name="T31" fmla="*/ 19 h 127"/>
                  <a:gd name="T32" fmla="*/ 3 w 65"/>
                  <a:gd name="T33" fmla="*/ 23 h 127"/>
                  <a:gd name="T34" fmla="*/ 3 w 65"/>
                  <a:gd name="T35" fmla="*/ 28 h 127"/>
                  <a:gd name="T36" fmla="*/ 3 w 65"/>
                  <a:gd name="T37" fmla="*/ 32 h 127"/>
                  <a:gd name="T38" fmla="*/ 6 w 65"/>
                  <a:gd name="T39" fmla="*/ 35 h 127"/>
                  <a:gd name="T40" fmla="*/ 8 w 65"/>
                  <a:gd name="T41" fmla="*/ 36 h 127"/>
                  <a:gd name="T42" fmla="*/ 9 w 65"/>
                  <a:gd name="T43" fmla="*/ 36 h 127"/>
                  <a:gd name="T44" fmla="*/ 10 w 65"/>
                  <a:gd name="T45" fmla="*/ 35 h 127"/>
                  <a:gd name="T46" fmla="*/ 12 w 65"/>
                  <a:gd name="T47" fmla="*/ 33 h 127"/>
                  <a:gd name="T48" fmla="*/ 12 w 65"/>
                  <a:gd name="T49" fmla="*/ 29 h 127"/>
                  <a:gd name="T50" fmla="*/ 12 w 65"/>
                  <a:gd name="T51" fmla="*/ 25 h 127"/>
                  <a:gd name="T52" fmla="*/ 13 w 65"/>
                  <a:gd name="T53" fmla="*/ 21 h 127"/>
                  <a:gd name="T54" fmla="*/ 13 w 65"/>
                  <a:gd name="T55" fmla="*/ 16 h 127"/>
                  <a:gd name="T56" fmla="*/ 14 w 65"/>
                  <a:gd name="T57" fmla="*/ 11 h 127"/>
                  <a:gd name="T58" fmla="*/ 15 w 65"/>
                  <a:gd name="T59" fmla="*/ 6 h 127"/>
                  <a:gd name="T60" fmla="*/ 16 w 65"/>
                  <a:gd name="T61" fmla="*/ 3 h 127"/>
                  <a:gd name="T62" fmla="*/ 16 w 65"/>
                  <a:gd name="T63" fmla="*/ 3 h 127"/>
                  <a:gd name="T64" fmla="*/ 15 w 65"/>
                  <a:gd name="T65" fmla="*/ 2 h 127"/>
                  <a:gd name="T66" fmla="*/ 15 w 65"/>
                  <a:gd name="T67" fmla="*/ 1 h 127"/>
                  <a:gd name="T68" fmla="*/ 14 w 65"/>
                  <a:gd name="T69" fmla="*/ 1 h 127"/>
                  <a:gd name="T70" fmla="*/ 13 w 65"/>
                  <a:gd name="T71" fmla="*/ 1 h 127"/>
                  <a:gd name="T72" fmla="*/ 13 w 65"/>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27"/>
                  <a:gd name="T113" fmla="*/ 65 w 6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27">
                    <a:moveTo>
                      <a:pt x="52" y="4"/>
                    </a:moveTo>
                    <a:lnTo>
                      <a:pt x="50" y="5"/>
                    </a:lnTo>
                    <a:lnTo>
                      <a:pt x="46" y="7"/>
                    </a:lnTo>
                    <a:lnTo>
                      <a:pt x="42" y="9"/>
                    </a:lnTo>
                    <a:lnTo>
                      <a:pt x="38" y="10"/>
                    </a:lnTo>
                    <a:lnTo>
                      <a:pt x="34" y="10"/>
                    </a:lnTo>
                    <a:lnTo>
                      <a:pt x="31" y="10"/>
                    </a:lnTo>
                    <a:lnTo>
                      <a:pt x="27" y="10"/>
                    </a:lnTo>
                    <a:lnTo>
                      <a:pt x="23" y="10"/>
                    </a:lnTo>
                    <a:lnTo>
                      <a:pt x="20" y="9"/>
                    </a:lnTo>
                    <a:lnTo>
                      <a:pt x="16" y="7"/>
                    </a:lnTo>
                    <a:lnTo>
                      <a:pt x="14" y="5"/>
                    </a:lnTo>
                    <a:lnTo>
                      <a:pt x="10" y="3"/>
                    </a:lnTo>
                    <a:lnTo>
                      <a:pt x="10" y="0"/>
                    </a:lnTo>
                    <a:lnTo>
                      <a:pt x="9" y="0"/>
                    </a:lnTo>
                    <a:lnTo>
                      <a:pt x="8" y="0"/>
                    </a:lnTo>
                    <a:lnTo>
                      <a:pt x="6" y="0"/>
                    </a:lnTo>
                    <a:lnTo>
                      <a:pt x="5" y="0"/>
                    </a:lnTo>
                    <a:lnTo>
                      <a:pt x="4" y="1"/>
                    </a:lnTo>
                    <a:lnTo>
                      <a:pt x="2" y="4"/>
                    </a:lnTo>
                    <a:lnTo>
                      <a:pt x="1" y="5"/>
                    </a:lnTo>
                    <a:lnTo>
                      <a:pt x="1" y="6"/>
                    </a:lnTo>
                    <a:lnTo>
                      <a:pt x="1" y="9"/>
                    </a:lnTo>
                    <a:lnTo>
                      <a:pt x="0" y="10"/>
                    </a:lnTo>
                    <a:lnTo>
                      <a:pt x="0" y="12"/>
                    </a:lnTo>
                    <a:lnTo>
                      <a:pt x="2" y="19"/>
                    </a:lnTo>
                    <a:lnTo>
                      <a:pt x="5" y="26"/>
                    </a:lnTo>
                    <a:lnTo>
                      <a:pt x="6" y="35"/>
                    </a:lnTo>
                    <a:lnTo>
                      <a:pt x="9" y="42"/>
                    </a:lnTo>
                    <a:lnTo>
                      <a:pt x="11" y="50"/>
                    </a:lnTo>
                    <a:lnTo>
                      <a:pt x="13" y="57"/>
                    </a:lnTo>
                    <a:lnTo>
                      <a:pt x="14" y="66"/>
                    </a:lnTo>
                    <a:lnTo>
                      <a:pt x="15" y="73"/>
                    </a:lnTo>
                    <a:lnTo>
                      <a:pt x="15" y="81"/>
                    </a:lnTo>
                    <a:lnTo>
                      <a:pt x="14" y="88"/>
                    </a:lnTo>
                    <a:lnTo>
                      <a:pt x="13" y="97"/>
                    </a:lnTo>
                    <a:lnTo>
                      <a:pt x="9" y="105"/>
                    </a:lnTo>
                    <a:lnTo>
                      <a:pt x="15" y="112"/>
                    </a:lnTo>
                    <a:lnTo>
                      <a:pt x="20" y="118"/>
                    </a:lnTo>
                    <a:lnTo>
                      <a:pt x="25" y="122"/>
                    </a:lnTo>
                    <a:lnTo>
                      <a:pt x="29" y="125"/>
                    </a:lnTo>
                    <a:lnTo>
                      <a:pt x="32" y="126"/>
                    </a:lnTo>
                    <a:lnTo>
                      <a:pt x="34" y="127"/>
                    </a:lnTo>
                    <a:lnTo>
                      <a:pt x="37" y="126"/>
                    </a:lnTo>
                    <a:lnTo>
                      <a:pt x="41" y="124"/>
                    </a:lnTo>
                    <a:lnTo>
                      <a:pt x="43" y="122"/>
                    </a:lnTo>
                    <a:lnTo>
                      <a:pt x="46" y="118"/>
                    </a:lnTo>
                    <a:lnTo>
                      <a:pt x="48" y="113"/>
                    </a:lnTo>
                    <a:lnTo>
                      <a:pt x="51" y="108"/>
                    </a:lnTo>
                    <a:lnTo>
                      <a:pt x="51" y="102"/>
                    </a:lnTo>
                    <a:lnTo>
                      <a:pt x="50" y="95"/>
                    </a:lnTo>
                    <a:lnTo>
                      <a:pt x="50" y="88"/>
                    </a:lnTo>
                    <a:lnTo>
                      <a:pt x="51" y="80"/>
                    </a:lnTo>
                    <a:lnTo>
                      <a:pt x="52" y="72"/>
                    </a:lnTo>
                    <a:lnTo>
                      <a:pt x="54" y="63"/>
                    </a:lnTo>
                    <a:lnTo>
                      <a:pt x="55" y="54"/>
                    </a:lnTo>
                    <a:lnTo>
                      <a:pt x="57" y="45"/>
                    </a:lnTo>
                    <a:lnTo>
                      <a:pt x="59" y="37"/>
                    </a:lnTo>
                    <a:lnTo>
                      <a:pt x="61" y="29"/>
                    </a:lnTo>
                    <a:lnTo>
                      <a:pt x="62" y="20"/>
                    </a:lnTo>
                    <a:lnTo>
                      <a:pt x="64" y="14"/>
                    </a:lnTo>
                    <a:lnTo>
                      <a:pt x="65" y="12"/>
                    </a:lnTo>
                    <a:lnTo>
                      <a:pt x="64" y="11"/>
                    </a:lnTo>
                    <a:lnTo>
                      <a:pt x="64" y="10"/>
                    </a:lnTo>
                    <a:lnTo>
                      <a:pt x="62" y="7"/>
                    </a:lnTo>
                    <a:lnTo>
                      <a:pt x="62" y="6"/>
                    </a:lnTo>
                    <a:lnTo>
                      <a:pt x="61" y="5"/>
                    </a:lnTo>
                    <a:lnTo>
                      <a:pt x="60" y="4"/>
                    </a:lnTo>
                    <a:lnTo>
                      <a:pt x="59" y="3"/>
                    </a:lnTo>
                    <a:lnTo>
                      <a:pt x="57" y="3"/>
                    </a:lnTo>
                    <a:lnTo>
                      <a:pt x="56" y="3"/>
                    </a:lnTo>
                    <a:lnTo>
                      <a:pt x="55" y="3"/>
                    </a:lnTo>
                    <a:lnTo>
                      <a:pt x="52"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0" name="Freeform 756">
                <a:extLst>
                  <a:ext uri="{FF2B5EF4-FFF2-40B4-BE49-F238E27FC236}">
                    <a16:creationId xmlns:a16="http://schemas.microsoft.com/office/drawing/2014/main" id="{C4BC76CA-F07B-FF36-18E1-1A0C90A7EF63}"/>
                  </a:ext>
                </a:extLst>
              </p:cNvPr>
              <p:cNvSpPr>
                <a:spLocks/>
              </p:cNvSpPr>
              <p:nvPr/>
            </p:nvSpPr>
            <p:spPr bwMode="auto">
              <a:xfrm rot="4459259">
                <a:off x="2812" y="2606"/>
                <a:ext cx="9" cy="34"/>
              </a:xfrm>
              <a:custGeom>
                <a:avLst/>
                <a:gdLst>
                  <a:gd name="T0" fmla="*/ 0 w 19"/>
                  <a:gd name="T1" fmla="*/ 0 h 64"/>
                  <a:gd name="T2" fmla="*/ 0 w 19"/>
                  <a:gd name="T3" fmla="*/ 0 h 64"/>
                  <a:gd name="T4" fmla="*/ 0 w 19"/>
                  <a:gd name="T5" fmla="*/ 1 h 64"/>
                  <a:gd name="T6" fmla="*/ 0 w 19"/>
                  <a:gd name="T7" fmla="*/ 1 h 64"/>
                  <a:gd name="T8" fmla="*/ 0 w 19"/>
                  <a:gd name="T9" fmla="*/ 1 h 64"/>
                  <a:gd name="T10" fmla="*/ 0 w 19"/>
                  <a:gd name="T11" fmla="*/ 1 h 64"/>
                  <a:gd name="T12" fmla="*/ 0 w 19"/>
                  <a:gd name="T13" fmla="*/ 1 h 64"/>
                  <a:gd name="T14" fmla="*/ 0 w 19"/>
                  <a:gd name="T15" fmla="*/ 2 h 64"/>
                  <a:gd name="T16" fmla="*/ 0 w 19"/>
                  <a:gd name="T17" fmla="*/ 1 h 64"/>
                  <a:gd name="T18" fmla="*/ 1 w 19"/>
                  <a:gd name="T19" fmla="*/ 1 h 64"/>
                  <a:gd name="T20" fmla="*/ 1 w 19"/>
                  <a:gd name="T21" fmla="*/ 1 h 64"/>
                  <a:gd name="T22" fmla="*/ 1 w 19"/>
                  <a:gd name="T23" fmla="*/ 1 h 64"/>
                  <a:gd name="T24" fmla="*/ 1 w 19"/>
                  <a:gd name="T25" fmla="*/ 1 h 64"/>
                  <a:gd name="T26" fmla="*/ 1 w 19"/>
                  <a:gd name="T27" fmla="*/ 1 h 64"/>
                  <a:gd name="T28" fmla="*/ 0 w 19"/>
                  <a:gd name="T29" fmla="*/ 1 h 64"/>
                  <a:gd name="T30" fmla="*/ 0 w 19"/>
                  <a:gd name="T31" fmla="*/ 1 h 64"/>
                  <a:gd name="T32" fmla="*/ 0 w 19"/>
                  <a:gd name="T33" fmla="*/ 1 h 64"/>
                  <a:gd name="T34" fmla="*/ 0 w 19"/>
                  <a:gd name="T35" fmla="*/ 1 h 64"/>
                  <a:gd name="T36" fmla="*/ 0 w 19"/>
                  <a:gd name="T37" fmla="*/ 1 h 64"/>
                  <a:gd name="T38" fmla="*/ 1 w 19"/>
                  <a:gd name="T39" fmla="*/ 5 h 64"/>
                  <a:gd name="T40" fmla="*/ 2 w 19"/>
                  <a:gd name="T41" fmla="*/ 7 h 64"/>
                  <a:gd name="T42" fmla="*/ 2 w 19"/>
                  <a:gd name="T43" fmla="*/ 7 h 64"/>
                  <a:gd name="T44" fmla="*/ 2 w 19"/>
                  <a:gd name="T45" fmla="*/ 10 h 64"/>
                  <a:gd name="T46" fmla="*/ 3 w 19"/>
                  <a:gd name="T47" fmla="*/ 12 h 64"/>
                  <a:gd name="T48" fmla="*/ 3 w 19"/>
                  <a:gd name="T49" fmla="*/ 13 h 64"/>
                  <a:gd name="T50" fmla="*/ 4 w 19"/>
                  <a:gd name="T51" fmla="*/ 16 h 64"/>
                  <a:gd name="T52" fmla="*/ 4 w 19"/>
                  <a:gd name="T53" fmla="*/ 16 h 64"/>
                  <a:gd name="T54" fmla="*/ 4 w 19"/>
                  <a:gd name="T55" fmla="*/ 18 h 64"/>
                  <a:gd name="T56" fmla="*/ 4 w 19"/>
                  <a:gd name="T57" fmla="*/ 18 h 64"/>
                  <a:gd name="T58" fmla="*/ 4 w 19"/>
                  <a:gd name="T59" fmla="*/ 18 h 64"/>
                  <a:gd name="T60" fmla="*/ 4 w 19"/>
                  <a:gd name="T61" fmla="*/ 16 h 64"/>
                  <a:gd name="T62" fmla="*/ 4 w 19"/>
                  <a:gd name="T63" fmla="*/ 13 h 64"/>
                  <a:gd name="T64" fmla="*/ 4 w 19"/>
                  <a:gd name="T65" fmla="*/ 13 h 64"/>
                  <a:gd name="T66" fmla="*/ 4 w 19"/>
                  <a:gd name="T67" fmla="*/ 12 h 64"/>
                  <a:gd name="T68" fmla="*/ 4 w 19"/>
                  <a:gd name="T69" fmla="*/ 12 h 64"/>
                  <a:gd name="T70" fmla="*/ 3 w 19"/>
                  <a:gd name="T71" fmla="*/ 10 h 64"/>
                  <a:gd name="T72" fmla="*/ 3 w 19"/>
                  <a:gd name="T73" fmla="*/ 10 h 64"/>
                  <a:gd name="T74" fmla="*/ 2 w 19"/>
                  <a:gd name="T75" fmla="*/ 7 h 64"/>
                  <a:gd name="T76" fmla="*/ 2 w 19"/>
                  <a:gd name="T77" fmla="*/ 5 h 64"/>
                  <a:gd name="T78" fmla="*/ 2 w 19"/>
                  <a:gd name="T79" fmla="*/ 5 h 64"/>
                  <a:gd name="T80" fmla="*/ 1 w 19"/>
                  <a:gd name="T81" fmla="*/ 2 h 64"/>
                  <a:gd name="T82" fmla="*/ 1 w 19"/>
                  <a:gd name="T83" fmla="*/ 1 h 64"/>
                  <a:gd name="T84" fmla="*/ 0 w 19"/>
                  <a:gd name="T85" fmla="*/ 1 h 64"/>
                  <a:gd name="T86" fmla="*/ 0 w 19"/>
                  <a:gd name="T87" fmla="*/ 0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
                  <a:gd name="T133" fmla="*/ 0 h 64"/>
                  <a:gd name="T134" fmla="*/ 19 w 19"/>
                  <a:gd name="T135" fmla="*/ 64 h 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 h="64">
                    <a:moveTo>
                      <a:pt x="2" y="0"/>
                    </a:moveTo>
                    <a:lnTo>
                      <a:pt x="2" y="0"/>
                    </a:lnTo>
                    <a:lnTo>
                      <a:pt x="0" y="1"/>
                    </a:lnTo>
                    <a:lnTo>
                      <a:pt x="0" y="3"/>
                    </a:lnTo>
                    <a:lnTo>
                      <a:pt x="2" y="3"/>
                    </a:lnTo>
                    <a:lnTo>
                      <a:pt x="2" y="4"/>
                    </a:lnTo>
                    <a:lnTo>
                      <a:pt x="3" y="4"/>
                    </a:lnTo>
                    <a:lnTo>
                      <a:pt x="3" y="5"/>
                    </a:lnTo>
                    <a:lnTo>
                      <a:pt x="3" y="4"/>
                    </a:lnTo>
                    <a:lnTo>
                      <a:pt x="4" y="4"/>
                    </a:lnTo>
                    <a:lnTo>
                      <a:pt x="4" y="3"/>
                    </a:lnTo>
                    <a:lnTo>
                      <a:pt x="5" y="3"/>
                    </a:lnTo>
                    <a:lnTo>
                      <a:pt x="4" y="3"/>
                    </a:lnTo>
                    <a:lnTo>
                      <a:pt x="4" y="2"/>
                    </a:lnTo>
                    <a:lnTo>
                      <a:pt x="3" y="2"/>
                    </a:lnTo>
                    <a:lnTo>
                      <a:pt x="3" y="1"/>
                    </a:lnTo>
                    <a:lnTo>
                      <a:pt x="3" y="2"/>
                    </a:lnTo>
                    <a:lnTo>
                      <a:pt x="2" y="2"/>
                    </a:lnTo>
                    <a:lnTo>
                      <a:pt x="2" y="3"/>
                    </a:lnTo>
                    <a:lnTo>
                      <a:pt x="7" y="17"/>
                    </a:lnTo>
                    <a:lnTo>
                      <a:pt x="8" y="26"/>
                    </a:lnTo>
                    <a:lnTo>
                      <a:pt x="11" y="33"/>
                    </a:lnTo>
                    <a:lnTo>
                      <a:pt x="13" y="41"/>
                    </a:lnTo>
                    <a:lnTo>
                      <a:pt x="14" y="48"/>
                    </a:lnTo>
                    <a:lnTo>
                      <a:pt x="16" y="57"/>
                    </a:lnTo>
                    <a:lnTo>
                      <a:pt x="17" y="64"/>
                    </a:lnTo>
                    <a:lnTo>
                      <a:pt x="18" y="64"/>
                    </a:lnTo>
                    <a:lnTo>
                      <a:pt x="19" y="64"/>
                    </a:lnTo>
                    <a:lnTo>
                      <a:pt x="18" y="57"/>
                    </a:lnTo>
                    <a:lnTo>
                      <a:pt x="17" y="48"/>
                    </a:lnTo>
                    <a:lnTo>
                      <a:pt x="16" y="41"/>
                    </a:lnTo>
                    <a:lnTo>
                      <a:pt x="13" y="33"/>
                    </a:lnTo>
                    <a:lnTo>
                      <a:pt x="11" y="26"/>
                    </a:lnTo>
                    <a:lnTo>
                      <a:pt x="9" y="17"/>
                    </a:lnTo>
                    <a:lnTo>
                      <a:pt x="5" y="7"/>
                    </a:lnTo>
                    <a:lnTo>
                      <a:pt x="5" y="1"/>
                    </a:lnTo>
                    <a:lnTo>
                      <a:pt x="3" y="1"/>
                    </a:lnTo>
                    <a:lnTo>
                      <a:pt x="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1" name="Freeform 757">
                <a:extLst>
                  <a:ext uri="{FF2B5EF4-FFF2-40B4-BE49-F238E27FC236}">
                    <a16:creationId xmlns:a16="http://schemas.microsoft.com/office/drawing/2014/main" id="{38860DD5-3ED7-5384-0A9E-04A82C4D4696}"/>
                  </a:ext>
                </a:extLst>
              </p:cNvPr>
              <p:cNvSpPr>
                <a:spLocks/>
              </p:cNvSpPr>
              <p:nvPr/>
            </p:nvSpPr>
            <p:spPr bwMode="auto">
              <a:xfrm rot="4459259">
                <a:off x="2780" y="2626"/>
                <a:ext cx="12" cy="24"/>
              </a:xfrm>
              <a:custGeom>
                <a:avLst/>
                <a:gdLst>
                  <a:gd name="T0" fmla="*/ 2 w 23"/>
                  <a:gd name="T1" fmla="*/ 0 h 45"/>
                  <a:gd name="T2" fmla="*/ 2 w 23"/>
                  <a:gd name="T3" fmla="*/ 0 h 45"/>
                  <a:gd name="T4" fmla="*/ 2 w 23"/>
                  <a:gd name="T5" fmla="*/ 2 h 45"/>
                  <a:gd name="T6" fmla="*/ 2 w 23"/>
                  <a:gd name="T7" fmla="*/ 2 h 45"/>
                  <a:gd name="T8" fmla="*/ 1 w 23"/>
                  <a:gd name="T9" fmla="*/ 5 h 45"/>
                  <a:gd name="T10" fmla="*/ 0 w 23"/>
                  <a:gd name="T11" fmla="*/ 7 h 45"/>
                  <a:gd name="T12" fmla="*/ 0 w 23"/>
                  <a:gd name="T13" fmla="*/ 7 h 45"/>
                  <a:gd name="T14" fmla="*/ 2 w 23"/>
                  <a:gd name="T15" fmla="*/ 9 h 45"/>
                  <a:gd name="T16" fmla="*/ 3 w 23"/>
                  <a:gd name="T17" fmla="*/ 11 h 45"/>
                  <a:gd name="T18" fmla="*/ 3 w 23"/>
                  <a:gd name="T19" fmla="*/ 11 h 45"/>
                  <a:gd name="T20" fmla="*/ 4 w 23"/>
                  <a:gd name="T21" fmla="*/ 12 h 45"/>
                  <a:gd name="T22" fmla="*/ 5 w 23"/>
                  <a:gd name="T23" fmla="*/ 13 h 45"/>
                  <a:gd name="T24" fmla="*/ 6 w 23"/>
                  <a:gd name="T25" fmla="*/ 12 h 45"/>
                  <a:gd name="T26" fmla="*/ 6 w 23"/>
                  <a:gd name="T27" fmla="*/ 12 h 45"/>
                  <a:gd name="T28" fmla="*/ 5 w 23"/>
                  <a:gd name="T29" fmla="*/ 11 h 45"/>
                  <a:gd name="T30" fmla="*/ 5 w 23"/>
                  <a:gd name="T31" fmla="*/ 11 h 45"/>
                  <a:gd name="T32" fmla="*/ 4 w 23"/>
                  <a:gd name="T33" fmla="*/ 10 h 45"/>
                  <a:gd name="T34" fmla="*/ 2 w 23"/>
                  <a:gd name="T35" fmla="*/ 9 h 45"/>
                  <a:gd name="T36" fmla="*/ 2 w 23"/>
                  <a:gd name="T37" fmla="*/ 9 h 45"/>
                  <a:gd name="T38" fmla="*/ 1 w 23"/>
                  <a:gd name="T39" fmla="*/ 7 h 45"/>
                  <a:gd name="T40" fmla="*/ 2 w 23"/>
                  <a:gd name="T41" fmla="*/ 5 h 45"/>
                  <a:gd name="T42" fmla="*/ 2 w 23"/>
                  <a:gd name="T43" fmla="*/ 4 h 45"/>
                  <a:gd name="T44" fmla="*/ 2 w 23"/>
                  <a:gd name="T45" fmla="*/ 5 h 45"/>
                  <a:gd name="T46" fmla="*/ 1 w 23"/>
                  <a:gd name="T47" fmla="*/ 5 h 45"/>
                  <a:gd name="T48" fmla="*/ 2 w 23"/>
                  <a:gd name="T49" fmla="*/ 5 h 45"/>
                  <a:gd name="T50" fmla="*/ 2 w 23"/>
                  <a:gd name="T51" fmla="*/ 5 h 45"/>
                  <a:gd name="T52" fmla="*/ 2 w 23"/>
                  <a:gd name="T53" fmla="*/ 5 h 45"/>
                  <a:gd name="T54" fmla="*/ 2 w 23"/>
                  <a:gd name="T55" fmla="*/ 5 h 45"/>
                  <a:gd name="T56" fmla="*/ 2 w 23"/>
                  <a:gd name="T57" fmla="*/ 2 h 45"/>
                  <a:gd name="T58" fmla="*/ 2 w 23"/>
                  <a:gd name="T59" fmla="*/ 0 h 45"/>
                  <a:gd name="T60" fmla="*/ 3 w 23"/>
                  <a:gd name="T61" fmla="*/ 0 h 45"/>
                  <a:gd name="T62" fmla="*/ 3 w 23"/>
                  <a:gd name="T63" fmla="*/ 0 h 45"/>
                  <a:gd name="T64" fmla="*/ 2 w 23"/>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5"/>
                  <a:gd name="T101" fmla="*/ 23 w 23"/>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5">
                    <a:moveTo>
                      <a:pt x="7" y="0"/>
                    </a:moveTo>
                    <a:lnTo>
                      <a:pt x="6" y="0"/>
                    </a:lnTo>
                    <a:lnTo>
                      <a:pt x="5" y="7"/>
                    </a:lnTo>
                    <a:lnTo>
                      <a:pt x="3" y="16"/>
                    </a:lnTo>
                    <a:lnTo>
                      <a:pt x="0" y="24"/>
                    </a:lnTo>
                    <a:lnTo>
                      <a:pt x="0" y="25"/>
                    </a:lnTo>
                    <a:lnTo>
                      <a:pt x="6" y="32"/>
                    </a:lnTo>
                    <a:lnTo>
                      <a:pt x="11" y="38"/>
                    </a:lnTo>
                    <a:lnTo>
                      <a:pt x="16" y="42"/>
                    </a:lnTo>
                    <a:lnTo>
                      <a:pt x="20" y="45"/>
                    </a:lnTo>
                    <a:lnTo>
                      <a:pt x="21" y="44"/>
                    </a:lnTo>
                    <a:lnTo>
                      <a:pt x="23" y="43"/>
                    </a:lnTo>
                    <a:lnTo>
                      <a:pt x="19" y="39"/>
                    </a:lnTo>
                    <a:lnTo>
                      <a:pt x="14" y="36"/>
                    </a:lnTo>
                    <a:lnTo>
                      <a:pt x="8" y="30"/>
                    </a:lnTo>
                    <a:lnTo>
                      <a:pt x="2" y="24"/>
                    </a:lnTo>
                    <a:lnTo>
                      <a:pt x="6" y="16"/>
                    </a:lnTo>
                    <a:lnTo>
                      <a:pt x="5" y="14"/>
                    </a:lnTo>
                    <a:lnTo>
                      <a:pt x="5" y="16"/>
                    </a:lnTo>
                    <a:lnTo>
                      <a:pt x="3" y="16"/>
                    </a:lnTo>
                    <a:lnTo>
                      <a:pt x="5" y="16"/>
                    </a:lnTo>
                    <a:lnTo>
                      <a:pt x="5" y="17"/>
                    </a:lnTo>
                    <a:lnTo>
                      <a:pt x="5" y="16"/>
                    </a:lnTo>
                    <a:lnTo>
                      <a:pt x="6" y="16"/>
                    </a:lnTo>
                    <a:lnTo>
                      <a:pt x="7" y="7"/>
                    </a:lnTo>
                    <a:lnTo>
                      <a:pt x="8" y="0"/>
                    </a:lnTo>
                    <a:lnTo>
                      <a:pt x="10" y="0"/>
                    </a:lnTo>
                    <a:lnTo>
                      <a:pt x="7"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2" name="Freeform 758">
                <a:extLst>
                  <a:ext uri="{FF2B5EF4-FFF2-40B4-BE49-F238E27FC236}">
                    <a16:creationId xmlns:a16="http://schemas.microsoft.com/office/drawing/2014/main" id="{B701ACC4-E8C9-7D81-0D07-D5001F4640EA}"/>
                  </a:ext>
                </a:extLst>
              </p:cNvPr>
              <p:cNvSpPr>
                <a:spLocks/>
              </p:cNvSpPr>
              <p:nvPr/>
            </p:nvSpPr>
            <p:spPr bwMode="auto">
              <a:xfrm rot="4459259">
                <a:off x="2811" y="2626"/>
                <a:ext cx="11" cy="47"/>
              </a:xfrm>
              <a:custGeom>
                <a:avLst/>
                <a:gdLst>
                  <a:gd name="T0" fmla="*/ 1 w 19"/>
                  <a:gd name="T1" fmla="*/ 26 h 85"/>
                  <a:gd name="T2" fmla="*/ 2 w 19"/>
                  <a:gd name="T3" fmla="*/ 26 h 85"/>
                  <a:gd name="T4" fmla="*/ 2 w 19"/>
                  <a:gd name="T5" fmla="*/ 22 h 85"/>
                  <a:gd name="T6" fmla="*/ 3 w 19"/>
                  <a:gd name="T7" fmla="*/ 16 h 85"/>
                  <a:gd name="T8" fmla="*/ 3 w 19"/>
                  <a:gd name="T9" fmla="*/ 16 h 85"/>
                  <a:gd name="T10" fmla="*/ 3 w 19"/>
                  <a:gd name="T11" fmla="*/ 13 h 85"/>
                  <a:gd name="T12" fmla="*/ 4 w 19"/>
                  <a:gd name="T13" fmla="*/ 11 h 85"/>
                  <a:gd name="T14" fmla="*/ 4 w 19"/>
                  <a:gd name="T15" fmla="*/ 11 h 85"/>
                  <a:gd name="T16" fmla="*/ 5 w 19"/>
                  <a:gd name="T17" fmla="*/ 8 h 85"/>
                  <a:gd name="T18" fmla="*/ 5 w 19"/>
                  <a:gd name="T19" fmla="*/ 6 h 85"/>
                  <a:gd name="T20" fmla="*/ 5 w 19"/>
                  <a:gd name="T21" fmla="*/ 6 h 85"/>
                  <a:gd name="T22" fmla="*/ 6 w 19"/>
                  <a:gd name="T23" fmla="*/ 3 h 85"/>
                  <a:gd name="T24" fmla="*/ 6 w 19"/>
                  <a:gd name="T25" fmla="*/ 1 h 85"/>
                  <a:gd name="T26" fmla="*/ 6 w 19"/>
                  <a:gd name="T27" fmla="*/ 1 h 85"/>
                  <a:gd name="T28" fmla="*/ 6 w 19"/>
                  <a:gd name="T29" fmla="*/ 1 h 85"/>
                  <a:gd name="T30" fmla="*/ 6 w 19"/>
                  <a:gd name="T31" fmla="*/ 0 h 85"/>
                  <a:gd name="T32" fmla="*/ 6 w 19"/>
                  <a:gd name="T33" fmla="*/ 1 h 85"/>
                  <a:gd name="T34" fmla="*/ 5 w 19"/>
                  <a:gd name="T35" fmla="*/ 1 h 85"/>
                  <a:gd name="T36" fmla="*/ 6 w 19"/>
                  <a:gd name="T37" fmla="*/ 1 h 85"/>
                  <a:gd name="T38" fmla="*/ 5 w 19"/>
                  <a:gd name="T39" fmla="*/ 1 h 85"/>
                  <a:gd name="T40" fmla="*/ 6 w 19"/>
                  <a:gd name="T41" fmla="*/ 2 h 85"/>
                  <a:gd name="T42" fmla="*/ 6 w 19"/>
                  <a:gd name="T43" fmla="*/ 1 h 85"/>
                  <a:gd name="T44" fmla="*/ 6 w 19"/>
                  <a:gd name="T45" fmla="*/ 1 h 85"/>
                  <a:gd name="T46" fmla="*/ 6 w 19"/>
                  <a:gd name="T47" fmla="*/ 1 h 85"/>
                  <a:gd name="T48" fmla="*/ 6 w 19"/>
                  <a:gd name="T49" fmla="*/ 1 h 85"/>
                  <a:gd name="T50" fmla="*/ 6 w 19"/>
                  <a:gd name="T51" fmla="*/ 1 h 85"/>
                  <a:gd name="T52" fmla="*/ 5 w 19"/>
                  <a:gd name="T53" fmla="*/ 1 h 85"/>
                  <a:gd name="T54" fmla="*/ 5 w 19"/>
                  <a:gd name="T55" fmla="*/ 3 h 85"/>
                  <a:gd name="T56" fmla="*/ 5 w 19"/>
                  <a:gd name="T57" fmla="*/ 3 h 85"/>
                  <a:gd name="T58" fmla="*/ 5 w 19"/>
                  <a:gd name="T59" fmla="*/ 6 h 85"/>
                  <a:gd name="T60" fmla="*/ 3 w 19"/>
                  <a:gd name="T61" fmla="*/ 8 h 85"/>
                  <a:gd name="T62" fmla="*/ 3 w 19"/>
                  <a:gd name="T63" fmla="*/ 8 h 85"/>
                  <a:gd name="T64" fmla="*/ 3 w 19"/>
                  <a:gd name="T65" fmla="*/ 11 h 85"/>
                  <a:gd name="T66" fmla="*/ 2 w 19"/>
                  <a:gd name="T67" fmla="*/ 13 h 85"/>
                  <a:gd name="T68" fmla="*/ 2 w 19"/>
                  <a:gd name="T69" fmla="*/ 13 h 85"/>
                  <a:gd name="T70" fmla="*/ 2 w 19"/>
                  <a:gd name="T71" fmla="*/ 16 h 85"/>
                  <a:gd name="T72" fmla="*/ 1 w 19"/>
                  <a:gd name="T73" fmla="*/ 24 h 85"/>
                  <a:gd name="T74" fmla="*/ 0 w 19"/>
                  <a:gd name="T75" fmla="*/ 24 h 85"/>
                  <a:gd name="T76" fmla="*/ 0 w 19"/>
                  <a:gd name="T77" fmla="*/ 26 h 85"/>
                  <a:gd name="T78" fmla="*/ 1 w 19"/>
                  <a:gd name="T79" fmla="*/ 26 h 85"/>
                  <a:gd name="T80" fmla="*/ 1 w 19"/>
                  <a:gd name="T81" fmla="*/ 26 h 85"/>
                  <a:gd name="T82" fmla="*/ 1 w 19"/>
                  <a:gd name="T83" fmla="*/ 26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
                  <a:gd name="T127" fmla="*/ 0 h 85"/>
                  <a:gd name="T128" fmla="*/ 19 w 19"/>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 h="85">
                    <a:moveTo>
                      <a:pt x="3" y="85"/>
                    </a:moveTo>
                    <a:lnTo>
                      <a:pt x="5" y="85"/>
                    </a:lnTo>
                    <a:lnTo>
                      <a:pt x="5" y="71"/>
                    </a:lnTo>
                    <a:lnTo>
                      <a:pt x="8" y="53"/>
                    </a:lnTo>
                    <a:lnTo>
                      <a:pt x="9" y="44"/>
                    </a:lnTo>
                    <a:lnTo>
                      <a:pt x="12" y="35"/>
                    </a:lnTo>
                    <a:lnTo>
                      <a:pt x="13" y="27"/>
                    </a:lnTo>
                    <a:lnTo>
                      <a:pt x="15" y="19"/>
                    </a:lnTo>
                    <a:lnTo>
                      <a:pt x="17" y="10"/>
                    </a:lnTo>
                    <a:lnTo>
                      <a:pt x="18" y="4"/>
                    </a:lnTo>
                    <a:lnTo>
                      <a:pt x="19" y="2"/>
                    </a:lnTo>
                    <a:lnTo>
                      <a:pt x="19" y="1"/>
                    </a:lnTo>
                    <a:lnTo>
                      <a:pt x="18" y="0"/>
                    </a:lnTo>
                    <a:lnTo>
                      <a:pt x="17" y="1"/>
                    </a:lnTo>
                    <a:lnTo>
                      <a:pt x="15" y="2"/>
                    </a:lnTo>
                    <a:lnTo>
                      <a:pt x="17" y="2"/>
                    </a:lnTo>
                    <a:lnTo>
                      <a:pt x="15" y="4"/>
                    </a:lnTo>
                    <a:lnTo>
                      <a:pt x="17" y="6"/>
                    </a:lnTo>
                    <a:lnTo>
                      <a:pt x="17" y="4"/>
                    </a:lnTo>
                    <a:lnTo>
                      <a:pt x="18" y="4"/>
                    </a:lnTo>
                    <a:lnTo>
                      <a:pt x="17" y="4"/>
                    </a:lnTo>
                    <a:lnTo>
                      <a:pt x="17" y="3"/>
                    </a:lnTo>
                    <a:lnTo>
                      <a:pt x="17" y="4"/>
                    </a:lnTo>
                    <a:lnTo>
                      <a:pt x="15" y="4"/>
                    </a:lnTo>
                    <a:lnTo>
                      <a:pt x="14" y="10"/>
                    </a:lnTo>
                    <a:lnTo>
                      <a:pt x="13" y="19"/>
                    </a:lnTo>
                    <a:lnTo>
                      <a:pt x="10" y="27"/>
                    </a:lnTo>
                    <a:lnTo>
                      <a:pt x="9" y="35"/>
                    </a:lnTo>
                    <a:lnTo>
                      <a:pt x="7" y="44"/>
                    </a:lnTo>
                    <a:lnTo>
                      <a:pt x="5" y="53"/>
                    </a:lnTo>
                    <a:lnTo>
                      <a:pt x="1" y="78"/>
                    </a:lnTo>
                    <a:lnTo>
                      <a:pt x="0" y="78"/>
                    </a:lnTo>
                    <a:lnTo>
                      <a:pt x="0" y="85"/>
                    </a:lnTo>
                    <a:lnTo>
                      <a:pt x="1" y="85"/>
                    </a:lnTo>
                    <a:lnTo>
                      <a:pt x="3" y="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3" name="Freeform 759">
                <a:extLst>
                  <a:ext uri="{FF2B5EF4-FFF2-40B4-BE49-F238E27FC236}">
                    <a16:creationId xmlns:a16="http://schemas.microsoft.com/office/drawing/2014/main" id="{A14E99FC-9E84-FD74-C855-75E05507D7EB}"/>
                  </a:ext>
                </a:extLst>
              </p:cNvPr>
              <p:cNvSpPr>
                <a:spLocks/>
              </p:cNvSpPr>
              <p:nvPr/>
            </p:nvSpPr>
            <p:spPr bwMode="auto">
              <a:xfrm rot="4459259">
                <a:off x="3018" y="2521"/>
                <a:ext cx="74" cy="164"/>
              </a:xfrm>
              <a:custGeom>
                <a:avLst/>
                <a:gdLst>
                  <a:gd name="T0" fmla="*/ 34 w 143"/>
                  <a:gd name="T1" fmla="*/ 5 h 302"/>
                  <a:gd name="T2" fmla="*/ 32 w 143"/>
                  <a:gd name="T3" fmla="*/ 6 h 302"/>
                  <a:gd name="T4" fmla="*/ 28 w 143"/>
                  <a:gd name="T5" fmla="*/ 6 h 302"/>
                  <a:gd name="T6" fmla="*/ 26 w 143"/>
                  <a:gd name="T7" fmla="*/ 5 h 302"/>
                  <a:gd name="T8" fmla="*/ 23 w 143"/>
                  <a:gd name="T9" fmla="*/ 4 h 302"/>
                  <a:gd name="T10" fmla="*/ 22 w 143"/>
                  <a:gd name="T11" fmla="*/ 2 h 302"/>
                  <a:gd name="T12" fmla="*/ 21 w 143"/>
                  <a:gd name="T13" fmla="*/ 1 h 302"/>
                  <a:gd name="T14" fmla="*/ 20 w 143"/>
                  <a:gd name="T15" fmla="*/ 0 h 302"/>
                  <a:gd name="T16" fmla="*/ 19 w 143"/>
                  <a:gd name="T17" fmla="*/ 1 h 302"/>
                  <a:gd name="T18" fmla="*/ 18 w 143"/>
                  <a:gd name="T19" fmla="*/ 1 h 302"/>
                  <a:gd name="T20" fmla="*/ 17 w 143"/>
                  <a:gd name="T21" fmla="*/ 2 h 302"/>
                  <a:gd name="T22" fmla="*/ 17 w 143"/>
                  <a:gd name="T23" fmla="*/ 3 h 302"/>
                  <a:gd name="T24" fmla="*/ 16 w 143"/>
                  <a:gd name="T25" fmla="*/ 10 h 302"/>
                  <a:gd name="T26" fmla="*/ 14 w 143"/>
                  <a:gd name="T27" fmla="*/ 22 h 302"/>
                  <a:gd name="T28" fmla="*/ 12 w 143"/>
                  <a:gd name="T29" fmla="*/ 34 h 302"/>
                  <a:gd name="T30" fmla="*/ 9 w 143"/>
                  <a:gd name="T31" fmla="*/ 46 h 302"/>
                  <a:gd name="T32" fmla="*/ 6 w 143"/>
                  <a:gd name="T33" fmla="*/ 57 h 302"/>
                  <a:gd name="T34" fmla="*/ 3 w 143"/>
                  <a:gd name="T35" fmla="*/ 69 h 302"/>
                  <a:gd name="T36" fmla="*/ 1 w 143"/>
                  <a:gd name="T37" fmla="*/ 76 h 302"/>
                  <a:gd name="T38" fmla="*/ 1 w 143"/>
                  <a:gd name="T39" fmla="*/ 78 h 302"/>
                  <a:gd name="T40" fmla="*/ 0 w 143"/>
                  <a:gd name="T41" fmla="*/ 79 h 302"/>
                  <a:gd name="T42" fmla="*/ 0 w 143"/>
                  <a:gd name="T43" fmla="*/ 81 h 302"/>
                  <a:gd name="T44" fmla="*/ 1 w 143"/>
                  <a:gd name="T45" fmla="*/ 82 h 302"/>
                  <a:gd name="T46" fmla="*/ 1 w 143"/>
                  <a:gd name="T47" fmla="*/ 84 h 302"/>
                  <a:gd name="T48" fmla="*/ 2 w 143"/>
                  <a:gd name="T49" fmla="*/ 85 h 302"/>
                  <a:gd name="T50" fmla="*/ 3 w 143"/>
                  <a:gd name="T51" fmla="*/ 87 h 302"/>
                  <a:gd name="T52" fmla="*/ 4 w 143"/>
                  <a:gd name="T53" fmla="*/ 89 h 302"/>
                  <a:gd name="T54" fmla="*/ 5 w 143"/>
                  <a:gd name="T55" fmla="*/ 89 h 302"/>
                  <a:gd name="T56" fmla="*/ 7 w 143"/>
                  <a:gd name="T57" fmla="*/ 89 h 302"/>
                  <a:gd name="T58" fmla="*/ 10 w 143"/>
                  <a:gd name="T59" fmla="*/ 89 h 302"/>
                  <a:gd name="T60" fmla="*/ 12 w 143"/>
                  <a:gd name="T61" fmla="*/ 87 h 302"/>
                  <a:gd name="T62" fmla="*/ 13 w 143"/>
                  <a:gd name="T63" fmla="*/ 87 h 302"/>
                  <a:gd name="T64" fmla="*/ 13 w 143"/>
                  <a:gd name="T65" fmla="*/ 87 h 302"/>
                  <a:gd name="T66" fmla="*/ 14 w 143"/>
                  <a:gd name="T67" fmla="*/ 86 h 302"/>
                  <a:gd name="T68" fmla="*/ 16 w 143"/>
                  <a:gd name="T69" fmla="*/ 85 h 302"/>
                  <a:gd name="T70" fmla="*/ 16 w 143"/>
                  <a:gd name="T71" fmla="*/ 85 h 302"/>
                  <a:gd name="T72" fmla="*/ 17 w 143"/>
                  <a:gd name="T73" fmla="*/ 78 h 302"/>
                  <a:gd name="T74" fmla="*/ 19 w 143"/>
                  <a:gd name="T75" fmla="*/ 65 h 302"/>
                  <a:gd name="T76" fmla="*/ 22 w 143"/>
                  <a:gd name="T77" fmla="*/ 52 h 302"/>
                  <a:gd name="T78" fmla="*/ 26 w 143"/>
                  <a:gd name="T79" fmla="*/ 39 h 302"/>
                  <a:gd name="T80" fmla="*/ 30 w 143"/>
                  <a:gd name="T81" fmla="*/ 27 h 302"/>
                  <a:gd name="T82" fmla="*/ 35 w 143"/>
                  <a:gd name="T83" fmla="*/ 15 h 302"/>
                  <a:gd name="T84" fmla="*/ 38 w 143"/>
                  <a:gd name="T85" fmla="*/ 9 h 302"/>
                  <a:gd name="T86" fmla="*/ 38 w 143"/>
                  <a:gd name="T87" fmla="*/ 8 h 302"/>
                  <a:gd name="T88" fmla="*/ 38 w 143"/>
                  <a:gd name="T89" fmla="*/ 7 h 302"/>
                  <a:gd name="T90" fmla="*/ 37 w 143"/>
                  <a:gd name="T91" fmla="*/ 5 h 302"/>
                  <a:gd name="T92" fmla="*/ 36 w 143"/>
                  <a:gd name="T93" fmla="*/ 5 h 302"/>
                  <a:gd name="T94" fmla="*/ 35 w 143"/>
                  <a:gd name="T95" fmla="*/ 5 h 302"/>
                  <a:gd name="T96" fmla="*/ 35 w 143"/>
                  <a:gd name="T97" fmla="*/ 5 h 3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302"/>
                  <a:gd name="T149" fmla="*/ 143 w 143"/>
                  <a:gd name="T150" fmla="*/ 302 h 3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302">
                    <a:moveTo>
                      <a:pt x="129" y="17"/>
                    </a:moveTo>
                    <a:lnTo>
                      <a:pt x="126" y="18"/>
                    </a:lnTo>
                    <a:lnTo>
                      <a:pt x="120" y="19"/>
                    </a:lnTo>
                    <a:lnTo>
                      <a:pt x="117" y="20"/>
                    </a:lnTo>
                    <a:lnTo>
                      <a:pt x="112" y="20"/>
                    </a:lnTo>
                    <a:lnTo>
                      <a:pt x="106" y="20"/>
                    </a:lnTo>
                    <a:lnTo>
                      <a:pt x="101" y="19"/>
                    </a:lnTo>
                    <a:lnTo>
                      <a:pt x="96" y="18"/>
                    </a:lnTo>
                    <a:lnTo>
                      <a:pt x="92" y="16"/>
                    </a:lnTo>
                    <a:lnTo>
                      <a:pt x="87" y="13"/>
                    </a:lnTo>
                    <a:lnTo>
                      <a:pt x="85" y="11"/>
                    </a:lnTo>
                    <a:lnTo>
                      <a:pt x="81" y="7"/>
                    </a:lnTo>
                    <a:lnTo>
                      <a:pt x="78" y="4"/>
                    </a:lnTo>
                    <a:lnTo>
                      <a:pt x="77" y="1"/>
                    </a:lnTo>
                    <a:lnTo>
                      <a:pt x="76" y="1"/>
                    </a:lnTo>
                    <a:lnTo>
                      <a:pt x="74" y="0"/>
                    </a:lnTo>
                    <a:lnTo>
                      <a:pt x="72" y="0"/>
                    </a:lnTo>
                    <a:lnTo>
                      <a:pt x="71" y="1"/>
                    </a:lnTo>
                    <a:lnTo>
                      <a:pt x="68" y="3"/>
                    </a:lnTo>
                    <a:lnTo>
                      <a:pt x="67" y="4"/>
                    </a:lnTo>
                    <a:lnTo>
                      <a:pt x="66" y="5"/>
                    </a:lnTo>
                    <a:lnTo>
                      <a:pt x="64" y="6"/>
                    </a:lnTo>
                    <a:lnTo>
                      <a:pt x="63" y="9"/>
                    </a:lnTo>
                    <a:lnTo>
                      <a:pt x="62" y="11"/>
                    </a:lnTo>
                    <a:lnTo>
                      <a:pt x="60" y="13"/>
                    </a:lnTo>
                    <a:lnTo>
                      <a:pt x="60" y="33"/>
                    </a:lnTo>
                    <a:lnTo>
                      <a:pt x="58" y="55"/>
                    </a:lnTo>
                    <a:lnTo>
                      <a:pt x="55" y="75"/>
                    </a:lnTo>
                    <a:lnTo>
                      <a:pt x="51" y="95"/>
                    </a:lnTo>
                    <a:lnTo>
                      <a:pt x="46" y="114"/>
                    </a:lnTo>
                    <a:lnTo>
                      <a:pt x="41" y="135"/>
                    </a:lnTo>
                    <a:lnTo>
                      <a:pt x="35" y="154"/>
                    </a:lnTo>
                    <a:lnTo>
                      <a:pt x="28" y="174"/>
                    </a:lnTo>
                    <a:lnTo>
                      <a:pt x="22" y="194"/>
                    </a:lnTo>
                    <a:lnTo>
                      <a:pt x="16" y="214"/>
                    </a:lnTo>
                    <a:lnTo>
                      <a:pt x="9" y="234"/>
                    </a:lnTo>
                    <a:lnTo>
                      <a:pt x="2" y="256"/>
                    </a:lnTo>
                    <a:lnTo>
                      <a:pt x="2" y="257"/>
                    </a:lnTo>
                    <a:lnTo>
                      <a:pt x="2" y="259"/>
                    </a:lnTo>
                    <a:lnTo>
                      <a:pt x="2" y="263"/>
                    </a:lnTo>
                    <a:lnTo>
                      <a:pt x="0" y="265"/>
                    </a:lnTo>
                    <a:lnTo>
                      <a:pt x="0" y="268"/>
                    </a:lnTo>
                    <a:lnTo>
                      <a:pt x="0" y="271"/>
                    </a:lnTo>
                    <a:lnTo>
                      <a:pt x="0" y="274"/>
                    </a:lnTo>
                    <a:lnTo>
                      <a:pt x="0" y="276"/>
                    </a:lnTo>
                    <a:lnTo>
                      <a:pt x="2" y="278"/>
                    </a:lnTo>
                    <a:lnTo>
                      <a:pt x="2" y="281"/>
                    </a:lnTo>
                    <a:lnTo>
                      <a:pt x="3" y="283"/>
                    </a:lnTo>
                    <a:lnTo>
                      <a:pt x="3" y="286"/>
                    </a:lnTo>
                    <a:lnTo>
                      <a:pt x="7" y="289"/>
                    </a:lnTo>
                    <a:lnTo>
                      <a:pt x="9" y="293"/>
                    </a:lnTo>
                    <a:lnTo>
                      <a:pt x="11" y="296"/>
                    </a:lnTo>
                    <a:lnTo>
                      <a:pt x="13" y="299"/>
                    </a:lnTo>
                    <a:lnTo>
                      <a:pt x="16" y="300"/>
                    </a:lnTo>
                    <a:lnTo>
                      <a:pt x="17" y="301"/>
                    </a:lnTo>
                    <a:lnTo>
                      <a:pt x="20" y="302"/>
                    </a:lnTo>
                    <a:lnTo>
                      <a:pt x="23" y="302"/>
                    </a:lnTo>
                    <a:lnTo>
                      <a:pt x="26" y="302"/>
                    </a:lnTo>
                    <a:lnTo>
                      <a:pt x="31" y="301"/>
                    </a:lnTo>
                    <a:lnTo>
                      <a:pt x="36" y="300"/>
                    </a:lnTo>
                    <a:lnTo>
                      <a:pt x="41" y="299"/>
                    </a:lnTo>
                    <a:lnTo>
                      <a:pt x="44" y="297"/>
                    </a:lnTo>
                    <a:lnTo>
                      <a:pt x="46" y="297"/>
                    </a:lnTo>
                    <a:lnTo>
                      <a:pt x="49" y="296"/>
                    </a:lnTo>
                    <a:lnTo>
                      <a:pt x="50" y="295"/>
                    </a:lnTo>
                    <a:lnTo>
                      <a:pt x="51" y="294"/>
                    </a:lnTo>
                    <a:lnTo>
                      <a:pt x="54" y="293"/>
                    </a:lnTo>
                    <a:lnTo>
                      <a:pt x="55" y="292"/>
                    </a:lnTo>
                    <a:lnTo>
                      <a:pt x="57" y="290"/>
                    </a:lnTo>
                    <a:lnTo>
                      <a:pt x="58" y="289"/>
                    </a:lnTo>
                    <a:lnTo>
                      <a:pt x="59" y="288"/>
                    </a:lnTo>
                    <a:lnTo>
                      <a:pt x="59" y="287"/>
                    </a:lnTo>
                    <a:lnTo>
                      <a:pt x="59" y="286"/>
                    </a:lnTo>
                    <a:lnTo>
                      <a:pt x="63" y="263"/>
                    </a:lnTo>
                    <a:lnTo>
                      <a:pt x="66" y="242"/>
                    </a:lnTo>
                    <a:lnTo>
                      <a:pt x="71" y="220"/>
                    </a:lnTo>
                    <a:lnTo>
                      <a:pt x="76" y="199"/>
                    </a:lnTo>
                    <a:lnTo>
                      <a:pt x="82" y="177"/>
                    </a:lnTo>
                    <a:lnTo>
                      <a:pt x="89" y="155"/>
                    </a:lnTo>
                    <a:lnTo>
                      <a:pt x="96" y="133"/>
                    </a:lnTo>
                    <a:lnTo>
                      <a:pt x="104" y="113"/>
                    </a:lnTo>
                    <a:lnTo>
                      <a:pt x="113" y="92"/>
                    </a:lnTo>
                    <a:lnTo>
                      <a:pt x="122" y="72"/>
                    </a:lnTo>
                    <a:lnTo>
                      <a:pt x="132" y="51"/>
                    </a:lnTo>
                    <a:lnTo>
                      <a:pt x="141" y="32"/>
                    </a:lnTo>
                    <a:lnTo>
                      <a:pt x="142" y="30"/>
                    </a:lnTo>
                    <a:lnTo>
                      <a:pt x="143" y="28"/>
                    </a:lnTo>
                    <a:lnTo>
                      <a:pt x="143" y="26"/>
                    </a:lnTo>
                    <a:lnTo>
                      <a:pt x="142" y="24"/>
                    </a:lnTo>
                    <a:lnTo>
                      <a:pt x="142" y="22"/>
                    </a:lnTo>
                    <a:lnTo>
                      <a:pt x="141" y="20"/>
                    </a:lnTo>
                    <a:lnTo>
                      <a:pt x="140" y="19"/>
                    </a:lnTo>
                    <a:lnTo>
                      <a:pt x="138" y="18"/>
                    </a:lnTo>
                    <a:lnTo>
                      <a:pt x="136" y="17"/>
                    </a:lnTo>
                    <a:lnTo>
                      <a:pt x="134" y="16"/>
                    </a:lnTo>
                    <a:lnTo>
                      <a:pt x="132" y="16"/>
                    </a:lnTo>
                    <a:lnTo>
                      <a:pt x="129"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4" name="Freeform 760">
                <a:extLst>
                  <a:ext uri="{FF2B5EF4-FFF2-40B4-BE49-F238E27FC236}">
                    <a16:creationId xmlns:a16="http://schemas.microsoft.com/office/drawing/2014/main" id="{1334A0E4-670C-57E3-9678-EFFBF02EA85D}"/>
                  </a:ext>
                </a:extLst>
              </p:cNvPr>
              <p:cNvSpPr>
                <a:spLocks/>
              </p:cNvSpPr>
              <p:nvPr/>
            </p:nvSpPr>
            <p:spPr bwMode="auto">
              <a:xfrm rot="4459259">
                <a:off x="2891" y="2547"/>
                <a:ext cx="47" cy="138"/>
              </a:xfrm>
              <a:custGeom>
                <a:avLst/>
                <a:gdLst>
                  <a:gd name="T0" fmla="*/ 19 w 90"/>
                  <a:gd name="T1" fmla="*/ 6 h 253"/>
                  <a:gd name="T2" fmla="*/ 17 w 90"/>
                  <a:gd name="T3" fmla="*/ 6 h 253"/>
                  <a:gd name="T4" fmla="*/ 15 w 90"/>
                  <a:gd name="T5" fmla="*/ 6 h 253"/>
                  <a:gd name="T6" fmla="*/ 13 w 90"/>
                  <a:gd name="T7" fmla="*/ 4 h 253"/>
                  <a:gd name="T8" fmla="*/ 10 w 90"/>
                  <a:gd name="T9" fmla="*/ 3 h 253"/>
                  <a:gd name="T10" fmla="*/ 8 w 90"/>
                  <a:gd name="T11" fmla="*/ 1 h 253"/>
                  <a:gd name="T12" fmla="*/ 7 w 90"/>
                  <a:gd name="T13" fmla="*/ 0 h 253"/>
                  <a:gd name="T14" fmla="*/ 6 w 90"/>
                  <a:gd name="T15" fmla="*/ 0 h 253"/>
                  <a:gd name="T16" fmla="*/ 5 w 90"/>
                  <a:gd name="T17" fmla="*/ 1 h 253"/>
                  <a:gd name="T18" fmla="*/ 4 w 90"/>
                  <a:gd name="T19" fmla="*/ 1 h 253"/>
                  <a:gd name="T20" fmla="*/ 3 w 90"/>
                  <a:gd name="T21" fmla="*/ 2 h 253"/>
                  <a:gd name="T22" fmla="*/ 3 w 90"/>
                  <a:gd name="T23" fmla="*/ 3 h 253"/>
                  <a:gd name="T24" fmla="*/ 4 w 90"/>
                  <a:gd name="T25" fmla="*/ 8 h 253"/>
                  <a:gd name="T26" fmla="*/ 5 w 90"/>
                  <a:gd name="T27" fmla="*/ 18 h 253"/>
                  <a:gd name="T28" fmla="*/ 5 w 90"/>
                  <a:gd name="T29" fmla="*/ 29 h 253"/>
                  <a:gd name="T30" fmla="*/ 4 w 90"/>
                  <a:gd name="T31" fmla="*/ 40 h 253"/>
                  <a:gd name="T32" fmla="*/ 2 w 90"/>
                  <a:gd name="T33" fmla="*/ 51 h 253"/>
                  <a:gd name="T34" fmla="*/ 1 w 90"/>
                  <a:gd name="T35" fmla="*/ 61 h 253"/>
                  <a:gd name="T36" fmla="*/ 0 w 90"/>
                  <a:gd name="T37" fmla="*/ 67 h 253"/>
                  <a:gd name="T38" fmla="*/ 0 w 90"/>
                  <a:gd name="T39" fmla="*/ 68 h 253"/>
                  <a:gd name="T40" fmla="*/ 0 w 90"/>
                  <a:gd name="T41" fmla="*/ 69 h 253"/>
                  <a:gd name="T42" fmla="*/ 1 w 90"/>
                  <a:gd name="T43" fmla="*/ 70 h 253"/>
                  <a:gd name="T44" fmla="*/ 1 w 90"/>
                  <a:gd name="T45" fmla="*/ 71 h 253"/>
                  <a:gd name="T46" fmla="*/ 2 w 90"/>
                  <a:gd name="T47" fmla="*/ 73 h 253"/>
                  <a:gd name="T48" fmla="*/ 3 w 90"/>
                  <a:gd name="T49" fmla="*/ 74 h 253"/>
                  <a:gd name="T50" fmla="*/ 5 w 90"/>
                  <a:gd name="T51" fmla="*/ 75 h 253"/>
                  <a:gd name="T52" fmla="*/ 5 w 90"/>
                  <a:gd name="T53" fmla="*/ 75 h 253"/>
                  <a:gd name="T54" fmla="*/ 6 w 90"/>
                  <a:gd name="T55" fmla="*/ 75 h 253"/>
                  <a:gd name="T56" fmla="*/ 7 w 90"/>
                  <a:gd name="T57" fmla="*/ 74 h 253"/>
                  <a:gd name="T58" fmla="*/ 9 w 90"/>
                  <a:gd name="T59" fmla="*/ 73 h 253"/>
                  <a:gd name="T60" fmla="*/ 11 w 90"/>
                  <a:gd name="T61" fmla="*/ 73 h 253"/>
                  <a:gd name="T62" fmla="*/ 13 w 90"/>
                  <a:gd name="T63" fmla="*/ 72 h 253"/>
                  <a:gd name="T64" fmla="*/ 14 w 90"/>
                  <a:gd name="T65" fmla="*/ 71 h 253"/>
                  <a:gd name="T66" fmla="*/ 14 w 90"/>
                  <a:gd name="T67" fmla="*/ 70 h 253"/>
                  <a:gd name="T68" fmla="*/ 15 w 90"/>
                  <a:gd name="T69" fmla="*/ 70 h 253"/>
                  <a:gd name="T70" fmla="*/ 15 w 90"/>
                  <a:gd name="T71" fmla="*/ 69 h 253"/>
                  <a:gd name="T72" fmla="*/ 14 w 90"/>
                  <a:gd name="T73" fmla="*/ 64 h 253"/>
                  <a:gd name="T74" fmla="*/ 14 w 90"/>
                  <a:gd name="T75" fmla="*/ 53 h 253"/>
                  <a:gd name="T76" fmla="*/ 15 w 90"/>
                  <a:gd name="T77" fmla="*/ 44 h 253"/>
                  <a:gd name="T78" fmla="*/ 17 w 90"/>
                  <a:gd name="T79" fmla="*/ 34 h 253"/>
                  <a:gd name="T80" fmla="*/ 20 w 90"/>
                  <a:gd name="T81" fmla="*/ 23 h 253"/>
                  <a:gd name="T82" fmla="*/ 22 w 90"/>
                  <a:gd name="T83" fmla="*/ 14 h 253"/>
                  <a:gd name="T84" fmla="*/ 25 w 90"/>
                  <a:gd name="T85" fmla="*/ 8 h 253"/>
                  <a:gd name="T86" fmla="*/ 24 w 90"/>
                  <a:gd name="T87" fmla="*/ 8 h 253"/>
                  <a:gd name="T88" fmla="*/ 24 w 90"/>
                  <a:gd name="T89" fmla="*/ 7 h 253"/>
                  <a:gd name="T90" fmla="*/ 22 w 90"/>
                  <a:gd name="T91" fmla="*/ 6 h 253"/>
                  <a:gd name="T92" fmla="*/ 22 w 90"/>
                  <a:gd name="T93" fmla="*/ 5 h 253"/>
                  <a:gd name="T94" fmla="*/ 20 w 90"/>
                  <a:gd name="T95" fmla="*/ 5 h 253"/>
                  <a:gd name="T96" fmla="*/ 20 w 90"/>
                  <a:gd name="T97" fmla="*/ 6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253"/>
                  <a:gd name="T149" fmla="*/ 90 w 90"/>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253">
                    <a:moveTo>
                      <a:pt x="72" y="20"/>
                    </a:moveTo>
                    <a:lnTo>
                      <a:pt x="69" y="21"/>
                    </a:lnTo>
                    <a:lnTo>
                      <a:pt x="66" y="22"/>
                    </a:lnTo>
                    <a:lnTo>
                      <a:pt x="62" y="21"/>
                    </a:lnTo>
                    <a:lnTo>
                      <a:pt x="57" y="21"/>
                    </a:lnTo>
                    <a:lnTo>
                      <a:pt x="53" y="20"/>
                    </a:lnTo>
                    <a:lnTo>
                      <a:pt x="49" y="17"/>
                    </a:lnTo>
                    <a:lnTo>
                      <a:pt x="45" y="15"/>
                    </a:lnTo>
                    <a:lnTo>
                      <a:pt x="41" y="13"/>
                    </a:lnTo>
                    <a:lnTo>
                      <a:pt x="37" y="10"/>
                    </a:lnTo>
                    <a:lnTo>
                      <a:pt x="34" y="7"/>
                    </a:lnTo>
                    <a:lnTo>
                      <a:pt x="31" y="3"/>
                    </a:lnTo>
                    <a:lnTo>
                      <a:pt x="27" y="1"/>
                    </a:lnTo>
                    <a:lnTo>
                      <a:pt x="26" y="0"/>
                    </a:lnTo>
                    <a:lnTo>
                      <a:pt x="25" y="0"/>
                    </a:lnTo>
                    <a:lnTo>
                      <a:pt x="22" y="0"/>
                    </a:lnTo>
                    <a:lnTo>
                      <a:pt x="21" y="0"/>
                    </a:lnTo>
                    <a:lnTo>
                      <a:pt x="18" y="1"/>
                    </a:lnTo>
                    <a:lnTo>
                      <a:pt x="17" y="2"/>
                    </a:lnTo>
                    <a:lnTo>
                      <a:pt x="14" y="3"/>
                    </a:lnTo>
                    <a:lnTo>
                      <a:pt x="13" y="6"/>
                    </a:lnTo>
                    <a:lnTo>
                      <a:pt x="12" y="7"/>
                    </a:lnTo>
                    <a:lnTo>
                      <a:pt x="11" y="9"/>
                    </a:lnTo>
                    <a:lnTo>
                      <a:pt x="11" y="10"/>
                    </a:lnTo>
                    <a:lnTo>
                      <a:pt x="11" y="13"/>
                    </a:lnTo>
                    <a:lnTo>
                      <a:pt x="16" y="28"/>
                    </a:lnTo>
                    <a:lnTo>
                      <a:pt x="18" y="45"/>
                    </a:lnTo>
                    <a:lnTo>
                      <a:pt x="20" y="61"/>
                    </a:lnTo>
                    <a:lnTo>
                      <a:pt x="18" y="79"/>
                    </a:lnTo>
                    <a:lnTo>
                      <a:pt x="18" y="97"/>
                    </a:lnTo>
                    <a:lnTo>
                      <a:pt x="16" y="115"/>
                    </a:lnTo>
                    <a:lnTo>
                      <a:pt x="13" y="133"/>
                    </a:lnTo>
                    <a:lnTo>
                      <a:pt x="11" y="152"/>
                    </a:lnTo>
                    <a:lnTo>
                      <a:pt x="8" y="170"/>
                    </a:lnTo>
                    <a:lnTo>
                      <a:pt x="5" y="188"/>
                    </a:lnTo>
                    <a:lnTo>
                      <a:pt x="3" y="205"/>
                    </a:lnTo>
                    <a:lnTo>
                      <a:pt x="0" y="223"/>
                    </a:lnTo>
                    <a:lnTo>
                      <a:pt x="0" y="224"/>
                    </a:lnTo>
                    <a:lnTo>
                      <a:pt x="0" y="226"/>
                    </a:lnTo>
                    <a:lnTo>
                      <a:pt x="0" y="228"/>
                    </a:lnTo>
                    <a:lnTo>
                      <a:pt x="0" y="230"/>
                    </a:lnTo>
                    <a:lnTo>
                      <a:pt x="0" y="232"/>
                    </a:lnTo>
                    <a:lnTo>
                      <a:pt x="0" y="234"/>
                    </a:lnTo>
                    <a:lnTo>
                      <a:pt x="2" y="236"/>
                    </a:lnTo>
                    <a:lnTo>
                      <a:pt x="2" y="239"/>
                    </a:lnTo>
                    <a:lnTo>
                      <a:pt x="3" y="241"/>
                    </a:lnTo>
                    <a:lnTo>
                      <a:pt x="4" y="242"/>
                    </a:lnTo>
                    <a:lnTo>
                      <a:pt x="5" y="245"/>
                    </a:lnTo>
                    <a:lnTo>
                      <a:pt x="7" y="246"/>
                    </a:lnTo>
                    <a:lnTo>
                      <a:pt x="12" y="248"/>
                    </a:lnTo>
                    <a:lnTo>
                      <a:pt x="14" y="249"/>
                    </a:lnTo>
                    <a:lnTo>
                      <a:pt x="17" y="252"/>
                    </a:lnTo>
                    <a:lnTo>
                      <a:pt x="18" y="252"/>
                    </a:lnTo>
                    <a:lnTo>
                      <a:pt x="20" y="253"/>
                    </a:lnTo>
                    <a:lnTo>
                      <a:pt x="21" y="253"/>
                    </a:lnTo>
                    <a:lnTo>
                      <a:pt x="22" y="252"/>
                    </a:lnTo>
                    <a:lnTo>
                      <a:pt x="25" y="252"/>
                    </a:lnTo>
                    <a:lnTo>
                      <a:pt x="27" y="249"/>
                    </a:lnTo>
                    <a:lnTo>
                      <a:pt x="30" y="248"/>
                    </a:lnTo>
                    <a:lnTo>
                      <a:pt x="34" y="246"/>
                    </a:lnTo>
                    <a:lnTo>
                      <a:pt x="39" y="245"/>
                    </a:lnTo>
                    <a:lnTo>
                      <a:pt x="41" y="243"/>
                    </a:lnTo>
                    <a:lnTo>
                      <a:pt x="44" y="242"/>
                    </a:lnTo>
                    <a:lnTo>
                      <a:pt x="45" y="242"/>
                    </a:lnTo>
                    <a:lnTo>
                      <a:pt x="48" y="241"/>
                    </a:lnTo>
                    <a:lnTo>
                      <a:pt x="49" y="240"/>
                    </a:lnTo>
                    <a:lnTo>
                      <a:pt x="50" y="239"/>
                    </a:lnTo>
                    <a:lnTo>
                      <a:pt x="51" y="237"/>
                    </a:lnTo>
                    <a:lnTo>
                      <a:pt x="53" y="236"/>
                    </a:lnTo>
                    <a:lnTo>
                      <a:pt x="53" y="235"/>
                    </a:lnTo>
                    <a:lnTo>
                      <a:pt x="54" y="234"/>
                    </a:lnTo>
                    <a:lnTo>
                      <a:pt x="54" y="233"/>
                    </a:lnTo>
                    <a:lnTo>
                      <a:pt x="53" y="232"/>
                    </a:lnTo>
                    <a:lnTo>
                      <a:pt x="51" y="214"/>
                    </a:lnTo>
                    <a:lnTo>
                      <a:pt x="50" y="197"/>
                    </a:lnTo>
                    <a:lnTo>
                      <a:pt x="51" y="180"/>
                    </a:lnTo>
                    <a:lnTo>
                      <a:pt x="53" y="164"/>
                    </a:lnTo>
                    <a:lnTo>
                      <a:pt x="55" y="147"/>
                    </a:lnTo>
                    <a:lnTo>
                      <a:pt x="58" y="130"/>
                    </a:lnTo>
                    <a:lnTo>
                      <a:pt x="62" y="113"/>
                    </a:lnTo>
                    <a:lnTo>
                      <a:pt x="67" y="96"/>
                    </a:lnTo>
                    <a:lnTo>
                      <a:pt x="72" y="79"/>
                    </a:lnTo>
                    <a:lnTo>
                      <a:pt x="77" y="63"/>
                    </a:lnTo>
                    <a:lnTo>
                      <a:pt x="83" y="46"/>
                    </a:lnTo>
                    <a:lnTo>
                      <a:pt x="89" y="31"/>
                    </a:lnTo>
                    <a:lnTo>
                      <a:pt x="90" y="28"/>
                    </a:lnTo>
                    <a:lnTo>
                      <a:pt x="89" y="27"/>
                    </a:lnTo>
                    <a:lnTo>
                      <a:pt x="89" y="25"/>
                    </a:lnTo>
                    <a:lnTo>
                      <a:pt x="87" y="23"/>
                    </a:lnTo>
                    <a:lnTo>
                      <a:pt x="86" y="22"/>
                    </a:lnTo>
                    <a:lnTo>
                      <a:pt x="85" y="21"/>
                    </a:lnTo>
                    <a:lnTo>
                      <a:pt x="83" y="20"/>
                    </a:lnTo>
                    <a:lnTo>
                      <a:pt x="81" y="20"/>
                    </a:lnTo>
                    <a:lnTo>
                      <a:pt x="80" y="19"/>
                    </a:lnTo>
                    <a:lnTo>
                      <a:pt x="77" y="19"/>
                    </a:lnTo>
                    <a:lnTo>
                      <a:pt x="74" y="19"/>
                    </a:lnTo>
                    <a:lnTo>
                      <a:pt x="72" y="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 name="Freeform 761">
                <a:extLst>
                  <a:ext uri="{FF2B5EF4-FFF2-40B4-BE49-F238E27FC236}">
                    <a16:creationId xmlns:a16="http://schemas.microsoft.com/office/drawing/2014/main" id="{8E7DAC3D-79DF-E2DB-097C-78EA93AE7ACC}"/>
                  </a:ext>
                </a:extLst>
              </p:cNvPr>
              <p:cNvSpPr>
                <a:spLocks/>
              </p:cNvSpPr>
              <p:nvPr/>
            </p:nvSpPr>
            <p:spPr bwMode="auto">
              <a:xfrm rot="4459259">
                <a:off x="2907" y="2565"/>
                <a:ext cx="21" cy="112"/>
              </a:xfrm>
              <a:custGeom>
                <a:avLst/>
                <a:gdLst>
                  <a:gd name="T0" fmla="*/ 2 w 42"/>
                  <a:gd name="T1" fmla="*/ 60 h 208"/>
                  <a:gd name="T2" fmla="*/ 2 w 42"/>
                  <a:gd name="T3" fmla="*/ 59 h 208"/>
                  <a:gd name="T4" fmla="*/ 1 w 42"/>
                  <a:gd name="T5" fmla="*/ 54 h 208"/>
                  <a:gd name="T6" fmla="*/ 1 w 42"/>
                  <a:gd name="T7" fmla="*/ 54 h 208"/>
                  <a:gd name="T8" fmla="*/ 1 w 42"/>
                  <a:gd name="T9" fmla="*/ 50 h 208"/>
                  <a:gd name="T10" fmla="*/ 2 w 42"/>
                  <a:gd name="T11" fmla="*/ 40 h 208"/>
                  <a:gd name="T12" fmla="*/ 3 w 42"/>
                  <a:gd name="T13" fmla="*/ 30 h 208"/>
                  <a:gd name="T14" fmla="*/ 4 w 42"/>
                  <a:gd name="T15" fmla="*/ 25 h 208"/>
                  <a:gd name="T16" fmla="*/ 7 w 42"/>
                  <a:gd name="T17" fmla="*/ 11 h 208"/>
                  <a:gd name="T18" fmla="*/ 9 w 42"/>
                  <a:gd name="T19" fmla="*/ 6 h 208"/>
                  <a:gd name="T20" fmla="*/ 9 w 42"/>
                  <a:gd name="T21" fmla="*/ 6 h 208"/>
                  <a:gd name="T22" fmla="*/ 11 w 42"/>
                  <a:gd name="T23" fmla="*/ 2 h 208"/>
                  <a:gd name="T24" fmla="*/ 11 w 42"/>
                  <a:gd name="T25" fmla="*/ 1 h 208"/>
                  <a:gd name="T26" fmla="*/ 11 w 42"/>
                  <a:gd name="T27" fmla="*/ 1 h 208"/>
                  <a:gd name="T28" fmla="*/ 11 w 42"/>
                  <a:gd name="T29" fmla="*/ 0 h 208"/>
                  <a:gd name="T30" fmla="*/ 10 w 42"/>
                  <a:gd name="T31" fmla="*/ 1 h 208"/>
                  <a:gd name="T32" fmla="*/ 10 w 42"/>
                  <a:gd name="T33" fmla="*/ 1 h 208"/>
                  <a:gd name="T34" fmla="*/ 10 w 42"/>
                  <a:gd name="T35" fmla="*/ 1 h 208"/>
                  <a:gd name="T36" fmla="*/ 10 w 42"/>
                  <a:gd name="T37" fmla="*/ 2 h 208"/>
                  <a:gd name="T38" fmla="*/ 10 w 42"/>
                  <a:gd name="T39" fmla="*/ 2 h 208"/>
                  <a:gd name="T40" fmla="*/ 9 w 42"/>
                  <a:gd name="T41" fmla="*/ 6 h 208"/>
                  <a:gd name="T42" fmla="*/ 7 w 42"/>
                  <a:gd name="T43" fmla="*/ 11 h 208"/>
                  <a:gd name="T44" fmla="*/ 7 w 42"/>
                  <a:gd name="T45" fmla="*/ 11 h 208"/>
                  <a:gd name="T46" fmla="*/ 3 w 42"/>
                  <a:gd name="T47" fmla="*/ 25 h 208"/>
                  <a:gd name="T48" fmla="*/ 3 w 42"/>
                  <a:gd name="T49" fmla="*/ 25 h 208"/>
                  <a:gd name="T50" fmla="*/ 2 w 42"/>
                  <a:gd name="T51" fmla="*/ 30 h 208"/>
                  <a:gd name="T52" fmla="*/ 2 w 42"/>
                  <a:gd name="T53" fmla="*/ 30 h 208"/>
                  <a:gd name="T54" fmla="*/ 1 w 42"/>
                  <a:gd name="T55" fmla="*/ 40 h 208"/>
                  <a:gd name="T56" fmla="*/ 1 w 42"/>
                  <a:gd name="T57" fmla="*/ 40 h 208"/>
                  <a:gd name="T58" fmla="*/ 0 w 42"/>
                  <a:gd name="T59" fmla="*/ 50 h 208"/>
                  <a:gd name="T60" fmla="*/ 0 w 42"/>
                  <a:gd name="T61" fmla="*/ 50 h 208"/>
                  <a:gd name="T62" fmla="*/ 1 w 42"/>
                  <a:gd name="T63" fmla="*/ 54 h 208"/>
                  <a:gd name="T64" fmla="*/ 1 w 42"/>
                  <a:gd name="T65" fmla="*/ 60 h 208"/>
                  <a:gd name="T66" fmla="*/ 1 w 42"/>
                  <a:gd name="T67" fmla="*/ 60 h 208"/>
                  <a:gd name="T68" fmla="*/ 1 w 42"/>
                  <a:gd name="T69" fmla="*/ 60 h 208"/>
                  <a:gd name="T70" fmla="*/ 2 w 42"/>
                  <a:gd name="T71" fmla="*/ 6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08"/>
                  <a:gd name="T110" fmla="*/ 42 w 42"/>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08">
                    <a:moveTo>
                      <a:pt x="6" y="206"/>
                    </a:moveTo>
                    <a:lnTo>
                      <a:pt x="5" y="204"/>
                    </a:lnTo>
                    <a:lnTo>
                      <a:pt x="4" y="188"/>
                    </a:lnTo>
                    <a:lnTo>
                      <a:pt x="2" y="171"/>
                    </a:lnTo>
                    <a:lnTo>
                      <a:pt x="5" y="138"/>
                    </a:lnTo>
                    <a:lnTo>
                      <a:pt x="10" y="104"/>
                    </a:lnTo>
                    <a:lnTo>
                      <a:pt x="14" y="87"/>
                    </a:lnTo>
                    <a:lnTo>
                      <a:pt x="29" y="37"/>
                    </a:lnTo>
                    <a:lnTo>
                      <a:pt x="36" y="20"/>
                    </a:lnTo>
                    <a:lnTo>
                      <a:pt x="41" y="5"/>
                    </a:lnTo>
                    <a:lnTo>
                      <a:pt x="42" y="2"/>
                    </a:lnTo>
                    <a:lnTo>
                      <a:pt x="42" y="1"/>
                    </a:lnTo>
                    <a:lnTo>
                      <a:pt x="41" y="0"/>
                    </a:lnTo>
                    <a:lnTo>
                      <a:pt x="40" y="1"/>
                    </a:lnTo>
                    <a:lnTo>
                      <a:pt x="38" y="2"/>
                    </a:lnTo>
                    <a:lnTo>
                      <a:pt x="40" y="2"/>
                    </a:lnTo>
                    <a:lnTo>
                      <a:pt x="38" y="5"/>
                    </a:lnTo>
                    <a:lnTo>
                      <a:pt x="33" y="20"/>
                    </a:lnTo>
                    <a:lnTo>
                      <a:pt x="27" y="37"/>
                    </a:lnTo>
                    <a:lnTo>
                      <a:pt x="11" y="87"/>
                    </a:lnTo>
                    <a:lnTo>
                      <a:pt x="8" y="104"/>
                    </a:lnTo>
                    <a:lnTo>
                      <a:pt x="2" y="138"/>
                    </a:lnTo>
                    <a:lnTo>
                      <a:pt x="0" y="171"/>
                    </a:lnTo>
                    <a:lnTo>
                      <a:pt x="1" y="188"/>
                    </a:lnTo>
                    <a:lnTo>
                      <a:pt x="2" y="206"/>
                    </a:lnTo>
                    <a:lnTo>
                      <a:pt x="2" y="207"/>
                    </a:lnTo>
                    <a:lnTo>
                      <a:pt x="4" y="208"/>
                    </a:lnTo>
                    <a:lnTo>
                      <a:pt x="6" y="20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6" name="Freeform 762">
                <a:extLst>
                  <a:ext uri="{FF2B5EF4-FFF2-40B4-BE49-F238E27FC236}">
                    <a16:creationId xmlns:a16="http://schemas.microsoft.com/office/drawing/2014/main" id="{4DA3B776-03A6-355F-F461-D250BB92654E}"/>
                  </a:ext>
                </a:extLst>
              </p:cNvPr>
              <p:cNvSpPr>
                <a:spLocks/>
              </p:cNvSpPr>
              <p:nvPr/>
            </p:nvSpPr>
            <p:spPr bwMode="auto">
              <a:xfrm rot="4459259">
                <a:off x="3206" y="2491"/>
                <a:ext cx="178" cy="127"/>
              </a:xfrm>
              <a:custGeom>
                <a:avLst/>
                <a:gdLst>
                  <a:gd name="T0" fmla="*/ 88 w 346"/>
                  <a:gd name="T1" fmla="*/ 20 h 236"/>
                  <a:gd name="T2" fmla="*/ 86 w 346"/>
                  <a:gd name="T3" fmla="*/ 18 h 236"/>
                  <a:gd name="T4" fmla="*/ 84 w 346"/>
                  <a:gd name="T5" fmla="*/ 16 h 236"/>
                  <a:gd name="T6" fmla="*/ 82 w 346"/>
                  <a:gd name="T7" fmla="*/ 12 h 236"/>
                  <a:gd name="T8" fmla="*/ 81 w 346"/>
                  <a:gd name="T9" fmla="*/ 9 h 236"/>
                  <a:gd name="T10" fmla="*/ 81 w 346"/>
                  <a:gd name="T11" fmla="*/ 5 h 236"/>
                  <a:gd name="T12" fmla="*/ 81 w 346"/>
                  <a:gd name="T13" fmla="*/ 3 h 236"/>
                  <a:gd name="T14" fmla="*/ 81 w 346"/>
                  <a:gd name="T15" fmla="*/ 2 h 236"/>
                  <a:gd name="T16" fmla="*/ 80 w 346"/>
                  <a:gd name="T17" fmla="*/ 1 h 236"/>
                  <a:gd name="T18" fmla="*/ 78 w 346"/>
                  <a:gd name="T19" fmla="*/ 1 h 236"/>
                  <a:gd name="T20" fmla="*/ 76 w 346"/>
                  <a:gd name="T21" fmla="*/ 0 h 236"/>
                  <a:gd name="T22" fmla="*/ 75 w 346"/>
                  <a:gd name="T23" fmla="*/ 1 h 236"/>
                  <a:gd name="T24" fmla="*/ 69 w 346"/>
                  <a:gd name="T25" fmla="*/ 6 h 236"/>
                  <a:gd name="T26" fmla="*/ 59 w 346"/>
                  <a:gd name="T27" fmla="*/ 15 h 236"/>
                  <a:gd name="T28" fmla="*/ 49 w 346"/>
                  <a:gd name="T29" fmla="*/ 22 h 236"/>
                  <a:gd name="T30" fmla="*/ 38 w 346"/>
                  <a:gd name="T31" fmla="*/ 29 h 236"/>
                  <a:gd name="T32" fmla="*/ 26 w 346"/>
                  <a:gd name="T33" fmla="*/ 36 h 236"/>
                  <a:gd name="T34" fmla="*/ 13 w 346"/>
                  <a:gd name="T35" fmla="*/ 42 h 236"/>
                  <a:gd name="T36" fmla="*/ 7 w 346"/>
                  <a:gd name="T37" fmla="*/ 45 h 236"/>
                  <a:gd name="T38" fmla="*/ 5 w 346"/>
                  <a:gd name="T39" fmla="*/ 46 h 236"/>
                  <a:gd name="T40" fmla="*/ 4 w 346"/>
                  <a:gd name="T41" fmla="*/ 47 h 236"/>
                  <a:gd name="T42" fmla="*/ 3 w 346"/>
                  <a:gd name="T43" fmla="*/ 49 h 236"/>
                  <a:gd name="T44" fmla="*/ 2 w 346"/>
                  <a:gd name="T45" fmla="*/ 50 h 236"/>
                  <a:gd name="T46" fmla="*/ 1 w 346"/>
                  <a:gd name="T47" fmla="*/ 52 h 236"/>
                  <a:gd name="T48" fmla="*/ 1 w 346"/>
                  <a:gd name="T49" fmla="*/ 54 h 236"/>
                  <a:gd name="T50" fmla="*/ 0 w 346"/>
                  <a:gd name="T51" fmla="*/ 58 h 236"/>
                  <a:gd name="T52" fmla="*/ 1 w 346"/>
                  <a:gd name="T53" fmla="*/ 60 h 236"/>
                  <a:gd name="T54" fmla="*/ 1 w 346"/>
                  <a:gd name="T55" fmla="*/ 62 h 236"/>
                  <a:gd name="T56" fmla="*/ 3 w 346"/>
                  <a:gd name="T57" fmla="*/ 64 h 236"/>
                  <a:gd name="T58" fmla="*/ 5 w 346"/>
                  <a:gd name="T59" fmla="*/ 66 h 236"/>
                  <a:gd name="T60" fmla="*/ 7 w 346"/>
                  <a:gd name="T61" fmla="*/ 67 h 236"/>
                  <a:gd name="T62" fmla="*/ 9 w 346"/>
                  <a:gd name="T63" fmla="*/ 68 h 236"/>
                  <a:gd name="T64" fmla="*/ 10 w 346"/>
                  <a:gd name="T65" fmla="*/ 68 h 236"/>
                  <a:gd name="T66" fmla="*/ 11 w 346"/>
                  <a:gd name="T67" fmla="*/ 68 h 236"/>
                  <a:gd name="T68" fmla="*/ 12 w 346"/>
                  <a:gd name="T69" fmla="*/ 68 h 236"/>
                  <a:gd name="T70" fmla="*/ 13 w 346"/>
                  <a:gd name="T71" fmla="*/ 68 h 236"/>
                  <a:gd name="T72" fmla="*/ 19 w 346"/>
                  <a:gd name="T73" fmla="*/ 64 h 236"/>
                  <a:gd name="T74" fmla="*/ 31 w 346"/>
                  <a:gd name="T75" fmla="*/ 55 h 236"/>
                  <a:gd name="T76" fmla="*/ 43 w 346"/>
                  <a:gd name="T77" fmla="*/ 47 h 236"/>
                  <a:gd name="T78" fmla="*/ 56 w 346"/>
                  <a:gd name="T79" fmla="*/ 41 h 236"/>
                  <a:gd name="T80" fmla="*/ 69 w 346"/>
                  <a:gd name="T81" fmla="*/ 35 h 236"/>
                  <a:gd name="T82" fmla="*/ 82 w 346"/>
                  <a:gd name="T83" fmla="*/ 30 h 236"/>
                  <a:gd name="T84" fmla="*/ 90 w 346"/>
                  <a:gd name="T85" fmla="*/ 28 h 236"/>
                  <a:gd name="T86" fmla="*/ 91 w 346"/>
                  <a:gd name="T87" fmla="*/ 27 h 236"/>
                  <a:gd name="T88" fmla="*/ 91 w 346"/>
                  <a:gd name="T89" fmla="*/ 25 h 236"/>
                  <a:gd name="T90" fmla="*/ 92 w 346"/>
                  <a:gd name="T91" fmla="*/ 24 h 236"/>
                  <a:gd name="T92" fmla="*/ 91 w 346"/>
                  <a:gd name="T93" fmla="*/ 23 h 236"/>
                  <a:gd name="T94" fmla="*/ 91 w 346"/>
                  <a:gd name="T95" fmla="*/ 22 h 236"/>
                  <a:gd name="T96" fmla="*/ 90 w 346"/>
                  <a:gd name="T97" fmla="*/ 22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236"/>
                  <a:gd name="T149" fmla="*/ 346 w 346"/>
                  <a:gd name="T150" fmla="*/ 236 h 2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236">
                    <a:moveTo>
                      <a:pt x="339" y="74"/>
                    </a:moveTo>
                    <a:lnTo>
                      <a:pt x="334" y="71"/>
                    </a:lnTo>
                    <a:lnTo>
                      <a:pt x="329" y="68"/>
                    </a:lnTo>
                    <a:lnTo>
                      <a:pt x="324" y="63"/>
                    </a:lnTo>
                    <a:lnTo>
                      <a:pt x="320" y="58"/>
                    </a:lnTo>
                    <a:lnTo>
                      <a:pt x="316" y="53"/>
                    </a:lnTo>
                    <a:lnTo>
                      <a:pt x="313" y="47"/>
                    </a:lnTo>
                    <a:lnTo>
                      <a:pt x="310" y="41"/>
                    </a:lnTo>
                    <a:lnTo>
                      <a:pt x="307" y="36"/>
                    </a:lnTo>
                    <a:lnTo>
                      <a:pt x="306" y="30"/>
                    </a:lnTo>
                    <a:lnTo>
                      <a:pt x="305" y="24"/>
                    </a:lnTo>
                    <a:lnTo>
                      <a:pt x="305" y="18"/>
                    </a:lnTo>
                    <a:lnTo>
                      <a:pt x="306" y="12"/>
                    </a:lnTo>
                    <a:lnTo>
                      <a:pt x="307" y="11"/>
                    </a:lnTo>
                    <a:lnTo>
                      <a:pt x="306" y="8"/>
                    </a:lnTo>
                    <a:lnTo>
                      <a:pt x="305" y="7"/>
                    </a:lnTo>
                    <a:lnTo>
                      <a:pt x="304" y="6"/>
                    </a:lnTo>
                    <a:lnTo>
                      <a:pt x="301" y="3"/>
                    </a:lnTo>
                    <a:lnTo>
                      <a:pt x="297" y="2"/>
                    </a:lnTo>
                    <a:lnTo>
                      <a:pt x="295" y="1"/>
                    </a:lnTo>
                    <a:lnTo>
                      <a:pt x="292" y="1"/>
                    </a:lnTo>
                    <a:lnTo>
                      <a:pt x="288" y="0"/>
                    </a:lnTo>
                    <a:lnTo>
                      <a:pt x="286" y="0"/>
                    </a:lnTo>
                    <a:lnTo>
                      <a:pt x="283" y="1"/>
                    </a:lnTo>
                    <a:lnTo>
                      <a:pt x="281" y="1"/>
                    </a:lnTo>
                    <a:lnTo>
                      <a:pt x="263" y="20"/>
                    </a:lnTo>
                    <a:lnTo>
                      <a:pt x="245" y="36"/>
                    </a:lnTo>
                    <a:lnTo>
                      <a:pt x="224" y="51"/>
                    </a:lnTo>
                    <a:lnTo>
                      <a:pt x="205" y="64"/>
                    </a:lnTo>
                    <a:lnTo>
                      <a:pt x="184" y="77"/>
                    </a:lnTo>
                    <a:lnTo>
                      <a:pt x="163" y="89"/>
                    </a:lnTo>
                    <a:lnTo>
                      <a:pt x="141" y="100"/>
                    </a:lnTo>
                    <a:lnTo>
                      <a:pt x="118" y="112"/>
                    </a:lnTo>
                    <a:lnTo>
                      <a:pt x="97" y="122"/>
                    </a:lnTo>
                    <a:lnTo>
                      <a:pt x="74" y="133"/>
                    </a:lnTo>
                    <a:lnTo>
                      <a:pt x="51" y="145"/>
                    </a:lnTo>
                    <a:lnTo>
                      <a:pt x="26" y="156"/>
                    </a:lnTo>
                    <a:lnTo>
                      <a:pt x="25" y="157"/>
                    </a:lnTo>
                    <a:lnTo>
                      <a:pt x="23" y="158"/>
                    </a:lnTo>
                    <a:lnTo>
                      <a:pt x="20" y="160"/>
                    </a:lnTo>
                    <a:lnTo>
                      <a:pt x="18" y="162"/>
                    </a:lnTo>
                    <a:lnTo>
                      <a:pt x="14" y="164"/>
                    </a:lnTo>
                    <a:lnTo>
                      <a:pt x="11" y="166"/>
                    </a:lnTo>
                    <a:lnTo>
                      <a:pt x="9" y="169"/>
                    </a:lnTo>
                    <a:lnTo>
                      <a:pt x="6" y="171"/>
                    </a:lnTo>
                    <a:lnTo>
                      <a:pt x="5" y="173"/>
                    </a:lnTo>
                    <a:lnTo>
                      <a:pt x="3" y="176"/>
                    </a:lnTo>
                    <a:lnTo>
                      <a:pt x="2" y="178"/>
                    </a:lnTo>
                    <a:lnTo>
                      <a:pt x="1" y="181"/>
                    </a:lnTo>
                    <a:lnTo>
                      <a:pt x="1" y="188"/>
                    </a:lnTo>
                    <a:lnTo>
                      <a:pt x="1" y="194"/>
                    </a:lnTo>
                    <a:lnTo>
                      <a:pt x="0" y="198"/>
                    </a:lnTo>
                    <a:lnTo>
                      <a:pt x="0" y="203"/>
                    </a:lnTo>
                    <a:lnTo>
                      <a:pt x="1" y="207"/>
                    </a:lnTo>
                    <a:lnTo>
                      <a:pt x="2" y="210"/>
                    </a:lnTo>
                    <a:lnTo>
                      <a:pt x="3" y="213"/>
                    </a:lnTo>
                    <a:lnTo>
                      <a:pt x="6" y="216"/>
                    </a:lnTo>
                    <a:lnTo>
                      <a:pt x="10" y="219"/>
                    </a:lnTo>
                    <a:lnTo>
                      <a:pt x="14" y="222"/>
                    </a:lnTo>
                    <a:lnTo>
                      <a:pt x="19" y="227"/>
                    </a:lnTo>
                    <a:lnTo>
                      <a:pt x="25" y="231"/>
                    </a:lnTo>
                    <a:lnTo>
                      <a:pt x="28" y="233"/>
                    </a:lnTo>
                    <a:lnTo>
                      <a:pt x="30" y="234"/>
                    </a:lnTo>
                    <a:lnTo>
                      <a:pt x="33" y="235"/>
                    </a:lnTo>
                    <a:lnTo>
                      <a:pt x="35" y="235"/>
                    </a:lnTo>
                    <a:lnTo>
                      <a:pt x="37" y="236"/>
                    </a:lnTo>
                    <a:lnTo>
                      <a:pt x="39" y="236"/>
                    </a:lnTo>
                    <a:lnTo>
                      <a:pt x="42" y="236"/>
                    </a:lnTo>
                    <a:lnTo>
                      <a:pt x="44" y="236"/>
                    </a:lnTo>
                    <a:lnTo>
                      <a:pt x="46" y="236"/>
                    </a:lnTo>
                    <a:lnTo>
                      <a:pt x="48" y="236"/>
                    </a:lnTo>
                    <a:lnTo>
                      <a:pt x="49" y="235"/>
                    </a:lnTo>
                    <a:lnTo>
                      <a:pt x="51" y="234"/>
                    </a:lnTo>
                    <a:lnTo>
                      <a:pt x="72" y="219"/>
                    </a:lnTo>
                    <a:lnTo>
                      <a:pt x="93" y="204"/>
                    </a:lnTo>
                    <a:lnTo>
                      <a:pt x="116" y="190"/>
                    </a:lnTo>
                    <a:lnTo>
                      <a:pt x="139" y="177"/>
                    </a:lnTo>
                    <a:lnTo>
                      <a:pt x="162" y="164"/>
                    </a:lnTo>
                    <a:lnTo>
                      <a:pt x="186" y="152"/>
                    </a:lnTo>
                    <a:lnTo>
                      <a:pt x="212" y="141"/>
                    </a:lnTo>
                    <a:lnTo>
                      <a:pt x="236" y="131"/>
                    </a:lnTo>
                    <a:lnTo>
                      <a:pt x="262" y="121"/>
                    </a:lnTo>
                    <a:lnTo>
                      <a:pt x="286" y="112"/>
                    </a:lnTo>
                    <a:lnTo>
                      <a:pt x="311" y="104"/>
                    </a:lnTo>
                    <a:lnTo>
                      <a:pt x="336" y="96"/>
                    </a:lnTo>
                    <a:lnTo>
                      <a:pt x="338" y="96"/>
                    </a:lnTo>
                    <a:lnTo>
                      <a:pt x="341" y="94"/>
                    </a:lnTo>
                    <a:lnTo>
                      <a:pt x="342" y="93"/>
                    </a:lnTo>
                    <a:lnTo>
                      <a:pt x="343" y="90"/>
                    </a:lnTo>
                    <a:lnTo>
                      <a:pt x="345" y="88"/>
                    </a:lnTo>
                    <a:lnTo>
                      <a:pt x="346" y="85"/>
                    </a:lnTo>
                    <a:lnTo>
                      <a:pt x="346" y="83"/>
                    </a:lnTo>
                    <a:lnTo>
                      <a:pt x="346" y="81"/>
                    </a:lnTo>
                    <a:lnTo>
                      <a:pt x="345" y="78"/>
                    </a:lnTo>
                    <a:lnTo>
                      <a:pt x="345" y="77"/>
                    </a:lnTo>
                    <a:lnTo>
                      <a:pt x="342" y="75"/>
                    </a:lnTo>
                    <a:lnTo>
                      <a:pt x="339" y="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7" name="Freeform 763">
                <a:extLst>
                  <a:ext uri="{FF2B5EF4-FFF2-40B4-BE49-F238E27FC236}">
                    <a16:creationId xmlns:a16="http://schemas.microsoft.com/office/drawing/2014/main" id="{40F74F99-E762-4CA7-7F64-FE06BAED0ED0}"/>
                  </a:ext>
                </a:extLst>
              </p:cNvPr>
              <p:cNvSpPr>
                <a:spLocks/>
              </p:cNvSpPr>
              <p:nvPr/>
            </p:nvSpPr>
            <p:spPr bwMode="auto">
              <a:xfrm rot="4459259">
                <a:off x="3343" y="2605"/>
                <a:ext cx="18" cy="28"/>
              </a:xfrm>
              <a:custGeom>
                <a:avLst/>
                <a:gdLst>
                  <a:gd name="T0" fmla="*/ 9 w 35"/>
                  <a:gd name="T1" fmla="*/ 15 h 51"/>
                  <a:gd name="T2" fmla="*/ 9 w 35"/>
                  <a:gd name="T3" fmla="*/ 14 h 51"/>
                  <a:gd name="T4" fmla="*/ 9 w 35"/>
                  <a:gd name="T5" fmla="*/ 14 h 51"/>
                  <a:gd name="T6" fmla="*/ 7 w 35"/>
                  <a:gd name="T7" fmla="*/ 13 h 51"/>
                  <a:gd name="T8" fmla="*/ 6 w 35"/>
                  <a:gd name="T9" fmla="*/ 12 h 51"/>
                  <a:gd name="T10" fmla="*/ 4 w 35"/>
                  <a:gd name="T11" fmla="*/ 8 h 51"/>
                  <a:gd name="T12" fmla="*/ 3 w 35"/>
                  <a:gd name="T13" fmla="*/ 6 h 51"/>
                  <a:gd name="T14" fmla="*/ 2 w 35"/>
                  <a:gd name="T15" fmla="*/ 4 h 51"/>
                  <a:gd name="T16" fmla="*/ 1 w 35"/>
                  <a:gd name="T17" fmla="*/ 0 h 51"/>
                  <a:gd name="T18" fmla="*/ 1 w 35"/>
                  <a:gd name="T19" fmla="*/ 0 h 51"/>
                  <a:gd name="T20" fmla="*/ 0 w 35"/>
                  <a:gd name="T21" fmla="*/ 0 h 51"/>
                  <a:gd name="T22" fmla="*/ 1 w 35"/>
                  <a:gd name="T23" fmla="*/ 4 h 51"/>
                  <a:gd name="T24" fmla="*/ 1 w 35"/>
                  <a:gd name="T25" fmla="*/ 4 h 51"/>
                  <a:gd name="T26" fmla="*/ 2 w 35"/>
                  <a:gd name="T27" fmla="*/ 7 h 51"/>
                  <a:gd name="T28" fmla="*/ 2 w 35"/>
                  <a:gd name="T29" fmla="*/ 8 h 51"/>
                  <a:gd name="T30" fmla="*/ 3 w 35"/>
                  <a:gd name="T31" fmla="*/ 9 h 51"/>
                  <a:gd name="T32" fmla="*/ 3 w 35"/>
                  <a:gd name="T33" fmla="*/ 9 h 51"/>
                  <a:gd name="T34" fmla="*/ 5 w 35"/>
                  <a:gd name="T35" fmla="*/ 12 h 51"/>
                  <a:gd name="T36" fmla="*/ 5 w 35"/>
                  <a:gd name="T37" fmla="*/ 12 h 51"/>
                  <a:gd name="T38" fmla="*/ 6 w 35"/>
                  <a:gd name="T39" fmla="*/ 14 h 51"/>
                  <a:gd name="T40" fmla="*/ 6 w 35"/>
                  <a:gd name="T41" fmla="*/ 14 h 51"/>
                  <a:gd name="T42" fmla="*/ 8 w 35"/>
                  <a:gd name="T43" fmla="*/ 14 h 51"/>
                  <a:gd name="T44" fmla="*/ 8 w 35"/>
                  <a:gd name="T45" fmla="*/ 14 h 51"/>
                  <a:gd name="T46" fmla="*/ 9 w 35"/>
                  <a:gd name="T47" fmla="*/ 15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51"/>
                  <a:gd name="T74" fmla="*/ 35 w 3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51">
                    <a:moveTo>
                      <a:pt x="35" y="51"/>
                    </a:moveTo>
                    <a:lnTo>
                      <a:pt x="35" y="48"/>
                    </a:lnTo>
                    <a:lnTo>
                      <a:pt x="34" y="47"/>
                    </a:lnTo>
                    <a:lnTo>
                      <a:pt x="26" y="42"/>
                    </a:lnTo>
                    <a:lnTo>
                      <a:pt x="21" y="38"/>
                    </a:lnTo>
                    <a:lnTo>
                      <a:pt x="14" y="28"/>
                    </a:lnTo>
                    <a:lnTo>
                      <a:pt x="9" y="20"/>
                    </a:lnTo>
                    <a:lnTo>
                      <a:pt x="5" y="12"/>
                    </a:lnTo>
                    <a:lnTo>
                      <a:pt x="2" y="0"/>
                    </a:lnTo>
                    <a:lnTo>
                      <a:pt x="1" y="0"/>
                    </a:lnTo>
                    <a:lnTo>
                      <a:pt x="0" y="0"/>
                    </a:lnTo>
                    <a:lnTo>
                      <a:pt x="2" y="12"/>
                    </a:lnTo>
                    <a:lnTo>
                      <a:pt x="7" y="23"/>
                    </a:lnTo>
                    <a:lnTo>
                      <a:pt x="7" y="25"/>
                    </a:lnTo>
                    <a:lnTo>
                      <a:pt x="11" y="31"/>
                    </a:lnTo>
                    <a:lnTo>
                      <a:pt x="19" y="40"/>
                    </a:lnTo>
                    <a:lnTo>
                      <a:pt x="24" y="45"/>
                    </a:lnTo>
                    <a:lnTo>
                      <a:pt x="29" y="48"/>
                    </a:lnTo>
                    <a:lnTo>
                      <a:pt x="30" y="48"/>
                    </a:lnTo>
                    <a:lnTo>
                      <a:pt x="35" y="5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8" name="Freeform 764">
                <a:extLst>
                  <a:ext uri="{FF2B5EF4-FFF2-40B4-BE49-F238E27FC236}">
                    <a16:creationId xmlns:a16="http://schemas.microsoft.com/office/drawing/2014/main" id="{8DB8B7B4-0B41-C5E9-2B5B-CD6AC91ED7CE}"/>
                  </a:ext>
                </a:extLst>
              </p:cNvPr>
              <p:cNvSpPr>
                <a:spLocks/>
              </p:cNvSpPr>
              <p:nvPr/>
            </p:nvSpPr>
            <p:spPr bwMode="auto">
              <a:xfrm rot="4459259">
                <a:off x="3247" y="2499"/>
                <a:ext cx="133" cy="84"/>
              </a:xfrm>
              <a:custGeom>
                <a:avLst/>
                <a:gdLst>
                  <a:gd name="T0" fmla="*/ 68 w 257"/>
                  <a:gd name="T1" fmla="*/ 0 h 158"/>
                  <a:gd name="T2" fmla="*/ 64 w 257"/>
                  <a:gd name="T3" fmla="*/ 5 h 158"/>
                  <a:gd name="T4" fmla="*/ 59 w 257"/>
                  <a:gd name="T5" fmla="*/ 10 h 158"/>
                  <a:gd name="T6" fmla="*/ 53 w 257"/>
                  <a:gd name="T7" fmla="*/ 14 h 158"/>
                  <a:gd name="T8" fmla="*/ 48 w 257"/>
                  <a:gd name="T9" fmla="*/ 18 h 158"/>
                  <a:gd name="T10" fmla="*/ 42 w 257"/>
                  <a:gd name="T11" fmla="*/ 21 h 158"/>
                  <a:gd name="T12" fmla="*/ 35 w 257"/>
                  <a:gd name="T13" fmla="*/ 26 h 158"/>
                  <a:gd name="T14" fmla="*/ 32 w 257"/>
                  <a:gd name="T15" fmla="*/ 28 h 158"/>
                  <a:gd name="T16" fmla="*/ 32 w 257"/>
                  <a:gd name="T17" fmla="*/ 28 h 158"/>
                  <a:gd name="T18" fmla="*/ 25 w 257"/>
                  <a:gd name="T19" fmla="*/ 31 h 158"/>
                  <a:gd name="T20" fmla="*/ 20 w 257"/>
                  <a:gd name="T21" fmla="*/ 34 h 158"/>
                  <a:gd name="T22" fmla="*/ 13 w 257"/>
                  <a:gd name="T23" fmla="*/ 37 h 158"/>
                  <a:gd name="T24" fmla="*/ 13 w 257"/>
                  <a:gd name="T25" fmla="*/ 37 h 158"/>
                  <a:gd name="T26" fmla="*/ 7 w 257"/>
                  <a:gd name="T27" fmla="*/ 41 h 158"/>
                  <a:gd name="T28" fmla="*/ 1 w 257"/>
                  <a:gd name="T29" fmla="*/ 44 h 158"/>
                  <a:gd name="T30" fmla="*/ 1 w 257"/>
                  <a:gd name="T31" fmla="*/ 44 h 158"/>
                  <a:gd name="T32" fmla="*/ 0 w 257"/>
                  <a:gd name="T33" fmla="*/ 44 h 158"/>
                  <a:gd name="T34" fmla="*/ 1 w 257"/>
                  <a:gd name="T35" fmla="*/ 44 h 158"/>
                  <a:gd name="T36" fmla="*/ 1 w 257"/>
                  <a:gd name="T37" fmla="*/ 45 h 158"/>
                  <a:gd name="T38" fmla="*/ 1 w 257"/>
                  <a:gd name="T39" fmla="*/ 44 h 158"/>
                  <a:gd name="T40" fmla="*/ 7 w 257"/>
                  <a:gd name="T41" fmla="*/ 41 h 158"/>
                  <a:gd name="T42" fmla="*/ 7 w 257"/>
                  <a:gd name="T43" fmla="*/ 41 h 158"/>
                  <a:gd name="T44" fmla="*/ 13 w 257"/>
                  <a:gd name="T45" fmla="*/ 38 h 158"/>
                  <a:gd name="T46" fmla="*/ 20 w 257"/>
                  <a:gd name="T47" fmla="*/ 35 h 158"/>
                  <a:gd name="T48" fmla="*/ 20 w 257"/>
                  <a:gd name="T49" fmla="*/ 35 h 158"/>
                  <a:gd name="T50" fmla="*/ 25 w 257"/>
                  <a:gd name="T51" fmla="*/ 32 h 158"/>
                  <a:gd name="T52" fmla="*/ 25 w 257"/>
                  <a:gd name="T53" fmla="*/ 32 h 158"/>
                  <a:gd name="T54" fmla="*/ 32 w 257"/>
                  <a:gd name="T55" fmla="*/ 29 h 158"/>
                  <a:gd name="T56" fmla="*/ 37 w 257"/>
                  <a:gd name="T57" fmla="*/ 26 h 158"/>
                  <a:gd name="T58" fmla="*/ 37 w 257"/>
                  <a:gd name="T59" fmla="*/ 26 h 158"/>
                  <a:gd name="T60" fmla="*/ 43 w 257"/>
                  <a:gd name="T61" fmla="*/ 22 h 158"/>
                  <a:gd name="T62" fmla="*/ 43 w 257"/>
                  <a:gd name="T63" fmla="*/ 22 h 158"/>
                  <a:gd name="T64" fmla="*/ 49 w 257"/>
                  <a:gd name="T65" fmla="*/ 19 h 158"/>
                  <a:gd name="T66" fmla="*/ 49 w 257"/>
                  <a:gd name="T67" fmla="*/ 19 h 158"/>
                  <a:gd name="T68" fmla="*/ 54 w 257"/>
                  <a:gd name="T69" fmla="*/ 15 h 158"/>
                  <a:gd name="T70" fmla="*/ 54 w 257"/>
                  <a:gd name="T71" fmla="*/ 15 h 158"/>
                  <a:gd name="T72" fmla="*/ 60 w 257"/>
                  <a:gd name="T73" fmla="*/ 11 h 158"/>
                  <a:gd name="T74" fmla="*/ 60 w 257"/>
                  <a:gd name="T75" fmla="*/ 11 h 158"/>
                  <a:gd name="T76" fmla="*/ 64 w 257"/>
                  <a:gd name="T77" fmla="*/ 6 h 158"/>
                  <a:gd name="T78" fmla="*/ 64 w 257"/>
                  <a:gd name="T79" fmla="*/ 6 h 158"/>
                  <a:gd name="T80" fmla="*/ 69 w 257"/>
                  <a:gd name="T81" fmla="*/ 1 h 158"/>
                  <a:gd name="T82" fmla="*/ 68 w 257"/>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158"/>
                  <a:gd name="T128" fmla="*/ 257 w 25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158">
                    <a:moveTo>
                      <a:pt x="255" y="0"/>
                    </a:moveTo>
                    <a:lnTo>
                      <a:pt x="238" y="19"/>
                    </a:lnTo>
                    <a:lnTo>
                      <a:pt x="220" y="34"/>
                    </a:lnTo>
                    <a:lnTo>
                      <a:pt x="199" y="50"/>
                    </a:lnTo>
                    <a:lnTo>
                      <a:pt x="180" y="63"/>
                    </a:lnTo>
                    <a:lnTo>
                      <a:pt x="158" y="76"/>
                    </a:lnTo>
                    <a:lnTo>
                      <a:pt x="131" y="91"/>
                    </a:lnTo>
                    <a:lnTo>
                      <a:pt x="117" y="99"/>
                    </a:lnTo>
                    <a:lnTo>
                      <a:pt x="94" y="110"/>
                    </a:lnTo>
                    <a:lnTo>
                      <a:pt x="73" y="121"/>
                    </a:lnTo>
                    <a:lnTo>
                      <a:pt x="50" y="132"/>
                    </a:lnTo>
                    <a:lnTo>
                      <a:pt x="27" y="144"/>
                    </a:lnTo>
                    <a:lnTo>
                      <a:pt x="2" y="154"/>
                    </a:lnTo>
                    <a:lnTo>
                      <a:pt x="1" y="154"/>
                    </a:lnTo>
                    <a:lnTo>
                      <a:pt x="0" y="156"/>
                    </a:lnTo>
                    <a:lnTo>
                      <a:pt x="1" y="157"/>
                    </a:lnTo>
                    <a:lnTo>
                      <a:pt x="2" y="158"/>
                    </a:lnTo>
                    <a:lnTo>
                      <a:pt x="4" y="157"/>
                    </a:lnTo>
                    <a:lnTo>
                      <a:pt x="27" y="146"/>
                    </a:lnTo>
                    <a:lnTo>
                      <a:pt x="50" y="134"/>
                    </a:lnTo>
                    <a:lnTo>
                      <a:pt x="73" y="124"/>
                    </a:lnTo>
                    <a:lnTo>
                      <a:pt x="94" y="113"/>
                    </a:lnTo>
                    <a:lnTo>
                      <a:pt x="117" y="101"/>
                    </a:lnTo>
                    <a:lnTo>
                      <a:pt x="139" y="90"/>
                    </a:lnTo>
                    <a:lnTo>
                      <a:pt x="140" y="90"/>
                    </a:lnTo>
                    <a:lnTo>
                      <a:pt x="161" y="78"/>
                    </a:lnTo>
                    <a:lnTo>
                      <a:pt x="183" y="65"/>
                    </a:lnTo>
                    <a:lnTo>
                      <a:pt x="202" y="52"/>
                    </a:lnTo>
                    <a:lnTo>
                      <a:pt x="222" y="37"/>
                    </a:lnTo>
                    <a:lnTo>
                      <a:pt x="240" y="21"/>
                    </a:lnTo>
                    <a:lnTo>
                      <a:pt x="257" y="3"/>
                    </a:lnTo>
                    <a:lnTo>
                      <a:pt x="255"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9" name="Freeform 765">
                <a:extLst>
                  <a:ext uri="{FF2B5EF4-FFF2-40B4-BE49-F238E27FC236}">
                    <a16:creationId xmlns:a16="http://schemas.microsoft.com/office/drawing/2014/main" id="{15591679-0C0B-B5AE-C1A3-C660DA9FC0E6}"/>
                  </a:ext>
                </a:extLst>
              </p:cNvPr>
              <p:cNvSpPr>
                <a:spLocks/>
              </p:cNvSpPr>
              <p:nvPr/>
            </p:nvSpPr>
            <p:spPr bwMode="auto">
              <a:xfrm rot="4459259">
                <a:off x="3212" y="2487"/>
                <a:ext cx="14" cy="13"/>
              </a:xfrm>
              <a:custGeom>
                <a:avLst/>
                <a:gdLst>
                  <a:gd name="T0" fmla="*/ 0 w 27"/>
                  <a:gd name="T1" fmla="*/ 1 h 22"/>
                  <a:gd name="T2" fmla="*/ 0 w 27"/>
                  <a:gd name="T3" fmla="*/ 1 h 22"/>
                  <a:gd name="T4" fmla="*/ 0 w 27"/>
                  <a:gd name="T5" fmla="*/ 1 h 22"/>
                  <a:gd name="T6" fmla="*/ 1 w 27"/>
                  <a:gd name="T7" fmla="*/ 2 h 22"/>
                  <a:gd name="T8" fmla="*/ 1 w 27"/>
                  <a:gd name="T9" fmla="*/ 2 h 22"/>
                  <a:gd name="T10" fmla="*/ 2 w 27"/>
                  <a:gd name="T11" fmla="*/ 2 h 22"/>
                  <a:gd name="T12" fmla="*/ 2 w 27"/>
                  <a:gd name="T13" fmla="*/ 1 h 22"/>
                  <a:gd name="T14" fmla="*/ 2 w 27"/>
                  <a:gd name="T15" fmla="*/ 1 h 22"/>
                  <a:gd name="T16" fmla="*/ 1 w 27"/>
                  <a:gd name="T17" fmla="*/ 1 h 22"/>
                  <a:gd name="T18" fmla="*/ 1 w 27"/>
                  <a:gd name="T19" fmla="*/ 1 h 22"/>
                  <a:gd name="T20" fmla="*/ 1 w 27"/>
                  <a:gd name="T21" fmla="*/ 1 h 22"/>
                  <a:gd name="T22" fmla="*/ 1 w 27"/>
                  <a:gd name="T23" fmla="*/ 2 h 22"/>
                  <a:gd name="T24" fmla="*/ 2 w 27"/>
                  <a:gd name="T25" fmla="*/ 3 h 22"/>
                  <a:gd name="T26" fmla="*/ 4 w 27"/>
                  <a:gd name="T27" fmla="*/ 5 h 22"/>
                  <a:gd name="T28" fmla="*/ 4 w 27"/>
                  <a:gd name="T29" fmla="*/ 5 h 22"/>
                  <a:gd name="T30" fmla="*/ 6 w 27"/>
                  <a:gd name="T31" fmla="*/ 7 h 22"/>
                  <a:gd name="T32" fmla="*/ 6 w 27"/>
                  <a:gd name="T33" fmla="*/ 8 h 22"/>
                  <a:gd name="T34" fmla="*/ 7 w 27"/>
                  <a:gd name="T35" fmla="*/ 7 h 22"/>
                  <a:gd name="T36" fmla="*/ 7 w 27"/>
                  <a:gd name="T37" fmla="*/ 7 h 22"/>
                  <a:gd name="T38" fmla="*/ 6 w 27"/>
                  <a:gd name="T39" fmla="*/ 6 h 22"/>
                  <a:gd name="T40" fmla="*/ 6 w 27"/>
                  <a:gd name="T41" fmla="*/ 6 h 22"/>
                  <a:gd name="T42" fmla="*/ 5 w 27"/>
                  <a:gd name="T43" fmla="*/ 5 h 22"/>
                  <a:gd name="T44" fmla="*/ 3 w 27"/>
                  <a:gd name="T45" fmla="*/ 2 h 22"/>
                  <a:gd name="T46" fmla="*/ 3 w 27"/>
                  <a:gd name="T47" fmla="*/ 2 h 22"/>
                  <a:gd name="T48" fmla="*/ 2 w 27"/>
                  <a:gd name="T49" fmla="*/ 1 h 22"/>
                  <a:gd name="T50" fmla="*/ 1 w 27"/>
                  <a:gd name="T51" fmla="*/ 0 h 22"/>
                  <a:gd name="T52" fmla="*/ 1 w 27"/>
                  <a:gd name="T53" fmla="*/ 1 h 22"/>
                  <a:gd name="T54" fmla="*/ 0 w 27"/>
                  <a:gd name="T55" fmla="*/ 1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
                  <a:gd name="T85" fmla="*/ 0 h 22"/>
                  <a:gd name="T86" fmla="*/ 27 w 27"/>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 h="22">
                    <a:moveTo>
                      <a:pt x="0" y="1"/>
                    </a:moveTo>
                    <a:lnTo>
                      <a:pt x="0" y="1"/>
                    </a:lnTo>
                    <a:lnTo>
                      <a:pt x="0" y="2"/>
                    </a:lnTo>
                    <a:lnTo>
                      <a:pt x="3" y="5"/>
                    </a:lnTo>
                    <a:lnTo>
                      <a:pt x="4" y="5"/>
                    </a:lnTo>
                    <a:lnTo>
                      <a:pt x="5" y="5"/>
                    </a:lnTo>
                    <a:lnTo>
                      <a:pt x="5" y="4"/>
                    </a:lnTo>
                    <a:lnTo>
                      <a:pt x="5" y="3"/>
                    </a:lnTo>
                    <a:lnTo>
                      <a:pt x="4" y="3"/>
                    </a:lnTo>
                    <a:lnTo>
                      <a:pt x="3" y="3"/>
                    </a:lnTo>
                    <a:lnTo>
                      <a:pt x="3" y="4"/>
                    </a:lnTo>
                    <a:lnTo>
                      <a:pt x="3" y="5"/>
                    </a:lnTo>
                    <a:lnTo>
                      <a:pt x="7" y="8"/>
                    </a:lnTo>
                    <a:lnTo>
                      <a:pt x="16" y="16"/>
                    </a:lnTo>
                    <a:lnTo>
                      <a:pt x="22" y="20"/>
                    </a:lnTo>
                    <a:lnTo>
                      <a:pt x="24" y="22"/>
                    </a:lnTo>
                    <a:lnTo>
                      <a:pt x="26" y="21"/>
                    </a:lnTo>
                    <a:lnTo>
                      <a:pt x="27" y="20"/>
                    </a:lnTo>
                    <a:lnTo>
                      <a:pt x="24" y="17"/>
                    </a:lnTo>
                    <a:lnTo>
                      <a:pt x="18" y="14"/>
                    </a:lnTo>
                    <a:lnTo>
                      <a:pt x="9" y="5"/>
                    </a:lnTo>
                    <a:lnTo>
                      <a:pt x="5" y="3"/>
                    </a:lnTo>
                    <a:lnTo>
                      <a:pt x="3" y="0"/>
                    </a:lnTo>
                    <a:lnTo>
                      <a:pt x="1" y="1"/>
                    </a:lnTo>
                    <a:lnTo>
                      <a:pt x="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0" name="Freeform 766">
                <a:extLst>
                  <a:ext uri="{FF2B5EF4-FFF2-40B4-BE49-F238E27FC236}">
                    <a16:creationId xmlns:a16="http://schemas.microsoft.com/office/drawing/2014/main" id="{88071D6F-11CA-E30F-11B7-FA4C5B3EF625}"/>
                  </a:ext>
                </a:extLst>
              </p:cNvPr>
              <p:cNvSpPr>
                <a:spLocks/>
              </p:cNvSpPr>
              <p:nvPr/>
            </p:nvSpPr>
            <p:spPr bwMode="auto">
              <a:xfrm rot="4459259">
                <a:off x="3214" y="2502"/>
                <a:ext cx="2" cy="3"/>
              </a:xfrm>
              <a:custGeom>
                <a:avLst/>
                <a:gdLst>
                  <a:gd name="T0" fmla="*/ 1 w 3"/>
                  <a:gd name="T1" fmla="*/ 1 h 5"/>
                  <a:gd name="T2" fmla="*/ 1 w 3"/>
                  <a:gd name="T3" fmla="*/ 1 h 5"/>
                  <a:gd name="T4" fmla="*/ 1 w 3"/>
                  <a:gd name="T5" fmla="*/ 1 h 5"/>
                  <a:gd name="T6" fmla="*/ 1 w 3"/>
                  <a:gd name="T7" fmla="*/ 1 h 5"/>
                  <a:gd name="T8" fmla="*/ 1 w 3"/>
                  <a:gd name="T9" fmla="*/ 1 h 5"/>
                  <a:gd name="T10" fmla="*/ 1 w 3"/>
                  <a:gd name="T11" fmla="*/ 1 h 5"/>
                  <a:gd name="T12" fmla="*/ 1 w 3"/>
                  <a:gd name="T13" fmla="*/ 1 h 5"/>
                  <a:gd name="T14" fmla="*/ 0 w 3"/>
                  <a:gd name="T15" fmla="*/ 1 h 5"/>
                  <a:gd name="T16" fmla="*/ 1 w 3"/>
                  <a:gd name="T17" fmla="*/ 2 h 5"/>
                  <a:gd name="T18" fmla="*/ 1 w 3"/>
                  <a:gd name="T19" fmla="*/ 2 h 5"/>
                  <a:gd name="T20" fmla="*/ 1 w 3"/>
                  <a:gd name="T21" fmla="*/ 1 h 5"/>
                  <a:gd name="T22" fmla="*/ 1 w 3"/>
                  <a:gd name="T23" fmla="*/ 0 h 5"/>
                  <a:gd name="T24" fmla="*/ 1 w 3"/>
                  <a:gd name="T25" fmla="*/ 0 h 5"/>
                  <a:gd name="T26" fmla="*/ 1 w 3"/>
                  <a:gd name="T27" fmla="*/ 1 h 5"/>
                  <a:gd name="T28" fmla="*/ 1 w 3"/>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5"/>
                  <a:gd name="T47" fmla="*/ 3 w 3"/>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5">
                    <a:moveTo>
                      <a:pt x="1" y="3"/>
                    </a:moveTo>
                    <a:lnTo>
                      <a:pt x="1" y="3"/>
                    </a:lnTo>
                    <a:lnTo>
                      <a:pt x="1" y="2"/>
                    </a:lnTo>
                    <a:lnTo>
                      <a:pt x="2" y="2"/>
                    </a:lnTo>
                    <a:lnTo>
                      <a:pt x="1" y="2"/>
                    </a:lnTo>
                    <a:lnTo>
                      <a:pt x="1" y="1"/>
                    </a:lnTo>
                    <a:lnTo>
                      <a:pt x="1" y="2"/>
                    </a:lnTo>
                    <a:lnTo>
                      <a:pt x="0" y="2"/>
                    </a:lnTo>
                    <a:lnTo>
                      <a:pt x="1" y="5"/>
                    </a:lnTo>
                    <a:lnTo>
                      <a:pt x="3" y="5"/>
                    </a:lnTo>
                    <a:lnTo>
                      <a:pt x="3" y="2"/>
                    </a:lnTo>
                    <a:lnTo>
                      <a:pt x="3" y="0"/>
                    </a:lnTo>
                    <a:lnTo>
                      <a:pt x="1" y="0"/>
                    </a:lnTo>
                    <a:lnTo>
                      <a:pt x="1" y="2"/>
                    </a:lnTo>
                    <a:lnTo>
                      <a:pt x="1"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1" name="Freeform 767">
                <a:extLst>
                  <a:ext uri="{FF2B5EF4-FFF2-40B4-BE49-F238E27FC236}">
                    <a16:creationId xmlns:a16="http://schemas.microsoft.com/office/drawing/2014/main" id="{351A88AB-F1E4-4674-77BC-396CBDC09604}"/>
                  </a:ext>
                </a:extLst>
              </p:cNvPr>
              <p:cNvSpPr>
                <a:spLocks/>
              </p:cNvSpPr>
              <p:nvPr/>
            </p:nvSpPr>
            <p:spPr bwMode="auto">
              <a:xfrm rot="4459259">
                <a:off x="3198" y="2534"/>
                <a:ext cx="152" cy="79"/>
              </a:xfrm>
              <a:custGeom>
                <a:avLst/>
                <a:gdLst>
                  <a:gd name="T0" fmla="*/ 1 w 296"/>
                  <a:gd name="T1" fmla="*/ 42 h 147"/>
                  <a:gd name="T2" fmla="*/ 2 w 296"/>
                  <a:gd name="T3" fmla="*/ 41 h 147"/>
                  <a:gd name="T4" fmla="*/ 7 w 296"/>
                  <a:gd name="T5" fmla="*/ 37 h 147"/>
                  <a:gd name="T6" fmla="*/ 12 w 296"/>
                  <a:gd name="T7" fmla="*/ 33 h 147"/>
                  <a:gd name="T8" fmla="*/ 18 w 296"/>
                  <a:gd name="T9" fmla="*/ 29 h 147"/>
                  <a:gd name="T10" fmla="*/ 33 w 296"/>
                  <a:gd name="T11" fmla="*/ 20 h 147"/>
                  <a:gd name="T12" fmla="*/ 36 w 296"/>
                  <a:gd name="T13" fmla="*/ 18 h 147"/>
                  <a:gd name="T14" fmla="*/ 44 w 296"/>
                  <a:gd name="T15" fmla="*/ 15 h 147"/>
                  <a:gd name="T16" fmla="*/ 44 w 296"/>
                  <a:gd name="T17" fmla="*/ 15 h 147"/>
                  <a:gd name="T18" fmla="*/ 50 w 296"/>
                  <a:gd name="T19" fmla="*/ 12 h 147"/>
                  <a:gd name="T20" fmla="*/ 56 w 296"/>
                  <a:gd name="T21" fmla="*/ 9 h 147"/>
                  <a:gd name="T22" fmla="*/ 56 w 296"/>
                  <a:gd name="T23" fmla="*/ 9 h 147"/>
                  <a:gd name="T24" fmla="*/ 63 w 296"/>
                  <a:gd name="T25" fmla="*/ 6 h 147"/>
                  <a:gd name="T26" fmla="*/ 70 w 296"/>
                  <a:gd name="T27" fmla="*/ 4 h 147"/>
                  <a:gd name="T28" fmla="*/ 70 w 296"/>
                  <a:gd name="T29" fmla="*/ 4 h 147"/>
                  <a:gd name="T30" fmla="*/ 75 w 296"/>
                  <a:gd name="T31" fmla="*/ 2 h 147"/>
                  <a:gd name="T32" fmla="*/ 77 w 296"/>
                  <a:gd name="T33" fmla="*/ 2 h 147"/>
                  <a:gd name="T34" fmla="*/ 77 w 296"/>
                  <a:gd name="T35" fmla="*/ 2 h 147"/>
                  <a:gd name="T36" fmla="*/ 77 w 296"/>
                  <a:gd name="T37" fmla="*/ 2 h 147"/>
                  <a:gd name="T38" fmla="*/ 78 w 296"/>
                  <a:gd name="T39" fmla="*/ 1 h 147"/>
                  <a:gd name="T40" fmla="*/ 78 w 296"/>
                  <a:gd name="T41" fmla="*/ 1 h 147"/>
                  <a:gd name="T42" fmla="*/ 78 w 296"/>
                  <a:gd name="T43" fmla="*/ 0 h 147"/>
                  <a:gd name="T44" fmla="*/ 77 w 296"/>
                  <a:gd name="T45" fmla="*/ 1 h 147"/>
                  <a:gd name="T46" fmla="*/ 76 w 296"/>
                  <a:gd name="T47" fmla="*/ 1 h 147"/>
                  <a:gd name="T48" fmla="*/ 75 w 296"/>
                  <a:gd name="T49" fmla="*/ 2 h 147"/>
                  <a:gd name="T50" fmla="*/ 76 w 296"/>
                  <a:gd name="T51" fmla="*/ 2 h 147"/>
                  <a:gd name="T52" fmla="*/ 76 w 296"/>
                  <a:gd name="T53" fmla="*/ 2 h 147"/>
                  <a:gd name="T54" fmla="*/ 76 w 296"/>
                  <a:gd name="T55" fmla="*/ 2 h 147"/>
                  <a:gd name="T56" fmla="*/ 77 w 296"/>
                  <a:gd name="T57" fmla="*/ 2 h 147"/>
                  <a:gd name="T58" fmla="*/ 76 w 296"/>
                  <a:gd name="T59" fmla="*/ 2 h 147"/>
                  <a:gd name="T60" fmla="*/ 76 w 296"/>
                  <a:gd name="T61" fmla="*/ 1 h 147"/>
                  <a:gd name="T62" fmla="*/ 70 w 296"/>
                  <a:gd name="T63" fmla="*/ 3 h 147"/>
                  <a:gd name="T64" fmla="*/ 63 w 296"/>
                  <a:gd name="T65" fmla="*/ 5 h 147"/>
                  <a:gd name="T66" fmla="*/ 63 w 296"/>
                  <a:gd name="T67" fmla="*/ 5 h 147"/>
                  <a:gd name="T68" fmla="*/ 56 w 296"/>
                  <a:gd name="T69" fmla="*/ 9 h 147"/>
                  <a:gd name="T70" fmla="*/ 50 w 296"/>
                  <a:gd name="T71" fmla="*/ 11 h 147"/>
                  <a:gd name="T72" fmla="*/ 50 w 296"/>
                  <a:gd name="T73" fmla="*/ 11 h 147"/>
                  <a:gd name="T74" fmla="*/ 44 w 296"/>
                  <a:gd name="T75" fmla="*/ 14 h 147"/>
                  <a:gd name="T76" fmla="*/ 36 w 296"/>
                  <a:gd name="T77" fmla="*/ 17 h 147"/>
                  <a:gd name="T78" fmla="*/ 36 w 296"/>
                  <a:gd name="T79" fmla="*/ 17 h 147"/>
                  <a:gd name="T80" fmla="*/ 30 w 296"/>
                  <a:gd name="T81" fmla="*/ 21 h 147"/>
                  <a:gd name="T82" fmla="*/ 30 w 296"/>
                  <a:gd name="T83" fmla="*/ 21 h 147"/>
                  <a:gd name="T84" fmla="*/ 18 w 296"/>
                  <a:gd name="T85" fmla="*/ 28 h 147"/>
                  <a:gd name="T86" fmla="*/ 18 w 296"/>
                  <a:gd name="T87" fmla="*/ 28 h 147"/>
                  <a:gd name="T88" fmla="*/ 12 w 296"/>
                  <a:gd name="T89" fmla="*/ 32 h 147"/>
                  <a:gd name="T90" fmla="*/ 12 w 296"/>
                  <a:gd name="T91" fmla="*/ 32 h 147"/>
                  <a:gd name="T92" fmla="*/ 6 w 296"/>
                  <a:gd name="T93" fmla="*/ 37 h 147"/>
                  <a:gd name="T94" fmla="*/ 6 w 296"/>
                  <a:gd name="T95" fmla="*/ 37 h 147"/>
                  <a:gd name="T96" fmla="*/ 1 w 296"/>
                  <a:gd name="T97" fmla="*/ 41 h 147"/>
                  <a:gd name="T98" fmla="*/ 1 w 296"/>
                  <a:gd name="T99" fmla="*/ 41 h 147"/>
                  <a:gd name="T100" fmla="*/ 0 w 296"/>
                  <a:gd name="T101" fmla="*/ 41 h 147"/>
                  <a:gd name="T102" fmla="*/ 1 w 296"/>
                  <a:gd name="T103" fmla="*/ 42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6"/>
                  <a:gd name="T157" fmla="*/ 0 h 147"/>
                  <a:gd name="T158" fmla="*/ 296 w 29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6" h="147">
                    <a:moveTo>
                      <a:pt x="2" y="147"/>
                    </a:moveTo>
                    <a:lnTo>
                      <a:pt x="5" y="144"/>
                    </a:lnTo>
                    <a:lnTo>
                      <a:pt x="27" y="129"/>
                    </a:lnTo>
                    <a:lnTo>
                      <a:pt x="47" y="115"/>
                    </a:lnTo>
                    <a:lnTo>
                      <a:pt x="70" y="100"/>
                    </a:lnTo>
                    <a:lnTo>
                      <a:pt x="124" y="71"/>
                    </a:lnTo>
                    <a:lnTo>
                      <a:pt x="139" y="62"/>
                    </a:lnTo>
                    <a:lnTo>
                      <a:pt x="165" y="52"/>
                    </a:lnTo>
                    <a:lnTo>
                      <a:pt x="189" y="41"/>
                    </a:lnTo>
                    <a:lnTo>
                      <a:pt x="215" y="31"/>
                    </a:lnTo>
                    <a:lnTo>
                      <a:pt x="239" y="22"/>
                    </a:lnTo>
                    <a:lnTo>
                      <a:pt x="264" y="15"/>
                    </a:lnTo>
                    <a:lnTo>
                      <a:pt x="286" y="8"/>
                    </a:lnTo>
                    <a:lnTo>
                      <a:pt x="291" y="8"/>
                    </a:lnTo>
                    <a:lnTo>
                      <a:pt x="291" y="6"/>
                    </a:lnTo>
                    <a:lnTo>
                      <a:pt x="292" y="6"/>
                    </a:lnTo>
                    <a:lnTo>
                      <a:pt x="296" y="3"/>
                    </a:lnTo>
                    <a:lnTo>
                      <a:pt x="295" y="2"/>
                    </a:lnTo>
                    <a:lnTo>
                      <a:pt x="294" y="0"/>
                    </a:lnTo>
                    <a:lnTo>
                      <a:pt x="291" y="3"/>
                    </a:lnTo>
                    <a:lnTo>
                      <a:pt x="289" y="3"/>
                    </a:lnTo>
                    <a:lnTo>
                      <a:pt x="287" y="5"/>
                    </a:lnTo>
                    <a:lnTo>
                      <a:pt x="289" y="5"/>
                    </a:lnTo>
                    <a:lnTo>
                      <a:pt x="289" y="6"/>
                    </a:lnTo>
                    <a:lnTo>
                      <a:pt x="289" y="5"/>
                    </a:lnTo>
                    <a:lnTo>
                      <a:pt x="290" y="5"/>
                    </a:lnTo>
                    <a:lnTo>
                      <a:pt x="289" y="5"/>
                    </a:lnTo>
                    <a:lnTo>
                      <a:pt x="289" y="4"/>
                    </a:lnTo>
                    <a:lnTo>
                      <a:pt x="264" y="12"/>
                    </a:lnTo>
                    <a:lnTo>
                      <a:pt x="239" y="19"/>
                    </a:lnTo>
                    <a:lnTo>
                      <a:pt x="215" y="29"/>
                    </a:lnTo>
                    <a:lnTo>
                      <a:pt x="189" y="38"/>
                    </a:lnTo>
                    <a:lnTo>
                      <a:pt x="165" y="49"/>
                    </a:lnTo>
                    <a:lnTo>
                      <a:pt x="139" y="60"/>
                    </a:lnTo>
                    <a:lnTo>
                      <a:pt x="115" y="72"/>
                    </a:lnTo>
                    <a:lnTo>
                      <a:pt x="114" y="72"/>
                    </a:lnTo>
                    <a:lnTo>
                      <a:pt x="68" y="98"/>
                    </a:lnTo>
                    <a:lnTo>
                      <a:pt x="45" y="112"/>
                    </a:lnTo>
                    <a:lnTo>
                      <a:pt x="24" y="126"/>
                    </a:lnTo>
                    <a:lnTo>
                      <a:pt x="2" y="142"/>
                    </a:lnTo>
                    <a:lnTo>
                      <a:pt x="0" y="144"/>
                    </a:lnTo>
                    <a:lnTo>
                      <a:pt x="2" y="14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2" name="Freeform 768">
                <a:extLst>
                  <a:ext uri="{FF2B5EF4-FFF2-40B4-BE49-F238E27FC236}">
                    <a16:creationId xmlns:a16="http://schemas.microsoft.com/office/drawing/2014/main" id="{B2623DE0-B444-5FB6-61D4-74E80A7AA56D}"/>
                  </a:ext>
                </a:extLst>
              </p:cNvPr>
              <p:cNvSpPr>
                <a:spLocks/>
              </p:cNvSpPr>
              <p:nvPr/>
            </p:nvSpPr>
            <p:spPr bwMode="auto">
              <a:xfrm rot="4459259">
                <a:off x="3071" y="2388"/>
                <a:ext cx="57" cy="57"/>
              </a:xfrm>
              <a:custGeom>
                <a:avLst/>
                <a:gdLst>
                  <a:gd name="T0" fmla="*/ 28 w 110"/>
                  <a:gd name="T1" fmla="*/ 13 h 104"/>
                  <a:gd name="T2" fmla="*/ 26 w 110"/>
                  <a:gd name="T3" fmla="*/ 12 h 104"/>
                  <a:gd name="T4" fmla="*/ 24 w 110"/>
                  <a:gd name="T5" fmla="*/ 10 h 104"/>
                  <a:gd name="T6" fmla="*/ 23 w 110"/>
                  <a:gd name="T7" fmla="*/ 7 h 104"/>
                  <a:gd name="T8" fmla="*/ 23 w 110"/>
                  <a:gd name="T9" fmla="*/ 5 h 104"/>
                  <a:gd name="T10" fmla="*/ 23 w 110"/>
                  <a:gd name="T11" fmla="*/ 3 h 104"/>
                  <a:gd name="T12" fmla="*/ 23 w 110"/>
                  <a:gd name="T13" fmla="*/ 1 h 104"/>
                  <a:gd name="T14" fmla="*/ 22 w 110"/>
                  <a:gd name="T15" fmla="*/ 1 h 104"/>
                  <a:gd name="T16" fmla="*/ 22 w 110"/>
                  <a:gd name="T17" fmla="*/ 1 h 104"/>
                  <a:gd name="T18" fmla="*/ 21 w 110"/>
                  <a:gd name="T19" fmla="*/ 0 h 104"/>
                  <a:gd name="T20" fmla="*/ 20 w 110"/>
                  <a:gd name="T21" fmla="*/ 0 h 104"/>
                  <a:gd name="T22" fmla="*/ 19 w 110"/>
                  <a:gd name="T23" fmla="*/ 1 h 104"/>
                  <a:gd name="T24" fmla="*/ 18 w 110"/>
                  <a:gd name="T25" fmla="*/ 2 h 104"/>
                  <a:gd name="T26" fmla="*/ 16 w 110"/>
                  <a:gd name="T27" fmla="*/ 7 h 104"/>
                  <a:gd name="T28" fmla="*/ 12 w 110"/>
                  <a:gd name="T29" fmla="*/ 10 h 104"/>
                  <a:gd name="T30" fmla="*/ 10 w 110"/>
                  <a:gd name="T31" fmla="*/ 14 h 104"/>
                  <a:gd name="T32" fmla="*/ 7 w 110"/>
                  <a:gd name="T33" fmla="*/ 16 h 104"/>
                  <a:gd name="T34" fmla="*/ 4 w 110"/>
                  <a:gd name="T35" fmla="*/ 19 h 104"/>
                  <a:gd name="T36" fmla="*/ 1 w 110"/>
                  <a:gd name="T37" fmla="*/ 22 h 104"/>
                  <a:gd name="T38" fmla="*/ 0 w 110"/>
                  <a:gd name="T39" fmla="*/ 26 h 104"/>
                  <a:gd name="T40" fmla="*/ 0 w 110"/>
                  <a:gd name="T41" fmla="*/ 29 h 104"/>
                  <a:gd name="T42" fmla="*/ 1 w 110"/>
                  <a:gd name="T43" fmla="*/ 30 h 104"/>
                  <a:gd name="T44" fmla="*/ 3 w 110"/>
                  <a:gd name="T45" fmla="*/ 31 h 104"/>
                  <a:gd name="T46" fmla="*/ 6 w 110"/>
                  <a:gd name="T47" fmla="*/ 31 h 104"/>
                  <a:gd name="T48" fmla="*/ 8 w 110"/>
                  <a:gd name="T49" fmla="*/ 30 h 104"/>
                  <a:gd name="T50" fmla="*/ 11 w 110"/>
                  <a:gd name="T51" fmla="*/ 27 h 104"/>
                  <a:gd name="T52" fmla="*/ 15 w 110"/>
                  <a:gd name="T53" fmla="*/ 25 h 104"/>
                  <a:gd name="T54" fmla="*/ 18 w 110"/>
                  <a:gd name="T55" fmla="*/ 22 h 104"/>
                  <a:gd name="T56" fmla="*/ 23 w 110"/>
                  <a:gd name="T57" fmla="*/ 20 h 104"/>
                  <a:gd name="T58" fmla="*/ 26 w 110"/>
                  <a:gd name="T59" fmla="*/ 19 h 104"/>
                  <a:gd name="T60" fmla="*/ 29 w 110"/>
                  <a:gd name="T61" fmla="*/ 18 h 104"/>
                  <a:gd name="T62" fmla="*/ 29 w 110"/>
                  <a:gd name="T63" fmla="*/ 17 h 104"/>
                  <a:gd name="T64" fmla="*/ 30 w 110"/>
                  <a:gd name="T65" fmla="*/ 16 h 104"/>
                  <a:gd name="T66" fmla="*/ 30 w 110"/>
                  <a:gd name="T67" fmla="*/ 15 h 104"/>
                  <a:gd name="T68" fmla="*/ 30 w 110"/>
                  <a:gd name="T69" fmla="*/ 14 h 104"/>
                  <a:gd name="T70" fmla="*/ 29 w 110"/>
                  <a:gd name="T71" fmla="*/ 14 h 104"/>
                  <a:gd name="T72" fmla="*/ 29 w 110"/>
                  <a:gd name="T73" fmla="*/ 1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04"/>
                  <a:gd name="T113" fmla="*/ 110 w 110"/>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04">
                    <a:moveTo>
                      <a:pt x="106" y="45"/>
                    </a:moveTo>
                    <a:lnTo>
                      <a:pt x="104" y="42"/>
                    </a:lnTo>
                    <a:lnTo>
                      <a:pt x="100" y="40"/>
                    </a:lnTo>
                    <a:lnTo>
                      <a:pt x="97" y="38"/>
                    </a:lnTo>
                    <a:lnTo>
                      <a:pt x="94" y="35"/>
                    </a:lnTo>
                    <a:lnTo>
                      <a:pt x="91" y="32"/>
                    </a:lnTo>
                    <a:lnTo>
                      <a:pt x="89" y="28"/>
                    </a:lnTo>
                    <a:lnTo>
                      <a:pt x="87" y="24"/>
                    </a:lnTo>
                    <a:lnTo>
                      <a:pt x="86" y="21"/>
                    </a:lnTo>
                    <a:lnTo>
                      <a:pt x="85" y="17"/>
                    </a:lnTo>
                    <a:lnTo>
                      <a:pt x="85" y="14"/>
                    </a:lnTo>
                    <a:lnTo>
                      <a:pt x="85" y="10"/>
                    </a:lnTo>
                    <a:lnTo>
                      <a:pt x="85" y="7"/>
                    </a:lnTo>
                    <a:lnTo>
                      <a:pt x="86" y="4"/>
                    </a:lnTo>
                    <a:lnTo>
                      <a:pt x="85" y="3"/>
                    </a:lnTo>
                    <a:lnTo>
                      <a:pt x="83" y="2"/>
                    </a:lnTo>
                    <a:lnTo>
                      <a:pt x="82" y="2"/>
                    </a:lnTo>
                    <a:lnTo>
                      <a:pt x="81" y="1"/>
                    </a:lnTo>
                    <a:lnTo>
                      <a:pt x="80" y="0"/>
                    </a:lnTo>
                    <a:lnTo>
                      <a:pt x="77" y="0"/>
                    </a:lnTo>
                    <a:lnTo>
                      <a:pt x="76" y="0"/>
                    </a:lnTo>
                    <a:lnTo>
                      <a:pt x="73" y="0"/>
                    </a:lnTo>
                    <a:lnTo>
                      <a:pt x="72" y="0"/>
                    </a:lnTo>
                    <a:lnTo>
                      <a:pt x="71" y="1"/>
                    </a:lnTo>
                    <a:lnTo>
                      <a:pt x="69" y="2"/>
                    </a:lnTo>
                    <a:lnTo>
                      <a:pt x="66" y="8"/>
                    </a:lnTo>
                    <a:lnTo>
                      <a:pt x="60" y="14"/>
                    </a:lnTo>
                    <a:lnTo>
                      <a:pt x="57" y="21"/>
                    </a:lnTo>
                    <a:lnTo>
                      <a:pt x="52" y="27"/>
                    </a:lnTo>
                    <a:lnTo>
                      <a:pt x="46" y="33"/>
                    </a:lnTo>
                    <a:lnTo>
                      <a:pt x="41" y="40"/>
                    </a:lnTo>
                    <a:lnTo>
                      <a:pt x="37" y="46"/>
                    </a:lnTo>
                    <a:lnTo>
                      <a:pt x="31" y="51"/>
                    </a:lnTo>
                    <a:lnTo>
                      <a:pt x="26" y="55"/>
                    </a:lnTo>
                    <a:lnTo>
                      <a:pt x="20" y="60"/>
                    </a:lnTo>
                    <a:lnTo>
                      <a:pt x="13" y="64"/>
                    </a:lnTo>
                    <a:lnTo>
                      <a:pt x="6" y="66"/>
                    </a:lnTo>
                    <a:lnTo>
                      <a:pt x="4" y="74"/>
                    </a:lnTo>
                    <a:lnTo>
                      <a:pt x="2" y="82"/>
                    </a:lnTo>
                    <a:lnTo>
                      <a:pt x="0" y="88"/>
                    </a:lnTo>
                    <a:lnTo>
                      <a:pt x="0" y="92"/>
                    </a:lnTo>
                    <a:lnTo>
                      <a:pt x="0" y="96"/>
                    </a:lnTo>
                    <a:lnTo>
                      <a:pt x="2" y="99"/>
                    </a:lnTo>
                    <a:lnTo>
                      <a:pt x="4" y="101"/>
                    </a:lnTo>
                    <a:lnTo>
                      <a:pt x="7" y="102"/>
                    </a:lnTo>
                    <a:lnTo>
                      <a:pt x="11" y="103"/>
                    </a:lnTo>
                    <a:lnTo>
                      <a:pt x="16" y="103"/>
                    </a:lnTo>
                    <a:lnTo>
                      <a:pt x="21" y="103"/>
                    </a:lnTo>
                    <a:lnTo>
                      <a:pt x="27" y="104"/>
                    </a:lnTo>
                    <a:lnTo>
                      <a:pt x="31" y="99"/>
                    </a:lnTo>
                    <a:lnTo>
                      <a:pt x="35" y="95"/>
                    </a:lnTo>
                    <a:lnTo>
                      <a:pt x="41" y="91"/>
                    </a:lnTo>
                    <a:lnTo>
                      <a:pt x="46" y="86"/>
                    </a:lnTo>
                    <a:lnTo>
                      <a:pt x="54" y="83"/>
                    </a:lnTo>
                    <a:lnTo>
                      <a:pt x="62" y="78"/>
                    </a:lnTo>
                    <a:lnTo>
                      <a:pt x="68" y="74"/>
                    </a:lnTo>
                    <a:lnTo>
                      <a:pt x="77" y="71"/>
                    </a:lnTo>
                    <a:lnTo>
                      <a:pt x="85" y="68"/>
                    </a:lnTo>
                    <a:lnTo>
                      <a:pt x="92" y="65"/>
                    </a:lnTo>
                    <a:lnTo>
                      <a:pt x="99" y="63"/>
                    </a:lnTo>
                    <a:lnTo>
                      <a:pt x="105" y="60"/>
                    </a:lnTo>
                    <a:lnTo>
                      <a:pt x="106" y="59"/>
                    </a:lnTo>
                    <a:lnTo>
                      <a:pt x="108" y="58"/>
                    </a:lnTo>
                    <a:lnTo>
                      <a:pt x="109" y="57"/>
                    </a:lnTo>
                    <a:lnTo>
                      <a:pt x="109" y="55"/>
                    </a:lnTo>
                    <a:lnTo>
                      <a:pt x="110" y="54"/>
                    </a:lnTo>
                    <a:lnTo>
                      <a:pt x="110" y="52"/>
                    </a:lnTo>
                    <a:lnTo>
                      <a:pt x="110" y="51"/>
                    </a:lnTo>
                    <a:lnTo>
                      <a:pt x="110" y="49"/>
                    </a:lnTo>
                    <a:lnTo>
                      <a:pt x="110" y="47"/>
                    </a:lnTo>
                    <a:lnTo>
                      <a:pt x="109" y="46"/>
                    </a:lnTo>
                    <a:lnTo>
                      <a:pt x="109" y="45"/>
                    </a:lnTo>
                    <a:lnTo>
                      <a:pt x="106" y="4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3" name="Freeform 769">
                <a:extLst>
                  <a:ext uri="{FF2B5EF4-FFF2-40B4-BE49-F238E27FC236}">
                    <a16:creationId xmlns:a16="http://schemas.microsoft.com/office/drawing/2014/main" id="{6F3CD06F-5757-E54D-A67B-743616DB3405}"/>
                  </a:ext>
                </a:extLst>
              </p:cNvPr>
              <p:cNvSpPr>
                <a:spLocks/>
              </p:cNvSpPr>
              <p:nvPr/>
            </p:nvSpPr>
            <p:spPr bwMode="auto">
              <a:xfrm rot="4459259">
                <a:off x="3110" y="2425"/>
                <a:ext cx="12" cy="16"/>
              </a:xfrm>
              <a:custGeom>
                <a:avLst/>
                <a:gdLst>
                  <a:gd name="T0" fmla="*/ 5 w 25"/>
                  <a:gd name="T1" fmla="*/ 9 h 29"/>
                  <a:gd name="T2" fmla="*/ 6 w 25"/>
                  <a:gd name="T3" fmla="*/ 8 h 29"/>
                  <a:gd name="T4" fmla="*/ 5 w 25"/>
                  <a:gd name="T5" fmla="*/ 7 h 29"/>
                  <a:gd name="T6" fmla="*/ 5 w 25"/>
                  <a:gd name="T7" fmla="*/ 7 h 29"/>
                  <a:gd name="T8" fmla="*/ 4 w 25"/>
                  <a:gd name="T9" fmla="*/ 7 h 29"/>
                  <a:gd name="T10" fmla="*/ 4 w 25"/>
                  <a:gd name="T11" fmla="*/ 6 h 29"/>
                  <a:gd name="T12" fmla="*/ 4 w 25"/>
                  <a:gd name="T13" fmla="*/ 6 h 29"/>
                  <a:gd name="T14" fmla="*/ 3 w 25"/>
                  <a:gd name="T15" fmla="*/ 5 h 29"/>
                  <a:gd name="T16" fmla="*/ 1 w 25"/>
                  <a:gd name="T17" fmla="*/ 3 h 29"/>
                  <a:gd name="T18" fmla="*/ 0 w 25"/>
                  <a:gd name="T19" fmla="*/ 0 h 29"/>
                  <a:gd name="T20" fmla="*/ 0 w 25"/>
                  <a:gd name="T21" fmla="*/ 0 h 29"/>
                  <a:gd name="T22" fmla="*/ 0 w 25"/>
                  <a:gd name="T23" fmla="*/ 0 h 29"/>
                  <a:gd name="T24" fmla="*/ 1 w 25"/>
                  <a:gd name="T25" fmla="*/ 3 h 29"/>
                  <a:gd name="T26" fmla="*/ 1 w 25"/>
                  <a:gd name="T27" fmla="*/ 4 h 29"/>
                  <a:gd name="T28" fmla="*/ 2 w 25"/>
                  <a:gd name="T29" fmla="*/ 6 h 29"/>
                  <a:gd name="T30" fmla="*/ 2 w 25"/>
                  <a:gd name="T31" fmla="*/ 6 h 29"/>
                  <a:gd name="T32" fmla="*/ 3 w 25"/>
                  <a:gd name="T33" fmla="*/ 6 h 29"/>
                  <a:gd name="T34" fmla="*/ 3 w 25"/>
                  <a:gd name="T35" fmla="*/ 6 h 29"/>
                  <a:gd name="T36" fmla="*/ 3 w 25"/>
                  <a:gd name="T37" fmla="*/ 5 h 29"/>
                  <a:gd name="T38" fmla="*/ 2 w 25"/>
                  <a:gd name="T39" fmla="*/ 5 h 29"/>
                  <a:gd name="T40" fmla="*/ 2 w 25"/>
                  <a:gd name="T41" fmla="*/ 5 h 29"/>
                  <a:gd name="T42" fmla="*/ 2 w 25"/>
                  <a:gd name="T43" fmla="*/ 6 h 29"/>
                  <a:gd name="T44" fmla="*/ 2 w 25"/>
                  <a:gd name="T45" fmla="*/ 6 h 29"/>
                  <a:gd name="T46" fmla="*/ 3 w 25"/>
                  <a:gd name="T47" fmla="*/ 7 h 29"/>
                  <a:gd name="T48" fmla="*/ 4 w 25"/>
                  <a:gd name="T49" fmla="*/ 7 h 29"/>
                  <a:gd name="T50" fmla="*/ 4 w 25"/>
                  <a:gd name="T51" fmla="*/ 7 h 29"/>
                  <a:gd name="T52" fmla="*/ 5 w 25"/>
                  <a:gd name="T53" fmla="*/ 8 h 29"/>
                  <a:gd name="T54" fmla="*/ 5 w 25"/>
                  <a:gd name="T55" fmla="*/ 9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29"/>
                  <a:gd name="T86" fmla="*/ 25 w 25"/>
                  <a:gd name="T87" fmla="*/ 29 h 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29">
                    <a:moveTo>
                      <a:pt x="22" y="29"/>
                    </a:moveTo>
                    <a:lnTo>
                      <a:pt x="25" y="27"/>
                    </a:lnTo>
                    <a:lnTo>
                      <a:pt x="22" y="24"/>
                    </a:lnTo>
                    <a:lnTo>
                      <a:pt x="18" y="22"/>
                    </a:lnTo>
                    <a:lnTo>
                      <a:pt x="16" y="19"/>
                    </a:lnTo>
                    <a:lnTo>
                      <a:pt x="12" y="17"/>
                    </a:lnTo>
                    <a:lnTo>
                      <a:pt x="7" y="9"/>
                    </a:lnTo>
                    <a:lnTo>
                      <a:pt x="3" y="0"/>
                    </a:lnTo>
                    <a:lnTo>
                      <a:pt x="2" y="0"/>
                    </a:lnTo>
                    <a:lnTo>
                      <a:pt x="0" y="0"/>
                    </a:lnTo>
                    <a:lnTo>
                      <a:pt x="4" y="11"/>
                    </a:lnTo>
                    <a:lnTo>
                      <a:pt x="4" y="12"/>
                    </a:lnTo>
                    <a:lnTo>
                      <a:pt x="9" y="19"/>
                    </a:lnTo>
                    <a:lnTo>
                      <a:pt x="11" y="19"/>
                    </a:lnTo>
                    <a:lnTo>
                      <a:pt x="12" y="19"/>
                    </a:lnTo>
                    <a:lnTo>
                      <a:pt x="12" y="18"/>
                    </a:lnTo>
                    <a:lnTo>
                      <a:pt x="12" y="17"/>
                    </a:lnTo>
                    <a:lnTo>
                      <a:pt x="11" y="17"/>
                    </a:lnTo>
                    <a:lnTo>
                      <a:pt x="9" y="17"/>
                    </a:lnTo>
                    <a:lnTo>
                      <a:pt x="9" y="18"/>
                    </a:lnTo>
                    <a:lnTo>
                      <a:pt x="9" y="19"/>
                    </a:lnTo>
                    <a:lnTo>
                      <a:pt x="13" y="22"/>
                    </a:lnTo>
                    <a:lnTo>
                      <a:pt x="16" y="24"/>
                    </a:lnTo>
                    <a:lnTo>
                      <a:pt x="20" y="27"/>
                    </a:lnTo>
                    <a:lnTo>
                      <a:pt x="22" y="2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4" name="Freeform 770">
                <a:extLst>
                  <a:ext uri="{FF2B5EF4-FFF2-40B4-BE49-F238E27FC236}">
                    <a16:creationId xmlns:a16="http://schemas.microsoft.com/office/drawing/2014/main" id="{A8EE239A-3F90-59B3-845D-647355698B12}"/>
                  </a:ext>
                </a:extLst>
              </p:cNvPr>
              <p:cNvSpPr>
                <a:spLocks/>
              </p:cNvSpPr>
              <p:nvPr/>
            </p:nvSpPr>
            <p:spPr bwMode="auto">
              <a:xfrm rot="4459259">
                <a:off x="3122" y="2409"/>
                <a:ext cx="7" cy="12"/>
              </a:xfrm>
              <a:custGeom>
                <a:avLst/>
                <a:gdLst>
                  <a:gd name="T0" fmla="*/ 4 w 14"/>
                  <a:gd name="T1" fmla="*/ 0 h 19"/>
                  <a:gd name="T2" fmla="*/ 4 w 14"/>
                  <a:gd name="T3" fmla="*/ 0 h 19"/>
                  <a:gd name="T4" fmla="*/ 4 w 14"/>
                  <a:gd name="T5" fmla="*/ 1 h 19"/>
                  <a:gd name="T6" fmla="*/ 3 w 14"/>
                  <a:gd name="T7" fmla="*/ 1 h 19"/>
                  <a:gd name="T8" fmla="*/ 3 w 14"/>
                  <a:gd name="T9" fmla="*/ 2 h 19"/>
                  <a:gd name="T10" fmla="*/ 3 w 14"/>
                  <a:gd name="T11" fmla="*/ 2 h 19"/>
                  <a:gd name="T12" fmla="*/ 2 w 14"/>
                  <a:gd name="T13" fmla="*/ 4 h 19"/>
                  <a:gd name="T14" fmla="*/ 0 w 14"/>
                  <a:gd name="T15" fmla="*/ 6 h 19"/>
                  <a:gd name="T16" fmla="*/ 0 w 14"/>
                  <a:gd name="T17" fmla="*/ 7 h 19"/>
                  <a:gd name="T18" fmla="*/ 1 w 14"/>
                  <a:gd name="T19" fmla="*/ 8 h 19"/>
                  <a:gd name="T20" fmla="*/ 2 w 14"/>
                  <a:gd name="T21" fmla="*/ 5 h 19"/>
                  <a:gd name="T22" fmla="*/ 2 w 14"/>
                  <a:gd name="T23" fmla="*/ 5 h 19"/>
                  <a:gd name="T24" fmla="*/ 3 w 14"/>
                  <a:gd name="T25" fmla="*/ 3 h 19"/>
                  <a:gd name="T26" fmla="*/ 4 w 14"/>
                  <a:gd name="T27" fmla="*/ 2 h 19"/>
                  <a:gd name="T28" fmla="*/ 4 w 14"/>
                  <a:gd name="T29" fmla="*/ 1 h 19"/>
                  <a:gd name="T30" fmla="*/ 4 w 14"/>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9"/>
                  <a:gd name="T50" fmla="*/ 14 w 1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9">
                    <a:moveTo>
                      <a:pt x="13" y="0"/>
                    </a:moveTo>
                    <a:lnTo>
                      <a:pt x="13" y="0"/>
                    </a:lnTo>
                    <a:lnTo>
                      <a:pt x="13" y="1"/>
                    </a:lnTo>
                    <a:lnTo>
                      <a:pt x="12" y="1"/>
                    </a:lnTo>
                    <a:lnTo>
                      <a:pt x="9" y="4"/>
                    </a:lnTo>
                    <a:lnTo>
                      <a:pt x="5" y="10"/>
                    </a:lnTo>
                    <a:lnTo>
                      <a:pt x="0" y="16"/>
                    </a:lnTo>
                    <a:lnTo>
                      <a:pt x="0" y="17"/>
                    </a:lnTo>
                    <a:lnTo>
                      <a:pt x="1" y="19"/>
                    </a:lnTo>
                    <a:lnTo>
                      <a:pt x="8" y="12"/>
                    </a:lnTo>
                    <a:lnTo>
                      <a:pt x="12" y="6"/>
                    </a:lnTo>
                    <a:lnTo>
                      <a:pt x="14" y="4"/>
                    </a:lnTo>
                    <a:lnTo>
                      <a:pt x="13" y="3"/>
                    </a:lnTo>
                    <a:lnTo>
                      <a:pt x="1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5" name="Freeform 771">
                <a:extLst>
                  <a:ext uri="{FF2B5EF4-FFF2-40B4-BE49-F238E27FC236}">
                    <a16:creationId xmlns:a16="http://schemas.microsoft.com/office/drawing/2014/main" id="{79E62439-0CC8-E65D-0C8B-BD98CD5DD11E}"/>
                  </a:ext>
                </a:extLst>
              </p:cNvPr>
              <p:cNvSpPr>
                <a:spLocks/>
              </p:cNvSpPr>
              <p:nvPr/>
            </p:nvSpPr>
            <p:spPr bwMode="auto">
              <a:xfrm rot="4459259">
                <a:off x="3082" y="2382"/>
                <a:ext cx="30" cy="41"/>
              </a:xfrm>
              <a:custGeom>
                <a:avLst/>
                <a:gdLst>
                  <a:gd name="T0" fmla="*/ 15 w 61"/>
                  <a:gd name="T1" fmla="*/ 0 h 74"/>
                  <a:gd name="T2" fmla="*/ 14 w 61"/>
                  <a:gd name="T3" fmla="*/ 2 h 74"/>
                  <a:gd name="T4" fmla="*/ 11 w 61"/>
                  <a:gd name="T5" fmla="*/ 6 h 74"/>
                  <a:gd name="T6" fmla="*/ 11 w 61"/>
                  <a:gd name="T7" fmla="*/ 6 h 74"/>
                  <a:gd name="T8" fmla="*/ 10 w 61"/>
                  <a:gd name="T9" fmla="*/ 8 h 74"/>
                  <a:gd name="T10" fmla="*/ 10 w 61"/>
                  <a:gd name="T11" fmla="*/ 8 h 74"/>
                  <a:gd name="T12" fmla="*/ 9 w 61"/>
                  <a:gd name="T13" fmla="*/ 9 h 74"/>
                  <a:gd name="T14" fmla="*/ 7 w 61"/>
                  <a:gd name="T15" fmla="*/ 11 h 74"/>
                  <a:gd name="T16" fmla="*/ 7 w 61"/>
                  <a:gd name="T17" fmla="*/ 11 h 74"/>
                  <a:gd name="T18" fmla="*/ 6 w 61"/>
                  <a:gd name="T19" fmla="*/ 12 h 74"/>
                  <a:gd name="T20" fmla="*/ 4 w 61"/>
                  <a:gd name="T21" fmla="*/ 14 h 74"/>
                  <a:gd name="T22" fmla="*/ 3 w 61"/>
                  <a:gd name="T23" fmla="*/ 15 h 74"/>
                  <a:gd name="T24" fmla="*/ 1 w 61"/>
                  <a:gd name="T25" fmla="*/ 16 h 74"/>
                  <a:gd name="T26" fmla="*/ 1 w 61"/>
                  <a:gd name="T27" fmla="*/ 16 h 74"/>
                  <a:gd name="T28" fmla="*/ 1 w 61"/>
                  <a:gd name="T29" fmla="*/ 18 h 74"/>
                  <a:gd name="T30" fmla="*/ 0 w 61"/>
                  <a:gd name="T31" fmla="*/ 21 h 74"/>
                  <a:gd name="T32" fmla="*/ 0 w 61"/>
                  <a:gd name="T33" fmla="*/ 21 h 74"/>
                  <a:gd name="T34" fmla="*/ 0 w 61"/>
                  <a:gd name="T35" fmla="*/ 23 h 74"/>
                  <a:gd name="T36" fmla="*/ 0 w 61"/>
                  <a:gd name="T37" fmla="*/ 23 h 74"/>
                  <a:gd name="T38" fmla="*/ 0 w 61"/>
                  <a:gd name="T39" fmla="*/ 23 h 74"/>
                  <a:gd name="T40" fmla="*/ 1 w 61"/>
                  <a:gd name="T41" fmla="*/ 21 h 74"/>
                  <a:gd name="T42" fmla="*/ 1 w 61"/>
                  <a:gd name="T43" fmla="*/ 18 h 74"/>
                  <a:gd name="T44" fmla="*/ 1 w 61"/>
                  <a:gd name="T45" fmla="*/ 18 h 74"/>
                  <a:gd name="T46" fmla="*/ 1 w 61"/>
                  <a:gd name="T47" fmla="*/ 16 h 74"/>
                  <a:gd name="T48" fmla="*/ 3 w 61"/>
                  <a:gd name="T49" fmla="*/ 16 h 74"/>
                  <a:gd name="T50" fmla="*/ 3 w 61"/>
                  <a:gd name="T51" fmla="*/ 16 h 74"/>
                  <a:gd name="T52" fmla="*/ 5 w 61"/>
                  <a:gd name="T53" fmla="*/ 14 h 74"/>
                  <a:gd name="T54" fmla="*/ 5 w 61"/>
                  <a:gd name="T55" fmla="*/ 14 h 74"/>
                  <a:gd name="T56" fmla="*/ 7 w 61"/>
                  <a:gd name="T57" fmla="*/ 13 h 74"/>
                  <a:gd name="T58" fmla="*/ 7 w 61"/>
                  <a:gd name="T59" fmla="*/ 13 h 74"/>
                  <a:gd name="T60" fmla="*/ 8 w 61"/>
                  <a:gd name="T61" fmla="*/ 12 h 74"/>
                  <a:gd name="T62" fmla="*/ 10 w 61"/>
                  <a:gd name="T63" fmla="*/ 10 h 74"/>
                  <a:gd name="T64" fmla="*/ 10 w 61"/>
                  <a:gd name="T65" fmla="*/ 10 h 74"/>
                  <a:gd name="T66" fmla="*/ 10 w 61"/>
                  <a:gd name="T67" fmla="*/ 9 h 74"/>
                  <a:gd name="T68" fmla="*/ 9 w 61"/>
                  <a:gd name="T69" fmla="*/ 9 h 74"/>
                  <a:gd name="T70" fmla="*/ 9 w 61"/>
                  <a:gd name="T71" fmla="*/ 9 h 74"/>
                  <a:gd name="T72" fmla="*/ 9 w 61"/>
                  <a:gd name="T73" fmla="*/ 10 h 74"/>
                  <a:gd name="T74" fmla="*/ 9 w 61"/>
                  <a:gd name="T75" fmla="*/ 10 h 74"/>
                  <a:gd name="T76" fmla="*/ 9 w 61"/>
                  <a:gd name="T77" fmla="*/ 10 h 74"/>
                  <a:gd name="T78" fmla="*/ 10 w 61"/>
                  <a:gd name="T79" fmla="*/ 10 h 74"/>
                  <a:gd name="T80" fmla="*/ 11 w 61"/>
                  <a:gd name="T81" fmla="*/ 8 h 74"/>
                  <a:gd name="T82" fmla="*/ 12 w 61"/>
                  <a:gd name="T83" fmla="*/ 6 h 74"/>
                  <a:gd name="T84" fmla="*/ 14 w 61"/>
                  <a:gd name="T85" fmla="*/ 2 h 74"/>
                  <a:gd name="T86" fmla="*/ 14 w 61"/>
                  <a:gd name="T87" fmla="*/ 2 h 74"/>
                  <a:gd name="T88" fmla="*/ 15 w 61"/>
                  <a:gd name="T89" fmla="*/ 1 h 74"/>
                  <a:gd name="T90" fmla="*/ 15 w 61"/>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74"/>
                  <a:gd name="T140" fmla="*/ 61 w 61"/>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74">
                    <a:moveTo>
                      <a:pt x="60" y="0"/>
                    </a:moveTo>
                    <a:lnTo>
                      <a:pt x="58" y="5"/>
                    </a:lnTo>
                    <a:lnTo>
                      <a:pt x="46" y="18"/>
                    </a:lnTo>
                    <a:lnTo>
                      <a:pt x="41" y="25"/>
                    </a:lnTo>
                    <a:lnTo>
                      <a:pt x="37" y="31"/>
                    </a:lnTo>
                    <a:lnTo>
                      <a:pt x="31" y="35"/>
                    </a:lnTo>
                    <a:lnTo>
                      <a:pt x="26" y="40"/>
                    </a:lnTo>
                    <a:lnTo>
                      <a:pt x="19" y="45"/>
                    </a:lnTo>
                    <a:lnTo>
                      <a:pt x="12" y="49"/>
                    </a:lnTo>
                    <a:lnTo>
                      <a:pt x="7" y="51"/>
                    </a:lnTo>
                    <a:lnTo>
                      <a:pt x="5" y="52"/>
                    </a:lnTo>
                    <a:lnTo>
                      <a:pt x="4" y="60"/>
                    </a:lnTo>
                    <a:lnTo>
                      <a:pt x="1" y="68"/>
                    </a:lnTo>
                    <a:lnTo>
                      <a:pt x="0" y="74"/>
                    </a:lnTo>
                    <a:lnTo>
                      <a:pt x="1" y="74"/>
                    </a:lnTo>
                    <a:lnTo>
                      <a:pt x="3" y="74"/>
                    </a:lnTo>
                    <a:lnTo>
                      <a:pt x="4" y="68"/>
                    </a:lnTo>
                    <a:lnTo>
                      <a:pt x="7" y="60"/>
                    </a:lnTo>
                    <a:lnTo>
                      <a:pt x="7" y="53"/>
                    </a:lnTo>
                    <a:lnTo>
                      <a:pt x="14" y="51"/>
                    </a:lnTo>
                    <a:lnTo>
                      <a:pt x="15" y="51"/>
                    </a:lnTo>
                    <a:lnTo>
                      <a:pt x="22" y="47"/>
                    </a:lnTo>
                    <a:lnTo>
                      <a:pt x="28" y="43"/>
                    </a:lnTo>
                    <a:lnTo>
                      <a:pt x="33" y="38"/>
                    </a:lnTo>
                    <a:lnTo>
                      <a:pt x="40" y="33"/>
                    </a:lnTo>
                    <a:lnTo>
                      <a:pt x="40" y="32"/>
                    </a:lnTo>
                    <a:lnTo>
                      <a:pt x="40" y="31"/>
                    </a:lnTo>
                    <a:lnTo>
                      <a:pt x="38" y="31"/>
                    </a:lnTo>
                    <a:lnTo>
                      <a:pt x="37" y="31"/>
                    </a:lnTo>
                    <a:lnTo>
                      <a:pt x="37" y="32"/>
                    </a:lnTo>
                    <a:lnTo>
                      <a:pt x="37" y="33"/>
                    </a:lnTo>
                    <a:lnTo>
                      <a:pt x="38" y="33"/>
                    </a:lnTo>
                    <a:lnTo>
                      <a:pt x="40" y="33"/>
                    </a:lnTo>
                    <a:lnTo>
                      <a:pt x="44" y="27"/>
                    </a:lnTo>
                    <a:lnTo>
                      <a:pt x="49" y="20"/>
                    </a:lnTo>
                    <a:lnTo>
                      <a:pt x="59" y="8"/>
                    </a:lnTo>
                    <a:lnTo>
                      <a:pt x="59" y="7"/>
                    </a:lnTo>
                    <a:lnTo>
                      <a:pt x="61" y="2"/>
                    </a:lnTo>
                    <a:lnTo>
                      <a:pt x="6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6" name="Freeform 772">
                <a:extLst>
                  <a:ext uri="{FF2B5EF4-FFF2-40B4-BE49-F238E27FC236}">
                    <a16:creationId xmlns:a16="http://schemas.microsoft.com/office/drawing/2014/main" id="{8CE1C769-17C2-7BCC-7B74-BE5FDABF840A}"/>
                  </a:ext>
                </a:extLst>
              </p:cNvPr>
              <p:cNvSpPr>
                <a:spLocks/>
              </p:cNvSpPr>
              <p:nvPr/>
            </p:nvSpPr>
            <p:spPr bwMode="auto">
              <a:xfrm rot="4459259">
                <a:off x="3065" y="2393"/>
                <a:ext cx="8" cy="7"/>
              </a:xfrm>
              <a:custGeom>
                <a:avLst/>
                <a:gdLst>
                  <a:gd name="T0" fmla="*/ 0 w 13"/>
                  <a:gd name="T1" fmla="*/ 1 h 11"/>
                  <a:gd name="T2" fmla="*/ 0 w 13"/>
                  <a:gd name="T3" fmla="*/ 1 h 11"/>
                  <a:gd name="T4" fmla="*/ 1 w 13"/>
                  <a:gd name="T5" fmla="*/ 1 h 11"/>
                  <a:gd name="T6" fmla="*/ 1 w 13"/>
                  <a:gd name="T7" fmla="*/ 2 h 11"/>
                  <a:gd name="T8" fmla="*/ 1 w 13"/>
                  <a:gd name="T9" fmla="*/ 2 h 11"/>
                  <a:gd name="T10" fmla="*/ 1 w 13"/>
                  <a:gd name="T11" fmla="*/ 2 h 11"/>
                  <a:gd name="T12" fmla="*/ 1 w 13"/>
                  <a:gd name="T13" fmla="*/ 2 h 11"/>
                  <a:gd name="T14" fmla="*/ 1 w 13"/>
                  <a:gd name="T15" fmla="*/ 2 h 11"/>
                  <a:gd name="T16" fmla="*/ 1 w 13"/>
                  <a:gd name="T17" fmla="*/ 1 h 11"/>
                  <a:gd name="T18" fmla="*/ 2 w 13"/>
                  <a:gd name="T19" fmla="*/ 1 h 11"/>
                  <a:gd name="T20" fmla="*/ 1 w 13"/>
                  <a:gd name="T21" fmla="*/ 1 h 11"/>
                  <a:gd name="T22" fmla="*/ 1 w 13"/>
                  <a:gd name="T23" fmla="*/ 1 h 11"/>
                  <a:gd name="T24" fmla="*/ 1 w 13"/>
                  <a:gd name="T25" fmla="*/ 1 h 11"/>
                  <a:gd name="T26" fmla="*/ 1 w 13"/>
                  <a:gd name="T27" fmla="*/ 0 h 11"/>
                  <a:gd name="T28" fmla="*/ 1 w 13"/>
                  <a:gd name="T29" fmla="*/ 1 h 11"/>
                  <a:gd name="T30" fmla="*/ 1 w 13"/>
                  <a:gd name="T31" fmla="*/ 1 h 11"/>
                  <a:gd name="T32" fmla="*/ 1 w 13"/>
                  <a:gd name="T33" fmla="*/ 1 h 11"/>
                  <a:gd name="T34" fmla="*/ 1 w 13"/>
                  <a:gd name="T35" fmla="*/ 3 h 11"/>
                  <a:gd name="T36" fmla="*/ 1 w 13"/>
                  <a:gd name="T37" fmla="*/ 3 h 11"/>
                  <a:gd name="T38" fmla="*/ 4 w 13"/>
                  <a:gd name="T39" fmla="*/ 4 h 11"/>
                  <a:gd name="T40" fmla="*/ 4 w 13"/>
                  <a:gd name="T41" fmla="*/ 4 h 11"/>
                  <a:gd name="T42" fmla="*/ 5 w 13"/>
                  <a:gd name="T43" fmla="*/ 4 h 11"/>
                  <a:gd name="T44" fmla="*/ 5 w 13"/>
                  <a:gd name="T45" fmla="*/ 4 h 11"/>
                  <a:gd name="T46" fmla="*/ 5 w 13"/>
                  <a:gd name="T47" fmla="*/ 4 h 11"/>
                  <a:gd name="T48" fmla="*/ 4 w 13"/>
                  <a:gd name="T49" fmla="*/ 3 h 11"/>
                  <a:gd name="T50" fmla="*/ 2 w 13"/>
                  <a:gd name="T51" fmla="*/ 3 h 11"/>
                  <a:gd name="T52" fmla="*/ 1 w 13"/>
                  <a:gd name="T53" fmla="*/ 1 h 11"/>
                  <a:gd name="T54" fmla="*/ 1 w 13"/>
                  <a:gd name="T55" fmla="*/ 1 h 11"/>
                  <a:gd name="T56" fmla="*/ 0 w 13"/>
                  <a:gd name="T57" fmla="*/ 1 h 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
                  <a:gd name="T88" fmla="*/ 0 h 11"/>
                  <a:gd name="T89" fmla="*/ 13 w 13"/>
                  <a:gd name="T90" fmla="*/ 11 h 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 h="11">
                    <a:moveTo>
                      <a:pt x="0" y="3"/>
                    </a:moveTo>
                    <a:lnTo>
                      <a:pt x="0" y="3"/>
                    </a:lnTo>
                    <a:lnTo>
                      <a:pt x="1" y="3"/>
                    </a:lnTo>
                    <a:lnTo>
                      <a:pt x="1" y="4"/>
                    </a:lnTo>
                    <a:lnTo>
                      <a:pt x="2" y="4"/>
                    </a:lnTo>
                    <a:lnTo>
                      <a:pt x="2" y="5"/>
                    </a:lnTo>
                    <a:lnTo>
                      <a:pt x="2" y="4"/>
                    </a:lnTo>
                    <a:lnTo>
                      <a:pt x="4" y="4"/>
                    </a:lnTo>
                    <a:lnTo>
                      <a:pt x="4" y="3"/>
                    </a:lnTo>
                    <a:lnTo>
                      <a:pt x="5" y="3"/>
                    </a:lnTo>
                    <a:lnTo>
                      <a:pt x="4" y="3"/>
                    </a:lnTo>
                    <a:lnTo>
                      <a:pt x="4" y="2"/>
                    </a:lnTo>
                    <a:lnTo>
                      <a:pt x="2" y="2"/>
                    </a:lnTo>
                    <a:lnTo>
                      <a:pt x="2" y="0"/>
                    </a:lnTo>
                    <a:lnTo>
                      <a:pt x="2" y="2"/>
                    </a:lnTo>
                    <a:lnTo>
                      <a:pt x="1" y="2"/>
                    </a:lnTo>
                    <a:lnTo>
                      <a:pt x="1" y="3"/>
                    </a:lnTo>
                    <a:lnTo>
                      <a:pt x="2" y="6"/>
                    </a:lnTo>
                    <a:lnTo>
                      <a:pt x="4" y="8"/>
                    </a:lnTo>
                    <a:lnTo>
                      <a:pt x="9" y="10"/>
                    </a:lnTo>
                    <a:lnTo>
                      <a:pt x="13" y="11"/>
                    </a:lnTo>
                    <a:lnTo>
                      <a:pt x="13" y="10"/>
                    </a:lnTo>
                    <a:lnTo>
                      <a:pt x="13" y="9"/>
                    </a:lnTo>
                    <a:lnTo>
                      <a:pt x="9" y="8"/>
                    </a:lnTo>
                    <a:lnTo>
                      <a:pt x="5" y="6"/>
                    </a:lnTo>
                    <a:lnTo>
                      <a:pt x="4" y="3"/>
                    </a:lnTo>
                    <a:lnTo>
                      <a:pt x="2" y="3"/>
                    </a:lnTo>
                    <a:lnTo>
                      <a:pt x="0"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7" name="Freeform 773">
                <a:extLst>
                  <a:ext uri="{FF2B5EF4-FFF2-40B4-BE49-F238E27FC236}">
                    <a16:creationId xmlns:a16="http://schemas.microsoft.com/office/drawing/2014/main" id="{970033FF-EB6C-0152-3261-99104FE31EE7}"/>
                  </a:ext>
                </a:extLst>
              </p:cNvPr>
              <p:cNvSpPr>
                <a:spLocks/>
              </p:cNvSpPr>
              <p:nvPr/>
            </p:nvSpPr>
            <p:spPr bwMode="auto">
              <a:xfrm rot="4459259">
                <a:off x="3066" y="2414"/>
                <a:ext cx="44" cy="26"/>
              </a:xfrm>
              <a:custGeom>
                <a:avLst/>
                <a:gdLst>
                  <a:gd name="T0" fmla="*/ 1 w 83"/>
                  <a:gd name="T1" fmla="*/ 14 h 50"/>
                  <a:gd name="T2" fmla="*/ 3 w 83"/>
                  <a:gd name="T3" fmla="*/ 11 h 50"/>
                  <a:gd name="T4" fmla="*/ 4 w 83"/>
                  <a:gd name="T5" fmla="*/ 10 h 50"/>
                  <a:gd name="T6" fmla="*/ 4 w 83"/>
                  <a:gd name="T7" fmla="*/ 10 h 50"/>
                  <a:gd name="T8" fmla="*/ 6 w 83"/>
                  <a:gd name="T9" fmla="*/ 8 h 50"/>
                  <a:gd name="T10" fmla="*/ 7 w 83"/>
                  <a:gd name="T11" fmla="*/ 8 h 50"/>
                  <a:gd name="T12" fmla="*/ 8 w 83"/>
                  <a:gd name="T13" fmla="*/ 8 h 50"/>
                  <a:gd name="T14" fmla="*/ 10 w 83"/>
                  <a:gd name="T15" fmla="*/ 6 h 50"/>
                  <a:gd name="T16" fmla="*/ 13 w 83"/>
                  <a:gd name="T17" fmla="*/ 5 h 50"/>
                  <a:gd name="T18" fmla="*/ 14 w 83"/>
                  <a:gd name="T19" fmla="*/ 5 h 50"/>
                  <a:gd name="T20" fmla="*/ 16 w 83"/>
                  <a:gd name="T21" fmla="*/ 4 h 50"/>
                  <a:gd name="T22" fmla="*/ 16 w 83"/>
                  <a:gd name="T23" fmla="*/ 4 h 50"/>
                  <a:gd name="T24" fmla="*/ 18 w 83"/>
                  <a:gd name="T25" fmla="*/ 3 h 50"/>
                  <a:gd name="T26" fmla="*/ 22 w 83"/>
                  <a:gd name="T27" fmla="*/ 2 h 50"/>
                  <a:gd name="T28" fmla="*/ 22 w 83"/>
                  <a:gd name="T29" fmla="*/ 2 h 50"/>
                  <a:gd name="T30" fmla="*/ 23 w 83"/>
                  <a:gd name="T31" fmla="*/ 1 h 50"/>
                  <a:gd name="T32" fmla="*/ 23 w 83"/>
                  <a:gd name="T33" fmla="*/ 1 h 50"/>
                  <a:gd name="T34" fmla="*/ 23 w 83"/>
                  <a:gd name="T35" fmla="*/ 0 h 50"/>
                  <a:gd name="T36" fmla="*/ 22 w 83"/>
                  <a:gd name="T37" fmla="*/ 1 h 50"/>
                  <a:gd name="T38" fmla="*/ 18 w 83"/>
                  <a:gd name="T39" fmla="*/ 3 h 50"/>
                  <a:gd name="T40" fmla="*/ 18 w 83"/>
                  <a:gd name="T41" fmla="*/ 3 h 50"/>
                  <a:gd name="T42" fmla="*/ 16 w 83"/>
                  <a:gd name="T43" fmla="*/ 3 h 50"/>
                  <a:gd name="T44" fmla="*/ 14 w 83"/>
                  <a:gd name="T45" fmla="*/ 4 h 50"/>
                  <a:gd name="T46" fmla="*/ 14 w 83"/>
                  <a:gd name="T47" fmla="*/ 4 h 50"/>
                  <a:gd name="T48" fmla="*/ 12 w 83"/>
                  <a:gd name="T49" fmla="*/ 5 h 50"/>
                  <a:gd name="T50" fmla="*/ 11 w 83"/>
                  <a:gd name="T51" fmla="*/ 5 h 50"/>
                  <a:gd name="T52" fmla="*/ 9 w 83"/>
                  <a:gd name="T53" fmla="*/ 6 h 50"/>
                  <a:gd name="T54" fmla="*/ 9 w 83"/>
                  <a:gd name="T55" fmla="*/ 6 h 50"/>
                  <a:gd name="T56" fmla="*/ 6 w 83"/>
                  <a:gd name="T57" fmla="*/ 8 h 50"/>
                  <a:gd name="T58" fmla="*/ 5 w 83"/>
                  <a:gd name="T59" fmla="*/ 8 h 50"/>
                  <a:gd name="T60" fmla="*/ 5 w 83"/>
                  <a:gd name="T61" fmla="*/ 8 h 50"/>
                  <a:gd name="T62" fmla="*/ 4 w 83"/>
                  <a:gd name="T63" fmla="*/ 9 h 50"/>
                  <a:gd name="T64" fmla="*/ 2 w 83"/>
                  <a:gd name="T65" fmla="*/ 10 h 50"/>
                  <a:gd name="T66" fmla="*/ 2 w 83"/>
                  <a:gd name="T67" fmla="*/ 11 h 50"/>
                  <a:gd name="T68" fmla="*/ 2 w 83"/>
                  <a:gd name="T69" fmla="*/ 11 h 50"/>
                  <a:gd name="T70" fmla="*/ 2 w 83"/>
                  <a:gd name="T71" fmla="*/ 11 h 50"/>
                  <a:gd name="T72" fmla="*/ 3 w 83"/>
                  <a:gd name="T73" fmla="*/ 11 h 50"/>
                  <a:gd name="T74" fmla="*/ 3 w 83"/>
                  <a:gd name="T75" fmla="*/ 11 h 50"/>
                  <a:gd name="T76" fmla="*/ 3 w 83"/>
                  <a:gd name="T77" fmla="*/ 10 h 50"/>
                  <a:gd name="T78" fmla="*/ 2 w 83"/>
                  <a:gd name="T79" fmla="*/ 10 h 50"/>
                  <a:gd name="T80" fmla="*/ 2 w 83"/>
                  <a:gd name="T81" fmla="*/ 10 h 50"/>
                  <a:gd name="T82" fmla="*/ 0 w 83"/>
                  <a:gd name="T83" fmla="*/ 13 h 50"/>
                  <a:gd name="T84" fmla="*/ 1 w 83"/>
                  <a:gd name="T85" fmla="*/ 14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
                  <a:gd name="T130" fmla="*/ 0 h 50"/>
                  <a:gd name="T131" fmla="*/ 83 w 83"/>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 h="50">
                    <a:moveTo>
                      <a:pt x="2" y="50"/>
                    </a:moveTo>
                    <a:lnTo>
                      <a:pt x="9" y="41"/>
                    </a:lnTo>
                    <a:lnTo>
                      <a:pt x="16" y="37"/>
                    </a:lnTo>
                    <a:lnTo>
                      <a:pt x="22" y="31"/>
                    </a:lnTo>
                    <a:lnTo>
                      <a:pt x="27" y="29"/>
                    </a:lnTo>
                    <a:lnTo>
                      <a:pt x="28" y="29"/>
                    </a:lnTo>
                    <a:lnTo>
                      <a:pt x="36" y="24"/>
                    </a:lnTo>
                    <a:lnTo>
                      <a:pt x="45" y="19"/>
                    </a:lnTo>
                    <a:lnTo>
                      <a:pt x="50" y="17"/>
                    </a:lnTo>
                    <a:lnTo>
                      <a:pt x="58" y="15"/>
                    </a:lnTo>
                    <a:lnTo>
                      <a:pt x="65" y="11"/>
                    </a:lnTo>
                    <a:lnTo>
                      <a:pt x="78" y="6"/>
                    </a:lnTo>
                    <a:lnTo>
                      <a:pt x="79" y="6"/>
                    </a:lnTo>
                    <a:lnTo>
                      <a:pt x="83" y="3"/>
                    </a:lnTo>
                    <a:lnTo>
                      <a:pt x="82" y="2"/>
                    </a:lnTo>
                    <a:lnTo>
                      <a:pt x="81" y="0"/>
                    </a:lnTo>
                    <a:lnTo>
                      <a:pt x="77" y="4"/>
                    </a:lnTo>
                    <a:lnTo>
                      <a:pt x="65" y="9"/>
                    </a:lnTo>
                    <a:lnTo>
                      <a:pt x="58" y="12"/>
                    </a:lnTo>
                    <a:lnTo>
                      <a:pt x="50" y="15"/>
                    </a:lnTo>
                    <a:lnTo>
                      <a:pt x="41" y="18"/>
                    </a:lnTo>
                    <a:lnTo>
                      <a:pt x="40" y="18"/>
                    </a:lnTo>
                    <a:lnTo>
                      <a:pt x="33" y="22"/>
                    </a:lnTo>
                    <a:lnTo>
                      <a:pt x="22" y="29"/>
                    </a:lnTo>
                    <a:lnTo>
                      <a:pt x="19" y="30"/>
                    </a:lnTo>
                    <a:lnTo>
                      <a:pt x="18" y="30"/>
                    </a:lnTo>
                    <a:lnTo>
                      <a:pt x="13" y="35"/>
                    </a:lnTo>
                    <a:lnTo>
                      <a:pt x="7" y="38"/>
                    </a:lnTo>
                    <a:lnTo>
                      <a:pt x="7" y="40"/>
                    </a:lnTo>
                    <a:lnTo>
                      <a:pt x="7" y="41"/>
                    </a:lnTo>
                    <a:lnTo>
                      <a:pt x="8" y="41"/>
                    </a:lnTo>
                    <a:lnTo>
                      <a:pt x="9" y="41"/>
                    </a:lnTo>
                    <a:lnTo>
                      <a:pt x="9" y="40"/>
                    </a:lnTo>
                    <a:lnTo>
                      <a:pt x="9" y="38"/>
                    </a:lnTo>
                    <a:lnTo>
                      <a:pt x="8" y="38"/>
                    </a:lnTo>
                    <a:lnTo>
                      <a:pt x="7" y="38"/>
                    </a:lnTo>
                    <a:lnTo>
                      <a:pt x="0" y="48"/>
                    </a:lnTo>
                    <a:lnTo>
                      <a:pt x="2" y="5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8" name="Freeform 774">
                <a:extLst>
                  <a:ext uri="{FF2B5EF4-FFF2-40B4-BE49-F238E27FC236}">
                    <a16:creationId xmlns:a16="http://schemas.microsoft.com/office/drawing/2014/main" id="{F9C9E8A1-3C50-9AF2-0F11-CD419D9AE692}"/>
                  </a:ext>
                </a:extLst>
              </p:cNvPr>
              <p:cNvSpPr>
                <a:spLocks/>
              </p:cNvSpPr>
              <p:nvPr/>
            </p:nvSpPr>
            <p:spPr bwMode="auto">
              <a:xfrm rot="4459259">
                <a:off x="3125" y="2408"/>
                <a:ext cx="100" cy="107"/>
              </a:xfrm>
              <a:custGeom>
                <a:avLst/>
                <a:gdLst>
                  <a:gd name="T0" fmla="*/ 47 w 196"/>
                  <a:gd name="T1" fmla="*/ 15 h 197"/>
                  <a:gd name="T2" fmla="*/ 46 w 196"/>
                  <a:gd name="T3" fmla="*/ 13 h 197"/>
                  <a:gd name="T4" fmla="*/ 45 w 196"/>
                  <a:gd name="T5" fmla="*/ 11 h 197"/>
                  <a:gd name="T6" fmla="*/ 44 w 196"/>
                  <a:gd name="T7" fmla="*/ 8 h 197"/>
                  <a:gd name="T8" fmla="*/ 43 w 196"/>
                  <a:gd name="T9" fmla="*/ 5 h 197"/>
                  <a:gd name="T10" fmla="*/ 42 w 196"/>
                  <a:gd name="T11" fmla="*/ 3 h 197"/>
                  <a:gd name="T12" fmla="*/ 42 w 196"/>
                  <a:gd name="T13" fmla="*/ 1 h 197"/>
                  <a:gd name="T14" fmla="*/ 42 w 196"/>
                  <a:gd name="T15" fmla="*/ 1 h 197"/>
                  <a:gd name="T16" fmla="*/ 41 w 196"/>
                  <a:gd name="T17" fmla="*/ 0 h 197"/>
                  <a:gd name="T18" fmla="*/ 40 w 196"/>
                  <a:gd name="T19" fmla="*/ 0 h 197"/>
                  <a:gd name="T20" fmla="*/ 39 w 196"/>
                  <a:gd name="T21" fmla="*/ 0 h 197"/>
                  <a:gd name="T22" fmla="*/ 38 w 196"/>
                  <a:gd name="T23" fmla="*/ 1 h 197"/>
                  <a:gd name="T24" fmla="*/ 36 w 196"/>
                  <a:gd name="T25" fmla="*/ 5 h 197"/>
                  <a:gd name="T26" fmla="*/ 32 w 196"/>
                  <a:gd name="T27" fmla="*/ 13 h 197"/>
                  <a:gd name="T28" fmla="*/ 26 w 196"/>
                  <a:gd name="T29" fmla="*/ 21 h 197"/>
                  <a:gd name="T30" fmla="*/ 19 w 196"/>
                  <a:gd name="T31" fmla="*/ 28 h 197"/>
                  <a:gd name="T32" fmla="*/ 12 w 196"/>
                  <a:gd name="T33" fmla="*/ 34 h 197"/>
                  <a:gd name="T34" fmla="*/ 6 w 196"/>
                  <a:gd name="T35" fmla="*/ 41 h 197"/>
                  <a:gd name="T36" fmla="*/ 2 w 196"/>
                  <a:gd name="T37" fmla="*/ 45 h 197"/>
                  <a:gd name="T38" fmla="*/ 2 w 196"/>
                  <a:gd name="T39" fmla="*/ 46 h 197"/>
                  <a:gd name="T40" fmla="*/ 1 w 196"/>
                  <a:gd name="T41" fmla="*/ 47 h 197"/>
                  <a:gd name="T42" fmla="*/ 1 w 196"/>
                  <a:gd name="T43" fmla="*/ 48 h 197"/>
                  <a:gd name="T44" fmla="*/ 0 w 196"/>
                  <a:gd name="T45" fmla="*/ 49 h 197"/>
                  <a:gd name="T46" fmla="*/ 0 w 196"/>
                  <a:gd name="T47" fmla="*/ 50 h 197"/>
                  <a:gd name="T48" fmla="*/ 1 w 196"/>
                  <a:gd name="T49" fmla="*/ 52 h 197"/>
                  <a:gd name="T50" fmla="*/ 1 w 196"/>
                  <a:gd name="T51" fmla="*/ 54 h 197"/>
                  <a:gd name="T52" fmla="*/ 2 w 196"/>
                  <a:gd name="T53" fmla="*/ 55 h 197"/>
                  <a:gd name="T54" fmla="*/ 2 w 196"/>
                  <a:gd name="T55" fmla="*/ 55 h 197"/>
                  <a:gd name="T56" fmla="*/ 4 w 196"/>
                  <a:gd name="T57" fmla="*/ 56 h 197"/>
                  <a:gd name="T58" fmla="*/ 6 w 196"/>
                  <a:gd name="T59" fmla="*/ 56 h 197"/>
                  <a:gd name="T60" fmla="*/ 8 w 196"/>
                  <a:gd name="T61" fmla="*/ 58 h 197"/>
                  <a:gd name="T62" fmla="*/ 8 w 196"/>
                  <a:gd name="T63" fmla="*/ 58 h 197"/>
                  <a:gd name="T64" fmla="*/ 9 w 196"/>
                  <a:gd name="T65" fmla="*/ 58 h 197"/>
                  <a:gd name="T66" fmla="*/ 10 w 196"/>
                  <a:gd name="T67" fmla="*/ 58 h 197"/>
                  <a:gd name="T68" fmla="*/ 10 w 196"/>
                  <a:gd name="T69" fmla="*/ 58 h 197"/>
                  <a:gd name="T70" fmla="*/ 11 w 196"/>
                  <a:gd name="T71" fmla="*/ 58 h 197"/>
                  <a:gd name="T72" fmla="*/ 14 w 196"/>
                  <a:gd name="T73" fmla="*/ 53 h 197"/>
                  <a:gd name="T74" fmla="*/ 19 w 196"/>
                  <a:gd name="T75" fmla="*/ 46 h 197"/>
                  <a:gd name="T76" fmla="*/ 25 w 196"/>
                  <a:gd name="T77" fmla="*/ 39 h 197"/>
                  <a:gd name="T78" fmla="*/ 32 w 196"/>
                  <a:gd name="T79" fmla="*/ 33 h 197"/>
                  <a:gd name="T80" fmla="*/ 39 w 196"/>
                  <a:gd name="T81" fmla="*/ 28 h 197"/>
                  <a:gd name="T82" fmla="*/ 46 w 196"/>
                  <a:gd name="T83" fmla="*/ 23 h 197"/>
                  <a:gd name="T84" fmla="*/ 50 w 196"/>
                  <a:gd name="T85" fmla="*/ 20 h 197"/>
                  <a:gd name="T86" fmla="*/ 51 w 196"/>
                  <a:gd name="T87" fmla="*/ 19 h 197"/>
                  <a:gd name="T88" fmla="*/ 51 w 196"/>
                  <a:gd name="T89" fmla="*/ 18 h 197"/>
                  <a:gd name="T90" fmla="*/ 51 w 196"/>
                  <a:gd name="T91" fmla="*/ 17 h 197"/>
                  <a:gd name="T92" fmla="*/ 50 w 196"/>
                  <a:gd name="T93" fmla="*/ 16 h 197"/>
                  <a:gd name="T94" fmla="*/ 49 w 196"/>
                  <a:gd name="T95" fmla="*/ 15 h 197"/>
                  <a:gd name="T96" fmla="*/ 48 w 196"/>
                  <a:gd name="T97" fmla="*/ 15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97"/>
                  <a:gd name="T149" fmla="*/ 196 w 19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97">
                    <a:moveTo>
                      <a:pt x="187" y="51"/>
                    </a:moveTo>
                    <a:lnTo>
                      <a:pt x="183" y="50"/>
                    </a:lnTo>
                    <a:lnTo>
                      <a:pt x="181" y="47"/>
                    </a:lnTo>
                    <a:lnTo>
                      <a:pt x="177" y="45"/>
                    </a:lnTo>
                    <a:lnTo>
                      <a:pt x="174" y="41"/>
                    </a:lnTo>
                    <a:lnTo>
                      <a:pt x="172" y="38"/>
                    </a:lnTo>
                    <a:lnTo>
                      <a:pt x="169" y="33"/>
                    </a:lnTo>
                    <a:lnTo>
                      <a:pt x="168" y="28"/>
                    </a:lnTo>
                    <a:lnTo>
                      <a:pt x="166" y="24"/>
                    </a:lnTo>
                    <a:lnTo>
                      <a:pt x="165" y="19"/>
                    </a:lnTo>
                    <a:lnTo>
                      <a:pt x="164" y="14"/>
                    </a:lnTo>
                    <a:lnTo>
                      <a:pt x="163" y="9"/>
                    </a:lnTo>
                    <a:lnTo>
                      <a:pt x="161" y="4"/>
                    </a:lnTo>
                    <a:lnTo>
                      <a:pt x="161" y="3"/>
                    </a:lnTo>
                    <a:lnTo>
                      <a:pt x="161" y="2"/>
                    </a:lnTo>
                    <a:lnTo>
                      <a:pt x="160" y="2"/>
                    </a:lnTo>
                    <a:lnTo>
                      <a:pt x="158" y="1"/>
                    </a:lnTo>
                    <a:lnTo>
                      <a:pt x="156" y="0"/>
                    </a:lnTo>
                    <a:lnTo>
                      <a:pt x="154" y="0"/>
                    </a:lnTo>
                    <a:lnTo>
                      <a:pt x="152" y="0"/>
                    </a:lnTo>
                    <a:lnTo>
                      <a:pt x="150" y="0"/>
                    </a:lnTo>
                    <a:lnTo>
                      <a:pt x="149" y="0"/>
                    </a:lnTo>
                    <a:lnTo>
                      <a:pt x="146" y="1"/>
                    </a:lnTo>
                    <a:lnTo>
                      <a:pt x="145" y="2"/>
                    </a:lnTo>
                    <a:lnTo>
                      <a:pt x="144" y="2"/>
                    </a:lnTo>
                    <a:lnTo>
                      <a:pt x="137" y="18"/>
                    </a:lnTo>
                    <a:lnTo>
                      <a:pt x="129" y="32"/>
                    </a:lnTo>
                    <a:lnTo>
                      <a:pt x="121" y="45"/>
                    </a:lnTo>
                    <a:lnTo>
                      <a:pt x="109" y="58"/>
                    </a:lnTo>
                    <a:lnTo>
                      <a:pt x="98" y="70"/>
                    </a:lnTo>
                    <a:lnTo>
                      <a:pt x="86" y="83"/>
                    </a:lnTo>
                    <a:lnTo>
                      <a:pt x="73" y="95"/>
                    </a:lnTo>
                    <a:lnTo>
                      <a:pt x="59" y="106"/>
                    </a:lnTo>
                    <a:lnTo>
                      <a:pt x="46" y="116"/>
                    </a:lnTo>
                    <a:lnTo>
                      <a:pt x="34" y="128"/>
                    </a:lnTo>
                    <a:lnTo>
                      <a:pt x="21" y="140"/>
                    </a:lnTo>
                    <a:lnTo>
                      <a:pt x="8" y="152"/>
                    </a:lnTo>
                    <a:lnTo>
                      <a:pt x="8" y="153"/>
                    </a:lnTo>
                    <a:lnTo>
                      <a:pt x="7" y="154"/>
                    </a:lnTo>
                    <a:lnTo>
                      <a:pt x="6" y="156"/>
                    </a:lnTo>
                    <a:lnTo>
                      <a:pt x="6" y="158"/>
                    </a:lnTo>
                    <a:lnTo>
                      <a:pt x="4" y="159"/>
                    </a:lnTo>
                    <a:lnTo>
                      <a:pt x="3" y="161"/>
                    </a:lnTo>
                    <a:lnTo>
                      <a:pt x="2" y="163"/>
                    </a:lnTo>
                    <a:lnTo>
                      <a:pt x="2" y="165"/>
                    </a:lnTo>
                    <a:lnTo>
                      <a:pt x="0" y="166"/>
                    </a:lnTo>
                    <a:lnTo>
                      <a:pt x="0" y="169"/>
                    </a:lnTo>
                    <a:lnTo>
                      <a:pt x="0" y="170"/>
                    </a:lnTo>
                    <a:lnTo>
                      <a:pt x="0" y="172"/>
                    </a:lnTo>
                    <a:lnTo>
                      <a:pt x="2" y="177"/>
                    </a:lnTo>
                    <a:lnTo>
                      <a:pt x="3" y="180"/>
                    </a:lnTo>
                    <a:lnTo>
                      <a:pt x="4" y="183"/>
                    </a:lnTo>
                    <a:lnTo>
                      <a:pt x="4" y="185"/>
                    </a:lnTo>
                    <a:lnTo>
                      <a:pt x="6" y="186"/>
                    </a:lnTo>
                    <a:lnTo>
                      <a:pt x="7" y="188"/>
                    </a:lnTo>
                    <a:lnTo>
                      <a:pt x="8" y="188"/>
                    </a:lnTo>
                    <a:lnTo>
                      <a:pt x="9" y="189"/>
                    </a:lnTo>
                    <a:lnTo>
                      <a:pt x="13" y="189"/>
                    </a:lnTo>
                    <a:lnTo>
                      <a:pt x="16" y="190"/>
                    </a:lnTo>
                    <a:lnTo>
                      <a:pt x="21" y="192"/>
                    </a:lnTo>
                    <a:lnTo>
                      <a:pt x="26" y="195"/>
                    </a:lnTo>
                    <a:lnTo>
                      <a:pt x="29" y="195"/>
                    </a:lnTo>
                    <a:lnTo>
                      <a:pt x="30" y="195"/>
                    </a:lnTo>
                    <a:lnTo>
                      <a:pt x="32" y="196"/>
                    </a:lnTo>
                    <a:lnTo>
                      <a:pt x="34" y="196"/>
                    </a:lnTo>
                    <a:lnTo>
                      <a:pt x="35" y="197"/>
                    </a:lnTo>
                    <a:lnTo>
                      <a:pt x="36" y="197"/>
                    </a:lnTo>
                    <a:lnTo>
                      <a:pt x="37" y="197"/>
                    </a:lnTo>
                    <a:lnTo>
                      <a:pt x="39" y="197"/>
                    </a:lnTo>
                    <a:lnTo>
                      <a:pt x="40" y="196"/>
                    </a:lnTo>
                    <a:lnTo>
                      <a:pt x="41" y="196"/>
                    </a:lnTo>
                    <a:lnTo>
                      <a:pt x="43" y="195"/>
                    </a:lnTo>
                    <a:lnTo>
                      <a:pt x="52" y="180"/>
                    </a:lnTo>
                    <a:lnTo>
                      <a:pt x="62" y="167"/>
                    </a:lnTo>
                    <a:lnTo>
                      <a:pt x="72" y="154"/>
                    </a:lnTo>
                    <a:lnTo>
                      <a:pt x="83" y="142"/>
                    </a:lnTo>
                    <a:lnTo>
                      <a:pt x="96" y="132"/>
                    </a:lnTo>
                    <a:lnTo>
                      <a:pt x="109" y="121"/>
                    </a:lnTo>
                    <a:lnTo>
                      <a:pt x="122" y="112"/>
                    </a:lnTo>
                    <a:lnTo>
                      <a:pt x="136" y="103"/>
                    </a:lnTo>
                    <a:lnTo>
                      <a:pt x="149" y="95"/>
                    </a:lnTo>
                    <a:lnTo>
                      <a:pt x="164" y="85"/>
                    </a:lnTo>
                    <a:lnTo>
                      <a:pt x="178" y="77"/>
                    </a:lnTo>
                    <a:lnTo>
                      <a:pt x="192" y="68"/>
                    </a:lnTo>
                    <a:lnTo>
                      <a:pt x="193" y="68"/>
                    </a:lnTo>
                    <a:lnTo>
                      <a:pt x="195" y="66"/>
                    </a:lnTo>
                    <a:lnTo>
                      <a:pt x="195" y="65"/>
                    </a:lnTo>
                    <a:lnTo>
                      <a:pt x="196" y="63"/>
                    </a:lnTo>
                    <a:lnTo>
                      <a:pt x="196" y="62"/>
                    </a:lnTo>
                    <a:lnTo>
                      <a:pt x="195" y="59"/>
                    </a:lnTo>
                    <a:lnTo>
                      <a:pt x="195" y="58"/>
                    </a:lnTo>
                    <a:lnTo>
                      <a:pt x="193" y="56"/>
                    </a:lnTo>
                    <a:lnTo>
                      <a:pt x="192" y="54"/>
                    </a:lnTo>
                    <a:lnTo>
                      <a:pt x="191" y="53"/>
                    </a:lnTo>
                    <a:lnTo>
                      <a:pt x="189" y="52"/>
                    </a:lnTo>
                    <a:lnTo>
                      <a:pt x="187" y="5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9" name="Freeform 775">
                <a:extLst>
                  <a:ext uri="{FF2B5EF4-FFF2-40B4-BE49-F238E27FC236}">
                    <a16:creationId xmlns:a16="http://schemas.microsoft.com/office/drawing/2014/main" id="{5A4F594A-8B97-C08D-DFD3-BE4D4D1DD0B3}"/>
                  </a:ext>
                </a:extLst>
              </p:cNvPr>
              <p:cNvSpPr>
                <a:spLocks/>
              </p:cNvSpPr>
              <p:nvPr/>
            </p:nvSpPr>
            <p:spPr bwMode="auto">
              <a:xfrm rot="4459259">
                <a:off x="3209" y="2490"/>
                <a:ext cx="10" cy="8"/>
              </a:xfrm>
              <a:custGeom>
                <a:avLst/>
                <a:gdLst>
                  <a:gd name="T0" fmla="*/ 6 w 17"/>
                  <a:gd name="T1" fmla="*/ 4 h 15"/>
                  <a:gd name="T2" fmla="*/ 6 w 17"/>
                  <a:gd name="T3" fmla="*/ 4 h 15"/>
                  <a:gd name="T4" fmla="*/ 5 w 17"/>
                  <a:gd name="T5" fmla="*/ 3 h 15"/>
                  <a:gd name="T6" fmla="*/ 4 w 17"/>
                  <a:gd name="T7" fmla="*/ 3 h 15"/>
                  <a:gd name="T8" fmla="*/ 4 w 17"/>
                  <a:gd name="T9" fmla="*/ 3 h 15"/>
                  <a:gd name="T10" fmla="*/ 3 w 17"/>
                  <a:gd name="T11" fmla="*/ 2 h 15"/>
                  <a:gd name="T12" fmla="*/ 1 w 17"/>
                  <a:gd name="T13" fmla="*/ 0 h 15"/>
                  <a:gd name="T14" fmla="*/ 1 w 17"/>
                  <a:gd name="T15" fmla="*/ 1 h 15"/>
                  <a:gd name="T16" fmla="*/ 0 w 17"/>
                  <a:gd name="T17" fmla="*/ 1 h 15"/>
                  <a:gd name="T18" fmla="*/ 2 w 17"/>
                  <a:gd name="T19" fmla="*/ 3 h 15"/>
                  <a:gd name="T20" fmla="*/ 2 w 17"/>
                  <a:gd name="T21" fmla="*/ 3 h 15"/>
                  <a:gd name="T22" fmla="*/ 3 w 17"/>
                  <a:gd name="T23" fmla="*/ 3 h 15"/>
                  <a:gd name="T24" fmla="*/ 3 w 17"/>
                  <a:gd name="T25" fmla="*/ 2 h 15"/>
                  <a:gd name="T26" fmla="*/ 3 w 17"/>
                  <a:gd name="T27" fmla="*/ 2 h 15"/>
                  <a:gd name="T28" fmla="*/ 2 w 17"/>
                  <a:gd name="T29" fmla="*/ 2 h 15"/>
                  <a:gd name="T30" fmla="*/ 2 w 17"/>
                  <a:gd name="T31" fmla="*/ 2 h 15"/>
                  <a:gd name="T32" fmla="*/ 2 w 17"/>
                  <a:gd name="T33" fmla="*/ 2 h 15"/>
                  <a:gd name="T34" fmla="*/ 2 w 17"/>
                  <a:gd name="T35" fmla="*/ 3 h 15"/>
                  <a:gd name="T36" fmla="*/ 3 w 17"/>
                  <a:gd name="T37" fmla="*/ 3 h 15"/>
                  <a:gd name="T38" fmla="*/ 4 w 17"/>
                  <a:gd name="T39" fmla="*/ 4 h 15"/>
                  <a:gd name="T40" fmla="*/ 5 w 17"/>
                  <a:gd name="T41" fmla="*/ 4 h 15"/>
                  <a:gd name="T42" fmla="*/ 6 w 17"/>
                  <a:gd name="T43" fmla="*/ 4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5"/>
                  <a:gd name="T68" fmla="*/ 17 w 17"/>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5">
                    <a:moveTo>
                      <a:pt x="17" y="15"/>
                    </a:moveTo>
                    <a:lnTo>
                      <a:pt x="17" y="13"/>
                    </a:lnTo>
                    <a:lnTo>
                      <a:pt x="14" y="11"/>
                    </a:lnTo>
                    <a:lnTo>
                      <a:pt x="12" y="9"/>
                    </a:lnTo>
                    <a:lnTo>
                      <a:pt x="8" y="7"/>
                    </a:lnTo>
                    <a:lnTo>
                      <a:pt x="3" y="0"/>
                    </a:lnTo>
                    <a:lnTo>
                      <a:pt x="2" y="1"/>
                    </a:lnTo>
                    <a:lnTo>
                      <a:pt x="0" y="2"/>
                    </a:lnTo>
                    <a:lnTo>
                      <a:pt x="5" y="9"/>
                    </a:lnTo>
                    <a:lnTo>
                      <a:pt x="7" y="9"/>
                    </a:lnTo>
                    <a:lnTo>
                      <a:pt x="8" y="9"/>
                    </a:lnTo>
                    <a:lnTo>
                      <a:pt x="8" y="8"/>
                    </a:lnTo>
                    <a:lnTo>
                      <a:pt x="8" y="7"/>
                    </a:lnTo>
                    <a:lnTo>
                      <a:pt x="7" y="7"/>
                    </a:lnTo>
                    <a:lnTo>
                      <a:pt x="5" y="7"/>
                    </a:lnTo>
                    <a:lnTo>
                      <a:pt x="5" y="8"/>
                    </a:lnTo>
                    <a:lnTo>
                      <a:pt x="5" y="9"/>
                    </a:lnTo>
                    <a:lnTo>
                      <a:pt x="9" y="11"/>
                    </a:lnTo>
                    <a:lnTo>
                      <a:pt x="12" y="14"/>
                    </a:lnTo>
                    <a:lnTo>
                      <a:pt x="13" y="14"/>
                    </a:lnTo>
                    <a:lnTo>
                      <a:pt x="17" y="1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0" name="Freeform 776">
                <a:extLst>
                  <a:ext uri="{FF2B5EF4-FFF2-40B4-BE49-F238E27FC236}">
                    <a16:creationId xmlns:a16="http://schemas.microsoft.com/office/drawing/2014/main" id="{54F52D35-6576-9EC9-5769-882CD7572DE7}"/>
                  </a:ext>
                </a:extLst>
              </p:cNvPr>
              <p:cNvSpPr>
                <a:spLocks/>
              </p:cNvSpPr>
              <p:nvPr/>
            </p:nvSpPr>
            <p:spPr bwMode="auto">
              <a:xfrm rot="4459259">
                <a:off x="3221" y="2476"/>
                <a:ext cx="6" cy="18"/>
              </a:xfrm>
              <a:custGeom>
                <a:avLst/>
                <a:gdLst>
                  <a:gd name="T0" fmla="*/ 3 w 13"/>
                  <a:gd name="T1" fmla="*/ 9 h 35"/>
                  <a:gd name="T2" fmla="*/ 3 w 13"/>
                  <a:gd name="T3" fmla="*/ 9 h 35"/>
                  <a:gd name="T4" fmla="*/ 2 w 13"/>
                  <a:gd name="T5" fmla="*/ 8 h 35"/>
                  <a:gd name="T6" fmla="*/ 0 w 13"/>
                  <a:gd name="T7" fmla="*/ 0 h 35"/>
                  <a:gd name="T8" fmla="*/ 0 w 13"/>
                  <a:gd name="T9" fmla="*/ 0 h 35"/>
                  <a:gd name="T10" fmla="*/ 0 w 13"/>
                  <a:gd name="T11" fmla="*/ 0 h 35"/>
                  <a:gd name="T12" fmla="*/ 2 w 13"/>
                  <a:gd name="T13" fmla="*/ 8 h 35"/>
                  <a:gd name="T14" fmla="*/ 2 w 13"/>
                  <a:gd name="T15" fmla="*/ 8 h 35"/>
                  <a:gd name="T16" fmla="*/ 2 w 13"/>
                  <a:gd name="T17" fmla="*/ 9 h 35"/>
                  <a:gd name="T18" fmla="*/ 2 w 13"/>
                  <a:gd name="T19" fmla="*/ 9 h 35"/>
                  <a:gd name="T20" fmla="*/ 2 w 13"/>
                  <a:gd name="T21" fmla="*/ 9 h 35"/>
                  <a:gd name="T22" fmla="*/ 3 w 13"/>
                  <a:gd name="T23" fmla="*/ 9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35"/>
                  <a:gd name="T38" fmla="*/ 13 w 1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35">
                    <a:moveTo>
                      <a:pt x="12" y="34"/>
                    </a:moveTo>
                    <a:lnTo>
                      <a:pt x="13" y="34"/>
                    </a:lnTo>
                    <a:lnTo>
                      <a:pt x="10" y="29"/>
                    </a:lnTo>
                    <a:lnTo>
                      <a:pt x="3" y="0"/>
                    </a:lnTo>
                    <a:lnTo>
                      <a:pt x="1" y="0"/>
                    </a:lnTo>
                    <a:lnTo>
                      <a:pt x="0" y="0"/>
                    </a:lnTo>
                    <a:lnTo>
                      <a:pt x="8" y="29"/>
                    </a:lnTo>
                    <a:lnTo>
                      <a:pt x="10" y="34"/>
                    </a:lnTo>
                    <a:lnTo>
                      <a:pt x="10" y="35"/>
                    </a:lnTo>
                    <a:lnTo>
                      <a:pt x="12" y="3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1" name="Freeform 777">
                <a:extLst>
                  <a:ext uri="{FF2B5EF4-FFF2-40B4-BE49-F238E27FC236}">
                    <a16:creationId xmlns:a16="http://schemas.microsoft.com/office/drawing/2014/main" id="{F9725AB6-6B51-3B9F-B3E5-D66580811514}"/>
                  </a:ext>
                </a:extLst>
              </p:cNvPr>
              <p:cNvSpPr>
                <a:spLocks/>
              </p:cNvSpPr>
              <p:nvPr/>
            </p:nvSpPr>
            <p:spPr bwMode="auto">
              <a:xfrm rot="4459259">
                <a:off x="3231" y="2477"/>
                <a:ext cx="3" cy="3"/>
              </a:xfrm>
              <a:custGeom>
                <a:avLst/>
                <a:gdLst>
                  <a:gd name="T0" fmla="*/ 1 w 5"/>
                  <a:gd name="T1" fmla="*/ 2 h 4"/>
                  <a:gd name="T2" fmla="*/ 1 w 5"/>
                  <a:gd name="T3" fmla="*/ 1 h 4"/>
                  <a:gd name="T4" fmla="*/ 0 w 5"/>
                  <a:gd name="T5" fmla="*/ 0 h 4"/>
                  <a:gd name="T6" fmla="*/ 0 w 5"/>
                  <a:gd name="T7" fmla="*/ 1 h 4"/>
                  <a:gd name="T8" fmla="*/ 0 w 5"/>
                  <a:gd name="T9" fmla="*/ 2 h 4"/>
                  <a:gd name="T10" fmla="*/ 1 w 5"/>
                  <a:gd name="T11" fmla="*/ 2 h 4"/>
                  <a:gd name="T12" fmla="*/ 1 w 5"/>
                  <a:gd name="T13" fmla="*/ 2 h 4"/>
                  <a:gd name="T14" fmla="*/ 1 w 5"/>
                  <a:gd name="T15" fmla="*/ 2 h 4"/>
                  <a:gd name="T16" fmla="*/ 2 w 5"/>
                  <a:gd name="T17" fmla="*/ 2 h 4"/>
                  <a:gd name="T18" fmla="*/ 1 w 5"/>
                  <a:gd name="T19" fmla="*/ 2 h 4"/>
                  <a:gd name="T20" fmla="*/ 1 w 5"/>
                  <a:gd name="T21" fmla="*/ 1 h 4"/>
                  <a:gd name="T22" fmla="*/ 1 w 5"/>
                  <a:gd name="T23" fmla="*/ 1 h 4"/>
                  <a:gd name="T24" fmla="*/ 1 w 5"/>
                  <a:gd name="T25" fmla="*/ 0 h 4"/>
                  <a:gd name="T26" fmla="*/ 1 w 5"/>
                  <a:gd name="T27" fmla="*/ 1 h 4"/>
                  <a:gd name="T28" fmla="*/ 1 w 5"/>
                  <a:gd name="T29" fmla="*/ 1 h 4"/>
                  <a:gd name="T30" fmla="*/ 1 w 5"/>
                  <a:gd name="T31" fmla="*/ 2 h 4"/>
                  <a:gd name="T32" fmla="*/ 0 w 5"/>
                  <a:gd name="T33" fmla="*/ 2 h 4"/>
                  <a:gd name="T34" fmla="*/ 1 w 5"/>
                  <a:gd name="T35" fmla="*/ 2 h 4"/>
                  <a:gd name="T36" fmla="*/ 1 w 5"/>
                  <a:gd name="T37" fmla="*/ 2 h 4"/>
                  <a:gd name="T38" fmla="*/ 1 w 5"/>
                  <a:gd name="T39" fmla="*/ 2 h 4"/>
                  <a:gd name="T40" fmla="*/ 1 w 5"/>
                  <a:gd name="T41" fmla="*/ 2 h 4"/>
                  <a:gd name="T42" fmla="*/ 1 w 5"/>
                  <a:gd name="T43" fmla="*/ 2 h 4"/>
                  <a:gd name="T44" fmla="*/ 1 w 5"/>
                  <a:gd name="T45" fmla="*/ 2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4"/>
                  <a:gd name="T71" fmla="*/ 5 w 5"/>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4">
                    <a:moveTo>
                      <a:pt x="2" y="2"/>
                    </a:moveTo>
                    <a:lnTo>
                      <a:pt x="2" y="1"/>
                    </a:lnTo>
                    <a:lnTo>
                      <a:pt x="0" y="0"/>
                    </a:lnTo>
                    <a:lnTo>
                      <a:pt x="0" y="1"/>
                    </a:lnTo>
                    <a:lnTo>
                      <a:pt x="0" y="2"/>
                    </a:lnTo>
                    <a:lnTo>
                      <a:pt x="2" y="3"/>
                    </a:lnTo>
                    <a:lnTo>
                      <a:pt x="3" y="3"/>
                    </a:lnTo>
                    <a:lnTo>
                      <a:pt x="3" y="2"/>
                    </a:lnTo>
                    <a:lnTo>
                      <a:pt x="5" y="2"/>
                    </a:lnTo>
                    <a:lnTo>
                      <a:pt x="3" y="2"/>
                    </a:lnTo>
                    <a:lnTo>
                      <a:pt x="3" y="1"/>
                    </a:lnTo>
                    <a:lnTo>
                      <a:pt x="2" y="1"/>
                    </a:lnTo>
                    <a:lnTo>
                      <a:pt x="2" y="0"/>
                    </a:lnTo>
                    <a:lnTo>
                      <a:pt x="2" y="1"/>
                    </a:lnTo>
                    <a:lnTo>
                      <a:pt x="1" y="1"/>
                    </a:lnTo>
                    <a:lnTo>
                      <a:pt x="1" y="2"/>
                    </a:lnTo>
                    <a:lnTo>
                      <a:pt x="0" y="2"/>
                    </a:lnTo>
                    <a:lnTo>
                      <a:pt x="1" y="2"/>
                    </a:lnTo>
                    <a:lnTo>
                      <a:pt x="1" y="3"/>
                    </a:lnTo>
                    <a:lnTo>
                      <a:pt x="2" y="3"/>
                    </a:lnTo>
                    <a:lnTo>
                      <a:pt x="2" y="4"/>
                    </a:lnTo>
                    <a:lnTo>
                      <a:pt x="2"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2" name="Freeform 778">
                <a:extLst>
                  <a:ext uri="{FF2B5EF4-FFF2-40B4-BE49-F238E27FC236}">
                    <a16:creationId xmlns:a16="http://schemas.microsoft.com/office/drawing/2014/main" id="{A52D094B-AA36-AED1-DE35-6CB44A0F047D}"/>
                  </a:ext>
                </a:extLst>
              </p:cNvPr>
              <p:cNvSpPr>
                <a:spLocks/>
              </p:cNvSpPr>
              <p:nvPr/>
            </p:nvSpPr>
            <p:spPr bwMode="auto">
              <a:xfrm rot="4459259">
                <a:off x="3148" y="2407"/>
                <a:ext cx="71" cy="82"/>
              </a:xfrm>
              <a:custGeom>
                <a:avLst/>
                <a:gdLst>
                  <a:gd name="T0" fmla="*/ 36 w 140"/>
                  <a:gd name="T1" fmla="*/ 1 h 152"/>
                  <a:gd name="T2" fmla="*/ 36 w 140"/>
                  <a:gd name="T3" fmla="*/ 0 h 152"/>
                  <a:gd name="T4" fmla="*/ 36 w 140"/>
                  <a:gd name="T5" fmla="*/ 0 h 152"/>
                  <a:gd name="T6" fmla="*/ 36 w 140"/>
                  <a:gd name="T7" fmla="*/ 1 h 152"/>
                  <a:gd name="T8" fmla="*/ 35 w 140"/>
                  <a:gd name="T9" fmla="*/ 1 h 152"/>
                  <a:gd name="T10" fmla="*/ 35 w 140"/>
                  <a:gd name="T11" fmla="*/ 1 h 152"/>
                  <a:gd name="T12" fmla="*/ 33 w 140"/>
                  <a:gd name="T13" fmla="*/ 5 h 152"/>
                  <a:gd name="T14" fmla="*/ 32 w 140"/>
                  <a:gd name="T15" fmla="*/ 8 h 152"/>
                  <a:gd name="T16" fmla="*/ 29 w 140"/>
                  <a:gd name="T17" fmla="*/ 13 h 152"/>
                  <a:gd name="T18" fmla="*/ 26 w 140"/>
                  <a:gd name="T19" fmla="*/ 17 h 152"/>
                  <a:gd name="T20" fmla="*/ 23 w 140"/>
                  <a:gd name="T21" fmla="*/ 20 h 152"/>
                  <a:gd name="T22" fmla="*/ 23 w 140"/>
                  <a:gd name="T23" fmla="*/ 20 h 152"/>
                  <a:gd name="T24" fmla="*/ 20 w 140"/>
                  <a:gd name="T25" fmla="*/ 24 h 152"/>
                  <a:gd name="T26" fmla="*/ 17 w 140"/>
                  <a:gd name="T27" fmla="*/ 28 h 152"/>
                  <a:gd name="T28" fmla="*/ 13 w 140"/>
                  <a:gd name="T29" fmla="*/ 30 h 152"/>
                  <a:gd name="T30" fmla="*/ 13 w 140"/>
                  <a:gd name="T31" fmla="*/ 30 h 152"/>
                  <a:gd name="T32" fmla="*/ 10 w 140"/>
                  <a:gd name="T33" fmla="*/ 33 h 152"/>
                  <a:gd name="T34" fmla="*/ 10 w 140"/>
                  <a:gd name="T35" fmla="*/ 33 h 152"/>
                  <a:gd name="T36" fmla="*/ 1 w 140"/>
                  <a:gd name="T37" fmla="*/ 44 h 152"/>
                  <a:gd name="T38" fmla="*/ 0 w 140"/>
                  <a:gd name="T39" fmla="*/ 44 h 152"/>
                  <a:gd name="T40" fmla="*/ 2 w 140"/>
                  <a:gd name="T41" fmla="*/ 44 h 152"/>
                  <a:gd name="T42" fmla="*/ 11 w 140"/>
                  <a:gd name="T43" fmla="*/ 34 h 152"/>
                  <a:gd name="T44" fmla="*/ 14 w 140"/>
                  <a:gd name="T45" fmla="*/ 31 h 152"/>
                  <a:gd name="T46" fmla="*/ 18 w 140"/>
                  <a:gd name="T47" fmla="*/ 28 h 152"/>
                  <a:gd name="T48" fmla="*/ 18 w 140"/>
                  <a:gd name="T49" fmla="*/ 28 h 152"/>
                  <a:gd name="T50" fmla="*/ 21 w 140"/>
                  <a:gd name="T51" fmla="*/ 24 h 152"/>
                  <a:gd name="T52" fmla="*/ 21 w 140"/>
                  <a:gd name="T53" fmla="*/ 24 h 152"/>
                  <a:gd name="T54" fmla="*/ 24 w 140"/>
                  <a:gd name="T55" fmla="*/ 21 h 152"/>
                  <a:gd name="T56" fmla="*/ 27 w 140"/>
                  <a:gd name="T57" fmla="*/ 17 h 152"/>
                  <a:gd name="T58" fmla="*/ 27 w 140"/>
                  <a:gd name="T59" fmla="*/ 17 h 152"/>
                  <a:gd name="T60" fmla="*/ 30 w 140"/>
                  <a:gd name="T61" fmla="*/ 13 h 152"/>
                  <a:gd name="T62" fmla="*/ 30 w 140"/>
                  <a:gd name="T63" fmla="*/ 13 h 152"/>
                  <a:gd name="T64" fmla="*/ 32 w 140"/>
                  <a:gd name="T65" fmla="*/ 10 h 152"/>
                  <a:gd name="T66" fmla="*/ 32 w 140"/>
                  <a:gd name="T67" fmla="*/ 9 h 152"/>
                  <a:gd name="T68" fmla="*/ 34 w 140"/>
                  <a:gd name="T69" fmla="*/ 5 h 152"/>
                  <a:gd name="T70" fmla="*/ 34 w 140"/>
                  <a:gd name="T71" fmla="*/ 5 h 152"/>
                  <a:gd name="T72" fmla="*/ 36 w 140"/>
                  <a:gd name="T73" fmla="*/ 1 h 152"/>
                  <a:gd name="T74" fmla="*/ 36 w 140"/>
                  <a:gd name="T75" fmla="*/ 1 h 152"/>
                  <a:gd name="T76" fmla="*/ 36 w 140"/>
                  <a:gd name="T77" fmla="*/ 1 h 152"/>
                  <a:gd name="T78" fmla="*/ 36 w 140"/>
                  <a:gd name="T79" fmla="*/ 1 h 152"/>
                  <a:gd name="T80" fmla="*/ 36 w 140"/>
                  <a:gd name="T81" fmla="*/ 1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152"/>
                  <a:gd name="T125" fmla="*/ 140 w 140"/>
                  <a:gd name="T126" fmla="*/ 152 h 1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152">
                    <a:moveTo>
                      <a:pt x="139" y="2"/>
                    </a:moveTo>
                    <a:lnTo>
                      <a:pt x="139" y="0"/>
                    </a:lnTo>
                    <a:lnTo>
                      <a:pt x="138" y="0"/>
                    </a:lnTo>
                    <a:lnTo>
                      <a:pt x="138" y="1"/>
                    </a:lnTo>
                    <a:lnTo>
                      <a:pt x="136" y="1"/>
                    </a:lnTo>
                    <a:lnTo>
                      <a:pt x="136" y="2"/>
                    </a:lnTo>
                    <a:lnTo>
                      <a:pt x="130" y="18"/>
                    </a:lnTo>
                    <a:lnTo>
                      <a:pt x="125" y="27"/>
                    </a:lnTo>
                    <a:lnTo>
                      <a:pt x="113" y="44"/>
                    </a:lnTo>
                    <a:lnTo>
                      <a:pt x="102" y="57"/>
                    </a:lnTo>
                    <a:lnTo>
                      <a:pt x="90" y="69"/>
                    </a:lnTo>
                    <a:lnTo>
                      <a:pt x="79" y="82"/>
                    </a:lnTo>
                    <a:lnTo>
                      <a:pt x="66" y="94"/>
                    </a:lnTo>
                    <a:lnTo>
                      <a:pt x="52" y="104"/>
                    </a:lnTo>
                    <a:lnTo>
                      <a:pt x="39" y="115"/>
                    </a:lnTo>
                    <a:lnTo>
                      <a:pt x="1" y="151"/>
                    </a:lnTo>
                    <a:lnTo>
                      <a:pt x="0" y="152"/>
                    </a:lnTo>
                    <a:lnTo>
                      <a:pt x="5" y="152"/>
                    </a:lnTo>
                    <a:lnTo>
                      <a:pt x="42" y="117"/>
                    </a:lnTo>
                    <a:lnTo>
                      <a:pt x="54" y="107"/>
                    </a:lnTo>
                    <a:lnTo>
                      <a:pt x="69" y="96"/>
                    </a:lnTo>
                    <a:lnTo>
                      <a:pt x="81" y="84"/>
                    </a:lnTo>
                    <a:lnTo>
                      <a:pt x="93" y="71"/>
                    </a:lnTo>
                    <a:lnTo>
                      <a:pt x="104" y="59"/>
                    </a:lnTo>
                    <a:lnTo>
                      <a:pt x="116" y="46"/>
                    </a:lnTo>
                    <a:lnTo>
                      <a:pt x="125" y="33"/>
                    </a:lnTo>
                    <a:lnTo>
                      <a:pt x="125" y="32"/>
                    </a:lnTo>
                    <a:lnTo>
                      <a:pt x="132" y="18"/>
                    </a:lnTo>
                    <a:lnTo>
                      <a:pt x="138" y="4"/>
                    </a:lnTo>
                    <a:lnTo>
                      <a:pt x="139" y="4"/>
                    </a:lnTo>
                    <a:lnTo>
                      <a:pt x="140" y="3"/>
                    </a:lnTo>
                    <a:lnTo>
                      <a:pt x="139"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3" name="Freeform 779">
                <a:extLst>
                  <a:ext uri="{FF2B5EF4-FFF2-40B4-BE49-F238E27FC236}">
                    <a16:creationId xmlns:a16="http://schemas.microsoft.com/office/drawing/2014/main" id="{E06CE991-E180-D583-4325-D64659D8D8C1}"/>
                  </a:ext>
                </a:extLst>
              </p:cNvPr>
              <p:cNvSpPr>
                <a:spLocks/>
              </p:cNvSpPr>
              <p:nvPr/>
            </p:nvSpPr>
            <p:spPr bwMode="auto">
              <a:xfrm rot="4459259">
                <a:off x="3110" y="2433"/>
                <a:ext cx="11" cy="7"/>
              </a:xfrm>
              <a:custGeom>
                <a:avLst/>
                <a:gdLst>
                  <a:gd name="T0" fmla="*/ 1 w 19"/>
                  <a:gd name="T1" fmla="*/ 1 h 11"/>
                  <a:gd name="T2" fmla="*/ 1 w 19"/>
                  <a:gd name="T3" fmla="*/ 2 h 11"/>
                  <a:gd name="T4" fmla="*/ 5 w 19"/>
                  <a:gd name="T5" fmla="*/ 4 h 11"/>
                  <a:gd name="T6" fmla="*/ 5 w 19"/>
                  <a:gd name="T7" fmla="*/ 4 h 11"/>
                  <a:gd name="T8" fmla="*/ 5 w 19"/>
                  <a:gd name="T9" fmla="*/ 4 h 11"/>
                  <a:gd name="T10" fmla="*/ 5 w 19"/>
                  <a:gd name="T11" fmla="*/ 4 h 11"/>
                  <a:gd name="T12" fmla="*/ 5 w 19"/>
                  <a:gd name="T13" fmla="*/ 3 h 11"/>
                  <a:gd name="T14" fmla="*/ 5 w 19"/>
                  <a:gd name="T15" fmla="*/ 4 h 11"/>
                  <a:gd name="T16" fmla="*/ 5 w 19"/>
                  <a:gd name="T17" fmla="*/ 4 h 11"/>
                  <a:gd name="T18" fmla="*/ 5 w 19"/>
                  <a:gd name="T19" fmla="*/ 4 h 11"/>
                  <a:gd name="T20" fmla="*/ 6 w 19"/>
                  <a:gd name="T21" fmla="*/ 4 h 11"/>
                  <a:gd name="T22" fmla="*/ 6 w 19"/>
                  <a:gd name="T23" fmla="*/ 4 h 11"/>
                  <a:gd name="T24" fmla="*/ 6 w 19"/>
                  <a:gd name="T25" fmla="*/ 3 h 11"/>
                  <a:gd name="T26" fmla="*/ 4 w 19"/>
                  <a:gd name="T27" fmla="*/ 3 h 11"/>
                  <a:gd name="T28" fmla="*/ 1 w 19"/>
                  <a:gd name="T29" fmla="*/ 1 h 11"/>
                  <a:gd name="T30" fmla="*/ 1 w 19"/>
                  <a:gd name="T31" fmla="*/ 1 h 11"/>
                  <a:gd name="T32" fmla="*/ 1 w 19"/>
                  <a:gd name="T33" fmla="*/ 1 h 11"/>
                  <a:gd name="T34" fmla="*/ 0 w 19"/>
                  <a:gd name="T35" fmla="*/ 1 h 11"/>
                  <a:gd name="T36" fmla="*/ 1 w 19"/>
                  <a:gd name="T37" fmla="*/ 1 h 11"/>
                  <a:gd name="T38" fmla="*/ 1 w 19"/>
                  <a:gd name="T39" fmla="*/ 2 h 11"/>
                  <a:gd name="T40" fmla="*/ 1 w 19"/>
                  <a:gd name="T41" fmla="*/ 2 h 11"/>
                  <a:gd name="T42" fmla="*/ 1 w 19"/>
                  <a:gd name="T43" fmla="*/ 2 h 11"/>
                  <a:gd name="T44" fmla="*/ 1 w 19"/>
                  <a:gd name="T45" fmla="*/ 2 h 11"/>
                  <a:gd name="T46" fmla="*/ 1 w 19"/>
                  <a:gd name="T47" fmla="*/ 2 h 11"/>
                  <a:gd name="T48" fmla="*/ 1 w 19"/>
                  <a:gd name="T49" fmla="*/ 1 h 11"/>
                  <a:gd name="T50" fmla="*/ 2 w 19"/>
                  <a:gd name="T51" fmla="*/ 1 h 11"/>
                  <a:gd name="T52" fmla="*/ 1 w 19"/>
                  <a:gd name="T53" fmla="*/ 1 h 11"/>
                  <a:gd name="T54" fmla="*/ 1 w 19"/>
                  <a:gd name="T55" fmla="*/ 1 h 11"/>
                  <a:gd name="T56" fmla="*/ 1 w 19"/>
                  <a:gd name="T57" fmla="*/ 1 h 11"/>
                  <a:gd name="T58" fmla="*/ 1 w 19"/>
                  <a:gd name="T59" fmla="*/ 0 h 11"/>
                  <a:gd name="T60" fmla="*/ 1 w 19"/>
                  <a:gd name="T61" fmla="*/ 0 h 11"/>
                  <a:gd name="T62" fmla="*/ 1 w 19"/>
                  <a:gd name="T63" fmla="*/ 1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1"/>
                  <a:gd name="T98" fmla="*/ 19 w 19"/>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1">
                    <a:moveTo>
                      <a:pt x="2" y="3"/>
                    </a:moveTo>
                    <a:lnTo>
                      <a:pt x="2" y="4"/>
                    </a:lnTo>
                    <a:lnTo>
                      <a:pt x="15" y="10"/>
                    </a:lnTo>
                    <a:lnTo>
                      <a:pt x="15" y="9"/>
                    </a:lnTo>
                    <a:lnTo>
                      <a:pt x="16" y="9"/>
                    </a:lnTo>
                    <a:lnTo>
                      <a:pt x="15" y="9"/>
                    </a:lnTo>
                    <a:lnTo>
                      <a:pt x="15" y="8"/>
                    </a:lnTo>
                    <a:lnTo>
                      <a:pt x="15" y="9"/>
                    </a:lnTo>
                    <a:lnTo>
                      <a:pt x="14" y="9"/>
                    </a:lnTo>
                    <a:lnTo>
                      <a:pt x="15" y="11"/>
                    </a:lnTo>
                    <a:lnTo>
                      <a:pt x="19" y="11"/>
                    </a:lnTo>
                    <a:lnTo>
                      <a:pt x="19" y="9"/>
                    </a:lnTo>
                    <a:lnTo>
                      <a:pt x="19" y="6"/>
                    </a:lnTo>
                    <a:lnTo>
                      <a:pt x="12" y="6"/>
                    </a:lnTo>
                    <a:lnTo>
                      <a:pt x="2" y="2"/>
                    </a:lnTo>
                    <a:lnTo>
                      <a:pt x="1" y="2"/>
                    </a:lnTo>
                    <a:lnTo>
                      <a:pt x="1" y="3"/>
                    </a:lnTo>
                    <a:lnTo>
                      <a:pt x="0" y="3"/>
                    </a:lnTo>
                    <a:lnTo>
                      <a:pt x="1" y="3"/>
                    </a:lnTo>
                    <a:lnTo>
                      <a:pt x="1" y="4"/>
                    </a:lnTo>
                    <a:lnTo>
                      <a:pt x="2" y="4"/>
                    </a:lnTo>
                    <a:lnTo>
                      <a:pt x="2" y="5"/>
                    </a:lnTo>
                    <a:lnTo>
                      <a:pt x="2" y="4"/>
                    </a:lnTo>
                    <a:lnTo>
                      <a:pt x="3" y="4"/>
                    </a:lnTo>
                    <a:lnTo>
                      <a:pt x="3" y="3"/>
                    </a:lnTo>
                    <a:lnTo>
                      <a:pt x="5" y="3"/>
                    </a:lnTo>
                    <a:lnTo>
                      <a:pt x="3" y="3"/>
                    </a:lnTo>
                    <a:lnTo>
                      <a:pt x="3" y="2"/>
                    </a:lnTo>
                    <a:lnTo>
                      <a:pt x="2" y="2"/>
                    </a:lnTo>
                    <a:lnTo>
                      <a:pt x="2" y="0"/>
                    </a:lnTo>
                    <a:lnTo>
                      <a:pt x="2" y="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4" name="Freeform 780">
                <a:extLst>
                  <a:ext uri="{FF2B5EF4-FFF2-40B4-BE49-F238E27FC236}">
                    <a16:creationId xmlns:a16="http://schemas.microsoft.com/office/drawing/2014/main" id="{D0D36D8C-B958-A9F3-605C-C52EA42D9364}"/>
                  </a:ext>
                </a:extLst>
              </p:cNvPr>
              <p:cNvSpPr>
                <a:spLocks/>
              </p:cNvSpPr>
              <p:nvPr/>
            </p:nvSpPr>
            <p:spPr bwMode="auto">
              <a:xfrm rot="4459259">
                <a:off x="3121" y="2441"/>
                <a:ext cx="79" cy="72"/>
              </a:xfrm>
              <a:custGeom>
                <a:avLst/>
                <a:gdLst>
                  <a:gd name="T0" fmla="*/ 1 w 153"/>
                  <a:gd name="T1" fmla="*/ 39 h 133"/>
                  <a:gd name="T2" fmla="*/ 1 w 153"/>
                  <a:gd name="T3" fmla="*/ 39 h 133"/>
                  <a:gd name="T4" fmla="*/ 1 w 153"/>
                  <a:gd name="T5" fmla="*/ 38 h 133"/>
                  <a:gd name="T6" fmla="*/ 1 w 153"/>
                  <a:gd name="T7" fmla="*/ 38 h 133"/>
                  <a:gd name="T8" fmla="*/ 1 w 153"/>
                  <a:gd name="T9" fmla="*/ 38 h 133"/>
                  <a:gd name="T10" fmla="*/ 1 w 153"/>
                  <a:gd name="T11" fmla="*/ 38 h 133"/>
                  <a:gd name="T12" fmla="*/ 4 w 153"/>
                  <a:gd name="T13" fmla="*/ 34 h 133"/>
                  <a:gd name="T14" fmla="*/ 9 w 153"/>
                  <a:gd name="T15" fmla="*/ 27 h 133"/>
                  <a:gd name="T16" fmla="*/ 12 w 153"/>
                  <a:gd name="T17" fmla="*/ 23 h 133"/>
                  <a:gd name="T18" fmla="*/ 19 w 153"/>
                  <a:gd name="T19" fmla="*/ 17 h 133"/>
                  <a:gd name="T20" fmla="*/ 22 w 153"/>
                  <a:gd name="T21" fmla="*/ 14 h 133"/>
                  <a:gd name="T22" fmla="*/ 26 w 153"/>
                  <a:gd name="T23" fmla="*/ 11 h 133"/>
                  <a:gd name="T24" fmla="*/ 26 w 153"/>
                  <a:gd name="T25" fmla="*/ 11 h 133"/>
                  <a:gd name="T26" fmla="*/ 29 w 153"/>
                  <a:gd name="T27" fmla="*/ 9 h 133"/>
                  <a:gd name="T28" fmla="*/ 34 w 153"/>
                  <a:gd name="T29" fmla="*/ 6 h 133"/>
                  <a:gd name="T30" fmla="*/ 37 w 153"/>
                  <a:gd name="T31" fmla="*/ 4 h 133"/>
                  <a:gd name="T32" fmla="*/ 37 w 153"/>
                  <a:gd name="T33" fmla="*/ 4 h 133"/>
                  <a:gd name="T34" fmla="*/ 40 w 153"/>
                  <a:gd name="T35" fmla="*/ 2 h 133"/>
                  <a:gd name="T36" fmla="*/ 41 w 153"/>
                  <a:gd name="T37" fmla="*/ 2 h 133"/>
                  <a:gd name="T38" fmla="*/ 41 w 153"/>
                  <a:gd name="T39" fmla="*/ 1 h 133"/>
                  <a:gd name="T40" fmla="*/ 41 w 153"/>
                  <a:gd name="T41" fmla="*/ 0 h 133"/>
                  <a:gd name="T42" fmla="*/ 40 w 153"/>
                  <a:gd name="T43" fmla="*/ 0 h 133"/>
                  <a:gd name="T44" fmla="*/ 40 w 153"/>
                  <a:gd name="T45" fmla="*/ 1 h 133"/>
                  <a:gd name="T46" fmla="*/ 37 w 153"/>
                  <a:gd name="T47" fmla="*/ 3 h 133"/>
                  <a:gd name="T48" fmla="*/ 33 w 153"/>
                  <a:gd name="T49" fmla="*/ 5 h 133"/>
                  <a:gd name="T50" fmla="*/ 33 w 153"/>
                  <a:gd name="T51" fmla="*/ 5 h 133"/>
                  <a:gd name="T52" fmla="*/ 28 w 153"/>
                  <a:gd name="T53" fmla="*/ 9 h 133"/>
                  <a:gd name="T54" fmla="*/ 28 w 153"/>
                  <a:gd name="T55" fmla="*/ 9 h 133"/>
                  <a:gd name="T56" fmla="*/ 25 w 153"/>
                  <a:gd name="T57" fmla="*/ 11 h 133"/>
                  <a:gd name="T58" fmla="*/ 22 w 153"/>
                  <a:gd name="T59" fmla="*/ 13 h 133"/>
                  <a:gd name="T60" fmla="*/ 22 w 153"/>
                  <a:gd name="T61" fmla="*/ 13 h 133"/>
                  <a:gd name="T62" fmla="*/ 18 w 153"/>
                  <a:gd name="T63" fmla="*/ 16 h 133"/>
                  <a:gd name="T64" fmla="*/ 18 w 153"/>
                  <a:gd name="T65" fmla="*/ 16 h 133"/>
                  <a:gd name="T66" fmla="*/ 11 w 153"/>
                  <a:gd name="T67" fmla="*/ 22 h 133"/>
                  <a:gd name="T68" fmla="*/ 11 w 153"/>
                  <a:gd name="T69" fmla="*/ 22 h 133"/>
                  <a:gd name="T70" fmla="*/ 8 w 153"/>
                  <a:gd name="T71" fmla="*/ 26 h 133"/>
                  <a:gd name="T72" fmla="*/ 8 w 153"/>
                  <a:gd name="T73" fmla="*/ 26 h 133"/>
                  <a:gd name="T74" fmla="*/ 3 w 153"/>
                  <a:gd name="T75" fmla="*/ 34 h 133"/>
                  <a:gd name="T76" fmla="*/ 3 w 153"/>
                  <a:gd name="T77" fmla="*/ 34 h 133"/>
                  <a:gd name="T78" fmla="*/ 1 w 153"/>
                  <a:gd name="T79" fmla="*/ 38 h 133"/>
                  <a:gd name="T80" fmla="*/ 0 w 153"/>
                  <a:gd name="T81" fmla="*/ 38 h 133"/>
                  <a:gd name="T82" fmla="*/ 1 w 153"/>
                  <a:gd name="T83" fmla="*/ 38 h 133"/>
                  <a:gd name="T84" fmla="*/ 1 w 153"/>
                  <a:gd name="T85" fmla="*/ 39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
                  <a:gd name="T130" fmla="*/ 0 h 133"/>
                  <a:gd name="T131" fmla="*/ 153 w 153"/>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 h="133">
                    <a:moveTo>
                      <a:pt x="1" y="133"/>
                    </a:moveTo>
                    <a:lnTo>
                      <a:pt x="1" y="133"/>
                    </a:lnTo>
                    <a:lnTo>
                      <a:pt x="1" y="132"/>
                    </a:lnTo>
                    <a:lnTo>
                      <a:pt x="3" y="132"/>
                    </a:lnTo>
                    <a:lnTo>
                      <a:pt x="4" y="131"/>
                    </a:lnTo>
                    <a:lnTo>
                      <a:pt x="13" y="117"/>
                    </a:lnTo>
                    <a:lnTo>
                      <a:pt x="33" y="91"/>
                    </a:lnTo>
                    <a:lnTo>
                      <a:pt x="45" y="79"/>
                    </a:lnTo>
                    <a:lnTo>
                      <a:pt x="70" y="57"/>
                    </a:lnTo>
                    <a:lnTo>
                      <a:pt x="83" y="48"/>
                    </a:lnTo>
                    <a:lnTo>
                      <a:pt x="97" y="39"/>
                    </a:lnTo>
                    <a:lnTo>
                      <a:pt x="110" y="31"/>
                    </a:lnTo>
                    <a:lnTo>
                      <a:pt x="125" y="22"/>
                    </a:lnTo>
                    <a:lnTo>
                      <a:pt x="139" y="13"/>
                    </a:lnTo>
                    <a:lnTo>
                      <a:pt x="152" y="5"/>
                    </a:lnTo>
                    <a:lnTo>
                      <a:pt x="153" y="5"/>
                    </a:lnTo>
                    <a:lnTo>
                      <a:pt x="153" y="3"/>
                    </a:lnTo>
                    <a:lnTo>
                      <a:pt x="153" y="0"/>
                    </a:lnTo>
                    <a:lnTo>
                      <a:pt x="152" y="0"/>
                    </a:lnTo>
                    <a:lnTo>
                      <a:pt x="151" y="1"/>
                    </a:lnTo>
                    <a:lnTo>
                      <a:pt x="137" y="11"/>
                    </a:lnTo>
                    <a:lnTo>
                      <a:pt x="123" y="19"/>
                    </a:lnTo>
                    <a:lnTo>
                      <a:pt x="107" y="29"/>
                    </a:lnTo>
                    <a:lnTo>
                      <a:pt x="95" y="37"/>
                    </a:lnTo>
                    <a:lnTo>
                      <a:pt x="81" y="45"/>
                    </a:lnTo>
                    <a:lnTo>
                      <a:pt x="68" y="55"/>
                    </a:lnTo>
                    <a:lnTo>
                      <a:pt x="42" y="76"/>
                    </a:lnTo>
                    <a:lnTo>
                      <a:pt x="31" y="88"/>
                    </a:lnTo>
                    <a:lnTo>
                      <a:pt x="10" y="114"/>
                    </a:lnTo>
                    <a:lnTo>
                      <a:pt x="1" y="129"/>
                    </a:lnTo>
                    <a:lnTo>
                      <a:pt x="0" y="130"/>
                    </a:lnTo>
                    <a:lnTo>
                      <a:pt x="1" y="131"/>
                    </a:lnTo>
                    <a:lnTo>
                      <a:pt x="1" y="13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5" name="Freeform 781">
                <a:extLst>
                  <a:ext uri="{FF2B5EF4-FFF2-40B4-BE49-F238E27FC236}">
                    <a16:creationId xmlns:a16="http://schemas.microsoft.com/office/drawing/2014/main" id="{953EB547-AE22-3321-3FE1-CD0BBB2E1528}"/>
                  </a:ext>
                </a:extLst>
              </p:cNvPr>
              <p:cNvSpPr>
                <a:spLocks/>
              </p:cNvSpPr>
              <p:nvPr/>
            </p:nvSpPr>
            <p:spPr bwMode="auto">
              <a:xfrm>
                <a:off x="4380" y="2610"/>
                <a:ext cx="144" cy="216"/>
              </a:xfrm>
              <a:custGeom>
                <a:avLst/>
                <a:gdLst>
                  <a:gd name="T0" fmla="*/ 144 w 144"/>
                  <a:gd name="T1" fmla="*/ 0 h 216"/>
                  <a:gd name="T2" fmla="*/ 96 w 144"/>
                  <a:gd name="T3" fmla="*/ 192 h 216"/>
                  <a:gd name="T4" fmla="*/ 0 w 144"/>
                  <a:gd name="T5" fmla="*/ 144 h 216"/>
                  <a:gd name="T6" fmla="*/ 0 60000 65536"/>
                  <a:gd name="T7" fmla="*/ 0 60000 65536"/>
                  <a:gd name="T8" fmla="*/ 0 60000 65536"/>
                  <a:gd name="T9" fmla="*/ 0 w 144"/>
                  <a:gd name="T10" fmla="*/ 0 h 216"/>
                  <a:gd name="T11" fmla="*/ 144 w 144"/>
                  <a:gd name="T12" fmla="*/ 216 h 216"/>
                </a:gdLst>
                <a:ahLst/>
                <a:cxnLst>
                  <a:cxn ang="T6">
                    <a:pos x="T0" y="T1"/>
                  </a:cxn>
                  <a:cxn ang="T7">
                    <a:pos x="T2" y="T3"/>
                  </a:cxn>
                  <a:cxn ang="T8">
                    <a:pos x="T4" y="T5"/>
                  </a:cxn>
                </a:cxnLst>
                <a:rect l="T9" t="T10" r="T11" b="T12"/>
                <a:pathLst>
                  <a:path w="144" h="216">
                    <a:moveTo>
                      <a:pt x="144" y="0"/>
                    </a:moveTo>
                    <a:cubicBezTo>
                      <a:pt x="132" y="84"/>
                      <a:pt x="120" y="168"/>
                      <a:pt x="96" y="192"/>
                    </a:cubicBezTo>
                    <a:cubicBezTo>
                      <a:pt x="72" y="216"/>
                      <a:pt x="36" y="180"/>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nvGrpSpPr>
              <p:cNvPr id="256" name="Group 782">
                <a:extLst>
                  <a:ext uri="{FF2B5EF4-FFF2-40B4-BE49-F238E27FC236}">
                    <a16:creationId xmlns:a16="http://schemas.microsoft.com/office/drawing/2014/main" id="{F07B53E0-0F8D-CF9A-071A-05C5C3ABAD1D}"/>
                  </a:ext>
                </a:extLst>
              </p:cNvPr>
              <p:cNvGrpSpPr>
                <a:grpSpLocks/>
              </p:cNvGrpSpPr>
              <p:nvPr/>
            </p:nvGrpSpPr>
            <p:grpSpPr bwMode="auto">
              <a:xfrm>
                <a:off x="4236" y="1255"/>
                <a:ext cx="384" cy="1440"/>
                <a:chOff x="1248" y="768"/>
                <a:chExt cx="467" cy="1584"/>
              </a:xfrm>
            </p:grpSpPr>
            <p:sp>
              <p:nvSpPr>
                <p:cNvPr id="257" name="Freeform 783">
                  <a:extLst>
                    <a:ext uri="{FF2B5EF4-FFF2-40B4-BE49-F238E27FC236}">
                      <a16:creationId xmlns:a16="http://schemas.microsoft.com/office/drawing/2014/main" id="{AE0956E5-B718-AF9B-05EB-861B9C4DBDC3}"/>
                    </a:ext>
                  </a:extLst>
                </p:cNvPr>
                <p:cNvSpPr>
                  <a:spLocks/>
                </p:cNvSpPr>
                <p:nvPr/>
              </p:nvSpPr>
              <p:spPr bwMode="auto">
                <a:xfrm flipH="1">
                  <a:off x="1348" y="768"/>
                  <a:ext cx="320" cy="590"/>
                </a:xfrm>
                <a:custGeom>
                  <a:avLst/>
                  <a:gdLst>
                    <a:gd name="T0" fmla="*/ 0 w 489"/>
                    <a:gd name="T1" fmla="*/ 13 h 948"/>
                    <a:gd name="T2" fmla="*/ 14 w 489"/>
                    <a:gd name="T3" fmla="*/ 8 h 948"/>
                    <a:gd name="T4" fmla="*/ 28 w 489"/>
                    <a:gd name="T5" fmla="*/ 5 h 948"/>
                    <a:gd name="T6" fmla="*/ 43 w 489"/>
                    <a:gd name="T7" fmla="*/ 2 h 948"/>
                    <a:gd name="T8" fmla="*/ 57 w 489"/>
                    <a:gd name="T9" fmla="*/ 1 h 948"/>
                    <a:gd name="T10" fmla="*/ 71 w 489"/>
                    <a:gd name="T11" fmla="*/ 0 h 948"/>
                    <a:gd name="T12" fmla="*/ 86 w 489"/>
                    <a:gd name="T13" fmla="*/ 1 h 948"/>
                    <a:gd name="T14" fmla="*/ 99 w 489"/>
                    <a:gd name="T15" fmla="*/ 2 h 948"/>
                    <a:gd name="T16" fmla="*/ 113 w 489"/>
                    <a:gd name="T17" fmla="*/ 5 h 948"/>
                    <a:gd name="T18" fmla="*/ 126 w 489"/>
                    <a:gd name="T19" fmla="*/ 9 h 948"/>
                    <a:gd name="T20" fmla="*/ 138 w 489"/>
                    <a:gd name="T21" fmla="*/ 13 h 948"/>
                    <a:gd name="T22" fmla="*/ 149 w 489"/>
                    <a:gd name="T23" fmla="*/ 19 h 948"/>
                    <a:gd name="T24" fmla="*/ 159 w 489"/>
                    <a:gd name="T25" fmla="*/ 26 h 948"/>
                    <a:gd name="T26" fmla="*/ 173 w 489"/>
                    <a:gd name="T27" fmla="*/ 44 h 948"/>
                    <a:gd name="T28" fmla="*/ 183 w 489"/>
                    <a:gd name="T29" fmla="*/ 61 h 948"/>
                    <a:gd name="T30" fmla="*/ 190 w 489"/>
                    <a:gd name="T31" fmla="*/ 77 h 948"/>
                    <a:gd name="T32" fmla="*/ 193 w 489"/>
                    <a:gd name="T33" fmla="*/ 94 h 948"/>
                    <a:gd name="T34" fmla="*/ 194 w 489"/>
                    <a:gd name="T35" fmla="*/ 110 h 948"/>
                    <a:gd name="T36" fmla="*/ 194 w 489"/>
                    <a:gd name="T37" fmla="*/ 127 h 948"/>
                    <a:gd name="T38" fmla="*/ 194 w 489"/>
                    <a:gd name="T39" fmla="*/ 144 h 948"/>
                    <a:gd name="T40" fmla="*/ 192 w 489"/>
                    <a:gd name="T41" fmla="*/ 161 h 948"/>
                    <a:gd name="T42" fmla="*/ 193 w 489"/>
                    <a:gd name="T43" fmla="*/ 180 h 948"/>
                    <a:gd name="T44" fmla="*/ 195 w 489"/>
                    <a:gd name="T45" fmla="*/ 199 h 948"/>
                    <a:gd name="T46" fmla="*/ 199 w 489"/>
                    <a:gd name="T47" fmla="*/ 219 h 948"/>
                    <a:gd name="T48" fmla="*/ 206 w 489"/>
                    <a:gd name="T49" fmla="*/ 240 h 948"/>
                    <a:gd name="T50" fmla="*/ 207 w 489"/>
                    <a:gd name="T51" fmla="*/ 255 h 948"/>
                    <a:gd name="T52" fmla="*/ 209 w 489"/>
                    <a:gd name="T53" fmla="*/ 268 h 948"/>
                    <a:gd name="T54" fmla="*/ 209 w 489"/>
                    <a:gd name="T55" fmla="*/ 281 h 948"/>
                    <a:gd name="T56" fmla="*/ 209 w 489"/>
                    <a:gd name="T57" fmla="*/ 293 h 948"/>
                    <a:gd name="T58" fmla="*/ 209 w 489"/>
                    <a:gd name="T59" fmla="*/ 304 h 948"/>
                    <a:gd name="T60" fmla="*/ 207 w 489"/>
                    <a:gd name="T61" fmla="*/ 314 h 948"/>
                    <a:gd name="T62" fmla="*/ 206 w 489"/>
                    <a:gd name="T63" fmla="*/ 324 h 948"/>
                    <a:gd name="T64" fmla="*/ 204 w 489"/>
                    <a:gd name="T65" fmla="*/ 333 h 948"/>
                    <a:gd name="T66" fmla="*/ 201 w 489"/>
                    <a:gd name="T67" fmla="*/ 342 h 948"/>
                    <a:gd name="T68" fmla="*/ 198 w 489"/>
                    <a:gd name="T69" fmla="*/ 350 h 948"/>
                    <a:gd name="T70" fmla="*/ 194 w 489"/>
                    <a:gd name="T71" fmla="*/ 358 h 948"/>
                    <a:gd name="T72" fmla="*/ 190 w 489"/>
                    <a:gd name="T73" fmla="*/ 367 h 948"/>
                    <a:gd name="T74" fmla="*/ 169 w 489"/>
                    <a:gd name="T75" fmla="*/ 358 h 948"/>
                    <a:gd name="T76" fmla="*/ 152 w 489"/>
                    <a:gd name="T77" fmla="*/ 349 h 948"/>
                    <a:gd name="T78" fmla="*/ 138 w 489"/>
                    <a:gd name="T79" fmla="*/ 335 h 948"/>
                    <a:gd name="T80" fmla="*/ 126 w 489"/>
                    <a:gd name="T81" fmla="*/ 321 h 948"/>
                    <a:gd name="T82" fmla="*/ 116 w 489"/>
                    <a:gd name="T83" fmla="*/ 305 h 948"/>
                    <a:gd name="T84" fmla="*/ 107 w 489"/>
                    <a:gd name="T85" fmla="*/ 289 h 948"/>
                    <a:gd name="T86" fmla="*/ 98 w 489"/>
                    <a:gd name="T87" fmla="*/ 273 h 948"/>
                    <a:gd name="T88" fmla="*/ 88 w 489"/>
                    <a:gd name="T89" fmla="*/ 256 h 948"/>
                    <a:gd name="T90" fmla="*/ 77 w 489"/>
                    <a:gd name="T91" fmla="*/ 241 h 948"/>
                    <a:gd name="T92" fmla="*/ 64 w 489"/>
                    <a:gd name="T93" fmla="*/ 227 h 948"/>
                    <a:gd name="T94" fmla="*/ 48 w 489"/>
                    <a:gd name="T95" fmla="*/ 215 h 948"/>
                    <a:gd name="T96" fmla="*/ 29 w 489"/>
                    <a:gd name="T97" fmla="*/ 204 h 948"/>
                    <a:gd name="T98" fmla="*/ 26 w 489"/>
                    <a:gd name="T99" fmla="*/ 188 h 948"/>
                    <a:gd name="T100" fmla="*/ 23 w 489"/>
                    <a:gd name="T101" fmla="*/ 172 h 948"/>
                    <a:gd name="T102" fmla="*/ 20 w 489"/>
                    <a:gd name="T103" fmla="*/ 156 h 948"/>
                    <a:gd name="T104" fmla="*/ 18 w 489"/>
                    <a:gd name="T105" fmla="*/ 141 h 948"/>
                    <a:gd name="T106" fmla="*/ 16 w 489"/>
                    <a:gd name="T107" fmla="*/ 124 h 948"/>
                    <a:gd name="T108" fmla="*/ 14 w 489"/>
                    <a:gd name="T109" fmla="*/ 108 h 948"/>
                    <a:gd name="T110" fmla="*/ 12 w 489"/>
                    <a:gd name="T111" fmla="*/ 93 h 948"/>
                    <a:gd name="T112" fmla="*/ 10 w 489"/>
                    <a:gd name="T113" fmla="*/ 77 h 948"/>
                    <a:gd name="T114" fmla="*/ 7 w 489"/>
                    <a:gd name="T115" fmla="*/ 61 h 948"/>
                    <a:gd name="T116" fmla="*/ 5 w 489"/>
                    <a:gd name="T117" fmla="*/ 45 h 948"/>
                    <a:gd name="T118" fmla="*/ 3 w 489"/>
                    <a:gd name="T119" fmla="*/ 29 h 948"/>
                    <a:gd name="T120" fmla="*/ 0 w 489"/>
                    <a:gd name="T121" fmla="*/ 13 h 948"/>
                    <a:gd name="T122" fmla="*/ 0 w 489"/>
                    <a:gd name="T123" fmla="*/ 13 h 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9"/>
                    <a:gd name="T187" fmla="*/ 0 h 948"/>
                    <a:gd name="T188" fmla="*/ 489 w 489"/>
                    <a:gd name="T189" fmla="*/ 948 h 9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9" h="948">
                      <a:moveTo>
                        <a:pt x="0" y="33"/>
                      </a:moveTo>
                      <a:lnTo>
                        <a:pt x="32" y="21"/>
                      </a:lnTo>
                      <a:lnTo>
                        <a:pt x="65" y="13"/>
                      </a:lnTo>
                      <a:lnTo>
                        <a:pt x="99" y="6"/>
                      </a:lnTo>
                      <a:lnTo>
                        <a:pt x="133" y="2"/>
                      </a:lnTo>
                      <a:lnTo>
                        <a:pt x="167" y="0"/>
                      </a:lnTo>
                      <a:lnTo>
                        <a:pt x="200" y="2"/>
                      </a:lnTo>
                      <a:lnTo>
                        <a:pt x="232" y="6"/>
                      </a:lnTo>
                      <a:lnTo>
                        <a:pt x="264" y="13"/>
                      </a:lnTo>
                      <a:lnTo>
                        <a:pt x="294" y="22"/>
                      </a:lnTo>
                      <a:lnTo>
                        <a:pt x="322" y="34"/>
                      </a:lnTo>
                      <a:lnTo>
                        <a:pt x="348" y="50"/>
                      </a:lnTo>
                      <a:lnTo>
                        <a:pt x="372" y="66"/>
                      </a:lnTo>
                      <a:lnTo>
                        <a:pt x="405" y="113"/>
                      </a:lnTo>
                      <a:lnTo>
                        <a:pt x="428" y="157"/>
                      </a:lnTo>
                      <a:lnTo>
                        <a:pt x="443" y="200"/>
                      </a:lnTo>
                      <a:lnTo>
                        <a:pt x="451" y="242"/>
                      </a:lnTo>
                      <a:lnTo>
                        <a:pt x="453" y="285"/>
                      </a:lnTo>
                      <a:lnTo>
                        <a:pt x="453" y="328"/>
                      </a:lnTo>
                      <a:lnTo>
                        <a:pt x="452" y="371"/>
                      </a:lnTo>
                      <a:lnTo>
                        <a:pt x="450" y="416"/>
                      </a:lnTo>
                      <a:lnTo>
                        <a:pt x="451" y="464"/>
                      </a:lnTo>
                      <a:lnTo>
                        <a:pt x="456" y="512"/>
                      </a:lnTo>
                      <a:lnTo>
                        <a:pt x="465" y="565"/>
                      </a:lnTo>
                      <a:lnTo>
                        <a:pt x="482" y="619"/>
                      </a:lnTo>
                      <a:lnTo>
                        <a:pt x="485" y="657"/>
                      </a:lnTo>
                      <a:lnTo>
                        <a:pt x="488" y="693"/>
                      </a:lnTo>
                      <a:lnTo>
                        <a:pt x="489" y="725"/>
                      </a:lnTo>
                      <a:lnTo>
                        <a:pt x="489" y="756"/>
                      </a:lnTo>
                      <a:lnTo>
                        <a:pt x="488" y="785"/>
                      </a:lnTo>
                      <a:lnTo>
                        <a:pt x="484" y="811"/>
                      </a:lnTo>
                      <a:lnTo>
                        <a:pt x="481" y="836"/>
                      </a:lnTo>
                      <a:lnTo>
                        <a:pt x="476" y="860"/>
                      </a:lnTo>
                      <a:lnTo>
                        <a:pt x="469" y="882"/>
                      </a:lnTo>
                      <a:lnTo>
                        <a:pt x="462" y="905"/>
                      </a:lnTo>
                      <a:lnTo>
                        <a:pt x="453" y="926"/>
                      </a:lnTo>
                      <a:lnTo>
                        <a:pt x="444" y="948"/>
                      </a:lnTo>
                      <a:lnTo>
                        <a:pt x="395" y="926"/>
                      </a:lnTo>
                      <a:lnTo>
                        <a:pt x="355" y="899"/>
                      </a:lnTo>
                      <a:lnTo>
                        <a:pt x="322" y="866"/>
                      </a:lnTo>
                      <a:lnTo>
                        <a:pt x="295" y="827"/>
                      </a:lnTo>
                      <a:lnTo>
                        <a:pt x="272" y="788"/>
                      </a:lnTo>
                      <a:lnTo>
                        <a:pt x="250" y="745"/>
                      </a:lnTo>
                      <a:lnTo>
                        <a:pt x="229" y="704"/>
                      </a:lnTo>
                      <a:lnTo>
                        <a:pt x="207" y="662"/>
                      </a:lnTo>
                      <a:lnTo>
                        <a:pt x="181" y="622"/>
                      </a:lnTo>
                      <a:lnTo>
                        <a:pt x="150" y="586"/>
                      </a:lnTo>
                      <a:lnTo>
                        <a:pt x="112" y="554"/>
                      </a:lnTo>
                      <a:lnTo>
                        <a:pt x="68" y="527"/>
                      </a:lnTo>
                      <a:lnTo>
                        <a:pt x="60" y="486"/>
                      </a:lnTo>
                      <a:lnTo>
                        <a:pt x="54" y="445"/>
                      </a:lnTo>
                      <a:lnTo>
                        <a:pt x="48" y="403"/>
                      </a:lnTo>
                      <a:lnTo>
                        <a:pt x="43" y="363"/>
                      </a:lnTo>
                      <a:lnTo>
                        <a:pt x="38" y="321"/>
                      </a:lnTo>
                      <a:lnTo>
                        <a:pt x="32" y="280"/>
                      </a:lnTo>
                      <a:lnTo>
                        <a:pt x="28" y="240"/>
                      </a:lnTo>
                      <a:lnTo>
                        <a:pt x="23" y="198"/>
                      </a:lnTo>
                      <a:lnTo>
                        <a:pt x="17" y="158"/>
                      </a:lnTo>
                      <a:lnTo>
                        <a:pt x="12" y="116"/>
                      </a:lnTo>
                      <a:lnTo>
                        <a:pt x="6" y="75"/>
                      </a:lnTo>
                      <a:lnTo>
                        <a:pt x="0" y="33"/>
                      </a:lnTo>
                      <a:close/>
                    </a:path>
                  </a:pathLst>
                </a:custGeom>
                <a:solidFill>
                  <a:schemeClr val="bg1"/>
                </a:solidFill>
                <a:ln w="9525">
                  <a:solidFill>
                    <a:srgbClr val="000000"/>
                  </a:solidFill>
                  <a:round/>
                  <a:headEnd/>
                  <a:tailEnd/>
                </a:ln>
              </p:spPr>
              <p:txBody>
                <a:bodyPr/>
                <a:lstStyle/>
                <a:p>
                  <a:endParaRPr lang="tr-TR"/>
                </a:p>
              </p:txBody>
            </p:sp>
            <p:sp>
              <p:nvSpPr>
                <p:cNvPr id="258" name="Freeform 784">
                  <a:extLst>
                    <a:ext uri="{FF2B5EF4-FFF2-40B4-BE49-F238E27FC236}">
                      <a16:creationId xmlns:a16="http://schemas.microsoft.com/office/drawing/2014/main" id="{1A6A05BC-A0E8-F435-FE3E-7C2765B3B5FD}"/>
                    </a:ext>
                  </a:extLst>
                </p:cNvPr>
                <p:cNvSpPr>
                  <a:spLocks/>
                </p:cNvSpPr>
                <p:nvPr/>
              </p:nvSpPr>
              <p:spPr bwMode="auto">
                <a:xfrm flipH="1">
                  <a:off x="1497" y="1102"/>
                  <a:ext cx="185" cy="1056"/>
                </a:xfrm>
                <a:custGeom>
                  <a:avLst/>
                  <a:gdLst>
                    <a:gd name="T0" fmla="*/ 67 w 282"/>
                    <a:gd name="T1" fmla="*/ 15 h 1696"/>
                    <a:gd name="T2" fmla="*/ 71 w 282"/>
                    <a:gd name="T3" fmla="*/ 69 h 1696"/>
                    <a:gd name="T4" fmla="*/ 75 w 282"/>
                    <a:gd name="T5" fmla="*/ 122 h 1696"/>
                    <a:gd name="T6" fmla="*/ 80 w 282"/>
                    <a:gd name="T7" fmla="*/ 176 h 1696"/>
                    <a:gd name="T8" fmla="*/ 85 w 282"/>
                    <a:gd name="T9" fmla="*/ 229 h 1696"/>
                    <a:gd name="T10" fmla="*/ 89 w 282"/>
                    <a:gd name="T11" fmla="*/ 283 h 1696"/>
                    <a:gd name="T12" fmla="*/ 93 w 282"/>
                    <a:gd name="T13" fmla="*/ 336 h 1696"/>
                    <a:gd name="T14" fmla="*/ 98 w 282"/>
                    <a:gd name="T15" fmla="*/ 390 h 1696"/>
                    <a:gd name="T16" fmla="*/ 102 w 282"/>
                    <a:gd name="T17" fmla="*/ 443 h 1696"/>
                    <a:gd name="T18" fmla="*/ 107 w 282"/>
                    <a:gd name="T19" fmla="*/ 497 h 1696"/>
                    <a:gd name="T20" fmla="*/ 112 w 282"/>
                    <a:gd name="T21" fmla="*/ 550 h 1696"/>
                    <a:gd name="T22" fmla="*/ 116 w 282"/>
                    <a:gd name="T23" fmla="*/ 604 h 1696"/>
                    <a:gd name="T24" fmla="*/ 121 w 282"/>
                    <a:gd name="T25" fmla="*/ 658 h 1696"/>
                    <a:gd name="T26" fmla="*/ 115 w 282"/>
                    <a:gd name="T27" fmla="*/ 652 h 1696"/>
                    <a:gd name="T28" fmla="*/ 111 w 282"/>
                    <a:gd name="T29" fmla="*/ 646 h 1696"/>
                    <a:gd name="T30" fmla="*/ 106 w 282"/>
                    <a:gd name="T31" fmla="*/ 641 h 1696"/>
                    <a:gd name="T32" fmla="*/ 100 w 282"/>
                    <a:gd name="T33" fmla="*/ 635 h 1696"/>
                    <a:gd name="T34" fmla="*/ 95 w 282"/>
                    <a:gd name="T35" fmla="*/ 629 h 1696"/>
                    <a:gd name="T36" fmla="*/ 90 w 282"/>
                    <a:gd name="T37" fmla="*/ 624 h 1696"/>
                    <a:gd name="T38" fmla="*/ 85 w 282"/>
                    <a:gd name="T39" fmla="*/ 618 h 1696"/>
                    <a:gd name="T40" fmla="*/ 79 w 282"/>
                    <a:gd name="T41" fmla="*/ 612 h 1696"/>
                    <a:gd name="T42" fmla="*/ 74 w 282"/>
                    <a:gd name="T43" fmla="*/ 606 h 1696"/>
                    <a:gd name="T44" fmla="*/ 70 w 282"/>
                    <a:gd name="T45" fmla="*/ 601 h 1696"/>
                    <a:gd name="T46" fmla="*/ 64 w 282"/>
                    <a:gd name="T47" fmla="*/ 596 h 1696"/>
                    <a:gd name="T48" fmla="*/ 60 w 282"/>
                    <a:gd name="T49" fmla="*/ 590 h 1696"/>
                    <a:gd name="T50" fmla="*/ 40 w 282"/>
                    <a:gd name="T51" fmla="*/ 524 h 1696"/>
                    <a:gd name="T52" fmla="*/ 25 w 282"/>
                    <a:gd name="T53" fmla="*/ 463 h 1696"/>
                    <a:gd name="T54" fmla="*/ 13 w 282"/>
                    <a:gd name="T55" fmla="*/ 406 h 1696"/>
                    <a:gd name="T56" fmla="*/ 6 w 282"/>
                    <a:gd name="T57" fmla="*/ 353 h 1696"/>
                    <a:gd name="T58" fmla="*/ 1 w 282"/>
                    <a:gd name="T59" fmla="*/ 303 h 1696"/>
                    <a:gd name="T60" fmla="*/ 0 w 282"/>
                    <a:gd name="T61" fmla="*/ 255 h 1696"/>
                    <a:gd name="T62" fmla="*/ 1 w 282"/>
                    <a:gd name="T63" fmla="*/ 210 h 1696"/>
                    <a:gd name="T64" fmla="*/ 6 w 282"/>
                    <a:gd name="T65" fmla="*/ 167 h 1696"/>
                    <a:gd name="T66" fmla="*/ 12 w 282"/>
                    <a:gd name="T67" fmla="*/ 125 h 1696"/>
                    <a:gd name="T68" fmla="*/ 20 w 282"/>
                    <a:gd name="T69" fmla="*/ 83 h 1696"/>
                    <a:gd name="T70" fmla="*/ 30 w 282"/>
                    <a:gd name="T71" fmla="*/ 42 h 1696"/>
                    <a:gd name="T72" fmla="*/ 41 w 282"/>
                    <a:gd name="T73" fmla="*/ 0 h 1696"/>
                    <a:gd name="T74" fmla="*/ 45 w 282"/>
                    <a:gd name="T75" fmla="*/ 2 h 1696"/>
                    <a:gd name="T76" fmla="*/ 47 w 282"/>
                    <a:gd name="T77" fmla="*/ 4 h 1696"/>
                    <a:gd name="T78" fmla="*/ 49 w 282"/>
                    <a:gd name="T79" fmla="*/ 5 h 1696"/>
                    <a:gd name="T80" fmla="*/ 51 w 282"/>
                    <a:gd name="T81" fmla="*/ 7 h 1696"/>
                    <a:gd name="T82" fmla="*/ 53 w 282"/>
                    <a:gd name="T83" fmla="*/ 7 h 1696"/>
                    <a:gd name="T84" fmla="*/ 55 w 282"/>
                    <a:gd name="T85" fmla="*/ 9 h 1696"/>
                    <a:gd name="T86" fmla="*/ 57 w 282"/>
                    <a:gd name="T87" fmla="*/ 9 h 1696"/>
                    <a:gd name="T88" fmla="*/ 58 w 282"/>
                    <a:gd name="T89" fmla="*/ 10 h 1696"/>
                    <a:gd name="T90" fmla="*/ 60 w 282"/>
                    <a:gd name="T91" fmla="*/ 11 h 1696"/>
                    <a:gd name="T92" fmla="*/ 62 w 282"/>
                    <a:gd name="T93" fmla="*/ 12 h 1696"/>
                    <a:gd name="T94" fmla="*/ 64 w 282"/>
                    <a:gd name="T95" fmla="*/ 14 h 1696"/>
                    <a:gd name="T96" fmla="*/ 67 w 282"/>
                    <a:gd name="T97" fmla="*/ 15 h 1696"/>
                    <a:gd name="T98" fmla="*/ 67 w 282"/>
                    <a:gd name="T99" fmla="*/ 15 h 1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
                    <a:gd name="T151" fmla="*/ 0 h 1696"/>
                    <a:gd name="T152" fmla="*/ 282 w 282"/>
                    <a:gd name="T153" fmla="*/ 1696 h 1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 h="1696">
                      <a:moveTo>
                        <a:pt x="155" y="38"/>
                      </a:moveTo>
                      <a:lnTo>
                        <a:pt x="165" y="178"/>
                      </a:lnTo>
                      <a:lnTo>
                        <a:pt x="175" y="315"/>
                      </a:lnTo>
                      <a:lnTo>
                        <a:pt x="186" y="453"/>
                      </a:lnTo>
                      <a:lnTo>
                        <a:pt x="197" y="591"/>
                      </a:lnTo>
                      <a:lnTo>
                        <a:pt x="206" y="729"/>
                      </a:lnTo>
                      <a:lnTo>
                        <a:pt x="217" y="867"/>
                      </a:lnTo>
                      <a:lnTo>
                        <a:pt x="228" y="1005"/>
                      </a:lnTo>
                      <a:lnTo>
                        <a:pt x="238" y="1144"/>
                      </a:lnTo>
                      <a:lnTo>
                        <a:pt x="249" y="1282"/>
                      </a:lnTo>
                      <a:lnTo>
                        <a:pt x="260" y="1420"/>
                      </a:lnTo>
                      <a:lnTo>
                        <a:pt x="270" y="1558"/>
                      </a:lnTo>
                      <a:lnTo>
                        <a:pt x="282" y="1696"/>
                      </a:lnTo>
                      <a:lnTo>
                        <a:pt x="269" y="1682"/>
                      </a:lnTo>
                      <a:lnTo>
                        <a:pt x="258" y="1667"/>
                      </a:lnTo>
                      <a:lnTo>
                        <a:pt x="246" y="1653"/>
                      </a:lnTo>
                      <a:lnTo>
                        <a:pt x="233" y="1638"/>
                      </a:lnTo>
                      <a:lnTo>
                        <a:pt x="221" y="1623"/>
                      </a:lnTo>
                      <a:lnTo>
                        <a:pt x="209" y="1609"/>
                      </a:lnTo>
                      <a:lnTo>
                        <a:pt x="197" y="1595"/>
                      </a:lnTo>
                      <a:lnTo>
                        <a:pt x="185" y="1579"/>
                      </a:lnTo>
                      <a:lnTo>
                        <a:pt x="173" y="1565"/>
                      </a:lnTo>
                      <a:lnTo>
                        <a:pt x="161" y="1551"/>
                      </a:lnTo>
                      <a:lnTo>
                        <a:pt x="150" y="1537"/>
                      </a:lnTo>
                      <a:lnTo>
                        <a:pt x="138" y="1521"/>
                      </a:lnTo>
                      <a:lnTo>
                        <a:pt x="93" y="1351"/>
                      </a:lnTo>
                      <a:lnTo>
                        <a:pt x="58" y="1194"/>
                      </a:lnTo>
                      <a:lnTo>
                        <a:pt x="31" y="1047"/>
                      </a:lnTo>
                      <a:lnTo>
                        <a:pt x="14" y="910"/>
                      </a:lnTo>
                      <a:lnTo>
                        <a:pt x="3" y="780"/>
                      </a:lnTo>
                      <a:lnTo>
                        <a:pt x="0" y="658"/>
                      </a:lnTo>
                      <a:lnTo>
                        <a:pt x="3" y="543"/>
                      </a:lnTo>
                      <a:lnTo>
                        <a:pt x="13" y="430"/>
                      </a:lnTo>
                      <a:lnTo>
                        <a:pt x="28" y="321"/>
                      </a:lnTo>
                      <a:lnTo>
                        <a:pt x="46" y="214"/>
                      </a:lnTo>
                      <a:lnTo>
                        <a:pt x="69" y="109"/>
                      </a:lnTo>
                      <a:lnTo>
                        <a:pt x="96" y="0"/>
                      </a:lnTo>
                      <a:lnTo>
                        <a:pt x="103" y="6"/>
                      </a:lnTo>
                      <a:lnTo>
                        <a:pt x="109" y="10"/>
                      </a:lnTo>
                      <a:lnTo>
                        <a:pt x="114" y="13"/>
                      </a:lnTo>
                      <a:lnTo>
                        <a:pt x="119" y="17"/>
                      </a:lnTo>
                      <a:lnTo>
                        <a:pt x="124" y="19"/>
                      </a:lnTo>
                      <a:lnTo>
                        <a:pt x="128" y="22"/>
                      </a:lnTo>
                      <a:lnTo>
                        <a:pt x="132" y="24"/>
                      </a:lnTo>
                      <a:lnTo>
                        <a:pt x="136" y="26"/>
                      </a:lnTo>
                      <a:lnTo>
                        <a:pt x="140" y="29"/>
                      </a:lnTo>
                      <a:lnTo>
                        <a:pt x="144" y="32"/>
                      </a:lnTo>
                      <a:lnTo>
                        <a:pt x="150" y="35"/>
                      </a:lnTo>
                      <a:lnTo>
                        <a:pt x="155" y="38"/>
                      </a:lnTo>
                      <a:close/>
                    </a:path>
                  </a:pathLst>
                </a:custGeom>
                <a:solidFill>
                  <a:schemeClr val="bg1"/>
                </a:solidFill>
                <a:ln w="9525">
                  <a:solidFill>
                    <a:srgbClr val="000000"/>
                  </a:solidFill>
                  <a:round/>
                  <a:headEnd/>
                  <a:tailEnd/>
                </a:ln>
              </p:spPr>
              <p:txBody>
                <a:bodyPr/>
                <a:lstStyle/>
                <a:p>
                  <a:endParaRPr lang="tr-TR"/>
                </a:p>
              </p:txBody>
            </p:sp>
            <p:sp>
              <p:nvSpPr>
                <p:cNvPr id="259" name="Freeform 785">
                  <a:extLst>
                    <a:ext uri="{FF2B5EF4-FFF2-40B4-BE49-F238E27FC236}">
                      <a16:creationId xmlns:a16="http://schemas.microsoft.com/office/drawing/2014/main" id="{880B4A0D-357D-066B-1DC8-04EC288EF2C7}"/>
                    </a:ext>
                  </a:extLst>
                </p:cNvPr>
                <p:cNvSpPr>
                  <a:spLocks/>
                </p:cNvSpPr>
                <p:nvPr/>
              </p:nvSpPr>
              <p:spPr bwMode="auto">
                <a:xfrm flipH="1">
                  <a:off x="1248" y="1234"/>
                  <a:ext cx="259" cy="1118"/>
                </a:xfrm>
                <a:custGeom>
                  <a:avLst/>
                  <a:gdLst>
                    <a:gd name="T0" fmla="*/ 94 w 396"/>
                    <a:gd name="T1" fmla="*/ 108 h 1796"/>
                    <a:gd name="T2" fmla="*/ 114 w 396"/>
                    <a:gd name="T3" fmla="*/ 173 h 1796"/>
                    <a:gd name="T4" fmla="*/ 133 w 396"/>
                    <a:gd name="T5" fmla="*/ 241 h 1796"/>
                    <a:gd name="T6" fmla="*/ 146 w 396"/>
                    <a:gd name="T7" fmla="*/ 309 h 1796"/>
                    <a:gd name="T8" fmla="*/ 153 w 396"/>
                    <a:gd name="T9" fmla="*/ 378 h 1796"/>
                    <a:gd name="T10" fmla="*/ 153 w 396"/>
                    <a:gd name="T11" fmla="*/ 445 h 1796"/>
                    <a:gd name="T12" fmla="*/ 147 w 396"/>
                    <a:gd name="T13" fmla="*/ 496 h 1796"/>
                    <a:gd name="T14" fmla="*/ 143 w 396"/>
                    <a:gd name="T15" fmla="*/ 533 h 1796"/>
                    <a:gd name="T16" fmla="*/ 143 w 396"/>
                    <a:gd name="T17" fmla="*/ 569 h 1796"/>
                    <a:gd name="T18" fmla="*/ 147 w 396"/>
                    <a:gd name="T19" fmla="*/ 604 h 1796"/>
                    <a:gd name="T20" fmla="*/ 153 w 396"/>
                    <a:gd name="T21" fmla="*/ 639 h 1796"/>
                    <a:gd name="T22" fmla="*/ 163 w 396"/>
                    <a:gd name="T23" fmla="*/ 673 h 1796"/>
                    <a:gd name="T24" fmla="*/ 163 w 396"/>
                    <a:gd name="T25" fmla="*/ 685 h 1796"/>
                    <a:gd name="T26" fmla="*/ 149 w 396"/>
                    <a:gd name="T27" fmla="*/ 677 h 1796"/>
                    <a:gd name="T28" fmla="*/ 135 w 396"/>
                    <a:gd name="T29" fmla="*/ 674 h 1796"/>
                    <a:gd name="T30" fmla="*/ 120 w 396"/>
                    <a:gd name="T31" fmla="*/ 675 h 1796"/>
                    <a:gd name="T32" fmla="*/ 107 w 396"/>
                    <a:gd name="T33" fmla="*/ 680 h 1796"/>
                    <a:gd name="T34" fmla="*/ 92 w 396"/>
                    <a:gd name="T35" fmla="*/ 690 h 1796"/>
                    <a:gd name="T36" fmla="*/ 90 w 396"/>
                    <a:gd name="T37" fmla="*/ 680 h 1796"/>
                    <a:gd name="T38" fmla="*/ 97 w 396"/>
                    <a:gd name="T39" fmla="*/ 645 h 1796"/>
                    <a:gd name="T40" fmla="*/ 99 w 396"/>
                    <a:gd name="T41" fmla="*/ 608 h 1796"/>
                    <a:gd name="T42" fmla="*/ 98 w 396"/>
                    <a:gd name="T43" fmla="*/ 570 h 1796"/>
                    <a:gd name="T44" fmla="*/ 93 w 396"/>
                    <a:gd name="T45" fmla="*/ 533 h 1796"/>
                    <a:gd name="T46" fmla="*/ 82 w 396"/>
                    <a:gd name="T47" fmla="*/ 496 h 1796"/>
                    <a:gd name="T48" fmla="*/ 60 w 396"/>
                    <a:gd name="T49" fmla="*/ 466 h 1796"/>
                    <a:gd name="T50" fmla="*/ 38 w 396"/>
                    <a:gd name="T51" fmla="*/ 412 h 1796"/>
                    <a:gd name="T52" fmla="*/ 25 w 396"/>
                    <a:gd name="T53" fmla="*/ 332 h 1796"/>
                    <a:gd name="T54" fmla="*/ 18 w 396"/>
                    <a:gd name="T55" fmla="*/ 237 h 1796"/>
                    <a:gd name="T56" fmla="*/ 13 w 396"/>
                    <a:gd name="T57" fmla="*/ 136 h 1796"/>
                    <a:gd name="T58" fmla="*/ 6 w 396"/>
                    <a:gd name="T59" fmla="*/ 42 h 1796"/>
                    <a:gd name="T60" fmla="*/ 5 w 396"/>
                    <a:gd name="T61" fmla="*/ 10 h 1796"/>
                    <a:gd name="T62" fmla="*/ 16 w 396"/>
                    <a:gd name="T63" fmla="*/ 27 h 1796"/>
                    <a:gd name="T64" fmla="*/ 29 w 396"/>
                    <a:gd name="T65" fmla="*/ 43 h 1796"/>
                    <a:gd name="T66" fmla="*/ 43 w 396"/>
                    <a:gd name="T67" fmla="*/ 56 h 1796"/>
                    <a:gd name="T68" fmla="*/ 59 w 396"/>
                    <a:gd name="T69" fmla="*/ 66 h 1796"/>
                    <a:gd name="T70" fmla="*/ 75 w 396"/>
                    <a:gd name="T71" fmla="*/ 73 h 1796"/>
                    <a:gd name="T72" fmla="*/ 83 w 396"/>
                    <a:gd name="T73" fmla="*/ 76 h 17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6"/>
                    <a:gd name="T112" fmla="*/ 0 h 1796"/>
                    <a:gd name="T113" fmla="*/ 396 w 396"/>
                    <a:gd name="T114" fmla="*/ 1796 h 17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6" h="1796">
                      <a:moveTo>
                        <a:pt x="194" y="196"/>
                      </a:moveTo>
                      <a:lnTo>
                        <a:pt x="219" y="278"/>
                      </a:lnTo>
                      <a:lnTo>
                        <a:pt x="245" y="361"/>
                      </a:lnTo>
                      <a:lnTo>
                        <a:pt x="268" y="447"/>
                      </a:lnTo>
                      <a:lnTo>
                        <a:pt x="291" y="534"/>
                      </a:lnTo>
                      <a:lnTo>
                        <a:pt x="310" y="622"/>
                      </a:lnTo>
                      <a:lnTo>
                        <a:pt x="327" y="711"/>
                      </a:lnTo>
                      <a:lnTo>
                        <a:pt x="341" y="799"/>
                      </a:lnTo>
                      <a:lnTo>
                        <a:pt x="352" y="888"/>
                      </a:lnTo>
                      <a:lnTo>
                        <a:pt x="358" y="976"/>
                      </a:lnTo>
                      <a:lnTo>
                        <a:pt x="360" y="1063"/>
                      </a:lnTo>
                      <a:lnTo>
                        <a:pt x="358" y="1149"/>
                      </a:lnTo>
                      <a:lnTo>
                        <a:pt x="351" y="1232"/>
                      </a:lnTo>
                      <a:lnTo>
                        <a:pt x="342" y="1281"/>
                      </a:lnTo>
                      <a:lnTo>
                        <a:pt x="337" y="1328"/>
                      </a:lnTo>
                      <a:lnTo>
                        <a:pt x="334" y="1376"/>
                      </a:lnTo>
                      <a:lnTo>
                        <a:pt x="334" y="1422"/>
                      </a:lnTo>
                      <a:lnTo>
                        <a:pt x="335" y="1469"/>
                      </a:lnTo>
                      <a:lnTo>
                        <a:pt x="338" y="1515"/>
                      </a:lnTo>
                      <a:lnTo>
                        <a:pt x="342" y="1560"/>
                      </a:lnTo>
                      <a:lnTo>
                        <a:pt x="350" y="1604"/>
                      </a:lnTo>
                      <a:lnTo>
                        <a:pt x="358" y="1649"/>
                      </a:lnTo>
                      <a:lnTo>
                        <a:pt x="369" y="1693"/>
                      </a:lnTo>
                      <a:lnTo>
                        <a:pt x="381" y="1737"/>
                      </a:lnTo>
                      <a:lnTo>
                        <a:pt x="396" y="1781"/>
                      </a:lnTo>
                      <a:lnTo>
                        <a:pt x="380" y="1767"/>
                      </a:lnTo>
                      <a:lnTo>
                        <a:pt x="365" y="1755"/>
                      </a:lnTo>
                      <a:lnTo>
                        <a:pt x="349" y="1747"/>
                      </a:lnTo>
                      <a:lnTo>
                        <a:pt x="333" y="1741"/>
                      </a:lnTo>
                      <a:lnTo>
                        <a:pt x="317" y="1738"/>
                      </a:lnTo>
                      <a:lnTo>
                        <a:pt x="299" y="1740"/>
                      </a:lnTo>
                      <a:lnTo>
                        <a:pt x="282" y="1742"/>
                      </a:lnTo>
                      <a:lnTo>
                        <a:pt x="266" y="1748"/>
                      </a:lnTo>
                      <a:lnTo>
                        <a:pt x="249" y="1756"/>
                      </a:lnTo>
                      <a:lnTo>
                        <a:pt x="233" y="1767"/>
                      </a:lnTo>
                      <a:lnTo>
                        <a:pt x="216" y="1780"/>
                      </a:lnTo>
                      <a:lnTo>
                        <a:pt x="201" y="1796"/>
                      </a:lnTo>
                      <a:lnTo>
                        <a:pt x="211" y="1754"/>
                      </a:lnTo>
                      <a:lnTo>
                        <a:pt x="219" y="1709"/>
                      </a:lnTo>
                      <a:lnTo>
                        <a:pt x="226" y="1664"/>
                      </a:lnTo>
                      <a:lnTo>
                        <a:pt x="230" y="1616"/>
                      </a:lnTo>
                      <a:lnTo>
                        <a:pt x="232" y="1568"/>
                      </a:lnTo>
                      <a:lnTo>
                        <a:pt x="232" y="1520"/>
                      </a:lnTo>
                      <a:lnTo>
                        <a:pt x="230" y="1471"/>
                      </a:lnTo>
                      <a:lnTo>
                        <a:pt x="225" y="1422"/>
                      </a:lnTo>
                      <a:lnTo>
                        <a:pt x="217" y="1375"/>
                      </a:lnTo>
                      <a:lnTo>
                        <a:pt x="206" y="1327"/>
                      </a:lnTo>
                      <a:lnTo>
                        <a:pt x="193" y="1281"/>
                      </a:lnTo>
                      <a:lnTo>
                        <a:pt x="177" y="1235"/>
                      </a:lnTo>
                      <a:lnTo>
                        <a:pt x="139" y="1201"/>
                      </a:lnTo>
                      <a:lnTo>
                        <a:pt x="110" y="1142"/>
                      </a:lnTo>
                      <a:lnTo>
                        <a:pt x="88" y="1063"/>
                      </a:lnTo>
                      <a:lnTo>
                        <a:pt x="71" y="967"/>
                      </a:lnTo>
                      <a:lnTo>
                        <a:pt x="58" y="856"/>
                      </a:lnTo>
                      <a:lnTo>
                        <a:pt x="49" y="737"/>
                      </a:lnTo>
                      <a:lnTo>
                        <a:pt x="43" y="610"/>
                      </a:lnTo>
                      <a:lnTo>
                        <a:pt x="37" y="482"/>
                      </a:lnTo>
                      <a:lnTo>
                        <a:pt x="30" y="352"/>
                      </a:lnTo>
                      <a:lnTo>
                        <a:pt x="23" y="226"/>
                      </a:lnTo>
                      <a:lnTo>
                        <a:pt x="13" y="108"/>
                      </a:lnTo>
                      <a:lnTo>
                        <a:pt x="0" y="0"/>
                      </a:lnTo>
                      <a:lnTo>
                        <a:pt x="11" y="25"/>
                      </a:lnTo>
                      <a:lnTo>
                        <a:pt x="24" y="49"/>
                      </a:lnTo>
                      <a:lnTo>
                        <a:pt x="38" y="70"/>
                      </a:lnTo>
                      <a:lnTo>
                        <a:pt x="53" y="92"/>
                      </a:lnTo>
                      <a:lnTo>
                        <a:pt x="68" y="111"/>
                      </a:lnTo>
                      <a:lnTo>
                        <a:pt x="84" y="128"/>
                      </a:lnTo>
                      <a:lnTo>
                        <a:pt x="101" y="145"/>
                      </a:lnTo>
                      <a:lnTo>
                        <a:pt x="119" y="159"/>
                      </a:lnTo>
                      <a:lnTo>
                        <a:pt x="137" y="171"/>
                      </a:lnTo>
                      <a:lnTo>
                        <a:pt x="155" y="182"/>
                      </a:lnTo>
                      <a:lnTo>
                        <a:pt x="174" y="190"/>
                      </a:lnTo>
                      <a:lnTo>
                        <a:pt x="194" y="196"/>
                      </a:lnTo>
                      <a:close/>
                    </a:path>
                  </a:pathLst>
                </a:custGeom>
                <a:solidFill>
                  <a:schemeClr val="bg1"/>
                </a:solidFill>
                <a:ln w="9525">
                  <a:solidFill>
                    <a:srgbClr val="000000"/>
                  </a:solidFill>
                  <a:round/>
                  <a:headEnd/>
                  <a:tailEnd/>
                </a:ln>
              </p:spPr>
              <p:txBody>
                <a:bodyPr/>
                <a:lstStyle/>
                <a:p>
                  <a:endParaRPr lang="tr-TR"/>
                </a:p>
              </p:txBody>
            </p:sp>
            <p:sp>
              <p:nvSpPr>
                <p:cNvPr id="260" name="Freeform 786">
                  <a:extLst>
                    <a:ext uri="{FF2B5EF4-FFF2-40B4-BE49-F238E27FC236}">
                      <a16:creationId xmlns:a16="http://schemas.microsoft.com/office/drawing/2014/main" id="{331D4E2D-ED6A-E165-EC3E-5EA74C420DAB}"/>
                    </a:ext>
                  </a:extLst>
                </p:cNvPr>
                <p:cNvSpPr>
                  <a:spLocks/>
                </p:cNvSpPr>
                <p:nvPr/>
              </p:nvSpPr>
              <p:spPr bwMode="auto">
                <a:xfrm flipH="1">
                  <a:off x="1356" y="1130"/>
                  <a:ext cx="222" cy="1013"/>
                </a:xfrm>
                <a:custGeom>
                  <a:avLst/>
                  <a:gdLst>
                    <a:gd name="T0" fmla="*/ 5 w 340"/>
                    <a:gd name="T1" fmla="*/ 2 h 1629"/>
                    <a:gd name="T2" fmla="*/ 13 w 340"/>
                    <a:gd name="T3" fmla="*/ 10 h 1629"/>
                    <a:gd name="T4" fmla="*/ 20 w 340"/>
                    <a:gd name="T5" fmla="*/ 19 h 1629"/>
                    <a:gd name="T6" fmla="*/ 28 w 340"/>
                    <a:gd name="T7" fmla="*/ 30 h 1629"/>
                    <a:gd name="T8" fmla="*/ 37 w 340"/>
                    <a:gd name="T9" fmla="*/ 44 h 1629"/>
                    <a:gd name="T10" fmla="*/ 44 w 340"/>
                    <a:gd name="T11" fmla="*/ 59 h 1629"/>
                    <a:gd name="T12" fmla="*/ 51 w 340"/>
                    <a:gd name="T13" fmla="*/ 101 h 1629"/>
                    <a:gd name="T14" fmla="*/ 56 w 340"/>
                    <a:gd name="T15" fmla="*/ 170 h 1629"/>
                    <a:gd name="T16" fmla="*/ 61 w 340"/>
                    <a:gd name="T17" fmla="*/ 244 h 1629"/>
                    <a:gd name="T18" fmla="*/ 66 w 340"/>
                    <a:gd name="T19" fmla="*/ 318 h 1629"/>
                    <a:gd name="T20" fmla="*/ 72 w 340"/>
                    <a:gd name="T21" fmla="*/ 391 h 1629"/>
                    <a:gd name="T22" fmla="*/ 80 w 340"/>
                    <a:gd name="T23" fmla="*/ 459 h 1629"/>
                    <a:gd name="T24" fmla="*/ 88 w 340"/>
                    <a:gd name="T25" fmla="*/ 497 h 1629"/>
                    <a:gd name="T26" fmla="*/ 94 w 340"/>
                    <a:gd name="T27" fmla="*/ 510 h 1629"/>
                    <a:gd name="T28" fmla="*/ 100 w 340"/>
                    <a:gd name="T29" fmla="*/ 521 h 1629"/>
                    <a:gd name="T30" fmla="*/ 106 w 340"/>
                    <a:gd name="T31" fmla="*/ 530 h 1629"/>
                    <a:gd name="T32" fmla="*/ 112 w 340"/>
                    <a:gd name="T33" fmla="*/ 537 h 1629"/>
                    <a:gd name="T34" fmla="*/ 119 w 340"/>
                    <a:gd name="T35" fmla="*/ 542 h 1629"/>
                    <a:gd name="T36" fmla="*/ 125 w 340"/>
                    <a:gd name="T37" fmla="*/ 548 h 1629"/>
                    <a:gd name="T38" fmla="*/ 129 w 340"/>
                    <a:gd name="T39" fmla="*/ 561 h 1629"/>
                    <a:gd name="T40" fmla="*/ 133 w 340"/>
                    <a:gd name="T41" fmla="*/ 576 h 1629"/>
                    <a:gd name="T42" fmla="*/ 138 w 340"/>
                    <a:gd name="T43" fmla="*/ 594 h 1629"/>
                    <a:gd name="T44" fmla="*/ 142 w 340"/>
                    <a:gd name="T45" fmla="*/ 612 h 1629"/>
                    <a:gd name="T46" fmla="*/ 144 w 340"/>
                    <a:gd name="T47" fmla="*/ 626 h 1629"/>
                    <a:gd name="T48" fmla="*/ 127 w 340"/>
                    <a:gd name="T49" fmla="*/ 624 h 1629"/>
                    <a:gd name="T50" fmla="*/ 99 w 340"/>
                    <a:gd name="T51" fmla="*/ 613 h 1629"/>
                    <a:gd name="T52" fmla="*/ 80 w 340"/>
                    <a:gd name="T53" fmla="*/ 598 h 1629"/>
                    <a:gd name="T54" fmla="*/ 67 w 340"/>
                    <a:gd name="T55" fmla="*/ 579 h 1629"/>
                    <a:gd name="T56" fmla="*/ 57 w 340"/>
                    <a:gd name="T57" fmla="*/ 556 h 1629"/>
                    <a:gd name="T58" fmla="*/ 48 w 340"/>
                    <a:gd name="T59" fmla="*/ 527 h 1629"/>
                    <a:gd name="T60" fmla="*/ 39 w 340"/>
                    <a:gd name="T61" fmla="*/ 467 h 1629"/>
                    <a:gd name="T62" fmla="*/ 32 w 340"/>
                    <a:gd name="T63" fmla="*/ 382 h 1629"/>
                    <a:gd name="T64" fmla="*/ 25 w 340"/>
                    <a:gd name="T65" fmla="*/ 297 h 1629"/>
                    <a:gd name="T66" fmla="*/ 18 w 340"/>
                    <a:gd name="T67" fmla="*/ 213 h 1629"/>
                    <a:gd name="T68" fmla="*/ 11 w 340"/>
                    <a:gd name="T69" fmla="*/ 128 h 1629"/>
                    <a:gd name="T70" fmla="*/ 4 w 340"/>
                    <a:gd name="T71" fmla="*/ 43 h 1629"/>
                    <a:gd name="T72" fmla="*/ 0 w 340"/>
                    <a:gd name="T73" fmla="*/ 0 h 16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1629"/>
                    <a:gd name="T113" fmla="*/ 340 w 340"/>
                    <a:gd name="T114" fmla="*/ 1629 h 16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1629">
                      <a:moveTo>
                        <a:pt x="0" y="0"/>
                      </a:moveTo>
                      <a:lnTo>
                        <a:pt x="10" y="7"/>
                      </a:lnTo>
                      <a:lnTo>
                        <a:pt x="20" y="16"/>
                      </a:lnTo>
                      <a:lnTo>
                        <a:pt x="30" y="25"/>
                      </a:lnTo>
                      <a:lnTo>
                        <a:pt x="39" y="36"/>
                      </a:lnTo>
                      <a:lnTo>
                        <a:pt x="48" y="48"/>
                      </a:lnTo>
                      <a:lnTo>
                        <a:pt x="57" y="62"/>
                      </a:lnTo>
                      <a:lnTo>
                        <a:pt x="66" y="77"/>
                      </a:lnTo>
                      <a:lnTo>
                        <a:pt x="75" y="94"/>
                      </a:lnTo>
                      <a:lnTo>
                        <a:pt x="85" y="112"/>
                      </a:lnTo>
                      <a:lnTo>
                        <a:pt x="93" y="132"/>
                      </a:lnTo>
                      <a:lnTo>
                        <a:pt x="103" y="152"/>
                      </a:lnTo>
                      <a:lnTo>
                        <a:pt x="113" y="175"/>
                      </a:lnTo>
                      <a:lnTo>
                        <a:pt x="120" y="261"/>
                      </a:lnTo>
                      <a:lnTo>
                        <a:pt x="126" y="350"/>
                      </a:lnTo>
                      <a:lnTo>
                        <a:pt x="132" y="441"/>
                      </a:lnTo>
                      <a:lnTo>
                        <a:pt x="137" y="535"/>
                      </a:lnTo>
                      <a:lnTo>
                        <a:pt x="142" y="630"/>
                      </a:lnTo>
                      <a:lnTo>
                        <a:pt x="149" y="727"/>
                      </a:lnTo>
                      <a:lnTo>
                        <a:pt x="154" y="822"/>
                      </a:lnTo>
                      <a:lnTo>
                        <a:pt x="162" y="917"/>
                      </a:lnTo>
                      <a:lnTo>
                        <a:pt x="169" y="1010"/>
                      </a:lnTo>
                      <a:lnTo>
                        <a:pt x="178" y="1100"/>
                      </a:lnTo>
                      <a:lnTo>
                        <a:pt x="188" y="1187"/>
                      </a:lnTo>
                      <a:lnTo>
                        <a:pt x="200" y="1269"/>
                      </a:lnTo>
                      <a:lnTo>
                        <a:pt x="206" y="1287"/>
                      </a:lnTo>
                      <a:lnTo>
                        <a:pt x="214" y="1303"/>
                      </a:lnTo>
                      <a:lnTo>
                        <a:pt x="221" y="1319"/>
                      </a:lnTo>
                      <a:lnTo>
                        <a:pt x="229" y="1334"/>
                      </a:lnTo>
                      <a:lnTo>
                        <a:pt x="235" y="1347"/>
                      </a:lnTo>
                      <a:lnTo>
                        <a:pt x="243" y="1360"/>
                      </a:lnTo>
                      <a:lnTo>
                        <a:pt x="250" y="1372"/>
                      </a:lnTo>
                      <a:lnTo>
                        <a:pt x="257" y="1382"/>
                      </a:lnTo>
                      <a:lnTo>
                        <a:pt x="264" y="1390"/>
                      </a:lnTo>
                      <a:lnTo>
                        <a:pt x="273" y="1397"/>
                      </a:lnTo>
                      <a:lnTo>
                        <a:pt x="280" y="1403"/>
                      </a:lnTo>
                      <a:lnTo>
                        <a:pt x="289" y="1406"/>
                      </a:lnTo>
                      <a:lnTo>
                        <a:pt x="293" y="1416"/>
                      </a:lnTo>
                      <a:lnTo>
                        <a:pt x="298" y="1432"/>
                      </a:lnTo>
                      <a:lnTo>
                        <a:pt x="303" y="1450"/>
                      </a:lnTo>
                      <a:lnTo>
                        <a:pt x="308" y="1470"/>
                      </a:lnTo>
                      <a:lnTo>
                        <a:pt x="313" y="1491"/>
                      </a:lnTo>
                      <a:lnTo>
                        <a:pt x="319" y="1515"/>
                      </a:lnTo>
                      <a:lnTo>
                        <a:pt x="323" y="1538"/>
                      </a:lnTo>
                      <a:lnTo>
                        <a:pt x="327" y="1560"/>
                      </a:lnTo>
                      <a:lnTo>
                        <a:pt x="332" y="1582"/>
                      </a:lnTo>
                      <a:lnTo>
                        <a:pt x="335" y="1601"/>
                      </a:lnTo>
                      <a:lnTo>
                        <a:pt x="338" y="1617"/>
                      </a:lnTo>
                      <a:lnTo>
                        <a:pt x="340" y="1629"/>
                      </a:lnTo>
                      <a:lnTo>
                        <a:pt x="297" y="1615"/>
                      </a:lnTo>
                      <a:lnTo>
                        <a:pt x="262" y="1599"/>
                      </a:lnTo>
                      <a:lnTo>
                        <a:pt x="232" y="1584"/>
                      </a:lnTo>
                      <a:lnTo>
                        <a:pt x="208" y="1565"/>
                      </a:lnTo>
                      <a:lnTo>
                        <a:pt x="187" y="1545"/>
                      </a:lnTo>
                      <a:lnTo>
                        <a:pt x="171" y="1523"/>
                      </a:lnTo>
                      <a:lnTo>
                        <a:pt x="157" y="1497"/>
                      </a:lnTo>
                      <a:lnTo>
                        <a:pt x="146" y="1470"/>
                      </a:lnTo>
                      <a:lnTo>
                        <a:pt x="135" y="1438"/>
                      </a:lnTo>
                      <a:lnTo>
                        <a:pt x="124" y="1402"/>
                      </a:lnTo>
                      <a:lnTo>
                        <a:pt x="113" y="1362"/>
                      </a:lnTo>
                      <a:lnTo>
                        <a:pt x="102" y="1316"/>
                      </a:lnTo>
                      <a:lnTo>
                        <a:pt x="92" y="1207"/>
                      </a:lnTo>
                      <a:lnTo>
                        <a:pt x="84" y="1096"/>
                      </a:lnTo>
                      <a:lnTo>
                        <a:pt x="75" y="987"/>
                      </a:lnTo>
                      <a:lnTo>
                        <a:pt x="68" y="878"/>
                      </a:lnTo>
                      <a:lnTo>
                        <a:pt x="59" y="768"/>
                      </a:lnTo>
                      <a:lnTo>
                        <a:pt x="50" y="659"/>
                      </a:lnTo>
                      <a:lnTo>
                        <a:pt x="42" y="550"/>
                      </a:lnTo>
                      <a:lnTo>
                        <a:pt x="33" y="440"/>
                      </a:lnTo>
                      <a:lnTo>
                        <a:pt x="26" y="331"/>
                      </a:lnTo>
                      <a:lnTo>
                        <a:pt x="17" y="220"/>
                      </a:lnTo>
                      <a:lnTo>
                        <a:pt x="9" y="111"/>
                      </a:lnTo>
                      <a:lnTo>
                        <a:pt x="0" y="0"/>
                      </a:lnTo>
                      <a:close/>
                    </a:path>
                  </a:pathLst>
                </a:custGeom>
                <a:solidFill>
                  <a:schemeClr val="bg1"/>
                </a:solidFill>
                <a:ln w="9525">
                  <a:solidFill>
                    <a:srgbClr val="000000"/>
                  </a:solidFill>
                  <a:round/>
                  <a:headEnd/>
                  <a:tailEnd/>
                </a:ln>
              </p:spPr>
              <p:txBody>
                <a:bodyPr/>
                <a:lstStyle/>
                <a:p>
                  <a:endParaRPr lang="tr-TR"/>
                </a:p>
              </p:txBody>
            </p:sp>
            <p:sp>
              <p:nvSpPr>
                <p:cNvPr id="261" name="Freeform 787">
                  <a:extLst>
                    <a:ext uri="{FF2B5EF4-FFF2-40B4-BE49-F238E27FC236}">
                      <a16:creationId xmlns:a16="http://schemas.microsoft.com/office/drawing/2014/main" id="{5F54507F-0AEA-9318-88B6-2906EC77B61E}"/>
                    </a:ext>
                  </a:extLst>
                </p:cNvPr>
                <p:cNvSpPr>
                  <a:spLocks/>
                </p:cNvSpPr>
                <p:nvPr/>
              </p:nvSpPr>
              <p:spPr bwMode="auto">
                <a:xfrm flipH="1">
                  <a:off x="1497" y="2052"/>
                  <a:ext cx="114" cy="203"/>
                </a:xfrm>
                <a:custGeom>
                  <a:avLst/>
                  <a:gdLst>
                    <a:gd name="T0" fmla="*/ 12 w 174"/>
                    <a:gd name="T1" fmla="*/ 0 h 326"/>
                    <a:gd name="T2" fmla="*/ 18 w 174"/>
                    <a:gd name="T3" fmla="*/ 4 h 326"/>
                    <a:gd name="T4" fmla="*/ 22 w 174"/>
                    <a:gd name="T5" fmla="*/ 9 h 326"/>
                    <a:gd name="T6" fmla="*/ 28 w 174"/>
                    <a:gd name="T7" fmla="*/ 15 h 326"/>
                    <a:gd name="T8" fmla="*/ 33 w 174"/>
                    <a:gd name="T9" fmla="*/ 20 h 326"/>
                    <a:gd name="T10" fmla="*/ 38 w 174"/>
                    <a:gd name="T11" fmla="*/ 26 h 326"/>
                    <a:gd name="T12" fmla="*/ 43 w 174"/>
                    <a:gd name="T13" fmla="*/ 32 h 326"/>
                    <a:gd name="T14" fmla="*/ 48 w 174"/>
                    <a:gd name="T15" fmla="*/ 39 h 326"/>
                    <a:gd name="T16" fmla="*/ 54 w 174"/>
                    <a:gd name="T17" fmla="*/ 44 h 326"/>
                    <a:gd name="T18" fmla="*/ 59 w 174"/>
                    <a:gd name="T19" fmla="*/ 50 h 326"/>
                    <a:gd name="T20" fmla="*/ 64 w 174"/>
                    <a:gd name="T21" fmla="*/ 56 h 326"/>
                    <a:gd name="T22" fmla="*/ 69 w 174"/>
                    <a:gd name="T23" fmla="*/ 60 h 326"/>
                    <a:gd name="T24" fmla="*/ 75 w 174"/>
                    <a:gd name="T25" fmla="*/ 64 h 326"/>
                    <a:gd name="T26" fmla="*/ 69 w 174"/>
                    <a:gd name="T27" fmla="*/ 67 h 326"/>
                    <a:gd name="T28" fmla="*/ 66 w 174"/>
                    <a:gd name="T29" fmla="*/ 69 h 326"/>
                    <a:gd name="T30" fmla="*/ 60 w 174"/>
                    <a:gd name="T31" fmla="*/ 72 h 326"/>
                    <a:gd name="T32" fmla="*/ 56 w 174"/>
                    <a:gd name="T33" fmla="*/ 75 h 326"/>
                    <a:gd name="T34" fmla="*/ 52 w 174"/>
                    <a:gd name="T35" fmla="*/ 78 h 326"/>
                    <a:gd name="T36" fmla="*/ 47 w 174"/>
                    <a:gd name="T37" fmla="*/ 83 h 326"/>
                    <a:gd name="T38" fmla="*/ 43 w 174"/>
                    <a:gd name="T39" fmla="*/ 88 h 326"/>
                    <a:gd name="T40" fmla="*/ 39 w 174"/>
                    <a:gd name="T41" fmla="*/ 93 h 326"/>
                    <a:gd name="T42" fmla="*/ 35 w 174"/>
                    <a:gd name="T43" fmla="*/ 100 h 326"/>
                    <a:gd name="T44" fmla="*/ 31 w 174"/>
                    <a:gd name="T45" fmla="*/ 107 h 326"/>
                    <a:gd name="T46" fmla="*/ 28 w 174"/>
                    <a:gd name="T47" fmla="*/ 116 h 326"/>
                    <a:gd name="T48" fmla="*/ 25 w 174"/>
                    <a:gd name="T49" fmla="*/ 126 h 326"/>
                    <a:gd name="T50" fmla="*/ 16 w 174"/>
                    <a:gd name="T51" fmla="*/ 116 h 326"/>
                    <a:gd name="T52" fmla="*/ 9 w 174"/>
                    <a:gd name="T53" fmla="*/ 103 h 326"/>
                    <a:gd name="T54" fmla="*/ 5 w 174"/>
                    <a:gd name="T55" fmla="*/ 91 h 326"/>
                    <a:gd name="T56" fmla="*/ 2 w 174"/>
                    <a:gd name="T57" fmla="*/ 78 h 326"/>
                    <a:gd name="T58" fmla="*/ 1 w 174"/>
                    <a:gd name="T59" fmla="*/ 65 h 326"/>
                    <a:gd name="T60" fmla="*/ 0 w 174"/>
                    <a:gd name="T61" fmla="*/ 53 h 326"/>
                    <a:gd name="T62" fmla="*/ 1 w 174"/>
                    <a:gd name="T63" fmla="*/ 41 h 326"/>
                    <a:gd name="T64" fmla="*/ 2 w 174"/>
                    <a:gd name="T65" fmla="*/ 29 h 326"/>
                    <a:gd name="T66" fmla="*/ 3 w 174"/>
                    <a:gd name="T67" fmla="*/ 20 h 326"/>
                    <a:gd name="T68" fmla="*/ 7 w 174"/>
                    <a:gd name="T69" fmla="*/ 12 h 326"/>
                    <a:gd name="T70" fmla="*/ 9 w 174"/>
                    <a:gd name="T71" fmla="*/ 4 h 326"/>
                    <a:gd name="T72" fmla="*/ 12 w 174"/>
                    <a:gd name="T73" fmla="*/ 0 h 326"/>
                    <a:gd name="T74" fmla="*/ 12 w 174"/>
                    <a:gd name="T75" fmla="*/ 0 h 3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4"/>
                    <a:gd name="T115" fmla="*/ 0 h 326"/>
                    <a:gd name="T116" fmla="*/ 174 w 174"/>
                    <a:gd name="T117" fmla="*/ 326 h 3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4" h="326">
                      <a:moveTo>
                        <a:pt x="29" y="0"/>
                      </a:moveTo>
                      <a:lnTo>
                        <a:pt x="41" y="12"/>
                      </a:lnTo>
                      <a:lnTo>
                        <a:pt x="52" y="24"/>
                      </a:lnTo>
                      <a:lnTo>
                        <a:pt x="64" y="38"/>
                      </a:lnTo>
                      <a:lnTo>
                        <a:pt x="77" y="52"/>
                      </a:lnTo>
                      <a:lnTo>
                        <a:pt x="89" y="68"/>
                      </a:lnTo>
                      <a:lnTo>
                        <a:pt x="101" y="83"/>
                      </a:lnTo>
                      <a:lnTo>
                        <a:pt x="113" y="99"/>
                      </a:lnTo>
                      <a:lnTo>
                        <a:pt x="125" y="114"/>
                      </a:lnTo>
                      <a:lnTo>
                        <a:pt x="138" y="130"/>
                      </a:lnTo>
                      <a:lnTo>
                        <a:pt x="150" y="144"/>
                      </a:lnTo>
                      <a:lnTo>
                        <a:pt x="161" y="156"/>
                      </a:lnTo>
                      <a:lnTo>
                        <a:pt x="174" y="166"/>
                      </a:lnTo>
                      <a:lnTo>
                        <a:pt x="162" y="174"/>
                      </a:lnTo>
                      <a:lnTo>
                        <a:pt x="152" y="179"/>
                      </a:lnTo>
                      <a:lnTo>
                        <a:pt x="140" y="187"/>
                      </a:lnTo>
                      <a:lnTo>
                        <a:pt x="129" y="194"/>
                      </a:lnTo>
                      <a:lnTo>
                        <a:pt x="120" y="203"/>
                      </a:lnTo>
                      <a:lnTo>
                        <a:pt x="109" y="213"/>
                      </a:lnTo>
                      <a:lnTo>
                        <a:pt x="99" y="226"/>
                      </a:lnTo>
                      <a:lnTo>
                        <a:pt x="90" y="240"/>
                      </a:lnTo>
                      <a:lnTo>
                        <a:pt x="81" y="257"/>
                      </a:lnTo>
                      <a:lnTo>
                        <a:pt x="73" y="277"/>
                      </a:lnTo>
                      <a:lnTo>
                        <a:pt x="64" y="300"/>
                      </a:lnTo>
                      <a:lnTo>
                        <a:pt x="58" y="326"/>
                      </a:lnTo>
                      <a:lnTo>
                        <a:pt x="37" y="298"/>
                      </a:lnTo>
                      <a:lnTo>
                        <a:pt x="22" y="267"/>
                      </a:lnTo>
                      <a:lnTo>
                        <a:pt x="12" y="235"/>
                      </a:lnTo>
                      <a:lnTo>
                        <a:pt x="4" y="202"/>
                      </a:lnTo>
                      <a:lnTo>
                        <a:pt x="1" y="169"/>
                      </a:lnTo>
                      <a:lnTo>
                        <a:pt x="0" y="137"/>
                      </a:lnTo>
                      <a:lnTo>
                        <a:pt x="1" y="106"/>
                      </a:lnTo>
                      <a:lnTo>
                        <a:pt x="4" y="76"/>
                      </a:lnTo>
                      <a:lnTo>
                        <a:pt x="8" y="51"/>
                      </a:lnTo>
                      <a:lnTo>
                        <a:pt x="15" y="30"/>
                      </a:lnTo>
                      <a:lnTo>
                        <a:pt x="21" y="12"/>
                      </a:lnTo>
                      <a:lnTo>
                        <a:pt x="29" y="0"/>
                      </a:lnTo>
                      <a:close/>
                    </a:path>
                  </a:pathLst>
                </a:custGeom>
                <a:solidFill>
                  <a:schemeClr val="bg1"/>
                </a:solidFill>
                <a:ln w="9525">
                  <a:solidFill>
                    <a:srgbClr val="000000"/>
                  </a:solidFill>
                  <a:round/>
                  <a:headEnd/>
                  <a:tailEnd/>
                </a:ln>
              </p:spPr>
              <p:txBody>
                <a:bodyPr/>
                <a:lstStyle/>
                <a:p>
                  <a:endParaRPr lang="tr-TR"/>
                </a:p>
              </p:txBody>
            </p:sp>
            <p:sp>
              <p:nvSpPr>
                <p:cNvPr id="262" name="Freeform 788">
                  <a:extLst>
                    <a:ext uri="{FF2B5EF4-FFF2-40B4-BE49-F238E27FC236}">
                      <a16:creationId xmlns:a16="http://schemas.microsoft.com/office/drawing/2014/main" id="{28D94382-D4AD-1534-962D-4F7CFC13B6A2}"/>
                    </a:ext>
                  </a:extLst>
                </p:cNvPr>
                <p:cNvSpPr>
                  <a:spLocks/>
                </p:cNvSpPr>
                <p:nvPr/>
              </p:nvSpPr>
              <p:spPr bwMode="auto">
                <a:xfrm flipH="1">
                  <a:off x="1643" y="787"/>
                  <a:ext cx="72" cy="300"/>
                </a:xfrm>
                <a:custGeom>
                  <a:avLst/>
                  <a:gdLst>
                    <a:gd name="T0" fmla="*/ 1 w 111"/>
                    <a:gd name="T1" fmla="*/ 1 h 483"/>
                    <a:gd name="T2" fmla="*/ 1 w 111"/>
                    <a:gd name="T3" fmla="*/ 1 h 483"/>
                    <a:gd name="T4" fmla="*/ 1 w 111"/>
                    <a:gd name="T5" fmla="*/ 0 h 483"/>
                    <a:gd name="T6" fmla="*/ 0 w 111"/>
                    <a:gd name="T7" fmla="*/ 1 h 483"/>
                    <a:gd name="T8" fmla="*/ 4 w 111"/>
                    <a:gd name="T9" fmla="*/ 12 h 483"/>
                    <a:gd name="T10" fmla="*/ 6 w 111"/>
                    <a:gd name="T11" fmla="*/ 25 h 483"/>
                    <a:gd name="T12" fmla="*/ 8 w 111"/>
                    <a:gd name="T13" fmla="*/ 39 h 483"/>
                    <a:gd name="T14" fmla="*/ 10 w 111"/>
                    <a:gd name="T15" fmla="*/ 55 h 483"/>
                    <a:gd name="T16" fmla="*/ 11 w 111"/>
                    <a:gd name="T17" fmla="*/ 71 h 483"/>
                    <a:gd name="T18" fmla="*/ 12 w 111"/>
                    <a:gd name="T19" fmla="*/ 88 h 483"/>
                    <a:gd name="T20" fmla="*/ 12 w 111"/>
                    <a:gd name="T21" fmla="*/ 88 h 483"/>
                    <a:gd name="T22" fmla="*/ 14 w 111"/>
                    <a:gd name="T23" fmla="*/ 106 h 483"/>
                    <a:gd name="T24" fmla="*/ 14 w 111"/>
                    <a:gd name="T25" fmla="*/ 106 h 483"/>
                    <a:gd name="T26" fmla="*/ 18 w 111"/>
                    <a:gd name="T27" fmla="*/ 123 h 483"/>
                    <a:gd name="T28" fmla="*/ 18 w 111"/>
                    <a:gd name="T29" fmla="*/ 123 h 483"/>
                    <a:gd name="T30" fmla="*/ 21 w 111"/>
                    <a:gd name="T31" fmla="*/ 140 h 483"/>
                    <a:gd name="T32" fmla="*/ 21 w 111"/>
                    <a:gd name="T33" fmla="*/ 140 h 483"/>
                    <a:gd name="T34" fmla="*/ 27 w 111"/>
                    <a:gd name="T35" fmla="*/ 156 h 483"/>
                    <a:gd name="T36" fmla="*/ 27 w 111"/>
                    <a:gd name="T37" fmla="*/ 156 h 483"/>
                    <a:gd name="T38" fmla="*/ 35 w 111"/>
                    <a:gd name="T39" fmla="*/ 171 h 483"/>
                    <a:gd name="T40" fmla="*/ 35 w 111"/>
                    <a:gd name="T41" fmla="*/ 172 h 483"/>
                    <a:gd name="T42" fmla="*/ 46 w 111"/>
                    <a:gd name="T43" fmla="*/ 186 h 483"/>
                    <a:gd name="T44" fmla="*/ 46 w 111"/>
                    <a:gd name="T45" fmla="*/ 186 h 483"/>
                    <a:gd name="T46" fmla="*/ 47 w 111"/>
                    <a:gd name="T47" fmla="*/ 186 h 483"/>
                    <a:gd name="T48" fmla="*/ 47 w 111"/>
                    <a:gd name="T49" fmla="*/ 186 h 483"/>
                    <a:gd name="T50" fmla="*/ 47 w 111"/>
                    <a:gd name="T51" fmla="*/ 185 h 483"/>
                    <a:gd name="T52" fmla="*/ 36 w 111"/>
                    <a:gd name="T53" fmla="*/ 170 h 483"/>
                    <a:gd name="T54" fmla="*/ 28 w 111"/>
                    <a:gd name="T55" fmla="*/ 156 h 483"/>
                    <a:gd name="T56" fmla="*/ 22 w 111"/>
                    <a:gd name="T57" fmla="*/ 140 h 483"/>
                    <a:gd name="T58" fmla="*/ 18 w 111"/>
                    <a:gd name="T59" fmla="*/ 123 h 483"/>
                    <a:gd name="T60" fmla="*/ 15 w 111"/>
                    <a:gd name="T61" fmla="*/ 106 h 483"/>
                    <a:gd name="T62" fmla="*/ 13 w 111"/>
                    <a:gd name="T63" fmla="*/ 88 h 483"/>
                    <a:gd name="T64" fmla="*/ 12 w 111"/>
                    <a:gd name="T65" fmla="*/ 71 h 483"/>
                    <a:gd name="T66" fmla="*/ 12 w 111"/>
                    <a:gd name="T67" fmla="*/ 71 h 483"/>
                    <a:gd name="T68" fmla="*/ 10 w 111"/>
                    <a:gd name="T69" fmla="*/ 55 h 483"/>
                    <a:gd name="T70" fmla="*/ 10 w 111"/>
                    <a:gd name="T71" fmla="*/ 55 h 483"/>
                    <a:gd name="T72" fmla="*/ 9 w 111"/>
                    <a:gd name="T73" fmla="*/ 39 h 483"/>
                    <a:gd name="T74" fmla="*/ 9 w 111"/>
                    <a:gd name="T75" fmla="*/ 39 h 483"/>
                    <a:gd name="T76" fmla="*/ 7 w 111"/>
                    <a:gd name="T77" fmla="*/ 25 h 483"/>
                    <a:gd name="T78" fmla="*/ 7 w 111"/>
                    <a:gd name="T79" fmla="*/ 25 h 483"/>
                    <a:gd name="T80" fmla="*/ 5 w 111"/>
                    <a:gd name="T81" fmla="*/ 12 h 483"/>
                    <a:gd name="T82" fmla="*/ 5 w 111"/>
                    <a:gd name="T83" fmla="*/ 12 h 483"/>
                    <a:gd name="T84" fmla="*/ 1 w 111"/>
                    <a:gd name="T85" fmla="*/ 1 h 4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83"/>
                    <a:gd name="T131" fmla="*/ 111 w 111"/>
                    <a:gd name="T132" fmla="*/ 483 h 4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83">
                      <a:moveTo>
                        <a:pt x="2" y="1"/>
                      </a:moveTo>
                      <a:lnTo>
                        <a:pt x="1" y="1"/>
                      </a:lnTo>
                      <a:lnTo>
                        <a:pt x="1" y="0"/>
                      </a:lnTo>
                      <a:lnTo>
                        <a:pt x="0" y="1"/>
                      </a:lnTo>
                      <a:lnTo>
                        <a:pt x="9" y="31"/>
                      </a:lnTo>
                      <a:lnTo>
                        <a:pt x="15" y="64"/>
                      </a:lnTo>
                      <a:lnTo>
                        <a:pt x="20" y="101"/>
                      </a:lnTo>
                      <a:lnTo>
                        <a:pt x="23" y="141"/>
                      </a:lnTo>
                      <a:lnTo>
                        <a:pt x="26" y="184"/>
                      </a:lnTo>
                      <a:lnTo>
                        <a:pt x="29" y="228"/>
                      </a:lnTo>
                      <a:lnTo>
                        <a:pt x="33" y="273"/>
                      </a:lnTo>
                      <a:lnTo>
                        <a:pt x="41" y="319"/>
                      </a:lnTo>
                      <a:lnTo>
                        <a:pt x="51" y="363"/>
                      </a:lnTo>
                      <a:lnTo>
                        <a:pt x="64" y="404"/>
                      </a:lnTo>
                      <a:lnTo>
                        <a:pt x="84" y="445"/>
                      </a:lnTo>
                      <a:lnTo>
                        <a:pt x="84" y="446"/>
                      </a:lnTo>
                      <a:lnTo>
                        <a:pt x="109" y="483"/>
                      </a:lnTo>
                      <a:lnTo>
                        <a:pt x="110" y="483"/>
                      </a:lnTo>
                      <a:lnTo>
                        <a:pt x="111" y="483"/>
                      </a:lnTo>
                      <a:lnTo>
                        <a:pt x="111" y="482"/>
                      </a:lnTo>
                      <a:lnTo>
                        <a:pt x="111" y="480"/>
                      </a:lnTo>
                      <a:lnTo>
                        <a:pt x="85" y="441"/>
                      </a:lnTo>
                      <a:lnTo>
                        <a:pt x="67" y="404"/>
                      </a:lnTo>
                      <a:lnTo>
                        <a:pt x="53" y="363"/>
                      </a:lnTo>
                      <a:lnTo>
                        <a:pt x="43" y="319"/>
                      </a:lnTo>
                      <a:lnTo>
                        <a:pt x="36" y="273"/>
                      </a:lnTo>
                      <a:lnTo>
                        <a:pt x="31" y="228"/>
                      </a:lnTo>
                      <a:lnTo>
                        <a:pt x="28" y="184"/>
                      </a:lnTo>
                      <a:lnTo>
                        <a:pt x="25" y="141"/>
                      </a:lnTo>
                      <a:lnTo>
                        <a:pt x="22" y="101"/>
                      </a:lnTo>
                      <a:lnTo>
                        <a:pt x="17" y="64"/>
                      </a:lnTo>
                      <a:lnTo>
                        <a:pt x="11" y="31"/>
                      </a:lnTo>
                      <a:lnTo>
                        <a:pt x="2" y="1"/>
                      </a:lnTo>
                      <a:close/>
                    </a:path>
                  </a:pathLst>
                </a:custGeom>
                <a:solidFill>
                  <a:schemeClr val="bg1"/>
                </a:solidFill>
                <a:ln w="9525">
                  <a:solidFill>
                    <a:srgbClr val="000000"/>
                  </a:solidFill>
                  <a:round/>
                  <a:headEnd/>
                  <a:tailEnd/>
                </a:ln>
              </p:spPr>
              <p:txBody>
                <a:bodyPr/>
                <a:lstStyle/>
                <a:p>
                  <a:endParaRPr lang="tr-TR"/>
                </a:p>
              </p:txBody>
            </p:sp>
            <p:sp>
              <p:nvSpPr>
                <p:cNvPr id="263" name="Freeform 789">
                  <a:extLst>
                    <a:ext uri="{FF2B5EF4-FFF2-40B4-BE49-F238E27FC236}">
                      <a16:creationId xmlns:a16="http://schemas.microsoft.com/office/drawing/2014/main" id="{BEC1958A-26A9-1A3B-8652-2DC37FCF6893}"/>
                    </a:ext>
                  </a:extLst>
                </p:cNvPr>
                <p:cNvSpPr>
                  <a:spLocks/>
                </p:cNvSpPr>
                <p:nvPr/>
              </p:nvSpPr>
              <p:spPr bwMode="auto">
                <a:xfrm flipH="1">
                  <a:off x="1364" y="794"/>
                  <a:ext cx="310" cy="438"/>
                </a:xfrm>
                <a:custGeom>
                  <a:avLst/>
                  <a:gdLst>
                    <a:gd name="T0" fmla="*/ 0 w 475"/>
                    <a:gd name="T1" fmla="*/ 0 h 704"/>
                    <a:gd name="T2" fmla="*/ 31 w 475"/>
                    <a:gd name="T3" fmla="*/ 8 h 704"/>
                    <a:gd name="T4" fmla="*/ 57 w 475"/>
                    <a:gd name="T5" fmla="*/ 21 h 704"/>
                    <a:gd name="T6" fmla="*/ 79 w 475"/>
                    <a:gd name="T7" fmla="*/ 37 h 704"/>
                    <a:gd name="T8" fmla="*/ 97 w 475"/>
                    <a:gd name="T9" fmla="*/ 57 h 704"/>
                    <a:gd name="T10" fmla="*/ 111 w 475"/>
                    <a:gd name="T11" fmla="*/ 80 h 704"/>
                    <a:gd name="T12" fmla="*/ 124 w 475"/>
                    <a:gd name="T13" fmla="*/ 105 h 704"/>
                    <a:gd name="T14" fmla="*/ 136 w 475"/>
                    <a:gd name="T15" fmla="*/ 131 h 704"/>
                    <a:gd name="T16" fmla="*/ 147 w 475"/>
                    <a:gd name="T17" fmla="*/ 159 h 704"/>
                    <a:gd name="T18" fmla="*/ 157 w 475"/>
                    <a:gd name="T19" fmla="*/ 188 h 704"/>
                    <a:gd name="T20" fmla="*/ 170 w 475"/>
                    <a:gd name="T21" fmla="*/ 217 h 704"/>
                    <a:gd name="T22" fmla="*/ 185 w 475"/>
                    <a:gd name="T23" fmla="*/ 245 h 704"/>
                    <a:gd name="T24" fmla="*/ 202 w 475"/>
                    <a:gd name="T25" fmla="*/ 273 h 7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5"/>
                    <a:gd name="T40" fmla="*/ 0 h 704"/>
                    <a:gd name="T41" fmla="*/ 475 w 475"/>
                    <a:gd name="T42" fmla="*/ 704 h 7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5" h="704">
                      <a:moveTo>
                        <a:pt x="0" y="0"/>
                      </a:moveTo>
                      <a:lnTo>
                        <a:pt x="73" y="21"/>
                      </a:lnTo>
                      <a:lnTo>
                        <a:pt x="134" y="54"/>
                      </a:lnTo>
                      <a:lnTo>
                        <a:pt x="185" y="95"/>
                      </a:lnTo>
                      <a:lnTo>
                        <a:pt x="227" y="146"/>
                      </a:lnTo>
                      <a:lnTo>
                        <a:pt x="261" y="206"/>
                      </a:lnTo>
                      <a:lnTo>
                        <a:pt x="291" y="270"/>
                      </a:lnTo>
                      <a:lnTo>
                        <a:pt x="318" y="339"/>
                      </a:lnTo>
                      <a:lnTo>
                        <a:pt x="345" y="411"/>
                      </a:lnTo>
                      <a:lnTo>
                        <a:pt x="370" y="486"/>
                      </a:lnTo>
                      <a:lnTo>
                        <a:pt x="400" y="560"/>
                      </a:lnTo>
                      <a:lnTo>
                        <a:pt x="434" y="634"/>
                      </a:lnTo>
                      <a:lnTo>
                        <a:pt x="475" y="704"/>
                      </a:lnTo>
                    </a:path>
                  </a:pathLst>
                </a:custGeom>
                <a:solidFill>
                  <a:schemeClr val="bg1"/>
                </a:solidFill>
                <a:ln w="9525">
                  <a:solidFill>
                    <a:srgbClr val="000000"/>
                  </a:solidFill>
                  <a:round/>
                  <a:headEnd/>
                  <a:tailEnd/>
                </a:ln>
              </p:spPr>
              <p:txBody>
                <a:bodyPr/>
                <a:lstStyle/>
                <a:p>
                  <a:endParaRPr lang="tr-TR"/>
                </a:p>
              </p:txBody>
            </p:sp>
            <p:sp>
              <p:nvSpPr>
                <p:cNvPr id="264" name="Freeform 790">
                  <a:extLst>
                    <a:ext uri="{FF2B5EF4-FFF2-40B4-BE49-F238E27FC236}">
                      <a16:creationId xmlns:a16="http://schemas.microsoft.com/office/drawing/2014/main" id="{1D539838-A729-95D2-1599-2332F6BCE0A3}"/>
                    </a:ext>
                  </a:extLst>
                </p:cNvPr>
                <p:cNvSpPr>
                  <a:spLocks/>
                </p:cNvSpPr>
                <p:nvPr/>
              </p:nvSpPr>
              <p:spPr bwMode="auto">
                <a:xfrm flipH="1">
                  <a:off x="1364" y="794"/>
                  <a:ext cx="312" cy="438"/>
                </a:xfrm>
                <a:custGeom>
                  <a:avLst/>
                  <a:gdLst>
                    <a:gd name="T0" fmla="*/ 1 w 477"/>
                    <a:gd name="T1" fmla="*/ 0 h 706"/>
                    <a:gd name="T2" fmla="*/ 1 w 477"/>
                    <a:gd name="T3" fmla="*/ 1 h 706"/>
                    <a:gd name="T4" fmla="*/ 0 w 477"/>
                    <a:gd name="T5" fmla="*/ 1 h 706"/>
                    <a:gd name="T6" fmla="*/ 1 w 477"/>
                    <a:gd name="T7" fmla="*/ 1 h 706"/>
                    <a:gd name="T8" fmla="*/ 31 w 477"/>
                    <a:gd name="T9" fmla="*/ 9 h 706"/>
                    <a:gd name="T10" fmla="*/ 57 w 477"/>
                    <a:gd name="T11" fmla="*/ 21 h 706"/>
                    <a:gd name="T12" fmla="*/ 79 w 477"/>
                    <a:gd name="T13" fmla="*/ 37 h 706"/>
                    <a:gd name="T14" fmla="*/ 97 w 477"/>
                    <a:gd name="T15" fmla="*/ 57 h 706"/>
                    <a:gd name="T16" fmla="*/ 113 w 477"/>
                    <a:gd name="T17" fmla="*/ 82 h 706"/>
                    <a:gd name="T18" fmla="*/ 124 w 477"/>
                    <a:gd name="T19" fmla="*/ 104 h 706"/>
                    <a:gd name="T20" fmla="*/ 136 w 477"/>
                    <a:gd name="T21" fmla="*/ 131 h 706"/>
                    <a:gd name="T22" fmla="*/ 147 w 477"/>
                    <a:gd name="T23" fmla="*/ 159 h 706"/>
                    <a:gd name="T24" fmla="*/ 158 w 477"/>
                    <a:gd name="T25" fmla="*/ 187 h 706"/>
                    <a:gd name="T26" fmla="*/ 158 w 477"/>
                    <a:gd name="T27" fmla="*/ 187 h 706"/>
                    <a:gd name="T28" fmla="*/ 171 w 477"/>
                    <a:gd name="T29" fmla="*/ 216 h 706"/>
                    <a:gd name="T30" fmla="*/ 171 w 477"/>
                    <a:gd name="T31" fmla="*/ 216 h 706"/>
                    <a:gd name="T32" fmla="*/ 186 w 477"/>
                    <a:gd name="T33" fmla="*/ 244 h 706"/>
                    <a:gd name="T34" fmla="*/ 186 w 477"/>
                    <a:gd name="T35" fmla="*/ 245 h 706"/>
                    <a:gd name="T36" fmla="*/ 203 w 477"/>
                    <a:gd name="T37" fmla="*/ 272 h 706"/>
                    <a:gd name="T38" fmla="*/ 203 w 477"/>
                    <a:gd name="T39" fmla="*/ 272 h 706"/>
                    <a:gd name="T40" fmla="*/ 204 w 477"/>
                    <a:gd name="T41" fmla="*/ 272 h 706"/>
                    <a:gd name="T42" fmla="*/ 204 w 477"/>
                    <a:gd name="T43" fmla="*/ 271 h 706"/>
                    <a:gd name="T44" fmla="*/ 204 w 477"/>
                    <a:gd name="T45" fmla="*/ 271 h 706"/>
                    <a:gd name="T46" fmla="*/ 186 w 477"/>
                    <a:gd name="T47" fmla="*/ 242 h 706"/>
                    <a:gd name="T48" fmla="*/ 172 w 477"/>
                    <a:gd name="T49" fmla="*/ 216 h 706"/>
                    <a:gd name="T50" fmla="*/ 159 w 477"/>
                    <a:gd name="T51" fmla="*/ 187 h 706"/>
                    <a:gd name="T52" fmla="*/ 148 w 477"/>
                    <a:gd name="T53" fmla="*/ 159 h 706"/>
                    <a:gd name="T54" fmla="*/ 148 w 477"/>
                    <a:gd name="T55" fmla="*/ 159 h 706"/>
                    <a:gd name="T56" fmla="*/ 137 w 477"/>
                    <a:gd name="T57" fmla="*/ 131 h 706"/>
                    <a:gd name="T58" fmla="*/ 137 w 477"/>
                    <a:gd name="T59" fmla="*/ 131 h 706"/>
                    <a:gd name="T60" fmla="*/ 126 w 477"/>
                    <a:gd name="T61" fmla="*/ 104 h 706"/>
                    <a:gd name="T62" fmla="*/ 126 w 477"/>
                    <a:gd name="T63" fmla="*/ 104 h 706"/>
                    <a:gd name="T64" fmla="*/ 113 w 477"/>
                    <a:gd name="T65" fmla="*/ 79 h 706"/>
                    <a:gd name="T66" fmla="*/ 113 w 477"/>
                    <a:gd name="T67" fmla="*/ 79 h 706"/>
                    <a:gd name="T68" fmla="*/ 98 w 477"/>
                    <a:gd name="T69" fmla="*/ 56 h 706"/>
                    <a:gd name="T70" fmla="*/ 98 w 477"/>
                    <a:gd name="T71" fmla="*/ 56 h 706"/>
                    <a:gd name="T72" fmla="*/ 80 w 477"/>
                    <a:gd name="T73" fmla="*/ 37 h 706"/>
                    <a:gd name="T74" fmla="*/ 80 w 477"/>
                    <a:gd name="T75" fmla="*/ 37 h 706"/>
                    <a:gd name="T76" fmla="*/ 58 w 477"/>
                    <a:gd name="T77" fmla="*/ 20 h 706"/>
                    <a:gd name="T78" fmla="*/ 58 w 477"/>
                    <a:gd name="T79" fmla="*/ 20 h 706"/>
                    <a:gd name="T80" fmla="*/ 31 w 477"/>
                    <a:gd name="T81" fmla="*/ 8 h 706"/>
                    <a:gd name="T82" fmla="*/ 31 w 477"/>
                    <a:gd name="T83" fmla="*/ 8 h 706"/>
                    <a:gd name="T84" fmla="*/ 1 w 477"/>
                    <a:gd name="T85" fmla="*/ 0 h 7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706"/>
                    <a:gd name="T131" fmla="*/ 477 w 477"/>
                    <a:gd name="T132" fmla="*/ 706 h 7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706">
                      <a:moveTo>
                        <a:pt x="1" y="0"/>
                      </a:moveTo>
                      <a:lnTo>
                        <a:pt x="1" y="1"/>
                      </a:lnTo>
                      <a:lnTo>
                        <a:pt x="0" y="1"/>
                      </a:lnTo>
                      <a:lnTo>
                        <a:pt x="1" y="2"/>
                      </a:lnTo>
                      <a:lnTo>
                        <a:pt x="74" y="24"/>
                      </a:lnTo>
                      <a:lnTo>
                        <a:pt x="133" y="55"/>
                      </a:lnTo>
                      <a:lnTo>
                        <a:pt x="185" y="97"/>
                      </a:lnTo>
                      <a:lnTo>
                        <a:pt x="227" y="148"/>
                      </a:lnTo>
                      <a:lnTo>
                        <a:pt x="263" y="213"/>
                      </a:lnTo>
                      <a:lnTo>
                        <a:pt x="291" y="271"/>
                      </a:lnTo>
                      <a:lnTo>
                        <a:pt x="318" y="340"/>
                      </a:lnTo>
                      <a:lnTo>
                        <a:pt x="344" y="412"/>
                      </a:lnTo>
                      <a:lnTo>
                        <a:pt x="370" y="487"/>
                      </a:lnTo>
                      <a:lnTo>
                        <a:pt x="400" y="561"/>
                      </a:lnTo>
                      <a:lnTo>
                        <a:pt x="434" y="635"/>
                      </a:lnTo>
                      <a:lnTo>
                        <a:pt x="434" y="636"/>
                      </a:lnTo>
                      <a:lnTo>
                        <a:pt x="475" y="706"/>
                      </a:lnTo>
                      <a:lnTo>
                        <a:pt x="476" y="706"/>
                      </a:lnTo>
                      <a:lnTo>
                        <a:pt x="477" y="706"/>
                      </a:lnTo>
                      <a:lnTo>
                        <a:pt x="477" y="705"/>
                      </a:lnTo>
                      <a:lnTo>
                        <a:pt x="477" y="704"/>
                      </a:lnTo>
                      <a:lnTo>
                        <a:pt x="434" y="629"/>
                      </a:lnTo>
                      <a:lnTo>
                        <a:pt x="402" y="561"/>
                      </a:lnTo>
                      <a:lnTo>
                        <a:pt x="372" y="487"/>
                      </a:lnTo>
                      <a:lnTo>
                        <a:pt x="347" y="412"/>
                      </a:lnTo>
                      <a:lnTo>
                        <a:pt x="320" y="340"/>
                      </a:lnTo>
                      <a:lnTo>
                        <a:pt x="293" y="271"/>
                      </a:lnTo>
                      <a:lnTo>
                        <a:pt x="263" y="207"/>
                      </a:lnTo>
                      <a:lnTo>
                        <a:pt x="263" y="206"/>
                      </a:lnTo>
                      <a:lnTo>
                        <a:pt x="229" y="146"/>
                      </a:lnTo>
                      <a:lnTo>
                        <a:pt x="187" y="95"/>
                      </a:lnTo>
                      <a:lnTo>
                        <a:pt x="136" y="53"/>
                      </a:lnTo>
                      <a:lnTo>
                        <a:pt x="135" y="53"/>
                      </a:lnTo>
                      <a:lnTo>
                        <a:pt x="74" y="21"/>
                      </a:lnTo>
                      <a:lnTo>
                        <a:pt x="1" y="0"/>
                      </a:lnTo>
                      <a:close/>
                    </a:path>
                  </a:pathLst>
                </a:custGeom>
                <a:solidFill>
                  <a:schemeClr val="bg1"/>
                </a:solidFill>
                <a:ln w="9525">
                  <a:solidFill>
                    <a:srgbClr val="000000"/>
                  </a:solidFill>
                  <a:round/>
                  <a:headEnd/>
                  <a:tailEnd/>
                </a:ln>
              </p:spPr>
              <p:txBody>
                <a:bodyPr/>
                <a:lstStyle/>
                <a:p>
                  <a:endParaRPr lang="tr-TR"/>
                </a:p>
              </p:txBody>
            </p:sp>
            <p:sp>
              <p:nvSpPr>
                <p:cNvPr id="265" name="Freeform 791">
                  <a:extLst>
                    <a:ext uri="{FF2B5EF4-FFF2-40B4-BE49-F238E27FC236}">
                      <a16:creationId xmlns:a16="http://schemas.microsoft.com/office/drawing/2014/main" id="{03540192-BA0F-511D-EF2A-275AC555ACB4}"/>
                    </a:ext>
                  </a:extLst>
                </p:cNvPr>
                <p:cNvSpPr>
                  <a:spLocks/>
                </p:cNvSpPr>
                <p:nvPr/>
              </p:nvSpPr>
              <p:spPr bwMode="auto">
                <a:xfrm flipH="1">
                  <a:off x="1382" y="869"/>
                  <a:ext cx="284" cy="449"/>
                </a:xfrm>
                <a:custGeom>
                  <a:avLst/>
                  <a:gdLst>
                    <a:gd name="T0" fmla="*/ 0 w 435"/>
                    <a:gd name="T1" fmla="*/ 0 h 722"/>
                    <a:gd name="T2" fmla="*/ 31 w 435"/>
                    <a:gd name="T3" fmla="*/ 9 h 722"/>
                    <a:gd name="T4" fmla="*/ 56 w 435"/>
                    <a:gd name="T5" fmla="*/ 21 h 722"/>
                    <a:gd name="T6" fmla="*/ 76 w 435"/>
                    <a:gd name="T7" fmla="*/ 39 h 722"/>
                    <a:gd name="T8" fmla="*/ 92 w 435"/>
                    <a:gd name="T9" fmla="*/ 58 h 722"/>
                    <a:gd name="T10" fmla="*/ 105 w 435"/>
                    <a:gd name="T11" fmla="*/ 82 h 722"/>
                    <a:gd name="T12" fmla="*/ 116 w 435"/>
                    <a:gd name="T13" fmla="*/ 108 h 722"/>
                    <a:gd name="T14" fmla="*/ 125 w 435"/>
                    <a:gd name="T15" fmla="*/ 136 h 722"/>
                    <a:gd name="T16" fmla="*/ 134 w 435"/>
                    <a:gd name="T17" fmla="*/ 164 h 722"/>
                    <a:gd name="T18" fmla="*/ 144 w 435"/>
                    <a:gd name="T19" fmla="*/ 194 h 722"/>
                    <a:gd name="T20" fmla="*/ 155 w 435"/>
                    <a:gd name="T21" fmla="*/ 223 h 722"/>
                    <a:gd name="T22" fmla="*/ 168 w 435"/>
                    <a:gd name="T23" fmla="*/ 252 h 722"/>
                    <a:gd name="T24" fmla="*/ 185 w 435"/>
                    <a:gd name="T25" fmla="*/ 279 h 7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5"/>
                    <a:gd name="T40" fmla="*/ 0 h 722"/>
                    <a:gd name="T41" fmla="*/ 435 w 435"/>
                    <a:gd name="T42" fmla="*/ 722 h 7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5" h="722">
                      <a:moveTo>
                        <a:pt x="0" y="0"/>
                      </a:moveTo>
                      <a:lnTo>
                        <a:pt x="73" y="22"/>
                      </a:lnTo>
                      <a:lnTo>
                        <a:pt x="132" y="55"/>
                      </a:lnTo>
                      <a:lnTo>
                        <a:pt x="179" y="99"/>
                      </a:lnTo>
                      <a:lnTo>
                        <a:pt x="216" y="151"/>
                      </a:lnTo>
                      <a:lnTo>
                        <a:pt x="246" y="212"/>
                      </a:lnTo>
                      <a:lnTo>
                        <a:pt x="272" y="280"/>
                      </a:lnTo>
                      <a:lnTo>
                        <a:pt x="293" y="351"/>
                      </a:lnTo>
                      <a:lnTo>
                        <a:pt x="314" y="425"/>
                      </a:lnTo>
                      <a:lnTo>
                        <a:pt x="337" y="501"/>
                      </a:lnTo>
                      <a:lnTo>
                        <a:pt x="364" y="577"/>
                      </a:lnTo>
                      <a:lnTo>
                        <a:pt x="395" y="652"/>
                      </a:lnTo>
                      <a:lnTo>
                        <a:pt x="435" y="722"/>
                      </a:lnTo>
                    </a:path>
                  </a:pathLst>
                </a:custGeom>
                <a:solidFill>
                  <a:schemeClr val="bg1"/>
                </a:solidFill>
                <a:ln w="9525">
                  <a:solidFill>
                    <a:srgbClr val="000000"/>
                  </a:solidFill>
                  <a:round/>
                  <a:headEnd/>
                  <a:tailEnd/>
                </a:ln>
              </p:spPr>
              <p:txBody>
                <a:bodyPr/>
                <a:lstStyle/>
                <a:p>
                  <a:endParaRPr lang="tr-TR"/>
                </a:p>
              </p:txBody>
            </p:sp>
            <p:sp>
              <p:nvSpPr>
                <p:cNvPr id="266" name="Freeform 792">
                  <a:extLst>
                    <a:ext uri="{FF2B5EF4-FFF2-40B4-BE49-F238E27FC236}">
                      <a16:creationId xmlns:a16="http://schemas.microsoft.com/office/drawing/2014/main" id="{B9816707-75A7-D8B5-C92E-9B495FC4FEA8}"/>
                    </a:ext>
                  </a:extLst>
                </p:cNvPr>
                <p:cNvSpPr>
                  <a:spLocks/>
                </p:cNvSpPr>
                <p:nvPr/>
              </p:nvSpPr>
              <p:spPr bwMode="auto">
                <a:xfrm flipH="1">
                  <a:off x="1382" y="869"/>
                  <a:ext cx="284" cy="449"/>
                </a:xfrm>
                <a:custGeom>
                  <a:avLst/>
                  <a:gdLst>
                    <a:gd name="T0" fmla="*/ 1 w 437"/>
                    <a:gd name="T1" fmla="*/ 0 h 724"/>
                    <a:gd name="T2" fmla="*/ 1 w 437"/>
                    <a:gd name="T3" fmla="*/ 1 h 724"/>
                    <a:gd name="T4" fmla="*/ 0 w 437"/>
                    <a:gd name="T5" fmla="*/ 1 h 724"/>
                    <a:gd name="T6" fmla="*/ 1 w 437"/>
                    <a:gd name="T7" fmla="*/ 1 h 724"/>
                    <a:gd name="T8" fmla="*/ 31 w 437"/>
                    <a:gd name="T9" fmla="*/ 9 h 724"/>
                    <a:gd name="T10" fmla="*/ 55 w 437"/>
                    <a:gd name="T11" fmla="*/ 22 h 724"/>
                    <a:gd name="T12" fmla="*/ 75 w 437"/>
                    <a:gd name="T13" fmla="*/ 39 h 724"/>
                    <a:gd name="T14" fmla="*/ 92 w 437"/>
                    <a:gd name="T15" fmla="*/ 60 h 724"/>
                    <a:gd name="T16" fmla="*/ 104 w 437"/>
                    <a:gd name="T17" fmla="*/ 82 h 724"/>
                    <a:gd name="T18" fmla="*/ 115 w 437"/>
                    <a:gd name="T19" fmla="*/ 108 h 724"/>
                    <a:gd name="T20" fmla="*/ 123 w 437"/>
                    <a:gd name="T21" fmla="*/ 135 h 724"/>
                    <a:gd name="T22" fmla="*/ 133 w 437"/>
                    <a:gd name="T23" fmla="*/ 164 h 724"/>
                    <a:gd name="T24" fmla="*/ 133 w 437"/>
                    <a:gd name="T25" fmla="*/ 164 h 724"/>
                    <a:gd name="T26" fmla="*/ 142 w 437"/>
                    <a:gd name="T27" fmla="*/ 193 h 724"/>
                    <a:gd name="T28" fmla="*/ 142 w 437"/>
                    <a:gd name="T29" fmla="*/ 193 h 724"/>
                    <a:gd name="T30" fmla="*/ 154 w 437"/>
                    <a:gd name="T31" fmla="*/ 222 h 724"/>
                    <a:gd name="T32" fmla="*/ 154 w 437"/>
                    <a:gd name="T33" fmla="*/ 222 h 724"/>
                    <a:gd name="T34" fmla="*/ 167 w 437"/>
                    <a:gd name="T35" fmla="*/ 251 h 724"/>
                    <a:gd name="T36" fmla="*/ 167 w 437"/>
                    <a:gd name="T37" fmla="*/ 252 h 724"/>
                    <a:gd name="T38" fmla="*/ 184 w 437"/>
                    <a:gd name="T39" fmla="*/ 278 h 724"/>
                    <a:gd name="T40" fmla="*/ 184 w 437"/>
                    <a:gd name="T41" fmla="*/ 278 h 724"/>
                    <a:gd name="T42" fmla="*/ 185 w 437"/>
                    <a:gd name="T43" fmla="*/ 278 h 724"/>
                    <a:gd name="T44" fmla="*/ 185 w 437"/>
                    <a:gd name="T45" fmla="*/ 278 h 724"/>
                    <a:gd name="T46" fmla="*/ 185 w 437"/>
                    <a:gd name="T47" fmla="*/ 278 h 724"/>
                    <a:gd name="T48" fmla="*/ 167 w 437"/>
                    <a:gd name="T49" fmla="*/ 249 h 724"/>
                    <a:gd name="T50" fmla="*/ 155 w 437"/>
                    <a:gd name="T51" fmla="*/ 222 h 724"/>
                    <a:gd name="T52" fmla="*/ 143 w 437"/>
                    <a:gd name="T53" fmla="*/ 193 h 724"/>
                    <a:gd name="T54" fmla="*/ 134 w 437"/>
                    <a:gd name="T55" fmla="*/ 164 h 724"/>
                    <a:gd name="T56" fmla="*/ 125 w 437"/>
                    <a:gd name="T57" fmla="*/ 135 h 724"/>
                    <a:gd name="T58" fmla="*/ 125 w 437"/>
                    <a:gd name="T59" fmla="*/ 135 h 724"/>
                    <a:gd name="T60" fmla="*/ 116 w 437"/>
                    <a:gd name="T61" fmla="*/ 108 h 724"/>
                    <a:gd name="T62" fmla="*/ 116 w 437"/>
                    <a:gd name="T63" fmla="*/ 108 h 724"/>
                    <a:gd name="T64" fmla="*/ 105 w 437"/>
                    <a:gd name="T65" fmla="*/ 82 h 724"/>
                    <a:gd name="T66" fmla="*/ 105 w 437"/>
                    <a:gd name="T67" fmla="*/ 82 h 724"/>
                    <a:gd name="T68" fmla="*/ 92 w 437"/>
                    <a:gd name="T69" fmla="*/ 58 h 724"/>
                    <a:gd name="T70" fmla="*/ 92 w 437"/>
                    <a:gd name="T71" fmla="*/ 58 h 724"/>
                    <a:gd name="T72" fmla="*/ 77 w 437"/>
                    <a:gd name="T73" fmla="*/ 38 h 724"/>
                    <a:gd name="T74" fmla="*/ 77 w 437"/>
                    <a:gd name="T75" fmla="*/ 38 h 724"/>
                    <a:gd name="T76" fmla="*/ 57 w 437"/>
                    <a:gd name="T77" fmla="*/ 21 h 724"/>
                    <a:gd name="T78" fmla="*/ 56 w 437"/>
                    <a:gd name="T79" fmla="*/ 21 h 724"/>
                    <a:gd name="T80" fmla="*/ 31 w 437"/>
                    <a:gd name="T81" fmla="*/ 8 h 724"/>
                    <a:gd name="T82" fmla="*/ 31 w 437"/>
                    <a:gd name="T83" fmla="*/ 8 h 724"/>
                    <a:gd name="T84" fmla="*/ 1 w 437"/>
                    <a:gd name="T85" fmla="*/ 0 h 7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724"/>
                    <a:gd name="T131" fmla="*/ 437 w 437"/>
                    <a:gd name="T132" fmla="*/ 724 h 7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724">
                      <a:moveTo>
                        <a:pt x="1" y="0"/>
                      </a:moveTo>
                      <a:lnTo>
                        <a:pt x="1" y="1"/>
                      </a:lnTo>
                      <a:lnTo>
                        <a:pt x="0" y="1"/>
                      </a:lnTo>
                      <a:lnTo>
                        <a:pt x="1" y="2"/>
                      </a:lnTo>
                      <a:lnTo>
                        <a:pt x="74" y="24"/>
                      </a:lnTo>
                      <a:lnTo>
                        <a:pt x="131" y="56"/>
                      </a:lnTo>
                      <a:lnTo>
                        <a:pt x="179" y="101"/>
                      </a:lnTo>
                      <a:lnTo>
                        <a:pt x="217" y="156"/>
                      </a:lnTo>
                      <a:lnTo>
                        <a:pt x="246" y="213"/>
                      </a:lnTo>
                      <a:lnTo>
                        <a:pt x="272" y="281"/>
                      </a:lnTo>
                      <a:lnTo>
                        <a:pt x="293" y="352"/>
                      </a:lnTo>
                      <a:lnTo>
                        <a:pt x="314" y="426"/>
                      </a:lnTo>
                      <a:lnTo>
                        <a:pt x="337" y="502"/>
                      </a:lnTo>
                      <a:lnTo>
                        <a:pt x="364" y="578"/>
                      </a:lnTo>
                      <a:lnTo>
                        <a:pt x="395" y="653"/>
                      </a:lnTo>
                      <a:lnTo>
                        <a:pt x="395" y="654"/>
                      </a:lnTo>
                      <a:lnTo>
                        <a:pt x="435" y="724"/>
                      </a:lnTo>
                      <a:lnTo>
                        <a:pt x="436" y="724"/>
                      </a:lnTo>
                      <a:lnTo>
                        <a:pt x="437" y="724"/>
                      </a:lnTo>
                      <a:lnTo>
                        <a:pt x="437" y="723"/>
                      </a:lnTo>
                      <a:lnTo>
                        <a:pt x="437" y="722"/>
                      </a:lnTo>
                      <a:lnTo>
                        <a:pt x="396" y="649"/>
                      </a:lnTo>
                      <a:lnTo>
                        <a:pt x="366" y="578"/>
                      </a:lnTo>
                      <a:lnTo>
                        <a:pt x="339" y="502"/>
                      </a:lnTo>
                      <a:lnTo>
                        <a:pt x="317" y="426"/>
                      </a:lnTo>
                      <a:lnTo>
                        <a:pt x="295" y="352"/>
                      </a:lnTo>
                      <a:lnTo>
                        <a:pt x="274" y="281"/>
                      </a:lnTo>
                      <a:lnTo>
                        <a:pt x="248" y="213"/>
                      </a:lnTo>
                      <a:lnTo>
                        <a:pt x="218" y="152"/>
                      </a:lnTo>
                      <a:lnTo>
                        <a:pt x="218" y="151"/>
                      </a:lnTo>
                      <a:lnTo>
                        <a:pt x="181" y="99"/>
                      </a:lnTo>
                      <a:lnTo>
                        <a:pt x="134" y="55"/>
                      </a:lnTo>
                      <a:lnTo>
                        <a:pt x="133" y="55"/>
                      </a:lnTo>
                      <a:lnTo>
                        <a:pt x="74" y="21"/>
                      </a:lnTo>
                      <a:lnTo>
                        <a:pt x="1" y="0"/>
                      </a:lnTo>
                      <a:close/>
                    </a:path>
                  </a:pathLst>
                </a:custGeom>
                <a:solidFill>
                  <a:schemeClr val="bg1"/>
                </a:solidFill>
                <a:ln w="9525">
                  <a:solidFill>
                    <a:srgbClr val="000000"/>
                  </a:solidFill>
                  <a:round/>
                  <a:headEnd/>
                  <a:tailEnd/>
                </a:ln>
              </p:spPr>
              <p:txBody>
                <a:bodyPr/>
                <a:lstStyle/>
                <a:p>
                  <a:endParaRPr lang="tr-TR"/>
                </a:p>
              </p:txBody>
            </p:sp>
            <p:sp>
              <p:nvSpPr>
                <p:cNvPr id="267" name="Freeform 793">
                  <a:extLst>
                    <a:ext uri="{FF2B5EF4-FFF2-40B4-BE49-F238E27FC236}">
                      <a16:creationId xmlns:a16="http://schemas.microsoft.com/office/drawing/2014/main" id="{EE97CE16-B8A0-1D9F-3C05-5245F4FD18F0}"/>
                    </a:ext>
                  </a:extLst>
                </p:cNvPr>
                <p:cNvSpPr>
                  <a:spLocks/>
                </p:cNvSpPr>
                <p:nvPr/>
              </p:nvSpPr>
              <p:spPr bwMode="auto">
                <a:xfrm flipH="1">
                  <a:off x="1399" y="962"/>
                  <a:ext cx="257" cy="386"/>
                </a:xfrm>
                <a:custGeom>
                  <a:avLst/>
                  <a:gdLst>
                    <a:gd name="T0" fmla="*/ 0 w 395"/>
                    <a:gd name="T1" fmla="*/ 0 h 622"/>
                    <a:gd name="T2" fmla="*/ 25 w 395"/>
                    <a:gd name="T3" fmla="*/ 12 h 622"/>
                    <a:gd name="T4" fmla="*/ 45 w 395"/>
                    <a:gd name="T5" fmla="*/ 25 h 622"/>
                    <a:gd name="T6" fmla="*/ 61 w 395"/>
                    <a:gd name="T7" fmla="*/ 40 h 622"/>
                    <a:gd name="T8" fmla="*/ 75 w 395"/>
                    <a:gd name="T9" fmla="*/ 56 h 622"/>
                    <a:gd name="T10" fmla="*/ 86 w 395"/>
                    <a:gd name="T11" fmla="*/ 76 h 622"/>
                    <a:gd name="T12" fmla="*/ 96 w 395"/>
                    <a:gd name="T13" fmla="*/ 95 h 622"/>
                    <a:gd name="T14" fmla="*/ 105 w 395"/>
                    <a:gd name="T15" fmla="*/ 117 h 622"/>
                    <a:gd name="T16" fmla="*/ 115 w 395"/>
                    <a:gd name="T17" fmla="*/ 139 h 622"/>
                    <a:gd name="T18" fmla="*/ 124 w 395"/>
                    <a:gd name="T19" fmla="*/ 163 h 622"/>
                    <a:gd name="T20" fmla="*/ 136 w 395"/>
                    <a:gd name="T21" fmla="*/ 187 h 622"/>
                    <a:gd name="T22" fmla="*/ 150 w 395"/>
                    <a:gd name="T23" fmla="*/ 213 h 622"/>
                    <a:gd name="T24" fmla="*/ 167 w 395"/>
                    <a:gd name="T25" fmla="*/ 240 h 6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5"/>
                    <a:gd name="T40" fmla="*/ 0 h 622"/>
                    <a:gd name="T41" fmla="*/ 395 w 395"/>
                    <a:gd name="T42" fmla="*/ 622 h 6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5" h="622">
                      <a:moveTo>
                        <a:pt x="0" y="0"/>
                      </a:moveTo>
                      <a:lnTo>
                        <a:pt x="58" y="30"/>
                      </a:lnTo>
                      <a:lnTo>
                        <a:pt x="106" y="64"/>
                      </a:lnTo>
                      <a:lnTo>
                        <a:pt x="144" y="103"/>
                      </a:lnTo>
                      <a:lnTo>
                        <a:pt x="176" y="147"/>
                      </a:lnTo>
                      <a:lnTo>
                        <a:pt x="203" y="196"/>
                      </a:lnTo>
                      <a:lnTo>
                        <a:pt x="227" y="247"/>
                      </a:lnTo>
                      <a:lnTo>
                        <a:pt x="248" y="303"/>
                      </a:lnTo>
                      <a:lnTo>
                        <a:pt x="271" y="361"/>
                      </a:lnTo>
                      <a:lnTo>
                        <a:pt x="294" y="423"/>
                      </a:lnTo>
                      <a:lnTo>
                        <a:pt x="321" y="487"/>
                      </a:lnTo>
                      <a:lnTo>
                        <a:pt x="354" y="554"/>
                      </a:lnTo>
                      <a:lnTo>
                        <a:pt x="395" y="622"/>
                      </a:lnTo>
                    </a:path>
                  </a:pathLst>
                </a:custGeom>
                <a:solidFill>
                  <a:schemeClr val="bg1"/>
                </a:solidFill>
                <a:ln w="9525">
                  <a:solidFill>
                    <a:srgbClr val="000000"/>
                  </a:solidFill>
                  <a:round/>
                  <a:headEnd/>
                  <a:tailEnd/>
                </a:ln>
              </p:spPr>
              <p:txBody>
                <a:bodyPr/>
                <a:lstStyle/>
                <a:p>
                  <a:endParaRPr lang="tr-TR"/>
                </a:p>
              </p:txBody>
            </p:sp>
            <p:sp>
              <p:nvSpPr>
                <p:cNvPr id="268" name="Freeform 794">
                  <a:extLst>
                    <a:ext uri="{FF2B5EF4-FFF2-40B4-BE49-F238E27FC236}">
                      <a16:creationId xmlns:a16="http://schemas.microsoft.com/office/drawing/2014/main" id="{B3D9F730-0839-7FD3-924F-7826502E09A9}"/>
                    </a:ext>
                  </a:extLst>
                </p:cNvPr>
                <p:cNvSpPr>
                  <a:spLocks/>
                </p:cNvSpPr>
                <p:nvPr/>
              </p:nvSpPr>
              <p:spPr bwMode="auto">
                <a:xfrm flipH="1">
                  <a:off x="1397" y="962"/>
                  <a:ext cx="261" cy="388"/>
                </a:xfrm>
                <a:custGeom>
                  <a:avLst/>
                  <a:gdLst>
                    <a:gd name="T0" fmla="*/ 1 w 397"/>
                    <a:gd name="T1" fmla="*/ 0 h 624"/>
                    <a:gd name="T2" fmla="*/ 1 w 397"/>
                    <a:gd name="T3" fmla="*/ 1 h 624"/>
                    <a:gd name="T4" fmla="*/ 0 w 397"/>
                    <a:gd name="T5" fmla="*/ 1 h 624"/>
                    <a:gd name="T6" fmla="*/ 1 w 397"/>
                    <a:gd name="T7" fmla="*/ 1 h 624"/>
                    <a:gd name="T8" fmla="*/ 24 w 397"/>
                    <a:gd name="T9" fmla="*/ 12 h 624"/>
                    <a:gd name="T10" fmla="*/ 46 w 397"/>
                    <a:gd name="T11" fmla="*/ 25 h 624"/>
                    <a:gd name="T12" fmla="*/ 62 w 397"/>
                    <a:gd name="T13" fmla="*/ 40 h 624"/>
                    <a:gd name="T14" fmla="*/ 76 w 397"/>
                    <a:gd name="T15" fmla="*/ 58 h 624"/>
                    <a:gd name="T16" fmla="*/ 89 w 397"/>
                    <a:gd name="T17" fmla="*/ 79 h 624"/>
                    <a:gd name="T18" fmla="*/ 98 w 397"/>
                    <a:gd name="T19" fmla="*/ 96 h 624"/>
                    <a:gd name="T20" fmla="*/ 107 w 397"/>
                    <a:gd name="T21" fmla="*/ 118 h 624"/>
                    <a:gd name="T22" fmla="*/ 107 w 397"/>
                    <a:gd name="T23" fmla="*/ 118 h 624"/>
                    <a:gd name="T24" fmla="*/ 117 w 397"/>
                    <a:gd name="T25" fmla="*/ 140 h 624"/>
                    <a:gd name="T26" fmla="*/ 127 w 397"/>
                    <a:gd name="T27" fmla="*/ 164 h 624"/>
                    <a:gd name="T28" fmla="*/ 127 w 397"/>
                    <a:gd name="T29" fmla="*/ 164 h 624"/>
                    <a:gd name="T30" fmla="*/ 139 w 397"/>
                    <a:gd name="T31" fmla="*/ 188 h 624"/>
                    <a:gd name="T32" fmla="*/ 139 w 397"/>
                    <a:gd name="T33" fmla="*/ 188 h 624"/>
                    <a:gd name="T34" fmla="*/ 153 w 397"/>
                    <a:gd name="T35" fmla="*/ 215 h 624"/>
                    <a:gd name="T36" fmla="*/ 153 w 397"/>
                    <a:gd name="T37" fmla="*/ 215 h 624"/>
                    <a:gd name="T38" fmla="*/ 170 w 397"/>
                    <a:gd name="T39" fmla="*/ 241 h 624"/>
                    <a:gd name="T40" fmla="*/ 171 w 397"/>
                    <a:gd name="T41" fmla="*/ 241 h 624"/>
                    <a:gd name="T42" fmla="*/ 172 w 397"/>
                    <a:gd name="T43" fmla="*/ 241 h 624"/>
                    <a:gd name="T44" fmla="*/ 172 w 397"/>
                    <a:gd name="T45" fmla="*/ 241 h 624"/>
                    <a:gd name="T46" fmla="*/ 172 w 397"/>
                    <a:gd name="T47" fmla="*/ 240 h 624"/>
                    <a:gd name="T48" fmla="*/ 153 w 397"/>
                    <a:gd name="T49" fmla="*/ 212 h 624"/>
                    <a:gd name="T50" fmla="*/ 139 w 397"/>
                    <a:gd name="T51" fmla="*/ 188 h 624"/>
                    <a:gd name="T52" fmla="*/ 128 w 397"/>
                    <a:gd name="T53" fmla="*/ 164 h 624"/>
                    <a:gd name="T54" fmla="*/ 118 w 397"/>
                    <a:gd name="T55" fmla="*/ 140 h 624"/>
                    <a:gd name="T56" fmla="*/ 118 w 397"/>
                    <a:gd name="T57" fmla="*/ 140 h 624"/>
                    <a:gd name="T58" fmla="*/ 108 w 397"/>
                    <a:gd name="T59" fmla="*/ 118 h 624"/>
                    <a:gd name="T60" fmla="*/ 99 w 397"/>
                    <a:gd name="T61" fmla="*/ 96 h 624"/>
                    <a:gd name="T62" fmla="*/ 99 w 397"/>
                    <a:gd name="T63" fmla="*/ 96 h 624"/>
                    <a:gd name="T64" fmla="*/ 89 w 397"/>
                    <a:gd name="T65" fmla="*/ 76 h 624"/>
                    <a:gd name="T66" fmla="*/ 89 w 397"/>
                    <a:gd name="T67" fmla="*/ 76 h 624"/>
                    <a:gd name="T68" fmla="*/ 78 w 397"/>
                    <a:gd name="T69" fmla="*/ 57 h 624"/>
                    <a:gd name="T70" fmla="*/ 78 w 397"/>
                    <a:gd name="T71" fmla="*/ 57 h 624"/>
                    <a:gd name="T72" fmla="*/ 63 w 397"/>
                    <a:gd name="T73" fmla="*/ 40 h 624"/>
                    <a:gd name="T74" fmla="*/ 63 w 397"/>
                    <a:gd name="T75" fmla="*/ 40 h 624"/>
                    <a:gd name="T76" fmla="*/ 47 w 397"/>
                    <a:gd name="T77" fmla="*/ 25 h 624"/>
                    <a:gd name="T78" fmla="*/ 47 w 397"/>
                    <a:gd name="T79" fmla="*/ 25 h 624"/>
                    <a:gd name="T80" fmla="*/ 26 w 397"/>
                    <a:gd name="T81" fmla="*/ 11 h 624"/>
                    <a:gd name="T82" fmla="*/ 26 w 397"/>
                    <a:gd name="T83" fmla="*/ 11 h 624"/>
                    <a:gd name="T84" fmla="*/ 1 w 397"/>
                    <a:gd name="T85" fmla="*/ 0 h 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7"/>
                    <a:gd name="T130" fmla="*/ 0 h 624"/>
                    <a:gd name="T131" fmla="*/ 397 w 397"/>
                    <a:gd name="T132" fmla="*/ 624 h 6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7" h="624">
                      <a:moveTo>
                        <a:pt x="1" y="0"/>
                      </a:moveTo>
                      <a:lnTo>
                        <a:pt x="1" y="1"/>
                      </a:lnTo>
                      <a:lnTo>
                        <a:pt x="0" y="1"/>
                      </a:lnTo>
                      <a:lnTo>
                        <a:pt x="1" y="2"/>
                      </a:lnTo>
                      <a:lnTo>
                        <a:pt x="56" y="31"/>
                      </a:lnTo>
                      <a:lnTo>
                        <a:pt x="106" y="66"/>
                      </a:lnTo>
                      <a:lnTo>
                        <a:pt x="144" y="105"/>
                      </a:lnTo>
                      <a:lnTo>
                        <a:pt x="176" y="149"/>
                      </a:lnTo>
                      <a:lnTo>
                        <a:pt x="206" y="204"/>
                      </a:lnTo>
                      <a:lnTo>
                        <a:pt x="227" y="248"/>
                      </a:lnTo>
                      <a:lnTo>
                        <a:pt x="248" y="304"/>
                      </a:lnTo>
                      <a:lnTo>
                        <a:pt x="270" y="362"/>
                      </a:lnTo>
                      <a:lnTo>
                        <a:pt x="294" y="424"/>
                      </a:lnTo>
                      <a:lnTo>
                        <a:pt x="321" y="488"/>
                      </a:lnTo>
                      <a:lnTo>
                        <a:pt x="354" y="555"/>
                      </a:lnTo>
                      <a:lnTo>
                        <a:pt x="354" y="556"/>
                      </a:lnTo>
                      <a:lnTo>
                        <a:pt x="394" y="624"/>
                      </a:lnTo>
                      <a:lnTo>
                        <a:pt x="396" y="624"/>
                      </a:lnTo>
                      <a:lnTo>
                        <a:pt x="397" y="624"/>
                      </a:lnTo>
                      <a:lnTo>
                        <a:pt x="397" y="623"/>
                      </a:lnTo>
                      <a:lnTo>
                        <a:pt x="397" y="621"/>
                      </a:lnTo>
                      <a:lnTo>
                        <a:pt x="353" y="549"/>
                      </a:lnTo>
                      <a:lnTo>
                        <a:pt x="323" y="488"/>
                      </a:lnTo>
                      <a:lnTo>
                        <a:pt x="296" y="424"/>
                      </a:lnTo>
                      <a:lnTo>
                        <a:pt x="273" y="362"/>
                      </a:lnTo>
                      <a:lnTo>
                        <a:pt x="250" y="304"/>
                      </a:lnTo>
                      <a:lnTo>
                        <a:pt x="229" y="248"/>
                      </a:lnTo>
                      <a:lnTo>
                        <a:pt x="205" y="197"/>
                      </a:lnTo>
                      <a:lnTo>
                        <a:pt x="205" y="196"/>
                      </a:lnTo>
                      <a:lnTo>
                        <a:pt x="179" y="147"/>
                      </a:lnTo>
                      <a:lnTo>
                        <a:pt x="146" y="103"/>
                      </a:lnTo>
                      <a:lnTo>
                        <a:pt x="108" y="64"/>
                      </a:lnTo>
                      <a:lnTo>
                        <a:pt x="60" y="29"/>
                      </a:lnTo>
                      <a:lnTo>
                        <a:pt x="59" y="29"/>
                      </a:lnTo>
                      <a:lnTo>
                        <a:pt x="1" y="0"/>
                      </a:lnTo>
                      <a:close/>
                    </a:path>
                  </a:pathLst>
                </a:custGeom>
                <a:solidFill>
                  <a:schemeClr val="bg1"/>
                </a:solidFill>
                <a:ln w="9525">
                  <a:solidFill>
                    <a:srgbClr val="000000"/>
                  </a:solidFill>
                  <a:round/>
                  <a:headEnd/>
                  <a:tailEnd/>
                </a:ln>
              </p:spPr>
              <p:txBody>
                <a:bodyPr/>
                <a:lstStyle/>
                <a:p>
                  <a:endParaRPr lang="tr-TR"/>
                </a:p>
              </p:txBody>
            </p:sp>
            <p:sp>
              <p:nvSpPr>
                <p:cNvPr id="269" name="Freeform 795">
                  <a:extLst>
                    <a:ext uri="{FF2B5EF4-FFF2-40B4-BE49-F238E27FC236}">
                      <a16:creationId xmlns:a16="http://schemas.microsoft.com/office/drawing/2014/main" id="{2A086D6E-48B0-8649-3351-0F3E2E97FC02}"/>
                    </a:ext>
                  </a:extLst>
                </p:cNvPr>
                <p:cNvSpPr>
                  <a:spLocks/>
                </p:cNvSpPr>
                <p:nvPr/>
              </p:nvSpPr>
              <p:spPr bwMode="auto">
                <a:xfrm flipH="1">
                  <a:off x="1446" y="1048"/>
                  <a:ext cx="201" cy="285"/>
                </a:xfrm>
                <a:custGeom>
                  <a:avLst/>
                  <a:gdLst>
                    <a:gd name="T0" fmla="*/ 0 w 305"/>
                    <a:gd name="T1" fmla="*/ 0 h 458"/>
                    <a:gd name="T2" fmla="*/ 20 w 305"/>
                    <a:gd name="T3" fmla="*/ 6 h 458"/>
                    <a:gd name="T4" fmla="*/ 35 w 305"/>
                    <a:gd name="T5" fmla="*/ 14 h 458"/>
                    <a:gd name="T6" fmla="*/ 47 w 305"/>
                    <a:gd name="T7" fmla="*/ 22 h 458"/>
                    <a:gd name="T8" fmla="*/ 57 w 305"/>
                    <a:gd name="T9" fmla="*/ 32 h 458"/>
                    <a:gd name="T10" fmla="*/ 65 w 305"/>
                    <a:gd name="T11" fmla="*/ 44 h 458"/>
                    <a:gd name="T12" fmla="*/ 71 w 305"/>
                    <a:gd name="T13" fmla="*/ 57 h 458"/>
                    <a:gd name="T14" fmla="*/ 77 w 305"/>
                    <a:gd name="T15" fmla="*/ 72 h 458"/>
                    <a:gd name="T16" fmla="*/ 84 w 305"/>
                    <a:gd name="T17" fmla="*/ 89 h 458"/>
                    <a:gd name="T18" fmla="*/ 92 w 305"/>
                    <a:gd name="T19" fmla="*/ 108 h 458"/>
                    <a:gd name="T20" fmla="*/ 101 w 305"/>
                    <a:gd name="T21" fmla="*/ 129 h 458"/>
                    <a:gd name="T22" fmla="*/ 115 w 305"/>
                    <a:gd name="T23" fmla="*/ 152 h 458"/>
                    <a:gd name="T24" fmla="*/ 132 w 305"/>
                    <a:gd name="T25" fmla="*/ 177 h 4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5"/>
                    <a:gd name="T40" fmla="*/ 0 h 458"/>
                    <a:gd name="T41" fmla="*/ 305 w 305"/>
                    <a:gd name="T42" fmla="*/ 458 h 4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5" h="458">
                      <a:moveTo>
                        <a:pt x="0" y="0"/>
                      </a:moveTo>
                      <a:lnTo>
                        <a:pt x="46" y="16"/>
                      </a:lnTo>
                      <a:lnTo>
                        <a:pt x="81" y="35"/>
                      </a:lnTo>
                      <a:lnTo>
                        <a:pt x="109" y="58"/>
                      </a:lnTo>
                      <a:lnTo>
                        <a:pt x="132" y="84"/>
                      </a:lnTo>
                      <a:lnTo>
                        <a:pt x="148" y="114"/>
                      </a:lnTo>
                      <a:lnTo>
                        <a:pt x="163" y="148"/>
                      </a:lnTo>
                      <a:lnTo>
                        <a:pt x="177" y="186"/>
                      </a:lnTo>
                      <a:lnTo>
                        <a:pt x="193" y="230"/>
                      </a:lnTo>
                      <a:lnTo>
                        <a:pt x="211" y="279"/>
                      </a:lnTo>
                      <a:lnTo>
                        <a:pt x="234" y="333"/>
                      </a:lnTo>
                      <a:lnTo>
                        <a:pt x="265" y="392"/>
                      </a:lnTo>
                      <a:lnTo>
                        <a:pt x="305" y="458"/>
                      </a:lnTo>
                    </a:path>
                  </a:pathLst>
                </a:custGeom>
                <a:solidFill>
                  <a:schemeClr val="bg1"/>
                </a:solidFill>
                <a:ln w="9525">
                  <a:solidFill>
                    <a:srgbClr val="000000"/>
                  </a:solidFill>
                  <a:round/>
                  <a:headEnd/>
                  <a:tailEnd/>
                </a:ln>
              </p:spPr>
              <p:txBody>
                <a:bodyPr/>
                <a:lstStyle/>
                <a:p>
                  <a:endParaRPr lang="tr-TR"/>
                </a:p>
              </p:txBody>
            </p:sp>
            <p:sp>
              <p:nvSpPr>
                <p:cNvPr id="270" name="Freeform 796">
                  <a:extLst>
                    <a:ext uri="{FF2B5EF4-FFF2-40B4-BE49-F238E27FC236}">
                      <a16:creationId xmlns:a16="http://schemas.microsoft.com/office/drawing/2014/main" id="{2C86BF65-CF5C-7250-DAC6-660A57FC0861}"/>
                    </a:ext>
                  </a:extLst>
                </p:cNvPr>
                <p:cNvSpPr>
                  <a:spLocks/>
                </p:cNvSpPr>
                <p:nvPr/>
              </p:nvSpPr>
              <p:spPr bwMode="auto">
                <a:xfrm flipH="1">
                  <a:off x="1446" y="1048"/>
                  <a:ext cx="201" cy="285"/>
                </a:xfrm>
                <a:custGeom>
                  <a:avLst/>
                  <a:gdLst>
                    <a:gd name="T0" fmla="*/ 1 w 307"/>
                    <a:gd name="T1" fmla="*/ 0 h 460"/>
                    <a:gd name="T2" fmla="*/ 1 w 307"/>
                    <a:gd name="T3" fmla="*/ 1 h 460"/>
                    <a:gd name="T4" fmla="*/ 0 w 307"/>
                    <a:gd name="T5" fmla="*/ 1 h 460"/>
                    <a:gd name="T6" fmla="*/ 1 w 307"/>
                    <a:gd name="T7" fmla="*/ 1 h 460"/>
                    <a:gd name="T8" fmla="*/ 20 w 307"/>
                    <a:gd name="T9" fmla="*/ 7 h 460"/>
                    <a:gd name="T10" fmla="*/ 34 w 307"/>
                    <a:gd name="T11" fmla="*/ 14 h 460"/>
                    <a:gd name="T12" fmla="*/ 46 w 307"/>
                    <a:gd name="T13" fmla="*/ 23 h 460"/>
                    <a:gd name="T14" fmla="*/ 56 w 307"/>
                    <a:gd name="T15" fmla="*/ 33 h 460"/>
                    <a:gd name="T16" fmla="*/ 64 w 307"/>
                    <a:gd name="T17" fmla="*/ 46 h 460"/>
                    <a:gd name="T18" fmla="*/ 70 w 307"/>
                    <a:gd name="T19" fmla="*/ 57 h 460"/>
                    <a:gd name="T20" fmla="*/ 75 w 307"/>
                    <a:gd name="T21" fmla="*/ 72 h 460"/>
                    <a:gd name="T22" fmla="*/ 82 w 307"/>
                    <a:gd name="T23" fmla="*/ 89 h 460"/>
                    <a:gd name="T24" fmla="*/ 82 w 307"/>
                    <a:gd name="T25" fmla="*/ 89 h 460"/>
                    <a:gd name="T26" fmla="*/ 90 w 307"/>
                    <a:gd name="T27" fmla="*/ 107 h 460"/>
                    <a:gd name="T28" fmla="*/ 90 w 307"/>
                    <a:gd name="T29" fmla="*/ 107 h 460"/>
                    <a:gd name="T30" fmla="*/ 100 w 307"/>
                    <a:gd name="T31" fmla="*/ 128 h 460"/>
                    <a:gd name="T32" fmla="*/ 100 w 307"/>
                    <a:gd name="T33" fmla="*/ 129 h 460"/>
                    <a:gd name="T34" fmla="*/ 114 w 307"/>
                    <a:gd name="T35" fmla="*/ 151 h 460"/>
                    <a:gd name="T36" fmla="*/ 114 w 307"/>
                    <a:gd name="T37" fmla="*/ 151 h 460"/>
                    <a:gd name="T38" fmla="*/ 131 w 307"/>
                    <a:gd name="T39" fmla="*/ 177 h 460"/>
                    <a:gd name="T40" fmla="*/ 131 w 307"/>
                    <a:gd name="T41" fmla="*/ 177 h 460"/>
                    <a:gd name="T42" fmla="*/ 132 w 307"/>
                    <a:gd name="T43" fmla="*/ 177 h 460"/>
                    <a:gd name="T44" fmla="*/ 132 w 307"/>
                    <a:gd name="T45" fmla="*/ 176 h 460"/>
                    <a:gd name="T46" fmla="*/ 132 w 307"/>
                    <a:gd name="T47" fmla="*/ 175 h 460"/>
                    <a:gd name="T48" fmla="*/ 115 w 307"/>
                    <a:gd name="T49" fmla="*/ 151 h 460"/>
                    <a:gd name="T50" fmla="*/ 100 w 307"/>
                    <a:gd name="T51" fmla="*/ 126 h 460"/>
                    <a:gd name="T52" fmla="*/ 91 w 307"/>
                    <a:gd name="T53" fmla="*/ 107 h 460"/>
                    <a:gd name="T54" fmla="*/ 84 w 307"/>
                    <a:gd name="T55" fmla="*/ 89 h 460"/>
                    <a:gd name="T56" fmla="*/ 77 w 307"/>
                    <a:gd name="T57" fmla="*/ 72 h 460"/>
                    <a:gd name="T58" fmla="*/ 77 w 307"/>
                    <a:gd name="T59" fmla="*/ 72 h 460"/>
                    <a:gd name="T60" fmla="*/ 71 w 307"/>
                    <a:gd name="T61" fmla="*/ 57 h 460"/>
                    <a:gd name="T62" fmla="*/ 71 w 307"/>
                    <a:gd name="T63" fmla="*/ 57 h 460"/>
                    <a:gd name="T64" fmla="*/ 64 w 307"/>
                    <a:gd name="T65" fmla="*/ 44 h 460"/>
                    <a:gd name="T66" fmla="*/ 64 w 307"/>
                    <a:gd name="T67" fmla="*/ 44 h 460"/>
                    <a:gd name="T68" fmla="*/ 58 w 307"/>
                    <a:gd name="T69" fmla="*/ 32 h 460"/>
                    <a:gd name="T70" fmla="*/ 58 w 307"/>
                    <a:gd name="T71" fmla="*/ 32 h 460"/>
                    <a:gd name="T72" fmla="*/ 48 w 307"/>
                    <a:gd name="T73" fmla="*/ 22 h 460"/>
                    <a:gd name="T74" fmla="*/ 48 w 307"/>
                    <a:gd name="T75" fmla="*/ 22 h 460"/>
                    <a:gd name="T76" fmla="*/ 35 w 307"/>
                    <a:gd name="T77" fmla="*/ 14 h 460"/>
                    <a:gd name="T78" fmla="*/ 35 w 307"/>
                    <a:gd name="T79" fmla="*/ 14 h 460"/>
                    <a:gd name="T80" fmla="*/ 20 w 307"/>
                    <a:gd name="T81" fmla="*/ 6 h 460"/>
                    <a:gd name="T82" fmla="*/ 20 w 307"/>
                    <a:gd name="T83" fmla="*/ 6 h 460"/>
                    <a:gd name="T84" fmla="*/ 1 w 307"/>
                    <a:gd name="T85" fmla="*/ 0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460"/>
                    <a:gd name="T131" fmla="*/ 307 w 307"/>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460">
                      <a:moveTo>
                        <a:pt x="1" y="0"/>
                      </a:moveTo>
                      <a:lnTo>
                        <a:pt x="1" y="1"/>
                      </a:lnTo>
                      <a:lnTo>
                        <a:pt x="0" y="1"/>
                      </a:lnTo>
                      <a:lnTo>
                        <a:pt x="1" y="2"/>
                      </a:lnTo>
                      <a:lnTo>
                        <a:pt x="47" y="19"/>
                      </a:lnTo>
                      <a:lnTo>
                        <a:pt x="80" y="36"/>
                      </a:lnTo>
                      <a:lnTo>
                        <a:pt x="109" y="60"/>
                      </a:lnTo>
                      <a:lnTo>
                        <a:pt x="132" y="86"/>
                      </a:lnTo>
                      <a:lnTo>
                        <a:pt x="150" y="121"/>
                      </a:lnTo>
                      <a:lnTo>
                        <a:pt x="163" y="149"/>
                      </a:lnTo>
                      <a:lnTo>
                        <a:pt x="176" y="187"/>
                      </a:lnTo>
                      <a:lnTo>
                        <a:pt x="192" y="231"/>
                      </a:lnTo>
                      <a:lnTo>
                        <a:pt x="211" y="280"/>
                      </a:lnTo>
                      <a:lnTo>
                        <a:pt x="234" y="334"/>
                      </a:lnTo>
                      <a:lnTo>
                        <a:pt x="234" y="335"/>
                      </a:lnTo>
                      <a:lnTo>
                        <a:pt x="265" y="394"/>
                      </a:lnTo>
                      <a:lnTo>
                        <a:pt x="305" y="460"/>
                      </a:lnTo>
                      <a:lnTo>
                        <a:pt x="306" y="460"/>
                      </a:lnTo>
                      <a:lnTo>
                        <a:pt x="307" y="460"/>
                      </a:lnTo>
                      <a:lnTo>
                        <a:pt x="307" y="459"/>
                      </a:lnTo>
                      <a:lnTo>
                        <a:pt x="307" y="457"/>
                      </a:lnTo>
                      <a:lnTo>
                        <a:pt x="267" y="392"/>
                      </a:lnTo>
                      <a:lnTo>
                        <a:pt x="233" y="327"/>
                      </a:lnTo>
                      <a:lnTo>
                        <a:pt x="213" y="280"/>
                      </a:lnTo>
                      <a:lnTo>
                        <a:pt x="195" y="231"/>
                      </a:lnTo>
                      <a:lnTo>
                        <a:pt x="179" y="187"/>
                      </a:lnTo>
                      <a:lnTo>
                        <a:pt x="165" y="149"/>
                      </a:lnTo>
                      <a:lnTo>
                        <a:pt x="150" y="115"/>
                      </a:lnTo>
                      <a:lnTo>
                        <a:pt x="150" y="114"/>
                      </a:lnTo>
                      <a:lnTo>
                        <a:pt x="134" y="84"/>
                      </a:lnTo>
                      <a:lnTo>
                        <a:pt x="111" y="58"/>
                      </a:lnTo>
                      <a:lnTo>
                        <a:pt x="83" y="35"/>
                      </a:lnTo>
                      <a:lnTo>
                        <a:pt x="82" y="35"/>
                      </a:lnTo>
                      <a:lnTo>
                        <a:pt x="47" y="16"/>
                      </a:lnTo>
                      <a:lnTo>
                        <a:pt x="1" y="0"/>
                      </a:lnTo>
                      <a:close/>
                    </a:path>
                  </a:pathLst>
                </a:custGeom>
                <a:solidFill>
                  <a:schemeClr val="bg1"/>
                </a:solidFill>
                <a:ln w="9525">
                  <a:solidFill>
                    <a:srgbClr val="000000"/>
                  </a:solidFill>
                  <a:round/>
                  <a:headEnd/>
                  <a:tailEnd/>
                </a:ln>
              </p:spPr>
              <p:txBody>
                <a:bodyPr/>
                <a:lstStyle/>
                <a:p>
                  <a:endParaRPr lang="tr-TR"/>
                </a:p>
              </p:txBody>
            </p:sp>
            <p:sp>
              <p:nvSpPr>
                <p:cNvPr id="271" name="Freeform 797">
                  <a:extLst>
                    <a:ext uri="{FF2B5EF4-FFF2-40B4-BE49-F238E27FC236}">
                      <a16:creationId xmlns:a16="http://schemas.microsoft.com/office/drawing/2014/main" id="{BA356761-811F-F703-CAC2-3139DE97071F}"/>
                    </a:ext>
                  </a:extLst>
                </p:cNvPr>
                <p:cNvSpPr>
                  <a:spLocks/>
                </p:cNvSpPr>
                <p:nvPr/>
              </p:nvSpPr>
              <p:spPr bwMode="auto">
                <a:xfrm flipH="1">
                  <a:off x="1313" y="1350"/>
                  <a:ext cx="102" cy="968"/>
                </a:xfrm>
                <a:custGeom>
                  <a:avLst/>
                  <a:gdLst>
                    <a:gd name="T0" fmla="*/ 0 w 158"/>
                    <a:gd name="T1" fmla="*/ 0 h 1557"/>
                    <a:gd name="T2" fmla="*/ 17 w 158"/>
                    <a:gd name="T3" fmla="*/ 52 h 1557"/>
                    <a:gd name="T4" fmla="*/ 30 w 158"/>
                    <a:gd name="T5" fmla="*/ 102 h 1557"/>
                    <a:gd name="T6" fmla="*/ 39 w 158"/>
                    <a:gd name="T7" fmla="*/ 152 h 1557"/>
                    <a:gd name="T8" fmla="*/ 45 w 158"/>
                    <a:gd name="T9" fmla="*/ 202 h 1557"/>
                    <a:gd name="T10" fmla="*/ 48 w 158"/>
                    <a:gd name="T11" fmla="*/ 252 h 1557"/>
                    <a:gd name="T12" fmla="*/ 50 w 158"/>
                    <a:gd name="T13" fmla="*/ 301 h 1557"/>
                    <a:gd name="T14" fmla="*/ 51 w 158"/>
                    <a:gd name="T15" fmla="*/ 350 h 1557"/>
                    <a:gd name="T16" fmla="*/ 52 w 158"/>
                    <a:gd name="T17" fmla="*/ 400 h 1557"/>
                    <a:gd name="T18" fmla="*/ 52 w 158"/>
                    <a:gd name="T19" fmla="*/ 450 h 1557"/>
                    <a:gd name="T20" fmla="*/ 55 w 158"/>
                    <a:gd name="T21" fmla="*/ 500 h 1557"/>
                    <a:gd name="T22" fmla="*/ 59 w 158"/>
                    <a:gd name="T23" fmla="*/ 551 h 1557"/>
                    <a:gd name="T24" fmla="*/ 66 w 158"/>
                    <a:gd name="T25" fmla="*/ 602 h 15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557"/>
                    <a:gd name="T41" fmla="*/ 158 w 158"/>
                    <a:gd name="T42" fmla="*/ 1557 h 15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557">
                      <a:moveTo>
                        <a:pt x="0" y="0"/>
                      </a:moveTo>
                      <a:lnTo>
                        <a:pt x="42" y="133"/>
                      </a:lnTo>
                      <a:lnTo>
                        <a:pt x="73" y="264"/>
                      </a:lnTo>
                      <a:lnTo>
                        <a:pt x="94" y="394"/>
                      </a:lnTo>
                      <a:lnTo>
                        <a:pt x="108" y="522"/>
                      </a:lnTo>
                      <a:lnTo>
                        <a:pt x="116" y="651"/>
                      </a:lnTo>
                      <a:lnTo>
                        <a:pt x="121" y="779"/>
                      </a:lnTo>
                      <a:lnTo>
                        <a:pt x="122" y="906"/>
                      </a:lnTo>
                      <a:lnTo>
                        <a:pt x="124" y="1035"/>
                      </a:lnTo>
                      <a:lnTo>
                        <a:pt x="126" y="1164"/>
                      </a:lnTo>
                      <a:lnTo>
                        <a:pt x="131" y="1294"/>
                      </a:lnTo>
                      <a:lnTo>
                        <a:pt x="141" y="1425"/>
                      </a:lnTo>
                      <a:lnTo>
                        <a:pt x="158" y="1557"/>
                      </a:lnTo>
                    </a:path>
                  </a:pathLst>
                </a:custGeom>
                <a:solidFill>
                  <a:schemeClr val="bg1"/>
                </a:solidFill>
                <a:ln w="9525">
                  <a:solidFill>
                    <a:srgbClr val="000000"/>
                  </a:solidFill>
                  <a:round/>
                  <a:headEnd/>
                  <a:tailEnd/>
                </a:ln>
              </p:spPr>
              <p:txBody>
                <a:bodyPr/>
                <a:lstStyle/>
                <a:p>
                  <a:endParaRPr lang="tr-TR"/>
                </a:p>
              </p:txBody>
            </p:sp>
            <p:sp>
              <p:nvSpPr>
                <p:cNvPr id="272" name="Freeform 798">
                  <a:extLst>
                    <a:ext uri="{FF2B5EF4-FFF2-40B4-BE49-F238E27FC236}">
                      <a16:creationId xmlns:a16="http://schemas.microsoft.com/office/drawing/2014/main" id="{E469C6C3-C48A-2520-AAE8-A5DDFD22772E}"/>
                    </a:ext>
                  </a:extLst>
                </p:cNvPr>
                <p:cNvSpPr>
                  <a:spLocks/>
                </p:cNvSpPr>
                <p:nvPr/>
              </p:nvSpPr>
              <p:spPr bwMode="auto">
                <a:xfrm flipH="1">
                  <a:off x="1311" y="1350"/>
                  <a:ext cx="106" cy="970"/>
                </a:xfrm>
                <a:custGeom>
                  <a:avLst/>
                  <a:gdLst>
                    <a:gd name="T0" fmla="*/ 1 w 160"/>
                    <a:gd name="T1" fmla="*/ 1 h 1559"/>
                    <a:gd name="T2" fmla="*/ 1 w 160"/>
                    <a:gd name="T3" fmla="*/ 1 h 1559"/>
                    <a:gd name="T4" fmla="*/ 1 w 160"/>
                    <a:gd name="T5" fmla="*/ 0 h 1559"/>
                    <a:gd name="T6" fmla="*/ 0 w 160"/>
                    <a:gd name="T7" fmla="*/ 1 h 1559"/>
                    <a:gd name="T8" fmla="*/ 18 w 160"/>
                    <a:gd name="T9" fmla="*/ 52 h 1559"/>
                    <a:gd name="T10" fmla="*/ 32 w 160"/>
                    <a:gd name="T11" fmla="*/ 103 h 1559"/>
                    <a:gd name="T12" fmla="*/ 41 w 160"/>
                    <a:gd name="T13" fmla="*/ 153 h 1559"/>
                    <a:gd name="T14" fmla="*/ 48 w 160"/>
                    <a:gd name="T15" fmla="*/ 202 h 1559"/>
                    <a:gd name="T16" fmla="*/ 51 w 160"/>
                    <a:gd name="T17" fmla="*/ 253 h 1559"/>
                    <a:gd name="T18" fmla="*/ 53 w 160"/>
                    <a:gd name="T19" fmla="*/ 302 h 1559"/>
                    <a:gd name="T20" fmla="*/ 54 w 160"/>
                    <a:gd name="T21" fmla="*/ 351 h 1559"/>
                    <a:gd name="T22" fmla="*/ 54 w 160"/>
                    <a:gd name="T23" fmla="*/ 351 h 1559"/>
                    <a:gd name="T24" fmla="*/ 54 w 160"/>
                    <a:gd name="T25" fmla="*/ 401 h 1559"/>
                    <a:gd name="T26" fmla="*/ 55 w 160"/>
                    <a:gd name="T27" fmla="*/ 451 h 1559"/>
                    <a:gd name="T28" fmla="*/ 55 w 160"/>
                    <a:gd name="T29" fmla="*/ 451 h 1559"/>
                    <a:gd name="T30" fmla="*/ 58 w 160"/>
                    <a:gd name="T31" fmla="*/ 501 h 1559"/>
                    <a:gd name="T32" fmla="*/ 58 w 160"/>
                    <a:gd name="T33" fmla="*/ 501 h 1559"/>
                    <a:gd name="T34" fmla="*/ 62 w 160"/>
                    <a:gd name="T35" fmla="*/ 552 h 1559"/>
                    <a:gd name="T36" fmla="*/ 62 w 160"/>
                    <a:gd name="T37" fmla="*/ 552 h 1559"/>
                    <a:gd name="T38" fmla="*/ 70 w 160"/>
                    <a:gd name="T39" fmla="*/ 603 h 1559"/>
                    <a:gd name="T40" fmla="*/ 70 w 160"/>
                    <a:gd name="T41" fmla="*/ 603 h 1559"/>
                    <a:gd name="T42" fmla="*/ 70 w 160"/>
                    <a:gd name="T43" fmla="*/ 604 h 1559"/>
                    <a:gd name="T44" fmla="*/ 70 w 160"/>
                    <a:gd name="T45" fmla="*/ 603 h 1559"/>
                    <a:gd name="T46" fmla="*/ 63 w 160"/>
                    <a:gd name="T47" fmla="*/ 552 h 1559"/>
                    <a:gd name="T48" fmla="*/ 58 w 160"/>
                    <a:gd name="T49" fmla="*/ 501 h 1559"/>
                    <a:gd name="T50" fmla="*/ 56 w 160"/>
                    <a:gd name="T51" fmla="*/ 451 h 1559"/>
                    <a:gd name="T52" fmla="*/ 55 w 160"/>
                    <a:gd name="T53" fmla="*/ 401 h 1559"/>
                    <a:gd name="T54" fmla="*/ 55 w 160"/>
                    <a:gd name="T55" fmla="*/ 401 h 1559"/>
                    <a:gd name="T56" fmla="*/ 54 w 160"/>
                    <a:gd name="T57" fmla="*/ 351 h 1559"/>
                    <a:gd name="T58" fmla="*/ 54 w 160"/>
                    <a:gd name="T59" fmla="*/ 302 h 1559"/>
                    <a:gd name="T60" fmla="*/ 54 w 160"/>
                    <a:gd name="T61" fmla="*/ 302 h 1559"/>
                    <a:gd name="T62" fmla="*/ 52 w 160"/>
                    <a:gd name="T63" fmla="*/ 253 h 1559"/>
                    <a:gd name="T64" fmla="*/ 52 w 160"/>
                    <a:gd name="T65" fmla="*/ 253 h 1559"/>
                    <a:gd name="T66" fmla="*/ 48 w 160"/>
                    <a:gd name="T67" fmla="*/ 202 h 1559"/>
                    <a:gd name="T68" fmla="*/ 48 w 160"/>
                    <a:gd name="T69" fmla="*/ 202 h 1559"/>
                    <a:gd name="T70" fmla="*/ 42 w 160"/>
                    <a:gd name="T71" fmla="*/ 153 h 1559"/>
                    <a:gd name="T72" fmla="*/ 42 w 160"/>
                    <a:gd name="T73" fmla="*/ 153 h 1559"/>
                    <a:gd name="T74" fmla="*/ 33 w 160"/>
                    <a:gd name="T75" fmla="*/ 103 h 1559"/>
                    <a:gd name="T76" fmla="*/ 33 w 160"/>
                    <a:gd name="T77" fmla="*/ 103 h 1559"/>
                    <a:gd name="T78" fmla="*/ 19 w 160"/>
                    <a:gd name="T79" fmla="*/ 52 h 1559"/>
                    <a:gd name="T80" fmla="*/ 19 w 160"/>
                    <a:gd name="T81" fmla="*/ 52 h 1559"/>
                    <a:gd name="T82" fmla="*/ 1 w 160"/>
                    <a:gd name="T83" fmla="*/ 1 h 15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59"/>
                    <a:gd name="T128" fmla="*/ 160 w 160"/>
                    <a:gd name="T129" fmla="*/ 1559 h 15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59">
                      <a:moveTo>
                        <a:pt x="2" y="1"/>
                      </a:moveTo>
                      <a:lnTo>
                        <a:pt x="1" y="1"/>
                      </a:lnTo>
                      <a:lnTo>
                        <a:pt x="1" y="0"/>
                      </a:lnTo>
                      <a:lnTo>
                        <a:pt x="0" y="1"/>
                      </a:lnTo>
                      <a:lnTo>
                        <a:pt x="41" y="134"/>
                      </a:lnTo>
                      <a:lnTo>
                        <a:pt x="72" y="265"/>
                      </a:lnTo>
                      <a:lnTo>
                        <a:pt x="94" y="395"/>
                      </a:lnTo>
                      <a:lnTo>
                        <a:pt x="108" y="523"/>
                      </a:lnTo>
                      <a:lnTo>
                        <a:pt x="116" y="652"/>
                      </a:lnTo>
                      <a:lnTo>
                        <a:pt x="121" y="780"/>
                      </a:lnTo>
                      <a:lnTo>
                        <a:pt x="122" y="907"/>
                      </a:lnTo>
                      <a:lnTo>
                        <a:pt x="124" y="1036"/>
                      </a:lnTo>
                      <a:lnTo>
                        <a:pt x="126" y="1165"/>
                      </a:lnTo>
                      <a:lnTo>
                        <a:pt x="131" y="1295"/>
                      </a:lnTo>
                      <a:lnTo>
                        <a:pt x="141" y="1426"/>
                      </a:lnTo>
                      <a:lnTo>
                        <a:pt x="158" y="1558"/>
                      </a:lnTo>
                      <a:lnTo>
                        <a:pt x="159" y="1558"/>
                      </a:lnTo>
                      <a:lnTo>
                        <a:pt x="159" y="1559"/>
                      </a:lnTo>
                      <a:lnTo>
                        <a:pt x="160" y="1558"/>
                      </a:lnTo>
                      <a:lnTo>
                        <a:pt x="143" y="1426"/>
                      </a:lnTo>
                      <a:lnTo>
                        <a:pt x="133" y="1295"/>
                      </a:lnTo>
                      <a:lnTo>
                        <a:pt x="128" y="1165"/>
                      </a:lnTo>
                      <a:lnTo>
                        <a:pt x="126" y="1036"/>
                      </a:lnTo>
                      <a:lnTo>
                        <a:pt x="124" y="907"/>
                      </a:lnTo>
                      <a:lnTo>
                        <a:pt x="123" y="780"/>
                      </a:lnTo>
                      <a:lnTo>
                        <a:pt x="118" y="652"/>
                      </a:lnTo>
                      <a:lnTo>
                        <a:pt x="110" y="523"/>
                      </a:lnTo>
                      <a:lnTo>
                        <a:pt x="96" y="395"/>
                      </a:lnTo>
                      <a:lnTo>
                        <a:pt x="75" y="265"/>
                      </a:lnTo>
                      <a:lnTo>
                        <a:pt x="44" y="134"/>
                      </a:lnTo>
                      <a:lnTo>
                        <a:pt x="2" y="1"/>
                      </a:lnTo>
                      <a:close/>
                    </a:path>
                  </a:pathLst>
                </a:custGeom>
                <a:solidFill>
                  <a:schemeClr val="bg1"/>
                </a:solidFill>
                <a:ln w="9525">
                  <a:solidFill>
                    <a:srgbClr val="000000"/>
                  </a:solidFill>
                  <a:round/>
                  <a:headEnd/>
                  <a:tailEnd/>
                </a:ln>
              </p:spPr>
              <p:txBody>
                <a:bodyPr/>
                <a:lstStyle/>
                <a:p>
                  <a:endParaRPr lang="tr-TR"/>
                </a:p>
              </p:txBody>
            </p:sp>
            <p:sp>
              <p:nvSpPr>
                <p:cNvPr id="273" name="Freeform 799">
                  <a:extLst>
                    <a:ext uri="{FF2B5EF4-FFF2-40B4-BE49-F238E27FC236}">
                      <a16:creationId xmlns:a16="http://schemas.microsoft.com/office/drawing/2014/main" id="{62D2945A-283D-5B30-6AD3-4A1A267CD1F9}"/>
                    </a:ext>
                  </a:extLst>
                </p:cNvPr>
                <p:cNvSpPr>
                  <a:spLocks/>
                </p:cNvSpPr>
                <p:nvPr/>
              </p:nvSpPr>
              <p:spPr bwMode="auto">
                <a:xfrm flipH="1">
                  <a:off x="1346" y="1331"/>
                  <a:ext cx="106" cy="985"/>
                </a:xfrm>
                <a:custGeom>
                  <a:avLst/>
                  <a:gdLst>
                    <a:gd name="T0" fmla="*/ 0 w 163"/>
                    <a:gd name="T1" fmla="*/ 0 h 1583"/>
                    <a:gd name="T2" fmla="*/ 18 w 163"/>
                    <a:gd name="T3" fmla="*/ 52 h 1583"/>
                    <a:gd name="T4" fmla="*/ 31 w 163"/>
                    <a:gd name="T5" fmla="*/ 103 h 1583"/>
                    <a:gd name="T6" fmla="*/ 40 w 163"/>
                    <a:gd name="T7" fmla="*/ 154 h 1583"/>
                    <a:gd name="T8" fmla="*/ 46 w 163"/>
                    <a:gd name="T9" fmla="*/ 205 h 1583"/>
                    <a:gd name="T10" fmla="*/ 50 w 163"/>
                    <a:gd name="T11" fmla="*/ 256 h 1583"/>
                    <a:gd name="T12" fmla="*/ 52 w 163"/>
                    <a:gd name="T13" fmla="*/ 307 h 1583"/>
                    <a:gd name="T14" fmla="*/ 53 w 163"/>
                    <a:gd name="T15" fmla="*/ 357 h 1583"/>
                    <a:gd name="T16" fmla="*/ 54 w 163"/>
                    <a:gd name="T17" fmla="*/ 408 h 1583"/>
                    <a:gd name="T18" fmla="*/ 55 w 163"/>
                    <a:gd name="T19" fmla="*/ 460 h 1583"/>
                    <a:gd name="T20" fmla="*/ 57 w 163"/>
                    <a:gd name="T21" fmla="*/ 510 h 1583"/>
                    <a:gd name="T22" fmla="*/ 62 w 163"/>
                    <a:gd name="T23" fmla="*/ 562 h 1583"/>
                    <a:gd name="T24" fmla="*/ 69 w 163"/>
                    <a:gd name="T25" fmla="*/ 613 h 1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583"/>
                    <a:gd name="T41" fmla="*/ 163 w 163"/>
                    <a:gd name="T42" fmla="*/ 1583 h 1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583">
                      <a:moveTo>
                        <a:pt x="0" y="0"/>
                      </a:moveTo>
                      <a:lnTo>
                        <a:pt x="42" y="134"/>
                      </a:lnTo>
                      <a:lnTo>
                        <a:pt x="73" y="267"/>
                      </a:lnTo>
                      <a:lnTo>
                        <a:pt x="95" y="397"/>
                      </a:lnTo>
                      <a:lnTo>
                        <a:pt x="109" y="529"/>
                      </a:lnTo>
                      <a:lnTo>
                        <a:pt x="119" y="661"/>
                      </a:lnTo>
                      <a:lnTo>
                        <a:pt x="123" y="792"/>
                      </a:lnTo>
                      <a:lnTo>
                        <a:pt x="125" y="923"/>
                      </a:lnTo>
                      <a:lnTo>
                        <a:pt x="127" y="1055"/>
                      </a:lnTo>
                      <a:lnTo>
                        <a:pt x="130" y="1187"/>
                      </a:lnTo>
                      <a:lnTo>
                        <a:pt x="135" y="1318"/>
                      </a:lnTo>
                      <a:lnTo>
                        <a:pt x="146" y="1451"/>
                      </a:lnTo>
                      <a:lnTo>
                        <a:pt x="163" y="1583"/>
                      </a:lnTo>
                    </a:path>
                  </a:pathLst>
                </a:custGeom>
                <a:solidFill>
                  <a:schemeClr val="bg1"/>
                </a:solidFill>
                <a:ln w="9525">
                  <a:solidFill>
                    <a:srgbClr val="000000"/>
                  </a:solidFill>
                  <a:round/>
                  <a:headEnd/>
                  <a:tailEnd/>
                </a:ln>
              </p:spPr>
              <p:txBody>
                <a:bodyPr/>
                <a:lstStyle/>
                <a:p>
                  <a:endParaRPr lang="tr-TR"/>
                </a:p>
              </p:txBody>
            </p:sp>
            <p:sp>
              <p:nvSpPr>
                <p:cNvPr id="274" name="Freeform 800">
                  <a:extLst>
                    <a:ext uri="{FF2B5EF4-FFF2-40B4-BE49-F238E27FC236}">
                      <a16:creationId xmlns:a16="http://schemas.microsoft.com/office/drawing/2014/main" id="{846B40E0-EF87-0F24-C5F3-87E93EE381F5}"/>
                    </a:ext>
                  </a:extLst>
                </p:cNvPr>
                <p:cNvSpPr>
                  <a:spLocks/>
                </p:cNvSpPr>
                <p:nvPr/>
              </p:nvSpPr>
              <p:spPr bwMode="auto">
                <a:xfrm flipH="1">
                  <a:off x="1344" y="1331"/>
                  <a:ext cx="108" cy="985"/>
                </a:xfrm>
                <a:custGeom>
                  <a:avLst/>
                  <a:gdLst>
                    <a:gd name="T0" fmla="*/ 1 w 165"/>
                    <a:gd name="T1" fmla="*/ 1 h 1585"/>
                    <a:gd name="T2" fmla="*/ 1 w 165"/>
                    <a:gd name="T3" fmla="*/ 1 h 1585"/>
                    <a:gd name="T4" fmla="*/ 1 w 165"/>
                    <a:gd name="T5" fmla="*/ 0 h 1585"/>
                    <a:gd name="T6" fmla="*/ 0 w 165"/>
                    <a:gd name="T7" fmla="*/ 1 h 1585"/>
                    <a:gd name="T8" fmla="*/ 18 w 165"/>
                    <a:gd name="T9" fmla="*/ 52 h 1585"/>
                    <a:gd name="T10" fmla="*/ 31 w 165"/>
                    <a:gd name="T11" fmla="*/ 104 h 1585"/>
                    <a:gd name="T12" fmla="*/ 41 w 165"/>
                    <a:gd name="T13" fmla="*/ 153 h 1585"/>
                    <a:gd name="T14" fmla="*/ 46 w 165"/>
                    <a:gd name="T15" fmla="*/ 204 h 1585"/>
                    <a:gd name="T16" fmla="*/ 51 w 165"/>
                    <a:gd name="T17" fmla="*/ 255 h 1585"/>
                    <a:gd name="T18" fmla="*/ 53 w 165"/>
                    <a:gd name="T19" fmla="*/ 306 h 1585"/>
                    <a:gd name="T20" fmla="*/ 54 w 165"/>
                    <a:gd name="T21" fmla="*/ 357 h 1585"/>
                    <a:gd name="T22" fmla="*/ 56 w 165"/>
                    <a:gd name="T23" fmla="*/ 459 h 1585"/>
                    <a:gd name="T24" fmla="*/ 56 w 165"/>
                    <a:gd name="T25" fmla="*/ 459 h 1585"/>
                    <a:gd name="T26" fmla="*/ 58 w 165"/>
                    <a:gd name="T27" fmla="*/ 510 h 1585"/>
                    <a:gd name="T28" fmla="*/ 58 w 165"/>
                    <a:gd name="T29" fmla="*/ 510 h 1585"/>
                    <a:gd name="T30" fmla="*/ 63 w 165"/>
                    <a:gd name="T31" fmla="*/ 561 h 1585"/>
                    <a:gd name="T32" fmla="*/ 63 w 165"/>
                    <a:gd name="T33" fmla="*/ 561 h 1585"/>
                    <a:gd name="T34" fmla="*/ 70 w 165"/>
                    <a:gd name="T35" fmla="*/ 612 h 1585"/>
                    <a:gd name="T36" fmla="*/ 70 w 165"/>
                    <a:gd name="T37" fmla="*/ 612 h 1585"/>
                    <a:gd name="T38" fmla="*/ 70 w 165"/>
                    <a:gd name="T39" fmla="*/ 612 h 1585"/>
                    <a:gd name="T40" fmla="*/ 71 w 165"/>
                    <a:gd name="T41" fmla="*/ 612 h 1585"/>
                    <a:gd name="T42" fmla="*/ 63 w 165"/>
                    <a:gd name="T43" fmla="*/ 561 h 1585"/>
                    <a:gd name="T44" fmla="*/ 59 w 165"/>
                    <a:gd name="T45" fmla="*/ 510 h 1585"/>
                    <a:gd name="T46" fmla="*/ 56 w 165"/>
                    <a:gd name="T47" fmla="*/ 459 h 1585"/>
                    <a:gd name="T48" fmla="*/ 54 w 165"/>
                    <a:gd name="T49" fmla="*/ 357 h 1585"/>
                    <a:gd name="T50" fmla="*/ 54 w 165"/>
                    <a:gd name="T51" fmla="*/ 357 h 1585"/>
                    <a:gd name="T52" fmla="*/ 54 w 165"/>
                    <a:gd name="T53" fmla="*/ 306 h 1585"/>
                    <a:gd name="T54" fmla="*/ 54 w 165"/>
                    <a:gd name="T55" fmla="*/ 306 h 1585"/>
                    <a:gd name="T56" fmla="*/ 52 w 165"/>
                    <a:gd name="T57" fmla="*/ 255 h 1585"/>
                    <a:gd name="T58" fmla="*/ 52 w 165"/>
                    <a:gd name="T59" fmla="*/ 255 h 1585"/>
                    <a:gd name="T60" fmla="*/ 48 w 165"/>
                    <a:gd name="T61" fmla="*/ 204 h 1585"/>
                    <a:gd name="T62" fmla="*/ 48 w 165"/>
                    <a:gd name="T63" fmla="*/ 204 h 1585"/>
                    <a:gd name="T64" fmla="*/ 41 w 165"/>
                    <a:gd name="T65" fmla="*/ 153 h 1585"/>
                    <a:gd name="T66" fmla="*/ 41 w 165"/>
                    <a:gd name="T67" fmla="*/ 153 h 1585"/>
                    <a:gd name="T68" fmla="*/ 32 w 165"/>
                    <a:gd name="T69" fmla="*/ 104 h 1585"/>
                    <a:gd name="T70" fmla="*/ 32 w 165"/>
                    <a:gd name="T71" fmla="*/ 104 h 1585"/>
                    <a:gd name="T72" fmla="*/ 19 w 165"/>
                    <a:gd name="T73" fmla="*/ 52 h 1585"/>
                    <a:gd name="T74" fmla="*/ 19 w 165"/>
                    <a:gd name="T75" fmla="*/ 52 h 1585"/>
                    <a:gd name="T76" fmla="*/ 1 w 165"/>
                    <a:gd name="T77" fmla="*/ 1 h 15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1585"/>
                    <a:gd name="T119" fmla="*/ 165 w 165"/>
                    <a:gd name="T120" fmla="*/ 1585 h 15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1585">
                      <a:moveTo>
                        <a:pt x="2" y="1"/>
                      </a:moveTo>
                      <a:lnTo>
                        <a:pt x="1" y="1"/>
                      </a:lnTo>
                      <a:lnTo>
                        <a:pt x="1" y="0"/>
                      </a:lnTo>
                      <a:lnTo>
                        <a:pt x="0" y="1"/>
                      </a:lnTo>
                      <a:lnTo>
                        <a:pt x="42" y="135"/>
                      </a:lnTo>
                      <a:lnTo>
                        <a:pt x="73" y="268"/>
                      </a:lnTo>
                      <a:lnTo>
                        <a:pt x="95" y="398"/>
                      </a:lnTo>
                      <a:lnTo>
                        <a:pt x="109" y="530"/>
                      </a:lnTo>
                      <a:lnTo>
                        <a:pt x="119" y="662"/>
                      </a:lnTo>
                      <a:lnTo>
                        <a:pt x="123" y="793"/>
                      </a:lnTo>
                      <a:lnTo>
                        <a:pt x="125" y="924"/>
                      </a:lnTo>
                      <a:lnTo>
                        <a:pt x="130" y="1188"/>
                      </a:lnTo>
                      <a:lnTo>
                        <a:pt x="135" y="1319"/>
                      </a:lnTo>
                      <a:lnTo>
                        <a:pt x="146" y="1452"/>
                      </a:lnTo>
                      <a:lnTo>
                        <a:pt x="163" y="1584"/>
                      </a:lnTo>
                      <a:lnTo>
                        <a:pt x="164" y="1584"/>
                      </a:lnTo>
                      <a:lnTo>
                        <a:pt x="164" y="1585"/>
                      </a:lnTo>
                      <a:lnTo>
                        <a:pt x="165" y="1584"/>
                      </a:lnTo>
                      <a:lnTo>
                        <a:pt x="148" y="1452"/>
                      </a:lnTo>
                      <a:lnTo>
                        <a:pt x="137" y="1319"/>
                      </a:lnTo>
                      <a:lnTo>
                        <a:pt x="132" y="1188"/>
                      </a:lnTo>
                      <a:lnTo>
                        <a:pt x="127" y="924"/>
                      </a:lnTo>
                      <a:lnTo>
                        <a:pt x="125" y="793"/>
                      </a:lnTo>
                      <a:lnTo>
                        <a:pt x="121" y="662"/>
                      </a:lnTo>
                      <a:lnTo>
                        <a:pt x="111" y="530"/>
                      </a:lnTo>
                      <a:lnTo>
                        <a:pt x="97" y="398"/>
                      </a:lnTo>
                      <a:lnTo>
                        <a:pt x="75" y="268"/>
                      </a:lnTo>
                      <a:lnTo>
                        <a:pt x="44" y="135"/>
                      </a:lnTo>
                      <a:lnTo>
                        <a:pt x="2" y="1"/>
                      </a:lnTo>
                      <a:close/>
                    </a:path>
                  </a:pathLst>
                </a:custGeom>
                <a:solidFill>
                  <a:schemeClr val="bg1"/>
                </a:solidFill>
                <a:ln w="9525">
                  <a:solidFill>
                    <a:srgbClr val="000000"/>
                  </a:solidFill>
                  <a:round/>
                  <a:headEnd/>
                  <a:tailEnd/>
                </a:ln>
              </p:spPr>
              <p:txBody>
                <a:bodyPr/>
                <a:lstStyle/>
                <a:p>
                  <a:endParaRPr lang="tr-TR"/>
                </a:p>
              </p:txBody>
            </p:sp>
            <p:sp>
              <p:nvSpPr>
                <p:cNvPr id="275" name="Freeform 801">
                  <a:extLst>
                    <a:ext uri="{FF2B5EF4-FFF2-40B4-BE49-F238E27FC236}">
                      <a16:creationId xmlns:a16="http://schemas.microsoft.com/office/drawing/2014/main" id="{56A5F621-CC5D-4206-DDF9-36B1374B0757}"/>
                    </a:ext>
                  </a:extLst>
                </p:cNvPr>
                <p:cNvSpPr>
                  <a:spLocks/>
                </p:cNvSpPr>
                <p:nvPr/>
              </p:nvSpPr>
              <p:spPr bwMode="auto">
                <a:xfrm flipH="1">
                  <a:off x="1407" y="1303"/>
                  <a:ext cx="71" cy="704"/>
                </a:xfrm>
                <a:custGeom>
                  <a:avLst/>
                  <a:gdLst>
                    <a:gd name="T0" fmla="*/ 0 w 108"/>
                    <a:gd name="T1" fmla="*/ 0 h 1132"/>
                    <a:gd name="T2" fmla="*/ 3 w 108"/>
                    <a:gd name="T3" fmla="*/ 43 h 1132"/>
                    <a:gd name="T4" fmla="*/ 6 w 108"/>
                    <a:gd name="T5" fmla="*/ 83 h 1132"/>
                    <a:gd name="T6" fmla="*/ 9 w 108"/>
                    <a:gd name="T7" fmla="*/ 123 h 1132"/>
                    <a:gd name="T8" fmla="*/ 12 w 108"/>
                    <a:gd name="T9" fmla="*/ 161 h 1132"/>
                    <a:gd name="T10" fmla="*/ 16 w 108"/>
                    <a:gd name="T11" fmla="*/ 198 h 1132"/>
                    <a:gd name="T12" fmla="*/ 18 w 108"/>
                    <a:gd name="T13" fmla="*/ 234 h 1132"/>
                    <a:gd name="T14" fmla="*/ 23 w 108"/>
                    <a:gd name="T15" fmla="*/ 269 h 1132"/>
                    <a:gd name="T16" fmla="*/ 27 w 108"/>
                    <a:gd name="T17" fmla="*/ 303 h 1132"/>
                    <a:gd name="T18" fmla="*/ 31 w 108"/>
                    <a:gd name="T19" fmla="*/ 337 h 1132"/>
                    <a:gd name="T20" fmla="*/ 36 w 108"/>
                    <a:gd name="T21" fmla="*/ 371 h 1132"/>
                    <a:gd name="T22" fmla="*/ 41 w 108"/>
                    <a:gd name="T23" fmla="*/ 404 h 1132"/>
                    <a:gd name="T24" fmla="*/ 47 w 108"/>
                    <a:gd name="T25" fmla="*/ 438 h 1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32"/>
                    <a:gd name="T41" fmla="*/ 108 w 108"/>
                    <a:gd name="T42" fmla="*/ 1132 h 11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32">
                      <a:moveTo>
                        <a:pt x="0" y="0"/>
                      </a:moveTo>
                      <a:lnTo>
                        <a:pt x="6" y="111"/>
                      </a:lnTo>
                      <a:lnTo>
                        <a:pt x="14" y="216"/>
                      </a:lnTo>
                      <a:lnTo>
                        <a:pt x="20" y="319"/>
                      </a:lnTo>
                      <a:lnTo>
                        <a:pt x="27" y="417"/>
                      </a:lnTo>
                      <a:lnTo>
                        <a:pt x="36" y="512"/>
                      </a:lnTo>
                      <a:lnTo>
                        <a:pt x="43" y="605"/>
                      </a:lnTo>
                      <a:lnTo>
                        <a:pt x="53" y="696"/>
                      </a:lnTo>
                      <a:lnTo>
                        <a:pt x="62" y="785"/>
                      </a:lnTo>
                      <a:lnTo>
                        <a:pt x="72" y="872"/>
                      </a:lnTo>
                      <a:lnTo>
                        <a:pt x="83" y="960"/>
                      </a:lnTo>
                      <a:lnTo>
                        <a:pt x="95" y="1045"/>
                      </a:lnTo>
                      <a:lnTo>
                        <a:pt x="108" y="1132"/>
                      </a:lnTo>
                    </a:path>
                  </a:pathLst>
                </a:custGeom>
                <a:solidFill>
                  <a:schemeClr val="bg1"/>
                </a:solidFill>
                <a:ln w="9525">
                  <a:solidFill>
                    <a:srgbClr val="000000"/>
                  </a:solidFill>
                  <a:round/>
                  <a:headEnd/>
                  <a:tailEnd/>
                </a:ln>
              </p:spPr>
              <p:txBody>
                <a:bodyPr/>
                <a:lstStyle/>
                <a:p>
                  <a:endParaRPr lang="tr-TR"/>
                </a:p>
              </p:txBody>
            </p:sp>
            <p:sp>
              <p:nvSpPr>
                <p:cNvPr id="276" name="Freeform 802">
                  <a:extLst>
                    <a:ext uri="{FF2B5EF4-FFF2-40B4-BE49-F238E27FC236}">
                      <a16:creationId xmlns:a16="http://schemas.microsoft.com/office/drawing/2014/main" id="{A2E1EFD4-DDC8-5CF4-FC86-14B12C46B107}"/>
                    </a:ext>
                  </a:extLst>
                </p:cNvPr>
                <p:cNvSpPr>
                  <a:spLocks/>
                </p:cNvSpPr>
                <p:nvPr/>
              </p:nvSpPr>
              <p:spPr bwMode="auto">
                <a:xfrm flipH="1">
                  <a:off x="1407" y="1302"/>
                  <a:ext cx="73" cy="705"/>
                </a:xfrm>
                <a:custGeom>
                  <a:avLst/>
                  <a:gdLst>
                    <a:gd name="T0" fmla="*/ 1 w 110"/>
                    <a:gd name="T1" fmla="*/ 1 h 1134"/>
                    <a:gd name="T2" fmla="*/ 1 w 110"/>
                    <a:gd name="T3" fmla="*/ 1 h 1134"/>
                    <a:gd name="T4" fmla="*/ 1 w 110"/>
                    <a:gd name="T5" fmla="*/ 0 h 1134"/>
                    <a:gd name="T6" fmla="*/ 0 w 110"/>
                    <a:gd name="T7" fmla="*/ 1 h 1134"/>
                    <a:gd name="T8" fmla="*/ 3 w 110"/>
                    <a:gd name="T9" fmla="*/ 44 h 1134"/>
                    <a:gd name="T10" fmla="*/ 3 w 110"/>
                    <a:gd name="T11" fmla="*/ 44 h 1134"/>
                    <a:gd name="T12" fmla="*/ 6 w 110"/>
                    <a:gd name="T13" fmla="*/ 84 h 1134"/>
                    <a:gd name="T14" fmla="*/ 9 w 110"/>
                    <a:gd name="T15" fmla="*/ 124 h 1134"/>
                    <a:gd name="T16" fmla="*/ 9 w 110"/>
                    <a:gd name="T17" fmla="*/ 124 h 1134"/>
                    <a:gd name="T18" fmla="*/ 12 w 110"/>
                    <a:gd name="T19" fmla="*/ 162 h 1134"/>
                    <a:gd name="T20" fmla="*/ 12 w 110"/>
                    <a:gd name="T21" fmla="*/ 162 h 1134"/>
                    <a:gd name="T22" fmla="*/ 16 w 110"/>
                    <a:gd name="T23" fmla="*/ 198 h 1134"/>
                    <a:gd name="T24" fmla="*/ 19 w 110"/>
                    <a:gd name="T25" fmla="*/ 234 h 1134"/>
                    <a:gd name="T26" fmla="*/ 19 w 110"/>
                    <a:gd name="T27" fmla="*/ 234 h 1134"/>
                    <a:gd name="T28" fmla="*/ 23 w 110"/>
                    <a:gd name="T29" fmla="*/ 269 h 1134"/>
                    <a:gd name="T30" fmla="*/ 27 w 110"/>
                    <a:gd name="T31" fmla="*/ 304 h 1134"/>
                    <a:gd name="T32" fmla="*/ 27 w 110"/>
                    <a:gd name="T33" fmla="*/ 304 h 1134"/>
                    <a:gd name="T34" fmla="*/ 32 w 110"/>
                    <a:gd name="T35" fmla="*/ 338 h 1134"/>
                    <a:gd name="T36" fmla="*/ 37 w 110"/>
                    <a:gd name="T37" fmla="*/ 371 h 1134"/>
                    <a:gd name="T38" fmla="*/ 37 w 110"/>
                    <a:gd name="T39" fmla="*/ 371 h 1134"/>
                    <a:gd name="T40" fmla="*/ 42 w 110"/>
                    <a:gd name="T41" fmla="*/ 404 h 1134"/>
                    <a:gd name="T42" fmla="*/ 42 w 110"/>
                    <a:gd name="T43" fmla="*/ 404 h 1134"/>
                    <a:gd name="T44" fmla="*/ 48 w 110"/>
                    <a:gd name="T45" fmla="*/ 438 h 1134"/>
                    <a:gd name="T46" fmla="*/ 48 w 110"/>
                    <a:gd name="T47" fmla="*/ 438 h 1134"/>
                    <a:gd name="T48" fmla="*/ 48 w 110"/>
                    <a:gd name="T49" fmla="*/ 438 h 1134"/>
                    <a:gd name="T50" fmla="*/ 48 w 110"/>
                    <a:gd name="T51" fmla="*/ 438 h 1134"/>
                    <a:gd name="T52" fmla="*/ 42 w 110"/>
                    <a:gd name="T53" fmla="*/ 404 h 1134"/>
                    <a:gd name="T54" fmla="*/ 37 w 110"/>
                    <a:gd name="T55" fmla="*/ 371 h 1134"/>
                    <a:gd name="T56" fmla="*/ 33 w 110"/>
                    <a:gd name="T57" fmla="*/ 338 h 1134"/>
                    <a:gd name="T58" fmla="*/ 33 w 110"/>
                    <a:gd name="T59" fmla="*/ 338 h 1134"/>
                    <a:gd name="T60" fmla="*/ 28 w 110"/>
                    <a:gd name="T61" fmla="*/ 304 h 1134"/>
                    <a:gd name="T62" fmla="*/ 25 w 110"/>
                    <a:gd name="T63" fmla="*/ 269 h 1134"/>
                    <a:gd name="T64" fmla="*/ 25 w 110"/>
                    <a:gd name="T65" fmla="*/ 269 h 1134"/>
                    <a:gd name="T66" fmla="*/ 21 w 110"/>
                    <a:gd name="T67" fmla="*/ 234 h 1134"/>
                    <a:gd name="T68" fmla="*/ 17 w 110"/>
                    <a:gd name="T69" fmla="*/ 198 h 1134"/>
                    <a:gd name="T70" fmla="*/ 17 w 110"/>
                    <a:gd name="T71" fmla="*/ 198 h 1134"/>
                    <a:gd name="T72" fmla="*/ 13 w 110"/>
                    <a:gd name="T73" fmla="*/ 162 h 1134"/>
                    <a:gd name="T74" fmla="*/ 10 w 110"/>
                    <a:gd name="T75" fmla="*/ 124 h 1134"/>
                    <a:gd name="T76" fmla="*/ 7 w 110"/>
                    <a:gd name="T77" fmla="*/ 84 h 1134"/>
                    <a:gd name="T78" fmla="*/ 7 w 110"/>
                    <a:gd name="T79" fmla="*/ 84 h 1134"/>
                    <a:gd name="T80" fmla="*/ 3 w 110"/>
                    <a:gd name="T81" fmla="*/ 44 h 1134"/>
                    <a:gd name="T82" fmla="*/ 1 w 110"/>
                    <a:gd name="T83" fmla="*/ 1 h 1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134"/>
                    <a:gd name="T128" fmla="*/ 110 w 110"/>
                    <a:gd name="T129" fmla="*/ 1134 h 11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134">
                      <a:moveTo>
                        <a:pt x="2" y="1"/>
                      </a:moveTo>
                      <a:lnTo>
                        <a:pt x="1" y="1"/>
                      </a:lnTo>
                      <a:lnTo>
                        <a:pt x="1" y="0"/>
                      </a:lnTo>
                      <a:lnTo>
                        <a:pt x="0" y="1"/>
                      </a:lnTo>
                      <a:lnTo>
                        <a:pt x="6" y="112"/>
                      </a:lnTo>
                      <a:lnTo>
                        <a:pt x="13" y="217"/>
                      </a:lnTo>
                      <a:lnTo>
                        <a:pt x="20" y="320"/>
                      </a:lnTo>
                      <a:lnTo>
                        <a:pt x="27" y="418"/>
                      </a:lnTo>
                      <a:lnTo>
                        <a:pt x="36" y="513"/>
                      </a:lnTo>
                      <a:lnTo>
                        <a:pt x="43" y="606"/>
                      </a:lnTo>
                      <a:lnTo>
                        <a:pt x="53" y="697"/>
                      </a:lnTo>
                      <a:lnTo>
                        <a:pt x="62" y="786"/>
                      </a:lnTo>
                      <a:lnTo>
                        <a:pt x="72" y="873"/>
                      </a:lnTo>
                      <a:lnTo>
                        <a:pt x="83" y="961"/>
                      </a:lnTo>
                      <a:lnTo>
                        <a:pt x="95" y="1046"/>
                      </a:lnTo>
                      <a:lnTo>
                        <a:pt x="108" y="1133"/>
                      </a:lnTo>
                      <a:lnTo>
                        <a:pt x="109" y="1133"/>
                      </a:lnTo>
                      <a:lnTo>
                        <a:pt x="109" y="1134"/>
                      </a:lnTo>
                      <a:lnTo>
                        <a:pt x="110" y="1133"/>
                      </a:lnTo>
                      <a:lnTo>
                        <a:pt x="97" y="1046"/>
                      </a:lnTo>
                      <a:lnTo>
                        <a:pt x="85" y="961"/>
                      </a:lnTo>
                      <a:lnTo>
                        <a:pt x="74" y="873"/>
                      </a:lnTo>
                      <a:lnTo>
                        <a:pt x="64" y="786"/>
                      </a:lnTo>
                      <a:lnTo>
                        <a:pt x="55" y="697"/>
                      </a:lnTo>
                      <a:lnTo>
                        <a:pt x="46" y="606"/>
                      </a:lnTo>
                      <a:lnTo>
                        <a:pt x="38" y="513"/>
                      </a:lnTo>
                      <a:lnTo>
                        <a:pt x="30" y="418"/>
                      </a:lnTo>
                      <a:lnTo>
                        <a:pt x="22" y="320"/>
                      </a:lnTo>
                      <a:lnTo>
                        <a:pt x="16" y="217"/>
                      </a:lnTo>
                      <a:lnTo>
                        <a:pt x="8" y="112"/>
                      </a:lnTo>
                      <a:lnTo>
                        <a:pt x="2" y="1"/>
                      </a:lnTo>
                      <a:close/>
                    </a:path>
                  </a:pathLst>
                </a:custGeom>
                <a:solidFill>
                  <a:schemeClr val="bg1"/>
                </a:solidFill>
                <a:ln w="9525">
                  <a:solidFill>
                    <a:srgbClr val="000000"/>
                  </a:solidFill>
                  <a:round/>
                  <a:headEnd/>
                  <a:tailEnd/>
                </a:ln>
              </p:spPr>
              <p:txBody>
                <a:bodyPr/>
                <a:lstStyle/>
                <a:p>
                  <a:endParaRPr lang="tr-TR"/>
                </a:p>
              </p:txBody>
            </p:sp>
            <p:sp>
              <p:nvSpPr>
                <p:cNvPr id="277" name="Freeform 803">
                  <a:extLst>
                    <a:ext uri="{FF2B5EF4-FFF2-40B4-BE49-F238E27FC236}">
                      <a16:creationId xmlns:a16="http://schemas.microsoft.com/office/drawing/2014/main" id="{047FB7F6-AEF4-4EF6-3C9A-1CCA6052C6DB}"/>
                    </a:ext>
                  </a:extLst>
                </p:cNvPr>
                <p:cNvSpPr>
                  <a:spLocks/>
                </p:cNvSpPr>
                <p:nvPr/>
              </p:nvSpPr>
              <p:spPr bwMode="auto">
                <a:xfrm flipH="1">
                  <a:off x="1531" y="1160"/>
                  <a:ext cx="90" cy="977"/>
                </a:xfrm>
                <a:custGeom>
                  <a:avLst/>
                  <a:gdLst>
                    <a:gd name="T0" fmla="*/ 17 w 139"/>
                    <a:gd name="T1" fmla="*/ 0 h 1572"/>
                    <a:gd name="T2" fmla="*/ 9 w 139"/>
                    <a:gd name="T3" fmla="*/ 64 h 1572"/>
                    <a:gd name="T4" fmla="*/ 4 w 139"/>
                    <a:gd name="T5" fmla="*/ 121 h 1572"/>
                    <a:gd name="T6" fmla="*/ 1 w 139"/>
                    <a:gd name="T7" fmla="*/ 174 h 1572"/>
                    <a:gd name="T8" fmla="*/ 0 w 139"/>
                    <a:gd name="T9" fmla="*/ 223 h 1572"/>
                    <a:gd name="T10" fmla="*/ 1 w 139"/>
                    <a:gd name="T11" fmla="*/ 270 h 1572"/>
                    <a:gd name="T12" fmla="*/ 3 w 139"/>
                    <a:gd name="T13" fmla="*/ 316 h 1572"/>
                    <a:gd name="T14" fmla="*/ 8 w 139"/>
                    <a:gd name="T15" fmla="*/ 360 h 1572"/>
                    <a:gd name="T16" fmla="*/ 14 w 139"/>
                    <a:gd name="T17" fmla="*/ 405 h 1572"/>
                    <a:gd name="T18" fmla="*/ 22 w 139"/>
                    <a:gd name="T19" fmla="*/ 451 h 1572"/>
                    <a:gd name="T20" fmla="*/ 32 w 139"/>
                    <a:gd name="T21" fmla="*/ 500 h 1572"/>
                    <a:gd name="T22" fmla="*/ 44 w 139"/>
                    <a:gd name="T23" fmla="*/ 552 h 1572"/>
                    <a:gd name="T24" fmla="*/ 58 w 139"/>
                    <a:gd name="T25" fmla="*/ 607 h 15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572"/>
                    <a:gd name="T41" fmla="*/ 139 w 139"/>
                    <a:gd name="T42" fmla="*/ 1572 h 15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572">
                      <a:moveTo>
                        <a:pt x="40" y="0"/>
                      </a:moveTo>
                      <a:lnTo>
                        <a:pt x="22" y="165"/>
                      </a:lnTo>
                      <a:lnTo>
                        <a:pt x="10" y="313"/>
                      </a:lnTo>
                      <a:lnTo>
                        <a:pt x="2" y="450"/>
                      </a:lnTo>
                      <a:lnTo>
                        <a:pt x="0" y="578"/>
                      </a:lnTo>
                      <a:lnTo>
                        <a:pt x="1" y="700"/>
                      </a:lnTo>
                      <a:lnTo>
                        <a:pt x="7" y="817"/>
                      </a:lnTo>
                      <a:lnTo>
                        <a:pt x="18" y="933"/>
                      </a:lnTo>
                      <a:lnTo>
                        <a:pt x="33" y="1049"/>
                      </a:lnTo>
                      <a:lnTo>
                        <a:pt x="53" y="1168"/>
                      </a:lnTo>
                      <a:lnTo>
                        <a:pt x="77" y="1294"/>
                      </a:lnTo>
                      <a:lnTo>
                        <a:pt x="105" y="1429"/>
                      </a:lnTo>
                      <a:lnTo>
                        <a:pt x="139" y="1572"/>
                      </a:lnTo>
                    </a:path>
                  </a:pathLst>
                </a:custGeom>
                <a:solidFill>
                  <a:schemeClr val="bg1"/>
                </a:solidFill>
                <a:ln w="9525">
                  <a:solidFill>
                    <a:srgbClr val="000000"/>
                  </a:solidFill>
                  <a:round/>
                  <a:headEnd/>
                  <a:tailEnd/>
                </a:ln>
              </p:spPr>
              <p:txBody>
                <a:bodyPr/>
                <a:lstStyle/>
                <a:p>
                  <a:endParaRPr lang="tr-TR"/>
                </a:p>
              </p:txBody>
            </p:sp>
            <p:sp>
              <p:nvSpPr>
                <p:cNvPr id="278" name="Freeform 804">
                  <a:extLst>
                    <a:ext uri="{FF2B5EF4-FFF2-40B4-BE49-F238E27FC236}">
                      <a16:creationId xmlns:a16="http://schemas.microsoft.com/office/drawing/2014/main" id="{7B54094D-B400-E33A-0EC0-D5BD44267EDB}"/>
                    </a:ext>
                  </a:extLst>
                </p:cNvPr>
                <p:cNvSpPr>
                  <a:spLocks/>
                </p:cNvSpPr>
                <p:nvPr/>
              </p:nvSpPr>
              <p:spPr bwMode="auto">
                <a:xfrm flipH="1">
                  <a:off x="1529" y="1160"/>
                  <a:ext cx="92" cy="979"/>
                </a:xfrm>
                <a:custGeom>
                  <a:avLst/>
                  <a:gdLst>
                    <a:gd name="T0" fmla="*/ 18 w 141"/>
                    <a:gd name="T1" fmla="*/ 1 h 1575"/>
                    <a:gd name="T2" fmla="*/ 18 w 141"/>
                    <a:gd name="T3" fmla="*/ 1 h 1575"/>
                    <a:gd name="T4" fmla="*/ 18 w 141"/>
                    <a:gd name="T5" fmla="*/ 0 h 1575"/>
                    <a:gd name="T6" fmla="*/ 17 w 141"/>
                    <a:gd name="T7" fmla="*/ 1 h 1575"/>
                    <a:gd name="T8" fmla="*/ 9 w 141"/>
                    <a:gd name="T9" fmla="*/ 64 h 1575"/>
                    <a:gd name="T10" fmla="*/ 9 w 141"/>
                    <a:gd name="T11" fmla="*/ 64 h 1575"/>
                    <a:gd name="T12" fmla="*/ 5 w 141"/>
                    <a:gd name="T13" fmla="*/ 121 h 1575"/>
                    <a:gd name="T14" fmla="*/ 5 w 141"/>
                    <a:gd name="T15" fmla="*/ 121 h 1575"/>
                    <a:gd name="T16" fmla="*/ 1 w 141"/>
                    <a:gd name="T17" fmla="*/ 174 h 1575"/>
                    <a:gd name="T18" fmla="*/ 1 w 141"/>
                    <a:gd name="T19" fmla="*/ 174 h 1575"/>
                    <a:gd name="T20" fmla="*/ 0 w 141"/>
                    <a:gd name="T21" fmla="*/ 224 h 1575"/>
                    <a:gd name="T22" fmla="*/ 0 w 141"/>
                    <a:gd name="T23" fmla="*/ 224 h 1575"/>
                    <a:gd name="T24" fmla="*/ 1 w 141"/>
                    <a:gd name="T25" fmla="*/ 271 h 1575"/>
                    <a:gd name="T26" fmla="*/ 1 w 141"/>
                    <a:gd name="T27" fmla="*/ 271 h 1575"/>
                    <a:gd name="T28" fmla="*/ 3 w 141"/>
                    <a:gd name="T29" fmla="*/ 316 h 1575"/>
                    <a:gd name="T30" fmla="*/ 3 w 141"/>
                    <a:gd name="T31" fmla="*/ 316 h 1575"/>
                    <a:gd name="T32" fmla="*/ 8 w 141"/>
                    <a:gd name="T33" fmla="*/ 361 h 1575"/>
                    <a:gd name="T34" fmla="*/ 8 w 141"/>
                    <a:gd name="T35" fmla="*/ 361 h 1575"/>
                    <a:gd name="T36" fmla="*/ 14 w 141"/>
                    <a:gd name="T37" fmla="*/ 406 h 1575"/>
                    <a:gd name="T38" fmla="*/ 14 w 141"/>
                    <a:gd name="T39" fmla="*/ 406 h 1575"/>
                    <a:gd name="T40" fmla="*/ 23 w 141"/>
                    <a:gd name="T41" fmla="*/ 452 h 1575"/>
                    <a:gd name="T42" fmla="*/ 23 w 141"/>
                    <a:gd name="T43" fmla="*/ 452 h 1575"/>
                    <a:gd name="T44" fmla="*/ 33 w 141"/>
                    <a:gd name="T45" fmla="*/ 500 h 1575"/>
                    <a:gd name="T46" fmla="*/ 33 w 141"/>
                    <a:gd name="T47" fmla="*/ 500 h 1575"/>
                    <a:gd name="T48" fmla="*/ 45 w 141"/>
                    <a:gd name="T49" fmla="*/ 553 h 1575"/>
                    <a:gd name="T50" fmla="*/ 45 w 141"/>
                    <a:gd name="T51" fmla="*/ 553 h 1575"/>
                    <a:gd name="T52" fmla="*/ 59 w 141"/>
                    <a:gd name="T53" fmla="*/ 608 h 1575"/>
                    <a:gd name="T54" fmla="*/ 59 w 141"/>
                    <a:gd name="T55" fmla="*/ 608 h 1575"/>
                    <a:gd name="T56" fmla="*/ 59 w 141"/>
                    <a:gd name="T57" fmla="*/ 609 h 1575"/>
                    <a:gd name="T58" fmla="*/ 60 w 141"/>
                    <a:gd name="T59" fmla="*/ 608 h 1575"/>
                    <a:gd name="T60" fmla="*/ 46 w 141"/>
                    <a:gd name="T61" fmla="*/ 553 h 1575"/>
                    <a:gd name="T62" fmla="*/ 34 w 141"/>
                    <a:gd name="T63" fmla="*/ 500 h 1575"/>
                    <a:gd name="T64" fmla="*/ 23 w 141"/>
                    <a:gd name="T65" fmla="*/ 452 h 1575"/>
                    <a:gd name="T66" fmla="*/ 15 w 141"/>
                    <a:gd name="T67" fmla="*/ 406 h 1575"/>
                    <a:gd name="T68" fmla="*/ 8 w 141"/>
                    <a:gd name="T69" fmla="*/ 361 h 1575"/>
                    <a:gd name="T70" fmla="*/ 4 w 141"/>
                    <a:gd name="T71" fmla="*/ 316 h 1575"/>
                    <a:gd name="T72" fmla="*/ 1 w 141"/>
                    <a:gd name="T73" fmla="*/ 271 h 1575"/>
                    <a:gd name="T74" fmla="*/ 1 w 141"/>
                    <a:gd name="T75" fmla="*/ 224 h 1575"/>
                    <a:gd name="T76" fmla="*/ 2 w 141"/>
                    <a:gd name="T77" fmla="*/ 174 h 1575"/>
                    <a:gd name="T78" fmla="*/ 5 w 141"/>
                    <a:gd name="T79" fmla="*/ 121 h 1575"/>
                    <a:gd name="T80" fmla="*/ 10 w 141"/>
                    <a:gd name="T81" fmla="*/ 64 h 1575"/>
                    <a:gd name="T82" fmla="*/ 18 w 141"/>
                    <a:gd name="T83" fmla="*/ 1 h 15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1575"/>
                    <a:gd name="T128" fmla="*/ 141 w 141"/>
                    <a:gd name="T129" fmla="*/ 1575 h 15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1575">
                      <a:moveTo>
                        <a:pt x="42" y="1"/>
                      </a:moveTo>
                      <a:lnTo>
                        <a:pt x="41" y="1"/>
                      </a:lnTo>
                      <a:lnTo>
                        <a:pt x="41" y="0"/>
                      </a:lnTo>
                      <a:lnTo>
                        <a:pt x="40" y="1"/>
                      </a:lnTo>
                      <a:lnTo>
                        <a:pt x="22" y="166"/>
                      </a:lnTo>
                      <a:lnTo>
                        <a:pt x="10" y="314"/>
                      </a:lnTo>
                      <a:lnTo>
                        <a:pt x="2" y="451"/>
                      </a:lnTo>
                      <a:lnTo>
                        <a:pt x="0" y="579"/>
                      </a:lnTo>
                      <a:lnTo>
                        <a:pt x="1" y="701"/>
                      </a:lnTo>
                      <a:lnTo>
                        <a:pt x="7" y="818"/>
                      </a:lnTo>
                      <a:lnTo>
                        <a:pt x="18" y="934"/>
                      </a:lnTo>
                      <a:lnTo>
                        <a:pt x="33" y="1050"/>
                      </a:lnTo>
                      <a:lnTo>
                        <a:pt x="53" y="1169"/>
                      </a:lnTo>
                      <a:lnTo>
                        <a:pt x="77" y="1295"/>
                      </a:lnTo>
                      <a:lnTo>
                        <a:pt x="105" y="1430"/>
                      </a:lnTo>
                      <a:lnTo>
                        <a:pt x="139" y="1573"/>
                      </a:lnTo>
                      <a:lnTo>
                        <a:pt x="140" y="1573"/>
                      </a:lnTo>
                      <a:lnTo>
                        <a:pt x="140" y="1575"/>
                      </a:lnTo>
                      <a:lnTo>
                        <a:pt x="141" y="1573"/>
                      </a:lnTo>
                      <a:lnTo>
                        <a:pt x="108" y="1430"/>
                      </a:lnTo>
                      <a:lnTo>
                        <a:pt x="79" y="1295"/>
                      </a:lnTo>
                      <a:lnTo>
                        <a:pt x="55" y="1169"/>
                      </a:lnTo>
                      <a:lnTo>
                        <a:pt x="35" y="1050"/>
                      </a:lnTo>
                      <a:lnTo>
                        <a:pt x="20" y="934"/>
                      </a:lnTo>
                      <a:lnTo>
                        <a:pt x="9" y="818"/>
                      </a:lnTo>
                      <a:lnTo>
                        <a:pt x="3" y="701"/>
                      </a:lnTo>
                      <a:lnTo>
                        <a:pt x="2" y="579"/>
                      </a:lnTo>
                      <a:lnTo>
                        <a:pt x="4" y="451"/>
                      </a:lnTo>
                      <a:lnTo>
                        <a:pt x="12" y="314"/>
                      </a:lnTo>
                      <a:lnTo>
                        <a:pt x="24" y="166"/>
                      </a:lnTo>
                      <a:lnTo>
                        <a:pt x="42" y="1"/>
                      </a:lnTo>
                      <a:close/>
                    </a:path>
                  </a:pathLst>
                </a:custGeom>
                <a:solidFill>
                  <a:schemeClr val="bg1"/>
                </a:solidFill>
                <a:ln w="9525">
                  <a:solidFill>
                    <a:srgbClr val="000000"/>
                  </a:solidFill>
                  <a:round/>
                  <a:headEnd/>
                  <a:tailEnd/>
                </a:ln>
              </p:spPr>
              <p:txBody>
                <a:bodyPr/>
                <a:lstStyle/>
                <a:p>
                  <a:endParaRPr lang="tr-TR"/>
                </a:p>
              </p:txBody>
            </p:sp>
            <p:sp>
              <p:nvSpPr>
                <p:cNvPr id="279" name="Freeform 805">
                  <a:extLst>
                    <a:ext uri="{FF2B5EF4-FFF2-40B4-BE49-F238E27FC236}">
                      <a16:creationId xmlns:a16="http://schemas.microsoft.com/office/drawing/2014/main" id="{9A467952-518E-D53A-912E-DC6FDB21195C}"/>
                    </a:ext>
                  </a:extLst>
                </p:cNvPr>
                <p:cNvSpPr>
                  <a:spLocks/>
                </p:cNvSpPr>
                <p:nvPr/>
              </p:nvSpPr>
              <p:spPr bwMode="auto">
                <a:xfrm flipH="1">
                  <a:off x="1580" y="1106"/>
                  <a:ext cx="84" cy="973"/>
                </a:xfrm>
                <a:custGeom>
                  <a:avLst/>
                  <a:gdLst>
                    <a:gd name="T0" fmla="*/ 21 w 130"/>
                    <a:gd name="T1" fmla="*/ 0 h 1566"/>
                    <a:gd name="T2" fmla="*/ 12 w 130"/>
                    <a:gd name="T3" fmla="*/ 64 h 1566"/>
                    <a:gd name="T4" fmla="*/ 6 w 130"/>
                    <a:gd name="T5" fmla="*/ 122 h 1566"/>
                    <a:gd name="T6" fmla="*/ 3 w 130"/>
                    <a:gd name="T7" fmla="*/ 175 h 1566"/>
                    <a:gd name="T8" fmla="*/ 0 w 130"/>
                    <a:gd name="T9" fmla="*/ 224 h 1566"/>
                    <a:gd name="T10" fmla="*/ 0 w 130"/>
                    <a:gd name="T11" fmla="*/ 270 h 1566"/>
                    <a:gd name="T12" fmla="*/ 2 w 130"/>
                    <a:gd name="T13" fmla="*/ 316 h 1566"/>
                    <a:gd name="T14" fmla="*/ 5 w 130"/>
                    <a:gd name="T15" fmla="*/ 359 h 1566"/>
                    <a:gd name="T16" fmla="*/ 11 w 130"/>
                    <a:gd name="T17" fmla="*/ 403 h 1566"/>
                    <a:gd name="T18" fmla="*/ 19 w 130"/>
                    <a:gd name="T19" fmla="*/ 449 h 1566"/>
                    <a:gd name="T20" fmla="*/ 29 w 130"/>
                    <a:gd name="T21" fmla="*/ 498 h 1566"/>
                    <a:gd name="T22" fmla="*/ 41 w 130"/>
                    <a:gd name="T23" fmla="*/ 549 h 1566"/>
                    <a:gd name="T24" fmla="*/ 54 w 130"/>
                    <a:gd name="T25" fmla="*/ 605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1566"/>
                    <a:gd name="T41" fmla="*/ 130 w 130"/>
                    <a:gd name="T42" fmla="*/ 1566 h 1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1566">
                      <a:moveTo>
                        <a:pt x="51" y="0"/>
                      </a:moveTo>
                      <a:lnTo>
                        <a:pt x="30" y="165"/>
                      </a:lnTo>
                      <a:lnTo>
                        <a:pt x="15" y="315"/>
                      </a:lnTo>
                      <a:lnTo>
                        <a:pt x="6" y="453"/>
                      </a:lnTo>
                      <a:lnTo>
                        <a:pt x="0" y="580"/>
                      </a:lnTo>
                      <a:lnTo>
                        <a:pt x="0" y="700"/>
                      </a:lnTo>
                      <a:lnTo>
                        <a:pt x="5" y="817"/>
                      </a:lnTo>
                      <a:lnTo>
                        <a:pt x="13" y="931"/>
                      </a:lnTo>
                      <a:lnTo>
                        <a:pt x="27" y="1045"/>
                      </a:lnTo>
                      <a:lnTo>
                        <a:pt x="46" y="1164"/>
                      </a:lnTo>
                      <a:lnTo>
                        <a:pt x="69" y="1289"/>
                      </a:lnTo>
                      <a:lnTo>
                        <a:pt x="97" y="1422"/>
                      </a:lnTo>
                      <a:lnTo>
                        <a:pt x="130" y="1566"/>
                      </a:lnTo>
                    </a:path>
                  </a:pathLst>
                </a:custGeom>
                <a:solidFill>
                  <a:schemeClr val="bg1"/>
                </a:solidFill>
                <a:ln w="9525">
                  <a:solidFill>
                    <a:srgbClr val="000000"/>
                  </a:solidFill>
                  <a:round/>
                  <a:headEnd/>
                  <a:tailEnd/>
                </a:ln>
              </p:spPr>
              <p:txBody>
                <a:bodyPr/>
                <a:lstStyle/>
                <a:p>
                  <a:endParaRPr lang="tr-TR"/>
                </a:p>
              </p:txBody>
            </p:sp>
            <p:sp>
              <p:nvSpPr>
                <p:cNvPr id="280" name="Freeform 806">
                  <a:extLst>
                    <a:ext uri="{FF2B5EF4-FFF2-40B4-BE49-F238E27FC236}">
                      <a16:creationId xmlns:a16="http://schemas.microsoft.com/office/drawing/2014/main" id="{3D8B418A-BF00-B41F-F975-72F99E9120C4}"/>
                    </a:ext>
                  </a:extLst>
                </p:cNvPr>
                <p:cNvSpPr>
                  <a:spLocks/>
                </p:cNvSpPr>
                <p:nvPr/>
              </p:nvSpPr>
              <p:spPr bwMode="auto">
                <a:xfrm flipH="1">
                  <a:off x="1578" y="1106"/>
                  <a:ext cx="88" cy="975"/>
                </a:xfrm>
                <a:custGeom>
                  <a:avLst/>
                  <a:gdLst>
                    <a:gd name="T0" fmla="*/ 24 w 133"/>
                    <a:gd name="T1" fmla="*/ 1 h 1569"/>
                    <a:gd name="T2" fmla="*/ 23 w 133"/>
                    <a:gd name="T3" fmla="*/ 1 h 1569"/>
                    <a:gd name="T4" fmla="*/ 23 w 133"/>
                    <a:gd name="T5" fmla="*/ 0 h 1569"/>
                    <a:gd name="T6" fmla="*/ 22 w 133"/>
                    <a:gd name="T7" fmla="*/ 1 h 1569"/>
                    <a:gd name="T8" fmla="*/ 14 w 133"/>
                    <a:gd name="T9" fmla="*/ 65 h 1569"/>
                    <a:gd name="T10" fmla="*/ 14 w 133"/>
                    <a:gd name="T11" fmla="*/ 65 h 1569"/>
                    <a:gd name="T12" fmla="*/ 7 w 133"/>
                    <a:gd name="T13" fmla="*/ 122 h 1569"/>
                    <a:gd name="T14" fmla="*/ 7 w 133"/>
                    <a:gd name="T15" fmla="*/ 122 h 1569"/>
                    <a:gd name="T16" fmla="*/ 3 w 133"/>
                    <a:gd name="T17" fmla="*/ 176 h 1569"/>
                    <a:gd name="T18" fmla="*/ 3 w 133"/>
                    <a:gd name="T19" fmla="*/ 176 h 1569"/>
                    <a:gd name="T20" fmla="*/ 1 w 133"/>
                    <a:gd name="T21" fmla="*/ 225 h 1569"/>
                    <a:gd name="T22" fmla="*/ 0 w 133"/>
                    <a:gd name="T23" fmla="*/ 225 h 1569"/>
                    <a:gd name="T24" fmla="*/ 0 w 133"/>
                    <a:gd name="T25" fmla="*/ 271 h 1569"/>
                    <a:gd name="T26" fmla="*/ 1 w 133"/>
                    <a:gd name="T27" fmla="*/ 271 h 1569"/>
                    <a:gd name="T28" fmla="*/ 3 w 133"/>
                    <a:gd name="T29" fmla="*/ 316 h 1569"/>
                    <a:gd name="T30" fmla="*/ 3 w 133"/>
                    <a:gd name="T31" fmla="*/ 316 h 1569"/>
                    <a:gd name="T32" fmla="*/ 6 w 133"/>
                    <a:gd name="T33" fmla="*/ 360 h 1569"/>
                    <a:gd name="T34" fmla="*/ 6 w 133"/>
                    <a:gd name="T35" fmla="*/ 360 h 1569"/>
                    <a:gd name="T36" fmla="*/ 13 w 133"/>
                    <a:gd name="T37" fmla="*/ 405 h 1569"/>
                    <a:gd name="T38" fmla="*/ 13 w 133"/>
                    <a:gd name="T39" fmla="*/ 405 h 1569"/>
                    <a:gd name="T40" fmla="*/ 21 w 133"/>
                    <a:gd name="T41" fmla="*/ 451 h 1569"/>
                    <a:gd name="T42" fmla="*/ 21 w 133"/>
                    <a:gd name="T43" fmla="*/ 451 h 1569"/>
                    <a:gd name="T44" fmla="*/ 30 w 133"/>
                    <a:gd name="T45" fmla="*/ 498 h 1569"/>
                    <a:gd name="T46" fmla="*/ 30 w 133"/>
                    <a:gd name="T47" fmla="*/ 498 h 1569"/>
                    <a:gd name="T48" fmla="*/ 43 w 133"/>
                    <a:gd name="T49" fmla="*/ 550 h 1569"/>
                    <a:gd name="T50" fmla="*/ 43 w 133"/>
                    <a:gd name="T51" fmla="*/ 550 h 1569"/>
                    <a:gd name="T52" fmla="*/ 58 w 133"/>
                    <a:gd name="T53" fmla="*/ 605 h 1569"/>
                    <a:gd name="T54" fmla="*/ 58 w 133"/>
                    <a:gd name="T55" fmla="*/ 605 h 1569"/>
                    <a:gd name="T56" fmla="*/ 58 w 133"/>
                    <a:gd name="T57" fmla="*/ 606 h 1569"/>
                    <a:gd name="T58" fmla="*/ 58 w 133"/>
                    <a:gd name="T59" fmla="*/ 605 h 1569"/>
                    <a:gd name="T60" fmla="*/ 44 w 133"/>
                    <a:gd name="T61" fmla="*/ 550 h 1569"/>
                    <a:gd name="T62" fmla="*/ 32 w 133"/>
                    <a:gd name="T63" fmla="*/ 498 h 1569"/>
                    <a:gd name="T64" fmla="*/ 21 w 133"/>
                    <a:gd name="T65" fmla="*/ 451 h 1569"/>
                    <a:gd name="T66" fmla="*/ 13 w 133"/>
                    <a:gd name="T67" fmla="*/ 405 h 1569"/>
                    <a:gd name="T68" fmla="*/ 7 w 133"/>
                    <a:gd name="T69" fmla="*/ 360 h 1569"/>
                    <a:gd name="T70" fmla="*/ 3 w 133"/>
                    <a:gd name="T71" fmla="*/ 316 h 1569"/>
                    <a:gd name="T72" fmla="*/ 2 w 133"/>
                    <a:gd name="T73" fmla="*/ 282 h 1569"/>
                    <a:gd name="T74" fmla="*/ 2 w 133"/>
                    <a:gd name="T75" fmla="*/ 215 h 1569"/>
                    <a:gd name="T76" fmla="*/ 4 w 133"/>
                    <a:gd name="T77" fmla="*/ 176 h 1569"/>
                    <a:gd name="T78" fmla="*/ 8 w 133"/>
                    <a:gd name="T79" fmla="*/ 122 h 1569"/>
                    <a:gd name="T80" fmla="*/ 15 w 133"/>
                    <a:gd name="T81" fmla="*/ 65 h 1569"/>
                    <a:gd name="T82" fmla="*/ 24 w 133"/>
                    <a:gd name="T83" fmla="*/ 1 h 15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1569"/>
                    <a:gd name="T128" fmla="*/ 133 w 133"/>
                    <a:gd name="T129" fmla="*/ 1569 h 15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1569">
                      <a:moveTo>
                        <a:pt x="54" y="2"/>
                      </a:moveTo>
                      <a:lnTo>
                        <a:pt x="53" y="2"/>
                      </a:lnTo>
                      <a:lnTo>
                        <a:pt x="53" y="0"/>
                      </a:lnTo>
                      <a:lnTo>
                        <a:pt x="52" y="2"/>
                      </a:lnTo>
                      <a:lnTo>
                        <a:pt x="31" y="167"/>
                      </a:lnTo>
                      <a:lnTo>
                        <a:pt x="16" y="317"/>
                      </a:lnTo>
                      <a:lnTo>
                        <a:pt x="7" y="455"/>
                      </a:lnTo>
                      <a:lnTo>
                        <a:pt x="1" y="582"/>
                      </a:lnTo>
                      <a:lnTo>
                        <a:pt x="0" y="582"/>
                      </a:lnTo>
                      <a:lnTo>
                        <a:pt x="0" y="702"/>
                      </a:lnTo>
                      <a:lnTo>
                        <a:pt x="1" y="702"/>
                      </a:lnTo>
                      <a:lnTo>
                        <a:pt x="6" y="819"/>
                      </a:lnTo>
                      <a:lnTo>
                        <a:pt x="14" y="933"/>
                      </a:lnTo>
                      <a:lnTo>
                        <a:pt x="28" y="1047"/>
                      </a:lnTo>
                      <a:lnTo>
                        <a:pt x="47" y="1166"/>
                      </a:lnTo>
                      <a:lnTo>
                        <a:pt x="70" y="1291"/>
                      </a:lnTo>
                      <a:lnTo>
                        <a:pt x="98" y="1424"/>
                      </a:lnTo>
                      <a:lnTo>
                        <a:pt x="131" y="1568"/>
                      </a:lnTo>
                      <a:lnTo>
                        <a:pt x="132" y="1568"/>
                      </a:lnTo>
                      <a:lnTo>
                        <a:pt x="132" y="1569"/>
                      </a:lnTo>
                      <a:lnTo>
                        <a:pt x="133" y="1568"/>
                      </a:lnTo>
                      <a:lnTo>
                        <a:pt x="100" y="1424"/>
                      </a:lnTo>
                      <a:lnTo>
                        <a:pt x="72" y="1291"/>
                      </a:lnTo>
                      <a:lnTo>
                        <a:pt x="49" y="1166"/>
                      </a:lnTo>
                      <a:lnTo>
                        <a:pt x="30" y="1047"/>
                      </a:lnTo>
                      <a:lnTo>
                        <a:pt x="16" y="933"/>
                      </a:lnTo>
                      <a:lnTo>
                        <a:pt x="8" y="819"/>
                      </a:lnTo>
                      <a:lnTo>
                        <a:pt x="5" y="731"/>
                      </a:lnTo>
                      <a:lnTo>
                        <a:pt x="5" y="557"/>
                      </a:lnTo>
                      <a:lnTo>
                        <a:pt x="9" y="455"/>
                      </a:lnTo>
                      <a:lnTo>
                        <a:pt x="18" y="317"/>
                      </a:lnTo>
                      <a:lnTo>
                        <a:pt x="33" y="167"/>
                      </a:lnTo>
                      <a:lnTo>
                        <a:pt x="54" y="2"/>
                      </a:lnTo>
                      <a:close/>
                    </a:path>
                  </a:pathLst>
                </a:custGeom>
                <a:solidFill>
                  <a:schemeClr val="bg1"/>
                </a:solidFill>
                <a:ln w="9525">
                  <a:solidFill>
                    <a:srgbClr val="000000"/>
                  </a:solidFill>
                  <a:round/>
                  <a:headEnd/>
                  <a:tailEnd/>
                </a:ln>
              </p:spPr>
              <p:txBody>
                <a:bodyPr/>
                <a:lstStyle/>
                <a:p>
                  <a:endParaRPr lang="tr-TR"/>
                </a:p>
              </p:txBody>
            </p:sp>
            <p:sp>
              <p:nvSpPr>
                <p:cNvPr id="281" name="Freeform 807">
                  <a:extLst>
                    <a:ext uri="{FF2B5EF4-FFF2-40B4-BE49-F238E27FC236}">
                      <a16:creationId xmlns:a16="http://schemas.microsoft.com/office/drawing/2014/main" id="{95A61E46-27F0-9EFE-A094-05ADA2ABBD55}"/>
                    </a:ext>
                  </a:extLst>
                </p:cNvPr>
                <p:cNvSpPr>
                  <a:spLocks/>
                </p:cNvSpPr>
                <p:nvPr/>
              </p:nvSpPr>
              <p:spPr bwMode="auto">
                <a:xfrm flipH="1">
                  <a:off x="1386" y="768"/>
                  <a:ext cx="225" cy="315"/>
                </a:xfrm>
                <a:custGeom>
                  <a:avLst/>
                  <a:gdLst>
                    <a:gd name="T0" fmla="*/ 0 w 345"/>
                    <a:gd name="T1" fmla="*/ 0 h 507"/>
                    <a:gd name="T2" fmla="*/ 30 w 345"/>
                    <a:gd name="T3" fmla="*/ 7 h 507"/>
                    <a:gd name="T4" fmla="*/ 54 w 345"/>
                    <a:gd name="T5" fmla="*/ 14 h 507"/>
                    <a:gd name="T6" fmla="*/ 73 w 345"/>
                    <a:gd name="T7" fmla="*/ 24 h 507"/>
                    <a:gd name="T8" fmla="*/ 87 w 345"/>
                    <a:gd name="T9" fmla="*/ 35 h 507"/>
                    <a:gd name="T10" fmla="*/ 97 w 345"/>
                    <a:gd name="T11" fmla="*/ 48 h 507"/>
                    <a:gd name="T12" fmla="*/ 106 w 345"/>
                    <a:gd name="T13" fmla="*/ 64 h 507"/>
                    <a:gd name="T14" fmla="*/ 111 w 345"/>
                    <a:gd name="T15" fmla="*/ 80 h 507"/>
                    <a:gd name="T16" fmla="*/ 115 w 345"/>
                    <a:gd name="T17" fmla="*/ 99 h 507"/>
                    <a:gd name="T18" fmla="*/ 121 w 345"/>
                    <a:gd name="T19" fmla="*/ 121 h 507"/>
                    <a:gd name="T20" fmla="*/ 127 w 345"/>
                    <a:gd name="T21" fmla="*/ 144 h 507"/>
                    <a:gd name="T22" fmla="*/ 135 w 345"/>
                    <a:gd name="T23" fmla="*/ 169 h 507"/>
                    <a:gd name="T24" fmla="*/ 147 w 345"/>
                    <a:gd name="T25" fmla="*/ 196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5"/>
                    <a:gd name="T40" fmla="*/ 0 h 507"/>
                    <a:gd name="T41" fmla="*/ 345 w 345"/>
                    <a:gd name="T42" fmla="*/ 507 h 5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5" h="507">
                      <a:moveTo>
                        <a:pt x="0" y="0"/>
                      </a:moveTo>
                      <a:lnTo>
                        <a:pt x="71" y="17"/>
                      </a:lnTo>
                      <a:lnTo>
                        <a:pt x="128" y="37"/>
                      </a:lnTo>
                      <a:lnTo>
                        <a:pt x="172" y="62"/>
                      </a:lnTo>
                      <a:lnTo>
                        <a:pt x="205" y="92"/>
                      </a:lnTo>
                      <a:lnTo>
                        <a:pt x="229" y="126"/>
                      </a:lnTo>
                      <a:lnTo>
                        <a:pt x="248" y="166"/>
                      </a:lnTo>
                      <a:lnTo>
                        <a:pt x="260" y="208"/>
                      </a:lnTo>
                      <a:lnTo>
                        <a:pt x="272" y="258"/>
                      </a:lnTo>
                      <a:lnTo>
                        <a:pt x="285" y="312"/>
                      </a:lnTo>
                      <a:lnTo>
                        <a:pt x="299" y="371"/>
                      </a:lnTo>
                      <a:lnTo>
                        <a:pt x="318" y="437"/>
                      </a:lnTo>
                      <a:lnTo>
                        <a:pt x="345" y="507"/>
                      </a:lnTo>
                    </a:path>
                  </a:pathLst>
                </a:custGeom>
                <a:solidFill>
                  <a:schemeClr val="bg1"/>
                </a:solidFill>
                <a:ln w="9525">
                  <a:solidFill>
                    <a:srgbClr val="000000"/>
                  </a:solidFill>
                  <a:round/>
                  <a:headEnd/>
                  <a:tailEnd/>
                </a:ln>
              </p:spPr>
              <p:txBody>
                <a:bodyPr/>
                <a:lstStyle/>
                <a:p>
                  <a:endParaRPr lang="tr-TR"/>
                </a:p>
              </p:txBody>
            </p:sp>
            <p:sp>
              <p:nvSpPr>
                <p:cNvPr id="282" name="Freeform 808">
                  <a:extLst>
                    <a:ext uri="{FF2B5EF4-FFF2-40B4-BE49-F238E27FC236}">
                      <a16:creationId xmlns:a16="http://schemas.microsoft.com/office/drawing/2014/main" id="{499BF28A-DE2B-9CD6-2371-D93B00C28D4C}"/>
                    </a:ext>
                  </a:extLst>
                </p:cNvPr>
                <p:cNvSpPr>
                  <a:spLocks/>
                </p:cNvSpPr>
                <p:nvPr/>
              </p:nvSpPr>
              <p:spPr bwMode="auto">
                <a:xfrm flipH="1">
                  <a:off x="1386" y="768"/>
                  <a:ext cx="225" cy="315"/>
                </a:xfrm>
                <a:custGeom>
                  <a:avLst/>
                  <a:gdLst>
                    <a:gd name="T0" fmla="*/ 1 w 347"/>
                    <a:gd name="T1" fmla="*/ 0 h 509"/>
                    <a:gd name="T2" fmla="*/ 1 w 347"/>
                    <a:gd name="T3" fmla="*/ 1 h 509"/>
                    <a:gd name="T4" fmla="*/ 0 w 347"/>
                    <a:gd name="T5" fmla="*/ 1 h 509"/>
                    <a:gd name="T6" fmla="*/ 1 w 347"/>
                    <a:gd name="T7" fmla="*/ 1 h 509"/>
                    <a:gd name="T8" fmla="*/ 30 w 347"/>
                    <a:gd name="T9" fmla="*/ 7 h 509"/>
                    <a:gd name="T10" fmla="*/ 54 w 347"/>
                    <a:gd name="T11" fmla="*/ 15 h 509"/>
                    <a:gd name="T12" fmla="*/ 72 w 347"/>
                    <a:gd name="T13" fmla="*/ 24 h 509"/>
                    <a:gd name="T14" fmla="*/ 86 w 347"/>
                    <a:gd name="T15" fmla="*/ 36 h 509"/>
                    <a:gd name="T16" fmla="*/ 97 w 347"/>
                    <a:gd name="T17" fmla="*/ 50 h 509"/>
                    <a:gd name="T18" fmla="*/ 104 w 347"/>
                    <a:gd name="T19" fmla="*/ 64 h 509"/>
                    <a:gd name="T20" fmla="*/ 110 w 347"/>
                    <a:gd name="T21" fmla="*/ 80 h 509"/>
                    <a:gd name="T22" fmla="*/ 114 w 347"/>
                    <a:gd name="T23" fmla="*/ 99 h 509"/>
                    <a:gd name="T24" fmla="*/ 114 w 347"/>
                    <a:gd name="T25" fmla="*/ 99 h 509"/>
                    <a:gd name="T26" fmla="*/ 120 w 347"/>
                    <a:gd name="T27" fmla="*/ 120 h 509"/>
                    <a:gd name="T28" fmla="*/ 126 w 347"/>
                    <a:gd name="T29" fmla="*/ 142 h 509"/>
                    <a:gd name="T30" fmla="*/ 126 w 347"/>
                    <a:gd name="T31" fmla="*/ 142 h 509"/>
                    <a:gd name="T32" fmla="*/ 134 w 347"/>
                    <a:gd name="T33" fmla="*/ 168 h 509"/>
                    <a:gd name="T34" fmla="*/ 134 w 347"/>
                    <a:gd name="T35" fmla="*/ 168 h 509"/>
                    <a:gd name="T36" fmla="*/ 145 w 347"/>
                    <a:gd name="T37" fmla="*/ 194 h 509"/>
                    <a:gd name="T38" fmla="*/ 145 w 347"/>
                    <a:gd name="T39" fmla="*/ 194 h 509"/>
                    <a:gd name="T40" fmla="*/ 145 w 347"/>
                    <a:gd name="T41" fmla="*/ 195 h 509"/>
                    <a:gd name="T42" fmla="*/ 146 w 347"/>
                    <a:gd name="T43" fmla="*/ 194 h 509"/>
                    <a:gd name="T44" fmla="*/ 134 w 347"/>
                    <a:gd name="T45" fmla="*/ 168 h 509"/>
                    <a:gd name="T46" fmla="*/ 126 w 347"/>
                    <a:gd name="T47" fmla="*/ 142 h 509"/>
                    <a:gd name="T48" fmla="*/ 121 w 347"/>
                    <a:gd name="T49" fmla="*/ 120 h 509"/>
                    <a:gd name="T50" fmla="*/ 121 w 347"/>
                    <a:gd name="T51" fmla="*/ 120 h 509"/>
                    <a:gd name="T52" fmla="*/ 115 w 347"/>
                    <a:gd name="T53" fmla="*/ 99 h 509"/>
                    <a:gd name="T54" fmla="*/ 110 w 347"/>
                    <a:gd name="T55" fmla="*/ 80 h 509"/>
                    <a:gd name="T56" fmla="*/ 110 w 347"/>
                    <a:gd name="T57" fmla="*/ 80 h 509"/>
                    <a:gd name="T58" fmla="*/ 105 w 347"/>
                    <a:gd name="T59" fmla="*/ 64 h 509"/>
                    <a:gd name="T60" fmla="*/ 105 w 347"/>
                    <a:gd name="T61" fmla="*/ 64 h 509"/>
                    <a:gd name="T62" fmla="*/ 97 w 347"/>
                    <a:gd name="T63" fmla="*/ 49 h 509"/>
                    <a:gd name="T64" fmla="*/ 97 w 347"/>
                    <a:gd name="T65" fmla="*/ 48 h 509"/>
                    <a:gd name="T66" fmla="*/ 87 w 347"/>
                    <a:gd name="T67" fmla="*/ 35 h 509"/>
                    <a:gd name="T68" fmla="*/ 87 w 347"/>
                    <a:gd name="T69" fmla="*/ 35 h 509"/>
                    <a:gd name="T70" fmla="*/ 73 w 347"/>
                    <a:gd name="T71" fmla="*/ 24 h 509"/>
                    <a:gd name="T72" fmla="*/ 73 w 347"/>
                    <a:gd name="T73" fmla="*/ 24 h 509"/>
                    <a:gd name="T74" fmla="*/ 54 w 347"/>
                    <a:gd name="T75" fmla="*/ 14 h 509"/>
                    <a:gd name="T76" fmla="*/ 54 w 347"/>
                    <a:gd name="T77" fmla="*/ 14 h 509"/>
                    <a:gd name="T78" fmla="*/ 30 w 347"/>
                    <a:gd name="T79" fmla="*/ 7 h 509"/>
                    <a:gd name="T80" fmla="*/ 30 w 347"/>
                    <a:gd name="T81" fmla="*/ 7 h 509"/>
                    <a:gd name="T82" fmla="*/ 1 w 347"/>
                    <a:gd name="T83" fmla="*/ 0 h 5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7"/>
                    <a:gd name="T127" fmla="*/ 0 h 509"/>
                    <a:gd name="T128" fmla="*/ 347 w 347"/>
                    <a:gd name="T129" fmla="*/ 509 h 5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7" h="509">
                      <a:moveTo>
                        <a:pt x="1" y="0"/>
                      </a:moveTo>
                      <a:lnTo>
                        <a:pt x="1" y="1"/>
                      </a:lnTo>
                      <a:lnTo>
                        <a:pt x="0" y="1"/>
                      </a:lnTo>
                      <a:lnTo>
                        <a:pt x="1" y="2"/>
                      </a:lnTo>
                      <a:lnTo>
                        <a:pt x="72" y="19"/>
                      </a:lnTo>
                      <a:lnTo>
                        <a:pt x="129" y="39"/>
                      </a:lnTo>
                      <a:lnTo>
                        <a:pt x="171" y="63"/>
                      </a:lnTo>
                      <a:lnTo>
                        <a:pt x="205" y="94"/>
                      </a:lnTo>
                      <a:lnTo>
                        <a:pt x="230" y="130"/>
                      </a:lnTo>
                      <a:lnTo>
                        <a:pt x="247" y="167"/>
                      </a:lnTo>
                      <a:lnTo>
                        <a:pt x="260" y="209"/>
                      </a:lnTo>
                      <a:lnTo>
                        <a:pt x="272" y="259"/>
                      </a:lnTo>
                      <a:lnTo>
                        <a:pt x="285" y="313"/>
                      </a:lnTo>
                      <a:lnTo>
                        <a:pt x="299" y="372"/>
                      </a:lnTo>
                      <a:lnTo>
                        <a:pt x="318" y="438"/>
                      </a:lnTo>
                      <a:lnTo>
                        <a:pt x="345" y="508"/>
                      </a:lnTo>
                      <a:lnTo>
                        <a:pt x="346" y="508"/>
                      </a:lnTo>
                      <a:lnTo>
                        <a:pt x="346" y="509"/>
                      </a:lnTo>
                      <a:lnTo>
                        <a:pt x="347" y="508"/>
                      </a:lnTo>
                      <a:lnTo>
                        <a:pt x="320" y="438"/>
                      </a:lnTo>
                      <a:lnTo>
                        <a:pt x="301" y="372"/>
                      </a:lnTo>
                      <a:lnTo>
                        <a:pt x="287" y="313"/>
                      </a:lnTo>
                      <a:lnTo>
                        <a:pt x="274" y="259"/>
                      </a:lnTo>
                      <a:lnTo>
                        <a:pt x="262" y="209"/>
                      </a:lnTo>
                      <a:lnTo>
                        <a:pt x="250" y="167"/>
                      </a:lnTo>
                      <a:lnTo>
                        <a:pt x="231" y="127"/>
                      </a:lnTo>
                      <a:lnTo>
                        <a:pt x="231" y="126"/>
                      </a:lnTo>
                      <a:lnTo>
                        <a:pt x="207" y="92"/>
                      </a:lnTo>
                      <a:lnTo>
                        <a:pt x="174" y="62"/>
                      </a:lnTo>
                      <a:lnTo>
                        <a:pt x="173" y="62"/>
                      </a:lnTo>
                      <a:lnTo>
                        <a:pt x="129" y="37"/>
                      </a:lnTo>
                      <a:lnTo>
                        <a:pt x="72" y="17"/>
                      </a:lnTo>
                      <a:lnTo>
                        <a:pt x="1" y="0"/>
                      </a:lnTo>
                      <a:close/>
                    </a:path>
                  </a:pathLst>
                </a:custGeom>
                <a:solidFill>
                  <a:schemeClr val="bg1"/>
                </a:solidFill>
                <a:ln w="9525">
                  <a:solidFill>
                    <a:srgbClr val="000000"/>
                  </a:solidFill>
                  <a:round/>
                  <a:headEnd/>
                  <a:tailEnd/>
                </a:ln>
              </p:spPr>
              <p:txBody>
                <a:bodyPr/>
                <a:lstStyle/>
                <a:p>
                  <a:endParaRPr lang="tr-TR"/>
                </a:p>
              </p:txBody>
            </p:sp>
          </p:grpSp>
        </p:grpSp>
        <p:sp>
          <p:nvSpPr>
            <p:cNvPr id="20" name="Text Box 809">
              <a:extLst>
                <a:ext uri="{FF2B5EF4-FFF2-40B4-BE49-F238E27FC236}">
                  <a16:creationId xmlns:a16="http://schemas.microsoft.com/office/drawing/2014/main" id="{AEAB0306-66EE-97DD-E0E1-C2FBB6D78D78}"/>
                </a:ext>
              </a:extLst>
            </p:cNvPr>
            <p:cNvSpPr txBox="1">
              <a:spLocks noChangeArrowheads="1"/>
            </p:cNvSpPr>
            <p:nvPr/>
          </p:nvSpPr>
          <p:spPr bwMode="auto">
            <a:xfrm>
              <a:off x="1720200" y="1022904"/>
              <a:ext cx="979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 altLang="tr-TR" sz="3600" dirty="0">
                  <a:solidFill>
                    <a:srgbClr val="FF0000"/>
                  </a:solidFill>
                  <a:latin typeface="Calibri" panose="020F0502020204030204" pitchFamily="34" charset="0"/>
                </a:rPr>
                <a:t>biyo</a:t>
              </a:r>
              <a:endParaRPr lang="en-US" altLang="tr-TR" sz="3600" dirty="0">
                <a:solidFill>
                  <a:srgbClr val="FF0000"/>
                </a:solidFill>
                <a:latin typeface="Times New Roman" panose="02020603050405020304" pitchFamily="18" charset="0"/>
              </a:endParaRPr>
            </a:p>
          </p:txBody>
        </p:sp>
        <p:sp>
          <p:nvSpPr>
            <p:cNvPr id="21" name="Rectangle 810">
              <a:extLst>
                <a:ext uri="{FF2B5EF4-FFF2-40B4-BE49-F238E27FC236}">
                  <a16:creationId xmlns:a16="http://schemas.microsoft.com/office/drawing/2014/main" id="{9196DC8A-066D-CB57-9B65-C196CAF7B875}"/>
                </a:ext>
              </a:extLst>
            </p:cNvPr>
            <p:cNvSpPr>
              <a:spLocks noChangeArrowheads="1"/>
            </p:cNvSpPr>
            <p:nvPr/>
          </p:nvSpPr>
          <p:spPr bwMode="auto">
            <a:xfrm>
              <a:off x="1600200" y="1049338"/>
              <a:ext cx="2971800" cy="3276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grpSp>
    </p:spTree>
    <p:extLst>
      <p:ext uri="{BB962C8B-B14F-4D97-AF65-F5344CB8AC3E}">
        <p14:creationId xmlns:p14="http://schemas.microsoft.com/office/powerpoint/2010/main" val="1452507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51EFFB56-4C01-B354-478C-BAAC5FE4ABA7}"/>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03A3D5E0-519B-0189-B3FC-66BD8D681F0F}"/>
              </a:ext>
            </a:extLst>
          </p:cNvPr>
          <p:cNvSpPr>
            <a:spLocks noGrp="1"/>
          </p:cNvSpPr>
          <p:nvPr>
            <p:ph type="sldNum" sz="quarter" idx="12"/>
          </p:nvPr>
        </p:nvSpPr>
        <p:spPr/>
        <p:txBody>
          <a:bodyPr/>
          <a:lstStyle/>
          <a:p>
            <a:fld id="{60FF87A7-9A7A-4B3D-9625-8440EC4947F9}" type="slidenum">
              <a:rPr lang="tr-TR" smtClean="0"/>
              <a:pPr/>
              <a:t>50</a:t>
            </a:fld>
            <a:endParaRPr lang="tr-TR"/>
          </a:p>
        </p:txBody>
      </p:sp>
      <p:sp>
        <p:nvSpPr>
          <p:cNvPr id="8" name="Metin kutusu 7">
            <a:extLst>
              <a:ext uri="{FF2B5EF4-FFF2-40B4-BE49-F238E27FC236}">
                <a16:creationId xmlns:a16="http://schemas.microsoft.com/office/drawing/2014/main" id="{1C58DC21-33C3-4234-0803-83534414A2D7}"/>
              </a:ext>
            </a:extLst>
          </p:cNvPr>
          <p:cNvSpPr txBox="1"/>
          <p:nvPr/>
        </p:nvSpPr>
        <p:spPr>
          <a:xfrm>
            <a:off x="251521" y="188640"/>
            <a:ext cx="4752527" cy="2862322"/>
          </a:xfrm>
          <a:prstGeom prst="rect">
            <a:avLst/>
          </a:prstGeom>
          <a:noFill/>
        </p:spPr>
        <p:txBody>
          <a:bodyPr wrap="square">
            <a:spAutoFit/>
          </a:bodyPr>
          <a:lstStyle/>
          <a:p>
            <a:r>
              <a:rPr lang="tr-TR" b="1" dirty="0">
                <a:solidFill>
                  <a:schemeClr val="accent2"/>
                </a:solidFill>
              </a:rPr>
              <a:t>Örnek:  </a:t>
            </a:r>
            <a:r>
              <a:rPr lang="tr-TR" dirty="0"/>
              <a:t>Tuğba ve Cem buzdolaplarını yeni bir yere taşımak istiyorlar. Aşağıdaki şemada gösterildiği gibi, Tuğba 350 N kuvvetle ve Cem 400 N kuvvetle zemine paralel olarak buzdolabını itiyorlar.</a:t>
            </a:r>
          </a:p>
          <a:p>
            <a:pPr marL="342900" indent="-342900">
              <a:buAutoNum type="alphaLcPeriod"/>
            </a:pPr>
            <a:r>
              <a:rPr lang="tr-TR" dirty="0"/>
              <a:t>Tuğba ve Cem tarafından üretilen </a:t>
            </a:r>
            <a:r>
              <a:rPr lang="tr-TR" dirty="0" err="1"/>
              <a:t>kuvveterin</a:t>
            </a:r>
            <a:r>
              <a:rPr lang="tr-TR" dirty="0"/>
              <a:t> bileşkesinin büyüklüğü nedir?</a:t>
            </a:r>
          </a:p>
          <a:p>
            <a:pPr marL="342900" indent="-342900">
              <a:buAutoNum type="alphaLcPeriod"/>
            </a:pPr>
            <a:r>
              <a:rPr lang="tr-TR" dirty="0"/>
              <a:t>Buzdolabının hareket yönüne ters yönde etki eden sürtünme kuvveti 700 N ise, buzdolabını hareket ettirebilecekler mi?</a:t>
            </a:r>
          </a:p>
        </p:txBody>
      </p:sp>
      <p:pic>
        <p:nvPicPr>
          <p:cNvPr id="10" name="Resim 9">
            <a:extLst>
              <a:ext uri="{FF2B5EF4-FFF2-40B4-BE49-F238E27FC236}">
                <a16:creationId xmlns:a16="http://schemas.microsoft.com/office/drawing/2014/main" id="{CA47AC72-0F35-F094-DE2B-C084B7012DF7}"/>
              </a:ext>
            </a:extLst>
          </p:cNvPr>
          <p:cNvPicPr>
            <a:picLocks noChangeAspect="1"/>
          </p:cNvPicPr>
          <p:nvPr/>
        </p:nvPicPr>
        <p:blipFill>
          <a:blip r:embed="rId2"/>
          <a:stretch>
            <a:fillRect/>
          </a:stretch>
        </p:blipFill>
        <p:spPr>
          <a:xfrm>
            <a:off x="5568114" y="542365"/>
            <a:ext cx="3324365" cy="4622204"/>
          </a:xfrm>
          <a:prstGeom prst="rect">
            <a:avLst/>
          </a:prstGeom>
        </p:spPr>
      </p:pic>
      <p:pic>
        <p:nvPicPr>
          <p:cNvPr id="12" name="Resim 11">
            <a:extLst>
              <a:ext uri="{FF2B5EF4-FFF2-40B4-BE49-F238E27FC236}">
                <a16:creationId xmlns:a16="http://schemas.microsoft.com/office/drawing/2014/main" id="{F9C7A3E7-70AF-0154-8D5B-BF2FAECFC654}"/>
              </a:ext>
            </a:extLst>
          </p:cNvPr>
          <p:cNvPicPr>
            <a:picLocks noChangeAspect="1"/>
          </p:cNvPicPr>
          <p:nvPr/>
        </p:nvPicPr>
        <p:blipFill>
          <a:blip r:embed="rId3"/>
          <a:stretch>
            <a:fillRect/>
          </a:stretch>
        </p:blipFill>
        <p:spPr>
          <a:xfrm>
            <a:off x="539552" y="3435464"/>
            <a:ext cx="3899869" cy="2506844"/>
          </a:xfrm>
          <a:prstGeom prst="rect">
            <a:avLst/>
          </a:prstGeom>
        </p:spPr>
      </p:pic>
    </p:spTree>
    <p:extLst>
      <p:ext uri="{BB962C8B-B14F-4D97-AF65-F5344CB8AC3E}">
        <p14:creationId xmlns:p14="http://schemas.microsoft.com/office/powerpoint/2010/main" val="1931400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0D689900-346E-25CA-CA83-C9D59E4936F2}"/>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DE228C01-7E81-2A99-BD6D-134E6BC39314}"/>
              </a:ext>
            </a:extLst>
          </p:cNvPr>
          <p:cNvSpPr>
            <a:spLocks noGrp="1"/>
          </p:cNvSpPr>
          <p:nvPr>
            <p:ph type="sldNum" sz="quarter" idx="12"/>
          </p:nvPr>
        </p:nvSpPr>
        <p:spPr/>
        <p:txBody>
          <a:bodyPr/>
          <a:lstStyle/>
          <a:p>
            <a:fld id="{60FF87A7-9A7A-4B3D-9625-8440EC4947F9}" type="slidenum">
              <a:rPr lang="tr-TR" smtClean="0"/>
              <a:pPr/>
              <a:t>51</a:t>
            </a:fld>
            <a:endParaRPr lang="tr-TR"/>
          </a:p>
        </p:txBody>
      </p:sp>
      <p:pic>
        <p:nvPicPr>
          <p:cNvPr id="8" name="Resim 7">
            <a:extLst>
              <a:ext uri="{FF2B5EF4-FFF2-40B4-BE49-F238E27FC236}">
                <a16:creationId xmlns:a16="http://schemas.microsoft.com/office/drawing/2014/main" id="{7075F759-910A-BDF3-E2DA-B63977B7AFD3}"/>
              </a:ext>
            </a:extLst>
          </p:cNvPr>
          <p:cNvPicPr>
            <a:picLocks noChangeAspect="1"/>
          </p:cNvPicPr>
          <p:nvPr/>
        </p:nvPicPr>
        <p:blipFill>
          <a:blip r:embed="rId2"/>
          <a:stretch>
            <a:fillRect/>
          </a:stretch>
        </p:blipFill>
        <p:spPr>
          <a:xfrm>
            <a:off x="4283968" y="722245"/>
            <a:ext cx="4507129" cy="1432730"/>
          </a:xfrm>
          <a:prstGeom prst="rect">
            <a:avLst/>
          </a:prstGeom>
        </p:spPr>
      </p:pic>
      <p:pic>
        <p:nvPicPr>
          <p:cNvPr id="10" name="Resim 9">
            <a:extLst>
              <a:ext uri="{FF2B5EF4-FFF2-40B4-BE49-F238E27FC236}">
                <a16:creationId xmlns:a16="http://schemas.microsoft.com/office/drawing/2014/main" id="{A08A38E1-1BC0-2BA7-E747-59D514475D81}"/>
              </a:ext>
            </a:extLst>
          </p:cNvPr>
          <p:cNvPicPr>
            <a:picLocks noChangeAspect="1"/>
          </p:cNvPicPr>
          <p:nvPr/>
        </p:nvPicPr>
        <p:blipFill>
          <a:blip r:embed="rId3"/>
          <a:stretch>
            <a:fillRect/>
          </a:stretch>
        </p:blipFill>
        <p:spPr>
          <a:xfrm>
            <a:off x="611560" y="188640"/>
            <a:ext cx="3460584" cy="2499941"/>
          </a:xfrm>
          <a:prstGeom prst="rect">
            <a:avLst/>
          </a:prstGeom>
        </p:spPr>
      </p:pic>
      <p:sp>
        <p:nvSpPr>
          <p:cNvPr id="6" name="Metin kutusu 5">
            <a:extLst>
              <a:ext uri="{FF2B5EF4-FFF2-40B4-BE49-F238E27FC236}">
                <a16:creationId xmlns:a16="http://schemas.microsoft.com/office/drawing/2014/main" id="{480889A4-9E9D-1281-3411-F7D7B35D616F}"/>
              </a:ext>
            </a:extLst>
          </p:cNvPr>
          <p:cNvSpPr txBox="1"/>
          <p:nvPr/>
        </p:nvSpPr>
        <p:spPr>
          <a:xfrm>
            <a:off x="179512" y="188640"/>
            <a:ext cx="4572000" cy="369332"/>
          </a:xfrm>
          <a:prstGeom prst="rect">
            <a:avLst/>
          </a:prstGeom>
          <a:noFill/>
        </p:spPr>
        <p:txBody>
          <a:bodyPr wrap="square">
            <a:spAutoFit/>
          </a:bodyPr>
          <a:lstStyle/>
          <a:p>
            <a:r>
              <a:rPr lang="tr-TR" b="1" dirty="0">
                <a:solidFill>
                  <a:schemeClr val="accent2"/>
                </a:solidFill>
              </a:rPr>
              <a:t>Çözüm: </a:t>
            </a:r>
            <a:endParaRPr lang="tr-TR" dirty="0"/>
          </a:p>
        </p:txBody>
      </p:sp>
      <p:pic>
        <p:nvPicPr>
          <p:cNvPr id="12" name="Resim 11">
            <a:extLst>
              <a:ext uri="{FF2B5EF4-FFF2-40B4-BE49-F238E27FC236}">
                <a16:creationId xmlns:a16="http://schemas.microsoft.com/office/drawing/2014/main" id="{189FDEB3-C0D8-6256-4CBB-2EA4DF580D94}"/>
              </a:ext>
            </a:extLst>
          </p:cNvPr>
          <p:cNvPicPr>
            <a:picLocks noChangeAspect="1"/>
          </p:cNvPicPr>
          <p:nvPr/>
        </p:nvPicPr>
        <p:blipFill>
          <a:blip r:embed="rId4"/>
          <a:stretch>
            <a:fillRect/>
          </a:stretch>
        </p:blipFill>
        <p:spPr>
          <a:xfrm>
            <a:off x="81275" y="3133543"/>
            <a:ext cx="2024337" cy="1095707"/>
          </a:xfrm>
          <a:prstGeom prst="rect">
            <a:avLst/>
          </a:prstGeom>
        </p:spPr>
      </p:pic>
      <p:pic>
        <p:nvPicPr>
          <p:cNvPr id="14" name="Resim 13">
            <a:extLst>
              <a:ext uri="{FF2B5EF4-FFF2-40B4-BE49-F238E27FC236}">
                <a16:creationId xmlns:a16="http://schemas.microsoft.com/office/drawing/2014/main" id="{0F5980DA-87BD-1BD1-D5E3-06F938C9D3B1}"/>
              </a:ext>
            </a:extLst>
          </p:cNvPr>
          <p:cNvPicPr>
            <a:picLocks noChangeAspect="1"/>
          </p:cNvPicPr>
          <p:nvPr/>
        </p:nvPicPr>
        <p:blipFill>
          <a:blip r:embed="rId5"/>
          <a:stretch>
            <a:fillRect/>
          </a:stretch>
        </p:blipFill>
        <p:spPr>
          <a:xfrm>
            <a:off x="2826223" y="3002000"/>
            <a:ext cx="1757217" cy="1154844"/>
          </a:xfrm>
          <a:prstGeom prst="rect">
            <a:avLst/>
          </a:prstGeom>
        </p:spPr>
      </p:pic>
      <p:pic>
        <p:nvPicPr>
          <p:cNvPr id="16" name="Resim 15">
            <a:extLst>
              <a:ext uri="{FF2B5EF4-FFF2-40B4-BE49-F238E27FC236}">
                <a16:creationId xmlns:a16="http://schemas.microsoft.com/office/drawing/2014/main" id="{34861F37-EC17-3BE8-04F2-7950F19041CA}"/>
              </a:ext>
            </a:extLst>
          </p:cNvPr>
          <p:cNvPicPr>
            <a:picLocks noChangeAspect="1"/>
          </p:cNvPicPr>
          <p:nvPr/>
        </p:nvPicPr>
        <p:blipFill>
          <a:blip r:embed="rId6"/>
          <a:stretch>
            <a:fillRect/>
          </a:stretch>
        </p:blipFill>
        <p:spPr>
          <a:xfrm>
            <a:off x="5370792" y="2832597"/>
            <a:ext cx="3693501" cy="1513730"/>
          </a:xfrm>
          <a:prstGeom prst="rect">
            <a:avLst/>
          </a:prstGeom>
        </p:spPr>
      </p:pic>
      <p:pic>
        <p:nvPicPr>
          <p:cNvPr id="18" name="Resim 17">
            <a:extLst>
              <a:ext uri="{FF2B5EF4-FFF2-40B4-BE49-F238E27FC236}">
                <a16:creationId xmlns:a16="http://schemas.microsoft.com/office/drawing/2014/main" id="{1E5935A9-69E1-E406-558A-13F13494706D}"/>
              </a:ext>
            </a:extLst>
          </p:cNvPr>
          <p:cNvPicPr>
            <a:picLocks noChangeAspect="1"/>
          </p:cNvPicPr>
          <p:nvPr/>
        </p:nvPicPr>
        <p:blipFill>
          <a:blip r:embed="rId7"/>
          <a:stretch>
            <a:fillRect/>
          </a:stretch>
        </p:blipFill>
        <p:spPr>
          <a:xfrm>
            <a:off x="251521" y="4329177"/>
            <a:ext cx="3266703" cy="393435"/>
          </a:xfrm>
          <a:prstGeom prst="rect">
            <a:avLst/>
          </a:prstGeom>
        </p:spPr>
      </p:pic>
      <p:pic>
        <p:nvPicPr>
          <p:cNvPr id="20" name="Resim 19">
            <a:extLst>
              <a:ext uri="{FF2B5EF4-FFF2-40B4-BE49-F238E27FC236}">
                <a16:creationId xmlns:a16="http://schemas.microsoft.com/office/drawing/2014/main" id="{9605620B-DA1E-223F-617F-AF3C9ABAF8EA}"/>
              </a:ext>
            </a:extLst>
          </p:cNvPr>
          <p:cNvPicPr>
            <a:picLocks noChangeAspect="1"/>
          </p:cNvPicPr>
          <p:nvPr/>
        </p:nvPicPr>
        <p:blipFill>
          <a:blip r:embed="rId8"/>
          <a:stretch>
            <a:fillRect/>
          </a:stretch>
        </p:blipFill>
        <p:spPr>
          <a:xfrm>
            <a:off x="300901" y="5011628"/>
            <a:ext cx="4752527" cy="289580"/>
          </a:xfrm>
          <a:prstGeom prst="rect">
            <a:avLst/>
          </a:prstGeom>
        </p:spPr>
      </p:pic>
      <p:pic>
        <p:nvPicPr>
          <p:cNvPr id="22" name="Resim 21">
            <a:extLst>
              <a:ext uri="{FF2B5EF4-FFF2-40B4-BE49-F238E27FC236}">
                <a16:creationId xmlns:a16="http://schemas.microsoft.com/office/drawing/2014/main" id="{D646F354-ABCC-8E8B-84F9-80B353B6546C}"/>
              </a:ext>
            </a:extLst>
          </p:cNvPr>
          <p:cNvPicPr>
            <a:picLocks noChangeAspect="1"/>
          </p:cNvPicPr>
          <p:nvPr/>
        </p:nvPicPr>
        <p:blipFill>
          <a:blip r:embed="rId9"/>
          <a:stretch>
            <a:fillRect/>
          </a:stretch>
        </p:blipFill>
        <p:spPr>
          <a:xfrm>
            <a:off x="267797" y="5537166"/>
            <a:ext cx="1748218" cy="484122"/>
          </a:xfrm>
          <a:prstGeom prst="rect">
            <a:avLst/>
          </a:prstGeom>
        </p:spPr>
      </p:pic>
      <p:pic>
        <p:nvPicPr>
          <p:cNvPr id="24" name="Resim 23">
            <a:extLst>
              <a:ext uri="{FF2B5EF4-FFF2-40B4-BE49-F238E27FC236}">
                <a16:creationId xmlns:a16="http://schemas.microsoft.com/office/drawing/2014/main" id="{7E305B41-BABF-B2F4-CF87-5CF6B1DB8585}"/>
              </a:ext>
            </a:extLst>
          </p:cNvPr>
          <p:cNvPicPr>
            <a:picLocks noChangeAspect="1"/>
          </p:cNvPicPr>
          <p:nvPr/>
        </p:nvPicPr>
        <p:blipFill>
          <a:blip r:embed="rId10"/>
          <a:stretch>
            <a:fillRect/>
          </a:stretch>
        </p:blipFill>
        <p:spPr>
          <a:xfrm>
            <a:off x="2428768" y="5606397"/>
            <a:ext cx="1837688" cy="345660"/>
          </a:xfrm>
          <a:prstGeom prst="rect">
            <a:avLst/>
          </a:prstGeom>
        </p:spPr>
      </p:pic>
      <p:sp>
        <p:nvSpPr>
          <p:cNvPr id="26" name="Metin kutusu 25">
            <a:extLst>
              <a:ext uri="{FF2B5EF4-FFF2-40B4-BE49-F238E27FC236}">
                <a16:creationId xmlns:a16="http://schemas.microsoft.com/office/drawing/2014/main" id="{83EF4C96-9EC1-ECB8-B8EA-F7E1AEFBE767}"/>
              </a:ext>
            </a:extLst>
          </p:cNvPr>
          <p:cNvSpPr txBox="1"/>
          <p:nvPr/>
        </p:nvSpPr>
        <p:spPr>
          <a:xfrm>
            <a:off x="4427984" y="5606397"/>
            <a:ext cx="3529468" cy="369332"/>
          </a:xfrm>
          <a:prstGeom prst="rect">
            <a:avLst/>
          </a:prstGeom>
          <a:noFill/>
        </p:spPr>
        <p:txBody>
          <a:bodyPr wrap="square">
            <a:spAutoFit/>
          </a:bodyPr>
          <a:lstStyle/>
          <a:p>
            <a:r>
              <a:rPr lang="tr-TR" dirty="0"/>
              <a:t>buzdolabını hareket ettiremezler! </a:t>
            </a:r>
          </a:p>
        </p:txBody>
      </p:sp>
      <p:sp>
        <p:nvSpPr>
          <p:cNvPr id="27" name="Artı İşareti 26">
            <a:extLst>
              <a:ext uri="{FF2B5EF4-FFF2-40B4-BE49-F238E27FC236}">
                <a16:creationId xmlns:a16="http://schemas.microsoft.com/office/drawing/2014/main" id="{1AC0BDB4-630E-E5D1-BA44-7AA0B70C0FF6}"/>
              </a:ext>
            </a:extLst>
          </p:cNvPr>
          <p:cNvSpPr/>
          <p:nvPr/>
        </p:nvSpPr>
        <p:spPr>
          <a:xfrm>
            <a:off x="2105612" y="3387406"/>
            <a:ext cx="571553" cy="5037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Eşittir 27">
            <a:extLst>
              <a:ext uri="{FF2B5EF4-FFF2-40B4-BE49-F238E27FC236}">
                <a16:creationId xmlns:a16="http://schemas.microsoft.com/office/drawing/2014/main" id="{4139A8F7-AF0E-EADE-BA5C-9D529C7DAD82}"/>
              </a:ext>
            </a:extLst>
          </p:cNvPr>
          <p:cNvSpPr/>
          <p:nvPr/>
        </p:nvSpPr>
        <p:spPr>
          <a:xfrm>
            <a:off x="4659752" y="3407167"/>
            <a:ext cx="787352" cy="51138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Metin kutusu 28">
            <a:extLst>
              <a:ext uri="{FF2B5EF4-FFF2-40B4-BE49-F238E27FC236}">
                <a16:creationId xmlns:a16="http://schemas.microsoft.com/office/drawing/2014/main" id="{F6BCA03F-66DE-97D7-85E2-0C64F96AFC71}"/>
              </a:ext>
            </a:extLst>
          </p:cNvPr>
          <p:cNvSpPr txBox="1"/>
          <p:nvPr/>
        </p:nvSpPr>
        <p:spPr>
          <a:xfrm>
            <a:off x="3606058" y="4415525"/>
            <a:ext cx="3529468" cy="369332"/>
          </a:xfrm>
          <a:prstGeom prst="rect">
            <a:avLst/>
          </a:prstGeom>
          <a:noFill/>
        </p:spPr>
        <p:txBody>
          <a:bodyPr wrap="square">
            <a:spAutoFit/>
          </a:bodyPr>
          <a:lstStyle/>
          <a:p>
            <a:r>
              <a:rPr lang="tr-TR" dirty="0">
                <a:solidFill>
                  <a:schemeClr val="accent3">
                    <a:lumMod val="75000"/>
                  </a:schemeClr>
                </a:solidFill>
              </a:rPr>
              <a:t>(kosinüs teoremi)</a:t>
            </a:r>
          </a:p>
        </p:txBody>
      </p:sp>
    </p:spTree>
    <p:extLst>
      <p:ext uri="{BB962C8B-B14F-4D97-AF65-F5344CB8AC3E}">
        <p14:creationId xmlns:p14="http://schemas.microsoft.com/office/powerpoint/2010/main" val="355874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87134182-A684-A665-F594-4074695E55A3}"/>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743F0FBF-222D-3ADA-69A1-7179D86367BA}"/>
              </a:ext>
            </a:extLst>
          </p:cNvPr>
          <p:cNvSpPr>
            <a:spLocks noGrp="1"/>
          </p:cNvSpPr>
          <p:nvPr>
            <p:ph type="sldNum" sz="quarter" idx="12"/>
          </p:nvPr>
        </p:nvSpPr>
        <p:spPr/>
        <p:txBody>
          <a:bodyPr/>
          <a:lstStyle/>
          <a:p>
            <a:fld id="{60FF87A7-9A7A-4B3D-9625-8440EC4947F9}" type="slidenum">
              <a:rPr lang="tr-TR" smtClean="0"/>
              <a:pPr/>
              <a:t>52</a:t>
            </a:fld>
            <a:endParaRPr lang="tr-TR"/>
          </a:p>
        </p:txBody>
      </p:sp>
      <p:sp>
        <p:nvSpPr>
          <p:cNvPr id="6" name="Metin kutusu 5">
            <a:extLst>
              <a:ext uri="{FF2B5EF4-FFF2-40B4-BE49-F238E27FC236}">
                <a16:creationId xmlns:a16="http://schemas.microsoft.com/office/drawing/2014/main" id="{1F50F190-4B83-461E-6C83-E75FF7719C21}"/>
              </a:ext>
            </a:extLst>
          </p:cNvPr>
          <p:cNvSpPr txBox="1"/>
          <p:nvPr/>
        </p:nvSpPr>
        <p:spPr>
          <a:xfrm>
            <a:off x="319384" y="167302"/>
            <a:ext cx="4680520" cy="2031325"/>
          </a:xfrm>
          <a:prstGeom prst="rect">
            <a:avLst/>
          </a:prstGeom>
          <a:noFill/>
        </p:spPr>
        <p:txBody>
          <a:bodyPr wrap="square">
            <a:spAutoFit/>
          </a:bodyPr>
          <a:lstStyle/>
          <a:p>
            <a:r>
              <a:rPr lang="tr-TR" b="1" dirty="0">
                <a:solidFill>
                  <a:schemeClr val="accent2"/>
                </a:solidFill>
              </a:rPr>
              <a:t>Örnek: </a:t>
            </a:r>
            <a:r>
              <a:rPr lang="tr-TR" dirty="0"/>
              <a:t>Bacağın arkasındaki iki kas, şekilde gösterildiği gibi </a:t>
            </a:r>
            <a:r>
              <a:rPr lang="tr-TR" dirty="0" err="1"/>
              <a:t>Aşil</a:t>
            </a:r>
            <a:r>
              <a:rPr lang="tr-TR" dirty="0"/>
              <a:t> tendonunu yukarı doğru çeker. (Bu kaslara </a:t>
            </a:r>
            <a:r>
              <a:rPr lang="tr-TR" dirty="0" err="1"/>
              <a:t>gastroknemius</a:t>
            </a:r>
            <a:r>
              <a:rPr lang="tr-TR" dirty="0"/>
              <a:t> kasının </a:t>
            </a:r>
            <a:r>
              <a:rPr lang="tr-TR" dirty="0" err="1"/>
              <a:t>medial</a:t>
            </a:r>
            <a:r>
              <a:rPr lang="tr-TR" dirty="0"/>
              <a:t> ve lateral başları denir.)</a:t>
            </a:r>
          </a:p>
          <a:p>
            <a:endParaRPr lang="tr-TR" dirty="0"/>
          </a:p>
          <a:p>
            <a:r>
              <a:rPr lang="tr-TR" dirty="0" err="1"/>
              <a:t>Aşil</a:t>
            </a:r>
            <a:r>
              <a:rPr lang="tr-TR" dirty="0"/>
              <a:t> tendonundaki toplam kuvvetin büyüklüğünü ve yönünü bulun.</a:t>
            </a:r>
          </a:p>
        </p:txBody>
      </p:sp>
      <mc:AlternateContent xmlns:mc="http://schemas.openxmlformats.org/markup-compatibility/2006" xmlns:a14="http://schemas.microsoft.com/office/drawing/2010/main">
        <mc:Choice Requires="a14">
          <p:sp>
            <p:nvSpPr>
              <p:cNvPr id="24" name="Metin kutusu 23">
                <a:extLst>
                  <a:ext uri="{FF2B5EF4-FFF2-40B4-BE49-F238E27FC236}">
                    <a16:creationId xmlns:a16="http://schemas.microsoft.com/office/drawing/2014/main" id="{CF1D6D88-F52D-2717-3031-5398243E9C7B}"/>
                  </a:ext>
                </a:extLst>
              </p:cNvPr>
              <p:cNvSpPr txBox="1"/>
              <p:nvPr/>
            </p:nvSpPr>
            <p:spPr>
              <a:xfrm>
                <a:off x="3743524" y="3506080"/>
                <a:ext cx="1194876"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𝑅</m:t>
                          </m:r>
                        </m:e>
                      </m:acc>
                      <m:r>
                        <a:rPr lang="tr-TR" b="0" i="0" smtClean="0">
                          <a:latin typeface="Cambria Math" panose="02040503050406030204" pitchFamily="18" charset="0"/>
                        </a:rPr>
                        <m:t>=</m:t>
                      </m:r>
                      <m:acc>
                        <m:accPr>
                          <m:chr m:val="⃗"/>
                          <m:ctrlPr>
                            <a:rPr lang="tr-TR" b="0" i="1" smtClean="0">
                              <a:latin typeface="Cambria Math" panose="02040503050406030204" pitchFamily="18" charset="0"/>
                            </a:rPr>
                          </m:ctrlPr>
                        </m:acc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1</m:t>
                              </m:r>
                            </m:sub>
                          </m:sSub>
                        </m:e>
                      </m:acc>
                      <m:r>
                        <a:rPr lang="tr-TR" b="0" i="0" smtClean="0">
                          <a:latin typeface="Cambria Math" panose="02040503050406030204" pitchFamily="18" charset="0"/>
                        </a:rPr>
                        <m:t>+</m:t>
                      </m:r>
                      <m:acc>
                        <m:accPr>
                          <m:chr m:val="⃗"/>
                          <m:ctrlPr>
                            <a:rPr lang="tr-TR" i="1">
                              <a:latin typeface="Cambria Math" panose="02040503050406030204" pitchFamily="18" charset="0"/>
                            </a:rPr>
                          </m:ctrlPr>
                        </m:accPr>
                        <m:e>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b="0" i="1" smtClean="0">
                                  <a:latin typeface="Cambria Math" panose="02040503050406030204" pitchFamily="18" charset="0"/>
                                </a:rPr>
                                <m:t>2</m:t>
                              </m:r>
                            </m:sub>
                          </m:sSub>
                        </m:e>
                      </m:acc>
                    </m:oMath>
                  </m:oMathPara>
                </a14:m>
                <a:endParaRPr lang="tr-TR" baseline="-25000" dirty="0"/>
              </a:p>
            </p:txBody>
          </p:sp>
        </mc:Choice>
        <mc:Fallback xmlns="">
          <p:sp>
            <p:nvSpPr>
              <p:cNvPr id="24" name="Metin kutusu 23">
                <a:extLst>
                  <a:ext uri="{FF2B5EF4-FFF2-40B4-BE49-F238E27FC236}">
                    <a16:creationId xmlns:a16="http://schemas.microsoft.com/office/drawing/2014/main" id="{CF1D6D88-F52D-2717-3031-5398243E9C7B}"/>
                  </a:ext>
                </a:extLst>
              </p:cNvPr>
              <p:cNvSpPr txBox="1">
                <a:spLocks noRot="1" noChangeAspect="1" noMove="1" noResize="1" noEditPoints="1" noAdjustHandles="1" noChangeArrowheads="1" noChangeShapeType="1" noTextEdit="1"/>
              </p:cNvSpPr>
              <p:nvPr/>
            </p:nvSpPr>
            <p:spPr>
              <a:xfrm>
                <a:off x="3743524" y="3506080"/>
                <a:ext cx="1194876" cy="310598"/>
              </a:xfrm>
              <a:prstGeom prst="rect">
                <a:avLst/>
              </a:prstGeom>
              <a:blipFill>
                <a:blip r:embed="rId2"/>
                <a:stretch>
                  <a:fillRect l="-5102" r="-3061" b="-17647"/>
                </a:stretch>
              </a:blipFill>
            </p:spPr>
            <p:txBody>
              <a:bodyPr/>
              <a:lstStyle/>
              <a:p>
                <a:r>
                  <a:rPr lang="tr-TR">
                    <a:noFill/>
                  </a:rPr>
                  <a:t> </a:t>
                </a:r>
              </a:p>
            </p:txBody>
          </p:sp>
        </mc:Fallback>
      </mc:AlternateContent>
      <p:grpSp>
        <p:nvGrpSpPr>
          <p:cNvPr id="56" name="Grup 55">
            <a:extLst>
              <a:ext uri="{FF2B5EF4-FFF2-40B4-BE49-F238E27FC236}">
                <a16:creationId xmlns:a16="http://schemas.microsoft.com/office/drawing/2014/main" id="{08F31507-5626-2629-CCA1-4F2094FF93FF}"/>
              </a:ext>
            </a:extLst>
          </p:cNvPr>
          <p:cNvGrpSpPr/>
          <p:nvPr/>
        </p:nvGrpSpPr>
        <p:grpSpPr>
          <a:xfrm>
            <a:off x="176088" y="4376364"/>
            <a:ext cx="3483725" cy="1916904"/>
            <a:chOff x="-383452" y="4464424"/>
            <a:chExt cx="3483725" cy="1916904"/>
          </a:xfrm>
        </p:grpSpPr>
        <p:cxnSp>
          <p:nvCxnSpPr>
            <p:cNvPr id="55" name="Düz Bağlayıcı 54">
              <a:extLst>
                <a:ext uri="{FF2B5EF4-FFF2-40B4-BE49-F238E27FC236}">
                  <a16:creationId xmlns:a16="http://schemas.microsoft.com/office/drawing/2014/main" id="{F78ACE76-270B-0332-271F-7FD8563F906D}"/>
                </a:ext>
              </a:extLst>
            </p:cNvPr>
            <p:cNvCxnSpPr/>
            <p:nvPr/>
          </p:nvCxnSpPr>
          <p:spPr>
            <a:xfrm>
              <a:off x="592760" y="4490493"/>
              <a:ext cx="140193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3" name="Grup 52">
              <a:extLst>
                <a:ext uri="{FF2B5EF4-FFF2-40B4-BE49-F238E27FC236}">
                  <a16:creationId xmlns:a16="http://schemas.microsoft.com/office/drawing/2014/main" id="{54E9C663-15A1-4E08-709E-814127572988}"/>
                </a:ext>
              </a:extLst>
            </p:cNvPr>
            <p:cNvGrpSpPr/>
            <p:nvPr/>
          </p:nvGrpSpPr>
          <p:grpSpPr>
            <a:xfrm>
              <a:off x="-383452" y="4464424"/>
              <a:ext cx="3483725" cy="1916904"/>
              <a:chOff x="-383452" y="4464424"/>
              <a:chExt cx="3483725" cy="1916904"/>
            </a:xfrm>
          </p:grpSpPr>
          <p:cxnSp>
            <p:nvCxnSpPr>
              <p:cNvPr id="52" name="Düz Bağlayıcı 51">
                <a:extLst>
                  <a:ext uri="{FF2B5EF4-FFF2-40B4-BE49-F238E27FC236}">
                    <a16:creationId xmlns:a16="http://schemas.microsoft.com/office/drawing/2014/main" id="{AFD0CEDA-4571-3590-52E4-7BCB7DCDC5F3}"/>
                  </a:ext>
                </a:extLst>
              </p:cNvPr>
              <p:cNvCxnSpPr/>
              <p:nvPr/>
            </p:nvCxnSpPr>
            <p:spPr>
              <a:xfrm flipV="1">
                <a:off x="1299925" y="4490493"/>
                <a:ext cx="0" cy="17077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42" name="Grup 41">
                <a:extLst>
                  <a:ext uri="{FF2B5EF4-FFF2-40B4-BE49-F238E27FC236}">
                    <a16:creationId xmlns:a16="http://schemas.microsoft.com/office/drawing/2014/main" id="{02B806F9-EDA4-E427-EBAF-4C392460BF79}"/>
                  </a:ext>
                </a:extLst>
              </p:cNvPr>
              <p:cNvGrpSpPr/>
              <p:nvPr/>
            </p:nvGrpSpPr>
            <p:grpSpPr>
              <a:xfrm>
                <a:off x="-383452" y="4464424"/>
                <a:ext cx="3483725" cy="1916904"/>
                <a:chOff x="-641020" y="4267596"/>
                <a:chExt cx="3483725" cy="1916904"/>
              </a:xfrm>
            </p:grpSpPr>
            <p:cxnSp>
              <p:nvCxnSpPr>
                <p:cNvPr id="8" name="Düz Ok Bağlayıcısı 7">
                  <a:extLst>
                    <a:ext uri="{FF2B5EF4-FFF2-40B4-BE49-F238E27FC236}">
                      <a16:creationId xmlns:a16="http://schemas.microsoft.com/office/drawing/2014/main" id="{AC9609BA-E224-97AD-EBE3-B9B805F47804}"/>
                    </a:ext>
                  </a:extLst>
                </p:cNvPr>
                <p:cNvCxnSpPr/>
                <p:nvPr/>
              </p:nvCxnSpPr>
              <p:spPr>
                <a:xfrm flipH="1" flipV="1">
                  <a:off x="335192" y="4267596"/>
                  <a:ext cx="701276" cy="173381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Düz Ok Bağlayıcısı 8">
                  <a:extLst>
                    <a:ext uri="{FF2B5EF4-FFF2-40B4-BE49-F238E27FC236}">
                      <a16:creationId xmlns:a16="http://schemas.microsoft.com/office/drawing/2014/main" id="{5AA91510-7DF2-6A95-27CA-A8F35236E429}"/>
                    </a:ext>
                  </a:extLst>
                </p:cNvPr>
                <p:cNvCxnSpPr>
                  <a:cxnSpLocks/>
                </p:cNvCxnSpPr>
                <p:nvPr/>
              </p:nvCxnSpPr>
              <p:spPr>
                <a:xfrm flipV="1">
                  <a:off x="1035846" y="4267596"/>
                  <a:ext cx="701276" cy="173381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Kısmi Daire 19">
                  <a:extLst>
                    <a:ext uri="{FF2B5EF4-FFF2-40B4-BE49-F238E27FC236}">
                      <a16:creationId xmlns:a16="http://schemas.microsoft.com/office/drawing/2014/main" id="{AE8948AE-0B07-4EA1-7C0B-7862C499D426}"/>
                    </a:ext>
                  </a:extLst>
                </p:cNvPr>
                <p:cNvSpPr/>
                <p:nvPr/>
              </p:nvSpPr>
              <p:spPr>
                <a:xfrm rot="16200000">
                  <a:off x="826863" y="5714297"/>
                  <a:ext cx="443603" cy="488273"/>
                </a:xfrm>
                <a:prstGeom prst="pie">
                  <a:avLst>
                    <a:gd name="adj1" fmla="val 0"/>
                    <a:gd name="adj2" fmla="val 1080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Kısmi Daire 20">
                  <a:extLst>
                    <a:ext uri="{FF2B5EF4-FFF2-40B4-BE49-F238E27FC236}">
                      <a16:creationId xmlns:a16="http://schemas.microsoft.com/office/drawing/2014/main" id="{047823BD-723A-5FA0-49F0-AB936BFD6F1D}"/>
                    </a:ext>
                  </a:extLst>
                </p:cNvPr>
                <p:cNvSpPr/>
                <p:nvPr/>
              </p:nvSpPr>
              <p:spPr>
                <a:xfrm rot="5400000" flipH="1">
                  <a:off x="809505" y="5718562"/>
                  <a:ext cx="443603" cy="488273"/>
                </a:xfrm>
                <a:prstGeom prst="pie">
                  <a:avLst>
                    <a:gd name="adj1" fmla="val 0"/>
                    <a:gd name="adj2" fmla="val 1080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Metin kutusu 21">
                  <a:extLst>
                    <a:ext uri="{FF2B5EF4-FFF2-40B4-BE49-F238E27FC236}">
                      <a16:creationId xmlns:a16="http://schemas.microsoft.com/office/drawing/2014/main" id="{2D192E71-079B-B96E-BA65-2DE06BC44688}"/>
                    </a:ext>
                  </a:extLst>
                </p:cNvPr>
                <p:cNvSpPr txBox="1"/>
                <p:nvPr/>
              </p:nvSpPr>
              <p:spPr>
                <a:xfrm>
                  <a:off x="978003" y="5328561"/>
                  <a:ext cx="557469" cy="254903"/>
                </a:xfrm>
                <a:prstGeom prst="rect">
                  <a:avLst/>
                </a:prstGeom>
                <a:noFill/>
              </p:spPr>
              <p:txBody>
                <a:bodyPr wrap="square">
                  <a:spAutoFit/>
                </a:bodyPr>
                <a:lstStyle/>
                <a:p>
                  <a:r>
                    <a:rPr lang="tr-TR" sz="1050" dirty="0">
                      <a:solidFill>
                        <a:schemeClr val="tx2"/>
                      </a:solidFill>
                    </a:rPr>
                    <a:t>20˚</a:t>
                  </a:r>
                </a:p>
              </p:txBody>
            </p:sp>
            <p:sp>
              <p:nvSpPr>
                <p:cNvPr id="23" name="Metin kutusu 22">
                  <a:extLst>
                    <a:ext uri="{FF2B5EF4-FFF2-40B4-BE49-F238E27FC236}">
                      <a16:creationId xmlns:a16="http://schemas.microsoft.com/office/drawing/2014/main" id="{4F8DD856-A9FB-EDB7-2E4D-9F387326B757}"/>
                    </a:ext>
                  </a:extLst>
                </p:cNvPr>
                <p:cNvSpPr txBox="1"/>
                <p:nvPr/>
              </p:nvSpPr>
              <p:spPr>
                <a:xfrm>
                  <a:off x="767784" y="5345583"/>
                  <a:ext cx="444581" cy="254903"/>
                </a:xfrm>
                <a:prstGeom prst="rect">
                  <a:avLst/>
                </a:prstGeom>
                <a:noFill/>
              </p:spPr>
              <p:txBody>
                <a:bodyPr wrap="square">
                  <a:spAutoFit/>
                </a:bodyPr>
                <a:lstStyle/>
                <a:p>
                  <a:r>
                    <a:rPr lang="tr-TR" sz="1050" dirty="0">
                      <a:solidFill>
                        <a:schemeClr val="tx2"/>
                      </a:solidFill>
                    </a:rPr>
                    <a:t>20˚</a:t>
                  </a:r>
                </a:p>
              </p:txBody>
            </p:sp>
            <mc:AlternateContent xmlns:mc="http://schemas.openxmlformats.org/markup-compatibility/2006" xmlns:a14="http://schemas.microsoft.com/office/drawing/2010/main">
              <mc:Choice Requires="a14">
                <p:sp>
                  <p:nvSpPr>
                    <p:cNvPr id="31" name="Metin kutusu 30">
                      <a:extLst>
                        <a:ext uri="{FF2B5EF4-FFF2-40B4-BE49-F238E27FC236}">
                          <a16:creationId xmlns:a16="http://schemas.microsoft.com/office/drawing/2014/main" id="{7741BCF2-1207-0294-CB0E-EA4033E99A08}"/>
                        </a:ext>
                      </a:extLst>
                    </p:cNvPr>
                    <p:cNvSpPr txBox="1"/>
                    <p:nvPr/>
                  </p:nvSpPr>
                  <p:spPr>
                    <a:xfrm>
                      <a:off x="-641020" y="4920135"/>
                      <a:ext cx="1397504" cy="4029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tr-TR" i="1" smtClean="0">
                                    <a:solidFill>
                                      <a:schemeClr val="accent2"/>
                                    </a:solidFill>
                                    <a:latin typeface="Cambria Math" panose="02040503050406030204" pitchFamily="18" charset="0"/>
                                  </a:rPr>
                                </m:ctrlPr>
                              </m:accPr>
                              <m:e>
                                <m:sSub>
                                  <m:sSubPr>
                                    <m:ctrlPr>
                                      <a:rPr lang="tr-TR" i="1">
                                        <a:solidFill>
                                          <a:schemeClr val="accent2"/>
                                        </a:solidFill>
                                        <a:latin typeface="Cambria Math" panose="02040503050406030204" pitchFamily="18" charset="0"/>
                                      </a:rPr>
                                    </m:ctrlPr>
                                  </m:sSubPr>
                                  <m:e>
                                    <m:r>
                                      <a:rPr lang="tr-TR" i="1">
                                        <a:solidFill>
                                          <a:schemeClr val="accent2"/>
                                        </a:solidFill>
                                        <a:latin typeface="Cambria Math" panose="02040503050406030204" pitchFamily="18" charset="0"/>
                                      </a:rPr>
                                      <m:t>𝐹</m:t>
                                    </m:r>
                                  </m:e>
                                  <m:sub>
                                    <m:r>
                                      <a:rPr lang="tr-TR" b="0" i="1" smtClean="0">
                                        <a:solidFill>
                                          <a:schemeClr val="accent2"/>
                                        </a:solidFill>
                                        <a:latin typeface="Cambria Math" panose="02040503050406030204" pitchFamily="18" charset="0"/>
                                      </a:rPr>
                                      <m:t>2</m:t>
                                    </m:r>
                                  </m:sub>
                                </m:sSub>
                              </m:e>
                            </m:acc>
                            <m:r>
                              <a:rPr lang="tr-TR" b="0" i="0" smtClean="0">
                                <a:solidFill>
                                  <a:schemeClr val="accent2"/>
                                </a:solidFill>
                                <a:latin typeface="Cambria Math" panose="02040503050406030204" pitchFamily="18" charset="0"/>
                              </a:rPr>
                              <m:t>=200 </m:t>
                            </m:r>
                            <m:r>
                              <m:rPr>
                                <m:sty m:val="p"/>
                              </m:rPr>
                              <a:rPr lang="tr-TR" b="0" i="0" smtClean="0">
                                <a:solidFill>
                                  <a:schemeClr val="accent2"/>
                                </a:solidFill>
                                <a:latin typeface="Cambria Math" panose="02040503050406030204" pitchFamily="18" charset="0"/>
                              </a:rPr>
                              <m:t>N</m:t>
                            </m:r>
                          </m:oMath>
                        </m:oMathPara>
                      </a14:m>
                      <a:endParaRPr lang="tr-TR" dirty="0">
                        <a:solidFill>
                          <a:schemeClr val="accent2"/>
                        </a:solidFill>
                      </a:endParaRPr>
                    </a:p>
                  </p:txBody>
                </p:sp>
              </mc:Choice>
              <mc:Fallback xmlns="">
                <p:sp>
                  <p:nvSpPr>
                    <p:cNvPr id="31" name="Metin kutusu 30">
                      <a:extLst>
                        <a:ext uri="{FF2B5EF4-FFF2-40B4-BE49-F238E27FC236}">
                          <a16:creationId xmlns:a16="http://schemas.microsoft.com/office/drawing/2014/main" id="{7741BCF2-1207-0294-CB0E-EA4033E99A08}"/>
                        </a:ext>
                      </a:extLst>
                    </p:cNvPr>
                    <p:cNvSpPr txBox="1">
                      <a:spLocks noRot="1" noChangeAspect="1" noMove="1" noResize="1" noEditPoints="1" noAdjustHandles="1" noChangeArrowheads="1" noChangeShapeType="1" noTextEdit="1"/>
                    </p:cNvSpPr>
                    <p:nvPr/>
                  </p:nvSpPr>
                  <p:spPr>
                    <a:xfrm>
                      <a:off x="-641020" y="4920135"/>
                      <a:ext cx="1397504" cy="402931"/>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3" name="Metin kutusu 32">
                      <a:extLst>
                        <a:ext uri="{FF2B5EF4-FFF2-40B4-BE49-F238E27FC236}">
                          <a16:creationId xmlns:a16="http://schemas.microsoft.com/office/drawing/2014/main" id="{967A7528-CBE1-3519-F12D-33FDE2355C2C}"/>
                        </a:ext>
                      </a:extLst>
                    </p:cNvPr>
                    <p:cNvSpPr txBox="1"/>
                    <p:nvPr/>
                  </p:nvSpPr>
                  <p:spPr>
                    <a:xfrm>
                      <a:off x="1464343" y="4887830"/>
                      <a:ext cx="1378362" cy="4029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b="0" i="1" smtClean="0">
                                    <a:solidFill>
                                      <a:schemeClr val="accent2"/>
                                    </a:solidFill>
                                    <a:latin typeface="Cambria Math" panose="02040503050406030204" pitchFamily="18" charset="0"/>
                                  </a:rPr>
                                </m:ctrlPr>
                              </m:accPr>
                              <m:e>
                                <m:sSub>
                                  <m:sSubPr>
                                    <m:ctrlPr>
                                      <a:rPr lang="tr-TR" b="0" i="1" smtClean="0">
                                        <a:solidFill>
                                          <a:schemeClr val="accent2"/>
                                        </a:solidFill>
                                        <a:latin typeface="Cambria Math" panose="02040503050406030204" pitchFamily="18" charset="0"/>
                                      </a:rPr>
                                    </m:ctrlPr>
                                  </m:sSubPr>
                                  <m:e>
                                    <m:r>
                                      <a:rPr lang="tr-TR" b="0" i="1" smtClean="0">
                                        <a:solidFill>
                                          <a:schemeClr val="accent2"/>
                                        </a:solidFill>
                                        <a:latin typeface="Cambria Math" panose="02040503050406030204" pitchFamily="18" charset="0"/>
                                      </a:rPr>
                                      <m:t>𝐹</m:t>
                                    </m:r>
                                  </m:e>
                                  <m:sub>
                                    <m:r>
                                      <a:rPr lang="tr-TR" b="0" i="1" smtClean="0">
                                        <a:solidFill>
                                          <a:schemeClr val="accent2"/>
                                        </a:solidFill>
                                        <a:latin typeface="Cambria Math" panose="02040503050406030204" pitchFamily="18" charset="0"/>
                                      </a:rPr>
                                      <m:t>1</m:t>
                                    </m:r>
                                  </m:sub>
                                </m:sSub>
                              </m:e>
                            </m:acc>
                            <m:r>
                              <a:rPr lang="tr-TR" b="0" i="1" smtClean="0">
                                <a:solidFill>
                                  <a:schemeClr val="accent2"/>
                                </a:solidFill>
                                <a:latin typeface="Cambria Math" panose="02040503050406030204" pitchFamily="18" charset="0"/>
                              </a:rPr>
                              <m:t>=200 </m:t>
                            </m:r>
                            <m:r>
                              <a:rPr lang="tr-TR" b="0" i="1" smtClean="0">
                                <a:solidFill>
                                  <a:schemeClr val="accent2"/>
                                </a:solidFill>
                                <a:latin typeface="Cambria Math" panose="02040503050406030204" pitchFamily="18" charset="0"/>
                              </a:rPr>
                              <m:t>𝑁</m:t>
                            </m:r>
                          </m:oMath>
                        </m:oMathPara>
                      </a14:m>
                      <a:endParaRPr lang="tr-TR" dirty="0">
                        <a:solidFill>
                          <a:schemeClr val="accent2"/>
                        </a:solidFill>
                      </a:endParaRPr>
                    </a:p>
                  </p:txBody>
                </p:sp>
              </mc:Choice>
              <mc:Fallback xmlns="">
                <p:sp>
                  <p:nvSpPr>
                    <p:cNvPr id="33" name="Metin kutusu 32">
                      <a:extLst>
                        <a:ext uri="{FF2B5EF4-FFF2-40B4-BE49-F238E27FC236}">
                          <a16:creationId xmlns:a16="http://schemas.microsoft.com/office/drawing/2014/main" id="{967A7528-CBE1-3519-F12D-33FDE2355C2C}"/>
                        </a:ext>
                      </a:extLst>
                    </p:cNvPr>
                    <p:cNvSpPr txBox="1">
                      <a:spLocks noRot="1" noChangeAspect="1" noMove="1" noResize="1" noEditPoints="1" noAdjustHandles="1" noChangeArrowheads="1" noChangeShapeType="1" noTextEdit="1"/>
                    </p:cNvSpPr>
                    <p:nvPr/>
                  </p:nvSpPr>
                  <p:spPr>
                    <a:xfrm>
                      <a:off x="1464343" y="4887830"/>
                      <a:ext cx="1378362" cy="402931"/>
                    </a:xfrm>
                    <a:prstGeom prst="rect">
                      <a:avLst/>
                    </a:prstGeom>
                    <a:blipFill>
                      <a:blip r:embed="rId4"/>
                      <a:stretch>
                        <a:fillRect/>
                      </a:stretch>
                    </a:blipFill>
                  </p:spPr>
                  <p:txBody>
                    <a:bodyPr/>
                    <a:lstStyle/>
                    <a:p>
                      <a:r>
                        <a:rPr lang="tr-TR">
                          <a:noFill/>
                        </a:rPr>
                        <a:t> </a:t>
                      </a:r>
                    </a:p>
                  </p:txBody>
                </p:sp>
              </mc:Fallback>
            </mc:AlternateContent>
          </p:grpSp>
        </p:grpSp>
      </p:grpSp>
      <p:grpSp>
        <p:nvGrpSpPr>
          <p:cNvPr id="43" name="Grup 42">
            <a:extLst>
              <a:ext uri="{FF2B5EF4-FFF2-40B4-BE49-F238E27FC236}">
                <a16:creationId xmlns:a16="http://schemas.microsoft.com/office/drawing/2014/main" id="{1021FD0F-FE6B-42D2-4A7D-A085152922FD}"/>
              </a:ext>
            </a:extLst>
          </p:cNvPr>
          <p:cNvGrpSpPr/>
          <p:nvPr/>
        </p:nvGrpSpPr>
        <p:grpSpPr>
          <a:xfrm>
            <a:off x="991820" y="2661273"/>
            <a:ext cx="1851773" cy="3448902"/>
            <a:chOff x="174712" y="2552505"/>
            <a:chExt cx="1851773" cy="3448902"/>
          </a:xfrm>
        </p:grpSpPr>
        <p:cxnSp>
          <p:nvCxnSpPr>
            <p:cNvPr id="26" name="Düz Ok Bağlayıcısı 25">
              <a:extLst>
                <a:ext uri="{FF2B5EF4-FFF2-40B4-BE49-F238E27FC236}">
                  <a16:creationId xmlns:a16="http://schemas.microsoft.com/office/drawing/2014/main" id="{BAB9B2B4-F121-F41A-9537-F62A38709BAE}"/>
                </a:ext>
              </a:extLst>
            </p:cNvPr>
            <p:cNvCxnSpPr/>
            <p:nvPr/>
          </p:nvCxnSpPr>
          <p:spPr>
            <a:xfrm flipH="1" flipV="1">
              <a:off x="1040652" y="2556753"/>
              <a:ext cx="701276" cy="1727098"/>
            </a:xfrm>
            <a:prstGeom prst="straightConnector1">
              <a:avLst/>
            </a:prstGeom>
            <a:ln>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 name="Düz Ok Bağlayıcısı 26">
              <a:extLst>
                <a:ext uri="{FF2B5EF4-FFF2-40B4-BE49-F238E27FC236}">
                  <a16:creationId xmlns:a16="http://schemas.microsoft.com/office/drawing/2014/main" id="{2BF2196F-DB0F-98BC-FBEC-5098A5BDF134}"/>
                </a:ext>
              </a:extLst>
            </p:cNvPr>
            <p:cNvCxnSpPr>
              <a:cxnSpLocks/>
            </p:cNvCxnSpPr>
            <p:nvPr/>
          </p:nvCxnSpPr>
          <p:spPr>
            <a:xfrm flipV="1">
              <a:off x="337023" y="2552505"/>
              <a:ext cx="707635" cy="1741160"/>
            </a:xfrm>
            <a:prstGeom prst="straightConnector1">
              <a:avLst/>
            </a:prstGeom>
            <a:ln>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6" name="Metin kutusu 35">
                  <a:extLst>
                    <a:ext uri="{FF2B5EF4-FFF2-40B4-BE49-F238E27FC236}">
                      <a16:creationId xmlns:a16="http://schemas.microsoft.com/office/drawing/2014/main" id="{B2E1AF8A-CF35-511B-80EC-885EC5777C48}"/>
                    </a:ext>
                  </a:extLst>
                </p:cNvPr>
                <p:cNvSpPr txBox="1"/>
                <p:nvPr/>
              </p:nvSpPr>
              <p:spPr>
                <a:xfrm>
                  <a:off x="174712" y="2966757"/>
                  <a:ext cx="629816" cy="402931"/>
                </a:xfrm>
                <a:prstGeom prst="rect">
                  <a:avLst/>
                </a:prstGeom>
                <a:noFill/>
              </p:spPr>
              <p:txBody>
                <a:bodyPr wrap="square">
                  <a:spAutoFit/>
                </a:bodyPr>
                <a:lstStyle/>
                <a:p>
                  <a:r>
                    <a:rPr lang="tr-TR" b="0" dirty="0">
                      <a:solidFill>
                        <a:schemeClr val="tx1"/>
                      </a:solidFill>
                    </a:rPr>
                    <a:t>//</a:t>
                  </a:r>
                  <a14:m>
                    <m:oMath xmlns:m="http://schemas.openxmlformats.org/officeDocument/2006/math">
                      <m:acc>
                        <m:accPr>
                          <m:chr m:val="⃗"/>
                          <m:ctrlPr>
                            <a:rPr lang="tr-TR" b="0" i="1" smtClean="0">
                              <a:solidFill>
                                <a:schemeClr val="tx1"/>
                              </a:solidFill>
                              <a:latin typeface="Cambria Math" panose="02040503050406030204" pitchFamily="18" charset="0"/>
                            </a:rPr>
                          </m:ctrlPr>
                        </m:accPr>
                        <m:e>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𝐹</m:t>
                              </m:r>
                            </m:e>
                            <m:sub>
                              <m:r>
                                <a:rPr lang="tr-TR" b="0" i="1" smtClean="0">
                                  <a:solidFill>
                                    <a:schemeClr val="tx1"/>
                                  </a:solidFill>
                                  <a:latin typeface="Cambria Math" panose="02040503050406030204" pitchFamily="18" charset="0"/>
                                </a:rPr>
                                <m:t>1</m:t>
                              </m:r>
                            </m:sub>
                          </m:sSub>
                        </m:e>
                      </m:acc>
                    </m:oMath>
                  </a14:m>
                  <a:endParaRPr lang="tr-TR" dirty="0">
                    <a:solidFill>
                      <a:schemeClr val="tx1"/>
                    </a:solidFill>
                  </a:endParaRPr>
                </a:p>
              </p:txBody>
            </p:sp>
          </mc:Choice>
          <mc:Fallback xmlns="">
            <p:sp>
              <p:nvSpPr>
                <p:cNvPr id="36" name="Metin kutusu 35">
                  <a:extLst>
                    <a:ext uri="{FF2B5EF4-FFF2-40B4-BE49-F238E27FC236}">
                      <a16:creationId xmlns:a16="http://schemas.microsoft.com/office/drawing/2014/main" id="{B2E1AF8A-CF35-511B-80EC-885EC5777C48}"/>
                    </a:ext>
                  </a:extLst>
                </p:cNvPr>
                <p:cNvSpPr txBox="1">
                  <a:spLocks noRot="1" noChangeAspect="1" noMove="1" noResize="1" noEditPoints="1" noAdjustHandles="1" noChangeArrowheads="1" noChangeShapeType="1" noTextEdit="1"/>
                </p:cNvSpPr>
                <p:nvPr/>
              </p:nvSpPr>
              <p:spPr>
                <a:xfrm>
                  <a:off x="174712" y="2966757"/>
                  <a:ext cx="629816" cy="402931"/>
                </a:xfrm>
                <a:prstGeom prst="rect">
                  <a:avLst/>
                </a:prstGeom>
                <a:blipFill>
                  <a:blip r:embed="rId5"/>
                  <a:stretch>
                    <a:fillRect l="-8738" b="-2424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7" name="Metin kutusu 36">
                  <a:extLst>
                    <a:ext uri="{FF2B5EF4-FFF2-40B4-BE49-F238E27FC236}">
                      <a16:creationId xmlns:a16="http://schemas.microsoft.com/office/drawing/2014/main" id="{CD70F52D-1CD9-7828-1B7F-249AE708ED53}"/>
                    </a:ext>
                  </a:extLst>
                </p:cNvPr>
                <p:cNvSpPr txBox="1"/>
                <p:nvPr/>
              </p:nvSpPr>
              <p:spPr>
                <a:xfrm>
                  <a:off x="1396669" y="2984865"/>
                  <a:ext cx="629816" cy="402931"/>
                </a:xfrm>
                <a:prstGeom prst="rect">
                  <a:avLst/>
                </a:prstGeom>
                <a:noFill/>
              </p:spPr>
              <p:txBody>
                <a:bodyPr wrap="square">
                  <a:spAutoFit/>
                </a:bodyPr>
                <a:lstStyle/>
                <a:p>
                  <a:r>
                    <a:rPr lang="tr-TR" dirty="0">
                      <a:solidFill>
                        <a:schemeClr val="tx1"/>
                      </a:solidFill>
                    </a:rPr>
                    <a:t>//</a:t>
                  </a:r>
                  <a14:m>
                    <m:oMath xmlns:m="http://schemas.openxmlformats.org/officeDocument/2006/math">
                      <m:acc>
                        <m:accPr>
                          <m:chr m:val="⃗"/>
                          <m:ctrlPr>
                            <a:rPr lang="tr-TR" i="1" smtClean="0">
                              <a:solidFill>
                                <a:schemeClr val="tx1"/>
                              </a:solidFill>
                              <a:latin typeface="Cambria Math" panose="02040503050406030204" pitchFamily="18" charset="0"/>
                            </a:rPr>
                          </m:ctrlPr>
                        </m:accPr>
                        <m:e>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𝐹</m:t>
                              </m:r>
                            </m:e>
                            <m:sub>
                              <m:r>
                                <a:rPr lang="tr-TR" b="0" i="1" smtClean="0">
                                  <a:solidFill>
                                    <a:schemeClr val="tx1"/>
                                  </a:solidFill>
                                  <a:latin typeface="Cambria Math" panose="02040503050406030204" pitchFamily="18" charset="0"/>
                                </a:rPr>
                                <m:t>2</m:t>
                              </m:r>
                            </m:sub>
                          </m:sSub>
                        </m:e>
                      </m:acc>
                    </m:oMath>
                  </a14:m>
                  <a:endParaRPr lang="tr-TR" dirty="0">
                    <a:solidFill>
                      <a:schemeClr val="tx1"/>
                    </a:solidFill>
                  </a:endParaRPr>
                </a:p>
              </p:txBody>
            </p:sp>
          </mc:Choice>
          <mc:Fallback xmlns="">
            <p:sp>
              <p:nvSpPr>
                <p:cNvPr id="37" name="Metin kutusu 36">
                  <a:extLst>
                    <a:ext uri="{FF2B5EF4-FFF2-40B4-BE49-F238E27FC236}">
                      <a16:creationId xmlns:a16="http://schemas.microsoft.com/office/drawing/2014/main" id="{CD70F52D-1CD9-7828-1B7F-249AE708ED53}"/>
                    </a:ext>
                  </a:extLst>
                </p:cNvPr>
                <p:cNvSpPr txBox="1">
                  <a:spLocks noRot="1" noChangeAspect="1" noMove="1" noResize="1" noEditPoints="1" noAdjustHandles="1" noChangeArrowheads="1" noChangeShapeType="1" noTextEdit="1"/>
                </p:cNvSpPr>
                <p:nvPr/>
              </p:nvSpPr>
              <p:spPr>
                <a:xfrm>
                  <a:off x="1396669" y="2984865"/>
                  <a:ext cx="629816" cy="402931"/>
                </a:xfrm>
                <a:prstGeom prst="rect">
                  <a:avLst/>
                </a:prstGeom>
                <a:blipFill>
                  <a:blip r:embed="rId6"/>
                  <a:stretch>
                    <a:fillRect l="-7767" b="-2238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9" name="Metin kutusu 38">
                  <a:extLst>
                    <a:ext uri="{FF2B5EF4-FFF2-40B4-BE49-F238E27FC236}">
                      <a16:creationId xmlns:a16="http://schemas.microsoft.com/office/drawing/2014/main" id="{88883104-2B5B-6236-84CC-AA2B98B682F9}"/>
                    </a:ext>
                  </a:extLst>
                </p:cNvPr>
                <p:cNvSpPr txBox="1"/>
                <p:nvPr/>
              </p:nvSpPr>
              <p:spPr>
                <a:xfrm>
                  <a:off x="700704" y="3756039"/>
                  <a:ext cx="391165" cy="4029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b="0" i="1" smtClean="0">
                                <a:solidFill>
                                  <a:schemeClr val="tx2"/>
                                </a:solidFill>
                                <a:latin typeface="Cambria Math" panose="02040503050406030204" pitchFamily="18" charset="0"/>
                              </a:rPr>
                            </m:ctrlPr>
                          </m:accPr>
                          <m:e>
                            <m:r>
                              <a:rPr lang="tr-TR" b="0" i="1" smtClean="0">
                                <a:solidFill>
                                  <a:schemeClr val="tx2"/>
                                </a:solidFill>
                                <a:latin typeface="Cambria Math" panose="02040503050406030204" pitchFamily="18" charset="0"/>
                              </a:rPr>
                              <m:t>𝑅</m:t>
                            </m:r>
                          </m:e>
                        </m:acc>
                      </m:oMath>
                    </m:oMathPara>
                  </a14:m>
                  <a:endParaRPr lang="tr-TR" dirty="0">
                    <a:solidFill>
                      <a:schemeClr val="tx2"/>
                    </a:solidFill>
                  </a:endParaRPr>
                </a:p>
              </p:txBody>
            </p:sp>
          </mc:Choice>
          <mc:Fallback xmlns="">
            <p:sp>
              <p:nvSpPr>
                <p:cNvPr id="39" name="Metin kutusu 38">
                  <a:extLst>
                    <a:ext uri="{FF2B5EF4-FFF2-40B4-BE49-F238E27FC236}">
                      <a16:creationId xmlns:a16="http://schemas.microsoft.com/office/drawing/2014/main" id="{88883104-2B5B-6236-84CC-AA2B98B682F9}"/>
                    </a:ext>
                  </a:extLst>
                </p:cNvPr>
                <p:cNvSpPr txBox="1">
                  <a:spLocks noRot="1" noChangeAspect="1" noMove="1" noResize="1" noEditPoints="1" noAdjustHandles="1" noChangeArrowheads="1" noChangeShapeType="1" noTextEdit="1"/>
                </p:cNvSpPr>
                <p:nvPr/>
              </p:nvSpPr>
              <p:spPr>
                <a:xfrm>
                  <a:off x="700704" y="3756039"/>
                  <a:ext cx="391165" cy="402931"/>
                </a:xfrm>
                <a:prstGeom prst="rect">
                  <a:avLst/>
                </a:prstGeom>
                <a:blipFill>
                  <a:blip r:embed="rId7"/>
                  <a:stretch>
                    <a:fillRect/>
                  </a:stretch>
                </a:blipFill>
              </p:spPr>
              <p:txBody>
                <a:bodyPr/>
                <a:lstStyle/>
                <a:p>
                  <a:r>
                    <a:rPr lang="tr-TR">
                      <a:noFill/>
                    </a:rPr>
                    <a:t> </a:t>
                  </a:r>
                </a:p>
              </p:txBody>
            </p:sp>
          </mc:Fallback>
        </mc:AlternateContent>
        <p:cxnSp>
          <p:nvCxnSpPr>
            <p:cNvPr id="13" name="Düz Bağlayıcı 12">
              <a:extLst>
                <a:ext uri="{FF2B5EF4-FFF2-40B4-BE49-F238E27FC236}">
                  <a16:creationId xmlns:a16="http://schemas.microsoft.com/office/drawing/2014/main" id="{1A53BB52-90FB-73B1-7B17-E6D2823FE6D7}"/>
                </a:ext>
              </a:extLst>
            </p:cNvPr>
            <p:cNvCxnSpPr>
              <a:cxnSpLocks/>
            </p:cNvCxnSpPr>
            <p:nvPr/>
          </p:nvCxnSpPr>
          <p:spPr>
            <a:xfrm flipV="1">
              <a:off x="1040807" y="2552505"/>
              <a:ext cx="7856" cy="3448902"/>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Metin kutusu 39">
                <a:extLst>
                  <a:ext uri="{FF2B5EF4-FFF2-40B4-BE49-F238E27FC236}">
                    <a16:creationId xmlns:a16="http://schemas.microsoft.com/office/drawing/2014/main" id="{3A5506FF-08AF-F587-F185-29E805065E70}"/>
                  </a:ext>
                </a:extLst>
              </p:cNvPr>
              <p:cNvSpPr txBox="1"/>
              <p:nvPr/>
            </p:nvSpPr>
            <p:spPr>
              <a:xfrm>
                <a:off x="3760559" y="4014441"/>
                <a:ext cx="2255084" cy="27065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rPr>
                        <m:t>=2 ·(200 </m:t>
                      </m:r>
                      <m:r>
                        <a:rPr lang="tr-TR" b="0" i="1" smtClean="0">
                          <a:latin typeface="Cambria Math" panose="02040503050406030204" pitchFamily="18" charset="0"/>
                        </a:rPr>
                        <m:t>𝑐𝑜𝑠</m:t>
                      </m:r>
                      <m:r>
                        <a:rPr lang="tr-TR" b="0" i="1" smtClean="0">
                          <a:latin typeface="Cambria Math" panose="02040503050406030204" pitchFamily="18" charset="0"/>
                        </a:rPr>
                        <m:t>20)</m:t>
                      </m:r>
                    </m:oMath>
                  </m:oMathPara>
                </a14:m>
                <a:endParaRPr lang="tr-TR" baseline="-25000" dirty="0"/>
              </a:p>
            </p:txBody>
          </p:sp>
        </mc:Choice>
        <mc:Fallback xmlns="">
          <p:sp>
            <p:nvSpPr>
              <p:cNvPr id="40" name="Metin kutusu 39">
                <a:extLst>
                  <a:ext uri="{FF2B5EF4-FFF2-40B4-BE49-F238E27FC236}">
                    <a16:creationId xmlns:a16="http://schemas.microsoft.com/office/drawing/2014/main" id="{3A5506FF-08AF-F587-F185-29E805065E70}"/>
                  </a:ext>
                </a:extLst>
              </p:cNvPr>
              <p:cNvSpPr txBox="1">
                <a:spLocks noRot="1" noChangeAspect="1" noMove="1" noResize="1" noEditPoints="1" noAdjustHandles="1" noChangeArrowheads="1" noChangeShapeType="1" noTextEdit="1"/>
              </p:cNvSpPr>
              <p:nvPr/>
            </p:nvSpPr>
            <p:spPr>
              <a:xfrm>
                <a:off x="3760559" y="4014441"/>
                <a:ext cx="2255084" cy="270652"/>
              </a:xfrm>
              <a:prstGeom prst="rect">
                <a:avLst/>
              </a:prstGeom>
              <a:blipFill>
                <a:blip r:embed="rId8"/>
                <a:stretch>
                  <a:fillRect l="-3784" t="-2273" b="-4090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1" name="Metin kutusu 40">
                <a:extLst>
                  <a:ext uri="{FF2B5EF4-FFF2-40B4-BE49-F238E27FC236}">
                    <a16:creationId xmlns:a16="http://schemas.microsoft.com/office/drawing/2014/main" id="{E58F8241-DB68-1037-5B9B-149CF8C3ED84}"/>
                  </a:ext>
                </a:extLst>
              </p:cNvPr>
              <p:cNvSpPr txBox="1"/>
              <p:nvPr/>
            </p:nvSpPr>
            <p:spPr>
              <a:xfrm>
                <a:off x="3721270" y="4510276"/>
                <a:ext cx="1446845" cy="270652"/>
              </a:xfrm>
              <a:prstGeom prst="rect">
                <a:avLst/>
              </a:prstGeom>
              <a:noFill/>
              <a:ln>
                <a:solidFill>
                  <a:schemeClr val="accent2"/>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375,88 </m:t>
                      </m:r>
                      <m:r>
                        <a:rPr lang="tr-TR" b="0" i="1" smtClean="0">
                          <a:latin typeface="Cambria Math" panose="02040503050406030204" pitchFamily="18" charset="0"/>
                        </a:rPr>
                        <m:t>𝑁</m:t>
                      </m:r>
                    </m:oMath>
                  </m:oMathPara>
                </a14:m>
                <a:endParaRPr lang="tr-TR" baseline="-25000" dirty="0"/>
              </a:p>
            </p:txBody>
          </p:sp>
        </mc:Choice>
        <mc:Fallback xmlns="">
          <p:sp>
            <p:nvSpPr>
              <p:cNvPr id="41" name="Metin kutusu 40">
                <a:extLst>
                  <a:ext uri="{FF2B5EF4-FFF2-40B4-BE49-F238E27FC236}">
                    <a16:creationId xmlns:a16="http://schemas.microsoft.com/office/drawing/2014/main" id="{E58F8241-DB68-1037-5B9B-149CF8C3ED84}"/>
                  </a:ext>
                </a:extLst>
              </p:cNvPr>
              <p:cNvSpPr txBox="1">
                <a:spLocks noRot="1" noChangeAspect="1" noMove="1" noResize="1" noEditPoints="1" noAdjustHandles="1" noChangeArrowheads="1" noChangeShapeType="1" noTextEdit="1"/>
              </p:cNvSpPr>
              <p:nvPr/>
            </p:nvSpPr>
            <p:spPr>
              <a:xfrm>
                <a:off x="3721270" y="4510276"/>
                <a:ext cx="1446845" cy="270652"/>
              </a:xfrm>
              <a:prstGeom prst="rect">
                <a:avLst/>
              </a:prstGeom>
              <a:blipFill>
                <a:blip r:embed="rId9"/>
                <a:stretch>
                  <a:fillRect l="-2083" r="-2083" b="-10870"/>
                </a:stretch>
              </a:blipFill>
              <a:ln>
                <a:solidFill>
                  <a:schemeClr val="accent2"/>
                </a:solidFill>
              </a:ln>
            </p:spPr>
            <p:txBody>
              <a:bodyPr/>
              <a:lstStyle/>
              <a:p>
                <a:r>
                  <a:rPr lang="tr-TR">
                    <a:noFill/>
                  </a:rPr>
                  <a:t> </a:t>
                </a:r>
              </a:p>
            </p:txBody>
          </p:sp>
        </mc:Fallback>
      </mc:AlternateContent>
      <p:sp>
        <p:nvSpPr>
          <p:cNvPr id="44" name="Metin kutusu 43">
            <a:extLst>
              <a:ext uri="{FF2B5EF4-FFF2-40B4-BE49-F238E27FC236}">
                <a16:creationId xmlns:a16="http://schemas.microsoft.com/office/drawing/2014/main" id="{CE913B0C-4FD4-8277-E3A8-C6A4B0056F1E}"/>
              </a:ext>
            </a:extLst>
          </p:cNvPr>
          <p:cNvSpPr txBox="1"/>
          <p:nvPr/>
        </p:nvSpPr>
        <p:spPr>
          <a:xfrm>
            <a:off x="319384" y="2257292"/>
            <a:ext cx="4572000" cy="369332"/>
          </a:xfrm>
          <a:prstGeom prst="rect">
            <a:avLst/>
          </a:prstGeom>
          <a:noFill/>
        </p:spPr>
        <p:txBody>
          <a:bodyPr wrap="square">
            <a:spAutoFit/>
          </a:bodyPr>
          <a:lstStyle/>
          <a:p>
            <a:r>
              <a:rPr lang="tr-TR" b="1" dirty="0">
                <a:solidFill>
                  <a:schemeClr val="accent2"/>
                </a:solidFill>
              </a:rPr>
              <a:t>Çözüm: </a:t>
            </a:r>
            <a:endParaRPr lang="tr-TR" dirty="0"/>
          </a:p>
        </p:txBody>
      </p:sp>
      <p:grpSp>
        <p:nvGrpSpPr>
          <p:cNvPr id="48" name="Grup 47">
            <a:extLst>
              <a:ext uri="{FF2B5EF4-FFF2-40B4-BE49-F238E27FC236}">
                <a16:creationId xmlns:a16="http://schemas.microsoft.com/office/drawing/2014/main" id="{A668CBFC-72BA-D429-4A48-D4B355B37513}"/>
              </a:ext>
            </a:extLst>
          </p:cNvPr>
          <p:cNvGrpSpPr/>
          <p:nvPr/>
        </p:nvGrpSpPr>
        <p:grpSpPr>
          <a:xfrm>
            <a:off x="6026873" y="548680"/>
            <a:ext cx="2247768" cy="4300411"/>
            <a:chOff x="5849226" y="462511"/>
            <a:chExt cx="2247768" cy="4300411"/>
          </a:xfrm>
        </p:grpSpPr>
        <p:pic>
          <p:nvPicPr>
            <p:cNvPr id="1026" name="Picture 2" descr="An Achilles tendon is shown in the figure with two forces acting upward, one at an angle of plus twenty degrees, one at minus twenty degrees. F sub one, equal to two hundred newtons, is shown by a vector making an angle twenty degrees toward the right with the vertical, and F sub two, equal to two hundred newtons, is shown making an angle of twenty degrees left from the vertical.">
              <a:extLst>
                <a:ext uri="{FF2B5EF4-FFF2-40B4-BE49-F238E27FC236}">
                  <a16:creationId xmlns:a16="http://schemas.microsoft.com/office/drawing/2014/main" id="{592ACEF3-D515-06CC-97EB-7BBA2749814B}"/>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868144" y="476672"/>
              <a:ext cx="2228850" cy="4286250"/>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Düz Ok Bağlayıcısı 45">
              <a:extLst>
                <a:ext uri="{FF2B5EF4-FFF2-40B4-BE49-F238E27FC236}">
                  <a16:creationId xmlns:a16="http://schemas.microsoft.com/office/drawing/2014/main" id="{2167F71D-389E-15CF-76CE-D803664A418C}"/>
                </a:ext>
              </a:extLst>
            </p:cNvPr>
            <p:cNvCxnSpPr/>
            <p:nvPr/>
          </p:nvCxnSpPr>
          <p:spPr>
            <a:xfrm>
              <a:off x="5849226" y="470366"/>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Düz Ok Bağlayıcısı 46">
              <a:extLst>
                <a:ext uri="{FF2B5EF4-FFF2-40B4-BE49-F238E27FC236}">
                  <a16:creationId xmlns:a16="http://schemas.microsoft.com/office/drawing/2014/main" id="{BF581670-5391-291E-899D-46414DDBF4CC}"/>
                </a:ext>
              </a:extLst>
            </p:cNvPr>
            <p:cNvCxnSpPr/>
            <p:nvPr/>
          </p:nvCxnSpPr>
          <p:spPr>
            <a:xfrm>
              <a:off x="7209320" y="462511"/>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119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 calcmode="lin" valueType="num">
                                      <p:cBhvr>
                                        <p:cTn id="29" dur="1000" fill="hold"/>
                                        <p:tgtEl>
                                          <p:spTgt spid="41"/>
                                        </p:tgtEl>
                                        <p:attrNameLst>
                                          <p:attrName>style.rotation</p:attrName>
                                        </p:attrNameLst>
                                      </p:cBhvr>
                                      <p:tavLst>
                                        <p:tav tm="0">
                                          <p:val>
                                            <p:fltVal val="90"/>
                                          </p:val>
                                        </p:tav>
                                        <p:tav tm="100000">
                                          <p:val>
                                            <p:fltVal val="0"/>
                                          </p:val>
                                        </p:tav>
                                      </p:tavLst>
                                    </p:anim>
                                    <p:animEffect transition="in" filter="fade">
                                      <p:cBhvr>
                                        <p:cTn id="3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0" grpId="0"/>
      <p:bldP spid="4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kdörtgen 42"/>
          <p:cNvSpPr/>
          <p:nvPr/>
        </p:nvSpPr>
        <p:spPr>
          <a:xfrm>
            <a:off x="584558" y="260648"/>
            <a:ext cx="6624736" cy="464871"/>
          </a:xfrm>
          <a:prstGeom prst="rect">
            <a:avLst/>
          </a:prstGeom>
        </p:spPr>
        <p:txBody>
          <a:bodyPr wrap="square">
            <a:spAutoFit/>
          </a:bodyPr>
          <a:lstStyle/>
          <a:p>
            <a:pPr>
              <a:lnSpc>
                <a:spcPct val="150000"/>
              </a:lnSpc>
            </a:pPr>
            <a:r>
              <a:rPr lang="tr-TR" b="1" dirty="0">
                <a:solidFill>
                  <a:schemeClr val="accent2"/>
                </a:solidFill>
              </a:rPr>
              <a:t>Bir vektörün bir </a:t>
            </a:r>
            <a:r>
              <a:rPr lang="tr-TR" b="1" dirty="0" err="1">
                <a:solidFill>
                  <a:schemeClr val="accent2"/>
                </a:solidFill>
              </a:rPr>
              <a:t>skalerle</a:t>
            </a:r>
            <a:r>
              <a:rPr lang="tr-TR" b="1" dirty="0">
                <a:solidFill>
                  <a:schemeClr val="accent2"/>
                </a:solidFill>
              </a:rPr>
              <a:t> (bir katsayı ile) çarpımı: </a:t>
            </a:r>
            <a:endParaRPr lang="tr-TR" dirty="0">
              <a:solidFill>
                <a:schemeClr val="accent2"/>
              </a:solidFill>
            </a:endParaRPr>
          </a:p>
        </p:txBody>
      </p:sp>
      <p:sp>
        <p:nvSpPr>
          <p:cNvPr id="4" name="Dikdörtgen 3"/>
          <p:cNvSpPr/>
          <p:nvPr/>
        </p:nvSpPr>
        <p:spPr>
          <a:xfrm>
            <a:off x="920726" y="911605"/>
            <a:ext cx="7203371" cy="2169825"/>
          </a:xfrm>
          <a:prstGeom prst="rect">
            <a:avLst/>
          </a:prstGeom>
        </p:spPr>
        <p:txBody>
          <a:bodyPr wrap="square">
            <a:spAutoFit/>
          </a:bodyPr>
          <a:lstStyle/>
          <a:p>
            <a:pPr marL="342900" indent="-342900">
              <a:lnSpc>
                <a:spcPct val="150000"/>
              </a:lnSpc>
              <a:buFont typeface="Arial" panose="020B0604020202020204" pitchFamily="34" charset="0"/>
              <a:buChar char="•"/>
            </a:pPr>
            <a:r>
              <a:rPr lang="tr-TR" dirty="0"/>
              <a:t>Sonuç, başka bir vektördür.  </a:t>
            </a:r>
          </a:p>
          <a:p>
            <a:pPr marL="342900" indent="-342900">
              <a:lnSpc>
                <a:spcPct val="150000"/>
              </a:lnSpc>
              <a:buFont typeface="Arial" panose="020B0604020202020204" pitchFamily="34" charset="0"/>
              <a:buChar char="•"/>
            </a:pPr>
            <a:r>
              <a:rPr lang="tr-TR" dirty="0"/>
              <a:t>Sonuç vektörün şiddeti =  (çarpılan vektörün şiddeti) x (katsayı)</a:t>
            </a:r>
          </a:p>
          <a:p>
            <a:pPr marL="342900" indent="-342900">
              <a:lnSpc>
                <a:spcPct val="150000"/>
              </a:lnSpc>
              <a:buFont typeface="Arial" panose="020B0604020202020204" pitchFamily="34" charset="0"/>
              <a:buChar char="•"/>
            </a:pPr>
            <a:r>
              <a:rPr lang="tr-TR" dirty="0"/>
              <a:t>Sonuç vektörü, ilk vektöre paraleldir ancak yönü değişebilir.</a:t>
            </a:r>
          </a:p>
          <a:p>
            <a:pPr marL="342900" indent="-342900">
              <a:lnSpc>
                <a:spcPct val="150000"/>
              </a:lnSpc>
              <a:buFont typeface="Arial" panose="020B0604020202020204" pitchFamily="34" charset="0"/>
              <a:buChar char="•"/>
            </a:pPr>
            <a:r>
              <a:rPr lang="tr-TR" dirty="0"/>
              <a:t>Eğer çarpım katsayısı pozitif ise sonuç vektörü aynı yönde, katsayı negatif ise zıt yönde (180 derece ters) olur. </a:t>
            </a:r>
          </a:p>
        </p:txBody>
      </p:sp>
      <mc:AlternateContent xmlns:mc="http://schemas.openxmlformats.org/markup-compatibility/2006" xmlns:a14="http://schemas.microsoft.com/office/drawing/2010/main">
        <mc:Choice Requires="a14">
          <p:sp>
            <p:nvSpPr>
              <p:cNvPr id="3" name="Metin kutusu 2"/>
              <p:cNvSpPr txBox="1"/>
              <p:nvPr/>
            </p:nvSpPr>
            <p:spPr>
              <a:xfrm rot="19154431">
                <a:off x="3343202" y="3591447"/>
                <a:ext cx="1173661"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3</m:t>
                      </m:r>
                      <m:r>
                        <a:rPr lang="tr-TR" b="0" i="1" smtClean="0">
                          <a:latin typeface="Cambria Math"/>
                        </a:rPr>
                        <m:t>.</m:t>
                      </m:r>
                      <m:acc>
                        <m:accPr>
                          <m:chr m:val="⃗"/>
                          <m:ctrlPr>
                            <a:rPr lang="tr-TR" i="1" smtClean="0">
                              <a:latin typeface="Cambria Math" panose="02040503050406030204" pitchFamily="18" charset="0"/>
                            </a:rPr>
                          </m:ctrlPr>
                        </m:accPr>
                        <m:e>
                          <m:r>
                            <a:rPr lang="tr-TR" i="1">
                              <a:latin typeface="Cambria Math"/>
                            </a:rPr>
                            <m:t> </m:t>
                          </m:r>
                          <m:r>
                            <a:rPr lang="tr-TR" b="0" i="1" smtClean="0">
                              <a:latin typeface="Cambria Math"/>
                            </a:rPr>
                            <m:t>𝑉</m:t>
                          </m:r>
                        </m:e>
                      </m:acc>
                    </m:oMath>
                  </m:oMathPara>
                </a14:m>
                <a:endParaRPr lang="tr-TR" dirty="0"/>
              </a:p>
            </p:txBody>
          </p:sp>
        </mc:Choice>
        <mc:Fallback xmlns="">
          <p:sp>
            <p:nvSpPr>
              <p:cNvPr id="3" name="Metin kutusu 2"/>
              <p:cNvSpPr txBox="1">
                <a:spLocks noRot="1" noChangeAspect="1" noMove="1" noResize="1" noEditPoints="1" noAdjustHandles="1" noChangeArrowheads="1" noChangeShapeType="1" noTextEdit="1"/>
              </p:cNvSpPr>
              <p:nvPr/>
            </p:nvSpPr>
            <p:spPr>
              <a:xfrm rot="19154431">
                <a:off x="3343202" y="3591447"/>
                <a:ext cx="1173661" cy="402931"/>
              </a:xfrm>
              <a:prstGeom prst="rect">
                <a:avLst/>
              </a:prstGeom>
              <a:blipFill>
                <a:blip r:embed="rId2"/>
                <a:stretch>
                  <a:fillRect/>
                </a:stretch>
              </a:blipFill>
            </p:spPr>
            <p:txBody>
              <a:bodyPr/>
              <a:lstStyle/>
              <a:p>
                <a:r>
                  <a:rPr lang="tr-TR">
                    <a:noFill/>
                  </a:rPr>
                  <a:t> </a:t>
                </a:r>
              </a:p>
            </p:txBody>
          </p:sp>
        </mc:Fallback>
      </mc:AlternateContent>
      <p:sp>
        <p:nvSpPr>
          <p:cNvPr id="2" name="Altbilgi Yer Tutucusu 1"/>
          <p:cNvSpPr>
            <a:spLocks noGrp="1"/>
          </p:cNvSpPr>
          <p:nvPr>
            <p:ph type="ftr" sz="quarter" idx="11"/>
          </p:nvPr>
        </p:nvSpPr>
        <p:spPr/>
        <p:txBody>
          <a:bodyPr/>
          <a:lstStyle/>
          <a:p>
            <a:r>
              <a:rPr lang="tr-TR"/>
              <a:t>Dr. Ali Tekin GÜNER - BİYOMEKANİK</a:t>
            </a:r>
          </a:p>
        </p:txBody>
      </p:sp>
      <p:sp>
        <p:nvSpPr>
          <p:cNvPr id="7" name="Slayt Numarası Yer Tutucusu 6"/>
          <p:cNvSpPr>
            <a:spLocks noGrp="1"/>
          </p:cNvSpPr>
          <p:nvPr>
            <p:ph type="sldNum" sz="quarter" idx="12"/>
          </p:nvPr>
        </p:nvSpPr>
        <p:spPr/>
        <p:txBody>
          <a:bodyPr/>
          <a:lstStyle/>
          <a:p>
            <a:fld id="{60FF87A7-9A7A-4B3D-9625-8440EC4947F9}" type="slidenum">
              <a:rPr lang="tr-TR" smtClean="0"/>
              <a:pPr/>
              <a:t>53</a:t>
            </a:fld>
            <a:endParaRPr lang="tr-TR"/>
          </a:p>
        </p:txBody>
      </p:sp>
      <p:cxnSp>
        <p:nvCxnSpPr>
          <p:cNvPr id="10" name="Düz Ok Bağlayıcısı 9"/>
          <p:cNvCxnSpPr/>
          <p:nvPr/>
        </p:nvCxnSpPr>
        <p:spPr>
          <a:xfrm flipV="1">
            <a:off x="2013007" y="3710423"/>
            <a:ext cx="431829" cy="36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Dikdörtgen 5"/>
              <p:cNvSpPr/>
              <p:nvPr/>
            </p:nvSpPr>
            <p:spPr>
              <a:xfrm rot="19396101">
                <a:off x="1787176" y="3574019"/>
                <a:ext cx="451662"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a:rPr>
                            <m:t> </m:t>
                          </m:r>
                          <m:r>
                            <a:rPr lang="tr-TR" i="1">
                              <a:latin typeface="Cambria Math"/>
                            </a:rPr>
                            <m:t>𝑉</m:t>
                          </m:r>
                        </m:e>
                      </m:acc>
                    </m:oMath>
                  </m:oMathPara>
                </a14:m>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rot="19396101">
                <a:off x="1787176" y="3574019"/>
                <a:ext cx="451662" cy="402931"/>
              </a:xfrm>
              <a:prstGeom prst="rect">
                <a:avLst/>
              </a:prstGeom>
              <a:blipFill>
                <a:blip r:embed="rId3"/>
                <a:stretch>
                  <a:fillRect/>
                </a:stretch>
              </a:blipFill>
            </p:spPr>
            <p:txBody>
              <a:bodyPr/>
              <a:lstStyle/>
              <a:p>
                <a:r>
                  <a:rPr lang="tr-TR">
                    <a:noFill/>
                  </a:rPr>
                  <a:t> </a:t>
                </a:r>
              </a:p>
            </p:txBody>
          </p:sp>
        </mc:Fallback>
      </mc:AlternateContent>
      <p:cxnSp>
        <p:nvCxnSpPr>
          <p:cNvPr id="13" name="Düz Ok Bağlayıcısı 12"/>
          <p:cNvCxnSpPr/>
          <p:nvPr/>
        </p:nvCxnSpPr>
        <p:spPr>
          <a:xfrm flipV="1">
            <a:off x="3407405" y="3457105"/>
            <a:ext cx="1285344" cy="1186402"/>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flipH="1">
            <a:off x="5181140" y="3399818"/>
            <a:ext cx="2241892" cy="2363556"/>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Metin kutusu 17"/>
              <p:cNvSpPr txBox="1"/>
              <p:nvPr/>
            </p:nvSpPr>
            <p:spPr>
              <a:xfrm rot="18878965">
                <a:off x="5581628" y="4068023"/>
                <a:ext cx="1173661"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−5</m:t>
                      </m:r>
                      <m:r>
                        <a:rPr lang="tr-TR" b="0" i="1" smtClean="0">
                          <a:latin typeface="Cambria Math"/>
                        </a:rPr>
                        <m:t>.</m:t>
                      </m:r>
                      <m:acc>
                        <m:accPr>
                          <m:chr m:val="⃗"/>
                          <m:ctrlPr>
                            <a:rPr lang="tr-TR" i="1" smtClean="0">
                              <a:latin typeface="Cambria Math" panose="02040503050406030204" pitchFamily="18" charset="0"/>
                            </a:rPr>
                          </m:ctrlPr>
                        </m:accPr>
                        <m:e>
                          <m:r>
                            <a:rPr lang="tr-TR" i="1">
                              <a:latin typeface="Cambria Math"/>
                            </a:rPr>
                            <m:t> </m:t>
                          </m:r>
                          <m:r>
                            <a:rPr lang="tr-TR" b="0" i="1" smtClean="0">
                              <a:latin typeface="Cambria Math"/>
                            </a:rPr>
                            <m:t>𝑉</m:t>
                          </m:r>
                        </m:e>
                      </m:acc>
                    </m:oMath>
                  </m:oMathPara>
                </a14:m>
                <a:endParaRPr lang="tr-TR" dirty="0"/>
              </a:p>
            </p:txBody>
          </p:sp>
        </mc:Choice>
        <mc:Fallback xmlns="">
          <p:sp>
            <p:nvSpPr>
              <p:cNvPr id="18" name="Metin kutusu 17"/>
              <p:cNvSpPr txBox="1">
                <a:spLocks noRot="1" noChangeAspect="1" noMove="1" noResize="1" noEditPoints="1" noAdjustHandles="1" noChangeArrowheads="1" noChangeShapeType="1" noTextEdit="1"/>
              </p:cNvSpPr>
              <p:nvPr/>
            </p:nvSpPr>
            <p:spPr>
              <a:xfrm rot="18878965">
                <a:off x="5581628" y="4068023"/>
                <a:ext cx="1173661" cy="402931"/>
              </a:xfrm>
              <a:prstGeom prst="rect">
                <a:avLst/>
              </a:prstGeom>
              <a:blipFill>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93790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3"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kdörtgen 42"/>
          <p:cNvSpPr/>
          <p:nvPr/>
        </p:nvSpPr>
        <p:spPr>
          <a:xfrm>
            <a:off x="872976" y="794971"/>
            <a:ext cx="7560840" cy="1892826"/>
          </a:xfrm>
          <a:prstGeom prst="rect">
            <a:avLst/>
          </a:prstGeom>
        </p:spPr>
        <p:txBody>
          <a:bodyPr wrap="square">
            <a:spAutoFit/>
          </a:bodyPr>
          <a:lstStyle/>
          <a:p>
            <a:pPr marL="285750" indent="-285750">
              <a:lnSpc>
                <a:spcPct val="150000"/>
              </a:lnSpc>
              <a:buFont typeface="Wingdings" panose="05000000000000000000" pitchFamily="2" charset="2"/>
              <a:buChar char="§"/>
            </a:pPr>
            <a:r>
              <a:rPr lang="tr-TR" dirty="0"/>
              <a:t>Sonuç bir </a:t>
            </a:r>
            <a:r>
              <a:rPr lang="tr-TR" dirty="0" err="1"/>
              <a:t>skalerdir</a:t>
            </a:r>
            <a:r>
              <a:rPr lang="tr-TR" dirty="0"/>
              <a:t> (bir sayıdır). </a:t>
            </a:r>
          </a:p>
          <a:p>
            <a:pPr marL="285750" indent="-285750">
              <a:lnSpc>
                <a:spcPct val="150000"/>
              </a:lnSpc>
              <a:buFont typeface="Wingdings" panose="05000000000000000000" pitchFamily="2" charset="2"/>
              <a:buChar char="§"/>
            </a:pPr>
            <a:r>
              <a:rPr lang="tr-TR" dirty="0"/>
              <a:t>Bu  sayı; her iki vektörün şiddetleri ve aralarındaki açının </a:t>
            </a:r>
            <a:r>
              <a:rPr lang="tr-TR" dirty="0" err="1"/>
              <a:t>cosinüsünün</a:t>
            </a:r>
            <a:r>
              <a:rPr lang="tr-TR" dirty="0"/>
              <a:t> çarpılmasıyla bulunur.  </a:t>
            </a:r>
          </a:p>
          <a:p>
            <a:pPr marL="285750" indent="-285750">
              <a:lnSpc>
                <a:spcPct val="150000"/>
              </a:lnSpc>
              <a:buFont typeface="Wingdings" panose="05000000000000000000" pitchFamily="2" charset="2"/>
              <a:buChar char="§"/>
            </a:pPr>
            <a:r>
              <a:rPr lang="tr-TR" dirty="0" err="1"/>
              <a:t>Skaler</a:t>
            </a:r>
            <a:r>
              <a:rPr lang="tr-TR" dirty="0"/>
              <a:t> çarpımda arada  ‘ </a:t>
            </a:r>
            <a:r>
              <a:rPr lang="tr-TR" sz="2400" b="1" dirty="0"/>
              <a:t>.</a:t>
            </a:r>
            <a:r>
              <a:rPr lang="tr-TR" sz="2400" dirty="0"/>
              <a:t> </a:t>
            </a:r>
            <a:r>
              <a:rPr lang="tr-TR" dirty="0"/>
              <a:t>‘ ( nokta) kullanılır.</a:t>
            </a:r>
          </a:p>
        </p:txBody>
      </p:sp>
      <p:pic>
        <p:nvPicPr>
          <p:cNvPr id="512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027" y="2784446"/>
            <a:ext cx="18669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ltbilgi Yer Tutucusu 9"/>
          <p:cNvSpPr>
            <a:spLocks noGrp="1"/>
          </p:cNvSpPr>
          <p:nvPr>
            <p:ph type="ftr" sz="quarter" idx="11"/>
          </p:nvPr>
        </p:nvSpPr>
        <p:spPr/>
        <p:txBody>
          <a:bodyPr/>
          <a:lstStyle/>
          <a:p>
            <a:r>
              <a:rPr lang="tr-TR"/>
              <a:t>Dr. Ali Tekin GÜNER - BİYOMEKANİK</a:t>
            </a:r>
          </a:p>
        </p:txBody>
      </p:sp>
      <p:sp>
        <p:nvSpPr>
          <p:cNvPr id="11" name="Slayt Numarası Yer Tutucusu 10"/>
          <p:cNvSpPr>
            <a:spLocks noGrp="1"/>
          </p:cNvSpPr>
          <p:nvPr>
            <p:ph type="sldNum" sz="quarter" idx="12"/>
          </p:nvPr>
        </p:nvSpPr>
        <p:spPr/>
        <p:txBody>
          <a:bodyPr/>
          <a:lstStyle/>
          <a:p>
            <a:fld id="{60FF87A7-9A7A-4B3D-9625-8440EC4947F9}" type="slidenum">
              <a:rPr lang="tr-TR" smtClean="0"/>
              <a:pPr/>
              <a:t>54</a:t>
            </a:fld>
            <a:endParaRPr lang="tr-TR"/>
          </a:p>
        </p:txBody>
      </p:sp>
      <p:sp>
        <p:nvSpPr>
          <p:cNvPr id="2" name="Dikdörtgen 1"/>
          <p:cNvSpPr/>
          <p:nvPr/>
        </p:nvSpPr>
        <p:spPr>
          <a:xfrm>
            <a:off x="611560" y="260648"/>
            <a:ext cx="4374467" cy="464871"/>
          </a:xfrm>
          <a:prstGeom prst="rect">
            <a:avLst/>
          </a:prstGeom>
        </p:spPr>
        <p:txBody>
          <a:bodyPr wrap="none">
            <a:spAutoFit/>
          </a:bodyPr>
          <a:lstStyle/>
          <a:p>
            <a:pPr>
              <a:lnSpc>
                <a:spcPct val="150000"/>
              </a:lnSpc>
            </a:pPr>
            <a:r>
              <a:rPr lang="tr-TR" b="1" dirty="0">
                <a:solidFill>
                  <a:schemeClr val="accent2"/>
                </a:solidFill>
              </a:rPr>
              <a:t>İki vektörün birbirleriyle skaler çarpımı (.) : </a:t>
            </a:r>
          </a:p>
        </p:txBody>
      </p:sp>
      <p:sp>
        <p:nvSpPr>
          <p:cNvPr id="4" name="Metin kutusu 3"/>
          <p:cNvSpPr txBox="1"/>
          <p:nvPr/>
        </p:nvSpPr>
        <p:spPr>
          <a:xfrm>
            <a:off x="435327" y="4794685"/>
            <a:ext cx="4752528" cy="369332"/>
          </a:xfrm>
          <a:prstGeom prst="rect">
            <a:avLst/>
          </a:prstGeom>
          <a:noFill/>
        </p:spPr>
        <p:txBody>
          <a:bodyPr wrap="square" rtlCol="0">
            <a:spAutoFit/>
          </a:bodyPr>
          <a:lstStyle/>
          <a:p>
            <a:r>
              <a:rPr lang="tr-TR" dirty="0"/>
              <a:t>Şiddetler : A = 5,  B = 4  ve  </a:t>
            </a:r>
            <a:r>
              <a:rPr lang="tr-TR" dirty="0">
                <a:latin typeface="Symbol" panose="05050102010706020507" pitchFamily="18" charset="2"/>
              </a:rPr>
              <a:t>q = 60</a:t>
            </a:r>
            <a:r>
              <a:rPr lang="tr-TR" baseline="30000" dirty="0">
                <a:latin typeface="Symbol" panose="05050102010706020507" pitchFamily="18" charset="2"/>
              </a:rPr>
              <a:t>o</a:t>
            </a:r>
            <a:r>
              <a:rPr lang="tr-TR" dirty="0">
                <a:latin typeface="Symbol" panose="05050102010706020507" pitchFamily="18" charset="2"/>
              </a:rPr>
              <a:t> </a:t>
            </a:r>
          </a:p>
        </p:txBody>
      </p:sp>
      <p:sp>
        <p:nvSpPr>
          <p:cNvPr id="5" name="Sağ Ok 4"/>
          <p:cNvSpPr/>
          <p:nvPr/>
        </p:nvSpPr>
        <p:spPr>
          <a:xfrm>
            <a:off x="3992831" y="4904227"/>
            <a:ext cx="682814" cy="150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 name="Metin kutusu 11"/>
              <p:cNvSpPr txBox="1"/>
              <p:nvPr/>
            </p:nvSpPr>
            <p:spPr>
              <a:xfrm>
                <a:off x="5326628" y="4729899"/>
                <a:ext cx="2015616" cy="402931"/>
              </a:xfrm>
              <a:prstGeom prst="rect">
                <a:avLst/>
              </a:prstGeom>
              <a:noFill/>
            </p:spPr>
            <p:txBody>
              <a:bodyPr wrap="none" rtlCol="0">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𝐵</m:t>
                        </m:r>
                      </m:e>
                    </m:acc>
                  </m:oMath>
                </a14:m>
                <a:r>
                  <a:rPr lang="tr-TR" dirty="0"/>
                  <a:t> = 5.4.Cos60</a:t>
                </a:r>
                <a:r>
                  <a:rPr lang="tr-TR" baseline="30000" dirty="0"/>
                  <a:t>o</a:t>
                </a:r>
                <a:r>
                  <a:rPr lang="tr-TR" dirty="0"/>
                  <a:t> = 10</a:t>
                </a:r>
              </a:p>
            </p:txBody>
          </p:sp>
        </mc:Choice>
        <mc:Fallback xmlns="">
          <p:sp>
            <p:nvSpPr>
              <p:cNvPr id="12" name="Metin kutusu 11"/>
              <p:cNvSpPr txBox="1">
                <a:spLocks noRot="1" noChangeAspect="1" noMove="1" noResize="1" noEditPoints="1" noAdjustHandles="1" noChangeArrowheads="1" noChangeShapeType="1" noTextEdit="1"/>
              </p:cNvSpPr>
              <p:nvPr/>
            </p:nvSpPr>
            <p:spPr>
              <a:xfrm>
                <a:off x="5326628" y="4729899"/>
                <a:ext cx="2015616" cy="402931"/>
              </a:xfrm>
              <a:prstGeom prst="rect">
                <a:avLst/>
              </a:prstGeom>
              <a:blipFill>
                <a:blip r:embed="rId3"/>
                <a:stretch>
                  <a:fillRect r="-1818" b="-2424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Metin kutusu 12"/>
              <p:cNvSpPr txBox="1"/>
              <p:nvPr/>
            </p:nvSpPr>
            <p:spPr>
              <a:xfrm>
                <a:off x="5047080" y="4725144"/>
                <a:ext cx="461024" cy="404791"/>
              </a:xfrm>
              <a:prstGeom prst="rect">
                <a:avLst/>
              </a:prstGeom>
              <a:noFill/>
            </p:spPr>
            <p:txBody>
              <a:bodyPr wrap="none" rtlCol="0">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𝐴</m:t>
                        </m:r>
                      </m:e>
                    </m:acc>
                  </m:oMath>
                </a14:m>
                <a:r>
                  <a:rPr lang="tr-TR" dirty="0"/>
                  <a:t> .</a:t>
                </a:r>
              </a:p>
            </p:txBody>
          </p:sp>
        </mc:Choice>
        <mc:Fallback xmlns="">
          <p:sp>
            <p:nvSpPr>
              <p:cNvPr id="13" name="Metin kutusu 12"/>
              <p:cNvSpPr txBox="1">
                <a:spLocks noRot="1" noChangeAspect="1" noMove="1" noResize="1" noEditPoints="1" noAdjustHandles="1" noChangeArrowheads="1" noChangeShapeType="1" noTextEdit="1"/>
              </p:cNvSpPr>
              <p:nvPr/>
            </p:nvSpPr>
            <p:spPr>
              <a:xfrm>
                <a:off x="5047080" y="4725144"/>
                <a:ext cx="461024" cy="404791"/>
              </a:xfrm>
              <a:prstGeom prst="rect">
                <a:avLst/>
              </a:prstGeom>
              <a:blipFill>
                <a:blip r:embed="rId4"/>
                <a:stretch>
                  <a:fillRect t="-22388" r="-21053" b="-22388"/>
                </a:stretch>
              </a:blipFill>
            </p:spPr>
            <p:txBody>
              <a:bodyPr/>
              <a:lstStyle/>
              <a:p>
                <a:r>
                  <a:rPr lang="tr-TR">
                    <a:noFill/>
                  </a:rPr>
                  <a:t> </a:t>
                </a:r>
              </a:p>
            </p:txBody>
          </p:sp>
        </mc:Fallback>
      </mc:AlternateContent>
      <p:sp>
        <p:nvSpPr>
          <p:cNvPr id="6" name="Metin kutusu 5"/>
          <p:cNvSpPr txBox="1"/>
          <p:nvPr/>
        </p:nvSpPr>
        <p:spPr>
          <a:xfrm>
            <a:off x="408887" y="4383123"/>
            <a:ext cx="3163044" cy="369332"/>
          </a:xfrm>
          <a:prstGeom prst="rect">
            <a:avLst/>
          </a:prstGeom>
          <a:noFill/>
        </p:spPr>
        <p:txBody>
          <a:bodyPr wrap="square" rtlCol="0">
            <a:spAutoFit/>
          </a:bodyPr>
          <a:lstStyle/>
          <a:p>
            <a:r>
              <a:rPr lang="tr-TR" dirty="0"/>
              <a:t>Örneğin;</a:t>
            </a:r>
          </a:p>
        </p:txBody>
      </p:sp>
      <mc:AlternateContent xmlns:mc="http://schemas.openxmlformats.org/markup-compatibility/2006" xmlns:a14="http://schemas.microsoft.com/office/drawing/2010/main">
        <mc:Choice Requires="a14">
          <p:sp>
            <p:nvSpPr>
              <p:cNvPr id="8" name="Metin kutusu 7"/>
              <p:cNvSpPr txBox="1"/>
              <p:nvPr/>
            </p:nvSpPr>
            <p:spPr>
              <a:xfrm>
                <a:off x="435327" y="5298261"/>
                <a:ext cx="7449041" cy="595612"/>
              </a:xfrm>
              <a:prstGeom prst="rect">
                <a:avLst/>
              </a:prstGeom>
              <a:noFill/>
            </p:spPr>
            <p:txBody>
              <a:bodyPr wrap="square" rtlCol="0">
                <a:spAutoFit/>
              </a:bodyPr>
              <a:lstStyle/>
              <a:p>
                <a:r>
                  <a:rPr lang="tr-TR" sz="1400" i="1" dirty="0"/>
                  <a:t>Hatırlatma: bir vektörün üzerinde ok yoksa bu şiddeti anlamına gelir. Örneğin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a:rPr>
                          <m:t>𝐴</m:t>
                        </m:r>
                      </m:e>
                    </m:acc>
                  </m:oMath>
                </a14:m>
                <a:r>
                  <a:rPr lang="tr-TR" sz="1400" i="1" dirty="0"/>
                  <a:t>  vektörünün şiddeti A ile gösterilir. Şiddetin gösterimi için bir başka alternatif ise </a:t>
                </a:r>
                <a14:m>
                  <m:oMath xmlns:m="http://schemas.openxmlformats.org/officeDocument/2006/math">
                    <m:d>
                      <m:dPr>
                        <m:begChr m:val="|"/>
                        <m:endChr m:val="|"/>
                        <m:ctrlPr>
                          <a:rPr lang="tr-TR" sz="1400" i="1" smtClean="0">
                            <a:latin typeface="Cambria Math" panose="02040503050406030204" pitchFamily="18" charset="0"/>
                          </a:rPr>
                        </m:ctrlPr>
                      </m:dPr>
                      <m:e>
                        <m:acc>
                          <m:accPr>
                            <m:chr m:val="⃗"/>
                            <m:ctrlPr>
                              <a:rPr lang="tr-TR" sz="1400" i="1" smtClean="0">
                                <a:latin typeface="Cambria Math" panose="02040503050406030204" pitchFamily="18" charset="0"/>
                              </a:rPr>
                            </m:ctrlPr>
                          </m:accPr>
                          <m:e>
                            <m:r>
                              <a:rPr lang="tr-TR" sz="1400" b="0" i="1" smtClean="0">
                                <a:latin typeface="Cambria Math" panose="02040503050406030204" pitchFamily="18" charset="0"/>
                              </a:rPr>
                              <m:t>𝐴</m:t>
                            </m:r>
                          </m:e>
                        </m:acc>
                      </m:e>
                    </m:d>
                  </m:oMath>
                </a14:m>
                <a:r>
                  <a:rPr lang="tr-TR" sz="1400" i="1" dirty="0"/>
                  <a:t> </a:t>
                </a:r>
                <a:r>
                  <a:rPr lang="tr-TR" sz="1400" i="1" dirty="0" err="1"/>
                  <a:t>dır</a:t>
                </a:r>
                <a:r>
                  <a:rPr lang="tr-TR" sz="1400" i="1" dirty="0"/>
                  <a:t>. </a:t>
                </a:r>
              </a:p>
            </p:txBody>
          </p:sp>
        </mc:Choice>
        <mc:Fallback xmlns="">
          <p:sp>
            <p:nvSpPr>
              <p:cNvPr id="8" name="Metin kutusu 7"/>
              <p:cNvSpPr txBox="1">
                <a:spLocks noRot="1" noChangeAspect="1" noMove="1" noResize="1" noEditPoints="1" noAdjustHandles="1" noChangeArrowheads="1" noChangeShapeType="1" noTextEdit="1"/>
              </p:cNvSpPr>
              <p:nvPr/>
            </p:nvSpPr>
            <p:spPr>
              <a:xfrm>
                <a:off x="435327" y="5298261"/>
                <a:ext cx="7449041" cy="595612"/>
              </a:xfrm>
              <a:prstGeom prst="rect">
                <a:avLst/>
              </a:prstGeom>
              <a:blipFill>
                <a:blip r:embed="rId5"/>
                <a:stretch>
                  <a:fillRect l="-245" t="-6122" r="-655" b="-816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p:cNvSpPr txBox="1"/>
              <p:nvPr/>
            </p:nvSpPr>
            <p:spPr>
              <a:xfrm>
                <a:off x="5187855" y="3478909"/>
                <a:ext cx="2108141" cy="370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sz="2000" b="1" i="1" smtClean="0">
                              <a:latin typeface="Cambria Math" panose="02040503050406030204" pitchFamily="18" charset="0"/>
                            </a:rPr>
                          </m:ctrlPr>
                        </m:accPr>
                        <m:e>
                          <m:r>
                            <a:rPr lang="tr-TR" sz="2000" b="1" i="0" smtClean="0">
                              <a:latin typeface="Cambria Math" panose="02040503050406030204" pitchFamily="18" charset="0"/>
                            </a:rPr>
                            <m:t>𝐀</m:t>
                          </m:r>
                        </m:e>
                      </m:acc>
                      <m:r>
                        <a:rPr lang="tr-TR" sz="2000" b="1" i="0" smtClean="0">
                          <a:latin typeface="Cambria Math" panose="02040503050406030204" pitchFamily="18" charset="0"/>
                        </a:rPr>
                        <m:t> .</m:t>
                      </m:r>
                      <m:acc>
                        <m:accPr>
                          <m:chr m:val="⃗"/>
                          <m:ctrlPr>
                            <a:rPr lang="tr-TR" sz="2000" b="1" i="1">
                              <a:latin typeface="Cambria Math" panose="02040503050406030204" pitchFamily="18" charset="0"/>
                            </a:rPr>
                          </m:ctrlPr>
                        </m:accPr>
                        <m:e>
                          <m:r>
                            <a:rPr lang="tr-TR" sz="2000" b="1" i="0" smtClean="0">
                              <a:latin typeface="Cambria Math" panose="02040503050406030204" pitchFamily="18" charset="0"/>
                            </a:rPr>
                            <m:t>𝐁</m:t>
                          </m:r>
                        </m:e>
                      </m:acc>
                      <m:r>
                        <a:rPr lang="tr-TR" sz="2000" b="1" i="0" smtClean="0">
                          <a:latin typeface="Cambria Math" panose="02040503050406030204" pitchFamily="18" charset="0"/>
                        </a:rPr>
                        <m:t>=</m:t>
                      </m:r>
                      <m:d>
                        <m:dPr>
                          <m:begChr m:val="|"/>
                          <m:endChr m:val="|"/>
                          <m:ctrlPr>
                            <a:rPr lang="tr-TR" sz="2000" b="1" i="1" smtClean="0">
                              <a:latin typeface="Cambria Math" panose="02040503050406030204" pitchFamily="18" charset="0"/>
                            </a:rPr>
                          </m:ctrlPr>
                        </m:dPr>
                        <m:e>
                          <m:acc>
                            <m:accPr>
                              <m:chr m:val="⃗"/>
                              <m:ctrlPr>
                                <a:rPr lang="tr-TR" sz="2000" b="1" i="1">
                                  <a:latin typeface="Cambria Math" panose="02040503050406030204" pitchFamily="18" charset="0"/>
                                </a:rPr>
                              </m:ctrlPr>
                            </m:accPr>
                            <m:e>
                              <m:r>
                                <a:rPr lang="tr-TR" sz="2000" b="1" i="0">
                                  <a:latin typeface="Cambria Math" panose="02040503050406030204" pitchFamily="18" charset="0"/>
                                </a:rPr>
                                <m:t>𝐀</m:t>
                              </m:r>
                            </m:e>
                          </m:acc>
                        </m:e>
                      </m:d>
                      <m:d>
                        <m:dPr>
                          <m:begChr m:val="|"/>
                          <m:endChr m:val="|"/>
                          <m:ctrlPr>
                            <a:rPr lang="tr-TR" sz="2000" b="1" i="1">
                              <a:latin typeface="Cambria Math" panose="02040503050406030204" pitchFamily="18" charset="0"/>
                            </a:rPr>
                          </m:ctrlPr>
                        </m:dPr>
                        <m:e>
                          <m:acc>
                            <m:accPr>
                              <m:chr m:val="⃗"/>
                              <m:ctrlPr>
                                <a:rPr lang="tr-TR" sz="2000" b="1" i="1">
                                  <a:latin typeface="Cambria Math" panose="02040503050406030204" pitchFamily="18" charset="0"/>
                                </a:rPr>
                              </m:ctrlPr>
                            </m:accPr>
                            <m:e>
                              <m:r>
                                <a:rPr lang="tr-TR" sz="2000" b="1" i="0" smtClean="0">
                                  <a:latin typeface="Cambria Math" panose="02040503050406030204" pitchFamily="18" charset="0"/>
                                </a:rPr>
                                <m:t>𝐁</m:t>
                              </m:r>
                            </m:e>
                          </m:acc>
                        </m:e>
                      </m:d>
                      <m:r>
                        <a:rPr lang="tr-TR" sz="2000" b="1" i="0" smtClean="0">
                          <a:latin typeface="Cambria Math" panose="02040503050406030204" pitchFamily="18" charset="0"/>
                        </a:rPr>
                        <m:t>𝐜𝐨𝐬</m:t>
                      </m:r>
                      <m:r>
                        <a:rPr lang="tr-TR" sz="2000" b="1" i="0" smtClean="0">
                          <a:latin typeface="Cambria Math" panose="02040503050406030204" pitchFamily="18" charset="0"/>
                          <a:ea typeface="Cambria Math" panose="02040503050406030204" pitchFamily="18" charset="0"/>
                        </a:rPr>
                        <m:t>𝛉</m:t>
                      </m:r>
                    </m:oMath>
                  </m:oMathPara>
                </a14:m>
                <a:endParaRPr lang="tr-TR" sz="2000" b="1"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5187855" y="3478909"/>
                <a:ext cx="2108141" cy="370679"/>
              </a:xfrm>
              <a:prstGeom prst="rect">
                <a:avLst/>
              </a:prstGeom>
              <a:blipFill>
                <a:blip r:embed="rId6"/>
                <a:stretch>
                  <a:fillRect l="-2312" r="-2601" b="-3333"/>
                </a:stretch>
              </a:blipFill>
            </p:spPr>
            <p:txBody>
              <a:bodyPr/>
              <a:lstStyle/>
              <a:p>
                <a:r>
                  <a:rPr lang="tr-TR">
                    <a:noFill/>
                  </a:rPr>
                  <a:t> </a:t>
                </a:r>
              </a:p>
            </p:txBody>
          </p:sp>
        </mc:Fallback>
      </mc:AlternateContent>
    </p:spTree>
    <p:extLst>
      <p:ext uri="{BB962C8B-B14F-4D97-AF65-F5344CB8AC3E}">
        <p14:creationId xmlns:p14="http://schemas.microsoft.com/office/powerpoint/2010/main" val="281846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left)">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9"/>
                                        </p:tgtEl>
                                        <p:attrNameLst>
                                          <p:attrName>style.visibility</p:attrName>
                                        </p:attrNameLst>
                                      </p:cBhvr>
                                      <p:to>
                                        <p:strVal val="visible"/>
                                      </p:to>
                                    </p:set>
                                    <p:anim calcmode="lin" valueType="num">
                                      <p:cBhvr>
                                        <p:cTn id="22" dur="500" fill="hold"/>
                                        <p:tgtEl>
                                          <p:spTgt spid="5129"/>
                                        </p:tgtEl>
                                        <p:attrNameLst>
                                          <p:attrName>ppt_w</p:attrName>
                                        </p:attrNameLst>
                                      </p:cBhvr>
                                      <p:tavLst>
                                        <p:tav tm="0">
                                          <p:val>
                                            <p:fltVal val="0"/>
                                          </p:val>
                                        </p:tav>
                                        <p:tav tm="100000">
                                          <p:val>
                                            <p:strVal val="#ppt_w"/>
                                          </p:val>
                                        </p:tav>
                                      </p:tavLst>
                                    </p:anim>
                                    <p:anim calcmode="lin" valueType="num">
                                      <p:cBhvr>
                                        <p:cTn id="23" dur="500" fill="hold"/>
                                        <p:tgtEl>
                                          <p:spTgt spid="5129"/>
                                        </p:tgtEl>
                                        <p:attrNameLst>
                                          <p:attrName>ppt_h</p:attrName>
                                        </p:attrNameLst>
                                      </p:cBhvr>
                                      <p:tavLst>
                                        <p:tav tm="0">
                                          <p:val>
                                            <p:fltVal val="0"/>
                                          </p:val>
                                        </p:tav>
                                        <p:tav tm="100000">
                                          <p:val>
                                            <p:strVal val="#ppt_h"/>
                                          </p:val>
                                        </p:tav>
                                      </p:tavLst>
                                    </p:anim>
                                    <p:animEffect transition="in" filter="fade">
                                      <p:cBhvr>
                                        <p:cTn id="24" dur="500"/>
                                        <p:tgtEl>
                                          <p:spTgt spid="512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 grpId="0"/>
      <p:bldP spid="5" grpId="0" animBg="1"/>
      <p:bldP spid="12" grpId="0"/>
      <p:bldP spid="13" grpId="0"/>
      <p:bldP spid="6"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kdörtgen 42"/>
          <p:cNvSpPr/>
          <p:nvPr/>
        </p:nvSpPr>
        <p:spPr>
          <a:xfrm>
            <a:off x="263112" y="498189"/>
            <a:ext cx="5236666" cy="3747436"/>
          </a:xfrm>
          <a:prstGeom prst="rect">
            <a:avLst/>
          </a:prstGeom>
        </p:spPr>
        <p:txBody>
          <a:bodyPr wrap="square">
            <a:spAutoFit/>
          </a:bodyPr>
          <a:lstStyle/>
          <a:p>
            <a:pPr marL="285750" indent="-285750">
              <a:lnSpc>
                <a:spcPct val="150000"/>
              </a:lnSpc>
              <a:buFont typeface="Wingdings" panose="05000000000000000000" pitchFamily="2" charset="2"/>
              <a:buChar char="§"/>
            </a:pPr>
            <a:r>
              <a:rPr lang="tr-TR" sz="1600" b="1" dirty="0"/>
              <a:t>Sonuç </a:t>
            </a:r>
            <a:r>
              <a:rPr lang="tr-TR" sz="1600" dirty="0"/>
              <a:t>başka bir vektördür. </a:t>
            </a:r>
          </a:p>
          <a:p>
            <a:pPr marL="285750" indent="-285750">
              <a:lnSpc>
                <a:spcPct val="150000"/>
              </a:lnSpc>
              <a:buFont typeface="Wingdings" panose="05000000000000000000" pitchFamily="2" charset="2"/>
              <a:buChar char="§"/>
            </a:pPr>
            <a:r>
              <a:rPr lang="tr-TR" sz="1600" b="1" dirty="0"/>
              <a:t>Sonuç vektörünün şiddeti </a:t>
            </a:r>
            <a:r>
              <a:rPr lang="tr-TR" sz="1600" dirty="0"/>
              <a:t>her iki vektörün şiddetleri ve aralarındaki açının sinüsünün çarpılmasıyla bulunur.  </a:t>
            </a:r>
          </a:p>
          <a:p>
            <a:pPr marL="285750" indent="-285750">
              <a:lnSpc>
                <a:spcPct val="150000"/>
              </a:lnSpc>
              <a:buFont typeface="Wingdings" panose="05000000000000000000" pitchFamily="2" charset="2"/>
              <a:buChar char="§"/>
            </a:pPr>
            <a:r>
              <a:rPr lang="tr-TR" sz="1600" b="1" dirty="0"/>
              <a:t>Sonuç vektörünün yönü</a:t>
            </a:r>
            <a:r>
              <a:rPr lang="tr-TR" sz="1600" dirty="0"/>
              <a:t> çarpılan vektörlerin bulunduğu ortak düzleme diktir ve sağ el kaidesiyle bulunur. </a:t>
            </a:r>
          </a:p>
          <a:p>
            <a:pPr marL="285750" indent="-285750">
              <a:lnSpc>
                <a:spcPct val="150000"/>
              </a:lnSpc>
              <a:buFont typeface="Wingdings" panose="05000000000000000000" pitchFamily="2" charset="2"/>
              <a:buChar char="§"/>
            </a:pPr>
            <a:r>
              <a:rPr lang="tr-TR" sz="1600" b="1" dirty="0"/>
              <a:t>Sağ el kaidesi </a:t>
            </a:r>
            <a:r>
              <a:rPr lang="tr-TR" sz="1600" dirty="0"/>
              <a:t>Çarpılan ilk vektör sağ elimizin 4 parmağıyla tutulur ve ikinci vektör üzerine kapatılır. Bu durumda baş parmağımızın yönü sonuç vektörünün yönünü verir.</a:t>
            </a:r>
          </a:p>
          <a:p>
            <a:pPr marL="285750" indent="-285750">
              <a:lnSpc>
                <a:spcPct val="150000"/>
              </a:lnSpc>
              <a:buFont typeface="Wingdings" panose="05000000000000000000" pitchFamily="2" charset="2"/>
              <a:buChar char="§"/>
            </a:pPr>
            <a:r>
              <a:rPr lang="tr-TR" sz="1600" dirty="0"/>
              <a:t>Vektörel çarpımda arada ‘ x ‘  işareti kullanılır.</a:t>
            </a:r>
          </a:p>
          <a:p>
            <a:pPr marL="285750" indent="-285750">
              <a:lnSpc>
                <a:spcPct val="150000"/>
              </a:lnSpc>
              <a:buFont typeface="Wingdings" panose="05000000000000000000" pitchFamily="2" charset="2"/>
              <a:buChar char="q"/>
            </a:pPr>
            <a:endParaRPr lang="tr-TR" sz="1600" dirty="0"/>
          </a:p>
        </p:txBody>
      </p:sp>
      <p:sp>
        <p:nvSpPr>
          <p:cNvPr id="2" name="Altbilgi Yer Tutucusu 1"/>
          <p:cNvSpPr>
            <a:spLocks noGrp="1"/>
          </p:cNvSpPr>
          <p:nvPr>
            <p:ph type="ftr" sz="quarter" idx="11"/>
          </p:nvPr>
        </p:nvSpPr>
        <p:spPr/>
        <p:txBody>
          <a:bodyPr/>
          <a:lstStyle/>
          <a:p>
            <a:r>
              <a:rPr lang="tr-TR"/>
              <a:t>Dr. Ali Tekin GÜNER - BİYOMEKANİK</a:t>
            </a:r>
          </a:p>
        </p:txBody>
      </p:sp>
      <p:sp>
        <p:nvSpPr>
          <p:cNvPr id="6" name="Slayt Numarası Yer Tutucusu 5"/>
          <p:cNvSpPr>
            <a:spLocks noGrp="1"/>
          </p:cNvSpPr>
          <p:nvPr>
            <p:ph type="sldNum" sz="quarter" idx="12"/>
          </p:nvPr>
        </p:nvSpPr>
        <p:spPr/>
        <p:txBody>
          <a:bodyPr/>
          <a:lstStyle/>
          <a:p>
            <a:fld id="{60FF87A7-9A7A-4B3D-9625-8440EC4947F9}" type="slidenum">
              <a:rPr lang="tr-TR" smtClean="0"/>
              <a:pPr/>
              <a:t>55</a:t>
            </a:fld>
            <a:endParaRPr lang="tr-TR"/>
          </a:p>
        </p:txBody>
      </p:sp>
      <mc:AlternateContent xmlns:mc="http://schemas.openxmlformats.org/markup-compatibility/2006" xmlns:a14="http://schemas.microsoft.com/office/drawing/2010/main">
        <mc:Choice Requires="a14">
          <p:sp>
            <p:nvSpPr>
              <p:cNvPr id="11" name="Metin kutusu 10"/>
              <p:cNvSpPr txBox="1"/>
              <p:nvPr/>
            </p:nvSpPr>
            <p:spPr>
              <a:xfrm>
                <a:off x="1292377" y="4581128"/>
                <a:ext cx="483081" cy="410305"/>
              </a:xfrm>
              <a:prstGeom prst="rect">
                <a:avLst/>
              </a:prstGeom>
              <a:noFill/>
            </p:spPr>
            <p:txBody>
              <a:bodyPr wrap="none" rtlCol="0">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𝑏</m:t>
                        </m:r>
                      </m:e>
                    </m:acc>
                  </m:oMath>
                </a14:m>
                <a:r>
                  <a:rPr lang="tr-TR" dirty="0"/>
                  <a:t> =</a:t>
                </a:r>
              </a:p>
            </p:txBody>
          </p:sp>
        </mc:Choice>
        <mc:Fallback xmlns="">
          <p:sp>
            <p:nvSpPr>
              <p:cNvPr id="11" name="Metin kutusu 10"/>
              <p:cNvSpPr txBox="1">
                <a:spLocks noRot="1" noChangeAspect="1" noMove="1" noResize="1" noEditPoints="1" noAdjustHandles="1" noChangeArrowheads="1" noChangeShapeType="1" noTextEdit="1"/>
              </p:cNvSpPr>
              <p:nvPr/>
            </p:nvSpPr>
            <p:spPr>
              <a:xfrm>
                <a:off x="1292377" y="4581128"/>
                <a:ext cx="483081" cy="410305"/>
              </a:xfrm>
              <a:prstGeom prst="rect">
                <a:avLst/>
              </a:prstGeom>
              <a:blipFill>
                <a:blip r:embed="rId3"/>
                <a:stretch>
                  <a:fillRect r="-11392" b="-2205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p:cNvSpPr txBox="1"/>
              <p:nvPr/>
            </p:nvSpPr>
            <p:spPr>
              <a:xfrm>
                <a:off x="932813" y="4629057"/>
                <a:ext cx="470835" cy="369332"/>
              </a:xfrm>
              <a:prstGeom prst="rect">
                <a:avLst/>
              </a:prstGeom>
              <a:noFill/>
            </p:spPr>
            <p:txBody>
              <a:bodyPr wrap="none" rtlCol="0">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𝑎</m:t>
                        </m:r>
                      </m:e>
                    </m:acc>
                  </m:oMath>
                </a14:m>
                <a:r>
                  <a:rPr lang="tr-TR" dirty="0"/>
                  <a:t> x</a:t>
                </a:r>
              </a:p>
            </p:txBody>
          </p:sp>
        </mc:Choice>
        <mc:Fallback xmlns="">
          <p:sp>
            <p:nvSpPr>
              <p:cNvPr id="12" name="Metin kutusu 11"/>
              <p:cNvSpPr txBox="1">
                <a:spLocks noRot="1" noChangeAspect="1" noMove="1" noResize="1" noEditPoints="1" noAdjustHandles="1" noChangeArrowheads="1" noChangeShapeType="1" noTextEdit="1"/>
              </p:cNvSpPr>
              <p:nvPr/>
            </p:nvSpPr>
            <p:spPr>
              <a:xfrm>
                <a:off x="932813" y="4629057"/>
                <a:ext cx="470835" cy="369332"/>
              </a:xfrm>
              <a:prstGeom prst="rect">
                <a:avLst/>
              </a:prstGeom>
              <a:blipFill>
                <a:blip r:embed="rId4"/>
                <a:stretch>
                  <a:fillRect t="-22951" r="-15584" b="-24590"/>
                </a:stretch>
              </a:blipFill>
            </p:spPr>
            <p:txBody>
              <a:bodyPr/>
              <a:lstStyle/>
              <a:p>
                <a:r>
                  <a:rPr lang="tr-TR">
                    <a:noFill/>
                  </a:rPr>
                  <a:t> </a:t>
                </a:r>
              </a:p>
            </p:txBody>
          </p:sp>
        </mc:Fallback>
      </mc:AlternateContent>
      <p:sp>
        <p:nvSpPr>
          <p:cNvPr id="4" name="Dikdörtgen 3"/>
          <p:cNvSpPr/>
          <p:nvPr/>
        </p:nvSpPr>
        <p:spPr>
          <a:xfrm>
            <a:off x="155059" y="116632"/>
            <a:ext cx="4330609" cy="369332"/>
          </a:xfrm>
          <a:prstGeom prst="rect">
            <a:avLst/>
          </a:prstGeom>
        </p:spPr>
        <p:txBody>
          <a:bodyPr wrap="none">
            <a:spAutoFit/>
          </a:bodyPr>
          <a:lstStyle/>
          <a:p>
            <a:r>
              <a:rPr lang="tr-TR" b="1" dirty="0">
                <a:solidFill>
                  <a:schemeClr val="accent2"/>
                </a:solidFill>
              </a:rPr>
              <a:t>İki vektörün birbiriyle vektörel çarpımı (x): </a:t>
            </a:r>
            <a:endParaRPr lang="tr-TR" dirty="0">
              <a:solidFill>
                <a:schemeClr val="accent2"/>
              </a:solidFill>
            </a:endParaRPr>
          </a:p>
        </p:txBody>
      </p:sp>
      <mc:AlternateContent xmlns:mc="http://schemas.openxmlformats.org/markup-compatibility/2006" xmlns:a14="http://schemas.microsoft.com/office/drawing/2010/main">
        <mc:Choice Requires="a14">
          <p:sp>
            <p:nvSpPr>
              <p:cNvPr id="21" name="Metin kutusu 20"/>
              <p:cNvSpPr txBox="1"/>
              <p:nvPr/>
            </p:nvSpPr>
            <p:spPr>
              <a:xfrm>
                <a:off x="1662692" y="4622101"/>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𝑐</m:t>
                          </m:r>
                        </m:e>
                      </m:acc>
                    </m:oMath>
                  </m:oMathPara>
                </a14:m>
                <a:endParaRPr lang="tr-TR" dirty="0"/>
              </a:p>
            </p:txBody>
          </p:sp>
        </mc:Choice>
        <mc:Fallback xmlns="">
          <p:sp>
            <p:nvSpPr>
              <p:cNvPr id="21" name="Metin kutusu 20"/>
              <p:cNvSpPr txBox="1">
                <a:spLocks noRot="1" noChangeAspect="1" noMove="1" noResize="1" noEditPoints="1" noAdjustHandles="1" noChangeArrowheads="1" noChangeShapeType="1" noTextEdit="1"/>
              </p:cNvSpPr>
              <p:nvPr/>
            </p:nvSpPr>
            <p:spPr>
              <a:xfrm>
                <a:off x="1662692" y="4622101"/>
                <a:ext cx="350672" cy="369332"/>
              </a:xfrm>
              <a:prstGeom prst="rect">
                <a:avLst/>
              </a:prstGeom>
              <a:blipFill>
                <a:blip r:embed="rId5"/>
                <a:stretch>
                  <a:fillRect t="-22951" r="-26316"/>
                </a:stretch>
              </a:blipFill>
            </p:spPr>
            <p:txBody>
              <a:bodyPr/>
              <a:lstStyle/>
              <a:p>
                <a:r>
                  <a:rPr lang="tr-TR">
                    <a:noFill/>
                  </a:rPr>
                  <a:t> </a:t>
                </a:r>
              </a:p>
            </p:txBody>
          </p:sp>
        </mc:Fallback>
      </mc:AlternateContent>
      <p:sp>
        <p:nvSpPr>
          <p:cNvPr id="22" name="Metin kutusu 21"/>
          <p:cNvSpPr txBox="1"/>
          <p:nvPr/>
        </p:nvSpPr>
        <p:spPr>
          <a:xfrm>
            <a:off x="3196133" y="4629057"/>
            <a:ext cx="1358064" cy="369332"/>
          </a:xfrm>
          <a:prstGeom prst="rect">
            <a:avLst/>
          </a:prstGeom>
          <a:noFill/>
        </p:spPr>
        <p:txBody>
          <a:bodyPr wrap="none" rtlCol="0">
            <a:spAutoFit/>
          </a:bodyPr>
          <a:lstStyle/>
          <a:p>
            <a:r>
              <a:rPr lang="tr-TR" dirty="0"/>
              <a:t> c = </a:t>
            </a:r>
            <a:r>
              <a:rPr lang="tr-TR" dirty="0" err="1"/>
              <a:t>a.b.Sin</a:t>
            </a:r>
            <a:r>
              <a:rPr lang="tr-TR" dirty="0" err="1">
                <a:latin typeface="Symbol" panose="05050102010706020507" pitchFamily="18" charset="2"/>
              </a:rPr>
              <a:t>q</a:t>
            </a:r>
            <a:r>
              <a:rPr lang="tr-TR" dirty="0"/>
              <a:t> </a:t>
            </a:r>
          </a:p>
        </p:txBody>
      </p:sp>
      <p:sp>
        <p:nvSpPr>
          <p:cNvPr id="23" name="Metin kutusu 22"/>
          <p:cNvSpPr txBox="1"/>
          <p:nvPr/>
        </p:nvSpPr>
        <p:spPr>
          <a:xfrm>
            <a:off x="2478648" y="4665887"/>
            <a:ext cx="979799" cy="338554"/>
          </a:xfrm>
          <a:prstGeom prst="rect">
            <a:avLst/>
          </a:prstGeom>
          <a:noFill/>
        </p:spPr>
        <p:txBody>
          <a:bodyPr wrap="square" rtlCol="0">
            <a:spAutoFit/>
          </a:bodyPr>
          <a:lstStyle/>
          <a:p>
            <a:r>
              <a:rPr lang="tr-TR" sz="1600" dirty="0">
                <a:solidFill>
                  <a:srgbClr val="002060"/>
                </a:solidFill>
              </a:rPr>
              <a:t>Şiddeti:</a:t>
            </a:r>
          </a:p>
        </p:txBody>
      </p:sp>
      <p:grpSp>
        <p:nvGrpSpPr>
          <p:cNvPr id="15" name="Grup 14">
            <a:extLst>
              <a:ext uri="{FF2B5EF4-FFF2-40B4-BE49-F238E27FC236}">
                <a16:creationId xmlns:a16="http://schemas.microsoft.com/office/drawing/2014/main" id="{5D9CB45E-52E3-3533-95CF-677230EA6319}"/>
              </a:ext>
            </a:extLst>
          </p:cNvPr>
          <p:cNvGrpSpPr/>
          <p:nvPr/>
        </p:nvGrpSpPr>
        <p:grpSpPr>
          <a:xfrm>
            <a:off x="5868144" y="281069"/>
            <a:ext cx="2746185" cy="5668211"/>
            <a:chOff x="5794996" y="116204"/>
            <a:chExt cx="2746185" cy="5668211"/>
          </a:xfrm>
        </p:grpSpPr>
        <p:grpSp>
          <p:nvGrpSpPr>
            <p:cNvPr id="10" name="Grup 9">
              <a:extLst>
                <a:ext uri="{FF2B5EF4-FFF2-40B4-BE49-F238E27FC236}">
                  <a16:creationId xmlns:a16="http://schemas.microsoft.com/office/drawing/2014/main" id="{059D468E-BB71-35D1-345E-C8010914FCFF}"/>
                </a:ext>
              </a:extLst>
            </p:cNvPr>
            <p:cNvGrpSpPr/>
            <p:nvPr/>
          </p:nvGrpSpPr>
          <p:grpSpPr>
            <a:xfrm>
              <a:off x="5919686" y="116204"/>
              <a:ext cx="2621495" cy="5668211"/>
              <a:chOff x="5892021" y="319228"/>
              <a:chExt cx="2621495" cy="5668211"/>
            </a:xfrm>
          </p:grpSpPr>
          <p:pic>
            <p:nvPicPr>
              <p:cNvPr id="24" name="Resim 23">
                <a:extLst>
                  <a:ext uri="{FF2B5EF4-FFF2-40B4-BE49-F238E27FC236}">
                    <a16:creationId xmlns:a16="http://schemas.microsoft.com/office/drawing/2014/main" id="{8A83B9CA-7CA7-FD4E-848A-51D82FE907C1}"/>
                  </a:ext>
                </a:extLst>
              </p:cNvPr>
              <p:cNvPicPr>
                <a:picLocks noChangeAspect="1"/>
              </p:cNvPicPr>
              <p:nvPr/>
            </p:nvPicPr>
            <p:blipFill>
              <a:blip r:embed="rId6"/>
              <a:stretch>
                <a:fillRect/>
              </a:stretch>
            </p:blipFill>
            <p:spPr>
              <a:xfrm>
                <a:off x="6590445" y="336692"/>
                <a:ext cx="1923071" cy="2418707"/>
              </a:xfrm>
              <a:prstGeom prst="rect">
                <a:avLst/>
              </a:prstGeom>
            </p:spPr>
          </p:pic>
          <p:cxnSp>
            <p:nvCxnSpPr>
              <p:cNvPr id="25" name="Düz Ok Bağlayıcısı 24">
                <a:extLst>
                  <a:ext uri="{FF2B5EF4-FFF2-40B4-BE49-F238E27FC236}">
                    <a16:creationId xmlns:a16="http://schemas.microsoft.com/office/drawing/2014/main" id="{2EC6E5FE-B89A-9B6F-8FB4-26079FC811AC}"/>
                  </a:ext>
                </a:extLst>
              </p:cNvPr>
              <p:cNvCxnSpPr>
                <a:cxnSpLocks/>
              </p:cNvCxnSpPr>
              <p:nvPr/>
            </p:nvCxnSpPr>
            <p:spPr>
              <a:xfrm flipH="1" flipV="1">
                <a:off x="6502468" y="1349589"/>
                <a:ext cx="1282662" cy="427263"/>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26" name="Düz Ok Bağlayıcısı 25">
                <a:extLst>
                  <a:ext uri="{FF2B5EF4-FFF2-40B4-BE49-F238E27FC236}">
                    <a16:creationId xmlns:a16="http://schemas.microsoft.com/office/drawing/2014/main" id="{3A5ED8B4-8A95-0022-DFC1-90718050585C}"/>
                  </a:ext>
                </a:extLst>
              </p:cNvPr>
              <p:cNvCxnSpPr>
                <a:cxnSpLocks/>
              </p:cNvCxnSpPr>
              <p:nvPr/>
            </p:nvCxnSpPr>
            <p:spPr>
              <a:xfrm flipH="1">
                <a:off x="6749846" y="1776852"/>
                <a:ext cx="1035284" cy="720080"/>
              </a:xfrm>
              <a:prstGeom prst="straightConnector1">
                <a:avLst/>
              </a:prstGeom>
              <a:ln w="28575">
                <a:solidFill>
                  <a:schemeClr val="bg2">
                    <a:lumMod val="50000"/>
                  </a:schemeClr>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27" name="Düz Ok Bağlayıcısı 26">
                <a:extLst>
                  <a:ext uri="{FF2B5EF4-FFF2-40B4-BE49-F238E27FC236}">
                    <a16:creationId xmlns:a16="http://schemas.microsoft.com/office/drawing/2014/main" id="{30395FCE-B6CF-51EC-6CA3-C36561783F0D}"/>
                  </a:ext>
                </a:extLst>
              </p:cNvPr>
              <p:cNvCxnSpPr>
                <a:cxnSpLocks/>
              </p:cNvCxnSpPr>
              <p:nvPr/>
            </p:nvCxnSpPr>
            <p:spPr>
              <a:xfrm flipV="1">
                <a:off x="7785130" y="655110"/>
                <a:ext cx="16258" cy="1121742"/>
              </a:xfrm>
              <a:prstGeom prst="straightConnector1">
                <a:avLst/>
              </a:prstGeom>
              <a:ln w="28575">
                <a:solidFill>
                  <a:srgbClr val="9966FF"/>
                </a:solidFill>
                <a:prstDash val="solid"/>
                <a:headEnd type="none" w="med" len="med"/>
                <a:tailEnd type="stealth" w="med" len="lg"/>
              </a:ln>
            </p:spPr>
            <p:style>
              <a:lnRef idx="1">
                <a:schemeClr val="dk1"/>
              </a:lnRef>
              <a:fillRef idx="0">
                <a:schemeClr val="dk1"/>
              </a:fillRef>
              <a:effectRef idx="0">
                <a:schemeClr val="dk1"/>
              </a:effectRef>
              <a:fontRef idx="minor">
                <a:schemeClr val="tx1"/>
              </a:fontRef>
            </p:style>
          </p:cxnSp>
          <p:sp>
            <p:nvSpPr>
              <p:cNvPr id="28" name="Yay 27">
                <a:extLst>
                  <a:ext uri="{FF2B5EF4-FFF2-40B4-BE49-F238E27FC236}">
                    <a16:creationId xmlns:a16="http://schemas.microsoft.com/office/drawing/2014/main" id="{33FCEEFE-FEEE-FE91-21D6-ACA14B3D05C2}"/>
                  </a:ext>
                </a:extLst>
              </p:cNvPr>
              <p:cNvSpPr/>
              <p:nvPr/>
            </p:nvSpPr>
            <p:spPr>
              <a:xfrm rot="2533734" flipH="1" flipV="1">
                <a:off x="6495195" y="1170905"/>
                <a:ext cx="949183" cy="1272365"/>
              </a:xfrm>
              <a:prstGeom prst="arc">
                <a:avLst>
                  <a:gd name="adj1" fmla="val 14626637"/>
                  <a:gd name="adj2" fmla="val 21353079"/>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9" name="Metin kutusu 28">
                    <a:extLst>
                      <a:ext uri="{FF2B5EF4-FFF2-40B4-BE49-F238E27FC236}">
                        <a16:creationId xmlns:a16="http://schemas.microsoft.com/office/drawing/2014/main" id="{B2FF4B4C-819A-FDD6-03DB-239B0BB1799E}"/>
                      </a:ext>
                    </a:extLst>
                  </p:cNvPr>
                  <p:cNvSpPr txBox="1"/>
                  <p:nvPr/>
                </p:nvSpPr>
                <p:spPr>
                  <a:xfrm>
                    <a:off x="6252238" y="1044817"/>
                    <a:ext cx="391164" cy="369332"/>
                  </a:xfrm>
                  <a:prstGeom prst="rect">
                    <a:avLst/>
                  </a:prstGeom>
                  <a:noFill/>
                </p:spPr>
                <p:txBody>
                  <a:bodyPr wrap="square">
                    <a:spAutoFit/>
                  </a:bodyPr>
                  <a:lstStyle/>
                  <a:p>
                    <a14:m>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i="1">
                                <a:solidFill>
                                  <a:srgbClr val="FF0000"/>
                                </a:solidFill>
                                <a:latin typeface="Cambria Math" panose="02040503050406030204" pitchFamily="18" charset="0"/>
                              </a:rPr>
                              <m:t>𝑎</m:t>
                            </m:r>
                          </m:e>
                        </m:acc>
                      </m:oMath>
                    </a14:m>
                    <a:r>
                      <a:rPr lang="tr-TR" dirty="0"/>
                      <a:t> </a:t>
                    </a:r>
                    <a:endParaRPr lang="tr-TR"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9" name="Metin kutusu 28">
                    <a:extLst>
                      <a:ext uri="{FF2B5EF4-FFF2-40B4-BE49-F238E27FC236}">
                        <a16:creationId xmlns:a16="http://schemas.microsoft.com/office/drawing/2014/main" id="{B2FF4B4C-819A-FDD6-03DB-239B0BB1799E}"/>
                      </a:ext>
                    </a:extLst>
                  </p:cNvPr>
                  <p:cNvSpPr txBox="1">
                    <a:spLocks noRot="1" noChangeAspect="1" noMove="1" noResize="1" noEditPoints="1" noAdjustHandles="1" noChangeArrowheads="1" noChangeShapeType="1" noTextEdit="1"/>
                  </p:cNvSpPr>
                  <p:nvPr/>
                </p:nvSpPr>
                <p:spPr>
                  <a:xfrm>
                    <a:off x="6252238" y="1044817"/>
                    <a:ext cx="391164" cy="369332"/>
                  </a:xfrm>
                  <a:prstGeom prst="rect">
                    <a:avLst/>
                  </a:prstGeom>
                  <a:blipFill>
                    <a:blip r:embed="rId8"/>
                    <a:stretch>
                      <a:fillRect t="-22951" r="-1875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0" name="Metin kutusu 29">
                    <a:extLst>
                      <a:ext uri="{FF2B5EF4-FFF2-40B4-BE49-F238E27FC236}">
                        <a16:creationId xmlns:a16="http://schemas.microsoft.com/office/drawing/2014/main" id="{4B486C1B-9C42-757C-21A6-D5DC20AF9F9A}"/>
                      </a:ext>
                    </a:extLst>
                  </p:cNvPr>
                  <p:cNvSpPr txBox="1"/>
                  <p:nvPr/>
                </p:nvSpPr>
                <p:spPr>
                  <a:xfrm>
                    <a:off x="6474564" y="2426599"/>
                    <a:ext cx="391164" cy="410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chemeClr val="bg2">
                                      <a:lumMod val="50000"/>
                                    </a:schemeClr>
                                  </a:solidFill>
                                  <a:latin typeface="Cambria Math" panose="02040503050406030204" pitchFamily="18" charset="0"/>
                                </a:rPr>
                              </m:ctrlPr>
                            </m:accPr>
                            <m:e>
                              <m:r>
                                <a:rPr lang="tr-TR" i="1">
                                  <a:solidFill>
                                    <a:schemeClr val="bg2">
                                      <a:lumMod val="50000"/>
                                    </a:schemeClr>
                                  </a:solidFill>
                                  <a:latin typeface="Cambria Math" panose="02040503050406030204" pitchFamily="18" charset="0"/>
                                </a:rPr>
                                <m:t>𝑏</m:t>
                              </m:r>
                            </m:e>
                          </m:acc>
                        </m:oMath>
                      </m:oMathPara>
                    </a14:m>
                    <a:endParaRPr lang="tr-TR" dirty="0">
                      <a:ln>
                        <a:solidFill>
                          <a:schemeClr val="bg2">
                            <a:lumMod val="75000"/>
                          </a:schemeClr>
                        </a:solidFill>
                      </a:ln>
                      <a:solidFill>
                        <a:schemeClr val="bg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Metin kutusu 29">
                    <a:extLst>
                      <a:ext uri="{FF2B5EF4-FFF2-40B4-BE49-F238E27FC236}">
                        <a16:creationId xmlns:a16="http://schemas.microsoft.com/office/drawing/2014/main" id="{4B486C1B-9C42-757C-21A6-D5DC20AF9F9A}"/>
                      </a:ext>
                    </a:extLst>
                  </p:cNvPr>
                  <p:cNvSpPr txBox="1">
                    <a:spLocks noRot="1" noChangeAspect="1" noMove="1" noResize="1" noEditPoints="1" noAdjustHandles="1" noChangeArrowheads="1" noChangeShapeType="1" noTextEdit="1"/>
                  </p:cNvSpPr>
                  <p:nvPr/>
                </p:nvSpPr>
                <p:spPr>
                  <a:xfrm>
                    <a:off x="6474564" y="2426599"/>
                    <a:ext cx="391164" cy="410305"/>
                  </a:xfrm>
                  <a:prstGeom prst="rect">
                    <a:avLst/>
                  </a:prstGeom>
                  <a:blipFill>
                    <a:blip r:embed="rId9"/>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Metin kutusu 30">
                    <a:extLst>
                      <a:ext uri="{FF2B5EF4-FFF2-40B4-BE49-F238E27FC236}">
                        <a16:creationId xmlns:a16="http://schemas.microsoft.com/office/drawing/2014/main" id="{38D86A6A-3979-A03A-5565-FA8B4742D57B}"/>
                      </a:ext>
                    </a:extLst>
                  </p:cNvPr>
                  <p:cNvSpPr txBox="1"/>
                  <p:nvPr/>
                </p:nvSpPr>
                <p:spPr>
                  <a:xfrm>
                    <a:off x="7072808" y="319228"/>
                    <a:ext cx="1282661" cy="410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9966FF"/>
                                  </a:solidFill>
                                  <a:latin typeface="Cambria Math" panose="02040503050406030204" pitchFamily="18" charset="0"/>
                                </a:rPr>
                              </m:ctrlPr>
                            </m:accPr>
                            <m:e>
                              <m:r>
                                <a:rPr lang="tr-TR" i="1">
                                  <a:solidFill>
                                    <a:srgbClr val="9966FF"/>
                                  </a:solidFill>
                                  <a:latin typeface="Cambria Math" panose="02040503050406030204" pitchFamily="18" charset="0"/>
                                </a:rPr>
                                <m:t>𝑎</m:t>
                              </m:r>
                            </m:e>
                          </m:acc>
                          <m:r>
                            <a:rPr lang="tr-TR" b="0" i="1" smtClean="0">
                              <a:solidFill>
                                <a:srgbClr val="9966FF"/>
                              </a:solidFill>
                              <a:latin typeface="Cambria Math" panose="02040503050406030204" pitchFamily="18" charset="0"/>
                            </a:rPr>
                            <m:t> </m:t>
                          </m:r>
                          <m:r>
                            <a:rPr lang="tr-TR" b="0" i="1" smtClean="0">
                              <a:solidFill>
                                <a:srgbClr val="9966FF"/>
                              </a:solidFill>
                              <a:latin typeface="Cambria Math" panose="02040503050406030204" pitchFamily="18" charset="0"/>
                            </a:rPr>
                            <m:t>𝑥</m:t>
                          </m:r>
                          <m:acc>
                            <m:accPr>
                              <m:chr m:val="⃗"/>
                              <m:ctrlPr>
                                <a:rPr lang="tr-TR" i="1">
                                  <a:solidFill>
                                    <a:srgbClr val="9966FF"/>
                                  </a:solidFill>
                                  <a:latin typeface="Cambria Math" panose="02040503050406030204" pitchFamily="18" charset="0"/>
                                </a:rPr>
                              </m:ctrlPr>
                            </m:accPr>
                            <m:e>
                              <m:r>
                                <a:rPr lang="tr-TR" b="0" i="1" smtClean="0">
                                  <a:solidFill>
                                    <a:srgbClr val="9966FF"/>
                                  </a:solidFill>
                                  <a:latin typeface="Cambria Math" panose="02040503050406030204" pitchFamily="18" charset="0"/>
                                </a:rPr>
                                <m:t> </m:t>
                              </m:r>
                              <m:r>
                                <a:rPr lang="tr-TR" i="1">
                                  <a:solidFill>
                                    <a:srgbClr val="9966FF"/>
                                  </a:solidFill>
                                  <a:latin typeface="Cambria Math" panose="02040503050406030204" pitchFamily="18" charset="0"/>
                                </a:rPr>
                                <m:t>𝑏</m:t>
                              </m:r>
                            </m:e>
                          </m:acc>
                          <m:r>
                            <a:rPr lang="tr-TR" b="0" i="1" smtClean="0">
                              <a:solidFill>
                                <a:srgbClr val="9966FF"/>
                              </a:solidFill>
                              <a:latin typeface="Cambria Math" panose="02040503050406030204" pitchFamily="18" charset="0"/>
                            </a:rPr>
                            <m:t>=</m:t>
                          </m:r>
                          <m:acc>
                            <m:accPr>
                              <m:chr m:val="⃗"/>
                              <m:ctrlPr>
                                <a:rPr lang="tr-TR" i="1" smtClean="0">
                                  <a:solidFill>
                                    <a:srgbClr val="9966FF"/>
                                  </a:solidFill>
                                  <a:latin typeface="Cambria Math" panose="02040503050406030204" pitchFamily="18" charset="0"/>
                                </a:rPr>
                              </m:ctrlPr>
                            </m:accPr>
                            <m:e>
                              <m:r>
                                <a:rPr lang="tr-TR" i="1">
                                  <a:solidFill>
                                    <a:srgbClr val="9966FF"/>
                                  </a:solidFill>
                                  <a:latin typeface="Cambria Math" panose="02040503050406030204" pitchFamily="18" charset="0"/>
                                </a:rPr>
                                <m:t>𝑐</m:t>
                              </m:r>
                            </m:e>
                          </m:acc>
                        </m:oMath>
                      </m:oMathPara>
                    </a14:m>
                    <a:endParaRPr lang="tr-TR" b="1" dirty="0">
                      <a:solidFill>
                        <a:srgbClr val="9966FF"/>
                      </a:solidFill>
                      <a:latin typeface="Times New Roman" panose="02020603050405020304" pitchFamily="18" charset="0"/>
                      <a:cs typeface="Times New Roman" panose="02020603050405020304" pitchFamily="18" charset="0"/>
                    </a:endParaRPr>
                  </a:p>
                </p:txBody>
              </p:sp>
            </mc:Choice>
            <mc:Fallback xmlns="">
              <p:sp>
                <p:nvSpPr>
                  <p:cNvPr id="31" name="Metin kutusu 30">
                    <a:extLst>
                      <a:ext uri="{FF2B5EF4-FFF2-40B4-BE49-F238E27FC236}">
                        <a16:creationId xmlns:a16="http://schemas.microsoft.com/office/drawing/2014/main" id="{38D86A6A-3979-A03A-5565-FA8B4742D57B}"/>
                      </a:ext>
                    </a:extLst>
                  </p:cNvPr>
                  <p:cNvSpPr txBox="1">
                    <a:spLocks noRot="1" noChangeAspect="1" noMove="1" noResize="1" noEditPoints="1" noAdjustHandles="1" noChangeArrowheads="1" noChangeShapeType="1" noTextEdit="1"/>
                  </p:cNvSpPr>
                  <p:nvPr/>
                </p:nvSpPr>
                <p:spPr>
                  <a:xfrm>
                    <a:off x="7072808" y="319228"/>
                    <a:ext cx="1282661" cy="410305"/>
                  </a:xfrm>
                  <a:prstGeom prst="rect">
                    <a:avLst/>
                  </a:prstGeom>
                  <a:blipFill>
                    <a:blip r:embed="rId10"/>
                    <a:stretch>
                      <a:fillRect t="-8955" r="-15714"/>
                    </a:stretch>
                  </a:blipFill>
                </p:spPr>
                <p:txBody>
                  <a:bodyPr/>
                  <a:lstStyle/>
                  <a:p>
                    <a:r>
                      <a:rPr lang="tr-TR">
                        <a:noFill/>
                      </a:rPr>
                      <a:t> </a:t>
                    </a:r>
                  </a:p>
                </p:txBody>
              </p:sp>
            </mc:Fallback>
          </mc:AlternateContent>
          <p:pic>
            <p:nvPicPr>
              <p:cNvPr id="32" name="Picture 2">
                <a:extLst>
                  <a:ext uri="{FF2B5EF4-FFF2-40B4-BE49-F238E27FC236}">
                    <a16:creationId xmlns:a16="http://schemas.microsoft.com/office/drawing/2014/main" id="{8476C147-4DC2-A22D-C7B2-F0BAC9FCE8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098511" y="4067994"/>
                <a:ext cx="2014466" cy="191944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Düz Ok Bağlayıcısı 32">
                <a:extLst>
                  <a:ext uri="{FF2B5EF4-FFF2-40B4-BE49-F238E27FC236}">
                    <a16:creationId xmlns:a16="http://schemas.microsoft.com/office/drawing/2014/main" id="{AEBC821A-1171-377C-9CB2-F439583A49C8}"/>
                  </a:ext>
                </a:extLst>
              </p:cNvPr>
              <p:cNvCxnSpPr>
                <a:cxnSpLocks/>
              </p:cNvCxnSpPr>
              <p:nvPr/>
            </p:nvCxnSpPr>
            <p:spPr>
              <a:xfrm flipH="1" flipV="1">
                <a:off x="6399078" y="4409810"/>
                <a:ext cx="1106725" cy="801979"/>
              </a:xfrm>
              <a:prstGeom prst="straightConnector1">
                <a:avLst/>
              </a:prstGeom>
              <a:ln w="28575">
                <a:solidFill>
                  <a:srgbClr val="FF0000"/>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34" name="Düz Ok Bağlayıcısı 33">
                <a:extLst>
                  <a:ext uri="{FF2B5EF4-FFF2-40B4-BE49-F238E27FC236}">
                    <a16:creationId xmlns:a16="http://schemas.microsoft.com/office/drawing/2014/main" id="{6CD46E02-76A3-7E43-8EA1-5FE6EF3C1990}"/>
                  </a:ext>
                </a:extLst>
              </p:cNvPr>
              <p:cNvCxnSpPr>
                <a:cxnSpLocks/>
              </p:cNvCxnSpPr>
              <p:nvPr/>
            </p:nvCxnSpPr>
            <p:spPr>
              <a:xfrm flipH="1">
                <a:off x="6152063" y="5211789"/>
                <a:ext cx="1321578" cy="347441"/>
              </a:xfrm>
              <a:prstGeom prst="straightConnector1">
                <a:avLst/>
              </a:prstGeom>
              <a:ln w="28575">
                <a:solidFill>
                  <a:schemeClr val="bg2">
                    <a:lumMod val="50000"/>
                  </a:schemeClr>
                </a:solidFill>
                <a:prstDash val="sysDash"/>
                <a:headEnd type="none" w="med" len="med"/>
                <a:tailEnd type="stealth" w="med" len="lg"/>
              </a:ln>
            </p:spPr>
            <p:style>
              <a:lnRef idx="1">
                <a:schemeClr val="dk1"/>
              </a:lnRef>
              <a:fillRef idx="0">
                <a:schemeClr val="dk1"/>
              </a:fillRef>
              <a:effectRef idx="0">
                <a:schemeClr val="dk1"/>
              </a:effectRef>
              <a:fontRef idx="minor">
                <a:schemeClr val="tx1"/>
              </a:fontRef>
            </p:style>
          </p:cxnSp>
          <p:cxnSp>
            <p:nvCxnSpPr>
              <p:cNvPr id="35" name="Düz Ok Bağlayıcısı 34">
                <a:extLst>
                  <a:ext uri="{FF2B5EF4-FFF2-40B4-BE49-F238E27FC236}">
                    <a16:creationId xmlns:a16="http://schemas.microsoft.com/office/drawing/2014/main" id="{FC088D89-BE7C-E7C6-3946-883466C91D1B}"/>
                  </a:ext>
                </a:extLst>
              </p:cNvPr>
              <p:cNvCxnSpPr>
                <a:cxnSpLocks/>
              </p:cNvCxnSpPr>
              <p:nvPr/>
            </p:nvCxnSpPr>
            <p:spPr>
              <a:xfrm flipV="1">
                <a:off x="7517770" y="4116427"/>
                <a:ext cx="16258" cy="1121742"/>
              </a:xfrm>
              <a:prstGeom prst="straightConnector1">
                <a:avLst/>
              </a:prstGeom>
              <a:ln w="28575">
                <a:solidFill>
                  <a:srgbClr val="9966FF"/>
                </a:solidFill>
                <a:prstDash val="solid"/>
                <a:headEnd type="none" w="med" len="med"/>
                <a:tailEnd type="stealth" w="med" len="lg"/>
              </a:ln>
            </p:spPr>
            <p:style>
              <a:lnRef idx="1">
                <a:schemeClr val="dk1"/>
              </a:lnRef>
              <a:fillRef idx="0">
                <a:schemeClr val="dk1"/>
              </a:fillRef>
              <a:effectRef idx="0">
                <a:schemeClr val="dk1"/>
              </a:effectRef>
              <a:fontRef idx="minor">
                <a:schemeClr val="tx1"/>
              </a:fontRef>
            </p:style>
          </p:cxnSp>
          <p:sp>
            <p:nvSpPr>
              <p:cNvPr id="39" name="Metin kutusu 38">
                <a:extLst>
                  <a:ext uri="{FF2B5EF4-FFF2-40B4-BE49-F238E27FC236}">
                    <a16:creationId xmlns:a16="http://schemas.microsoft.com/office/drawing/2014/main" id="{B78047AD-D7DC-6826-9F21-8FBE5FF4B7BF}"/>
                  </a:ext>
                </a:extLst>
              </p:cNvPr>
              <p:cNvSpPr txBox="1"/>
              <p:nvPr/>
            </p:nvSpPr>
            <p:spPr>
              <a:xfrm>
                <a:off x="6679948" y="3248064"/>
                <a:ext cx="611899" cy="369332"/>
              </a:xfrm>
              <a:prstGeom prst="rect">
                <a:avLst/>
              </a:prstGeom>
              <a:noFill/>
            </p:spPr>
            <p:txBody>
              <a:bodyPr wrap="none" rtlCol="0">
                <a:spAutoFit/>
              </a:bodyPr>
              <a:lstStyle/>
              <a:p>
                <a:r>
                  <a:rPr lang="tr-TR" i="1" dirty="0"/>
                  <a:t>veya</a:t>
                </a:r>
              </a:p>
            </p:txBody>
          </p:sp>
          <p:sp>
            <p:nvSpPr>
              <p:cNvPr id="40" name="Metin kutusu 39">
                <a:extLst>
                  <a:ext uri="{FF2B5EF4-FFF2-40B4-BE49-F238E27FC236}">
                    <a16:creationId xmlns:a16="http://schemas.microsoft.com/office/drawing/2014/main" id="{16E38E07-EDA6-8F2B-6124-4A09F9D54405}"/>
                  </a:ext>
                </a:extLst>
              </p:cNvPr>
              <p:cNvSpPr txBox="1"/>
              <p:nvPr/>
            </p:nvSpPr>
            <p:spPr>
              <a:xfrm rot="3594814">
                <a:off x="5533095" y="1664299"/>
                <a:ext cx="1148740" cy="430887"/>
              </a:xfrm>
              <a:prstGeom prst="rect">
                <a:avLst/>
              </a:prstGeom>
              <a:noFill/>
            </p:spPr>
            <p:txBody>
              <a:bodyPr wrap="square">
                <a:spAutoFit/>
              </a:bodyPr>
              <a:lstStyle/>
              <a:p>
                <a:r>
                  <a:rPr lang="tr-TR" sz="1100" dirty="0">
                    <a:solidFill>
                      <a:srgbClr val="00BC3F"/>
                    </a:solidFill>
                  </a:rPr>
                  <a:t>Parmakları döndürme yönü</a:t>
                </a:r>
              </a:p>
            </p:txBody>
          </p:sp>
        </p:grpSp>
        <mc:AlternateContent xmlns:mc="http://schemas.openxmlformats.org/markup-compatibility/2006" xmlns:a14="http://schemas.microsoft.com/office/drawing/2010/main">
          <mc:Choice Requires="a14">
            <p:sp>
              <p:nvSpPr>
                <p:cNvPr id="41" name="Metin kutusu 40">
                  <a:extLst>
                    <a:ext uri="{FF2B5EF4-FFF2-40B4-BE49-F238E27FC236}">
                      <a16:creationId xmlns:a16="http://schemas.microsoft.com/office/drawing/2014/main" id="{D46F23F1-7E66-AB1D-20D1-35D2E28FB1F3}"/>
                    </a:ext>
                  </a:extLst>
                </p:cNvPr>
                <p:cNvSpPr txBox="1"/>
                <p:nvPr/>
              </p:nvSpPr>
              <p:spPr>
                <a:xfrm>
                  <a:off x="6920362" y="3551035"/>
                  <a:ext cx="1282661" cy="410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rgbClr val="9966FF"/>
                                </a:solidFill>
                                <a:latin typeface="Cambria Math" panose="02040503050406030204" pitchFamily="18" charset="0"/>
                              </a:rPr>
                            </m:ctrlPr>
                          </m:accPr>
                          <m:e>
                            <m:r>
                              <a:rPr lang="tr-TR" i="1">
                                <a:solidFill>
                                  <a:srgbClr val="9966FF"/>
                                </a:solidFill>
                                <a:latin typeface="Cambria Math" panose="02040503050406030204" pitchFamily="18" charset="0"/>
                              </a:rPr>
                              <m:t>𝑎</m:t>
                            </m:r>
                          </m:e>
                        </m:acc>
                        <m:r>
                          <a:rPr lang="tr-TR" b="0" i="1" smtClean="0">
                            <a:solidFill>
                              <a:srgbClr val="9966FF"/>
                            </a:solidFill>
                            <a:latin typeface="Cambria Math" panose="02040503050406030204" pitchFamily="18" charset="0"/>
                          </a:rPr>
                          <m:t> </m:t>
                        </m:r>
                        <m:r>
                          <a:rPr lang="tr-TR" b="0" i="1" smtClean="0">
                            <a:solidFill>
                              <a:srgbClr val="9966FF"/>
                            </a:solidFill>
                            <a:latin typeface="Cambria Math" panose="02040503050406030204" pitchFamily="18" charset="0"/>
                          </a:rPr>
                          <m:t>𝑥</m:t>
                        </m:r>
                        <m:acc>
                          <m:accPr>
                            <m:chr m:val="⃗"/>
                            <m:ctrlPr>
                              <a:rPr lang="tr-TR" i="1">
                                <a:solidFill>
                                  <a:srgbClr val="9966FF"/>
                                </a:solidFill>
                                <a:latin typeface="Cambria Math" panose="02040503050406030204" pitchFamily="18" charset="0"/>
                              </a:rPr>
                            </m:ctrlPr>
                          </m:accPr>
                          <m:e>
                            <m:r>
                              <a:rPr lang="tr-TR" b="0" i="1" smtClean="0">
                                <a:solidFill>
                                  <a:srgbClr val="9966FF"/>
                                </a:solidFill>
                                <a:latin typeface="Cambria Math" panose="02040503050406030204" pitchFamily="18" charset="0"/>
                              </a:rPr>
                              <m:t> </m:t>
                            </m:r>
                            <m:r>
                              <a:rPr lang="tr-TR" i="1">
                                <a:solidFill>
                                  <a:srgbClr val="9966FF"/>
                                </a:solidFill>
                                <a:latin typeface="Cambria Math" panose="02040503050406030204" pitchFamily="18" charset="0"/>
                              </a:rPr>
                              <m:t>𝑏</m:t>
                            </m:r>
                          </m:e>
                        </m:acc>
                        <m:r>
                          <a:rPr lang="tr-TR" b="0" i="1" smtClean="0">
                            <a:solidFill>
                              <a:srgbClr val="9966FF"/>
                            </a:solidFill>
                            <a:latin typeface="Cambria Math" panose="02040503050406030204" pitchFamily="18" charset="0"/>
                          </a:rPr>
                          <m:t>=</m:t>
                        </m:r>
                        <m:acc>
                          <m:accPr>
                            <m:chr m:val="⃗"/>
                            <m:ctrlPr>
                              <a:rPr lang="tr-TR" i="1" smtClean="0">
                                <a:solidFill>
                                  <a:srgbClr val="9966FF"/>
                                </a:solidFill>
                                <a:latin typeface="Cambria Math" panose="02040503050406030204" pitchFamily="18" charset="0"/>
                              </a:rPr>
                            </m:ctrlPr>
                          </m:accPr>
                          <m:e>
                            <m:r>
                              <a:rPr lang="tr-TR" i="1">
                                <a:solidFill>
                                  <a:srgbClr val="9966FF"/>
                                </a:solidFill>
                                <a:latin typeface="Cambria Math" panose="02040503050406030204" pitchFamily="18" charset="0"/>
                              </a:rPr>
                              <m:t>𝑐</m:t>
                            </m:r>
                          </m:e>
                        </m:acc>
                      </m:oMath>
                    </m:oMathPara>
                  </a14:m>
                  <a:endParaRPr lang="tr-TR" b="1" dirty="0">
                    <a:solidFill>
                      <a:srgbClr val="9966FF"/>
                    </a:solidFill>
                    <a:latin typeface="Times New Roman" panose="02020603050405020304" pitchFamily="18" charset="0"/>
                    <a:cs typeface="Times New Roman" panose="02020603050405020304" pitchFamily="18" charset="0"/>
                  </a:endParaRPr>
                </a:p>
              </p:txBody>
            </p:sp>
          </mc:Choice>
          <mc:Fallback xmlns="">
            <p:sp>
              <p:nvSpPr>
                <p:cNvPr id="41" name="Metin kutusu 40">
                  <a:extLst>
                    <a:ext uri="{FF2B5EF4-FFF2-40B4-BE49-F238E27FC236}">
                      <a16:creationId xmlns:a16="http://schemas.microsoft.com/office/drawing/2014/main" id="{D46F23F1-7E66-AB1D-20D1-35D2E28FB1F3}"/>
                    </a:ext>
                  </a:extLst>
                </p:cNvPr>
                <p:cNvSpPr txBox="1">
                  <a:spLocks noRot="1" noChangeAspect="1" noMove="1" noResize="1" noEditPoints="1" noAdjustHandles="1" noChangeArrowheads="1" noChangeShapeType="1" noTextEdit="1"/>
                </p:cNvSpPr>
                <p:nvPr/>
              </p:nvSpPr>
              <p:spPr>
                <a:xfrm>
                  <a:off x="6920362" y="3551035"/>
                  <a:ext cx="1282661" cy="410305"/>
                </a:xfrm>
                <a:prstGeom prst="rect">
                  <a:avLst/>
                </a:prstGeom>
                <a:blipFill>
                  <a:blip r:embed="rId12"/>
                  <a:stretch>
                    <a:fillRect t="-8955" r="-1564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2" name="Metin kutusu 41">
                  <a:extLst>
                    <a:ext uri="{FF2B5EF4-FFF2-40B4-BE49-F238E27FC236}">
                      <a16:creationId xmlns:a16="http://schemas.microsoft.com/office/drawing/2014/main" id="{449F2F89-CCF5-8655-0FC6-398DE2421C95}"/>
                    </a:ext>
                  </a:extLst>
                </p:cNvPr>
                <p:cNvSpPr txBox="1"/>
                <p:nvPr/>
              </p:nvSpPr>
              <p:spPr>
                <a:xfrm>
                  <a:off x="6186160" y="3920079"/>
                  <a:ext cx="391164" cy="369332"/>
                </a:xfrm>
                <a:prstGeom prst="rect">
                  <a:avLst/>
                </a:prstGeom>
                <a:noFill/>
              </p:spPr>
              <p:txBody>
                <a:bodyPr wrap="square">
                  <a:spAutoFit/>
                </a:bodyPr>
                <a:lstStyle/>
                <a:p>
                  <a14:m>
                    <m:oMath xmlns:m="http://schemas.openxmlformats.org/officeDocument/2006/math">
                      <m:acc>
                        <m:accPr>
                          <m:chr m:val="⃗"/>
                          <m:ctrlPr>
                            <a:rPr lang="tr-TR" i="1" smtClean="0">
                              <a:solidFill>
                                <a:srgbClr val="FF0000"/>
                              </a:solidFill>
                              <a:latin typeface="Cambria Math" panose="02040503050406030204" pitchFamily="18" charset="0"/>
                            </a:rPr>
                          </m:ctrlPr>
                        </m:accPr>
                        <m:e>
                          <m:r>
                            <a:rPr lang="tr-TR" i="1">
                              <a:solidFill>
                                <a:srgbClr val="FF0000"/>
                              </a:solidFill>
                              <a:latin typeface="Cambria Math" panose="02040503050406030204" pitchFamily="18" charset="0"/>
                            </a:rPr>
                            <m:t>𝑎</m:t>
                          </m:r>
                        </m:e>
                      </m:acc>
                    </m:oMath>
                  </a14:m>
                  <a:r>
                    <a:rPr lang="tr-TR" dirty="0"/>
                    <a:t> </a:t>
                  </a:r>
                  <a:endParaRPr lang="tr-TR"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2" name="Metin kutusu 41">
                  <a:extLst>
                    <a:ext uri="{FF2B5EF4-FFF2-40B4-BE49-F238E27FC236}">
                      <a16:creationId xmlns:a16="http://schemas.microsoft.com/office/drawing/2014/main" id="{449F2F89-CCF5-8655-0FC6-398DE2421C95}"/>
                    </a:ext>
                  </a:extLst>
                </p:cNvPr>
                <p:cNvSpPr txBox="1">
                  <a:spLocks noRot="1" noChangeAspect="1" noMove="1" noResize="1" noEditPoints="1" noAdjustHandles="1" noChangeArrowheads="1" noChangeShapeType="1" noTextEdit="1"/>
                </p:cNvSpPr>
                <p:nvPr/>
              </p:nvSpPr>
              <p:spPr>
                <a:xfrm>
                  <a:off x="6186160" y="3920079"/>
                  <a:ext cx="391164" cy="369332"/>
                </a:xfrm>
                <a:prstGeom prst="rect">
                  <a:avLst/>
                </a:prstGeom>
                <a:blipFill>
                  <a:blip r:embed="rId13"/>
                  <a:stretch>
                    <a:fillRect t="-22951" r="-1718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4" name="Metin kutusu 43">
                  <a:extLst>
                    <a:ext uri="{FF2B5EF4-FFF2-40B4-BE49-F238E27FC236}">
                      <a16:creationId xmlns:a16="http://schemas.microsoft.com/office/drawing/2014/main" id="{2CF5E62D-679C-58A8-69EE-AE8BEE2C88B6}"/>
                    </a:ext>
                  </a:extLst>
                </p:cNvPr>
                <p:cNvSpPr txBox="1"/>
                <p:nvPr/>
              </p:nvSpPr>
              <p:spPr>
                <a:xfrm>
                  <a:off x="5794996" y="5053180"/>
                  <a:ext cx="391164" cy="410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solidFill>
                                  <a:schemeClr val="bg2">
                                    <a:lumMod val="50000"/>
                                  </a:schemeClr>
                                </a:solidFill>
                                <a:latin typeface="Cambria Math" panose="02040503050406030204" pitchFamily="18" charset="0"/>
                              </a:rPr>
                            </m:ctrlPr>
                          </m:accPr>
                          <m:e>
                            <m:r>
                              <a:rPr lang="tr-TR" i="1">
                                <a:solidFill>
                                  <a:schemeClr val="bg2">
                                    <a:lumMod val="50000"/>
                                  </a:schemeClr>
                                </a:solidFill>
                                <a:latin typeface="Cambria Math" panose="02040503050406030204" pitchFamily="18" charset="0"/>
                              </a:rPr>
                              <m:t>𝑏</m:t>
                            </m:r>
                          </m:e>
                        </m:acc>
                      </m:oMath>
                    </m:oMathPara>
                  </a14:m>
                  <a:endParaRPr lang="tr-TR" dirty="0">
                    <a:ln>
                      <a:solidFill>
                        <a:schemeClr val="bg2">
                          <a:lumMod val="75000"/>
                        </a:schemeClr>
                      </a:solidFill>
                    </a:ln>
                    <a:solidFill>
                      <a:schemeClr val="bg2">
                        <a:lumMod val="50000"/>
                      </a:schemeClr>
                    </a:solidFill>
                    <a:latin typeface="Times New Roman" panose="02020603050405020304" pitchFamily="18" charset="0"/>
                    <a:cs typeface="Times New Roman" panose="02020603050405020304" pitchFamily="18" charset="0"/>
                  </a:endParaRPr>
                </a:p>
              </p:txBody>
            </p:sp>
          </mc:Choice>
          <mc:Fallback xmlns="">
            <p:sp>
              <p:nvSpPr>
                <p:cNvPr id="44" name="Metin kutusu 43">
                  <a:extLst>
                    <a:ext uri="{FF2B5EF4-FFF2-40B4-BE49-F238E27FC236}">
                      <a16:creationId xmlns:a16="http://schemas.microsoft.com/office/drawing/2014/main" id="{2CF5E62D-679C-58A8-69EE-AE8BEE2C88B6}"/>
                    </a:ext>
                  </a:extLst>
                </p:cNvPr>
                <p:cNvSpPr txBox="1">
                  <a:spLocks noRot="1" noChangeAspect="1" noMove="1" noResize="1" noEditPoints="1" noAdjustHandles="1" noChangeArrowheads="1" noChangeShapeType="1" noTextEdit="1"/>
                </p:cNvSpPr>
                <p:nvPr/>
              </p:nvSpPr>
              <p:spPr>
                <a:xfrm>
                  <a:off x="5794996" y="5053180"/>
                  <a:ext cx="391164" cy="410305"/>
                </a:xfrm>
                <a:prstGeom prst="rect">
                  <a:avLst/>
                </a:prstGeom>
                <a:blipFill>
                  <a:blip r:embed="rId14"/>
                  <a:stretch>
                    <a:fillRect/>
                  </a:stretch>
                </a:blipFill>
              </p:spPr>
              <p:txBody>
                <a:bodyPr/>
                <a:lstStyle/>
                <a:p>
                  <a:r>
                    <a:rPr lang="tr-TR">
                      <a:noFill/>
                    </a:rPr>
                    <a:t> </a:t>
                  </a:r>
                </a:p>
              </p:txBody>
            </p:sp>
          </mc:Fallback>
        </mc:AlternateContent>
        <p:sp>
          <p:nvSpPr>
            <p:cNvPr id="45" name="Yay 44">
              <a:extLst>
                <a:ext uri="{FF2B5EF4-FFF2-40B4-BE49-F238E27FC236}">
                  <a16:creationId xmlns:a16="http://schemas.microsoft.com/office/drawing/2014/main" id="{B4198B48-19E5-1E21-F639-CAF926190386}"/>
                </a:ext>
              </a:extLst>
            </p:cNvPr>
            <p:cNvSpPr/>
            <p:nvPr/>
          </p:nvSpPr>
          <p:spPr>
            <a:xfrm rot="4788524" flipH="1" flipV="1">
              <a:off x="7500728" y="1252129"/>
              <a:ext cx="543851" cy="646183"/>
            </a:xfrm>
            <a:prstGeom prst="arc">
              <a:avLst>
                <a:gd name="adj1" fmla="val 14626637"/>
                <a:gd name="adj2" fmla="val 17888007"/>
              </a:avLst>
            </a:prstGeom>
            <a:solidFill>
              <a:schemeClr val="accent5">
                <a:lumMod val="60000"/>
                <a:lumOff val="40000"/>
              </a:schemeClr>
            </a:solidFill>
            <a:ln w="3810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6" name="Yay 45">
              <a:extLst>
                <a:ext uri="{FF2B5EF4-FFF2-40B4-BE49-F238E27FC236}">
                  <a16:creationId xmlns:a16="http://schemas.microsoft.com/office/drawing/2014/main" id="{AC12FDD8-343C-11D3-2CE5-87A93EACE643}"/>
                </a:ext>
              </a:extLst>
            </p:cNvPr>
            <p:cNvSpPr/>
            <p:nvPr/>
          </p:nvSpPr>
          <p:spPr>
            <a:xfrm rot="6011742" flipH="1" flipV="1">
              <a:off x="7200599" y="4666074"/>
              <a:ext cx="543851" cy="646183"/>
            </a:xfrm>
            <a:prstGeom prst="arc">
              <a:avLst>
                <a:gd name="adj1" fmla="val 14626637"/>
                <a:gd name="adj2" fmla="val 17888007"/>
              </a:avLst>
            </a:prstGeom>
            <a:solidFill>
              <a:schemeClr val="accent5">
                <a:lumMod val="60000"/>
                <a:lumOff val="40000"/>
              </a:schemeClr>
            </a:solidFill>
            <a:ln w="3810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7" name="Metin kutusu 46">
              <a:extLst>
                <a:ext uri="{FF2B5EF4-FFF2-40B4-BE49-F238E27FC236}">
                  <a16:creationId xmlns:a16="http://schemas.microsoft.com/office/drawing/2014/main" id="{8010D68B-CB19-9FC4-8AC6-B909A0864FEE}"/>
                </a:ext>
              </a:extLst>
            </p:cNvPr>
            <p:cNvSpPr txBox="1"/>
            <p:nvPr/>
          </p:nvSpPr>
          <p:spPr>
            <a:xfrm>
              <a:off x="7406923" y="1430030"/>
              <a:ext cx="391164" cy="369332"/>
            </a:xfrm>
            <a:prstGeom prst="rect">
              <a:avLst/>
            </a:prstGeom>
            <a:noFill/>
          </p:spPr>
          <p:txBody>
            <a:bodyPr wrap="square">
              <a:spAutoFit/>
            </a:bodyPr>
            <a:lstStyle/>
            <a:p>
              <a:r>
                <a:rPr lang="tr-TR" dirty="0">
                  <a:latin typeface="Symbol" panose="05050102010706020507" pitchFamily="18" charset="2"/>
                </a:rPr>
                <a:t>q</a:t>
              </a:r>
              <a:endParaRPr lang="tr-TR" dirty="0"/>
            </a:p>
          </p:txBody>
        </p:sp>
        <p:sp>
          <p:nvSpPr>
            <p:cNvPr id="48" name="Metin kutusu 47">
              <a:extLst>
                <a:ext uri="{FF2B5EF4-FFF2-40B4-BE49-F238E27FC236}">
                  <a16:creationId xmlns:a16="http://schemas.microsoft.com/office/drawing/2014/main" id="{BCB6FD01-CC10-1A97-B62F-E4048C3F07DF}"/>
                </a:ext>
              </a:extLst>
            </p:cNvPr>
            <p:cNvSpPr txBox="1"/>
            <p:nvPr/>
          </p:nvSpPr>
          <p:spPr>
            <a:xfrm>
              <a:off x="7101032" y="4763319"/>
              <a:ext cx="391164" cy="369332"/>
            </a:xfrm>
            <a:prstGeom prst="rect">
              <a:avLst/>
            </a:prstGeom>
            <a:noFill/>
          </p:spPr>
          <p:txBody>
            <a:bodyPr wrap="square">
              <a:spAutoFit/>
            </a:bodyPr>
            <a:lstStyle/>
            <a:p>
              <a:r>
                <a:rPr lang="tr-TR" dirty="0">
                  <a:latin typeface="Symbol" panose="05050102010706020507" pitchFamily="18" charset="2"/>
                </a:rPr>
                <a:t>q</a:t>
              </a:r>
              <a:endParaRPr lang="tr-TR" dirty="0"/>
            </a:p>
          </p:txBody>
        </p:sp>
      </p:grpSp>
      <p:sp>
        <p:nvSpPr>
          <p:cNvPr id="5" name="Metin kutusu 4">
            <a:extLst>
              <a:ext uri="{FF2B5EF4-FFF2-40B4-BE49-F238E27FC236}">
                <a16:creationId xmlns:a16="http://schemas.microsoft.com/office/drawing/2014/main" id="{5A55611E-7282-03A5-52D1-DABD9D3FC014}"/>
              </a:ext>
            </a:extLst>
          </p:cNvPr>
          <p:cNvSpPr txBox="1"/>
          <p:nvPr/>
        </p:nvSpPr>
        <p:spPr>
          <a:xfrm>
            <a:off x="391165" y="5347350"/>
            <a:ext cx="4572000" cy="880369"/>
          </a:xfrm>
          <a:prstGeom prst="rect">
            <a:avLst/>
          </a:prstGeom>
          <a:noFill/>
        </p:spPr>
        <p:txBody>
          <a:bodyPr wrap="square">
            <a:spAutoFit/>
          </a:bodyPr>
          <a:lstStyle/>
          <a:p>
            <a:pPr>
              <a:lnSpc>
                <a:spcPct val="150000"/>
              </a:lnSpc>
            </a:pPr>
            <a:r>
              <a:rPr lang="tr-TR" sz="1800" b="1" dirty="0"/>
              <a:t>Vektörel çarpımda vektörlerin çarpım sırası önemlidir!</a:t>
            </a:r>
          </a:p>
        </p:txBody>
      </p:sp>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1895CA42-2DC1-795E-1FD4-BFCB1676C825}"/>
                  </a:ext>
                </a:extLst>
              </p:cNvPr>
              <p:cNvSpPr txBox="1"/>
              <p:nvPr/>
            </p:nvSpPr>
            <p:spPr>
              <a:xfrm>
                <a:off x="1539637" y="5757817"/>
                <a:ext cx="1983685"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𝐴</m:t>
                          </m:r>
                        </m:e>
                      </m:acc>
                      <m:r>
                        <a:rPr lang="tr-TR" b="0" i="1" smtClean="0">
                          <a:latin typeface="Cambria Math"/>
                        </a:rPr>
                        <m:t> </m:t>
                      </m:r>
                      <m:r>
                        <a:rPr lang="tr-TR" b="0" i="1" smtClean="0">
                          <a:latin typeface="Cambria Math"/>
                        </a:rPr>
                        <m:t>𝑥</m:t>
                      </m:r>
                      <m:r>
                        <a:rPr lang="tr-TR" b="0" i="1" smtClean="0">
                          <a:latin typeface="Cambria Math"/>
                        </a:rPr>
                        <m:t> </m:t>
                      </m:r>
                      <m:acc>
                        <m:accPr>
                          <m:chr m:val="⃗"/>
                          <m:ctrlPr>
                            <a:rPr lang="tr-TR" b="0" i="1" smtClean="0">
                              <a:latin typeface="Cambria Math" panose="02040503050406030204" pitchFamily="18" charset="0"/>
                            </a:rPr>
                          </m:ctrlPr>
                        </m:accPr>
                        <m:e>
                          <m:r>
                            <a:rPr lang="tr-TR" b="0" i="1" smtClean="0">
                              <a:latin typeface="Cambria Math"/>
                            </a:rPr>
                            <m:t>𝐵</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𝐵</m:t>
                          </m:r>
                        </m:e>
                      </m:acc>
                      <m:r>
                        <a:rPr lang="tr-TR" b="0" i="1" smtClean="0">
                          <a:latin typeface="Cambria Math"/>
                        </a:rPr>
                        <m:t> </m:t>
                      </m:r>
                      <m:r>
                        <a:rPr lang="tr-TR" b="0" i="1" smtClean="0">
                          <a:latin typeface="Cambria Math"/>
                        </a:rPr>
                        <m:t>𝑥</m:t>
                      </m:r>
                      <m:r>
                        <a:rPr lang="tr-TR" b="0" i="1" smtClean="0">
                          <a:latin typeface="Cambria Math"/>
                        </a:rPr>
                        <m:t> </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𝐴</m:t>
                          </m:r>
                        </m:e>
                      </m:acc>
                      <m:r>
                        <a:rPr lang="tr-TR" b="0" i="1" smtClean="0">
                          <a:latin typeface="Cambria Math" panose="02040503050406030204" pitchFamily="18" charset="0"/>
                        </a:rPr>
                        <m:t>)</m:t>
                      </m:r>
                    </m:oMath>
                  </m:oMathPara>
                </a14:m>
                <a:endParaRPr lang="tr-TR" dirty="0"/>
              </a:p>
            </p:txBody>
          </p:sp>
        </mc:Choice>
        <mc:Fallback xmlns="">
          <p:sp>
            <p:nvSpPr>
              <p:cNvPr id="7" name="Metin kutusu 6">
                <a:extLst>
                  <a:ext uri="{FF2B5EF4-FFF2-40B4-BE49-F238E27FC236}">
                    <a16:creationId xmlns:a16="http://schemas.microsoft.com/office/drawing/2014/main" id="{1895CA42-2DC1-795E-1FD4-BFCB1676C825}"/>
                  </a:ext>
                </a:extLst>
              </p:cNvPr>
              <p:cNvSpPr txBox="1">
                <a:spLocks noRot="1" noChangeAspect="1" noMove="1" noResize="1" noEditPoints="1" noAdjustHandles="1" noChangeArrowheads="1" noChangeShapeType="1" noTextEdit="1"/>
              </p:cNvSpPr>
              <p:nvPr/>
            </p:nvSpPr>
            <p:spPr>
              <a:xfrm>
                <a:off x="1539637" y="5757817"/>
                <a:ext cx="1983685" cy="404791"/>
              </a:xfrm>
              <a:prstGeom prst="rect">
                <a:avLst/>
              </a:prstGeom>
              <a:blipFill>
                <a:blip r:embed="rId15"/>
                <a:stretch>
                  <a:fillRect t="-22727" r="-8308" b="-12121"/>
                </a:stretch>
              </a:blipFill>
            </p:spPr>
            <p:txBody>
              <a:bodyPr/>
              <a:lstStyle/>
              <a:p>
                <a:r>
                  <a:rPr lang="tr-TR">
                    <a:noFill/>
                  </a:rPr>
                  <a:t> </a:t>
                </a:r>
              </a:p>
            </p:txBody>
          </p:sp>
        </mc:Fallback>
      </mc:AlternateContent>
    </p:spTree>
    <p:extLst>
      <p:ext uri="{BB962C8B-B14F-4D97-AF65-F5344CB8AC3E}">
        <p14:creationId xmlns:p14="http://schemas.microsoft.com/office/powerpoint/2010/main" val="1352862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wipe(left)">
                                      <p:cBhvr>
                                        <p:cTn id="14" dur="500"/>
                                        <p:tgtEl>
                                          <p:spTgt spid="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xEl>
                                              <p:pRg st="1" end="1"/>
                                            </p:txEl>
                                          </p:spTgt>
                                        </p:tgtEl>
                                        <p:attrNameLst>
                                          <p:attrName>style.visibility</p:attrName>
                                        </p:attrNameLst>
                                      </p:cBhvr>
                                      <p:to>
                                        <p:strVal val="visible"/>
                                      </p:to>
                                    </p:set>
                                    <p:animEffect transition="in" filter="wipe(left)">
                                      <p:cBhvr>
                                        <p:cTn id="19" dur="500"/>
                                        <p:tgtEl>
                                          <p:spTgt spid="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3">
                                            <p:txEl>
                                              <p:pRg st="2" end="2"/>
                                            </p:txEl>
                                          </p:spTgt>
                                        </p:tgtEl>
                                        <p:attrNameLst>
                                          <p:attrName>style.visibility</p:attrName>
                                        </p:attrNameLst>
                                      </p:cBhvr>
                                      <p:to>
                                        <p:strVal val="visible"/>
                                      </p:to>
                                    </p:set>
                                    <p:animEffect transition="in" filter="wipe(left)">
                                      <p:cBhvr>
                                        <p:cTn id="24" dur="500"/>
                                        <p:tgtEl>
                                          <p:spTgt spid="4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
                                            <p:txEl>
                                              <p:pRg st="3" end="3"/>
                                            </p:txEl>
                                          </p:spTgt>
                                        </p:tgtEl>
                                        <p:attrNameLst>
                                          <p:attrName>style.visibility</p:attrName>
                                        </p:attrNameLst>
                                      </p:cBhvr>
                                      <p:to>
                                        <p:strVal val="visible"/>
                                      </p:to>
                                    </p:set>
                                    <p:animEffect transition="in" filter="wipe(left)">
                                      <p:cBhvr>
                                        <p:cTn id="29" dur="500"/>
                                        <p:tgtEl>
                                          <p:spTgt spid="4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xEl>
                                              <p:pRg st="4" end="4"/>
                                            </p:txEl>
                                          </p:spTgt>
                                        </p:tgtEl>
                                        <p:attrNameLst>
                                          <p:attrName>style.visibility</p:attrName>
                                        </p:attrNameLst>
                                      </p:cBhvr>
                                      <p:to>
                                        <p:strVal val="visible"/>
                                      </p:to>
                                    </p:set>
                                    <p:animEffect transition="in" filter="wipe(left)">
                                      <p:cBhvr>
                                        <p:cTn id="34" dur="500"/>
                                        <p:tgtEl>
                                          <p:spTgt spid="43">
                                            <p:txEl>
                                              <p:pRg st="4" end="4"/>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1" grpId="0"/>
      <p:bldP spid="12" grpId="0"/>
      <p:bldP spid="21" grpId="0"/>
      <p:bldP spid="22" grpId="0"/>
      <p:bldP spid="23"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Dikdörtgen 3"/>
              <p:cNvSpPr/>
              <p:nvPr/>
            </p:nvSpPr>
            <p:spPr>
              <a:xfrm>
                <a:off x="440928" y="381499"/>
                <a:ext cx="7992888" cy="880369"/>
              </a:xfrm>
              <a:prstGeom prst="rect">
                <a:avLst/>
              </a:prstGeom>
            </p:spPr>
            <p:txBody>
              <a:bodyPr wrap="square">
                <a:spAutoFit/>
              </a:bodyPr>
              <a:lstStyle/>
              <a:p>
                <a:pPr>
                  <a:lnSpc>
                    <a:spcPct val="150000"/>
                  </a:lnSpc>
                </a:pPr>
                <a:r>
                  <a:rPr lang="tr-TR" b="1" dirty="0">
                    <a:solidFill>
                      <a:schemeClr val="accent2"/>
                    </a:solidFill>
                  </a:rPr>
                  <a:t>Birim vektör  (</a:t>
                </a:r>
                <a14:m>
                  <m:oMath xmlns:m="http://schemas.openxmlformats.org/officeDocument/2006/math">
                    <m:r>
                      <a:rPr lang="tr-TR" b="1" i="0" smtClean="0">
                        <a:solidFill>
                          <a:schemeClr val="accent2"/>
                        </a:solidFill>
                        <a:latin typeface="Cambria Math" panose="02040503050406030204" pitchFamily="18" charset="0"/>
                      </a:rPr>
                      <m:t> </m:t>
                    </m:r>
                    <m:acc>
                      <m:accPr>
                        <m:chr m:val="⃗"/>
                        <m:ctrlPr>
                          <a:rPr lang="tr-TR" b="1" i="1">
                            <a:solidFill>
                              <a:schemeClr val="accent2"/>
                            </a:solidFill>
                            <a:latin typeface="Cambria Math" panose="02040503050406030204" pitchFamily="18" charset="0"/>
                          </a:rPr>
                        </m:ctrlPr>
                      </m:accPr>
                      <m:e>
                        <m:r>
                          <a:rPr lang="tr-TR" b="1" i="1" smtClean="0">
                            <a:solidFill>
                              <a:schemeClr val="accent2"/>
                            </a:solidFill>
                            <a:latin typeface="Cambria Math" panose="02040503050406030204" pitchFamily="18" charset="0"/>
                          </a:rPr>
                          <m:t>𝒏</m:t>
                        </m:r>
                      </m:e>
                    </m:acc>
                    <m:r>
                      <a:rPr lang="tr-TR" b="1" i="1" smtClean="0">
                        <a:solidFill>
                          <a:schemeClr val="accent2"/>
                        </a:solidFill>
                        <a:latin typeface="Cambria Math" panose="02040503050406030204" pitchFamily="18" charset="0"/>
                      </a:rPr>
                      <m:t> </m:t>
                    </m:r>
                    <m:r>
                      <a:rPr lang="tr-TR" b="1" i="1" smtClean="0">
                        <a:solidFill>
                          <a:schemeClr val="accent2"/>
                        </a:solidFill>
                        <a:latin typeface="Cambria Math"/>
                      </a:rPr>
                      <m:t>)</m:t>
                    </m:r>
                  </m:oMath>
                </a14:m>
                <a:r>
                  <a:rPr lang="tr-TR" b="1" dirty="0">
                    <a:solidFill>
                      <a:schemeClr val="accent2"/>
                    </a:solidFill>
                  </a:rPr>
                  <a:t>: </a:t>
                </a:r>
              </a:p>
              <a:p>
                <a:pPr>
                  <a:lnSpc>
                    <a:spcPct val="150000"/>
                  </a:lnSpc>
                </a:pPr>
                <a:r>
                  <a:rPr lang="tr-TR" b="1" dirty="0"/>
                  <a:t>Herhangi bir doğrultuda, şiddeti 1 birim olan vektördür.  </a:t>
                </a:r>
              </a:p>
            </p:txBody>
          </p:sp>
        </mc:Choice>
        <mc:Fallback xmlns="">
          <p:sp>
            <p:nvSpPr>
              <p:cNvPr id="4" name="Dikdörtgen 3"/>
              <p:cNvSpPr>
                <a:spLocks noRot="1" noChangeAspect="1" noMove="1" noResize="1" noEditPoints="1" noAdjustHandles="1" noChangeArrowheads="1" noChangeShapeType="1" noTextEdit="1"/>
              </p:cNvSpPr>
              <p:nvPr/>
            </p:nvSpPr>
            <p:spPr>
              <a:xfrm>
                <a:off x="440928" y="381499"/>
                <a:ext cx="7992888" cy="880369"/>
              </a:xfrm>
              <a:prstGeom prst="rect">
                <a:avLst/>
              </a:prstGeom>
              <a:blipFill>
                <a:blip r:embed="rId2"/>
                <a:stretch>
                  <a:fillRect l="-610" b="-1041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p:cNvSpPr txBox="1"/>
              <p:nvPr/>
            </p:nvSpPr>
            <p:spPr>
              <a:xfrm>
                <a:off x="3193550" y="2554907"/>
                <a:ext cx="834718" cy="587405"/>
              </a:xfrm>
              <a:prstGeom prst="rect">
                <a:avLst/>
              </a:prstGeom>
              <a:noFill/>
            </p:spPr>
            <p:txBody>
              <a:bodyPr wrap="square" rtlCol="0">
                <a:spAutoFit/>
              </a:bodyPr>
              <a:lstStyle/>
              <a:p>
                <a14:m>
                  <m:oMath xmlns:m="http://schemas.openxmlformats.org/officeDocument/2006/math">
                    <m:acc>
                      <m:accPr>
                        <m:chr m:val="⃗"/>
                        <m:ctrlPr>
                          <a:rPr lang="tr-TR" sz="2000" i="1" smtClean="0">
                            <a:latin typeface="Cambria Math" panose="02040503050406030204" pitchFamily="18" charset="0"/>
                          </a:rPr>
                        </m:ctrlPr>
                      </m:accPr>
                      <m:e>
                        <m:r>
                          <a:rPr lang="tr-TR" sz="2000" b="0" i="1" smtClean="0">
                            <a:latin typeface="Cambria Math"/>
                          </a:rPr>
                          <m:t>𝑛</m:t>
                        </m:r>
                      </m:e>
                    </m:acc>
                  </m:oMath>
                </a14:m>
                <a:r>
                  <a:rPr lang="tr-TR" sz="2000" dirty="0"/>
                  <a:t> = </a:t>
                </a:r>
                <a14:m>
                  <m:oMath xmlns:m="http://schemas.openxmlformats.org/officeDocument/2006/math">
                    <m:f>
                      <m:fPr>
                        <m:ctrlPr>
                          <a:rPr lang="tr-TR" sz="2000" i="1" dirty="0" smtClean="0">
                            <a:latin typeface="Cambria Math" panose="02040503050406030204" pitchFamily="18" charset="0"/>
                          </a:rPr>
                        </m:ctrlPr>
                      </m:fPr>
                      <m:num>
                        <m:acc>
                          <m:accPr>
                            <m:chr m:val="⃗"/>
                            <m:ctrlPr>
                              <a:rPr lang="tr-TR" sz="2000" i="1" dirty="0" smtClean="0">
                                <a:latin typeface="Cambria Math" panose="02040503050406030204" pitchFamily="18" charset="0"/>
                              </a:rPr>
                            </m:ctrlPr>
                          </m:accPr>
                          <m:e>
                            <m:r>
                              <a:rPr lang="tr-TR" sz="2000" b="0" i="1" dirty="0" smtClean="0">
                                <a:latin typeface="Cambria Math"/>
                              </a:rPr>
                              <m:t>𝐴</m:t>
                            </m:r>
                          </m:e>
                        </m:acc>
                      </m:num>
                      <m:den>
                        <m:r>
                          <a:rPr lang="tr-TR" sz="2000" b="0" i="1" dirty="0" smtClean="0">
                            <a:latin typeface="Cambria Math"/>
                          </a:rPr>
                          <m:t>𝐴</m:t>
                        </m:r>
                      </m:den>
                    </m:f>
                  </m:oMath>
                </a14:m>
                <a:endParaRPr lang="tr-TR" sz="20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3193550" y="2554907"/>
                <a:ext cx="834718" cy="587405"/>
              </a:xfrm>
              <a:prstGeom prst="rect">
                <a:avLst/>
              </a:prstGeom>
              <a:blipFill>
                <a:blip r:embed="rId3"/>
                <a:stretch>
                  <a:fillRect b="-729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p:cNvSpPr txBox="1"/>
              <p:nvPr/>
            </p:nvSpPr>
            <p:spPr>
              <a:xfrm>
                <a:off x="2969517" y="3578851"/>
                <a:ext cx="1058751"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𝐴</m:t>
                          </m:r>
                        </m:e>
                      </m:acc>
                      <m:r>
                        <a:rPr lang="tr-TR" i="1" smtClean="0">
                          <a:latin typeface="Cambria Math"/>
                        </a:rPr>
                        <m:t>=</m:t>
                      </m:r>
                      <m:r>
                        <a:rPr lang="tr-TR" b="0" i="1" smtClean="0">
                          <a:latin typeface="Cambria Math"/>
                        </a:rPr>
                        <m:t>𝐴</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a:rPr>
                            <m:t>𝑛</m:t>
                          </m:r>
                        </m:e>
                      </m:acc>
                    </m:oMath>
                  </m:oMathPara>
                </a14:m>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2969517" y="3578851"/>
                <a:ext cx="1058751" cy="404791"/>
              </a:xfrm>
              <a:prstGeom prst="rect">
                <a:avLst/>
              </a:prstGeom>
              <a:blipFill>
                <a:blip r:embed="rId4"/>
                <a:stretch>
                  <a:fillRect t="-22727"/>
                </a:stretch>
              </a:blipFill>
            </p:spPr>
            <p:txBody>
              <a:bodyPr/>
              <a:lstStyle/>
              <a:p>
                <a:r>
                  <a:rPr lang="tr-TR">
                    <a:noFill/>
                  </a:rPr>
                  <a:t> </a:t>
                </a:r>
              </a:p>
            </p:txBody>
          </p:sp>
        </mc:Fallback>
      </mc:AlternateContent>
      <p:sp>
        <p:nvSpPr>
          <p:cNvPr id="11" name="Metin kutusu 10"/>
          <p:cNvSpPr txBox="1"/>
          <p:nvPr/>
        </p:nvSpPr>
        <p:spPr>
          <a:xfrm>
            <a:off x="419360" y="1756786"/>
            <a:ext cx="7733480" cy="646331"/>
          </a:xfrm>
          <a:prstGeom prst="rect">
            <a:avLst/>
          </a:prstGeom>
          <a:noFill/>
        </p:spPr>
        <p:txBody>
          <a:bodyPr wrap="square" rtlCol="0">
            <a:spAutoFit/>
          </a:bodyPr>
          <a:lstStyle/>
          <a:p>
            <a:r>
              <a:rPr lang="tr-TR" b="1" dirty="0">
                <a:solidFill>
                  <a:schemeClr val="accent1"/>
                </a:solidFill>
              </a:rPr>
              <a:t>Birim vektör nasıl bulunur</a:t>
            </a:r>
            <a:r>
              <a:rPr lang="tr-TR" dirty="0">
                <a:solidFill>
                  <a:schemeClr val="accent1"/>
                </a:solidFill>
              </a:rPr>
              <a:t>?:  </a:t>
            </a:r>
            <a:r>
              <a:rPr lang="tr-TR" dirty="0"/>
              <a:t>Birim vektör; kendisiyle aynı yönde olan bir vektörün kendi şiddetine bölünmesiyle bulunur. </a:t>
            </a:r>
          </a:p>
        </p:txBody>
      </p:sp>
      <p:sp>
        <p:nvSpPr>
          <p:cNvPr id="9" name="Altbilgi Yer Tutucusu 8"/>
          <p:cNvSpPr>
            <a:spLocks noGrp="1"/>
          </p:cNvSpPr>
          <p:nvPr>
            <p:ph type="ftr" sz="quarter" idx="11"/>
          </p:nvPr>
        </p:nvSpPr>
        <p:spPr/>
        <p:txBody>
          <a:bodyPr/>
          <a:lstStyle/>
          <a:p>
            <a:r>
              <a:rPr lang="tr-TR"/>
              <a:t>Dr. Ali Tekin GÜNER - BİYOMEKANİK</a:t>
            </a:r>
          </a:p>
        </p:txBody>
      </p:sp>
      <p:sp>
        <p:nvSpPr>
          <p:cNvPr id="12" name="Slayt Numarası Yer Tutucusu 11"/>
          <p:cNvSpPr>
            <a:spLocks noGrp="1"/>
          </p:cNvSpPr>
          <p:nvPr>
            <p:ph type="sldNum" sz="quarter" idx="12"/>
          </p:nvPr>
        </p:nvSpPr>
        <p:spPr/>
        <p:txBody>
          <a:bodyPr/>
          <a:lstStyle/>
          <a:p>
            <a:fld id="{60FF87A7-9A7A-4B3D-9625-8440EC4947F9}" type="slidenum">
              <a:rPr lang="tr-TR" smtClean="0"/>
              <a:pPr/>
              <a:t>56</a:t>
            </a:fld>
            <a:endParaRPr lang="tr-TR"/>
          </a:p>
        </p:txBody>
      </p:sp>
      <p:sp>
        <p:nvSpPr>
          <p:cNvPr id="3" name="Metin kutusu 2"/>
          <p:cNvSpPr txBox="1"/>
          <p:nvPr/>
        </p:nvSpPr>
        <p:spPr>
          <a:xfrm>
            <a:off x="680084" y="3124229"/>
            <a:ext cx="8077281" cy="338554"/>
          </a:xfrm>
          <a:prstGeom prst="rect">
            <a:avLst/>
          </a:prstGeom>
          <a:noFill/>
        </p:spPr>
        <p:txBody>
          <a:bodyPr wrap="square" rtlCol="0">
            <a:spAutoFit/>
          </a:bodyPr>
          <a:lstStyle/>
          <a:p>
            <a:r>
              <a:rPr lang="tr-TR" sz="1600" dirty="0"/>
              <a:t>Bu tanıma göre;</a:t>
            </a:r>
          </a:p>
        </p:txBody>
      </p:sp>
      <p:grpSp>
        <p:nvGrpSpPr>
          <p:cNvPr id="28" name="Grup 27">
            <a:extLst>
              <a:ext uri="{FF2B5EF4-FFF2-40B4-BE49-F238E27FC236}">
                <a16:creationId xmlns:a16="http://schemas.microsoft.com/office/drawing/2014/main" id="{E26E0347-EF11-0A86-A80C-EC6A84F1061C}"/>
              </a:ext>
            </a:extLst>
          </p:cNvPr>
          <p:cNvGrpSpPr/>
          <p:nvPr/>
        </p:nvGrpSpPr>
        <p:grpSpPr>
          <a:xfrm>
            <a:off x="6381742" y="188640"/>
            <a:ext cx="1828800" cy="1419225"/>
            <a:chOff x="6710502" y="455467"/>
            <a:chExt cx="1828800" cy="1419225"/>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502" y="455467"/>
              <a:ext cx="18288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Metin kutusu 4"/>
                <p:cNvSpPr txBox="1"/>
                <p:nvPr/>
              </p:nvSpPr>
              <p:spPr>
                <a:xfrm>
                  <a:off x="7616973" y="1430657"/>
                  <a:ext cx="728854" cy="369332"/>
                </a:xfrm>
                <a:prstGeom prst="rect">
                  <a:avLst/>
                </a:prstGeom>
                <a:noFill/>
              </p:spPr>
              <p:txBody>
                <a:bodyPr wrap="none" rtlCol="0">
                  <a:spAutoFit/>
                </a:bodyPr>
                <a:lstStyle/>
                <a:p>
                  <a14:m>
                    <m:oMath xmlns:m="http://schemas.openxmlformats.org/officeDocument/2006/math">
                      <m:r>
                        <a:rPr lang="tr-TR" b="0" i="1" smtClean="0">
                          <a:latin typeface="Cambria Math"/>
                        </a:rPr>
                        <m:t>𝑛</m:t>
                      </m:r>
                      <m:r>
                        <a:rPr lang="tr-TR" i="1" smtClean="0">
                          <a:latin typeface="Cambria Math"/>
                        </a:rPr>
                        <m:t>=</m:t>
                      </m:r>
                    </m:oMath>
                  </a14:m>
                  <a:r>
                    <a:rPr lang="tr-TR" dirty="0"/>
                    <a:t> 1</a:t>
                  </a:r>
                </a:p>
              </p:txBody>
            </p:sp>
          </mc:Choice>
          <mc:Fallback xmlns="">
            <p:sp>
              <p:nvSpPr>
                <p:cNvPr id="5" name="Metin kutusu 4"/>
                <p:cNvSpPr txBox="1">
                  <a:spLocks noRot="1" noChangeAspect="1" noMove="1" noResize="1" noEditPoints="1" noAdjustHandles="1" noChangeArrowheads="1" noChangeShapeType="1" noTextEdit="1"/>
                </p:cNvSpPr>
                <p:nvPr/>
              </p:nvSpPr>
              <p:spPr>
                <a:xfrm>
                  <a:off x="7616973" y="1430657"/>
                  <a:ext cx="728854" cy="369332"/>
                </a:xfrm>
                <a:prstGeom prst="rect">
                  <a:avLst/>
                </a:prstGeom>
                <a:blipFill>
                  <a:blip r:embed="rId6"/>
                  <a:stretch>
                    <a:fillRect t="-8197" r="-6723" b="-24590"/>
                  </a:stretch>
                </a:blipFill>
              </p:spPr>
              <p:txBody>
                <a:bodyPr/>
                <a:lstStyle/>
                <a:p>
                  <a:r>
                    <a:rPr lang="tr-TR">
                      <a:noFill/>
                    </a:rPr>
                    <a:t> </a:t>
                  </a:r>
                </a:p>
              </p:txBody>
            </p:sp>
          </mc:Fallback>
        </mc:AlternateContent>
        <p:cxnSp>
          <p:nvCxnSpPr>
            <p:cNvPr id="13" name="Düz Ok Bağlayıcısı 12">
              <a:extLst>
                <a:ext uri="{FF2B5EF4-FFF2-40B4-BE49-F238E27FC236}">
                  <a16:creationId xmlns:a16="http://schemas.microsoft.com/office/drawing/2014/main" id="{206C0D3B-79C6-C0BB-64F5-87815E0F4002}"/>
                </a:ext>
              </a:extLst>
            </p:cNvPr>
            <p:cNvCxnSpPr>
              <a:cxnSpLocks noChangeAspect="1"/>
            </p:cNvCxnSpPr>
            <p:nvPr/>
          </p:nvCxnSpPr>
          <p:spPr>
            <a:xfrm flipV="1">
              <a:off x="6923633" y="1359818"/>
              <a:ext cx="319013" cy="2588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up 28">
            <a:extLst>
              <a:ext uri="{FF2B5EF4-FFF2-40B4-BE49-F238E27FC236}">
                <a16:creationId xmlns:a16="http://schemas.microsoft.com/office/drawing/2014/main" id="{402484E1-EF17-7C33-A39C-AB343A1D990E}"/>
              </a:ext>
            </a:extLst>
          </p:cNvPr>
          <p:cNvGrpSpPr/>
          <p:nvPr/>
        </p:nvGrpSpPr>
        <p:grpSpPr>
          <a:xfrm>
            <a:off x="1868533" y="3059889"/>
            <a:ext cx="7311979" cy="3293446"/>
            <a:chOff x="1868533" y="3059889"/>
            <a:chExt cx="7311979" cy="3293446"/>
          </a:xfrm>
        </p:grpSpPr>
        <p:sp>
          <p:nvSpPr>
            <p:cNvPr id="26" name="Konuşma Balonu: Oval 25">
              <a:extLst>
                <a:ext uri="{FF2B5EF4-FFF2-40B4-BE49-F238E27FC236}">
                  <a16:creationId xmlns:a16="http://schemas.microsoft.com/office/drawing/2014/main" id="{EBC0FA8B-BB04-B45D-38D0-C1C7113D0786}"/>
                </a:ext>
              </a:extLst>
            </p:cNvPr>
            <p:cNvSpPr/>
            <p:nvPr/>
          </p:nvSpPr>
          <p:spPr>
            <a:xfrm>
              <a:off x="1868533" y="4604868"/>
              <a:ext cx="4835134" cy="1275400"/>
            </a:xfrm>
            <a:prstGeom prst="wedgeEllipseCallout">
              <a:avLst>
                <a:gd name="adj1" fmla="val 59925"/>
                <a:gd name="adj2" fmla="val -54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Bir vektörün şiddeti belli iken, vektörel ifadesini bulmak istiyorsan; vektörün şiddeti ile vektörle aynı yöndeki birim vektörü çarp.</a:t>
              </a:r>
            </a:p>
          </p:txBody>
        </p:sp>
        <p:pic>
          <p:nvPicPr>
            <p:cNvPr id="27" name="Resim 26" descr="kişi, adam, erkek içeren bir resim&#10;&#10;Açıklama otomatik olarak oluşturuldu">
              <a:extLst>
                <a:ext uri="{FF2B5EF4-FFF2-40B4-BE49-F238E27FC236}">
                  <a16:creationId xmlns:a16="http://schemas.microsoft.com/office/drawing/2014/main" id="{AAB1A167-7121-788D-C985-123047DAC0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160"/>
            <a:stretch/>
          </p:blipFill>
          <p:spPr>
            <a:xfrm>
              <a:off x="7146857" y="3059889"/>
              <a:ext cx="2033655" cy="3293446"/>
            </a:xfrm>
            <a:prstGeom prst="rect">
              <a:avLst/>
            </a:prstGeom>
          </p:spPr>
        </p:pic>
      </p:grpSp>
    </p:spTree>
    <p:extLst>
      <p:ext uri="{BB962C8B-B14F-4D97-AF65-F5344CB8AC3E}">
        <p14:creationId xmlns:p14="http://schemas.microsoft.com/office/powerpoint/2010/main" val="1536265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0" grpId="0"/>
      <p:bldP spid="11"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Metin kutusu 12"/>
              <p:cNvSpPr txBox="1"/>
              <p:nvPr/>
            </p:nvSpPr>
            <p:spPr>
              <a:xfrm>
                <a:off x="261315" y="685290"/>
                <a:ext cx="5461924" cy="867417"/>
              </a:xfrm>
              <a:prstGeom prst="rect">
                <a:avLst/>
              </a:prstGeom>
              <a:noFill/>
            </p:spPr>
            <p:txBody>
              <a:bodyPr wrap="square" rtlCol="0">
                <a:spAutoFit/>
              </a:bodyPr>
              <a:lstStyle/>
              <a:p>
                <a:r>
                  <a:rPr lang="tr-TR" sz="1600" dirty="0"/>
                  <a:t>Kartezyen koordinatlarda eksenler (</a:t>
                </a:r>
                <a:r>
                  <a:rPr lang="tr-TR" sz="1600" dirty="0" err="1"/>
                  <a:t>x,y,z</a:t>
                </a:r>
                <a:r>
                  <a:rPr lang="tr-TR" sz="1600" dirty="0"/>
                  <a:t>) doğrultularındaki birim vektörler, özel olarak </a:t>
                </a:r>
                <a14:m>
                  <m:oMath xmlns:m="http://schemas.openxmlformats.org/officeDocument/2006/math">
                    <m:acc>
                      <m:accPr>
                        <m:chr m:val="⃗"/>
                        <m:ctrlPr>
                          <a:rPr lang="tr-TR" sz="1600" i="1" smtClean="0">
                            <a:solidFill>
                              <a:schemeClr val="tx1"/>
                            </a:solidFill>
                            <a:latin typeface="Cambria Math" panose="02040503050406030204" pitchFamily="18" charset="0"/>
                          </a:rPr>
                        </m:ctrlPr>
                      </m:accPr>
                      <m:e>
                        <m:r>
                          <a:rPr lang="tr-TR" sz="1600" i="1">
                            <a:solidFill>
                              <a:schemeClr val="tx1"/>
                            </a:solidFill>
                            <a:latin typeface="Cambria Math" panose="02040503050406030204" pitchFamily="18" charset="0"/>
                          </a:rPr>
                          <m:t>𝑖</m:t>
                        </m:r>
                        <m:r>
                          <a:rPr lang="tr-TR" sz="1600" b="0" i="1" smtClean="0">
                            <a:solidFill>
                              <a:schemeClr val="tx1"/>
                            </a:solidFill>
                            <a:latin typeface="Cambria Math" panose="02040503050406030204" pitchFamily="18" charset="0"/>
                          </a:rPr>
                          <m:t> </m:t>
                        </m:r>
                      </m:e>
                    </m:acc>
                  </m:oMath>
                </a14:m>
                <a:r>
                  <a:rPr lang="tr-TR" sz="1600" dirty="0">
                    <a:solidFill>
                      <a:schemeClr val="tx1"/>
                    </a:solidFill>
                  </a:rPr>
                  <a:t>, </a:t>
                </a:r>
                <a14:m>
                  <m:oMath xmlns:m="http://schemas.openxmlformats.org/officeDocument/2006/math">
                    <m:acc>
                      <m:accPr>
                        <m:chr m:val="⃗"/>
                        <m:ctrlPr>
                          <a:rPr lang="tr-TR" sz="1600" i="1">
                            <a:solidFill>
                              <a:schemeClr val="tx1"/>
                            </a:solidFill>
                            <a:latin typeface="Cambria Math" panose="02040503050406030204" pitchFamily="18" charset="0"/>
                          </a:rPr>
                        </m:ctrlPr>
                      </m:accPr>
                      <m:e>
                        <m:r>
                          <a:rPr lang="tr-TR" sz="1600" i="1">
                            <a:solidFill>
                              <a:schemeClr val="tx1"/>
                            </a:solidFill>
                            <a:latin typeface="Cambria Math" panose="02040503050406030204" pitchFamily="18" charset="0"/>
                          </a:rPr>
                          <m:t>𝑗</m:t>
                        </m:r>
                        <m:r>
                          <a:rPr lang="tr-TR" sz="1600" b="0" i="1" smtClean="0">
                            <a:solidFill>
                              <a:schemeClr val="tx1"/>
                            </a:solidFill>
                            <a:latin typeface="Cambria Math" panose="02040503050406030204" pitchFamily="18" charset="0"/>
                          </a:rPr>
                          <m:t> </m:t>
                        </m:r>
                      </m:e>
                    </m:acc>
                  </m:oMath>
                </a14:m>
                <a:r>
                  <a:rPr lang="tr-TR" sz="1600" dirty="0">
                    <a:solidFill>
                      <a:schemeClr val="tx1"/>
                    </a:solidFill>
                  </a:rPr>
                  <a:t>, </a:t>
                </a:r>
                <a14:m>
                  <m:oMath xmlns:m="http://schemas.openxmlformats.org/officeDocument/2006/math">
                    <m:acc>
                      <m:accPr>
                        <m:chr m:val="⃗"/>
                        <m:ctrlPr>
                          <a:rPr lang="tr-TR" sz="1600" i="1">
                            <a:solidFill>
                              <a:schemeClr val="tx1"/>
                            </a:solidFill>
                            <a:latin typeface="Cambria Math" panose="02040503050406030204" pitchFamily="18" charset="0"/>
                          </a:rPr>
                        </m:ctrlPr>
                      </m:accPr>
                      <m:e>
                        <m:r>
                          <a:rPr lang="tr-TR" sz="1600" i="1">
                            <a:solidFill>
                              <a:schemeClr val="tx1"/>
                            </a:solidFill>
                            <a:latin typeface="Cambria Math" panose="02040503050406030204" pitchFamily="18" charset="0"/>
                          </a:rPr>
                          <m:t>𝑘</m:t>
                        </m:r>
                      </m:e>
                    </m:acc>
                  </m:oMath>
                </a14:m>
                <a:r>
                  <a:rPr lang="tr-TR" sz="1600" dirty="0"/>
                  <a:t> ile sembolize edilir. Bunlar birbirlerine dik vektörlerdir.</a:t>
                </a:r>
              </a:p>
            </p:txBody>
          </p:sp>
        </mc:Choice>
        <mc:Fallback xmlns="">
          <p:sp>
            <p:nvSpPr>
              <p:cNvPr id="13" name="Metin kutusu 12"/>
              <p:cNvSpPr txBox="1">
                <a:spLocks noRot="1" noChangeAspect="1" noMove="1" noResize="1" noEditPoints="1" noAdjustHandles="1" noChangeArrowheads="1" noChangeShapeType="1" noTextEdit="1"/>
              </p:cNvSpPr>
              <p:nvPr/>
            </p:nvSpPr>
            <p:spPr>
              <a:xfrm>
                <a:off x="261315" y="685290"/>
                <a:ext cx="5461924" cy="867417"/>
              </a:xfrm>
              <a:prstGeom prst="rect">
                <a:avLst/>
              </a:prstGeom>
              <a:blipFill>
                <a:blip r:embed="rId2"/>
                <a:stretch>
                  <a:fillRect l="-670" t="-2098" r="-1228" b="-7692"/>
                </a:stretch>
              </a:blipFill>
            </p:spPr>
            <p:txBody>
              <a:bodyPr/>
              <a:lstStyle/>
              <a:p>
                <a:r>
                  <a:rPr lang="tr-TR">
                    <a:noFill/>
                  </a:rPr>
                  <a:t> </a:t>
                </a:r>
              </a:p>
            </p:txBody>
          </p:sp>
        </mc:Fallback>
      </mc:AlternateContent>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42"/>
          <a:stretch/>
        </p:blipFill>
        <p:spPr bwMode="auto">
          <a:xfrm>
            <a:off x="5997678" y="21248"/>
            <a:ext cx="2929410" cy="250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tbilgi Yer Tutucusu 2"/>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57</a:t>
            </a:fld>
            <a:endParaRPr lang="tr-TR"/>
          </a:p>
        </p:txBody>
      </p:sp>
      <mc:AlternateContent xmlns:mc="http://schemas.openxmlformats.org/markup-compatibility/2006" xmlns:a14="http://schemas.microsoft.com/office/drawing/2010/main">
        <mc:Choice Requires="a14">
          <p:sp>
            <p:nvSpPr>
              <p:cNvPr id="7" name="Metin kutusu 6"/>
              <p:cNvSpPr txBox="1"/>
              <p:nvPr/>
            </p:nvSpPr>
            <p:spPr>
              <a:xfrm>
                <a:off x="251520" y="253242"/>
                <a:ext cx="5715707" cy="374974"/>
              </a:xfrm>
              <a:prstGeom prst="rect">
                <a:avLst/>
              </a:prstGeom>
              <a:noFill/>
            </p:spPr>
            <p:txBody>
              <a:bodyPr wrap="square" rtlCol="0">
                <a:spAutoFit/>
              </a:bodyPr>
              <a:lstStyle/>
              <a:p>
                <a:r>
                  <a:rPr lang="tr-TR" sz="1600" b="1" dirty="0">
                    <a:solidFill>
                      <a:schemeClr val="accent2"/>
                    </a:solidFill>
                  </a:rPr>
                  <a:t>Kartezyen koordinatlarda birim vektörler </a:t>
                </a:r>
                <a:r>
                  <a:rPr lang="tr-TR" sz="1600" dirty="0">
                    <a:solidFill>
                      <a:schemeClr val="accent2"/>
                    </a:solidFill>
                  </a:rPr>
                  <a:t>(</a:t>
                </a:r>
                <a14:m>
                  <m:oMath xmlns:m="http://schemas.openxmlformats.org/officeDocument/2006/math">
                    <m:acc>
                      <m:accPr>
                        <m:chr m:val="⃗"/>
                        <m:ctrlPr>
                          <a:rPr lang="tr-TR" sz="1600" i="1">
                            <a:solidFill>
                              <a:schemeClr val="accent2"/>
                            </a:solidFill>
                            <a:latin typeface="Cambria Math" panose="02040503050406030204" pitchFamily="18" charset="0"/>
                          </a:rPr>
                        </m:ctrlPr>
                      </m:accPr>
                      <m:e>
                        <m:r>
                          <a:rPr lang="tr-TR" sz="1600" b="0" i="1" smtClean="0">
                            <a:solidFill>
                              <a:schemeClr val="accent2"/>
                            </a:solidFill>
                            <a:latin typeface="Cambria Math" panose="02040503050406030204" pitchFamily="18" charset="0"/>
                          </a:rPr>
                          <m:t>𝑖</m:t>
                        </m:r>
                        <m:r>
                          <a:rPr lang="tr-TR" sz="1600" b="0" i="1" smtClean="0">
                            <a:solidFill>
                              <a:schemeClr val="accent2"/>
                            </a:solidFill>
                            <a:latin typeface="Cambria Math" panose="02040503050406030204" pitchFamily="18" charset="0"/>
                          </a:rPr>
                          <m:t> </m:t>
                        </m:r>
                      </m:e>
                    </m:acc>
                  </m:oMath>
                </a14:m>
                <a:r>
                  <a:rPr lang="tr-TR" sz="1600" dirty="0">
                    <a:solidFill>
                      <a:schemeClr val="accent2"/>
                    </a:solidFill>
                  </a:rPr>
                  <a:t>, </a:t>
                </a:r>
                <a14:m>
                  <m:oMath xmlns:m="http://schemas.openxmlformats.org/officeDocument/2006/math">
                    <m:acc>
                      <m:accPr>
                        <m:chr m:val="⃗"/>
                        <m:ctrlPr>
                          <a:rPr lang="tr-TR" sz="1600" i="1">
                            <a:solidFill>
                              <a:schemeClr val="accent2"/>
                            </a:solidFill>
                            <a:latin typeface="Cambria Math" panose="02040503050406030204" pitchFamily="18" charset="0"/>
                          </a:rPr>
                        </m:ctrlPr>
                      </m:accPr>
                      <m:e>
                        <m:r>
                          <a:rPr lang="tr-TR" sz="1600" b="0" i="1" smtClean="0">
                            <a:solidFill>
                              <a:schemeClr val="accent2"/>
                            </a:solidFill>
                            <a:latin typeface="Cambria Math" panose="02040503050406030204" pitchFamily="18" charset="0"/>
                          </a:rPr>
                          <m:t>𝑗</m:t>
                        </m:r>
                        <m:r>
                          <a:rPr lang="tr-TR" sz="1600" b="0" i="1" smtClean="0">
                            <a:solidFill>
                              <a:schemeClr val="accent2"/>
                            </a:solidFill>
                            <a:latin typeface="Cambria Math" panose="02040503050406030204" pitchFamily="18" charset="0"/>
                          </a:rPr>
                          <m:t> </m:t>
                        </m:r>
                      </m:e>
                    </m:acc>
                  </m:oMath>
                </a14:m>
                <a:r>
                  <a:rPr lang="tr-TR" sz="1600" dirty="0">
                    <a:solidFill>
                      <a:schemeClr val="accent2"/>
                    </a:solidFill>
                  </a:rPr>
                  <a:t>, </a:t>
                </a:r>
                <a14:m>
                  <m:oMath xmlns:m="http://schemas.openxmlformats.org/officeDocument/2006/math">
                    <m:acc>
                      <m:accPr>
                        <m:chr m:val="⃗"/>
                        <m:ctrlPr>
                          <a:rPr lang="tr-TR" sz="1600" i="1">
                            <a:solidFill>
                              <a:schemeClr val="accent2"/>
                            </a:solidFill>
                            <a:latin typeface="Cambria Math" panose="02040503050406030204" pitchFamily="18" charset="0"/>
                          </a:rPr>
                        </m:ctrlPr>
                      </m:accPr>
                      <m:e>
                        <m:r>
                          <a:rPr lang="tr-TR" sz="1600" b="0" i="1" smtClean="0">
                            <a:solidFill>
                              <a:schemeClr val="accent2"/>
                            </a:solidFill>
                            <a:latin typeface="Cambria Math" panose="02040503050406030204" pitchFamily="18" charset="0"/>
                          </a:rPr>
                          <m:t>𝑘</m:t>
                        </m:r>
                      </m:e>
                    </m:acc>
                  </m:oMath>
                </a14:m>
                <a:r>
                  <a:rPr lang="tr-TR" sz="1600" dirty="0">
                    <a:solidFill>
                      <a:schemeClr val="accent2"/>
                    </a:solidFill>
                  </a:rPr>
                  <a:t>)</a:t>
                </a:r>
              </a:p>
            </p:txBody>
          </p:sp>
        </mc:Choice>
        <mc:Fallback xmlns="">
          <p:sp>
            <p:nvSpPr>
              <p:cNvPr id="7" name="Metin kutusu 6"/>
              <p:cNvSpPr txBox="1">
                <a:spLocks noRot="1" noChangeAspect="1" noMove="1" noResize="1" noEditPoints="1" noAdjustHandles="1" noChangeArrowheads="1" noChangeShapeType="1" noTextEdit="1"/>
              </p:cNvSpPr>
              <p:nvPr/>
            </p:nvSpPr>
            <p:spPr>
              <a:xfrm>
                <a:off x="251520" y="253242"/>
                <a:ext cx="5715707" cy="374974"/>
              </a:xfrm>
              <a:prstGeom prst="rect">
                <a:avLst/>
              </a:prstGeom>
              <a:blipFill>
                <a:blip r:embed="rId4"/>
                <a:stretch>
                  <a:fillRect l="-533" b="-21311"/>
                </a:stretch>
              </a:blipFill>
            </p:spPr>
            <p:txBody>
              <a:bodyPr/>
              <a:lstStyle/>
              <a:p>
                <a:r>
                  <a:rPr lang="tr-TR">
                    <a:noFill/>
                  </a:rPr>
                  <a:t> </a:t>
                </a:r>
              </a:p>
            </p:txBody>
          </p:sp>
        </mc:Fallback>
      </mc:AlternateContent>
      <p:sp>
        <p:nvSpPr>
          <p:cNvPr id="2" name="Metin kutusu 1">
            <a:extLst>
              <a:ext uri="{FF2B5EF4-FFF2-40B4-BE49-F238E27FC236}">
                <a16:creationId xmlns:a16="http://schemas.microsoft.com/office/drawing/2014/main" id="{BCF36ABF-E55E-002E-731E-208FA4F0E884}"/>
              </a:ext>
            </a:extLst>
          </p:cNvPr>
          <p:cNvSpPr txBox="1"/>
          <p:nvPr/>
        </p:nvSpPr>
        <p:spPr>
          <a:xfrm>
            <a:off x="316181" y="2945051"/>
            <a:ext cx="3623089" cy="423449"/>
          </a:xfrm>
          <a:prstGeom prst="rect">
            <a:avLst/>
          </a:prstGeom>
          <a:noFill/>
        </p:spPr>
        <p:txBody>
          <a:bodyPr wrap="square" rtlCol="0">
            <a:spAutoFit/>
          </a:bodyPr>
          <a:lstStyle/>
          <a:p>
            <a:pPr>
              <a:lnSpc>
                <a:spcPct val="150000"/>
              </a:lnSpc>
            </a:pPr>
            <a:r>
              <a:rPr lang="tr-TR" sz="1600" b="1" dirty="0">
                <a:solidFill>
                  <a:schemeClr val="accent2"/>
                </a:solidFill>
              </a:rPr>
              <a:t>Bir vektörün kartezyen bileşenleri</a:t>
            </a:r>
            <a:endParaRPr lang="tr-TR" sz="1600" dirty="0">
              <a:solidFill>
                <a:schemeClr val="accent2"/>
              </a:solidFill>
            </a:endParaRPr>
          </a:p>
        </p:txBody>
      </p:sp>
      <p:graphicFrame>
        <p:nvGraphicFramePr>
          <p:cNvPr id="5" name="Nesne 4">
            <a:extLst>
              <a:ext uri="{FF2B5EF4-FFF2-40B4-BE49-F238E27FC236}">
                <a16:creationId xmlns:a16="http://schemas.microsoft.com/office/drawing/2014/main" id="{8A164B60-35CF-B118-15D3-3214580F6795}"/>
              </a:ext>
            </a:extLst>
          </p:cNvPr>
          <p:cNvGraphicFramePr>
            <a:graphicFrameLocks noChangeAspect="1"/>
          </p:cNvGraphicFramePr>
          <p:nvPr>
            <p:extLst>
              <p:ext uri="{D42A27DB-BD31-4B8C-83A1-F6EECF244321}">
                <p14:modId xmlns:p14="http://schemas.microsoft.com/office/powerpoint/2010/main" val="569997620"/>
              </p:ext>
            </p:extLst>
          </p:nvPr>
        </p:nvGraphicFramePr>
        <p:xfrm>
          <a:off x="410878" y="3521115"/>
          <a:ext cx="2706687" cy="508000"/>
        </p:xfrm>
        <a:graphic>
          <a:graphicData uri="http://schemas.openxmlformats.org/presentationml/2006/ole">
            <mc:AlternateContent xmlns:mc="http://schemas.openxmlformats.org/markup-compatibility/2006">
              <mc:Choice xmlns:v="urn:schemas-microsoft-com:vml" Requires="v">
                <p:oleObj name="Denklem" r:id="rId5" imgW="1422360" imgH="266400" progId="Equation.3">
                  <p:embed/>
                </p:oleObj>
              </mc:Choice>
              <mc:Fallback>
                <p:oleObj name="Denklem" r:id="rId5" imgW="1422360" imgH="266400" progId="Equation.3">
                  <p:embed/>
                  <p:pic>
                    <p:nvPicPr>
                      <p:cNvPr id="5" name="Nesne 4">
                        <a:extLst>
                          <a:ext uri="{FF2B5EF4-FFF2-40B4-BE49-F238E27FC236}">
                            <a16:creationId xmlns:a16="http://schemas.microsoft.com/office/drawing/2014/main" id="{8A164B60-35CF-B118-15D3-3214580F6795}"/>
                          </a:ext>
                        </a:extLst>
                      </p:cNvPr>
                      <p:cNvPicPr/>
                      <p:nvPr/>
                    </p:nvPicPr>
                    <p:blipFill>
                      <a:blip r:embed="rId6"/>
                      <a:stretch>
                        <a:fillRect/>
                      </a:stretch>
                    </p:blipFill>
                    <p:spPr>
                      <a:xfrm>
                        <a:off x="410878" y="3521115"/>
                        <a:ext cx="2706687" cy="508000"/>
                      </a:xfrm>
                      <a:prstGeom prst="rect">
                        <a:avLst/>
                      </a:prstGeom>
                    </p:spPr>
                  </p:pic>
                </p:oleObj>
              </mc:Fallback>
            </mc:AlternateContent>
          </a:graphicData>
        </a:graphic>
      </p:graphicFrame>
      <p:graphicFrame>
        <p:nvGraphicFramePr>
          <p:cNvPr id="8" name="Object 3">
            <a:extLst>
              <a:ext uri="{FF2B5EF4-FFF2-40B4-BE49-F238E27FC236}">
                <a16:creationId xmlns:a16="http://schemas.microsoft.com/office/drawing/2014/main" id="{ED51282E-FBAF-1476-EA56-6D20D46FEEB4}"/>
              </a:ext>
            </a:extLst>
          </p:cNvPr>
          <p:cNvGraphicFramePr>
            <a:graphicFrameLocks noChangeAspect="1"/>
          </p:cNvGraphicFramePr>
          <p:nvPr>
            <p:extLst>
              <p:ext uri="{D42A27DB-BD31-4B8C-83A1-F6EECF244321}">
                <p14:modId xmlns:p14="http://schemas.microsoft.com/office/powerpoint/2010/main" val="1225959104"/>
              </p:ext>
            </p:extLst>
          </p:nvPr>
        </p:nvGraphicFramePr>
        <p:xfrm>
          <a:off x="413368" y="4749245"/>
          <a:ext cx="2090738" cy="500062"/>
        </p:xfrm>
        <a:graphic>
          <a:graphicData uri="http://schemas.openxmlformats.org/presentationml/2006/ole">
            <mc:AlternateContent xmlns:mc="http://schemas.openxmlformats.org/markup-compatibility/2006">
              <mc:Choice xmlns:v="urn:schemas-microsoft-com:vml" Requires="v">
                <p:oleObj name="Denklem" r:id="rId7" imgW="1346040" imgH="304560" progId="Equation.3">
                  <p:embed/>
                </p:oleObj>
              </mc:Choice>
              <mc:Fallback>
                <p:oleObj name="Denklem" r:id="rId7" imgW="1346040" imgH="304560" progId="Equation.3">
                  <p:embed/>
                  <p:pic>
                    <p:nvPicPr>
                      <p:cNvPr id="8" name="Object 3">
                        <a:extLst>
                          <a:ext uri="{FF2B5EF4-FFF2-40B4-BE49-F238E27FC236}">
                            <a16:creationId xmlns:a16="http://schemas.microsoft.com/office/drawing/2014/main" id="{ED51282E-FBAF-1476-EA56-6D20D46FEEB4}"/>
                          </a:ext>
                        </a:extLst>
                      </p:cNvPr>
                      <p:cNvPicPr>
                        <a:picLocks noChangeAspect="1" noChangeArrowheads="1"/>
                      </p:cNvPicPr>
                      <p:nvPr/>
                    </p:nvPicPr>
                    <p:blipFill>
                      <a:blip r:embed="rId8"/>
                      <a:srcRect/>
                      <a:stretch>
                        <a:fillRect/>
                      </a:stretch>
                    </p:blipFill>
                    <p:spPr bwMode="auto">
                      <a:xfrm>
                        <a:off x="413368" y="4749245"/>
                        <a:ext cx="2090738" cy="500062"/>
                      </a:xfrm>
                      <a:prstGeom prst="rect">
                        <a:avLst/>
                      </a:prstGeom>
                      <a:noFill/>
                    </p:spPr>
                  </p:pic>
                </p:oleObj>
              </mc:Fallback>
            </mc:AlternateContent>
          </a:graphicData>
        </a:graphic>
      </p:graphicFrame>
      <p:sp>
        <p:nvSpPr>
          <p:cNvPr id="10" name="Metin kutusu 9">
            <a:extLst>
              <a:ext uri="{FF2B5EF4-FFF2-40B4-BE49-F238E27FC236}">
                <a16:creationId xmlns:a16="http://schemas.microsoft.com/office/drawing/2014/main" id="{CC396A70-30B1-566A-A4A2-329690545D42}"/>
              </a:ext>
            </a:extLst>
          </p:cNvPr>
          <p:cNvSpPr txBox="1"/>
          <p:nvPr/>
        </p:nvSpPr>
        <p:spPr>
          <a:xfrm>
            <a:off x="316181" y="4258931"/>
            <a:ext cx="4270171" cy="338554"/>
          </a:xfrm>
          <a:prstGeom prst="rect">
            <a:avLst/>
          </a:prstGeom>
          <a:noFill/>
        </p:spPr>
        <p:txBody>
          <a:bodyPr wrap="square" rtlCol="0">
            <a:spAutoFit/>
          </a:bodyPr>
          <a:lstStyle/>
          <a:p>
            <a:r>
              <a:rPr lang="tr-TR" sz="1600" dirty="0"/>
              <a:t>Kartezyen bileşenleri belli olan vektörün şiddeti:</a:t>
            </a:r>
          </a:p>
        </p:txBody>
      </p:sp>
      <p:pic>
        <p:nvPicPr>
          <p:cNvPr id="12" name="Resim 11">
            <a:extLst>
              <a:ext uri="{FF2B5EF4-FFF2-40B4-BE49-F238E27FC236}">
                <a16:creationId xmlns:a16="http://schemas.microsoft.com/office/drawing/2014/main" id="{0C6CB140-7E6E-35A3-FA00-3A9693111A50}"/>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Lst>
          </a:blip>
          <a:srcRect t="4086"/>
          <a:stretch/>
        </p:blipFill>
        <p:spPr>
          <a:xfrm>
            <a:off x="4326389" y="2945051"/>
            <a:ext cx="3371541" cy="3083745"/>
          </a:xfrm>
          <a:prstGeom prst="rect">
            <a:avLst/>
          </a:prstGeom>
        </p:spPr>
      </p:pic>
    </p:spTree>
    <p:extLst>
      <p:ext uri="{BB962C8B-B14F-4D97-AF65-F5344CB8AC3E}">
        <p14:creationId xmlns:p14="http://schemas.microsoft.com/office/powerpoint/2010/main" val="11039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2"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58</a:t>
            </a:fld>
            <a:endParaRPr lang="tr-TR"/>
          </a:p>
        </p:txBody>
      </p:sp>
      <p:sp>
        <p:nvSpPr>
          <p:cNvPr id="9" name="Metin kutusu 8">
            <a:extLst>
              <a:ext uri="{FF2B5EF4-FFF2-40B4-BE49-F238E27FC236}">
                <a16:creationId xmlns:a16="http://schemas.microsoft.com/office/drawing/2014/main" id="{A2C5905E-3A10-17BF-094A-AF07C6546A8F}"/>
              </a:ext>
            </a:extLst>
          </p:cNvPr>
          <p:cNvSpPr txBox="1"/>
          <p:nvPr/>
        </p:nvSpPr>
        <p:spPr>
          <a:xfrm>
            <a:off x="251520" y="188640"/>
            <a:ext cx="7572235" cy="423449"/>
          </a:xfrm>
          <a:prstGeom prst="rect">
            <a:avLst/>
          </a:prstGeom>
          <a:noFill/>
        </p:spPr>
        <p:txBody>
          <a:bodyPr wrap="square" rtlCol="0">
            <a:spAutoFit/>
          </a:bodyPr>
          <a:lstStyle/>
          <a:p>
            <a:pPr>
              <a:lnSpc>
                <a:spcPct val="150000"/>
              </a:lnSpc>
            </a:pPr>
            <a:r>
              <a:rPr lang="tr-TR" sz="1600" b="1" dirty="0">
                <a:solidFill>
                  <a:schemeClr val="accent2"/>
                </a:solidFill>
              </a:rPr>
              <a:t>Kartezyen birim vektörlerin vektörel çarpımı:</a:t>
            </a:r>
          </a:p>
        </p:txBody>
      </p:sp>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9EE17C41-299C-BDF9-F60D-4A01BAAFD110}"/>
                  </a:ext>
                </a:extLst>
              </p:cNvPr>
              <p:cNvSpPr txBox="1"/>
              <p:nvPr/>
            </p:nvSpPr>
            <p:spPr>
              <a:xfrm>
                <a:off x="271004" y="688428"/>
                <a:ext cx="5597140" cy="1876476"/>
              </a:xfrm>
              <a:prstGeom prst="rect">
                <a:avLst/>
              </a:prstGeom>
              <a:noFill/>
            </p:spPr>
            <p:txBody>
              <a:bodyPr wrap="square" rtlCol="0">
                <a:spAutoFit/>
              </a:bodyPr>
              <a:lstStyle/>
              <a:p>
                <a:pPr>
                  <a:lnSpc>
                    <a:spcPct val="150000"/>
                  </a:lnSpc>
                  <a:spcAft>
                    <a:spcPts val="1200"/>
                  </a:spcAft>
                </a:pPr>
                <a14:m>
                  <m:oMath xmlns:m="http://schemas.openxmlformats.org/officeDocument/2006/math">
                    <m:acc>
                      <m:accPr>
                        <m:chr m:val="⃗"/>
                        <m:ctrlPr>
                          <a:rPr lang="tr-TR" sz="1400" i="1" smtClean="0">
                            <a:latin typeface="Cambria Math" panose="02040503050406030204" pitchFamily="18" charset="0"/>
                          </a:rPr>
                        </m:ctrlPr>
                      </m:accPr>
                      <m:e>
                        <m:r>
                          <a:rPr lang="tr-TR" sz="1400" i="1">
                            <a:latin typeface="Cambria Math" panose="02040503050406030204" pitchFamily="18" charset="0"/>
                          </a:rPr>
                          <m:t>𝑖</m:t>
                        </m:r>
                        <m:r>
                          <a:rPr lang="tr-TR" sz="1400" b="0" i="1" smtClean="0">
                            <a:latin typeface="Cambria Math" panose="02040503050406030204" pitchFamily="18" charset="0"/>
                          </a:rPr>
                          <m:t> </m:t>
                        </m:r>
                      </m:e>
                    </m:acc>
                  </m:oMath>
                </a14:m>
                <a:r>
                  <a:rPr lang="tr-TR" sz="1400" dirty="0"/>
                  <a:t>,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𝑗</m:t>
                        </m:r>
                        <m:r>
                          <a:rPr lang="tr-TR" sz="1400" b="0" i="1" smtClean="0">
                            <a:latin typeface="Cambria Math" panose="02040503050406030204" pitchFamily="18" charset="0"/>
                          </a:rPr>
                          <m:t> </m:t>
                        </m:r>
                      </m:e>
                    </m:acc>
                  </m:oMath>
                </a14:m>
                <a:r>
                  <a:rPr lang="tr-TR" sz="1400" dirty="0"/>
                  <a:t>,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𝑘</m:t>
                        </m:r>
                      </m:e>
                    </m:acc>
                  </m:oMath>
                </a14:m>
                <a:r>
                  <a:rPr lang="tr-TR" sz="1400" dirty="0"/>
                  <a:t>  vektörlerinde herhangi ikisinin çarpımı diğer 3’üncü vektörü verir. İşareti ise yandaki şema yardımıyla bulunur.</a:t>
                </a:r>
              </a:p>
              <a:p>
                <a:pPr>
                  <a:lnSpc>
                    <a:spcPct val="150000"/>
                  </a:lnSpc>
                </a:pPr>
                <a:r>
                  <a:rPr lang="tr-TR" sz="1400" b="1" dirty="0"/>
                  <a:t>Çarpılan ilk vektörden, çarpılan ikinci vektöre gidiş yolu:</a:t>
                </a:r>
              </a:p>
              <a:p>
                <a:pPr marL="285750" indent="-285750">
                  <a:lnSpc>
                    <a:spcPct val="150000"/>
                  </a:lnSpc>
                  <a:buFont typeface="Arial" panose="020B0604020202020204" pitchFamily="34" charset="0"/>
                  <a:buChar char="•"/>
                </a:pPr>
                <a:r>
                  <a:rPr lang="tr-TR" sz="1400" dirty="0"/>
                  <a:t>saat ibresinin </a:t>
                </a:r>
                <a:r>
                  <a:rPr lang="tr-TR" sz="1400" b="1" u="sng" dirty="0"/>
                  <a:t>tersi</a:t>
                </a:r>
                <a:r>
                  <a:rPr lang="tr-TR" sz="1400" b="1" dirty="0"/>
                  <a:t> </a:t>
                </a:r>
                <a:r>
                  <a:rPr lang="tr-TR" sz="1400" b="1" u="sng" dirty="0"/>
                  <a:t>yönünde</a:t>
                </a:r>
                <a:r>
                  <a:rPr lang="tr-TR" sz="1400" dirty="0"/>
                  <a:t> ise sonuç </a:t>
                </a:r>
                <a:r>
                  <a:rPr lang="tr-TR" sz="1400" b="1" dirty="0"/>
                  <a:t>pozitif</a:t>
                </a:r>
                <a:r>
                  <a:rPr lang="tr-TR" sz="1400" dirty="0"/>
                  <a:t>, </a:t>
                </a:r>
              </a:p>
              <a:p>
                <a:pPr marL="285750" indent="-285750">
                  <a:lnSpc>
                    <a:spcPct val="150000"/>
                  </a:lnSpc>
                  <a:buFont typeface="Arial" panose="020B0604020202020204" pitchFamily="34" charset="0"/>
                  <a:buChar char="•"/>
                </a:pPr>
                <a:r>
                  <a:rPr lang="tr-TR" sz="1400" dirty="0"/>
                  <a:t>saat ibresi </a:t>
                </a:r>
                <a:r>
                  <a:rPr lang="tr-TR" sz="1400" b="1" u="sng" dirty="0"/>
                  <a:t>yönünde</a:t>
                </a:r>
                <a:r>
                  <a:rPr lang="tr-TR" sz="1400" dirty="0"/>
                  <a:t> ise sonuç </a:t>
                </a:r>
                <a:r>
                  <a:rPr lang="tr-TR" sz="1400" b="1" dirty="0"/>
                  <a:t>negatiftir</a:t>
                </a:r>
                <a:r>
                  <a:rPr lang="tr-TR" sz="1400" dirty="0"/>
                  <a:t>.</a:t>
                </a:r>
              </a:p>
            </p:txBody>
          </p:sp>
        </mc:Choice>
        <mc:Fallback xmlns="">
          <p:sp>
            <p:nvSpPr>
              <p:cNvPr id="11" name="Metin kutusu 10">
                <a:extLst>
                  <a:ext uri="{FF2B5EF4-FFF2-40B4-BE49-F238E27FC236}">
                    <a16:creationId xmlns:a16="http://schemas.microsoft.com/office/drawing/2014/main" id="{9EE17C41-299C-BDF9-F60D-4A01BAAFD110}"/>
                  </a:ext>
                </a:extLst>
              </p:cNvPr>
              <p:cNvSpPr txBox="1">
                <a:spLocks noRot="1" noChangeAspect="1" noMove="1" noResize="1" noEditPoints="1" noAdjustHandles="1" noChangeArrowheads="1" noChangeShapeType="1" noTextEdit="1"/>
              </p:cNvSpPr>
              <p:nvPr/>
            </p:nvSpPr>
            <p:spPr>
              <a:xfrm>
                <a:off x="271004" y="688428"/>
                <a:ext cx="5597140" cy="1876476"/>
              </a:xfrm>
              <a:prstGeom prst="rect">
                <a:avLst/>
              </a:prstGeom>
              <a:blipFill>
                <a:blip r:embed="rId2"/>
                <a:stretch>
                  <a:fillRect l="-326" b="-227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Metin kutusu 16">
                <a:extLst>
                  <a:ext uri="{FF2B5EF4-FFF2-40B4-BE49-F238E27FC236}">
                    <a16:creationId xmlns:a16="http://schemas.microsoft.com/office/drawing/2014/main" id="{0C603A19-4811-DAAC-8184-1540D70EC42B}"/>
                  </a:ext>
                </a:extLst>
              </p:cNvPr>
              <p:cNvSpPr txBox="1"/>
              <p:nvPr/>
            </p:nvSpPr>
            <p:spPr>
              <a:xfrm>
                <a:off x="1082536" y="3548736"/>
                <a:ext cx="1073692"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𝑗</m:t>
                          </m:r>
                          <m:r>
                            <a:rPr lang="tr-TR" b="0" i="1" smtClean="0">
                              <a:latin typeface="Cambria Math" panose="02040503050406030204" pitchFamily="18" charset="0"/>
                            </a:rPr>
                            <m:t> </m:t>
                          </m:r>
                        </m:e>
                      </m:acc>
                      <m:r>
                        <a:rPr lang="tr-TR" b="0" i="1" smtClean="0">
                          <a:latin typeface="Cambria Math"/>
                        </a:rPr>
                        <m:t>𝑥</m:t>
                      </m:r>
                      <m:acc>
                        <m:accPr>
                          <m:chr m:val="⃗"/>
                          <m:ctrlPr>
                            <a:rPr lang="tr-TR" b="0" i="1" smtClean="0">
                              <a:latin typeface="Cambria Math" panose="02040503050406030204" pitchFamily="18" charset="0"/>
                            </a:rPr>
                          </m:ctrlPr>
                        </m:accPr>
                        <m:e>
                          <m:r>
                            <a:rPr lang="tr-TR" b="0" i="1" smtClean="0">
                              <a:latin typeface="Cambria Math"/>
                            </a:rPr>
                            <m:t>𝑘</m:t>
                          </m:r>
                        </m:e>
                      </m:acc>
                      <m:r>
                        <a:rPr lang="tr-TR"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𝑖</m:t>
                          </m:r>
                          <m:r>
                            <a:rPr lang="tr-TR" b="0" i="1" smtClean="0">
                              <a:latin typeface="Cambria Math" panose="02040503050406030204" pitchFamily="18" charset="0"/>
                            </a:rPr>
                            <m:t> </m:t>
                          </m:r>
                        </m:e>
                      </m:acc>
                    </m:oMath>
                  </m:oMathPara>
                </a14:m>
                <a:endParaRPr lang="tr-TR" dirty="0"/>
              </a:p>
            </p:txBody>
          </p:sp>
        </mc:Choice>
        <mc:Fallback xmlns="">
          <p:sp>
            <p:nvSpPr>
              <p:cNvPr id="17" name="Metin kutusu 16">
                <a:extLst>
                  <a:ext uri="{FF2B5EF4-FFF2-40B4-BE49-F238E27FC236}">
                    <a16:creationId xmlns:a16="http://schemas.microsoft.com/office/drawing/2014/main" id="{0C603A19-4811-DAAC-8184-1540D70EC42B}"/>
                  </a:ext>
                </a:extLst>
              </p:cNvPr>
              <p:cNvSpPr txBox="1">
                <a:spLocks noRot="1" noChangeAspect="1" noMove="1" noResize="1" noEditPoints="1" noAdjustHandles="1" noChangeArrowheads="1" noChangeShapeType="1" noTextEdit="1"/>
              </p:cNvSpPr>
              <p:nvPr/>
            </p:nvSpPr>
            <p:spPr>
              <a:xfrm>
                <a:off x="1082536" y="3548736"/>
                <a:ext cx="1073692" cy="410305"/>
              </a:xfrm>
              <a:prstGeom prst="rect">
                <a:avLst/>
              </a:prstGeom>
              <a:blipFill>
                <a:blip r:embed="rId3"/>
                <a:stretch>
                  <a:fillRect b="-134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Metin kutusu 23">
                <a:extLst>
                  <a:ext uri="{FF2B5EF4-FFF2-40B4-BE49-F238E27FC236}">
                    <a16:creationId xmlns:a16="http://schemas.microsoft.com/office/drawing/2014/main" id="{0BBA2004-CD00-08B2-5C13-DC11098E82B8}"/>
                  </a:ext>
                </a:extLst>
              </p:cNvPr>
              <p:cNvSpPr txBox="1"/>
              <p:nvPr/>
            </p:nvSpPr>
            <p:spPr>
              <a:xfrm>
                <a:off x="2225215" y="3582374"/>
                <a:ext cx="6480368" cy="339645"/>
              </a:xfrm>
              <a:prstGeom prst="rect">
                <a:avLst/>
              </a:prstGeom>
              <a:noFill/>
            </p:spPr>
            <p:txBody>
              <a:bodyPr wrap="square" rtlCol="0">
                <a:spAutoFit/>
              </a:bodyPr>
              <a:lstStyle/>
              <a:p>
                <a:r>
                  <a:rPr lang="tr-TR" sz="1400" dirty="0"/>
                  <a:t>Şemada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𝑗</m:t>
                        </m:r>
                      </m:e>
                    </m:acc>
                  </m:oMath>
                </a14:m>
                <a:r>
                  <a:rPr lang="tr-TR" sz="1400" dirty="0"/>
                  <a:t> den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𝑘</m:t>
                        </m:r>
                      </m:e>
                    </m:acc>
                  </m:oMath>
                </a14:m>
                <a:r>
                  <a:rPr lang="tr-TR" sz="1400" dirty="0"/>
                  <a:t> ya gidiş saat ibresi  tersi yönünde olduğundan çıkan sonuç +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𝑖</m:t>
                        </m:r>
                      </m:e>
                    </m:acc>
                  </m:oMath>
                </a14:m>
                <a:r>
                  <a:rPr lang="tr-TR" sz="1400" dirty="0"/>
                  <a:t> </a:t>
                </a:r>
                <a:r>
                  <a:rPr lang="tr-TR" sz="1400" dirty="0" err="1"/>
                  <a:t>dir</a:t>
                </a:r>
                <a:r>
                  <a:rPr lang="tr-TR" sz="1400" dirty="0"/>
                  <a:t>.</a:t>
                </a:r>
              </a:p>
            </p:txBody>
          </p:sp>
        </mc:Choice>
        <mc:Fallback xmlns="">
          <p:sp>
            <p:nvSpPr>
              <p:cNvPr id="24" name="Metin kutusu 23">
                <a:extLst>
                  <a:ext uri="{FF2B5EF4-FFF2-40B4-BE49-F238E27FC236}">
                    <a16:creationId xmlns:a16="http://schemas.microsoft.com/office/drawing/2014/main" id="{0BBA2004-CD00-08B2-5C13-DC11098E82B8}"/>
                  </a:ext>
                </a:extLst>
              </p:cNvPr>
              <p:cNvSpPr txBox="1">
                <a:spLocks noRot="1" noChangeAspect="1" noMove="1" noResize="1" noEditPoints="1" noAdjustHandles="1" noChangeArrowheads="1" noChangeShapeType="1" noTextEdit="1"/>
              </p:cNvSpPr>
              <p:nvPr/>
            </p:nvSpPr>
            <p:spPr>
              <a:xfrm>
                <a:off x="2225215" y="3582374"/>
                <a:ext cx="6480368" cy="339645"/>
              </a:xfrm>
              <a:prstGeom prst="rect">
                <a:avLst/>
              </a:prstGeom>
              <a:blipFill>
                <a:blip r:embed="rId4"/>
                <a:stretch>
                  <a:fillRect l="-282" b="-20000"/>
                </a:stretch>
              </a:blipFill>
            </p:spPr>
            <p:txBody>
              <a:bodyPr/>
              <a:lstStyle/>
              <a:p>
                <a:r>
                  <a:rPr lang="tr-TR">
                    <a:noFill/>
                  </a:rPr>
                  <a:t> </a:t>
                </a:r>
              </a:p>
            </p:txBody>
          </p:sp>
        </mc:Fallback>
      </mc:AlternateContent>
      <p:sp>
        <p:nvSpPr>
          <p:cNvPr id="25" name="Metin kutusu 24">
            <a:extLst>
              <a:ext uri="{FF2B5EF4-FFF2-40B4-BE49-F238E27FC236}">
                <a16:creationId xmlns:a16="http://schemas.microsoft.com/office/drawing/2014/main" id="{AF9357B0-4907-80E4-5156-E36B652F8DFB}"/>
              </a:ext>
            </a:extLst>
          </p:cNvPr>
          <p:cNvSpPr txBox="1"/>
          <p:nvPr/>
        </p:nvSpPr>
        <p:spPr>
          <a:xfrm>
            <a:off x="269117" y="3600001"/>
            <a:ext cx="837689" cy="307777"/>
          </a:xfrm>
          <a:prstGeom prst="rect">
            <a:avLst/>
          </a:prstGeom>
          <a:noFill/>
        </p:spPr>
        <p:txBody>
          <a:bodyPr wrap="square" rtlCol="0">
            <a:spAutoFit/>
          </a:bodyPr>
          <a:lstStyle/>
          <a:p>
            <a:r>
              <a:rPr lang="tr-TR" sz="1400" dirty="0"/>
              <a:t>Örn-1:</a:t>
            </a:r>
          </a:p>
        </p:txBody>
      </p:sp>
      <p:sp>
        <p:nvSpPr>
          <p:cNvPr id="26" name="Metin kutusu 25">
            <a:extLst>
              <a:ext uri="{FF2B5EF4-FFF2-40B4-BE49-F238E27FC236}">
                <a16:creationId xmlns:a16="http://schemas.microsoft.com/office/drawing/2014/main" id="{36D0E574-A0B7-F907-AD41-4469388ABD6D}"/>
              </a:ext>
            </a:extLst>
          </p:cNvPr>
          <p:cNvSpPr txBox="1"/>
          <p:nvPr/>
        </p:nvSpPr>
        <p:spPr>
          <a:xfrm>
            <a:off x="269117" y="4340771"/>
            <a:ext cx="961282" cy="307777"/>
          </a:xfrm>
          <a:prstGeom prst="rect">
            <a:avLst/>
          </a:prstGeom>
          <a:noFill/>
        </p:spPr>
        <p:txBody>
          <a:bodyPr wrap="square" rtlCol="0">
            <a:spAutoFit/>
          </a:bodyPr>
          <a:lstStyle/>
          <a:p>
            <a:r>
              <a:rPr lang="tr-TR" sz="1400" dirty="0"/>
              <a:t>Örn-2:</a:t>
            </a:r>
          </a:p>
        </p:txBody>
      </p:sp>
      <mc:AlternateContent xmlns:mc="http://schemas.openxmlformats.org/markup-compatibility/2006" xmlns:a14="http://schemas.microsoft.com/office/drawing/2010/main">
        <mc:Choice Requires="a14">
          <p:sp>
            <p:nvSpPr>
              <p:cNvPr id="27" name="Metin kutusu 26">
                <a:extLst>
                  <a:ext uri="{FF2B5EF4-FFF2-40B4-BE49-F238E27FC236}">
                    <a16:creationId xmlns:a16="http://schemas.microsoft.com/office/drawing/2014/main" id="{39833299-9BE8-0F53-9497-C1C7CEB2B775}"/>
                  </a:ext>
                </a:extLst>
              </p:cNvPr>
              <p:cNvSpPr txBox="1"/>
              <p:nvPr/>
            </p:nvSpPr>
            <p:spPr>
              <a:xfrm>
                <a:off x="987048" y="4268816"/>
                <a:ext cx="1246816"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𝑖</m:t>
                          </m:r>
                          <m:r>
                            <a:rPr lang="tr-TR" b="0" i="1" smtClean="0">
                              <a:latin typeface="Cambria Math" panose="02040503050406030204" pitchFamily="18" charset="0"/>
                            </a:rPr>
                            <m:t> </m:t>
                          </m:r>
                        </m:e>
                      </m:acc>
                      <m:r>
                        <a:rPr lang="tr-TR" b="0" i="1" smtClean="0">
                          <a:latin typeface="Cambria Math"/>
                        </a:rPr>
                        <m:t>𝑥</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 </m:t>
                          </m:r>
                          <m:r>
                            <a:rPr lang="tr-TR" b="0" i="1" smtClean="0">
                              <a:latin typeface="Cambria Math"/>
                            </a:rPr>
                            <m:t>𝑘</m:t>
                          </m:r>
                        </m:e>
                      </m:acc>
                      <m:r>
                        <a:rPr lang="tr-TR" i="1" smtClean="0">
                          <a:latin typeface="Cambria Math"/>
                        </a:rPr>
                        <m:t>=</m:t>
                      </m:r>
                      <m:acc>
                        <m:accPr>
                          <m:chr m:val="⃗"/>
                          <m:ctrlPr>
                            <a:rPr lang="tr-TR" b="0" i="1" smtClean="0">
                              <a:latin typeface="Cambria Math" panose="02040503050406030204" pitchFamily="18" charset="0"/>
                            </a:rPr>
                          </m:ctrlPr>
                        </m:accPr>
                        <m:e>
                          <m:r>
                            <a:rPr lang="tr-TR" b="0" i="1" smtClean="0">
                              <a:latin typeface="Cambria Math"/>
                            </a:rPr>
                            <m:t>−</m:t>
                          </m:r>
                          <m:r>
                            <a:rPr lang="tr-TR" b="0" i="1" smtClean="0">
                              <a:latin typeface="Cambria Math"/>
                            </a:rPr>
                            <m:t>𝑗</m:t>
                          </m:r>
                        </m:e>
                      </m:acc>
                    </m:oMath>
                  </m:oMathPara>
                </a14:m>
                <a:endParaRPr lang="tr-TR" dirty="0"/>
              </a:p>
            </p:txBody>
          </p:sp>
        </mc:Choice>
        <mc:Fallback xmlns="">
          <p:sp>
            <p:nvSpPr>
              <p:cNvPr id="27" name="Metin kutusu 26">
                <a:extLst>
                  <a:ext uri="{FF2B5EF4-FFF2-40B4-BE49-F238E27FC236}">
                    <a16:creationId xmlns:a16="http://schemas.microsoft.com/office/drawing/2014/main" id="{39833299-9BE8-0F53-9497-C1C7CEB2B775}"/>
                  </a:ext>
                </a:extLst>
              </p:cNvPr>
              <p:cNvSpPr txBox="1">
                <a:spLocks noRot="1" noChangeAspect="1" noMove="1" noResize="1" noEditPoints="1" noAdjustHandles="1" noChangeArrowheads="1" noChangeShapeType="1" noTextEdit="1"/>
              </p:cNvSpPr>
              <p:nvPr/>
            </p:nvSpPr>
            <p:spPr>
              <a:xfrm>
                <a:off x="987048" y="4268816"/>
                <a:ext cx="1246816" cy="410305"/>
              </a:xfrm>
              <a:prstGeom prst="rect">
                <a:avLst/>
              </a:prstGeom>
              <a:blipFill>
                <a:blip r:embed="rId5"/>
                <a:stretch>
                  <a:fillRect b="-1176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8" name="Metin kutusu 27">
                <a:extLst>
                  <a:ext uri="{FF2B5EF4-FFF2-40B4-BE49-F238E27FC236}">
                    <a16:creationId xmlns:a16="http://schemas.microsoft.com/office/drawing/2014/main" id="{1FAADE55-5ACB-E111-5DA4-78935CF1AD26}"/>
                  </a:ext>
                </a:extLst>
              </p:cNvPr>
              <p:cNvSpPr txBox="1"/>
              <p:nvPr/>
            </p:nvSpPr>
            <p:spPr>
              <a:xfrm>
                <a:off x="2181349" y="4304654"/>
                <a:ext cx="6220744" cy="339645"/>
              </a:xfrm>
              <a:prstGeom prst="rect">
                <a:avLst/>
              </a:prstGeom>
              <a:noFill/>
            </p:spPr>
            <p:txBody>
              <a:bodyPr wrap="square" rtlCol="0">
                <a:spAutoFit/>
              </a:bodyPr>
              <a:lstStyle/>
              <a:p>
                <a:r>
                  <a:rPr lang="tr-TR" sz="1400" dirty="0"/>
                  <a:t>Şemada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𝑖</m:t>
                        </m:r>
                      </m:e>
                    </m:acc>
                  </m:oMath>
                </a14:m>
                <a:r>
                  <a:rPr lang="tr-TR" sz="1400" dirty="0"/>
                  <a:t> den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𝑘</m:t>
                        </m:r>
                      </m:e>
                    </m:acc>
                  </m:oMath>
                </a14:m>
                <a:r>
                  <a:rPr lang="tr-TR" sz="1400" dirty="0"/>
                  <a:t> ya gidiş saat ibresi yönünde olduğundan çıkan sonuç -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𝑗</m:t>
                        </m:r>
                      </m:e>
                    </m:acc>
                  </m:oMath>
                </a14:m>
                <a:r>
                  <a:rPr lang="tr-TR" sz="1400" dirty="0"/>
                  <a:t> </a:t>
                </a:r>
                <a:r>
                  <a:rPr lang="tr-TR" sz="1400" dirty="0" err="1"/>
                  <a:t>dir</a:t>
                </a:r>
                <a:r>
                  <a:rPr lang="tr-TR" sz="1400" dirty="0"/>
                  <a:t>.</a:t>
                </a:r>
              </a:p>
            </p:txBody>
          </p:sp>
        </mc:Choice>
        <mc:Fallback xmlns="">
          <p:sp>
            <p:nvSpPr>
              <p:cNvPr id="28" name="Metin kutusu 27">
                <a:extLst>
                  <a:ext uri="{FF2B5EF4-FFF2-40B4-BE49-F238E27FC236}">
                    <a16:creationId xmlns:a16="http://schemas.microsoft.com/office/drawing/2014/main" id="{1FAADE55-5ACB-E111-5DA4-78935CF1AD26}"/>
                  </a:ext>
                </a:extLst>
              </p:cNvPr>
              <p:cNvSpPr txBox="1">
                <a:spLocks noRot="1" noChangeAspect="1" noMove="1" noResize="1" noEditPoints="1" noAdjustHandles="1" noChangeArrowheads="1" noChangeShapeType="1" noTextEdit="1"/>
              </p:cNvSpPr>
              <p:nvPr/>
            </p:nvSpPr>
            <p:spPr>
              <a:xfrm>
                <a:off x="2181349" y="4304654"/>
                <a:ext cx="6220744" cy="339645"/>
              </a:xfrm>
              <a:prstGeom prst="rect">
                <a:avLst/>
              </a:prstGeom>
              <a:blipFill>
                <a:blip r:embed="rId6"/>
                <a:stretch>
                  <a:fillRect l="-294" b="-19643"/>
                </a:stretch>
              </a:blipFill>
            </p:spPr>
            <p:txBody>
              <a:bodyPr/>
              <a:lstStyle/>
              <a:p>
                <a:r>
                  <a:rPr lang="tr-TR">
                    <a:noFill/>
                  </a:rPr>
                  <a:t> </a:t>
                </a:r>
              </a:p>
            </p:txBody>
          </p:sp>
        </mc:Fallback>
      </mc:AlternateContent>
      <p:grpSp>
        <p:nvGrpSpPr>
          <p:cNvPr id="31" name="Grup 30">
            <a:extLst>
              <a:ext uri="{FF2B5EF4-FFF2-40B4-BE49-F238E27FC236}">
                <a16:creationId xmlns:a16="http://schemas.microsoft.com/office/drawing/2014/main" id="{49B5B25E-64B2-0626-02B6-7FD1EC0E493A}"/>
              </a:ext>
            </a:extLst>
          </p:cNvPr>
          <p:cNvGrpSpPr/>
          <p:nvPr/>
        </p:nvGrpSpPr>
        <p:grpSpPr>
          <a:xfrm>
            <a:off x="6300192" y="484357"/>
            <a:ext cx="1894723" cy="1649993"/>
            <a:chOff x="6228184" y="1526724"/>
            <a:chExt cx="2343150" cy="2114133"/>
          </a:xfrm>
        </p:grpSpPr>
        <p:pic>
          <p:nvPicPr>
            <p:cNvPr id="32" name="Resim 31">
              <a:extLst>
                <a:ext uri="{FF2B5EF4-FFF2-40B4-BE49-F238E27FC236}">
                  <a16:creationId xmlns:a16="http://schemas.microsoft.com/office/drawing/2014/main" id="{F74E9D1C-2AD5-8F72-0822-F80A26413E71}"/>
                </a:ext>
              </a:extLst>
            </p:cNvPr>
            <p:cNvPicPr>
              <a:picLocks noChangeAspect="1"/>
            </p:cNvPicPr>
            <p:nvPr/>
          </p:nvPicPr>
          <p:blipFill>
            <a:blip r:embed="rId7"/>
            <a:stretch>
              <a:fillRect/>
            </a:stretch>
          </p:blipFill>
          <p:spPr>
            <a:xfrm>
              <a:off x="6228184" y="1916832"/>
              <a:ext cx="2343150" cy="1724025"/>
            </a:xfrm>
            <a:prstGeom prst="rect">
              <a:avLst/>
            </a:prstGeom>
          </p:spPr>
        </p:pic>
        <mc:AlternateContent xmlns:mc="http://schemas.openxmlformats.org/markup-compatibility/2006" xmlns:a14="http://schemas.microsoft.com/office/drawing/2010/main">
          <mc:Choice Requires="a14">
            <p:sp>
              <p:nvSpPr>
                <p:cNvPr id="33" name="Dikdörtgen 32">
                  <a:extLst>
                    <a:ext uri="{FF2B5EF4-FFF2-40B4-BE49-F238E27FC236}">
                      <a16:creationId xmlns:a16="http://schemas.microsoft.com/office/drawing/2014/main" id="{00371D6F-D174-D047-A8B1-6B0E25B9A17E}"/>
                    </a:ext>
                  </a:extLst>
                </p:cNvPr>
                <p:cNvSpPr/>
                <p:nvPr/>
              </p:nvSpPr>
              <p:spPr>
                <a:xfrm>
                  <a:off x="7174192" y="1526724"/>
                  <a:ext cx="369909" cy="401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i="1">
                                <a:latin typeface="Cambria Math"/>
                              </a:rPr>
                              <m:t>𝑖</m:t>
                            </m:r>
                            <m:r>
                              <a:rPr lang="tr-TR" b="0" i="1" smtClean="0">
                                <a:latin typeface="Cambria Math" panose="02040503050406030204" pitchFamily="18" charset="0"/>
                              </a:rPr>
                              <m:t> </m:t>
                            </m:r>
                          </m:e>
                        </m:acc>
                      </m:oMath>
                    </m:oMathPara>
                  </a14:m>
                  <a:endParaRPr lang="tr-TR" dirty="0"/>
                </a:p>
              </p:txBody>
            </p:sp>
          </mc:Choice>
          <mc:Fallback xmlns="">
            <p:sp>
              <p:nvSpPr>
                <p:cNvPr id="33" name="Dikdörtgen 32">
                  <a:extLst>
                    <a:ext uri="{FF2B5EF4-FFF2-40B4-BE49-F238E27FC236}">
                      <a16:creationId xmlns:a16="http://schemas.microsoft.com/office/drawing/2014/main" id="{00371D6F-D174-D047-A8B1-6B0E25B9A17E}"/>
                    </a:ext>
                  </a:extLst>
                </p:cNvPr>
                <p:cNvSpPr>
                  <a:spLocks noRot="1" noChangeAspect="1" noMove="1" noResize="1" noEditPoints="1" noAdjustHandles="1" noChangeArrowheads="1" noChangeShapeType="1" noTextEdit="1"/>
                </p:cNvSpPr>
                <p:nvPr/>
              </p:nvSpPr>
              <p:spPr>
                <a:xfrm>
                  <a:off x="7174192" y="1526724"/>
                  <a:ext cx="369909" cy="401072"/>
                </a:xfrm>
                <a:prstGeom prst="rect">
                  <a:avLst/>
                </a:prstGeom>
                <a:blipFill>
                  <a:blip r:embed="rId8"/>
                  <a:stretch>
                    <a:fillRect b="-2115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4" name="Dikdörtgen 33">
                  <a:extLst>
                    <a:ext uri="{FF2B5EF4-FFF2-40B4-BE49-F238E27FC236}">
                      <a16:creationId xmlns:a16="http://schemas.microsoft.com/office/drawing/2014/main" id="{B034EDD1-3CC0-CE6B-DF02-027BC82363D9}"/>
                    </a:ext>
                  </a:extLst>
                </p:cNvPr>
                <p:cNvSpPr/>
                <p:nvPr/>
              </p:nvSpPr>
              <p:spPr>
                <a:xfrm>
                  <a:off x="6295248" y="3099936"/>
                  <a:ext cx="376192" cy="401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𝑗</m:t>
                            </m:r>
                            <m:r>
                              <a:rPr lang="tr-TR" b="0" i="1" smtClean="0">
                                <a:latin typeface="Cambria Math" panose="02040503050406030204" pitchFamily="18" charset="0"/>
                              </a:rPr>
                              <m:t> </m:t>
                            </m:r>
                          </m:e>
                        </m:acc>
                      </m:oMath>
                    </m:oMathPara>
                  </a14:m>
                  <a:endParaRPr lang="tr-TR" dirty="0"/>
                </a:p>
              </p:txBody>
            </p:sp>
          </mc:Choice>
          <mc:Fallback xmlns="">
            <p:sp>
              <p:nvSpPr>
                <p:cNvPr id="34" name="Dikdörtgen 33">
                  <a:extLst>
                    <a:ext uri="{FF2B5EF4-FFF2-40B4-BE49-F238E27FC236}">
                      <a16:creationId xmlns:a16="http://schemas.microsoft.com/office/drawing/2014/main" id="{B034EDD1-3CC0-CE6B-DF02-027BC82363D9}"/>
                    </a:ext>
                  </a:extLst>
                </p:cNvPr>
                <p:cNvSpPr>
                  <a:spLocks noRot="1" noChangeAspect="1" noMove="1" noResize="1" noEditPoints="1" noAdjustHandles="1" noChangeArrowheads="1" noChangeShapeType="1" noTextEdit="1"/>
                </p:cNvSpPr>
                <p:nvPr/>
              </p:nvSpPr>
              <p:spPr>
                <a:xfrm>
                  <a:off x="6295248" y="3099936"/>
                  <a:ext cx="376192" cy="401072"/>
                </a:xfrm>
                <a:prstGeom prst="rect">
                  <a:avLst/>
                </a:prstGeom>
                <a:blipFill>
                  <a:blip r:embed="rId9"/>
                  <a:stretch>
                    <a:fillRect l="-6000" b="-4509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5" name="Dikdörtgen 34">
                  <a:extLst>
                    <a:ext uri="{FF2B5EF4-FFF2-40B4-BE49-F238E27FC236}">
                      <a16:creationId xmlns:a16="http://schemas.microsoft.com/office/drawing/2014/main" id="{A6820C3B-6C5F-7203-5769-11573DF50016}"/>
                    </a:ext>
                  </a:extLst>
                </p:cNvPr>
                <p:cNvSpPr/>
                <p:nvPr/>
              </p:nvSpPr>
              <p:spPr>
                <a:xfrm>
                  <a:off x="8028384" y="3090703"/>
                  <a:ext cx="37093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𝑘</m:t>
                            </m:r>
                          </m:e>
                        </m:acc>
                      </m:oMath>
                    </m:oMathPara>
                  </a14:m>
                  <a:endParaRPr lang="tr-TR" dirty="0"/>
                </a:p>
              </p:txBody>
            </p:sp>
          </mc:Choice>
          <mc:Fallback xmlns="">
            <p:sp>
              <p:nvSpPr>
                <p:cNvPr id="35" name="Dikdörtgen 34">
                  <a:extLst>
                    <a:ext uri="{FF2B5EF4-FFF2-40B4-BE49-F238E27FC236}">
                      <a16:creationId xmlns:a16="http://schemas.microsoft.com/office/drawing/2014/main" id="{A6820C3B-6C5F-7203-5769-11573DF50016}"/>
                    </a:ext>
                  </a:extLst>
                </p:cNvPr>
                <p:cNvSpPr>
                  <a:spLocks noRot="1" noChangeAspect="1" noMove="1" noResize="1" noEditPoints="1" noAdjustHandles="1" noChangeArrowheads="1" noChangeShapeType="1" noTextEdit="1"/>
                </p:cNvSpPr>
                <p:nvPr/>
              </p:nvSpPr>
              <p:spPr>
                <a:xfrm>
                  <a:off x="8028384" y="3090703"/>
                  <a:ext cx="370934" cy="410305"/>
                </a:xfrm>
                <a:prstGeom prst="rect">
                  <a:avLst/>
                </a:prstGeom>
                <a:blipFill>
                  <a:blip r:embed="rId10"/>
                  <a:stretch>
                    <a:fillRect r="-2041" b="-21154"/>
                  </a:stretch>
                </a:blipFill>
              </p:spPr>
              <p:txBody>
                <a:bodyPr/>
                <a:lstStyle/>
                <a:p>
                  <a:r>
                    <a:rPr lang="tr-TR">
                      <a:noFill/>
                    </a:rPr>
                    <a:t> </a:t>
                  </a:r>
                </a:p>
              </p:txBody>
            </p:sp>
          </mc:Fallback>
        </mc:AlternateContent>
      </p:grpSp>
      <p:sp>
        <p:nvSpPr>
          <p:cNvPr id="36" name="Metin kutusu 35">
            <a:extLst>
              <a:ext uri="{FF2B5EF4-FFF2-40B4-BE49-F238E27FC236}">
                <a16:creationId xmlns:a16="http://schemas.microsoft.com/office/drawing/2014/main" id="{7C3A3491-F9D3-24EA-CE98-47A7E93F7868}"/>
              </a:ext>
            </a:extLst>
          </p:cNvPr>
          <p:cNvSpPr txBox="1"/>
          <p:nvPr/>
        </p:nvSpPr>
        <p:spPr>
          <a:xfrm>
            <a:off x="277772" y="2941362"/>
            <a:ext cx="8170639" cy="338554"/>
          </a:xfrm>
          <a:prstGeom prst="rect">
            <a:avLst/>
          </a:prstGeom>
          <a:noFill/>
        </p:spPr>
        <p:txBody>
          <a:bodyPr wrap="square" rtlCol="0">
            <a:spAutoFit/>
          </a:bodyPr>
          <a:lstStyle/>
          <a:p>
            <a:r>
              <a:rPr lang="tr-TR" sz="1600" i="1" dirty="0"/>
              <a:t>Kartezyen Birim vektörlerin kendisi ile </a:t>
            </a:r>
            <a:r>
              <a:rPr lang="tr-TR" sz="1600" i="1" dirty="0" err="1"/>
              <a:t>vektörel</a:t>
            </a:r>
            <a:r>
              <a:rPr lang="tr-TR" sz="1600" i="1" dirty="0"/>
              <a:t> çarpımı sıfırdır. Çünkü aralarındaki açı 0</a:t>
            </a:r>
            <a:r>
              <a:rPr lang="tr-TR" sz="1600" dirty="0">
                <a:sym typeface="Symbol" panose="05050102010706020507" pitchFamily="18" charset="2"/>
              </a:rPr>
              <a:t></a:t>
            </a:r>
            <a:r>
              <a:rPr lang="tr-TR" sz="1600" dirty="0"/>
              <a:t> </a:t>
            </a:r>
            <a:r>
              <a:rPr lang="tr-TR" sz="1600" i="1" dirty="0" err="1"/>
              <a:t>dir</a:t>
            </a:r>
            <a:r>
              <a:rPr lang="tr-TR" sz="1600" i="1" dirty="0"/>
              <a:t>. </a:t>
            </a:r>
          </a:p>
        </p:txBody>
      </p:sp>
      <mc:AlternateContent xmlns:mc="http://schemas.openxmlformats.org/markup-compatibility/2006" xmlns:a14="http://schemas.microsoft.com/office/drawing/2010/main">
        <mc:Choice Requires="a14">
          <p:sp>
            <p:nvSpPr>
              <p:cNvPr id="37" name="Dikdörtgen 36">
                <a:extLst>
                  <a:ext uri="{FF2B5EF4-FFF2-40B4-BE49-F238E27FC236}">
                    <a16:creationId xmlns:a16="http://schemas.microsoft.com/office/drawing/2014/main" id="{5BA65C3E-DC33-D65C-EF11-C5FE53004603}"/>
                  </a:ext>
                </a:extLst>
              </p:cNvPr>
              <p:cNvSpPr/>
              <p:nvPr/>
            </p:nvSpPr>
            <p:spPr>
              <a:xfrm>
                <a:off x="1002391" y="4962911"/>
                <a:ext cx="2489079" cy="410305"/>
              </a:xfrm>
              <a:prstGeom prst="rect">
                <a:avLst/>
              </a:prstGeom>
            </p:spPr>
            <p:txBody>
              <a:bodyPr wrap="none">
                <a:spAutoFit/>
              </a:bodyPr>
              <a:lstStyle/>
              <a:p>
                <a14:m>
                  <m:oMath xmlns:m="http://schemas.openxmlformats.org/officeDocument/2006/math">
                    <m:acc>
                      <m:accPr>
                        <m:chr m:val="⃗"/>
                        <m:ctrlPr>
                          <a:rPr lang="tr-TR" i="1" smtClean="0">
                            <a:latin typeface="Cambria Math" panose="02040503050406030204" pitchFamily="18" charset="0"/>
                          </a:rPr>
                        </m:ctrlPr>
                      </m:accPr>
                      <m:e>
                        <m:r>
                          <a:rPr lang="tr-TR" i="1">
                            <a:latin typeface="Cambria Math"/>
                          </a:rPr>
                          <m:t>𝑖</m:t>
                        </m:r>
                        <m:r>
                          <a:rPr lang="tr-TR" i="1">
                            <a:latin typeface="Cambria Math" panose="02040503050406030204" pitchFamily="18" charset="0"/>
                          </a:rPr>
                          <m:t> </m:t>
                        </m:r>
                      </m:e>
                    </m:acc>
                    <m:r>
                      <a:rPr lang="tr-TR" i="1">
                        <a:latin typeface="Cambria Math"/>
                      </a:rPr>
                      <m:t>𝑥</m:t>
                    </m:r>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𝑖</m:t>
                        </m:r>
                        <m:r>
                          <a:rPr lang="tr-TR" i="1">
                            <a:latin typeface="Cambria Math" panose="02040503050406030204" pitchFamily="18" charset="0"/>
                          </a:rPr>
                          <m:t> </m:t>
                        </m:r>
                      </m:e>
                    </m:acc>
                    <m:r>
                      <a:rPr lang="tr-TR" b="0" i="1" smtClean="0">
                        <a:latin typeface="Cambria Math" panose="02040503050406030204" pitchFamily="18" charset="0"/>
                      </a:rPr>
                      <m:t>=</m:t>
                    </m:r>
                    <m:acc>
                      <m:accPr>
                        <m:chr m:val="⃗"/>
                        <m:ctrlPr>
                          <a:rPr lang="tr-TR" i="1" smtClean="0">
                            <a:latin typeface="Cambria Math" panose="02040503050406030204" pitchFamily="18" charset="0"/>
                          </a:rPr>
                        </m:ctrlPr>
                      </m:accPr>
                      <m:e>
                        <m:r>
                          <a:rPr lang="tr-TR" i="1">
                            <a:latin typeface="Cambria Math" panose="02040503050406030204" pitchFamily="18" charset="0"/>
                          </a:rPr>
                          <m:t>𝑗</m:t>
                        </m:r>
                        <m:r>
                          <a:rPr lang="tr-TR" b="0" i="1" smtClean="0">
                            <a:latin typeface="Cambria Math" panose="02040503050406030204" pitchFamily="18" charset="0"/>
                          </a:rPr>
                          <m:t> </m:t>
                        </m:r>
                      </m:e>
                    </m:acc>
                    <m:r>
                      <a:rPr lang="tr-TR" i="1">
                        <a:latin typeface="Cambria Math"/>
                      </a:rPr>
                      <m:t>𝑥</m:t>
                    </m:r>
                    <m:acc>
                      <m:accPr>
                        <m:chr m:val="⃗"/>
                        <m:ctrlPr>
                          <a:rPr lang="tr-TR" i="1">
                            <a:latin typeface="Cambria Math" panose="02040503050406030204" pitchFamily="18" charset="0"/>
                          </a:rPr>
                        </m:ctrlPr>
                      </m:accPr>
                      <m:e>
                        <m:r>
                          <a:rPr lang="tr-TR" i="1">
                            <a:latin typeface="Cambria Math" panose="02040503050406030204" pitchFamily="18" charset="0"/>
                          </a:rPr>
                          <m:t>𝑗</m:t>
                        </m:r>
                        <m:r>
                          <a:rPr lang="tr-TR" b="0" i="1" smtClean="0">
                            <a:latin typeface="Cambria Math" panose="02040503050406030204" pitchFamily="18" charset="0"/>
                          </a:rPr>
                          <m:t> </m:t>
                        </m:r>
                      </m:e>
                    </m:acc>
                    <m:r>
                      <a:rPr lang="tr-TR" b="0" i="1" smtClean="0">
                        <a:latin typeface="Cambria Math" panose="02040503050406030204" pitchFamily="18" charset="0"/>
                      </a:rPr>
                      <m:t> </m:t>
                    </m:r>
                  </m:oMath>
                </a14:m>
                <a:r>
                  <a:rPr lang="tr-TR" dirty="0"/>
                  <a:t>=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𝑘</m:t>
                        </m:r>
                      </m:e>
                    </m:acc>
                    <m:r>
                      <a:rPr lang="tr-TR" b="0" i="1" smtClean="0">
                        <a:latin typeface="Cambria Math" panose="02040503050406030204" pitchFamily="18" charset="0"/>
                      </a:rPr>
                      <m:t> </m:t>
                    </m:r>
                    <m:r>
                      <a:rPr lang="tr-TR" i="1">
                        <a:latin typeface="Cambria Math"/>
                      </a:rPr>
                      <m:t>𝑥</m:t>
                    </m:r>
                    <m:r>
                      <a:rPr lang="tr-TR" b="0" i="1" smtClean="0">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𝑘</m:t>
                        </m:r>
                      </m:e>
                    </m:acc>
                    <m:r>
                      <a:rPr lang="tr-TR" i="1">
                        <a:latin typeface="Cambria Math" panose="02040503050406030204" pitchFamily="18" charset="0"/>
                      </a:rPr>
                      <m:t>=0</m:t>
                    </m:r>
                  </m:oMath>
                </a14:m>
                <a:endParaRPr lang="tr-TR" dirty="0"/>
              </a:p>
            </p:txBody>
          </p:sp>
        </mc:Choice>
        <mc:Fallback xmlns="">
          <p:sp>
            <p:nvSpPr>
              <p:cNvPr id="37" name="Dikdörtgen 36">
                <a:extLst>
                  <a:ext uri="{FF2B5EF4-FFF2-40B4-BE49-F238E27FC236}">
                    <a16:creationId xmlns:a16="http://schemas.microsoft.com/office/drawing/2014/main" id="{5BA65C3E-DC33-D65C-EF11-C5FE53004603}"/>
                  </a:ext>
                </a:extLst>
              </p:cNvPr>
              <p:cNvSpPr>
                <a:spLocks noRot="1" noChangeAspect="1" noMove="1" noResize="1" noEditPoints="1" noAdjustHandles="1" noChangeArrowheads="1" noChangeShapeType="1" noTextEdit="1"/>
              </p:cNvSpPr>
              <p:nvPr/>
            </p:nvSpPr>
            <p:spPr>
              <a:xfrm>
                <a:off x="1002391" y="4962911"/>
                <a:ext cx="2489079" cy="410305"/>
              </a:xfrm>
              <a:prstGeom prst="rect">
                <a:avLst/>
              </a:prstGeom>
              <a:blipFill>
                <a:blip r:embed="rId11"/>
                <a:stretch>
                  <a:fillRect b="-23881"/>
                </a:stretch>
              </a:blipFill>
            </p:spPr>
            <p:txBody>
              <a:bodyPr/>
              <a:lstStyle/>
              <a:p>
                <a:r>
                  <a:rPr lang="tr-TR">
                    <a:noFill/>
                  </a:rPr>
                  <a:t> </a:t>
                </a:r>
              </a:p>
            </p:txBody>
          </p:sp>
        </mc:Fallback>
      </mc:AlternateContent>
      <p:sp>
        <p:nvSpPr>
          <p:cNvPr id="38" name="Metin kutusu 37">
            <a:extLst>
              <a:ext uri="{FF2B5EF4-FFF2-40B4-BE49-F238E27FC236}">
                <a16:creationId xmlns:a16="http://schemas.microsoft.com/office/drawing/2014/main" id="{7C374B93-D058-E356-C65F-50FEF27F3F3B}"/>
              </a:ext>
            </a:extLst>
          </p:cNvPr>
          <p:cNvSpPr txBox="1"/>
          <p:nvPr/>
        </p:nvSpPr>
        <p:spPr>
          <a:xfrm>
            <a:off x="275395" y="5065439"/>
            <a:ext cx="961282" cy="307777"/>
          </a:xfrm>
          <a:prstGeom prst="rect">
            <a:avLst/>
          </a:prstGeom>
          <a:noFill/>
        </p:spPr>
        <p:txBody>
          <a:bodyPr wrap="square" rtlCol="0">
            <a:spAutoFit/>
          </a:bodyPr>
          <a:lstStyle/>
          <a:p>
            <a:r>
              <a:rPr lang="tr-TR" sz="1400" dirty="0"/>
              <a:t>Örn-3:</a:t>
            </a:r>
          </a:p>
        </p:txBody>
      </p:sp>
    </p:spTree>
    <p:extLst>
      <p:ext uri="{BB962C8B-B14F-4D97-AF65-F5344CB8AC3E}">
        <p14:creationId xmlns:p14="http://schemas.microsoft.com/office/powerpoint/2010/main" val="2046973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45"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anim calcmode="lin" valueType="num">
                                      <p:cBhvr>
                                        <p:cTn id="16" dur="2000" fill="hold"/>
                                        <p:tgtEl>
                                          <p:spTgt spid="31"/>
                                        </p:tgtEl>
                                        <p:attrNameLst>
                                          <p:attrName>ppt_w</p:attrName>
                                        </p:attrNameLst>
                                      </p:cBhvr>
                                      <p:tavLst>
                                        <p:tav tm="0" fmla="#ppt_w*sin(2.5*pi*$)">
                                          <p:val>
                                            <p:fltVal val="0"/>
                                          </p:val>
                                        </p:tav>
                                        <p:tav tm="100000">
                                          <p:val>
                                            <p:fltVal val="1"/>
                                          </p:val>
                                        </p:tav>
                                      </p:tavLst>
                                    </p:anim>
                                    <p:anim calcmode="lin" valueType="num">
                                      <p:cBhvr>
                                        <p:cTn id="17"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00"/>
                                        <p:tgtEl>
                                          <p:spTgt spid="3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24" grpId="0"/>
      <p:bldP spid="25" grpId="0"/>
      <p:bldP spid="26" grpId="0"/>
      <p:bldP spid="27" grpId="0"/>
      <p:bldP spid="28" grpId="0"/>
      <p:bldP spid="36" grpId="0"/>
      <p:bldP spid="37" grpId="0"/>
      <p:bldP spid="3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59</a:t>
            </a:fld>
            <a:endParaRPr lang="tr-TR"/>
          </a:p>
        </p:txBody>
      </p:sp>
      <p:sp>
        <p:nvSpPr>
          <p:cNvPr id="21" name="Metin kutusu 20"/>
          <p:cNvSpPr txBox="1"/>
          <p:nvPr/>
        </p:nvSpPr>
        <p:spPr>
          <a:xfrm>
            <a:off x="251520" y="404664"/>
            <a:ext cx="5688632" cy="338554"/>
          </a:xfrm>
          <a:prstGeom prst="rect">
            <a:avLst/>
          </a:prstGeom>
          <a:noFill/>
        </p:spPr>
        <p:txBody>
          <a:bodyPr wrap="square" rtlCol="0">
            <a:spAutoFit/>
          </a:bodyPr>
          <a:lstStyle/>
          <a:p>
            <a:r>
              <a:rPr lang="tr-TR" sz="1600" b="1" dirty="0">
                <a:solidFill>
                  <a:schemeClr val="accent2"/>
                </a:solidFill>
              </a:rPr>
              <a:t>Kartezyen birim vektörlerin skaler çarpımı:</a:t>
            </a:r>
          </a:p>
        </p:txBody>
      </p:sp>
      <p:sp>
        <p:nvSpPr>
          <p:cNvPr id="22" name="Metin kutusu 21"/>
          <p:cNvSpPr txBox="1"/>
          <p:nvPr/>
        </p:nvSpPr>
        <p:spPr>
          <a:xfrm>
            <a:off x="250164" y="924723"/>
            <a:ext cx="8170639" cy="738664"/>
          </a:xfrm>
          <a:prstGeom prst="rect">
            <a:avLst/>
          </a:prstGeom>
          <a:noFill/>
        </p:spPr>
        <p:txBody>
          <a:bodyPr wrap="square" rtlCol="0">
            <a:spAutoFit/>
          </a:bodyPr>
          <a:lstStyle/>
          <a:p>
            <a:pPr>
              <a:spcAft>
                <a:spcPts val="1200"/>
              </a:spcAft>
            </a:pPr>
            <a:r>
              <a:rPr lang="tr-TR" sz="1600" i="1" dirty="0"/>
              <a:t>Kartezyen birim vektörlerin kendi aralarındaki açı 0</a:t>
            </a:r>
            <a:r>
              <a:rPr lang="tr-TR" sz="1600" i="1" baseline="30000" dirty="0"/>
              <a:t>o</a:t>
            </a:r>
            <a:r>
              <a:rPr lang="tr-TR" sz="1600" i="1" dirty="0"/>
              <a:t>, diğerleriyle aralarındaki açı 90</a:t>
            </a:r>
            <a:r>
              <a:rPr lang="tr-TR" sz="1600" i="1" baseline="30000" dirty="0"/>
              <a:t>o</a:t>
            </a:r>
            <a:r>
              <a:rPr lang="tr-TR" sz="1600" i="1" dirty="0"/>
              <a:t> </a:t>
            </a:r>
            <a:r>
              <a:rPr lang="tr-TR" sz="1600" i="1" dirty="0" err="1"/>
              <a:t>dir</a:t>
            </a:r>
            <a:r>
              <a:rPr lang="tr-TR" sz="1600" i="1" dirty="0"/>
              <a:t>.</a:t>
            </a:r>
          </a:p>
          <a:p>
            <a:pPr>
              <a:spcAft>
                <a:spcPts val="1200"/>
              </a:spcAft>
            </a:pPr>
            <a:r>
              <a:rPr lang="tr-TR" sz="1600" i="1" dirty="0"/>
              <a:t>Buna göre;</a:t>
            </a:r>
          </a:p>
        </p:txBody>
      </p:sp>
      <mc:AlternateContent xmlns:mc="http://schemas.openxmlformats.org/markup-compatibility/2006" xmlns:a14="http://schemas.microsoft.com/office/drawing/2010/main">
        <mc:Choice Requires="a14">
          <p:sp>
            <p:nvSpPr>
              <p:cNvPr id="23" name="Metin kutusu 22"/>
              <p:cNvSpPr txBox="1"/>
              <p:nvPr/>
            </p:nvSpPr>
            <p:spPr>
              <a:xfrm>
                <a:off x="6012160" y="2292875"/>
                <a:ext cx="2870739" cy="386516"/>
              </a:xfrm>
              <a:prstGeom prst="rect">
                <a:avLst/>
              </a:prstGeom>
              <a:noFill/>
            </p:spPr>
            <p:txBody>
              <a:bodyPr wrap="square" rtlCol="0">
                <a:spAutoFit/>
              </a:bodyPr>
              <a:lstStyle/>
              <a:p>
                <a14:m>
                  <m:oMath xmlns:m="http://schemas.openxmlformats.org/officeDocument/2006/math">
                    <m:acc>
                      <m:accPr>
                        <m:chr m:val="⃗"/>
                        <m:ctrlPr>
                          <a:rPr lang="tr-TR" sz="1600" i="1" smtClean="0">
                            <a:latin typeface="Cambria Math" panose="02040503050406030204" pitchFamily="18" charset="0"/>
                          </a:rPr>
                        </m:ctrlPr>
                      </m:accPr>
                      <m:e>
                        <m:r>
                          <a:rPr lang="tr-TR" sz="1600" b="0" i="1" smtClean="0">
                            <a:latin typeface="Cambria Math"/>
                          </a:rPr>
                          <m:t>𝑖</m:t>
                        </m:r>
                        <m:r>
                          <a:rPr lang="tr-TR" sz="1600" b="0" i="1" smtClean="0">
                            <a:latin typeface="Cambria Math" panose="02040503050406030204" pitchFamily="18" charset="0"/>
                          </a:rPr>
                          <m:t> </m:t>
                        </m:r>
                      </m:e>
                    </m:acc>
                    <m:r>
                      <a:rPr lang="tr-TR" sz="1600" b="0" i="1" smtClean="0">
                        <a:latin typeface="Cambria Math" panose="02040503050406030204" pitchFamily="18" charset="0"/>
                      </a:rPr>
                      <m:t>.</m:t>
                    </m:r>
                    <m:acc>
                      <m:accPr>
                        <m:chr m:val="⃗"/>
                        <m:ctrlPr>
                          <a:rPr lang="tr-TR" sz="1600" b="0" i="1" smtClean="0">
                            <a:latin typeface="Cambria Math" panose="02040503050406030204" pitchFamily="18" charset="0"/>
                          </a:rPr>
                        </m:ctrlPr>
                      </m:accPr>
                      <m:e>
                        <m:r>
                          <a:rPr lang="tr-TR" sz="1600" b="0" i="1" smtClean="0">
                            <a:latin typeface="Cambria Math" panose="02040503050406030204" pitchFamily="18" charset="0"/>
                          </a:rPr>
                          <m:t>𝑖</m:t>
                        </m:r>
                        <m:r>
                          <a:rPr lang="tr-TR" sz="1600" b="0" i="1" smtClean="0">
                            <a:latin typeface="Cambria Math" panose="02040503050406030204" pitchFamily="18" charset="0"/>
                          </a:rPr>
                          <m:t> </m:t>
                        </m:r>
                      </m:e>
                    </m:acc>
                    <m:r>
                      <a:rPr lang="tr-TR" sz="1600" i="1" smtClean="0">
                        <a:latin typeface="Cambria Math"/>
                      </a:rPr>
                      <m:t>=</m:t>
                    </m:r>
                    <m:d>
                      <m:dPr>
                        <m:begChr m:val="|"/>
                        <m:endChr m:val="|"/>
                        <m:ctrlPr>
                          <a:rPr lang="tr-TR" sz="1600" i="1" smtClean="0">
                            <a:latin typeface="Cambria Math" panose="02040503050406030204" pitchFamily="18" charset="0"/>
                          </a:rPr>
                        </m:ctrlPr>
                      </m:dPr>
                      <m:e>
                        <m:acc>
                          <m:accPr>
                            <m:chr m:val="⃗"/>
                            <m:ctrlPr>
                              <a:rPr lang="tr-TR" sz="1600" i="1" smtClean="0">
                                <a:latin typeface="Cambria Math" panose="02040503050406030204" pitchFamily="18" charset="0"/>
                              </a:rPr>
                            </m:ctrlPr>
                          </m:accPr>
                          <m:e>
                            <m:r>
                              <a:rPr lang="tr-TR" sz="1600" b="0" i="1" smtClean="0">
                                <a:latin typeface="Cambria Math" panose="02040503050406030204" pitchFamily="18" charset="0"/>
                              </a:rPr>
                              <m:t>𝑖</m:t>
                            </m:r>
                            <m:r>
                              <a:rPr lang="tr-TR" sz="1600" b="0" i="1" smtClean="0">
                                <a:latin typeface="Cambria Math" panose="02040503050406030204" pitchFamily="18" charset="0"/>
                              </a:rPr>
                              <m:t> </m:t>
                            </m:r>
                          </m:e>
                        </m:acc>
                      </m:e>
                    </m:d>
                  </m:oMath>
                </a14:m>
                <a:r>
                  <a:rPr lang="tr-TR" sz="1600" dirty="0"/>
                  <a:t>. </a:t>
                </a:r>
                <a14:m>
                  <m:oMath xmlns:m="http://schemas.openxmlformats.org/officeDocument/2006/math">
                    <m:d>
                      <m:dPr>
                        <m:begChr m:val="|"/>
                        <m:endChr m:val="|"/>
                        <m:ctrlPr>
                          <a:rPr lang="tr-TR" sz="1600" i="1">
                            <a:latin typeface="Cambria Math" panose="02040503050406030204" pitchFamily="18" charset="0"/>
                          </a:rPr>
                        </m:ctrlPr>
                      </m:dPr>
                      <m:e>
                        <m:acc>
                          <m:accPr>
                            <m:chr m:val="⃗"/>
                            <m:ctrlPr>
                              <a:rPr lang="tr-TR" sz="1600" i="1">
                                <a:latin typeface="Cambria Math" panose="02040503050406030204" pitchFamily="18" charset="0"/>
                              </a:rPr>
                            </m:ctrlPr>
                          </m:accPr>
                          <m:e>
                            <m:r>
                              <a:rPr lang="tr-TR" sz="1600" i="1">
                                <a:latin typeface="Cambria Math" panose="02040503050406030204" pitchFamily="18" charset="0"/>
                              </a:rPr>
                              <m:t>𝑖</m:t>
                            </m:r>
                            <m:r>
                              <a:rPr lang="tr-TR" sz="1600" b="0" i="1" smtClean="0">
                                <a:latin typeface="Cambria Math" panose="02040503050406030204" pitchFamily="18" charset="0"/>
                              </a:rPr>
                              <m:t> </m:t>
                            </m:r>
                          </m:e>
                        </m:acc>
                      </m:e>
                    </m:d>
                  </m:oMath>
                </a14:m>
                <a:r>
                  <a:rPr lang="tr-TR" sz="1600" dirty="0"/>
                  <a:t>.Cos 0</a:t>
                </a:r>
                <a:r>
                  <a:rPr lang="tr-TR" sz="1600" baseline="30000" dirty="0"/>
                  <a:t>o </a:t>
                </a:r>
                <a:r>
                  <a:rPr lang="tr-TR" sz="1600" dirty="0"/>
                  <a:t>= 1.1.1 = 1</a:t>
                </a:r>
              </a:p>
            </p:txBody>
          </p:sp>
        </mc:Choice>
        <mc:Fallback xmlns="">
          <p:sp>
            <p:nvSpPr>
              <p:cNvPr id="23" name="Metin kutusu 22"/>
              <p:cNvSpPr txBox="1">
                <a:spLocks noRot="1" noChangeAspect="1" noMove="1" noResize="1" noEditPoints="1" noAdjustHandles="1" noChangeArrowheads="1" noChangeShapeType="1" noTextEdit="1"/>
              </p:cNvSpPr>
              <p:nvPr/>
            </p:nvSpPr>
            <p:spPr>
              <a:xfrm>
                <a:off x="6012160" y="2292875"/>
                <a:ext cx="2870739" cy="386516"/>
              </a:xfrm>
              <a:prstGeom prst="rect">
                <a:avLst/>
              </a:prstGeom>
              <a:blipFill>
                <a:blip r:embed="rId2"/>
                <a:stretch>
                  <a:fillRect b="-15625"/>
                </a:stretch>
              </a:blipFill>
            </p:spPr>
            <p:txBody>
              <a:bodyPr/>
              <a:lstStyle/>
              <a:p>
                <a:r>
                  <a:rPr lang="tr-TR">
                    <a:noFill/>
                  </a:rPr>
                  <a:t> </a:t>
                </a:r>
              </a:p>
            </p:txBody>
          </p:sp>
        </mc:Fallback>
      </mc:AlternateContent>
      <p:sp>
        <p:nvSpPr>
          <p:cNvPr id="24" name="Dikdörtgen 23"/>
          <p:cNvSpPr/>
          <p:nvPr/>
        </p:nvSpPr>
        <p:spPr>
          <a:xfrm>
            <a:off x="198794" y="2349256"/>
            <a:ext cx="5943383" cy="307777"/>
          </a:xfrm>
          <a:prstGeom prst="rect">
            <a:avLst/>
          </a:prstGeom>
        </p:spPr>
        <p:txBody>
          <a:bodyPr wrap="square">
            <a:spAutoFit/>
          </a:bodyPr>
          <a:lstStyle/>
          <a:p>
            <a:r>
              <a:rPr lang="tr-TR" sz="1400" dirty="0"/>
              <a:t>Kartezyen birim vektörlerin kendisiyle </a:t>
            </a:r>
            <a:r>
              <a:rPr lang="tr-TR" sz="1400" dirty="0" err="1"/>
              <a:t>skaler</a:t>
            </a:r>
            <a:r>
              <a:rPr lang="tr-TR" sz="1400" dirty="0"/>
              <a:t> çarpımı sonucu 1’dir.        Örneğin:</a:t>
            </a:r>
          </a:p>
        </p:txBody>
      </p:sp>
      <p:sp>
        <p:nvSpPr>
          <p:cNvPr id="26" name="Dikdörtgen 25"/>
          <p:cNvSpPr/>
          <p:nvPr/>
        </p:nvSpPr>
        <p:spPr>
          <a:xfrm>
            <a:off x="179512" y="2905199"/>
            <a:ext cx="6658471" cy="307777"/>
          </a:xfrm>
          <a:prstGeom prst="rect">
            <a:avLst/>
          </a:prstGeom>
        </p:spPr>
        <p:txBody>
          <a:bodyPr wrap="square">
            <a:spAutoFit/>
          </a:bodyPr>
          <a:lstStyle/>
          <a:p>
            <a:r>
              <a:rPr lang="tr-TR" sz="1400" dirty="0"/>
              <a:t>Kartezyen birim vektörlerin birbirleriyle </a:t>
            </a:r>
            <a:r>
              <a:rPr lang="tr-TR" sz="1400" dirty="0" err="1"/>
              <a:t>skaler</a:t>
            </a:r>
            <a:r>
              <a:rPr lang="tr-TR" sz="1400" dirty="0"/>
              <a:t> çarpımı sonucu 0’dır.      Örneğin:</a:t>
            </a:r>
          </a:p>
        </p:txBody>
      </p:sp>
      <mc:AlternateContent xmlns:mc="http://schemas.openxmlformats.org/markup-compatibility/2006" xmlns:a14="http://schemas.microsoft.com/office/drawing/2010/main">
        <mc:Choice Requires="a14">
          <p:sp>
            <p:nvSpPr>
              <p:cNvPr id="39" name="Metin kutusu 38"/>
              <p:cNvSpPr txBox="1"/>
              <p:nvPr/>
            </p:nvSpPr>
            <p:spPr>
              <a:xfrm>
                <a:off x="6012160" y="2826460"/>
                <a:ext cx="3028951" cy="386516"/>
              </a:xfrm>
              <a:prstGeom prst="rect">
                <a:avLst/>
              </a:prstGeom>
              <a:noFill/>
            </p:spPr>
            <p:txBody>
              <a:bodyPr wrap="square" rtlCol="0">
                <a:spAutoFit/>
              </a:bodyPr>
              <a:lstStyle/>
              <a:p>
                <a14:m>
                  <m:oMath xmlns:m="http://schemas.openxmlformats.org/officeDocument/2006/math">
                    <m:acc>
                      <m:accPr>
                        <m:chr m:val="⃗"/>
                        <m:ctrlPr>
                          <a:rPr lang="tr-TR" sz="1600" i="1" smtClean="0">
                            <a:latin typeface="Cambria Math" panose="02040503050406030204" pitchFamily="18" charset="0"/>
                          </a:rPr>
                        </m:ctrlPr>
                      </m:accPr>
                      <m:e>
                        <m:r>
                          <a:rPr lang="tr-TR" sz="1600" b="0" i="1" smtClean="0">
                            <a:latin typeface="Cambria Math"/>
                          </a:rPr>
                          <m:t>𝑖</m:t>
                        </m:r>
                        <m:r>
                          <a:rPr lang="tr-TR" sz="1600" b="0" i="1" smtClean="0">
                            <a:latin typeface="Cambria Math" panose="02040503050406030204" pitchFamily="18" charset="0"/>
                          </a:rPr>
                          <m:t> </m:t>
                        </m:r>
                      </m:e>
                    </m:acc>
                    <m:r>
                      <a:rPr lang="tr-TR" sz="1600" b="0" i="1" smtClean="0">
                        <a:latin typeface="Cambria Math" panose="02040503050406030204" pitchFamily="18" charset="0"/>
                      </a:rPr>
                      <m:t>.</m:t>
                    </m:r>
                    <m:acc>
                      <m:accPr>
                        <m:chr m:val="⃗"/>
                        <m:ctrlPr>
                          <a:rPr lang="tr-TR" sz="1600" b="0" i="1" smtClean="0">
                            <a:latin typeface="Cambria Math" panose="02040503050406030204" pitchFamily="18" charset="0"/>
                          </a:rPr>
                        </m:ctrlPr>
                      </m:accPr>
                      <m:e>
                        <m:r>
                          <a:rPr lang="tr-TR" sz="1600" b="0" i="1" smtClean="0">
                            <a:latin typeface="Cambria Math" panose="02040503050406030204" pitchFamily="18" charset="0"/>
                          </a:rPr>
                          <m:t>𝑗</m:t>
                        </m:r>
                        <m:r>
                          <a:rPr lang="tr-TR" sz="1600" b="0" i="1" smtClean="0">
                            <a:latin typeface="Cambria Math" panose="02040503050406030204" pitchFamily="18" charset="0"/>
                          </a:rPr>
                          <m:t> </m:t>
                        </m:r>
                      </m:e>
                    </m:acc>
                    <m:r>
                      <a:rPr lang="tr-TR" sz="1600" i="1" smtClean="0">
                        <a:latin typeface="Cambria Math"/>
                      </a:rPr>
                      <m:t>=</m:t>
                    </m:r>
                    <m:d>
                      <m:dPr>
                        <m:begChr m:val="|"/>
                        <m:endChr m:val="|"/>
                        <m:ctrlPr>
                          <a:rPr lang="tr-TR" sz="1600" i="1" smtClean="0">
                            <a:latin typeface="Cambria Math" panose="02040503050406030204" pitchFamily="18" charset="0"/>
                          </a:rPr>
                        </m:ctrlPr>
                      </m:dPr>
                      <m:e>
                        <m:acc>
                          <m:accPr>
                            <m:chr m:val="⃗"/>
                            <m:ctrlPr>
                              <a:rPr lang="tr-TR" sz="1600" i="1" smtClean="0">
                                <a:latin typeface="Cambria Math" panose="02040503050406030204" pitchFamily="18" charset="0"/>
                              </a:rPr>
                            </m:ctrlPr>
                          </m:accPr>
                          <m:e>
                            <m:r>
                              <a:rPr lang="tr-TR" sz="1600" b="0" i="1" smtClean="0">
                                <a:latin typeface="Cambria Math" panose="02040503050406030204" pitchFamily="18" charset="0"/>
                              </a:rPr>
                              <m:t>𝑖</m:t>
                            </m:r>
                            <m:r>
                              <a:rPr lang="tr-TR" sz="1600" b="0" i="1" smtClean="0">
                                <a:latin typeface="Cambria Math" panose="02040503050406030204" pitchFamily="18" charset="0"/>
                              </a:rPr>
                              <m:t> </m:t>
                            </m:r>
                          </m:e>
                        </m:acc>
                      </m:e>
                    </m:d>
                  </m:oMath>
                </a14:m>
                <a:r>
                  <a:rPr lang="tr-TR" sz="1600" dirty="0"/>
                  <a:t>. </a:t>
                </a:r>
                <a14:m>
                  <m:oMath xmlns:m="http://schemas.openxmlformats.org/officeDocument/2006/math">
                    <m:d>
                      <m:dPr>
                        <m:begChr m:val="|"/>
                        <m:endChr m:val="|"/>
                        <m:ctrlPr>
                          <a:rPr lang="tr-TR" sz="1600" i="1">
                            <a:latin typeface="Cambria Math" panose="02040503050406030204" pitchFamily="18" charset="0"/>
                          </a:rPr>
                        </m:ctrlPr>
                      </m:dPr>
                      <m:e>
                        <m:acc>
                          <m:accPr>
                            <m:chr m:val="⃗"/>
                            <m:ctrlPr>
                              <a:rPr lang="tr-TR" sz="1600" i="1">
                                <a:latin typeface="Cambria Math" panose="02040503050406030204" pitchFamily="18" charset="0"/>
                              </a:rPr>
                            </m:ctrlPr>
                          </m:accPr>
                          <m:e>
                            <m:r>
                              <a:rPr lang="tr-TR" sz="1600" b="0" i="1" smtClean="0">
                                <a:latin typeface="Cambria Math" panose="02040503050406030204" pitchFamily="18" charset="0"/>
                              </a:rPr>
                              <m:t>𝑗</m:t>
                            </m:r>
                            <m:r>
                              <a:rPr lang="tr-TR" sz="1600" b="0" i="1" smtClean="0">
                                <a:latin typeface="Cambria Math" panose="02040503050406030204" pitchFamily="18" charset="0"/>
                              </a:rPr>
                              <m:t> </m:t>
                            </m:r>
                          </m:e>
                        </m:acc>
                      </m:e>
                    </m:d>
                  </m:oMath>
                </a14:m>
                <a:r>
                  <a:rPr lang="tr-TR" sz="1600" dirty="0"/>
                  <a:t>.Cos 90</a:t>
                </a:r>
                <a:r>
                  <a:rPr lang="tr-TR" sz="1600" baseline="30000" dirty="0"/>
                  <a:t>o </a:t>
                </a:r>
                <a:r>
                  <a:rPr lang="tr-TR" sz="1600" dirty="0"/>
                  <a:t>= 1.1.0 = 0</a:t>
                </a:r>
              </a:p>
            </p:txBody>
          </p:sp>
        </mc:Choice>
        <mc:Fallback xmlns="">
          <p:sp>
            <p:nvSpPr>
              <p:cNvPr id="39" name="Metin kutusu 38"/>
              <p:cNvSpPr txBox="1">
                <a:spLocks noRot="1" noChangeAspect="1" noMove="1" noResize="1" noEditPoints="1" noAdjustHandles="1" noChangeArrowheads="1" noChangeShapeType="1" noTextEdit="1"/>
              </p:cNvSpPr>
              <p:nvPr/>
            </p:nvSpPr>
            <p:spPr>
              <a:xfrm>
                <a:off x="6012160" y="2826460"/>
                <a:ext cx="3028951" cy="386516"/>
              </a:xfrm>
              <a:prstGeom prst="rect">
                <a:avLst/>
              </a:prstGeom>
              <a:blipFill>
                <a:blip r:embed="rId3"/>
                <a:stretch>
                  <a:fillRect b="-17460"/>
                </a:stretch>
              </a:blipFill>
            </p:spPr>
            <p:txBody>
              <a:bodyPr/>
              <a:lstStyle/>
              <a:p>
                <a:r>
                  <a:rPr lang="tr-TR">
                    <a:noFill/>
                  </a:rPr>
                  <a:t> </a:t>
                </a:r>
              </a:p>
            </p:txBody>
          </p:sp>
        </mc:Fallback>
      </mc:AlternateContent>
    </p:spTree>
    <p:extLst>
      <p:ext uri="{BB962C8B-B14F-4D97-AF65-F5344CB8AC3E}">
        <p14:creationId xmlns:p14="http://schemas.microsoft.com/office/powerpoint/2010/main" val="1180750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6"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5F3B897C-37BC-B6E4-AED6-509F755308B3}"/>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4A4786C9-8592-A31C-1F38-E391B73E77FC}"/>
              </a:ext>
            </a:extLst>
          </p:cNvPr>
          <p:cNvSpPr>
            <a:spLocks noGrp="1"/>
          </p:cNvSpPr>
          <p:nvPr>
            <p:ph type="sldNum" sz="quarter" idx="12"/>
          </p:nvPr>
        </p:nvSpPr>
        <p:spPr/>
        <p:txBody>
          <a:bodyPr/>
          <a:lstStyle/>
          <a:p>
            <a:fld id="{60FF87A7-9A7A-4B3D-9625-8440EC4947F9}" type="slidenum">
              <a:rPr lang="tr-TR" smtClean="0"/>
              <a:pPr/>
              <a:t>6</a:t>
            </a:fld>
            <a:endParaRPr lang="tr-TR"/>
          </a:p>
        </p:txBody>
      </p:sp>
      <p:graphicFrame>
        <p:nvGraphicFramePr>
          <p:cNvPr id="10" name="İçerik Yer Tutucusu 9">
            <a:extLst>
              <a:ext uri="{FF2B5EF4-FFF2-40B4-BE49-F238E27FC236}">
                <a16:creationId xmlns:a16="http://schemas.microsoft.com/office/drawing/2014/main" id="{AF3218B7-FF67-A360-9564-25659822D6D9}"/>
              </a:ext>
            </a:extLst>
          </p:cNvPr>
          <p:cNvGraphicFramePr>
            <a:graphicFrameLocks noGrp="1"/>
          </p:cNvGraphicFramePr>
          <p:nvPr>
            <p:ph idx="4294967295"/>
            <p:extLst>
              <p:ext uri="{D42A27DB-BD31-4B8C-83A1-F6EECF244321}">
                <p14:modId xmlns:p14="http://schemas.microsoft.com/office/powerpoint/2010/main" val="1719457904"/>
              </p:ext>
            </p:extLst>
          </p:nvPr>
        </p:nvGraphicFramePr>
        <p:xfrm>
          <a:off x="0" y="188640"/>
          <a:ext cx="5868144" cy="598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Metin kutusu 11">
            <a:extLst>
              <a:ext uri="{FF2B5EF4-FFF2-40B4-BE49-F238E27FC236}">
                <a16:creationId xmlns:a16="http://schemas.microsoft.com/office/drawing/2014/main" id="{DB69E484-494E-C839-BA04-7AC73970B4E2}"/>
              </a:ext>
            </a:extLst>
          </p:cNvPr>
          <p:cNvSpPr txBox="1"/>
          <p:nvPr/>
        </p:nvSpPr>
        <p:spPr>
          <a:xfrm>
            <a:off x="6156101" y="501176"/>
            <a:ext cx="2817030" cy="5355312"/>
          </a:xfrm>
          <a:prstGeom prst="rect">
            <a:avLst/>
          </a:prstGeom>
          <a:noFill/>
        </p:spPr>
        <p:txBody>
          <a:bodyPr wrap="square">
            <a:spAutoFit/>
          </a:bodyPr>
          <a:lstStyle/>
          <a:p>
            <a:pPr lvl="0"/>
            <a:r>
              <a:rPr lang="tr-TR" altLang="tr-TR" sz="1800" b="1" u="sng" dirty="0">
                <a:effectLst>
                  <a:outerShdw blurRad="38100" dist="38100" dir="2700000" algn="tl">
                    <a:srgbClr val="000000">
                      <a:alpha val="43137"/>
                    </a:srgbClr>
                  </a:outerShdw>
                </a:effectLst>
                <a:latin typeface="Calibri" pitchFamily="34" charset="0"/>
                <a:cs typeface="Calibri" pitchFamily="34" charset="0"/>
              </a:rPr>
              <a:t>STATİK:</a:t>
            </a:r>
            <a:r>
              <a:rPr lang="tr-TR" altLang="tr-TR" sz="1800" b="1" dirty="0">
                <a:effectLst>
                  <a:outerShdw blurRad="38100" dist="38100" dir="2700000" algn="tl">
                    <a:srgbClr val="000000">
                      <a:alpha val="43137"/>
                    </a:srgbClr>
                  </a:outerShdw>
                </a:effectLst>
                <a:latin typeface="Calibri" pitchFamily="34" charset="0"/>
                <a:cs typeface="Calibri" pitchFamily="34" charset="0"/>
              </a:rPr>
              <a:t> </a:t>
            </a:r>
          </a:p>
          <a:p>
            <a:pPr lvl="0"/>
            <a:r>
              <a:rPr lang="tr-TR" altLang="tr-TR" sz="1800" dirty="0">
                <a:latin typeface="Calibri" pitchFamily="34" charset="0"/>
                <a:cs typeface="Calibri" pitchFamily="34" charset="0"/>
              </a:rPr>
              <a:t>Dinlenme veya hareket sırasında bir cismin veya insanın </a:t>
            </a:r>
            <a:r>
              <a:rPr lang="tr-TR" altLang="tr-TR" sz="1800" u="sng" dirty="0">
                <a:latin typeface="Calibri" pitchFamily="34" charset="0"/>
                <a:cs typeface="Calibri" pitchFamily="34" charset="0"/>
              </a:rPr>
              <a:t>denge</a:t>
            </a:r>
            <a:r>
              <a:rPr lang="tr-TR" altLang="tr-TR" sz="1800" dirty="0">
                <a:latin typeface="Calibri" pitchFamily="34" charset="0"/>
                <a:cs typeface="Calibri" pitchFamily="34" charset="0"/>
              </a:rPr>
              <a:t>deki</a:t>
            </a:r>
            <a:r>
              <a:rPr lang="tr-TR" altLang="tr-TR" sz="1800" u="sng" dirty="0">
                <a:latin typeface="Calibri" pitchFamily="34" charset="0"/>
                <a:cs typeface="Calibri" pitchFamily="34" charset="0"/>
              </a:rPr>
              <a:t> </a:t>
            </a:r>
            <a:r>
              <a:rPr lang="tr-TR" altLang="tr-TR" sz="1800" dirty="0">
                <a:latin typeface="Calibri" pitchFamily="34" charset="0"/>
                <a:cs typeface="Calibri" pitchFamily="34" charset="0"/>
              </a:rPr>
              <a:t>durumunu inceler. </a:t>
            </a:r>
            <a:endParaRPr lang="tr-TR" sz="1800" dirty="0">
              <a:latin typeface="Calibri" pitchFamily="34" charset="0"/>
              <a:cs typeface="Calibri" pitchFamily="34" charset="0"/>
            </a:endParaRPr>
          </a:p>
          <a:p>
            <a:pPr lvl="0"/>
            <a:endParaRPr lang="tr-TR" altLang="tr-TR" sz="1800" b="1" u="sng" dirty="0">
              <a:effectLst>
                <a:outerShdw blurRad="38100" dist="38100" dir="2700000" algn="tl">
                  <a:srgbClr val="000000">
                    <a:alpha val="43137"/>
                  </a:srgbClr>
                </a:outerShdw>
              </a:effectLst>
              <a:latin typeface="Calibri" pitchFamily="34" charset="0"/>
              <a:cs typeface="Calibri" pitchFamily="34" charset="0"/>
            </a:endParaRPr>
          </a:p>
          <a:p>
            <a:pPr lvl="0"/>
            <a:r>
              <a:rPr lang="tr-TR" altLang="tr-TR" sz="1800" b="1" u="sng" dirty="0">
                <a:effectLst>
                  <a:outerShdw blurRad="38100" dist="38100" dir="2700000" algn="tl">
                    <a:srgbClr val="000000">
                      <a:alpha val="43137"/>
                    </a:srgbClr>
                  </a:outerShdw>
                </a:effectLst>
                <a:latin typeface="Calibri" pitchFamily="34" charset="0"/>
                <a:cs typeface="Calibri" pitchFamily="34" charset="0"/>
              </a:rPr>
              <a:t>DİNAMİK: </a:t>
            </a:r>
          </a:p>
          <a:p>
            <a:pPr lvl="0"/>
            <a:r>
              <a:rPr lang="tr-TR" altLang="tr-TR" sz="1800" dirty="0">
                <a:latin typeface="Calibri" pitchFamily="34" charset="0"/>
                <a:cs typeface="Calibri" pitchFamily="34" charset="0"/>
              </a:rPr>
              <a:t>Hareket sırasında insanın </a:t>
            </a:r>
            <a:r>
              <a:rPr lang="tr-TR" altLang="tr-TR" sz="1800" u="sng" dirty="0">
                <a:latin typeface="Calibri" pitchFamily="34" charset="0"/>
                <a:cs typeface="Calibri" pitchFamily="34" charset="0"/>
              </a:rPr>
              <a:t>hızı</a:t>
            </a:r>
            <a:r>
              <a:rPr lang="tr-TR" altLang="tr-TR" sz="1800" dirty="0">
                <a:latin typeface="Calibri" pitchFamily="34" charset="0"/>
                <a:cs typeface="Calibri" pitchFamily="34" charset="0"/>
              </a:rPr>
              <a:t>nı ve </a:t>
            </a:r>
            <a:r>
              <a:rPr lang="tr-TR" altLang="tr-TR" sz="1800" u="sng" dirty="0">
                <a:latin typeface="Calibri" pitchFamily="34" charset="0"/>
                <a:cs typeface="Calibri" pitchFamily="34" charset="0"/>
              </a:rPr>
              <a:t>yönü</a:t>
            </a:r>
            <a:r>
              <a:rPr lang="tr-TR" altLang="tr-TR" sz="1800" dirty="0">
                <a:latin typeface="Calibri" pitchFamily="34" charset="0"/>
                <a:cs typeface="Calibri" pitchFamily="34" charset="0"/>
              </a:rPr>
              <a:t>nü inceler.</a:t>
            </a:r>
          </a:p>
          <a:p>
            <a:pPr lvl="0"/>
            <a:endParaRPr lang="tr-TR" dirty="0">
              <a:latin typeface="Calibri" pitchFamily="34" charset="0"/>
              <a:cs typeface="Calibri" pitchFamily="34" charset="0"/>
            </a:endParaRPr>
          </a:p>
          <a:p>
            <a:pPr lvl="0"/>
            <a:r>
              <a:rPr lang="tr-TR" sz="1800" b="1" u="sng" dirty="0">
                <a:effectLst>
                  <a:outerShdw blurRad="38100" dist="38100" dir="2700000" algn="tl">
                    <a:srgbClr val="000000">
                      <a:alpha val="43137"/>
                    </a:srgbClr>
                  </a:outerShdw>
                </a:effectLst>
                <a:latin typeface="Calibri" pitchFamily="34" charset="0"/>
                <a:cs typeface="Calibri" pitchFamily="34" charset="0"/>
              </a:rPr>
              <a:t>KİNETİK:</a:t>
            </a:r>
          </a:p>
          <a:p>
            <a:pPr lvl="0"/>
            <a:r>
              <a:rPr lang="tr-TR" sz="1800" dirty="0">
                <a:latin typeface="Calibri" pitchFamily="34" charset="0"/>
                <a:cs typeface="Calibri" pitchFamily="34" charset="0"/>
              </a:rPr>
              <a:t>Hareketi doğuran kuvvetleri inceler.</a:t>
            </a:r>
          </a:p>
          <a:p>
            <a:pPr lvl="0"/>
            <a:endParaRPr lang="tr-TR" sz="1800" dirty="0">
              <a:latin typeface="Calibri" pitchFamily="34" charset="0"/>
              <a:cs typeface="Calibri" pitchFamily="34" charset="0"/>
            </a:endParaRPr>
          </a:p>
          <a:p>
            <a:pPr lvl="0"/>
            <a:r>
              <a:rPr lang="tr-TR" altLang="tr-TR" sz="1800" b="1" u="sng" dirty="0">
                <a:effectLst>
                  <a:outerShdw blurRad="38100" dist="38100" dir="2700000" algn="tl">
                    <a:srgbClr val="000000">
                      <a:alpha val="43137"/>
                    </a:srgbClr>
                  </a:outerShdw>
                </a:effectLst>
                <a:latin typeface="Calibri" pitchFamily="34" charset="0"/>
                <a:cs typeface="Calibri" pitchFamily="34" charset="0"/>
              </a:rPr>
              <a:t>KİNEMATİK:</a:t>
            </a:r>
            <a:r>
              <a:rPr lang="tr-TR" altLang="tr-TR" sz="1800" dirty="0">
                <a:effectLst>
                  <a:outerShdw blurRad="38100" dist="38100" dir="2700000" algn="tl">
                    <a:srgbClr val="000000">
                      <a:alpha val="43137"/>
                    </a:srgbClr>
                  </a:outerShdw>
                </a:effectLst>
                <a:latin typeface="Calibri" pitchFamily="34" charset="0"/>
                <a:cs typeface="Calibri" pitchFamily="34" charset="0"/>
              </a:rPr>
              <a:t> </a:t>
            </a:r>
          </a:p>
          <a:p>
            <a:pPr lvl="0"/>
            <a:r>
              <a:rPr lang="tr-TR" altLang="tr-TR" sz="1800" dirty="0">
                <a:latin typeface="Calibri" pitchFamily="34" charset="0"/>
                <a:cs typeface="Calibri" pitchFamily="34" charset="0"/>
              </a:rPr>
              <a:t>Kuvvetlerle ilgilenmez, hareket sırasında eklemlerin aldığı açısal değerleri inceler.</a:t>
            </a:r>
            <a:endParaRPr lang="tr-TR" sz="1800" dirty="0">
              <a:latin typeface="Calibri" pitchFamily="34" charset="0"/>
              <a:cs typeface="Calibri" pitchFamily="34" charset="0"/>
            </a:endParaRPr>
          </a:p>
        </p:txBody>
      </p:sp>
    </p:spTree>
    <p:extLst>
      <p:ext uri="{BB962C8B-B14F-4D97-AF65-F5344CB8AC3E}">
        <p14:creationId xmlns:p14="http://schemas.microsoft.com/office/powerpoint/2010/main" val="2031782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01008" y="262389"/>
            <a:ext cx="8541984" cy="646331"/>
          </a:xfrm>
          <a:prstGeom prst="rect">
            <a:avLst/>
          </a:prstGeom>
          <a:noFill/>
        </p:spPr>
        <p:txBody>
          <a:bodyPr wrap="square" rtlCol="0">
            <a:spAutoFit/>
          </a:bodyPr>
          <a:lstStyle/>
          <a:p>
            <a:r>
              <a:rPr lang="tr-TR" b="1" dirty="0">
                <a:solidFill>
                  <a:schemeClr val="accent2"/>
                </a:solidFill>
              </a:rPr>
              <a:t>Konum vektörü:</a:t>
            </a:r>
            <a:r>
              <a:rPr lang="tr-TR" dirty="0">
                <a:solidFill>
                  <a:schemeClr val="accent2"/>
                </a:solidFill>
              </a:rPr>
              <a:t> </a:t>
            </a:r>
          </a:p>
          <a:p>
            <a:r>
              <a:rPr lang="tr-TR" dirty="0"/>
              <a:t>Başlangıç  ve bitiş noktasının koordinatları belli olan bir konum vektörü şu şekilde bulunur.</a:t>
            </a:r>
          </a:p>
        </p:txBody>
      </p:sp>
      <p:sp>
        <p:nvSpPr>
          <p:cNvPr id="5" name="Altbilgi Yer Tutucusu 4"/>
          <p:cNvSpPr>
            <a:spLocks noGrp="1"/>
          </p:cNvSpPr>
          <p:nvPr>
            <p:ph type="ftr" sz="quarter" idx="11"/>
          </p:nvPr>
        </p:nvSpPr>
        <p:spPr/>
        <p:txBody>
          <a:bodyPr/>
          <a:lstStyle/>
          <a:p>
            <a:r>
              <a:rPr lang="tr-TR"/>
              <a:t>Dr. Ali Tekin GÜNER - BİYOMEKANİK</a:t>
            </a:r>
          </a:p>
        </p:txBody>
      </p:sp>
      <p:sp>
        <p:nvSpPr>
          <p:cNvPr id="13" name="Slayt Numarası Yer Tutucusu 12"/>
          <p:cNvSpPr>
            <a:spLocks noGrp="1"/>
          </p:cNvSpPr>
          <p:nvPr>
            <p:ph type="sldNum" sz="quarter" idx="12"/>
          </p:nvPr>
        </p:nvSpPr>
        <p:spPr/>
        <p:txBody>
          <a:bodyPr/>
          <a:lstStyle/>
          <a:p>
            <a:fld id="{60FF87A7-9A7A-4B3D-9625-8440EC4947F9}" type="slidenum">
              <a:rPr lang="tr-TR" smtClean="0"/>
              <a:pPr/>
              <a:t>60</a:t>
            </a:fld>
            <a:endParaRPr lang="tr-TR"/>
          </a:p>
        </p:txBody>
      </p:sp>
      <mc:AlternateContent xmlns:mc="http://schemas.openxmlformats.org/markup-compatibility/2006" xmlns:a14="http://schemas.microsoft.com/office/drawing/2010/main">
        <mc:Choice Requires="a14">
          <p:sp>
            <p:nvSpPr>
              <p:cNvPr id="6" name="Metin kutusu 5"/>
              <p:cNvSpPr txBox="1"/>
              <p:nvPr/>
            </p:nvSpPr>
            <p:spPr>
              <a:xfrm>
                <a:off x="2487559" y="4742802"/>
                <a:ext cx="4645812" cy="352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𝐴𝐵</m:t>
                              </m:r>
                            </m:e>
                          </m:acc>
                        </m:e>
                      </m:d>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p>
                            <m:sSupPr>
                              <m:ctrlPr>
                                <a:rPr lang="tr-TR" b="0" i="1" smtClean="0">
                                  <a:latin typeface="Cambria Math" panose="02040503050406030204" pitchFamily="18" charset="0"/>
                                </a:rPr>
                              </m:ctrlPr>
                            </m:sSupPr>
                            <m:e>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𝐵</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𝐴</m:t>
                                  </m:r>
                                </m:sub>
                              </m:sSub>
                              <m:r>
                                <a:rPr lang="tr-TR" b="0" i="1" smtClean="0">
                                  <a:latin typeface="Cambria Math" panose="02040503050406030204" pitchFamily="18" charset="0"/>
                                </a:rPr>
                                <m:t>)</m:t>
                              </m:r>
                            </m:e>
                            <m:sup>
                              <m:r>
                                <a:rPr lang="tr-TR" b="0" i="1" smtClean="0">
                                  <a:latin typeface="Cambria Math" panose="02040503050406030204" pitchFamily="18" charset="0"/>
                                </a:rPr>
                                <m:t>2</m:t>
                              </m:r>
                            </m:sup>
                          </m:sSup>
                          <m:r>
                            <a:rPr lang="tr-TR" b="0" i="1"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𝐵</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𝐴</m:t>
                                  </m:r>
                                </m:sub>
                              </m:sSub>
                              <m:r>
                                <a:rPr lang="tr-TR" i="1">
                                  <a:latin typeface="Cambria Math" panose="02040503050406030204" pitchFamily="18" charset="0"/>
                                </a:rPr>
                                <m:t>)</m:t>
                              </m:r>
                            </m:e>
                            <m:sup>
                              <m:r>
                                <a:rPr lang="tr-TR" i="1">
                                  <a:latin typeface="Cambria Math" panose="02040503050406030204" pitchFamily="18" charset="0"/>
                                </a:rPr>
                                <m:t>2</m:t>
                              </m:r>
                            </m:sup>
                          </m:sSup>
                          <m:r>
                            <a:rPr lang="tr-TR" b="0" i="1"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𝑧</m:t>
                                  </m:r>
                                </m:e>
                                <m:sub>
                                  <m:r>
                                    <a:rPr lang="tr-TR" i="1">
                                      <a:latin typeface="Cambria Math" panose="02040503050406030204" pitchFamily="18" charset="0"/>
                                    </a:rPr>
                                    <m:t>𝐵</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𝑧</m:t>
                                  </m:r>
                                </m:e>
                                <m:sub>
                                  <m:r>
                                    <a:rPr lang="tr-TR" i="1">
                                      <a:latin typeface="Cambria Math" panose="02040503050406030204" pitchFamily="18" charset="0"/>
                                    </a:rPr>
                                    <m:t>𝐴</m:t>
                                  </m:r>
                                </m:sub>
                              </m:sSub>
                              <m:r>
                                <a:rPr lang="tr-TR" i="1">
                                  <a:latin typeface="Cambria Math" panose="02040503050406030204" pitchFamily="18" charset="0"/>
                                </a:rPr>
                                <m:t>)</m:t>
                              </m:r>
                            </m:e>
                            <m:sup>
                              <m:r>
                                <a:rPr lang="tr-TR" i="1">
                                  <a:latin typeface="Cambria Math" panose="02040503050406030204" pitchFamily="18" charset="0"/>
                                </a:rPr>
                                <m:t>2</m:t>
                              </m:r>
                            </m:sup>
                          </m:sSup>
                        </m:e>
                      </m:rad>
                    </m:oMath>
                  </m:oMathPara>
                </a14:m>
                <a:endParaRPr lang="tr-TR"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2487559" y="4742802"/>
                <a:ext cx="4645812" cy="352084"/>
              </a:xfrm>
              <a:prstGeom prst="rect">
                <a:avLst/>
              </a:prstGeom>
              <a:blipFill>
                <a:blip r:embed="rId2"/>
                <a:stretch>
                  <a:fillRect b="-22414"/>
                </a:stretch>
              </a:blipFill>
            </p:spPr>
            <p:txBody>
              <a:bodyPr/>
              <a:lstStyle/>
              <a:p>
                <a:r>
                  <a:rPr lang="tr-TR">
                    <a:noFill/>
                  </a:rPr>
                  <a:t> </a:t>
                </a:r>
              </a:p>
            </p:txBody>
          </p:sp>
        </mc:Fallback>
      </mc:AlternateContent>
      <p:sp>
        <p:nvSpPr>
          <p:cNvPr id="9" name="Metin kutusu 8"/>
          <p:cNvSpPr txBox="1"/>
          <p:nvPr/>
        </p:nvSpPr>
        <p:spPr>
          <a:xfrm>
            <a:off x="301008" y="4787109"/>
            <a:ext cx="2186551" cy="307777"/>
          </a:xfrm>
          <a:prstGeom prst="rect">
            <a:avLst/>
          </a:prstGeom>
          <a:noFill/>
        </p:spPr>
        <p:txBody>
          <a:bodyPr wrap="square" rtlCol="0">
            <a:spAutoFit/>
          </a:bodyPr>
          <a:lstStyle/>
          <a:p>
            <a:r>
              <a:rPr lang="tr-TR" sz="1400" dirty="0"/>
              <a:t>Konum vektörünün Şiddeti:</a:t>
            </a:r>
          </a:p>
        </p:txBody>
      </p:sp>
      <p:sp>
        <p:nvSpPr>
          <p:cNvPr id="7" name="Metin kutusu 6"/>
          <p:cNvSpPr txBox="1"/>
          <p:nvPr/>
        </p:nvSpPr>
        <p:spPr>
          <a:xfrm>
            <a:off x="301008" y="5467960"/>
            <a:ext cx="2915878" cy="307777"/>
          </a:xfrm>
          <a:prstGeom prst="rect">
            <a:avLst/>
          </a:prstGeom>
          <a:noFill/>
        </p:spPr>
        <p:txBody>
          <a:bodyPr wrap="square" rtlCol="0">
            <a:spAutoFit/>
          </a:bodyPr>
          <a:lstStyle/>
          <a:p>
            <a:r>
              <a:rPr lang="tr-TR" sz="1400" dirty="0"/>
              <a:t>Konum vektör cinsinden birim vektör:</a:t>
            </a:r>
          </a:p>
        </p:txBody>
      </p:sp>
      <p:sp>
        <p:nvSpPr>
          <p:cNvPr id="14" name="Metin kutusu 13"/>
          <p:cNvSpPr txBox="1"/>
          <p:nvPr/>
        </p:nvSpPr>
        <p:spPr>
          <a:xfrm>
            <a:off x="338456" y="4151054"/>
            <a:ext cx="1390672" cy="307777"/>
          </a:xfrm>
          <a:prstGeom prst="rect">
            <a:avLst/>
          </a:prstGeom>
          <a:noFill/>
        </p:spPr>
        <p:txBody>
          <a:bodyPr wrap="square" rtlCol="0">
            <a:spAutoFit/>
          </a:bodyPr>
          <a:lstStyle/>
          <a:p>
            <a:r>
              <a:rPr lang="tr-TR" sz="1400" dirty="0"/>
              <a:t>Konum vektörü:</a:t>
            </a:r>
          </a:p>
        </p:txBody>
      </p:sp>
      <mc:AlternateContent xmlns:mc="http://schemas.openxmlformats.org/markup-compatibility/2006" xmlns:a14="http://schemas.microsoft.com/office/drawing/2010/main">
        <mc:Choice Requires="a14">
          <p:sp>
            <p:nvSpPr>
              <p:cNvPr id="8" name="Dikdörtgen 7"/>
              <p:cNvSpPr/>
              <p:nvPr/>
            </p:nvSpPr>
            <p:spPr>
              <a:xfrm>
                <a:off x="1854079" y="4100613"/>
                <a:ext cx="4962319" cy="410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m:rPr>
                              <m:sty m:val="p"/>
                            </m:rPr>
                            <a:rPr lang="tr-TR" b="0" i="0" smtClean="0">
                              <a:latin typeface="Cambria Math" panose="02040503050406030204" pitchFamily="18" charset="0"/>
                            </a:rPr>
                            <m:t>AB</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r</m:t>
                          </m:r>
                        </m:e>
                      </m:acc>
                      <m:r>
                        <a:rPr lang="tr-TR" b="0" i="1" smtClean="0">
                          <a:latin typeface="Cambria Math" panose="02040503050406030204" pitchFamily="18" charset="0"/>
                        </a:rPr>
                        <m:t>=</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𝐵</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𝐴</m:t>
                              </m:r>
                            </m:sub>
                          </m:sSub>
                        </m:e>
                      </m:d>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i</m:t>
                          </m:r>
                        </m:e>
                      </m:acc>
                      <m:r>
                        <a:rPr lang="tr-TR" b="0" i="1" smtClean="0">
                          <a:latin typeface="Cambria Math" panose="02040503050406030204" pitchFamily="18" charset="0"/>
                        </a:rPr>
                        <m:t>+</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𝐵</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𝐴</m:t>
                              </m:r>
                            </m:sub>
                          </m:sSub>
                        </m:e>
                      </m:d>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j</m:t>
                          </m:r>
                        </m:e>
                      </m:acc>
                      <m:r>
                        <a:rPr lang="tr-TR" b="0" i="1" smtClean="0">
                          <a:latin typeface="Cambria Math" panose="02040503050406030204" pitchFamily="18" charset="0"/>
                        </a:rPr>
                        <m:t>+</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b="0" i="1" smtClean="0">
                                  <a:latin typeface="Cambria Math" panose="02040503050406030204" pitchFamily="18" charset="0"/>
                                </a:rPr>
                                <m:t>𝑧</m:t>
                              </m:r>
                            </m:e>
                            <m:sub>
                              <m:r>
                                <a:rPr lang="tr-TR" i="1">
                                  <a:latin typeface="Cambria Math" panose="02040503050406030204" pitchFamily="18" charset="0"/>
                                </a:rPr>
                                <m:t>𝐵</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𝑧</m:t>
                              </m:r>
                            </m:e>
                            <m:sub>
                              <m:r>
                                <a:rPr lang="tr-TR" i="1">
                                  <a:latin typeface="Cambria Math" panose="02040503050406030204" pitchFamily="18" charset="0"/>
                                </a:rPr>
                                <m:t>𝐴</m:t>
                              </m:r>
                            </m:sub>
                          </m:sSub>
                        </m:e>
                      </m:d>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k</m:t>
                          </m:r>
                        </m:e>
                      </m:acc>
                    </m:oMath>
                  </m:oMathPara>
                </a14:m>
                <a:endParaRPr lang="tr-TR" dirty="0"/>
              </a:p>
            </p:txBody>
          </p:sp>
        </mc:Choice>
        <mc:Fallback xmlns="">
          <p:sp>
            <p:nvSpPr>
              <p:cNvPr id="8" name="Dikdörtgen 7"/>
              <p:cNvSpPr>
                <a:spLocks noRot="1" noChangeAspect="1" noMove="1" noResize="1" noEditPoints="1" noAdjustHandles="1" noChangeArrowheads="1" noChangeShapeType="1" noTextEdit="1"/>
              </p:cNvSpPr>
              <p:nvPr/>
            </p:nvSpPr>
            <p:spPr>
              <a:xfrm>
                <a:off x="1854079" y="4100613"/>
                <a:ext cx="4962319" cy="410369"/>
              </a:xfrm>
              <a:prstGeom prst="rect">
                <a:avLst/>
              </a:prstGeom>
              <a:blipFill>
                <a:blip r:embed="rId3"/>
                <a:stretch>
                  <a:fillRect t="-10448" b="-597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 name="Dikdörtgen 1"/>
              <p:cNvSpPr/>
              <p:nvPr/>
            </p:nvSpPr>
            <p:spPr>
              <a:xfrm>
                <a:off x="3216886" y="5231580"/>
                <a:ext cx="1514004" cy="7805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m:rPr>
                              <m:sty m:val="p"/>
                            </m:rPr>
                            <a:rPr lang="tr-TR" b="0" i="0" smtClean="0">
                              <a:latin typeface="Cambria Math" panose="02040503050406030204" pitchFamily="18" charset="0"/>
                            </a:rPr>
                            <m:t>u</m:t>
                          </m:r>
                        </m:e>
                      </m:acc>
                      <m:r>
                        <a:rPr lang="tr-TR" b="0" i="1" smtClean="0">
                          <a:latin typeface="Cambria Math" panose="02040503050406030204" pitchFamily="18" charset="0"/>
                        </a:rPr>
                        <m:t>=</m:t>
                      </m:r>
                      <m:f>
                        <m:fPr>
                          <m:ctrlPr>
                            <a:rPr lang="tr-TR" b="0" i="1" smtClean="0">
                              <a:latin typeface="Cambria Math" panose="02040503050406030204" pitchFamily="18" charset="0"/>
                            </a:rPr>
                          </m:ctrlPr>
                        </m:fPr>
                        <m:num>
                          <m:acc>
                            <m:accPr>
                              <m:chr m:val="⃗"/>
                              <m:ctrlPr>
                                <a:rPr lang="tr-TR" i="1">
                                  <a:latin typeface="Cambria Math" panose="02040503050406030204" pitchFamily="18" charset="0"/>
                                </a:rPr>
                              </m:ctrlPr>
                            </m:accPr>
                            <m:e>
                              <m:r>
                                <m:rPr>
                                  <m:sty m:val="p"/>
                                </m:rPr>
                                <a:rPr lang="tr-TR">
                                  <a:latin typeface="Cambria Math" panose="02040503050406030204" pitchFamily="18" charset="0"/>
                                </a:rPr>
                                <m:t>r</m:t>
                              </m:r>
                            </m:e>
                          </m:acc>
                        </m:num>
                        <m:den>
                          <m:r>
                            <a:rPr lang="tr-TR" b="0" i="1" smtClean="0">
                              <a:latin typeface="Cambria Math" panose="02040503050406030204" pitchFamily="18" charset="0"/>
                            </a:rPr>
                            <m:t>𝑟</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AB</m:t>
                              </m:r>
                            </m:e>
                          </m:acc>
                        </m:num>
                        <m:den>
                          <m:acc>
                            <m:accPr>
                              <m:chr m:val="⃗"/>
                              <m:ctrlPr>
                                <a:rPr lang="tr-TR" i="1">
                                  <a:latin typeface="Cambria Math" panose="02040503050406030204" pitchFamily="18" charset="0"/>
                                </a:rPr>
                              </m:ctrlPr>
                            </m:accPr>
                            <m:e>
                              <m:d>
                                <m:dPr>
                                  <m:begChr m:val="|"/>
                                  <m:endChr m:val="|"/>
                                  <m:ctrlPr>
                                    <a:rPr lang="tr-TR" b="0" i="1" smtClean="0">
                                      <a:latin typeface="Cambria Math" panose="02040503050406030204" pitchFamily="18" charset="0"/>
                                    </a:rPr>
                                  </m:ctrlPr>
                                </m:dPr>
                                <m:e>
                                  <m:r>
                                    <m:rPr>
                                      <m:sty m:val="p"/>
                                    </m:rPr>
                                    <a:rPr lang="tr-TR">
                                      <a:latin typeface="Cambria Math" panose="02040503050406030204" pitchFamily="18" charset="0"/>
                                    </a:rPr>
                                    <m:t>AB</m:t>
                                  </m:r>
                                </m:e>
                              </m:d>
                            </m:e>
                          </m:acc>
                        </m:den>
                      </m:f>
                    </m:oMath>
                  </m:oMathPara>
                </a14:m>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3216886" y="5231580"/>
                <a:ext cx="1514004" cy="780535"/>
              </a:xfrm>
              <a:prstGeom prst="rect">
                <a:avLst/>
              </a:prstGeom>
              <a:blipFill>
                <a:blip r:embed="rId4"/>
                <a:stretch>
                  <a:fillRect/>
                </a:stretch>
              </a:blipFill>
            </p:spPr>
            <p:txBody>
              <a:bodyPr/>
              <a:lstStyle/>
              <a:p>
                <a:r>
                  <a:rPr lang="tr-TR">
                    <a:noFill/>
                  </a:rPr>
                  <a:t> </a:t>
                </a:r>
              </a:p>
            </p:txBody>
          </p:sp>
        </mc:Fallback>
      </mc:AlternateContent>
      <p:pic>
        <p:nvPicPr>
          <p:cNvPr id="18" name="Resim 17">
            <a:extLst>
              <a:ext uri="{FF2B5EF4-FFF2-40B4-BE49-F238E27FC236}">
                <a16:creationId xmlns:a16="http://schemas.microsoft.com/office/drawing/2014/main" id="{198102D0-3445-8ABC-A3D2-557438E55BBD}"/>
              </a:ext>
            </a:extLst>
          </p:cNvPr>
          <p:cNvPicPr>
            <a:picLocks noChangeAspect="1"/>
          </p:cNvPicPr>
          <p:nvPr/>
        </p:nvPicPr>
        <p:blipFill>
          <a:blip r:embed="rId5"/>
          <a:stretch>
            <a:fillRect/>
          </a:stretch>
        </p:blipFill>
        <p:spPr>
          <a:xfrm>
            <a:off x="2195736" y="1151041"/>
            <a:ext cx="4043397" cy="2754029"/>
          </a:xfrm>
          <a:prstGeom prst="rect">
            <a:avLst/>
          </a:prstGeom>
        </p:spPr>
      </p:pic>
    </p:spTree>
    <p:extLst>
      <p:ext uri="{BB962C8B-B14F-4D97-AF65-F5344CB8AC3E}">
        <p14:creationId xmlns:p14="http://schemas.microsoft.com/office/powerpoint/2010/main" val="3906584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anim calcmode="lin" valueType="num">
                                      <p:cBhvr>
                                        <p:cTn id="40" dur="500" fill="hold"/>
                                        <p:tgtEl>
                                          <p:spTgt spid="2"/>
                                        </p:tgtEl>
                                        <p:attrNameLst>
                                          <p:attrName>ppt_x</p:attrName>
                                        </p:attrNameLst>
                                      </p:cBhvr>
                                      <p:tavLst>
                                        <p:tav tm="0">
                                          <p:val>
                                            <p:strVal val="#ppt_x"/>
                                          </p:val>
                                        </p:tav>
                                        <p:tav tm="100000">
                                          <p:val>
                                            <p:strVal val="#ppt_x"/>
                                          </p:val>
                                        </p:tav>
                                      </p:tavLst>
                                    </p:anim>
                                    <p:anim calcmode="lin" valueType="num">
                                      <p:cBhvr>
                                        <p:cTn id="4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7" grpId="0"/>
      <p:bldP spid="14" grpId="0"/>
      <p:bldP spid="8" grpId="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4567" y="250510"/>
            <a:ext cx="5810389" cy="338554"/>
          </a:xfrm>
          <a:prstGeom prst="rect">
            <a:avLst/>
          </a:prstGeom>
          <a:noFill/>
        </p:spPr>
        <p:txBody>
          <a:bodyPr wrap="square" rtlCol="0">
            <a:spAutoFit/>
          </a:bodyPr>
          <a:lstStyle/>
          <a:p>
            <a:r>
              <a:rPr lang="tr-TR" sz="1600" b="1" dirty="0">
                <a:solidFill>
                  <a:schemeClr val="accent2"/>
                </a:solidFill>
              </a:rPr>
              <a:t>Vektörel çarpımın matris formatı:</a:t>
            </a:r>
          </a:p>
        </p:txBody>
      </p:sp>
      <p:sp>
        <p:nvSpPr>
          <p:cNvPr id="2" name="Altbilgi Yer Tutucusu 1"/>
          <p:cNvSpPr>
            <a:spLocks noGrp="1"/>
          </p:cNvSpPr>
          <p:nvPr>
            <p:ph type="ftr" sz="quarter" idx="11"/>
          </p:nvPr>
        </p:nvSpPr>
        <p:spPr/>
        <p:txBody>
          <a:bodyPr/>
          <a:lstStyle/>
          <a:p>
            <a:r>
              <a:rPr lang="tr-TR"/>
              <a:t>Dr. Ali Tekin GÜNER - BİYOMEKANİK</a:t>
            </a:r>
          </a:p>
        </p:txBody>
      </p:sp>
      <p:sp>
        <p:nvSpPr>
          <p:cNvPr id="4" name="Slayt Numarası Yer Tutucusu 3"/>
          <p:cNvSpPr>
            <a:spLocks noGrp="1"/>
          </p:cNvSpPr>
          <p:nvPr>
            <p:ph type="sldNum" sz="quarter" idx="12"/>
          </p:nvPr>
        </p:nvSpPr>
        <p:spPr/>
        <p:txBody>
          <a:bodyPr/>
          <a:lstStyle/>
          <a:p>
            <a:fld id="{60FF87A7-9A7A-4B3D-9625-8440EC4947F9}" type="slidenum">
              <a:rPr lang="tr-TR" smtClean="0"/>
              <a:pPr/>
              <a:t>61</a:t>
            </a:fld>
            <a:endParaRPr lang="tr-TR"/>
          </a:p>
        </p:txBody>
      </p:sp>
      <mc:AlternateContent xmlns:mc="http://schemas.openxmlformats.org/markup-compatibility/2006" xmlns:a14="http://schemas.microsoft.com/office/drawing/2010/main">
        <mc:Choice Requires="a14">
          <p:sp>
            <p:nvSpPr>
              <p:cNvPr id="13" name="Metin kutusu 12"/>
              <p:cNvSpPr txBox="1"/>
              <p:nvPr/>
            </p:nvSpPr>
            <p:spPr>
              <a:xfrm>
                <a:off x="262631" y="660194"/>
                <a:ext cx="8269809" cy="555088"/>
              </a:xfrm>
              <a:prstGeom prst="rect">
                <a:avLst/>
              </a:prstGeom>
              <a:noFill/>
            </p:spPr>
            <p:txBody>
              <a:bodyPr wrap="square" rtlCol="0">
                <a:spAutoFit/>
              </a:bodyPr>
              <a:lstStyle/>
              <a:p>
                <a:r>
                  <a:rPr lang="tr-TR" sz="1400" i="1" dirty="0"/>
                  <a:t>Vektörel çarpımı yaparken aşağıdaki gibi oluşturulan matrisin </a:t>
                </a:r>
                <a:r>
                  <a:rPr lang="tr-TR" sz="1400" i="1" dirty="0" err="1"/>
                  <a:t>detarminantını</a:t>
                </a:r>
                <a:r>
                  <a:rPr lang="tr-TR" sz="1400" i="1" dirty="0"/>
                  <a:t> da almak mümkündür. Bu şekilde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𝑖</m:t>
                        </m:r>
                      </m:e>
                    </m:acc>
                  </m:oMath>
                </a14:m>
                <a:r>
                  <a:rPr lang="tr-TR" sz="1400" dirty="0"/>
                  <a:t>,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𝑗</m:t>
                        </m:r>
                      </m:e>
                    </m:acc>
                    <m:r>
                      <a:rPr lang="tr-TR" sz="1400" b="0" i="0">
                        <a:latin typeface="Cambria Math" panose="02040503050406030204" pitchFamily="18" charset="0"/>
                      </a:rPr>
                      <m:t> </m:t>
                    </m:r>
                    <m:r>
                      <m:rPr>
                        <m:sty m:val="p"/>
                      </m:rPr>
                      <a:rPr lang="tr-TR" sz="1400" b="0" i="0" smtClean="0">
                        <a:latin typeface="Cambria Math" panose="02040503050406030204" pitchFamily="18" charset="0"/>
                      </a:rPr>
                      <m:t>ve</m:t>
                    </m:r>
                  </m:oMath>
                </a14:m>
                <a:r>
                  <a:rPr lang="tr-TR" sz="1400" dirty="0"/>
                  <a:t> </a:t>
                </a:r>
                <a14:m>
                  <m:oMath xmlns:m="http://schemas.openxmlformats.org/officeDocument/2006/math">
                    <m:acc>
                      <m:accPr>
                        <m:chr m:val="⃗"/>
                        <m:ctrlPr>
                          <a:rPr lang="tr-TR" sz="1400" i="1">
                            <a:latin typeface="Cambria Math" panose="02040503050406030204" pitchFamily="18" charset="0"/>
                          </a:rPr>
                        </m:ctrlPr>
                      </m:accPr>
                      <m:e>
                        <m:r>
                          <a:rPr lang="tr-TR" sz="1400" i="1">
                            <a:latin typeface="Cambria Math" panose="02040503050406030204" pitchFamily="18" charset="0"/>
                          </a:rPr>
                          <m:t>𝑘</m:t>
                        </m:r>
                      </m:e>
                    </m:acc>
                  </m:oMath>
                </a14:m>
                <a:r>
                  <a:rPr lang="tr-TR" sz="1400" i="1" dirty="0"/>
                  <a:t> birim vektörlerinin katsayıları daha kolay bulunabilir.</a:t>
                </a:r>
              </a:p>
            </p:txBody>
          </p:sp>
        </mc:Choice>
        <mc:Fallback xmlns="">
          <p:sp>
            <p:nvSpPr>
              <p:cNvPr id="13" name="Metin kutusu 12"/>
              <p:cNvSpPr txBox="1">
                <a:spLocks noRot="1" noChangeAspect="1" noMove="1" noResize="1" noEditPoints="1" noAdjustHandles="1" noChangeArrowheads="1" noChangeShapeType="1" noTextEdit="1"/>
              </p:cNvSpPr>
              <p:nvPr/>
            </p:nvSpPr>
            <p:spPr>
              <a:xfrm>
                <a:off x="262631" y="660194"/>
                <a:ext cx="8269809" cy="555088"/>
              </a:xfrm>
              <a:prstGeom prst="rect">
                <a:avLst/>
              </a:prstGeom>
              <a:blipFill>
                <a:blip r:embed="rId2"/>
                <a:stretch>
                  <a:fillRect l="-221" t="-1099" b="-12088"/>
                </a:stretch>
              </a:blipFill>
            </p:spPr>
            <p:txBody>
              <a:bodyPr/>
              <a:lstStyle/>
              <a:p>
                <a:r>
                  <a:rPr lang="tr-TR">
                    <a:noFill/>
                  </a:rPr>
                  <a:t> </a:t>
                </a:r>
              </a:p>
            </p:txBody>
          </p:sp>
        </mc:Fallback>
      </mc:AlternateContent>
      <p:sp>
        <p:nvSpPr>
          <p:cNvPr id="14" name="Metin kutusu 13"/>
          <p:cNvSpPr txBox="1"/>
          <p:nvPr/>
        </p:nvSpPr>
        <p:spPr>
          <a:xfrm>
            <a:off x="320031" y="2257963"/>
            <a:ext cx="933173" cy="338554"/>
          </a:xfrm>
          <a:prstGeom prst="rect">
            <a:avLst/>
          </a:prstGeom>
          <a:noFill/>
        </p:spPr>
        <p:txBody>
          <a:bodyPr wrap="square" rtlCol="0">
            <a:spAutoFit/>
          </a:bodyPr>
          <a:lstStyle/>
          <a:p>
            <a:r>
              <a:rPr lang="tr-TR" sz="1600" b="1" dirty="0">
                <a:solidFill>
                  <a:schemeClr val="accent1"/>
                </a:solidFill>
              </a:rPr>
              <a:t>Örnek:</a:t>
            </a:r>
          </a:p>
        </p:txBody>
      </p:sp>
      <mc:AlternateContent xmlns:mc="http://schemas.openxmlformats.org/markup-compatibility/2006" xmlns:a14="http://schemas.microsoft.com/office/drawing/2010/main">
        <mc:Choice Requires="a14">
          <p:sp>
            <p:nvSpPr>
              <p:cNvPr id="8" name="Dikdörtgen 7"/>
              <p:cNvSpPr/>
              <p:nvPr/>
            </p:nvSpPr>
            <p:spPr>
              <a:xfrm>
                <a:off x="336459" y="1564087"/>
                <a:ext cx="4787208" cy="432041"/>
              </a:xfrm>
              <a:prstGeom prst="rect">
                <a:avLst/>
              </a:prstGeom>
            </p:spPr>
            <p:txBody>
              <a:bodyPr wrap="none">
                <a:spAutoFit/>
              </a:bodyPr>
              <a:lstStyle/>
              <a:p>
                <a14:m>
                  <m:oMath xmlns:m="http://schemas.openxmlformats.org/officeDocument/2006/math">
                    <m:acc>
                      <m:accPr>
                        <m:chr m:val="⃗"/>
                        <m:ctrlPr>
                          <a:rPr lang="tr-TR" b="1" i="1" smtClean="0">
                            <a:latin typeface="Cambria Math" panose="02040503050406030204" pitchFamily="18" charset="0"/>
                          </a:rPr>
                        </m:ctrlPr>
                      </m:accPr>
                      <m:e>
                        <m:r>
                          <a:rPr lang="tr-TR" b="1" i="0" smtClean="0">
                            <a:latin typeface="Cambria Math" panose="02040503050406030204" pitchFamily="18" charset="0"/>
                          </a:rPr>
                          <m:t>𝐀</m:t>
                        </m:r>
                      </m:e>
                    </m:ac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𝑥</m:t>
                        </m:r>
                      </m:sub>
                    </m:sSub>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i</m:t>
                        </m:r>
                      </m:e>
                    </m:acc>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𝐴</m:t>
                        </m:r>
                      </m:e>
                      <m:sub>
                        <m:r>
                          <a:rPr lang="tr-TR" b="0" i="1" smtClean="0">
                            <a:latin typeface="Cambria Math" panose="02040503050406030204" pitchFamily="18" charset="0"/>
                          </a:rPr>
                          <m:t>𝑦</m:t>
                        </m:r>
                      </m:sub>
                    </m:sSub>
                    <m:acc>
                      <m:accPr>
                        <m:chr m:val="⃗"/>
                        <m:ctrlPr>
                          <a:rPr lang="tr-TR" i="1">
                            <a:latin typeface="Cambria Math" panose="02040503050406030204" pitchFamily="18" charset="0"/>
                          </a:rPr>
                        </m:ctrlPr>
                      </m:accPr>
                      <m:e>
                        <m:r>
                          <m:rPr>
                            <m:sty m:val="p"/>
                          </m:rPr>
                          <a:rPr lang="tr-TR" b="0" i="0" smtClean="0">
                            <a:latin typeface="Cambria Math" panose="02040503050406030204" pitchFamily="18" charset="0"/>
                          </a:rPr>
                          <m:t>j</m:t>
                        </m:r>
                      </m:e>
                    </m:acc>
                  </m:oMath>
                </a14:m>
                <a:r>
                  <a:rPr lang="tr-TR" dirty="0"/>
                  <a:t>+</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𝐴</m:t>
                        </m:r>
                      </m:e>
                      <m:sub>
                        <m:r>
                          <a:rPr lang="tr-TR" b="0" i="1" smtClean="0">
                            <a:latin typeface="Cambria Math" panose="02040503050406030204" pitchFamily="18" charset="0"/>
                          </a:rPr>
                          <m:t>𝑧</m:t>
                        </m:r>
                      </m:sub>
                    </m:sSub>
                    <m:acc>
                      <m:accPr>
                        <m:chr m:val="⃗"/>
                        <m:ctrlPr>
                          <a:rPr lang="tr-TR" i="1" smtClean="0">
                            <a:latin typeface="Cambria Math" panose="02040503050406030204" pitchFamily="18" charset="0"/>
                          </a:rPr>
                        </m:ctrlPr>
                      </m:accPr>
                      <m:e>
                        <m:r>
                          <m:rPr>
                            <m:sty m:val="p"/>
                          </m:rPr>
                          <a:rPr lang="tr-TR" b="0" i="0" smtClean="0">
                            <a:latin typeface="Cambria Math" panose="02040503050406030204" pitchFamily="18" charset="0"/>
                          </a:rPr>
                          <m:t>k</m:t>
                        </m:r>
                      </m:e>
                    </m:acc>
                  </m:oMath>
                </a14:m>
                <a:r>
                  <a:rPr lang="tr-TR" dirty="0"/>
                  <a:t>     ,     </a:t>
                </a:r>
                <a14:m>
                  <m:oMath xmlns:m="http://schemas.openxmlformats.org/officeDocument/2006/math">
                    <m:acc>
                      <m:accPr>
                        <m:chr m:val="⃗"/>
                        <m:ctrlPr>
                          <a:rPr lang="tr-TR" b="1" i="1">
                            <a:latin typeface="Cambria Math" panose="02040503050406030204" pitchFamily="18" charset="0"/>
                          </a:rPr>
                        </m:ctrlPr>
                      </m:accPr>
                      <m:e>
                        <m:r>
                          <a:rPr lang="tr-TR" b="1" i="0" smtClean="0">
                            <a:latin typeface="Cambria Math" panose="02040503050406030204" pitchFamily="18" charset="0"/>
                          </a:rPr>
                          <m:t>𝐁</m:t>
                        </m:r>
                      </m:e>
                    </m:acc>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𝐵</m:t>
                        </m:r>
                      </m:e>
                      <m:sub>
                        <m:r>
                          <a:rPr lang="tr-TR" i="1">
                            <a:latin typeface="Cambria Math" panose="02040503050406030204" pitchFamily="18" charset="0"/>
                          </a:rPr>
                          <m:t>𝑥</m:t>
                        </m:r>
                      </m:sub>
                    </m:sSub>
                    <m:acc>
                      <m:accPr>
                        <m:chr m:val="⃗"/>
                        <m:ctrlPr>
                          <a:rPr lang="tr-TR" i="1">
                            <a:latin typeface="Cambria Math" panose="02040503050406030204" pitchFamily="18" charset="0"/>
                          </a:rPr>
                        </m:ctrlPr>
                      </m:accPr>
                      <m:e>
                        <m:r>
                          <m:rPr>
                            <m:sty m:val="p"/>
                          </m:rPr>
                          <a:rPr lang="tr-TR">
                            <a:latin typeface="Cambria Math" panose="02040503050406030204" pitchFamily="18" charset="0"/>
                          </a:rPr>
                          <m:t>i</m:t>
                        </m:r>
                      </m:e>
                    </m:acc>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𝐵</m:t>
                        </m:r>
                      </m:e>
                      <m:sub>
                        <m:r>
                          <a:rPr lang="tr-TR" i="1">
                            <a:latin typeface="Cambria Math" panose="02040503050406030204" pitchFamily="18" charset="0"/>
                          </a:rPr>
                          <m:t>𝑦</m:t>
                        </m:r>
                      </m:sub>
                    </m:sSub>
                    <m:acc>
                      <m:accPr>
                        <m:chr m:val="⃗"/>
                        <m:ctrlPr>
                          <a:rPr lang="tr-TR" i="1">
                            <a:latin typeface="Cambria Math" panose="02040503050406030204" pitchFamily="18" charset="0"/>
                          </a:rPr>
                        </m:ctrlPr>
                      </m:accPr>
                      <m:e>
                        <m:r>
                          <m:rPr>
                            <m:sty m:val="p"/>
                          </m:rPr>
                          <a:rPr lang="tr-TR">
                            <a:latin typeface="Cambria Math" panose="02040503050406030204" pitchFamily="18" charset="0"/>
                          </a:rPr>
                          <m:t>j</m:t>
                        </m:r>
                      </m:e>
                    </m:acc>
                  </m:oMath>
                </a14:m>
                <a:r>
                  <a:rPr lang="tr-TR" dirty="0"/>
                  <a:t> + </a:t>
                </a:r>
                <a14:m>
                  <m:oMath xmlns:m="http://schemas.openxmlformats.org/officeDocument/2006/math">
                    <m:sSub>
                      <m:sSubPr>
                        <m:ctrlPr>
                          <a:rPr lang="tr-TR" i="1">
                            <a:latin typeface="Cambria Math" panose="02040503050406030204" pitchFamily="18" charset="0"/>
                          </a:rPr>
                        </m:ctrlPr>
                      </m:sSubPr>
                      <m:e>
                        <m:r>
                          <a:rPr lang="tr-TR" b="0" i="1" smtClean="0">
                            <a:latin typeface="Cambria Math" panose="02040503050406030204" pitchFamily="18" charset="0"/>
                          </a:rPr>
                          <m:t>𝐵</m:t>
                        </m:r>
                      </m:e>
                      <m:sub>
                        <m:r>
                          <a:rPr lang="tr-TR" i="1">
                            <a:latin typeface="Cambria Math" panose="02040503050406030204" pitchFamily="18" charset="0"/>
                          </a:rPr>
                          <m:t>𝑧</m:t>
                        </m:r>
                      </m:sub>
                    </m:sSub>
                    <m:acc>
                      <m:accPr>
                        <m:chr m:val="⃗"/>
                        <m:ctrlPr>
                          <a:rPr lang="tr-TR" i="1">
                            <a:latin typeface="Cambria Math" panose="02040503050406030204" pitchFamily="18" charset="0"/>
                          </a:rPr>
                        </m:ctrlPr>
                      </m:accPr>
                      <m:e>
                        <m:r>
                          <m:rPr>
                            <m:sty m:val="p"/>
                          </m:rPr>
                          <a:rPr lang="tr-TR">
                            <a:latin typeface="Cambria Math" panose="02040503050406030204" pitchFamily="18" charset="0"/>
                          </a:rPr>
                          <m:t>k</m:t>
                        </m:r>
                      </m:e>
                    </m:acc>
                  </m:oMath>
                </a14:m>
                <a:r>
                  <a:rPr lang="tr-TR" dirty="0"/>
                  <a:t>    </a:t>
                </a:r>
              </a:p>
            </p:txBody>
          </p:sp>
        </mc:Choice>
        <mc:Fallback xmlns="">
          <p:sp>
            <p:nvSpPr>
              <p:cNvPr id="8" name="Dikdörtgen 7"/>
              <p:cNvSpPr>
                <a:spLocks noRot="1" noChangeAspect="1" noMove="1" noResize="1" noEditPoints="1" noAdjustHandles="1" noChangeArrowheads="1" noChangeShapeType="1" noTextEdit="1"/>
              </p:cNvSpPr>
              <p:nvPr/>
            </p:nvSpPr>
            <p:spPr>
              <a:xfrm>
                <a:off x="336459" y="1564087"/>
                <a:ext cx="4787208" cy="432041"/>
              </a:xfrm>
              <a:prstGeom prst="rect">
                <a:avLst/>
              </a:prstGeom>
              <a:blipFill>
                <a:blip r:embed="rId3"/>
                <a:stretch>
                  <a:fillRect t="-8571" b="-200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p:cNvSpPr txBox="1"/>
              <p:nvPr/>
            </p:nvSpPr>
            <p:spPr>
              <a:xfrm>
                <a:off x="5327348" y="1303394"/>
                <a:ext cx="2158090" cy="9397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b="1" i="1" smtClean="0">
                              <a:latin typeface="Cambria Math" panose="02040503050406030204" pitchFamily="18" charset="0"/>
                            </a:rPr>
                          </m:ctrlPr>
                        </m:accPr>
                        <m:e>
                          <m:r>
                            <a:rPr lang="tr-TR" b="1" i="0" smtClean="0">
                              <a:latin typeface="Cambria Math" panose="02040503050406030204" pitchFamily="18" charset="0"/>
                            </a:rPr>
                            <m:t>𝐀</m:t>
                          </m:r>
                        </m:e>
                      </m:acc>
                      <m:r>
                        <a:rPr lang="tr-TR" b="1" i="0" smtClean="0">
                          <a:latin typeface="Cambria Math" panose="02040503050406030204" pitchFamily="18" charset="0"/>
                        </a:rPr>
                        <m:t>𝐱</m:t>
                      </m:r>
                      <m:acc>
                        <m:accPr>
                          <m:chr m:val="⃗"/>
                          <m:ctrlPr>
                            <a:rPr lang="tr-TR" b="1" i="1">
                              <a:latin typeface="Cambria Math" panose="02040503050406030204" pitchFamily="18" charset="0"/>
                            </a:rPr>
                          </m:ctrlPr>
                        </m:accPr>
                        <m:e>
                          <m:r>
                            <a:rPr lang="tr-TR" b="1" i="0" smtClean="0">
                              <a:latin typeface="Cambria Math" panose="02040503050406030204" pitchFamily="18" charset="0"/>
                            </a:rPr>
                            <m:t>𝐁</m:t>
                          </m:r>
                        </m:e>
                      </m:acc>
                      <m:r>
                        <a:rPr lang="tr-TR" b="0" i="0" smtClean="0">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acc>
                                  <m:accPr>
                                    <m:chr m:val="⃗"/>
                                    <m:ctrlPr>
                                      <a:rPr lang="tr-TR" i="1">
                                        <a:latin typeface="Cambria Math" panose="02040503050406030204" pitchFamily="18" charset="0"/>
                                      </a:rPr>
                                    </m:ctrlPr>
                                  </m:accPr>
                                  <m:e>
                                    <m:r>
                                      <a:rPr lang="tr-TR" b="0" i="0" smtClean="0">
                                        <a:latin typeface="Cambria Math" panose="02040503050406030204" pitchFamily="18" charset="0"/>
                                      </a:rPr>
                                      <m:t> </m:t>
                                    </m:r>
                                    <m:r>
                                      <m:rPr>
                                        <m:sty m:val="p"/>
                                      </m:rPr>
                                      <a:rPr lang="tr-TR" i="0">
                                        <a:latin typeface="Cambria Math" panose="02040503050406030204" pitchFamily="18" charset="0"/>
                                      </a:rPr>
                                      <m:t>i</m:t>
                                    </m:r>
                                  </m:e>
                                </m:acc>
                              </m:e>
                              <m:e>
                                <m:acc>
                                  <m:accPr>
                                    <m:chr m:val="⃗"/>
                                    <m:ctrlPr>
                                      <a:rPr lang="tr-TR" i="1">
                                        <a:latin typeface="Cambria Math" panose="02040503050406030204" pitchFamily="18" charset="0"/>
                                      </a:rPr>
                                    </m:ctrlPr>
                                  </m:accPr>
                                  <m:e>
                                    <m:r>
                                      <a:rPr lang="tr-TR" b="0" i="1" smtClean="0">
                                        <a:latin typeface="Cambria Math" panose="02040503050406030204" pitchFamily="18" charset="0"/>
                                      </a:rPr>
                                      <m:t> </m:t>
                                    </m:r>
                                    <m:r>
                                      <m:rPr>
                                        <m:sty m:val="p"/>
                                      </m:rPr>
                                      <a:rPr lang="tr-TR" i="0">
                                        <a:latin typeface="Cambria Math" panose="02040503050406030204" pitchFamily="18" charset="0"/>
                                      </a:rPr>
                                      <m:t>j</m:t>
                                    </m:r>
                                  </m:e>
                                </m:acc>
                              </m:e>
                              <m:e>
                                <m:acc>
                                  <m:accPr>
                                    <m:chr m:val="⃗"/>
                                    <m:ctrlPr>
                                      <a:rPr lang="tr-TR" i="1">
                                        <a:latin typeface="Cambria Math" panose="02040503050406030204" pitchFamily="18" charset="0"/>
                                      </a:rPr>
                                    </m:ctrlPr>
                                  </m:accPr>
                                  <m:e>
                                    <m:r>
                                      <m:rPr>
                                        <m:sty m:val="p"/>
                                      </m:rPr>
                                      <a:rPr lang="tr-TR" i="0">
                                        <a:latin typeface="Cambria Math" panose="02040503050406030204" pitchFamily="18" charset="0"/>
                                      </a:rPr>
                                      <m:t>k</m:t>
                                    </m:r>
                                  </m:e>
                                </m:acc>
                              </m:e>
                            </m:mr>
                            <m:mr>
                              <m:e>
                                <m:sSub>
                                  <m:sSubPr>
                                    <m:ctrlPr>
                                      <a:rPr lang="tr-TR" i="1">
                                        <a:latin typeface="Cambria Math" panose="02040503050406030204" pitchFamily="18" charset="0"/>
                                      </a:rPr>
                                    </m:ctrlPr>
                                  </m:sSubPr>
                                  <m:e>
                                    <m:r>
                                      <m:rPr>
                                        <m:sty m:val="p"/>
                                      </m:rPr>
                                      <a:rPr lang="tr-TR" i="0">
                                        <a:latin typeface="Cambria Math" panose="02040503050406030204" pitchFamily="18" charset="0"/>
                                      </a:rPr>
                                      <m:t>A</m:t>
                                    </m:r>
                                  </m:e>
                                  <m:sub>
                                    <m:r>
                                      <m:rPr>
                                        <m:sty m:val="p"/>
                                      </m:rPr>
                                      <a:rPr lang="tr-TR" i="0">
                                        <a:latin typeface="Cambria Math" panose="02040503050406030204" pitchFamily="18" charset="0"/>
                                      </a:rPr>
                                      <m:t>x</m:t>
                                    </m:r>
                                  </m:sub>
                                </m:sSub>
                              </m:e>
                              <m:e>
                                <m:sSub>
                                  <m:sSubPr>
                                    <m:ctrlPr>
                                      <a:rPr lang="tr-TR" i="1">
                                        <a:latin typeface="Cambria Math" panose="02040503050406030204" pitchFamily="18" charset="0"/>
                                      </a:rPr>
                                    </m:ctrlPr>
                                  </m:sSubPr>
                                  <m:e>
                                    <m:r>
                                      <m:rPr>
                                        <m:sty m:val="p"/>
                                      </m:rPr>
                                      <a:rPr lang="tr-TR" i="0">
                                        <a:latin typeface="Cambria Math" panose="02040503050406030204" pitchFamily="18" charset="0"/>
                                      </a:rPr>
                                      <m:t>A</m:t>
                                    </m:r>
                                  </m:e>
                                  <m:sub>
                                    <m:r>
                                      <m:rPr>
                                        <m:sty m:val="p"/>
                                      </m:rPr>
                                      <a:rPr lang="tr-TR" b="0" i="0" smtClean="0">
                                        <a:latin typeface="Cambria Math" panose="02040503050406030204" pitchFamily="18" charset="0"/>
                                      </a:rPr>
                                      <m:t>y</m:t>
                                    </m:r>
                                  </m:sub>
                                </m:sSub>
                              </m:e>
                              <m:e>
                                <m:sSub>
                                  <m:sSubPr>
                                    <m:ctrlPr>
                                      <a:rPr lang="tr-TR" i="1">
                                        <a:latin typeface="Cambria Math" panose="02040503050406030204" pitchFamily="18" charset="0"/>
                                      </a:rPr>
                                    </m:ctrlPr>
                                  </m:sSubPr>
                                  <m:e>
                                    <m:r>
                                      <m:rPr>
                                        <m:sty m:val="p"/>
                                      </m:rPr>
                                      <a:rPr lang="tr-TR" i="0">
                                        <a:latin typeface="Cambria Math" panose="02040503050406030204" pitchFamily="18" charset="0"/>
                                      </a:rPr>
                                      <m:t>A</m:t>
                                    </m:r>
                                  </m:e>
                                  <m:sub>
                                    <m:r>
                                      <m:rPr>
                                        <m:sty m:val="p"/>
                                      </m:rPr>
                                      <a:rPr lang="tr-TR" b="0" i="0" smtClean="0">
                                        <a:latin typeface="Cambria Math" panose="02040503050406030204" pitchFamily="18" charset="0"/>
                                      </a:rPr>
                                      <m:t>z</m:t>
                                    </m:r>
                                  </m:sub>
                                </m:sSub>
                              </m:e>
                            </m:mr>
                            <m:mr>
                              <m:e>
                                <m:sSub>
                                  <m:sSubPr>
                                    <m:ctrlPr>
                                      <a:rPr lang="tr-TR" i="1">
                                        <a:latin typeface="Cambria Math" panose="02040503050406030204" pitchFamily="18" charset="0"/>
                                      </a:rPr>
                                    </m:ctrlPr>
                                  </m:sSubPr>
                                  <m:e>
                                    <m:r>
                                      <m:rPr>
                                        <m:sty m:val="p"/>
                                      </m:rPr>
                                      <a:rPr lang="tr-TR" i="0">
                                        <a:latin typeface="Cambria Math" panose="02040503050406030204" pitchFamily="18" charset="0"/>
                                      </a:rPr>
                                      <m:t>B</m:t>
                                    </m:r>
                                  </m:e>
                                  <m:sub>
                                    <m:r>
                                      <m:rPr>
                                        <m:sty m:val="p"/>
                                      </m:rPr>
                                      <a:rPr lang="tr-TR" i="0">
                                        <a:latin typeface="Cambria Math" panose="02040503050406030204" pitchFamily="18" charset="0"/>
                                      </a:rPr>
                                      <m:t>x</m:t>
                                    </m:r>
                                  </m:sub>
                                </m:sSub>
                              </m:e>
                              <m:e>
                                <m:sSub>
                                  <m:sSubPr>
                                    <m:ctrlPr>
                                      <a:rPr lang="tr-TR" i="1">
                                        <a:latin typeface="Cambria Math" panose="02040503050406030204" pitchFamily="18" charset="0"/>
                                      </a:rPr>
                                    </m:ctrlPr>
                                  </m:sSubPr>
                                  <m:e>
                                    <m:r>
                                      <m:rPr>
                                        <m:sty m:val="p"/>
                                      </m:rPr>
                                      <a:rPr lang="tr-TR" i="0">
                                        <a:latin typeface="Cambria Math" panose="02040503050406030204" pitchFamily="18" charset="0"/>
                                      </a:rPr>
                                      <m:t>B</m:t>
                                    </m:r>
                                  </m:e>
                                  <m:sub>
                                    <m:r>
                                      <m:rPr>
                                        <m:sty m:val="p"/>
                                      </m:rPr>
                                      <a:rPr lang="tr-TR" b="0" i="0" smtClean="0">
                                        <a:latin typeface="Cambria Math" panose="02040503050406030204" pitchFamily="18" charset="0"/>
                                      </a:rPr>
                                      <m:t>y</m:t>
                                    </m:r>
                                  </m:sub>
                                </m:sSub>
                              </m:e>
                              <m:e>
                                <m:sSub>
                                  <m:sSubPr>
                                    <m:ctrlPr>
                                      <a:rPr lang="tr-TR" i="1">
                                        <a:latin typeface="Cambria Math" panose="02040503050406030204" pitchFamily="18" charset="0"/>
                                      </a:rPr>
                                    </m:ctrlPr>
                                  </m:sSubPr>
                                  <m:e>
                                    <m:r>
                                      <m:rPr>
                                        <m:sty m:val="p"/>
                                      </m:rPr>
                                      <a:rPr lang="tr-TR" i="0">
                                        <a:latin typeface="Cambria Math" panose="02040503050406030204" pitchFamily="18" charset="0"/>
                                      </a:rPr>
                                      <m:t>B</m:t>
                                    </m:r>
                                  </m:e>
                                  <m:sub>
                                    <m:r>
                                      <m:rPr>
                                        <m:sty m:val="p"/>
                                      </m:rPr>
                                      <a:rPr lang="tr-TR" b="0" i="0" smtClean="0">
                                        <a:latin typeface="Cambria Math" panose="02040503050406030204" pitchFamily="18" charset="0"/>
                                      </a:rPr>
                                      <m:t>z</m:t>
                                    </m:r>
                                  </m:sub>
                                </m:sSub>
                              </m:e>
                            </m:mr>
                          </m:m>
                        </m:e>
                      </m:d>
                    </m:oMath>
                  </m:oMathPara>
                </a14:m>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5327348" y="1303394"/>
                <a:ext cx="2158090" cy="939744"/>
              </a:xfrm>
              <a:prstGeom prst="rect">
                <a:avLst/>
              </a:prstGeom>
              <a:blipFill>
                <a:blip r:embed="rId4"/>
                <a:stretch>
                  <a:fillRect b="-844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Dikdörtgen 10"/>
              <p:cNvSpPr/>
              <p:nvPr/>
            </p:nvSpPr>
            <p:spPr>
              <a:xfrm>
                <a:off x="335356" y="2615002"/>
                <a:ext cx="7734040" cy="375103"/>
              </a:xfrm>
              <a:prstGeom prst="rect">
                <a:avLst/>
              </a:prstGeom>
            </p:spPr>
            <p:txBody>
              <a:bodyPr wrap="none">
                <a:spAutoFit/>
              </a:bodyPr>
              <a:lstStyle/>
              <a:p>
                <a14:m>
                  <m:oMath xmlns:m="http://schemas.openxmlformats.org/officeDocument/2006/math">
                    <m:acc>
                      <m:accPr>
                        <m:chr m:val="⃗"/>
                        <m:ctrlPr>
                          <a:rPr lang="tr-TR" sz="1600" b="1" i="1" smtClean="0">
                            <a:latin typeface="Cambria Math" panose="02040503050406030204" pitchFamily="18" charset="0"/>
                          </a:rPr>
                        </m:ctrlPr>
                      </m:accPr>
                      <m:e>
                        <m:r>
                          <a:rPr lang="tr-TR" sz="1600" b="1" i="0">
                            <a:latin typeface="Cambria Math" panose="02040503050406030204" pitchFamily="18" charset="0"/>
                          </a:rPr>
                          <m:t>𝐀</m:t>
                        </m:r>
                      </m:e>
                    </m:acc>
                    <m:r>
                      <a:rPr lang="tr-TR" sz="1600" i="0">
                        <a:latin typeface="Cambria Math" panose="02040503050406030204" pitchFamily="18" charset="0"/>
                      </a:rPr>
                      <m:t>=</m:t>
                    </m:r>
                    <m:r>
                      <a:rPr lang="tr-TR" sz="1600" b="0" i="0" smtClean="0">
                        <a:latin typeface="Cambria Math" panose="02040503050406030204" pitchFamily="18" charset="0"/>
                      </a:rPr>
                      <m:t>6</m:t>
                    </m:r>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i</m:t>
                        </m:r>
                      </m:e>
                    </m:acc>
                    <m:r>
                      <a:rPr lang="tr-TR" sz="1600" i="0">
                        <a:latin typeface="Cambria Math" panose="02040503050406030204" pitchFamily="18" charset="0"/>
                      </a:rPr>
                      <m:t>+</m:t>
                    </m:r>
                    <m:r>
                      <a:rPr lang="tr-TR" sz="1600" b="0" i="0" smtClean="0">
                        <a:latin typeface="Cambria Math" panose="02040503050406030204" pitchFamily="18" charset="0"/>
                      </a:rPr>
                      <m:t>3</m:t>
                    </m:r>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j</m:t>
                        </m:r>
                      </m:e>
                    </m:acc>
                  </m:oMath>
                </a14:m>
                <a:r>
                  <a:rPr lang="tr-TR" sz="1600" dirty="0"/>
                  <a:t>+2</a:t>
                </a:r>
                <a14:m>
                  <m:oMath xmlns:m="http://schemas.openxmlformats.org/officeDocument/2006/math">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k</m:t>
                        </m:r>
                      </m:e>
                    </m:acc>
                  </m:oMath>
                </a14:m>
                <a:r>
                  <a:rPr lang="tr-TR" sz="1600" dirty="0"/>
                  <a:t>   vektörü ile </a:t>
                </a:r>
                <a14:m>
                  <m:oMath xmlns:m="http://schemas.openxmlformats.org/officeDocument/2006/math">
                    <m:acc>
                      <m:accPr>
                        <m:chr m:val="⃗"/>
                        <m:ctrlPr>
                          <a:rPr lang="tr-TR" sz="1600" b="1" i="1">
                            <a:latin typeface="Cambria Math" panose="02040503050406030204" pitchFamily="18" charset="0"/>
                          </a:rPr>
                        </m:ctrlPr>
                      </m:accPr>
                      <m:e>
                        <m:r>
                          <a:rPr lang="tr-TR" sz="1600" b="1" i="0" smtClean="0">
                            <a:latin typeface="Cambria Math" panose="02040503050406030204" pitchFamily="18" charset="0"/>
                          </a:rPr>
                          <m:t>𝐁</m:t>
                        </m:r>
                      </m:e>
                    </m:acc>
                    <m:r>
                      <a:rPr lang="tr-TR" sz="1600" i="0">
                        <a:latin typeface="Cambria Math" panose="02040503050406030204" pitchFamily="18" charset="0"/>
                      </a:rPr>
                      <m:t>=</m:t>
                    </m:r>
                    <m:r>
                      <a:rPr lang="tr-TR" sz="1600" b="0" i="0" smtClean="0">
                        <a:latin typeface="Cambria Math" panose="02040503050406030204" pitchFamily="18" charset="0"/>
                      </a:rPr>
                      <m:t>12</m:t>
                    </m:r>
                    <m:acc>
                      <m:accPr>
                        <m:chr m:val="⃗"/>
                        <m:ctrlPr>
                          <a:rPr lang="tr-TR" sz="1600" i="1" smtClean="0">
                            <a:latin typeface="Cambria Math" panose="02040503050406030204" pitchFamily="18" charset="0"/>
                          </a:rPr>
                        </m:ctrlPr>
                      </m:accPr>
                      <m:e>
                        <m:r>
                          <m:rPr>
                            <m:sty m:val="p"/>
                          </m:rPr>
                          <a:rPr lang="tr-TR" sz="1600" i="0">
                            <a:latin typeface="Cambria Math" panose="02040503050406030204" pitchFamily="18" charset="0"/>
                          </a:rPr>
                          <m:t>i</m:t>
                        </m:r>
                      </m:e>
                    </m:acc>
                    <m:r>
                      <a:rPr lang="tr-TR" sz="1600" i="0">
                        <a:latin typeface="Cambria Math" panose="02040503050406030204" pitchFamily="18" charset="0"/>
                      </a:rPr>
                      <m:t>+3</m:t>
                    </m:r>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j</m:t>
                        </m:r>
                      </m:e>
                    </m:acc>
                  </m:oMath>
                </a14:m>
                <a:r>
                  <a:rPr lang="tr-TR" sz="1600" dirty="0"/>
                  <a:t> + 4</a:t>
                </a:r>
                <a14:m>
                  <m:oMath xmlns:m="http://schemas.openxmlformats.org/officeDocument/2006/math">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k</m:t>
                        </m:r>
                      </m:e>
                    </m:acc>
                  </m:oMath>
                </a14:m>
                <a:r>
                  <a:rPr lang="tr-TR" sz="1600" dirty="0"/>
                  <a:t> vektörünün </a:t>
                </a:r>
                <a:r>
                  <a:rPr lang="tr-TR" sz="1600" dirty="0" err="1"/>
                  <a:t>vektörel</a:t>
                </a:r>
                <a:r>
                  <a:rPr lang="tr-TR" sz="1600" dirty="0"/>
                  <a:t> çarpımını hesaplayınız.</a:t>
                </a:r>
              </a:p>
            </p:txBody>
          </p:sp>
        </mc:Choice>
        <mc:Fallback xmlns="">
          <p:sp>
            <p:nvSpPr>
              <p:cNvPr id="11" name="Dikdörtgen 10"/>
              <p:cNvSpPr>
                <a:spLocks noRot="1" noChangeAspect="1" noMove="1" noResize="1" noEditPoints="1" noAdjustHandles="1" noChangeArrowheads="1" noChangeShapeType="1" noTextEdit="1"/>
              </p:cNvSpPr>
              <p:nvPr/>
            </p:nvSpPr>
            <p:spPr>
              <a:xfrm>
                <a:off x="335356" y="2615002"/>
                <a:ext cx="7734040" cy="375103"/>
              </a:xfrm>
              <a:prstGeom prst="rect">
                <a:avLst/>
              </a:prstGeom>
              <a:blipFill>
                <a:blip r:embed="rId5"/>
                <a:stretch>
                  <a:fillRect t="-3226" b="-19355"/>
                </a:stretch>
              </a:blipFill>
            </p:spPr>
            <p:txBody>
              <a:bodyPr/>
              <a:lstStyle/>
              <a:p>
                <a:r>
                  <a:rPr lang="tr-TR">
                    <a:noFill/>
                  </a:rPr>
                  <a:t> </a:t>
                </a:r>
              </a:p>
            </p:txBody>
          </p:sp>
        </mc:Fallback>
      </mc:AlternateContent>
      <p:sp>
        <p:nvSpPr>
          <p:cNvPr id="22" name="Metin kutusu 21"/>
          <p:cNvSpPr txBox="1"/>
          <p:nvPr/>
        </p:nvSpPr>
        <p:spPr>
          <a:xfrm>
            <a:off x="335356" y="3215820"/>
            <a:ext cx="933173" cy="338554"/>
          </a:xfrm>
          <a:prstGeom prst="rect">
            <a:avLst/>
          </a:prstGeom>
          <a:noFill/>
        </p:spPr>
        <p:txBody>
          <a:bodyPr wrap="square" rtlCol="0">
            <a:spAutoFit/>
          </a:bodyPr>
          <a:lstStyle/>
          <a:p>
            <a:r>
              <a:rPr lang="tr-TR" sz="1600" b="1" dirty="0">
                <a:solidFill>
                  <a:schemeClr val="accent1"/>
                </a:solidFill>
              </a:rPr>
              <a:t>Çözüm:</a:t>
            </a:r>
          </a:p>
        </p:txBody>
      </p:sp>
      <mc:AlternateContent xmlns:mc="http://schemas.openxmlformats.org/markup-compatibility/2006" xmlns:a14="http://schemas.microsoft.com/office/drawing/2010/main">
        <mc:Choice Requires="a14">
          <p:sp>
            <p:nvSpPr>
              <p:cNvPr id="12" name="Dikdörtgen 11"/>
              <p:cNvSpPr/>
              <p:nvPr/>
            </p:nvSpPr>
            <p:spPr>
              <a:xfrm>
                <a:off x="335356" y="3549441"/>
                <a:ext cx="2490425" cy="999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sz="1600" b="1" i="1" smtClean="0">
                              <a:latin typeface="Cambria Math" panose="02040503050406030204" pitchFamily="18" charset="0"/>
                            </a:rPr>
                          </m:ctrlPr>
                        </m:accPr>
                        <m:e>
                          <m:r>
                            <a:rPr lang="tr-TR" sz="1600" b="1" i="0" smtClean="0">
                              <a:latin typeface="Cambria Math" panose="02040503050406030204" pitchFamily="18" charset="0"/>
                            </a:rPr>
                            <m:t>𝐂</m:t>
                          </m:r>
                        </m:e>
                      </m:acc>
                      <m:r>
                        <a:rPr lang="tr-TR" sz="1600" b="1" i="0" smtClean="0">
                          <a:latin typeface="Cambria Math" panose="02040503050406030204" pitchFamily="18" charset="0"/>
                        </a:rPr>
                        <m:t>=</m:t>
                      </m:r>
                      <m:acc>
                        <m:accPr>
                          <m:chr m:val="⃗"/>
                          <m:ctrlPr>
                            <a:rPr lang="tr-TR" sz="1600" b="1" i="1">
                              <a:latin typeface="Cambria Math" panose="02040503050406030204" pitchFamily="18" charset="0"/>
                            </a:rPr>
                          </m:ctrlPr>
                        </m:accPr>
                        <m:e>
                          <m:r>
                            <a:rPr lang="tr-TR" sz="1600" b="1" i="0">
                              <a:latin typeface="Cambria Math" panose="02040503050406030204" pitchFamily="18" charset="0"/>
                            </a:rPr>
                            <m:t>𝐀</m:t>
                          </m:r>
                        </m:e>
                      </m:acc>
                      <m:r>
                        <a:rPr lang="tr-TR" sz="1600" b="1" i="0">
                          <a:latin typeface="Cambria Math" panose="02040503050406030204" pitchFamily="18" charset="0"/>
                        </a:rPr>
                        <m:t>𝐱</m:t>
                      </m:r>
                      <m:acc>
                        <m:accPr>
                          <m:chr m:val="⃗"/>
                          <m:ctrlPr>
                            <a:rPr lang="tr-TR" sz="1600" b="1" i="1">
                              <a:latin typeface="Cambria Math" panose="02040503050406030204" pitchFamily="18" charset="0"/>
                            </a:rPr>
                          </m:ctrlPr>
                        </m:accPr>
                        <m:e>
                          <m:r>
                            <a:rPr lang="tr-TR" sz="1600" b="1" i="0">
                              <a:latin typeface="Cambria Math" panose="02040503050406030204" pitchFamily="18" charset="0"/>
                            </a:rPr>
                            <m:t>𝐁</m:t>
                          </m:r>
                        </m:e>
                      </m:acc>
                      <m:r>
                        <a:rPr lang="tr-TR" sz="1600" i="0">
                          <a:latin typeface="Cambria Math" panose="02040503050406030204" pitchFamily="18" charset="0"/>
                        </a:rPr>
                        <m:t>=</m:t>
                      </m:r>
                      <m:d>
                        <m:dPr>
                          <m:begChr m:val="|"/>
                          <m:endChr m:val="|"/>
                          <m:ctrlPr>
                            <a:rPr lang="tr-TR" sz="1600" i="1">
                              <a:latin typeface="Cambria Math" panose="02040503050406030204" pitchFamily="18" charset="0"/>
                            </a:rPr>
                          </m:ctrlPr>
                        </m:dPr>
                        <m:e>
                          <m:m>
                            <m:mPr>
                              <m:mcs>
                                <m:mc>
                                  <m:mcPr>
                                    <m:count m:val="3"/>
                                    <m:mcJc m:val="center"/>
                                  </m:mcPr>
                                </m:mc>
                              </m:mcs>
                              <m:ctrlPr>
                                <a:rPr lang="tr-TR" sz="1600" i="1">
                                  <a:latin typeface="Cambria Math" panose="02040503050406030204" pitchFamily="18" charset="0"/>
                                </a:rPr>
                              </m:ctrlPr>
                            </m:mPr>
                            <m:mr>
                              <m:e>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i</m:t>
                                    </m:r>
                                  </m:e>
                                </m:acc>
                              </m:e>
                              <m:e>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j</m:t>
                                    </m:r>
                                  </m:e>
                                </m:acc>
                              </m:e>
                              <m:e>
                                <m:acc>
                                  <m:accPr>
                                    <m:chr m:val="⃗"/>
                                    <m:ctrlPr>
                                      <a:rPr lang="tr-TR" sz="1600" i="1">
                                        <a:latin typeface="Cambria Math" panose="02040503050406030204" pitchFamily="18" charset="0"/>
                                      </a:rPr>
                                    </m:ctrlPr>
                                  </m:accPr>
                                  <m:e>
                                    <m:r>
                                      <m:rPr>
                                        <m:sty m:val="p"/>
                                      </m:rPr>
                                      <a:rPr lang="tr-TR" sz="1600" i="0">
                                        <a:latin typeface="Cambria Math" panose="02040503050406030204" pitchFamily="18" charset="0"/>
                                      </a:rPr>
                                      <m:t>k</m:t>
                                    </m:r>
                                  </m:e>
                                </m:acc>
                              </m:e>
                            </m:mr>
                            <m:mr>
                              <m:e>
                                <m:sSub>
                                  <m:sSubPr>
                                    <m:ctrlPr>
                                      <a:rPr lang="tr-TR" sz="1600" i="1">
                                        <a:latin typeface="Cambria Math" panose="02040503050406030204" pitchFamily="18" charset="0"/>
                                      </a:rPr>
                                    </m:ctrlPr>
                                  </m:sSubPr>
                                  <m:e>
                                    <m:r>
                                      <m:rPr>
                                        <m:sty m:val="p"/>
                                      </m:rPr>
                                      <a:rPr lang="tr-TR" sz="1600" i="0">
                                        <a:latin typeface="Cambria Math" panose="02040503050406030204" pitchFamily="18" charset="0"/>
                                      </a:rPr>
                                      <m:t>A</m:t>
                                    </m:r>
                                  </m:e>
                                  <m:sub>
                                    <m:r>
                                      <m:rPr>
                                        <m:sty m:val="p"/>
                                      </m:rPr>
                                      <a:rPr lang="tr-TR" sz="1600" i="0">
                                        <a:latin typeface="Cambria Math" panose="02040503050406030204" pitchFamily="18" charset="0"/>
                                      </a:rPr>
                                      <m:t>x</m:t>
                                    </m:r>
                                  </m:sub>
                                </m:sSub>
                              </m:e>
                              <m:e>
                                <m:sSub>
                                  <m:sSubPr>
                                    <m:ctrlPr>
                                      <a:rPr lang="tr-TR" sz="1600" i="1">
                                        <a:latin typeface="Cambria Math" panose="02040503050406030204" pitchFamily="18" charset="0"/>
                                      </a:rPr>
                                    </m:ctrlPr>
                                  </m:sSubPr>
                                  <m:e>
                                    <m:r>
                                      <m:rPr>
                                        <m:sty m:val="p"/>
                                      </m:rPr>
                                      <a:rPr lang="tr-TR" sz="1600" i="0">
                                        <a:latin typeface="Cambria Math" panose="02040503050406030204" pitchFamily="18" charset="0"/>
                                      </a:rPr>
                                      <m:t>A</m:t>
                                    </m:r>
                                  </m:e>
                                  <m:sub>
                                    <m:r>
                                      <m:rPr>
                                        <m:sty m:val="p"/>
                                      </m:rPr>
                                      <a:rPr lang="tr-TR" sz="1600" i="0">
                                        <a:latin typeface="Cambria Math" panose="02040503050406030204" pitchFamily="18" charset="0"/>
                                      </a:rPr>
                                      <m:t>y</m:t>
                                    </m:r>
                                  </m:sub>
                                </m:sSub>
                              </m:e>
                              <m:e>
                                <m:sSub>
                                  <m:sSubPr>
                                    <m:ctrlPr>
                                      <a:rPr lang="tr-TR" sz="1600" i="1">
                                        <a:latin typeface="Cambria Math" panose="02040503050406030204" pitchFamily="18" charset="0"/>
                                      </a:rPr>
                                    </m:ctrlPr>
                                  </m:sSubPr>
                                  <m:e>
                                    <m:r>
                                      <m:rPr>
                                        <m:sty m:val="p"/>
                                      </m:rPr>
                                      <a:rPr lang="tr-TR" sz="1600" i="0">
                                        <a:latin typeface="Cambria Math" panose="02040503050406030204" pitchFamily="18" charset="0"/>
                                      </a:rPr>
                                      <m:t>A</m:t>
                                    </m:r>
                                  </m:e>
                                  <m:sub>
                                    <m:r>
                                      <m:rPr>
                                        <m:sty m:val="p"/>
                                      </m:rPr>
                                      <a:rPr lang="tr-TR" sz="1600" i="0">
                                        <a:latin typeface="Cambria Math" panose="02040503050406030204" pitchFamily="18" charset="0"/>
                                      </a:rPr>
                                      <m:t>z</m:t>
                                    </m:r>
                                  </m:sub>
                                </m:sSub>
                              </m:e>
                            </m:mr>
                            <m:mr>
                              <m:e>
                                <m:sSub>
                                  <m:sSubPr>
                                    <m:ctrlPr>
                                      <a:rPr lang="tr-TR" sz="1600" i="1">
                                        <a:latin typeface="Cambria Math" panose="02040503050406030204" pitchFamily="18" charset="0"/>
                                      </a:rPr>
                                    </m:ctrlPr>
                                  </m:sSubPr>
                                  <m:e>
                                    <m:r>
                                      <m:rPr>
                                        <m:sty m:val="p"/>
                                      </m:rPr>
                                      <a:rPr lang="tr-TR" sz="1600" i="0">
                                        <a:latin typeface="Cambria Math" panose="02040503050406030204" pitchFamily="18" charset="0"/>
                                      </a:rPr>
                                      <m:t>B</m:t>
                                    </m:r>
                                  </m:e>
                                  <m:sub>
                                    <m:r>
                                      <m:rPr>
                                        <m:sty m:val="p"/>
                                      </m:rPr>
                                      <a:rPr lang="tr-TR" sz="1600" i="0">
                                        <a:latin typeface="Cambria Math" panose="02040503050406030204" pitchFamily="18" charset="0"/>
                                      </a:rPr>
                                      <m:t>x</m:t>
                                    </m:r>
                                  </m:sub>
                                </m:sSub>
                              </m:e>
                              <m:e>
                                <m:sSub>
                                  <m:sSubPr>
                                    <m:ctrlPr>
                                      <a:rPr lang="tr-TR" sz="1600" i="1">
                                        <a:latin typeface="Cambria Math" panose="02040503050406030204" pitchFamily="18" charset="0"/>
                                      </a:rPr>
                                    </m:ctrlPr>
                                  </m:sSubPr>
                                  <m:e>
                                    <m:r>
                                      <m:rPr>
                                        <m:sty m:val="p"/>
                                      </m:rPr>
                                      <a:rPr lang="tr-TR" sz="1600" i="0">
                                        <a:latin typeface="Cambria Math" panose="02040503050406030204" pitchFamily="18" charset="0"/>
                                      </a:rPr>
                                      <m:t>B</m:t>
                                    </m:r>
                                  </m:e>
                                  <m:sub>
                                    <m:r>
                                      <m:rPr>
                                        <m:sty m:val="p"/>
                                      </m:rPr>
                                      <a:rPr lang="tr-TR" sz="1600" i="0">
                                        <a:latin typeface="Cambria Math" panose="02040503050406030204" pitchFamily="18" charset="0"/>
                                      </a:rPr>
                                      <m:t>y</m:t>
                                    </m:r>
                                  </m:sub>
                                </m:sSub>
                              </m:e>
                              <m:e>
                                <m:sSub>
                                  <m:sSubPr>
                                    <m:ctrlPr>
                                      <a:rPr lang="tr-TR" sz="1600" i="1">
                                        <a:latin typeface="Cambria Math" panose="02040503050406030204" pitchFamily="18" charset="0"/>
                                      </a:rPr>
                                    </m:ctrlPr>
                                  </m:sSubPr>
                                  <m:e>
                                    <m:r>
                                      <m:rPr>
                                        <m:sty m:val="p"/>
                                      </m:rPr>
                                      <a:rPr lang="tr-TR" sz="1600" i="0">
                                        <a:latin typeface="Cambria Math" panose="02040503050406030204" pitchFamily="18" charset="0"/>
                                      </a:rPr>
                                      <m:t>B</m:t>
                                    </m:r>
                                  </m:e>
                                  <m:sub>
                                    <m:r>
                                      <m:rPr>
                                        <m:sty m:val="p"/>
                                      </m:rPr>
                                      <a:rPr lang="tr-TR" sz="1600" i="0">
                                        <a:latin typeface="Cambria Math" panose="02040503050406030204" pitchFamily="18" charset="0"/>
                                      </a:rPr>
                                      <m:t>z</m:t>
                                    </m:r>
                                  </m:sub>
                                </m:sSub>
                              </m:e>
                            </m:mr>
                          </m:m>
                        </m:e>
                      </m:d>
                    </m:oMath>
                  </m:oMathPara>
                </a14:m>
                <a:endParaRPr lang="tr-TR" sz="1600" dirty="0"/>
              </a:p>
            </p:txBody>
          </p:sp>
        </mc:Choice>
        <mc:Fallback xmlns="">
          <p:sp>
            <p:nvSpPr>
              <p:cNvPr id="12" name="Dikdörtgen 11"/>
              <p:cNvSpPr>
                <a:spLocks noRot="1" noChangeAspect="1" noMove="1" noResize="1" noEditPoints="1" noAdjustHandles="1" noChangeArrowheads="1" noChangeShapeType="1" noTextEdit="1"/>
              </p:cNvSpPr>
              <p:nvPr/>
            </p:nvSpPr>
            <p:spPr>
              <a:xfrm>
                <a:off x="335356" y="3549441"/>
                <a:ext cx="2490425" cy="999569"/>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Dikdörtgen 23"/>
              <p:cNvSpPr/>
              <p:nvPr/>
            </p:nvSpPr>
            <p:spPr>
              <a:xfrm>
                <a:off x="2819575" y="3560128"/>
                <a:ext cx="1641796" cy="972702"/>
              </a:xfrm>
              <a:prstGeom prst="rect">
                <a:avLst/>
              </a:prstGeom>
            </p:spPr>
            <p:txBody>
              <a:bodyPr wrap="none">
                <a:spAutoFit/>
              </a:bodyPr>
              <a:lstStyle/>
              <a:p>
                <a:r>
                  <a:rPr lang="tr-TR" dirty="0"/>
                  <a:t>=   </a:t>
                </a:r>
                <a14:m>
                  <m:oMath xmlns:m="http://schemas.openxmlformats.org/officeDocument/2006/math">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acc>
                                <m:accPr>
                                  <m:chr m:val="⃗"/>
                                  <m:ctrlPr>
                                    <a:rPr lang="tr-TR" i="1">
                                      <a:latin typeface="Cambria Math" panose="02040503050406030204" pitchFamily="18" charset="0"/>
                                    </a:rPr>
                                  </m:ctrlPr>
                                </m:accPr>
                                <m:e>
                                  <m:r>
                                    <m:rPr>
                                      <m:sty m:val="p"/>
                                    </m:rPr>
                                    <a:rPr lang="tr-TR" i="0">
                                      <a:latin typeface="Cambria Math" panose="02040503050406030204" pitchFamily="18" charset="0"/>
                                    </a:rPr>
                                    <m:t>i</m:t>
                                  </m:r>
                                </m:e>
                              </m:acc>
                            </m:e>
                            <m:e>
                              <m:acc>
                                <m:accPr>
                                  <m:chr m:val="⃗"/>
                                  <m:ctrlPr>
                                    <a:rPr lang="tr-TR" i="1">
                                      <a:latin typeface="Cambria Math" panose="02040503050406030204" pitchFamily="18" charset="0"/>
                                    </a:rPr>
                                  </m:ctrlPr>
                                </m:accPr>
                                <m:e>
                                  <m:r>
                                    <m:rPr>
                                      <m:sty m:val="p"/>
                                    </m:rPr>
                                    <a:rPr lang="tr-TR" i="0">
                                      <a:latin typeface="Cambria Math" panose="02040503050406030204" pitchFamily="18" charset="0"/>
                                    </a:rPr>
                                    <m:t>j</m:t>
                                  </m:r>
                                </m:e>
                              </m:acc>
                            </m:e>
                            <m:e>
                              <m:acc>
                                <m:accPr>
                                  <m:chr m:val="⃗"/>
                                  <m:ctrlPr>
                                    <a:rPr lang="tr-TR" i="1">
                                      <a:latin typeface="Cambria Math" panose="02040503050406030204" pitchFamily="18" charset="0"/>
                                    </a:rPr>
                                  </m:ctrlPr>
                                </m:accPr>
                                <m:e>
                                  <m:r>
                                    <m:rPr>
                                      <m:sty m:val="p"/>
                                    </m:rPr>
                                    <a:rPr lang="tr-TR" i="0">
                                      <a:latin typeface="Cambria Math" panose="02040503050406030204" pitchFamily="18" charset="0"/>
                                    </a:rPr>
                                    <m:t>k</m:t>
                                  </m:r>
                                </m:e>
                              </m:acc>
                            </m:e>
                          </m:mr>
                          <m:mr>
                            <m:e>
                              <m:r>
                                <a:rPr lang="tr-TR" b="0" i="1" smtClean="0">
                                  <a:latin typeface="Cambria Math" panose="02040503050406030204" pitchFamily="18" charset="0"/>
                                </a:rPr>
                                <m:t>6</m:t>
                              </m:r>
                            </m:e>
                            <m:e>
                              <m:r>
                                <a:rPr lang="tr-TR" b="0" i="1" smtClean="0">
                                  <a:latin typeface="Cambria Math" panose="02040503050406030204" pitchFamily="18" charset="0"/>
                                </a:rPr>
                                <m:t>3</m:t>
                              </m:r>
                            </m:e>
                            <m:e>
                              <m:r>
                                <a:rPr lang="tr-TR" b="0" i="1" smtClean="0">
                                  <a:latin typeface="Cambria Math" panose="02040503050406030204" pitchFamily="18" charset="0"/>
                                </a:rPr>
                                <m:t>2</m:t>
                              </m:r>
                            </m:e>
                          </m:mr>
                          <m:mr>
                            <m:e>
                              <m:r>
                                <a:rPr lang="tr-TR" b="0" i="1" smtClean="0">
                                  <a:latin typeface="Cambria Math" panose="02040503050406030204" pitchFamily="18" charset="0"/>
                                </a:rPr>
                                <m:t>12</m:t>
                              </m:r>
                            </m:e>
                            <m:e>
                              <m:r>
                                <a:rPr lang="tr-TR" b="0" i="1" smtClean="0">
                                  <a:latin typeface="Cambria Math" panose="02040503050406030204" pitchFamily="18" charset="0"/>
                                </a:rPr>
                                <m:t>3</m:t>
                              </m:r>
                            </m:e>
                            <m:e>
                              <m:r>
                                <a:rPr lang="tr-TR" b="0" i="1" smtClean="0">
                                  <a:latin typeface="Cambria Math" panose="02040503050406030204" pitchFamily="18" charset="0"/>
                                </a:rPr>
                                <m:t>4</m:t>
                              </m:r>
                            </m:e>
                          </m:mr>
                        </m:m>
                        <m:r>
                          <a:rPr lang="tr-TR" b="0" i="0" smtClean="0">
                            <a:latin typeface="Cambria Math" panose="02040503050406030204" pitchFamily="18" charset="0"/>
                          </a:rPr>
                          <m:t> </m:t>
                        </m:r>
                      </m:e>
                    </m:d>
                  </m:oMath>
                </a14:m>
                <a:endParaRPr lang="tr-TR" dirty="0"/>
              </a:p>
            </p:txBody>
          </p:sp>
        </mc:Choice>
        <mc:Fallback xmlns="">
          <p:sp>
            <p:nvSpPr>
              <p:cNvPr id="24" name="Dikdörtgen 23"/>
              <p:cNvSpPr>
                <a:spLocks noRot="1" noChangeAspect="1" noMove="1" noResize="1" noEditPoints="1" noAdjustHandles="1" noChangeArrowheads="1" noChangeShapeType="1" noTextEdit="1"/>
              </p:cNvSpPr>
              <p:nvPr/>
            </p:nvSpPr>
            <p:spPr>
              <a:xfrm>
                <a:off x="2819575" y="3560128"/>
                <a:ext cx="1641796" cy="972702"/>
              </a:xfrm>
              <a:prstGeom prst="rect">
                <a:avLst/>
              </a:prstGeom>
              <a:blipFill>
                <a:blip r:embed="rId7"/>
                <a:stretch>
                  <a:fillRect l="-334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Dikdörtgen 14"/>
              <p:cNvSpPr/>
              <p:nvPr/>
            </p:nvSpPr>
            <p:spPr>
              <a:xfrm>
                <a:off x="319507" y="4727724"/>
                <a:ext cx="6658811" cy="1005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tr-TR" b="1" i="1" smtClean="0">
                              <a:latin typeface="Cambria Math" panose="02040503050406030204" pitchFamily="18" charset="0"/>
                            </a:rPr>
                          </m:ctrlPr>
                        </m:accPr>
                        <m:e>
                          <m:r>
                            <a:rPr lang="tr-TR" b="1" i="0">
                              <a:latin typeface="Cambria Math" panose="02040503050406030204" pitchFamily="18" charset="0"/>
                            </a:rPr>
                            <m:t>𝐂</m:t>
                          </m:r>
                        </m:e>
                      </m:acc>
                      <m:r>
                        <a:rPr lang="tr-TR" b="1" i="0">
                          <a:latin typeface="Cambria Math" panose="02040503050406030204" pitchFamily="18" charset="0"/>
                        </a:rPr>
                        <m:t>=</m:t>
                      </m:r>
                      <m:acc>
                        <m:accPr>
                          <m:chr m:val="⃗"/>
                          <m:ctrlPr>
                            <a:rPr lang="tr-TR" b="1" i="1">
                              <a:latin typeface="Cambria Math" panose="02040503050406030204" pitchFamily="18" charset="0"/>
                            </a:rPr>
                          </m:ctrlPr>
                        </m:accPr>
                        <m:e>
                          <m:r>
                            <a:rPr lang="tr-TR" b="1" i="0">
                              <a:latin typeface="Cambria Math" panose="02040503050406030204" pitchFamily="18" charset="0"/>
                            </a:rPr>
                            <m:t>𝐀</m:t>
                          </m:r>
                        </m:e>
                      </m:acc>
                      <m:r>
                        <a:rPr lang="tr-TR" b="1" i="0" smtClean="0">
                          <a:latin typeface="Cambria Math" panose="02040503050406030204" pitchFamily="18" charset="0"/>
                        </a:rPr>
                        <m:t> </m:t>
                      </m:r>
                      <m:r>
                        <a:rPr lang="tr-TR" b="1" i="0">
                          <a:latin typeface="Cambria Math" panose="02040503050406030204" pitchFamily="18" charset="0"/>
                        </a:rPr>
                        <m:t>𝐱</m:t>
                      </m:r>
                      <m:r>
                        <a:rPr lang="tr-TR" b="1" i="0" smtClean="0">
                          <a:latin typeface="Cambria Math" panose="02040503050406030204" pitchFamily="18" charset="0"/>
                        </a:rPr>
                        <m:t> </m:t>
                      </m:r>
                      <m:acc>
                        <m:accPr>
                          <m:chr m:val="⃗"/>
                          <m:ctrlPr>
                            <a:rPr lang="tr-TR" b="1" i="1">
                              <a:latin typeface="Cambria Math" panose="02040503050406030204" pitchFamily="18" charset="0"/>
                            </a:rPr>
                          </m:ctrlPr>
                        </m:accPr>
                        <m:e>
                          <m:r>
                            <a:rPr lang="tr-TR" b="1" i="0">
                              <a:latin typeface="Cambria Math" panose="02040503050406030204" pitchFamily="18" charset="0"/>
                            </a:rPr>
                            <m:t>𝐁</m:t>
                          </m:r>
                        </m:e>
                      </m:acc>
                      <m:r>
                        <a:rPr lang="tr-TR" i="0">
                          <a:latin typeface="Cambria Math" panose="02040503050406030204" pitchFamily="18" charset="0"/>
                        </a:rPr>
                        <m:t>=</m:t>
                      </m:r>
                      <m:d>
                        <m:dPr>
                          <m:ctrlPr>
                            <a:rPr lang="tr-TR" b="0" i="1" smtClean="0">
                              <a:latin typeface="Cambria Math" panose="02040503050406030204" pitchFamily="18" charset="0"/>
                            </a:rPr>
                          </m:ctrlPr>
                        </m:dPr>
                        <m:e>
                          <m:r>
                            <a:rPr lang="tr-TR" b="0" i="0" smtClean="0">
                              <a:latin typeface="Cambria Math" panose="02040503050406030204" pitchFamily="18" charset="0"/>
                            </a:rPr>
                            <m:t>3</m:t>
                          </m:r>
                          <m:r>
                            <m:rPr>
                              <m:sty m:val="p"/>
                            </m:rPr>
                            <a:rPr lang="tr-TR" b="0" i="0" smtClean="0">
                              <a:latin typeface="Cambria Math" panose="02040503050406030204" pitchFamily="18" charset="0"/>
                            </a:rPr>
                            <m:t>x</m:t>
                          </m:r>
                          <m:r>
                            <a:rPr lang="tr-TR" b="0" i="0" smtClean="0">
                              <a:latin typeface="Cambria Math" panose="02040503050406030204" pitchFamily="18" charset="0"/>
                            </a:rPr>
                            <m:t>4−2</m:t>
                          </m:r>
                          <m:r>
                            <m:rPr>
                              <m:sty m:val="p"/>
                            </m:rPr>
                            <a:rPr lang="tr-TR" b="0" i="0" smtClean="0">
                              <a:latin typeface="Cambria Math" panose="02040503050406030204" pitchFamily="18" charset="0"/>
                            </a:rPr>
                            <m:t>x</m:t>
                          </m:r>
                          <m:r>
                            <a:rPr lang="tr-TR" b="0" i="0" smtClean="0">
                              <a:latin typeface="Cambria Math" panose="02040503050406030204" pitchFamily="18" charset="0"/>
                            </a:rPr>
                            <m:t>3</m:t>
                          </m:r>
                        </m:e>
                      </m:d>
                      <m:acc>
                        <m:accPr>
                          <m:chr m:val="⃗"/>
                          <m:ctrlPr>
                            <a:rPr lang="tr-TR" b="1" i="1">
                              <a:latin typeface="Cambria Math" panose="02040503050406030204" pitchFamily="18" charset="0"/>
                            </a:rPr>
                          </m:ctrlPr>
                        </m:accPr>
                        <m:e>
                          <m:r>
                            <a:rPr lang="tr-TR" b="1" i="0">
                              <a:latin typeface="Cambria Math" panose="02040503050406030204" pitchFamily="18" charset="0"/>
                            </a:rPr>
                            <m:t>𝐢</m:t>
                          </m:r>
                          <m:r>
                            <a:rPr lang="tr-TR" b="1" i="0" smtClean="0">
                              <a:latin typeface="Cambria Math" panose="02040503050406030204" pitchFamily="18" charset="0"/>
                            </a:rPr>
                            <m:t> </m:t>
                          </m:r>
                        </m:e>
                      </m:acc>
                      <m:r>
                        <a:rPr lang="tr-TR" b="0" i="0" smtClean="0">
                          <a:latin typeface="Cambria Math" panose="02040503050406030204" pitchFamily="18" charset="0"/>
                        </a:rPr>
                        <m:t>−</m:t>
                      </m:r>
                      <m:d>
                        <m:dPr>
                          <m:ctrlPr>
                            <a:rPr lang="tr-TR" b="0" i="1" smtClean="0">
                              <a:latin typeface="Cambria Math" panose="02040503050406030204" pitchFamily="18" charset="0"/>
                            </a:rPr>
                          </m:ctrlPr>
                        </m:dPr>
                        <m:e>
                          <m:r>
                            <a:rPr lang="tr-TR">
                              <a:latin typeface="Cambria Math" panose="02040503050406030204" pitchFamily="18" charset="0"/>
                            </a:rPr>
                            <m:t>6</m:t>
                          </m:r>
                          <m:r>
                            <m:rPr>
                              <m:sty m:val="p"/>
                            </m:rPr>
                            <a:rPr lang="tr-TR">
                              <a:latin typeface="Cambria Math" panose="02040503050406030204" pitchFamily="18" charset="0"/>
                            </a:rPr>
                            <m:t>x</m:t>
                          </m:r>
                          <m:r>
                            <a:rPr lang="tr-TR">
                              <a:latin typeface="Cambria Math" panose="02040503050406030204" pitchFamily="18" charset="0"/>
                            </a:rPr>
                            <m:t>4 −2</m:t>
                          </m:r>
                          <m:r>
                            <m:rPr>
                              <m:sty m:val="p"/>
                            </m:rPr>
                            <a:rPr lang="tr-TR" b="0" i="0" smtClean="0">
                              <a:latin typeface="Cambria Math" panose="02040503050406030204" pitchFamily="18" charset="0"/>
                            </a:rPr>
                            <m:t>x</m:t>
                          </m:r>
                          <m:r>
                            <a:rPr lang="tr-TR" b="0" i="0" smtClean="0">
                              <a:latin typeface="Cambria Math" panose="02040503050406030204" pitchFamily="18" charset="0"/>
                            </a:rPr>
                            <m:t>12</m:t>
                          </m:r>
                        </m:e>
                      </m:d>
                      <m:acc>
                        <m:accPr>
                          <m:chr m:val="⃗"/>
                          <m:ctrlPr>
                            <a:rPr lang="tr-TR" b="1" i="1">
                              <a:latin typeface="Cambria Math" panose="02040503050406030204" pitchFamily="18" charset="0"/>
                            </a:rPr>
                          </m:ctrlPr>
                        </m:accPr>
                        <m:e>
                          <m:r>
                            <a:rPr lang="tr-TR" b="1" i="0">
                              <a:latin typeface="Cambria Math" panose="02040503050406030204" pitchFamily="18" charset="0"/>
                            </a:rPr>
                            <m:t>𝐣</m:t>
                          </m:r>
                          <m:r>
                            <a:rPr lang="tr-TR" b="1" i="0" smtClean="0">
                              <a:latin typeface="Cambria Math" panose="02040503050406030204" pitchFamily="18" charset="0"/>
                            </a:rPr>
                            <m:t> </m:t>
                          </m:r>
                        </m:e>
                      </m:acc>
                      <m:r>
                        <a:rPr lang="tr-TR" b="0" i="0" smtClean="0">
                          <a:latin typeface="Cambria Math" panose="02040503050406030204" pitchFamily="18" charset="0"/>
                        </a:rPr>
                        <m:t>+</m:t>
                      </m:r>
                      <m:d>
                        <m:dPr>
                          <m:ctrlPr>
                            <a:rPr lang="tr-TR" b="0" i="1" smtClean="0">
                              <a:latin typeface="Cambria Math" panose="02040503050406030204" pitchFamily="18" charset="0"/>
                            </a:rPr>
                          </m:ctrlPr>
                        </m:dPr>
                        <m:e>
                          <m:r>
                            <a:rPr lang="tr-TR" b="0" i="0" smtClean="0">
                              <a:latin typeface="Cambria Math" panose="02040503050406030204" pitchFamily="18" charset="0"/>
                            </a:rPr>
                            <m:t>6</m:t>
                          </m:r>
                          <m:r>
                            <m:rPr>
                              <m:sty m:val="p"/>
                            </m:rPr>
                            <a:rPr lang="tr-TR" b="0" i="0" smtClean="0">
                              <a:latin typeface="Cambria Math" panose="02040503050406030204" pitchFamily="18" charset="0"/>
                            </a:rPr>
                            <m:t>x</m:t>
                          </m:r>
                          <m:r>
                            <a:rPr lang="tr-TR" b="0" i="0" smtClean="0">
                              <a:latin typeface="Cambria Math" panose="02040503050406030204" pitchFamily="18" charset="0"/>
                            </a:rPr>
                            <m:t>3−3</m:t>
                          </m:r>
                          <m:r>
                            <m:rPr>
                              <m:sty m:val="p"/>
                            </m:rPr>
                            <a:rPr lang="tr-TR" b="0" i="0" smtClean="0">
                              <a:latin typeface="Cambria Math" panose="02040503050406030204" pitchFamily="18" charset="0"/>
                            </a:rPr>
                            <m:t>x</m:t>
                          </m:r>
                          <m:r>
                            <a:rPr lang="tr-TR" b="0" i="0" smtClean="0">
                              <a:latin typeface="Cambria Math" panose="02040503050406030204" pitchFamily="18" charset="0"/>
                            </a:rPr>
                            <m:t>12</m:t>
                          </m:r>
                        </m:e>
                      </m:d>
                      <m:acc>
                        <m:accPr>
                          <m:chr m:val="⃗"/>
                          <m:ctrlPr>
                            <a:rPr lang="tr-TR" b="1" i="1">
                              <a:latin typeface="Cambria Math" panose="02040503050406030204" pitchFamily="18" charset="0"/>
                            </a:rPr>
                          </m:ctrlPr>
                        </m:accPr>
                        <m:e>
                          <m:r>
                            <a:rPr lang="tr-TR" b="1" i="0" smtClean="0">
                              <a:latin typeface="Cambria Math" panose="02040503050406030204" pitchFamily="18" charset="0"/>
                            </a:rPr>
                            <m:t>𝐤</m:t>
                          </m:r>
                          <m:r>
                            <a:rPr lang="tr-TR" b="1" i="1" smtClean="0">
                              <a:latin typeface="Cambria Math" panose="02040503050406030204" pitchFamily="18" charset="0"/>
                            </a:rPr>
                            <m:t> </m:t>
                          </m:r>
                        </m:e>
                      </m:acc>
                    </m:oMath>
                  </m:oMathPara>
                </a14:m>
                <a:endParaRPr lang="tr-TR" b="1" dirty="0">
                  <a:latin typeface="Cambria Math" panose="02040503050406030204" pitchFamily="18" charset="0"/>
                </a:endParaRPr>
              </a:p>
              <a:p>
                <a:endParaRPr lang="tr-TR" b="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tr-TR" b="1" i="1" smtClean="0">
                          <a:latin typeface="Cambria Math" panose="02040503050406030204" pitchFamily="18" charset="0"/>
                        </a:rPr>
                        <m:t>  </m:t>
                      </m:r>
                      <m:acc>
                        <m:accPr>
                          <m:chr m:val="⃗"/>
                          <m:ctrlPr>
                            <a:rPr lang="tr-TR" b="1" i="1">
                              <a:latin typeface="Cambria Math" panose="02040503050406030204" pitchFamily="18" charset="0"/>
                            </a:rPr>
                          </m:ctrlPr>
                        </m:accPr>
                        <m:e>
                          <m:r>
                            <a:rPr lang="tr-TR" b="1">
                              <a:latin typeface="Cambria Math" panose="02040503050406030204" pitchFamily="18" charset="0"/>
                            </a:rPr>
                            <m:t>𝐂</m:t>
                          </m:r>
                        </m:e>
                      </m:acc>
                      <m:r>
                        <a:rPr lang="tr-TR" b="1">
                          <a:latin typeface="Cambria Math" panose="02040503050406030204" pitchFamily="18" charset="0"/>
                        </a:rPr>
                        <m:t>=</m:t>
                      </m:r>
                      <m:acc>
                        <m:accPr>
                          <m:chr m:val="⃗"/>
                          <m:ctrlPr>
                            <a:rPr lang="tr-TR" b="1" i="1">
                              <a:latin typeface="Cambria Math" panose="02040503050406030204" pitchFamily="18" charset="0"/>
                            </a:rPr>
                          </m:ctrlPr>
                        </m:accPr>
                        <m:e>
                          <m:r>
                            <a:rPr lang="tr-TR" b="1">
                              <a:latin typeface="Cambria Math" panose="02040503050406030204" pitchFamily="18" charset="0"/>
                            </a:rPr>
                            <m:t>𝐀</m:t>
                          </m:r>
                        </m:e>
                      </m:acc>
                      <m:r>
                        <a:rPr lang="tr-TR" b="1" i="0" smtClean="0">
                          <a:latin typeface="Cambria Math" panose="02040503050406030204" pitchFamily="18" charset="0"/>
                        </a:rPr>
                        <m:t> </m:t>
                      </m:r>
                      <m:r>
                        <a:rPr lang="tr-TR" b="1">
                          <a:latin typeface="Cambria Math" panose="02040503050406030204" pitchFamily="18" charset="0"/>
                        </a:rPr>
                        <m:t>𝐱</m:t>
                      </m:r>
                      <m:r>
                        <a:rPr lang="tr-TR" b="1" i="0" smtClean="0">
                          <a:latin typeface="Cambria Math" panose="02040503050406030204" pitchFamily="18" charset="0"/>
                        </a:rPr>
                        <m:t> </m:t>
                      </m:r>
                      <m:acc>
                        <m:accPr>
                          <m:chr m:val="⃗"/>
                          <m:ctrlPr>
                            <a:rPr lang="tr-TR" b="1" i="1">
                              <a:latin typeface="Cambria Math" panose="02040503050406030204" pitchFamily="18" charset="0"/>
                            </a:rPr>
                          </m:ctrlPr>
                        </m:accPr>
                        <m:e>
                          <m:r>
                            <a:rPr lang="tr-TR" b="1">
                              <a:latin typeface="Cambria Math" panose="02040503050406030204" pitchFamily="18" charset="0"/>
                            </a:rPr>
                            <m:t>𝐁</m:t>
                          </m:r>
                        </m:e>
                      </m:acc>
                      <m:r>
                        <a:rPr lang="tr-TR">
                          <a:latin typeface="Cambria Math" panose="02040503050406030204" pitchFamily="18" charset="0"/>
                        </a:rPr>
                        <m:t>=</m:t>
                      </m:r>
                      <m:r>
                        <a:rPr lang="tr-TR" b="0" i="1" smtClean="0">
                          <a:latin typeface="Cambria Math" panose="02040503050406030204" pitchFamily="18" charset="0"/>
                        </a:rPr>
                        <m:t>6</m:t>
                      </m:r>
                      <m:acc>
                        <m:accPr>
                          <m:chr m:val="⃗"/>
                          <m:ctrlPr>
                            <a:rPr lang="tr-TR" i="1" smtClean="0">
                              <a:latin typeface="Cambria Math" panose="02040503050406030204" pitchFamily="18" charset="0"/>
                            </a:rPr>
                          </m:ctrlPr>
                        </m:accPr>
                        <m:e>
                          <m:r>
                            <m:rPr>
                              <m:sty m:val="p"/>
                            </m:rPr>
                            <a:rPr lang="tr-TR" b="0" i="1">
                              <a:latin typeface="Cambria Math" panose="02040503050406030204" pitchFamily="18" charset="0"/>
                            </a:rPr>
                            <m:t>i</m:t>
                          </m:r>
                          <m:r>
                            <a:rPr lang="tr-TR" b="0" i="1" smtClean="0">
                              <a:latin typeface="Cambria Math" panose="02040503050406030204" pitchFamily="18" charset="0"/>
                            </a:rPr>
                            <m:t> </m:t>
                          </m:r>
                        </m:e>
                      </m:acc>
                      <m:r>
                        <a:rPr lang="tr-TR" b="0" i="0" smtClean="0">
                          <a:latin typeface="Cambria Math" panose="02040503050406030204" pitchFamily="18" charset="0"/>
                        </a:rPr>
                        <m:t>−</m:t>
                      </m:r>
                      <m:r>
                        <a:rPr lang="tr-TR" b="0" i="1" smtClean="0">
                          <a:latin typeface="Cambria Math" panose="02040503050406030204" pitchFamily="18" charset="0"/>
                        </a:rPr>
                        <m:t>18</m:t>
                      </m:r>
                      <m:acc>
                        <m:accPr>
                          <m:chr m:val="⃗"/>
                          <m:ctrlPr>
                            <a:rPr lang="tr-TR" i="1">
                              <a:latin typeface="Cambria Math" panose="02040503050406030204" pitchFamily="18" charset="0"/>
                            </a:rPr>
                          </m:ctrlPr>
                        </m:accPr>
                        <m:e>
                          <m:r>
                            <m:rPr>
                              <m:sty m:val="p"/>
                            </m:rPr>
                            <a:rPr lang="tr-TR" b="0" i="1">
                              <a:latin typeface="Cambria Math" panose="02040503050406030204" pitchFamily="18" charset="0"/>
                            </a:rPr>
                            <m:t>k</m:t>
                          </m:r>
                        </m:e>
                      </m:acc>
                    </m:oMath>
                  </m:oMathPara>
                </a14:m>
                <a:endParaRPr lang="tr-TR" dirty="0"/>
              </a:p>
            </p:txBody>
          </p:sp>
        </mc:Choice>
        <mc:Fallback xmlns="">
          <p:sp>
            <p:nvSpPr>
              <p:cNvPr id="15" name="Dikdörtgen 14"/>
              <p:cNvSpPr>
                <a:spLocks noRot="1" noChangeAspect="1" noMove="1" noResize="1" noEditPoints="1" noAdjustHandles="1" noChangeArrowheads="1" noChangeShapeType="1" noTextEdit="1"/>
              </p:cNvSpPr>
              <p:nvPr/>
            </p:nvSpPr>
            <p:spPr>
              <a:xfrm>
                <a:off x="319507" y="4727724"/>
                <a:ext cx="6658811" cy="1005532"/>
              </a:xfrm>
              <a:prstGeom prst="rect">
                <a:avLst/>
              </a:prstGeom>
              <a:blipFill>
                <a:blip r:embed="rId8"/>
                <a:stretch>
                  <a:fillRect t="-7927"/>
                </a:stretch>
              </a:blipFill>
            </p:spPr>
            <p:txBody>
              <a:bodyPr/>
              <a:lstStyle/>
              <a:p>
                <a:r>
                  <a:rPr lang="tr-TR">
                    <a:noFill/>
                  </a:rPr>
                  <a:t> </a:t>
                </a:r>
              </a:p>
            </p:txBody>
          </p:sp>
        </mc:Fallback>
      </mc:AlternateContent>
    </p:spTree>
    <p:extLst>
      <p:ext uri="{BB962C8B-B14F-4D97-AF65-F5344CB8AC3E}">
        <p14:creationId xmlns:p14="http://schemas.microsoft.com/office/powerpoint/2010/main" val="1364739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anim calcmode="lin" valueType="num">
                                      <p:cBhvr>
                                        <p:cTn id="56" dur="500" fill="hold"/>
                                        <p:tgtEl>
                                          <p:spTgt spid="24"/>
                                        </p:tgtEl>
                                        <p:attrNameLst>
                                          <p:attrName>ppt_x</p:attrName>
                                        </p:attrNameLst>
                                      </p:cBhvr>
                                      <p:tavLst>
                                        <p:tav tm="0">
                                          <p:val>
                                            <p:strVal val="#ppt_x"/>
                                          </p:val>
                                        </p:tav>
                                        <p:tav tm="100000">
                                          <p:val>
                                            <p:strVal val="#ppt_x"/>
                                          </p:val>
                                        </p:tav>
                                      </p:tavLst>
                                    </p:anim>
                                    <p:anim calcmode="lin" valueType="num">
                                      <p:cBhvr>
                                        <p:cTn id="5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wipe(down)">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Effect transition="in" filter="wipe(down)">
                                      <p:cBhvr>
                                        <p:cTn id="6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8" grpId="0"/>
      <p:bldP spid="9" grpId="0"/>
      <p:bldP spid="11" grpId="0"/>
      <p:bldP spid="22" grpId="0"/>
      <p:bldP spid="12"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ukarıdan koşu parkuru - Royalty-free Koşu pisti Stok görsel">
            <a:extLst>
              <a:ext uri="{FF2B5EF4-FFF2-40B4-BE49-F238E27FC236}">
                <a16:creationId xmlns:a16="http://schemas.microsoft.com/office/drawing/2014/main" id="{08D39EB0-9C7C-D0E6-26A4-D44871004FDA}"/>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hQSEBQUExQVFBUUFRQUFxQVFBQVFBUXFBQVFBQUFRQXHCYeFxkjGRQUHy8gIycpLCwsFR4xNTAqNSYrLCkBCQoKDgwOFw8PGikcHB8pKSkpKSksKSksKSkpKSopKSkpKSkpKSkpKSkqKSksLCwpKSkwKSw1LDUpKSwpKSk1LP/AABEIAM8A9AMBIgACEQEDEQH/xAAbAAACAwEBAQAAAAAAAAAAAAABAgADBAUGB//EAD0QAAIBAgMFBAkDAgQHAAAAAAABAgMRBCExBRJBUXFhkcHwBhMiMoGhsdHhQlLxFJIkcnPCBxYjM0N0sv/EABkBAAMBAQEAAAAAAAAAAAAAAAABAgMEBf/EAC4RAQEAAgECAwYEBwAAAAAAAAABAhEDITEEEkETMlFhobEFcZHwIjNCUoHB4f/aAAwDAQACEQMRAD8A96kSw9gItAWAFEsIwFQ1wWEYWBILRABZrMgzQEIJYXmu0KQtvv3gBloCWgbAkBoB8CnE192PNvh9znVMVU/f8N1W+ZGWcxrTDiuU26nAkvAz4PGb6s8pLNrxXYX3HLvsizXSg1kVlvBlckMlbEkNLwFYwRijskYgCOIjgabGDaOKnGUY04xlKekXNxbs1vPKLtGKd3J5aJXbNOPjy5MvLj3/AE+5XotURt0dRC0Zmq3CyMQkcgAogEyCJ3bATCC1jRIJAGA1kIysjDbwAxGAFpYYDECpZBZAcV3gaNZCriM0BAE5ASDLQDQBhxbz6IxNGzGL2vgZZHJn71d3H7kZpVHFqS1Xz5o7VOomk1o1ddxxayNexq+UoPhmuj1+f1NOOsuXHpt0WK0HkR6mzmV7mYm6WvQWwwqcSJDMVgBuYMXg6W/vSck6m5Ta9ZNRnZ3hBxTs03e64531d9m8eE9PsfVnWpU6KlL1LjUk4pu1R3dNdd1N27T0Pw3gz8RzzDDLydLu/CT/ALpGdkm3umwMzbPxyrUYVFpOKfR8V8HdfAubOHLG4W43vOihuBsDAyQjkQRkAPTAQUgFEDIxkLYDBkCK1mIAgMN8wCMHElg+IAASIRt56AirAElqkAlsyNZAGLaCtuvndfY58pHWx9O8H2Wfd5Zw5VDn5O7s4bvFKjKKWI3KsZdtn0eT89g1WoYcTVRMaZTcewAzPs2tv0oS5xXesmaJfU6XBehZ8F3iDyV2K/ACIxWPJCSGCM5u1VZ0bccRTbytfKWvcdJo5219aP8A7FP6SNvD/wAyf5+xVtSsskkuwjYCGJgRsjYj8QBXIJW5EAPV3IFq+TIUkoLBb+5LiMEgWCDmBhYAWBCCICI/4BcAF/uS38k4dSXyAFiiEX1D/AGDX2PNbQpuE5R4cOjzR6c5O2KF4qfbZ9H+TLkm414stZOHm9SirSRqbEmjCOyut6N1P+ju/sk18H7S+r7jps8/sKvu1XHhNfNZrxPQN6nTjejgzmsqRsDFrVVGLlJpJK7fBJHiNrf8SIuap4ZayUXWlFtK7teFNZyfmx3+E8Dz+LtnFjvXe+k/P97+TLLKY93tnn8gNHLW3ZP3cNipdsqcaafC95yQ8sbXfu4a3+pWpr/43zO+G5J31Pzyxn3p7jdI5u1taP8Ar0/pMaX9U8/8PDsvVqP/AGJmXGbPxEt1+tpzcJqah6rcjJq9k5KUmte3oacPHjjnLlnjP1v1ks+pWuo+HaK5GOhtaLkoVIulUbyjO1pf5Jr2Z/B35pGqT0v56HNnx5YXWU/fyvrPnDlByElMLKmQZZEI2QA9k0QhViq+5CUv2q/WxRSbNOVrtuyMFbbUFomzn18S5JOTzfDguw59Q5suW+jsw8PP6nXn6QJfpfehV6Rx/Y+9HCmipyI9pkv2OD08dv03rdfC/wBDVTx1OWk10ueHqVjNPF2KnJU3gx9H0N1lzXeiKads/oeBo49tFscc1xH7W/BHsPm92ySZ42jt+pF++/jn9ToUfSV/qSfTJlTkiLw5R6FEOR/zFFrKPewL0gS1j3P7j9piXs8nXcivEUt6LjzVvt8zNQ2rTl+rd7HkbFK5W5Uas7vJNWbT4CyLNqStWnbmVKaZy3pXfLubVbzTTTzTuup6fCYpVIKS469j4o81KKZp2Ti9ye6/dnl8eDNcKw5cd9XoTn7R2DQrf9yjTk/3bqUv7lmdDz9zl7Ww+/KLVOUvVtNtOylCTtKmlvWk3k88sju8Pcpn/DlcfnOn+45K20aKjFRWkUoq7cnZKyu3m+rGYKUEopJKKSXsrRZaZEZjld2mR6iWLGI2IM+KwsakXCcVOL1i1dHhvSf11Jxp0P6iUYTjOLlTlNU3FO3q62slZtWd12nvZCPU7/BeNvhc/NZ55/be2/j6oyx8zjej+2/6ineScKkcpwaaz/cr/pZ0mV7SryhTco29lpvevbdulK3bZ5Aoybu5W96VrX92/su19bGHNMc7eXCeXG3pN719PmqfAXYhHEJzm9i2VYmhvxcXo013h3wtjE6PM4pOLtLh8+051atmesx2z41feya0ZwcX6N1P0OMl1szly47vo7cObGzq5irGeriEaK+x68b3pvqs/oc2rTa1TXVNEasaSy9gqVTHVmWzZkqXY9K20YeZa6xnirIDkGk7WTrZoujXMO9mWxEGxYk00a90cuTNuG90BGuVUuwmNks4tprXPwMDYcPVtK3NBBk3Si5Nyebeb55ltPNFdKdmWqav11Aa+CerMtdZGt4hGTE1y4mvS7MxXrKUZcdH1WT79TQzi+i9e9OceUr96/DO29TeOLKapJIWXiMxWUkkvARjsSXzAElr5sI2OVvz8ADPiaO9k37OalG196+ivwQ1vAeRXJjttmgUgrIIPV3JcVgQBYpcQbxW5E3hBcmLOCeqT6pMrcyKYAk9nU3rTh/ajFW9HsPL/wAaWucW19GdDfF9Z9BdFbsefxPofTfuylHraSOZV9EJ/pnF9bo9dOXwKJy0JuMXM8njK3o1VgrtJ9JIySwklqmj12LnvdDnVaJz29ejpm9dXAVIvhB2Nk8KSnTa4J/J/MWzlYKtVr3llzK1VtJHRr4W/D5pnKrYKcX7raXFDlVezpKvkVTxPIxzrNa5dRFUL0UresQJVq3MsWPfIZWuz6KVbVZR/dG/9rT8Weqk9O254vYNS2Ip9ra700e0kvwa4uTPujRXLz3jtiSWRbMsmI/wMxWwBJFZZYqvr5sALMqmWzKpgCXIC5AD028BVBZR0ElIQPKYXMpdQT1gjXOoCVQzup56CesJ2bQ64jrGffElMWzanUKa9TK/IqdQEpitOMNXH3ysVKrclai4ydtNSts5nVtbqFoqbGUwsEoksC4spk6XtJ0k9bPqjHU2VF6K3T7Gj15N8cthufPZslpmUTpNaqx3YMd0UzSZ1Nm3H2Sv8RT/AMy+7+h7eT07TzlDDqnNTjFXV+mas8ujOpT2qn7yt0zRtjnHPnx1uYjYKddSWTT6EkasCsWWvniMxH8/OYyLN+ewr4DS0Bwt1AK5Iqmy2RVLiAIkQlyAHdU1YWUyPz+RZMkFmxGM3p2iMSoSXnxBJ5DSlp8foVyjkQaCcRn+PyJPTuEaN/MDkAE/PgACormKtE2mWvCxhl3dOPZinNrtFjjo6Xt1HmUVcOnwDY1pr9YhJHO/p2vdduzgMsVJe8vigONEoDU5WM6xSfEtjMWlbbaczTGRghUNEKhWk7aWxJJCesK51g0couOeTt2l9LG1I62l117zGqty+MxTKzsdxl7t9HaUXr7L7dO80JnFnVQKWM3dJfB6G+PL8WN4N+67Apmo49N2lk3o+Bok8jaWXs58sbj0pGyqTLJMqY0luQMZEAOxcDkK2LveewkJNiXJJK9xOfcSoWxXLiD8i731FTGUsgMW4HL8CAsWRPPcR+AjJVT4anJr1Jt55dh2WiitRuRnj6tMMvRx23xHVQ0Yigc+pUceF+mpk261qUxJxM6xseLt1yLYyT0dxp7Kp0MxPUtaM0sjsVD2zb0kVvari7NdzNM0kjj14+2nyzK0dd7DYpzdoptpXsuRbKrwd0+3I5GBxjpzjNcH3rij3MNyrBOykpJNXSepUw2yufledp1LFkpnRxew42vBuL74/g5tbB1Iaxuucc19yLx2Lx5JXL2limklHje75dDl7zve50cfhnP3dVwOYqzi7TTT5mdj2fC54eXXq14facotbzbXH+T1uzsTvw52y+Fro8ZdSaWTvyPVbEj7EnwukvgrGvDvbk/EccdSzu3zZWx6gkjqeMJCWIBOgkC/bzHqO6y+mYliQDYsn8yTFcuPG3ARllp5+JGgKV14CuWRJpfMXiQHFCMyGSBEsSDQLuldR2NO79iurRurBlNw5dVgrSRgqwLcVGUdVlz4GR1czmssdUsp1hk+AHs6PDLpkSFQs9cMtqJYOS0l32ZXKlNcn3mqVcqlVKDBW9ZyXzMri1rqdmMlxOftLVJcXYcFUUll3no/RjaVr0pcc4+KOF6uysCM2mmsmndPoXLq7ZWbfQK70JwMOzseq0FLjo1yZtcjojBnq4SE9YrPjx7zmYrYSlkrNcpLxR2iuQrjL3VjncezzeH9FFGd72XJO/dlkdyFNRiklZIvkyqoxTGTsrPkyz967VS4itZhegLlMzxSINThkQCbnqhWCUkKpEhJcSuUgykLNiMjkKnZEnoLck0gF6r5i3DBga5FkSqBbAqEsiiSiSI6GTLWp+fA5WK2Yv05dh35wMtWkTcdqmWnmKiccmmPGMmvdfxyOvXh9DNJGVwaeZz5Ra4MXPkzaysmzS5kytvSzK1h87vXhyRtsJKIQ9ssoGacTdJGaoikn2TtJ0al/wBLykuzn1R7OFVSjdZprJ9TwE0dDYm2/VPcm/Yb1/b+C8MtdEZ476vX3A2LConms1zBwN2IsomiybEQAHEXcLQTQAynZAKarzISbW358BHr08sdx+glte0imVitjNCyTsSaXK5O2o4kxwA2GHnsK5X4WLYIegsg/hmXRKqehbF69gyWwHSFTLUUSNFdWBY5W+oZIZOXiYWzMFWJ18VBWOTiSMouM7KWx6mjEtl3GVi4KJYrUg75CwkjNUiaWVVEUGGcSirA2TiUziBrNlbclRe7K8ocuK7UetwuNjUjvRd1515HhKtMOExc6Ut6DtzXB9UVjnrpUZYb7PeTkJ6w5+ztrRrR0aktY8L9j5Gtyz7jeXbGtUHmNIyUquZpchkrqvP4EM1eut78E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123" y="282308"/>
            <a:ext cx="2939555" cy="2292571"/>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Metin kutusu 2"/>
              <p:cNvSpPr txBox="1"/>
              <p:nvPr/>
            </p:nvSpPr>
            <p:spPr>
              <a:xfrm>
                <a:off x="347128" y="188640"/>
                <a:ext cx="5016960" cy="2022798"/>
              </a:xfrm>
              <a:prstGeom prst="rect">
                <a:avLst/>
              </a:prstGeom>
              <a:noFill/>
            </p:spPr>
            <p:txBody>
              <a:bodyPr wrap="square" rtlCol="0">
                <a:spAutoFit/>
              </a:bodyPr>
              <a:lstStyle/>
              <a:p>
                <a:pPr>
                  <a:lnSpc>
                    <a:spcPct val="150000"/>
                  </a:lnSpc>
                </a:pPr>
                <a:r>
                  <a:rPr lang="tr-TR" sz="1600" b="1" dirty="0">
                    <a:solidFill>
                      <a:schemeClr val="accent2"/>
                    </a:solidFill>
                    <a:effectLst>
                      <a:glow rad="101600">
                        <a:schemeClr val="bg1">
                          <a:alpha val="60000"/>
                        </a:schemeClr>
                      </a:glow>
                    </a:effectLst>
                  </a:rPr>
                  <a:t>Örnek: </a:t>
                </a:r>
                <a:r>
                  <a:rPr lang="tr-TR" sz="1600" dirty="0">
                    <a:solidFill>
                      <a:schemeClr val="accent2"/>
                    </a:solidFill>
                    <a:effectLst>
                      <a:glow rad="101600">
                        <a:schemeClr val="bg1">
                          <a:alpha val="60000"/>
                        </a:schemeClr>
                      </a:glow>
                    </a:effectLst>
                  </a:rPr>
                  <a:t> </a:t>
                </a:r>
                <a:r>
                  <a:rPr lang="tr-TR" sz="1600" dirty="0">
                    <a:effectLst>
                      <a:glow rad="101600">
                        <a:schemeClr val="bg1">
                          <a:alpha val="60000"/>
                        </a:schemeClr>
                      </a:glow>
                    </a:effectLst>
                  </a:rPr>
                  <a:t>Bir koşucu 8 km/h hızla koşmaktadır.</a:t>
                </a:r>
              </a:p>
              <a:p>
                <a:pPr>
                  <a:lnSpc>
                    <a:spcPct val="150000"/>
                  </a:lnSpc>
                </a:pPr>
                <a:r>
                  <a:rPr lang="tr-TR" sz="1600" dirty="0">
                    <a:effectLst>
                      <a:glow rad="101600">
                        <a:schemeClr val="bg1">
                          <a:alpha val="60000"/>
                        </a:schemeClr>
                      </a:glow>
                    </a:effectLst>
                  </a:rPr>
                  <a:t>Koşucunun hız vektörünü temsil eden </a:t>
                </a:r>
                <a14:m>
                  <m:oMath xmlns:m="http://schemas.openxmlformats.org/officeDocument/2006/math">
                    <m:acc>
                      <m:accPr>
                        <m:chr m:val="⃗"/>
                        <m:ctrlPr>
                          <a:rPr lang="tr-TR" sz="1600" i="1">
                            <a:effectLst>
                              <a:glow rad="101600">
                                <a:schemeClr val="bg1">
                                  <a:alpha val="60000"/>
                                </a:schemeClr>
                              </a:glow>
                            </a:effectLst>
                            <a:latin typeface="Cambria Math" panose="02040503050406030204" pitchFamily="18" charset="0"/>
                          </a:rPr>
                        </m:ctrlPr>
                      </m:accPr>
                      <m:e>
                        <m:r>
                          <a:rPr lang="tr-TR" sz="1600" i="1">
                            <a:effectLst>
                              <a:glow rad="101600">
                                <a:schemeClr val="bg1">
                                  <a:alpha val="60000"/>
                                </a:schemeClr>
                              </a:glow>
                            </a:effectLst>
                            <a:latin typeface="Cambria Math" panose="02040503050406030204" pitchFamily="18" charset="0"/>
                          </a:rPr>
                          <m:t>𝑉</m:t>
                        </m:r>
                      </m:e>
                    </m:acc>
                  </m:oMath>
                </a14:m>
                <a:r>
                  <a:rPr lang="tr-TR" sz="1600" dirty="0">
                    <a:effectLst>
                      <a:glow rad="101600">
                        <a:schemeClr val="bg1">
                          <a:alpha val="60000"/>
                        </a:schemeClr>
                      </a:glow>
                    </a:effectLst>
                  </a:rPr>
                  <a:t>, pozitif x ekseni ile </a:t>
                </a:r>
                <a:r>
                  <a:rPr lang="tr-TR" sz="1600" dirty="0">
                    <a:effectLst>
                      <a:glow rad="101600">
                        <a:schemeClr val="bg1">
                          <a:alpha val="60000"/>
                        </a:schemeClr>
                      </a:glow>
                    </a:effectLst>
                    <a:latin typeface="Symbol" pitchFamily="18" charset="2"/>
                  </a:rPr>
                  <a:t>q = </a:t>
                </a:r>
                <a14:m>
                  <m:oMath xmlns:m="http://schemas.openxmlformats.org/officeDocument/2006/math">
                    <m:sSup>
                      <m:sSupPr>
                        <m:ctrlPr>
                          <a:rPr lang="tr-TR" sz="1600" i="1" smtClean="0">
                            <a:effectLst>
                              <a:glow rad="101600">
                                <a:schemeClr val="bg1">
                                  <a:alpha val="60000"/>
                                </a:schemeClr>
                              </a:glow>
                            </a:effectLst>
                            <a:latin typeface="Cambria Math" panose="02040503050406030204" pitchFamily="18" charset="0"/>
                          </a:rPr>
                        </m:ctrlPr>
                      </m:sSupPr>
                      <m:e>
                        <m:r>
                          <a:rPr lang="tr-TR" sz="1600" b="0" i="1" smtClean="0">
                            <a:effectLst>
                              <a:glow rad="101600">
                                <a:schemeClr val="bg1">
                                  <a:alpha val="60000"/>
                                </a:schemeClr>
                              </a:glow>
                            </a:effectLst>
                            <a:latin typeface="Cambria Math" panose="02040503050406030204" pitchFamily="18" charset="0"/>
                          </a:rPr>
                          <m:t>3</m:t>
                        </m:r>
                        <m:r>
                          <a:rPr lang="tr-TR" sz="1600" b="0" i="1" smtClean="0">
                            <a:effectLst>
                              <a:glow rad="101600">
                                <a:schemeClr val="bg1">
                                  <a:alpha val="60000"/>
                                </a:schemeClr>
                              </a:glow>
                            </a:effectLst>
                            <a:latin typeface="Cambria Math"/>
                          </a:rPr>
                          <m:t>0</m:t>
                        </m:r>
                      </m:e>
                      <m:sup>
                        <m:r>
                          <a:rPr lang="tr-TR" sz="1600" b="0" i="1" smtClean="0">
                            <a:effectLst>
                              <a:glow rad="101600">
                                <a:schemeClr val="bg1">
                                  <a:alpha val="60000"/>
                                </a:schemeClr>
                              </a:glow>
                            </a:effectLst>
                            <a:latin typeface="Cambria Math"/>
                          </a:rPr>
                          <m:t>0</m:t>
                        </m:r>
                      </m:sup>
                    </m:sSup>
                  </m:oMath>
                </a14:m>
                <a:r>
                  <a:rPr lang="tr-TR" sz="1600" dirty="0">
                    <a:effectLst>
                      <a:glow rad="101600">
                        <a:schemeClr val="bg1">
                          <a:alpha val="60000"/>
                        </a:schemeClr>
                      </a:glow>
                    </a:effectLst>
                  </a:rPr>
                  <a:t> açı yapmaktadır. </a:t>
                </a:r>
              </a:p>
              <a:p>
                <a:pPr>
                  <a:lnSpc>
                    <a:spcPct val="150000"/>
                  </a:lnSpc>
                </a:pPr>
                <a:r>
                  <a:rPr lang="tr-TR" sz="1600" dirty="0">
                    <a:effectLst>
                      <a:glow rad="101600">
                        <a:schemeClr val="bg1">
                          <a:alpha val="60000"/>
                        </a:schemeClr>
                      </a:glow>
                    </a:effectLst>
                  </a:rPr>
                  <a:t>a-) </a:t>
                </a:r>
                <a14:m>
                  <m:oMath xmlns:m="http://schemas.openxmlformats.org/officeDocument/2006/math">
                    <m:acc>
                      <m:accPr>
                        <m:chr m:val="⃗"/>
                        <m:ctrlPr>
                          <a:rPr lang="tr-TR" sz="1600" i="1" smtClean="0">
                            <a:effectLst>
                              <a:glow rad="101600">
                                <a:schemeClr val="bg1">
                                  <a:alpha val="60000"/>
                                </a:schemeClr>
                              </a:glow>
                            </a:effectLst>
                            <a:latin typeface="Cambria Math" panose="02040503050406030204" pitchFamily="18" charset="0"/>
                          </a:rPr>
                        </m:ctrlPr>
                      </m:accPr>
                      <m:e>
                        <m:r>
                          <a:rPr lang="tr-TR" sz="1600" b="0" i="1" smtClean="0">
                            <a:effectLst>
                              <a:glow rad="101600">
                                <a:schemeClr val="bg1">
                                  <a:alpha val="60000"/>
                                </a:schemeClr>
                              </a:glow>
                            </a:effectLst>
                            <a:latin typeface="Cambria Math" panose="02040503050406030204" pitchFamily="18" charset="0"/>
                          </a:rPr>
                          <m:t>𝑉</m:t>
                        </m:r>
                      </m:e>
                    </m:acc>
                    <m:r>
                      <a:rPr lang="tr-TR" sz="1600" b="0" i="0" smtClean="0">
                        <a:effectLst>
                          <a:glow rad="101600">
                            <a:schemeClr val="bg1">
                              <a:alpha val="60000"/>
                            </a:schemeClr>
                          </a:glow>
                        </a:effectLst>
                        <a:latin typeface="Cambria Math" panose="02040503050406030204" pitchFamily="18" charset="0"/>
                      </a:rPr>
                      <m:t>′</m:t>
                    </m:r>
                  </m:oMath>
                </a14:m>
                <a:r>
                  <a:rPr lang="tr-TR" sz="1600" dirty="0">
                    <a:effectLst>
                      <a:glow rad="101600">
                        <a:schemeClr val="bg1">
                          <a:alpha val="60000"/>
                        </a:schemeClr>
                      </a:glow>
                    </a:effectLst>
                  </a:rPr>
                  <a:t>yi elde ediniz. (V’nin vektörel ifadesini bulunuz.)</a:t>
                </a:r>
              </a:p>
              <a:p>
                <a:pPr>
                  <a:lnSpc>
                    <a:spcPct val="150000"/>
                  </a:lnSpc>
                </a:pPr>
                <a:r>
                  <a:rPr lang="tr-TR" sz="1600" dirty="0">
                    <a:effectLst>
                      <a:glow rad="101600">
                        <a:schemeClr val="bg1">
                          <a:alpha val="60000"/>
                        </a:schemeClr>
                      </a:glow>
                    </a:effectLst>
                  </a:rPr>
                  <a:t>b-) </a:t>
                </a:r>
                <a14:m>
                  <m:oMath xmlns:m="http://schemas.openxmlformats.org/officeDocument/2006/math">
                    <m:acc>
                      <m:accPr>
                        <m:chr m:val="⃗"/>
                        <m:ctrlPr>
                          <a:rPr lang="tr-TR" sz="1600" i="1">
                            <a:effectLst>
                              <a:glow rad="101600">
                                <a:schemeClr val="bg1">
                                  <a:alpha val="60000"/>
                                </a:schemeClr>
                              </a:glow>
                            </a:effectLst>
                            <a:latin typeface="Cambria Math" panose="02040503050406030204" pitchFamily="18" charset="0"/>
                          </a:rPr>
                        </m:ctrlPr>
                      </m:accPr>
                      <m:e>
                        <m:r>
                          <a:rPr lang="tr-TR" sz="1600" i="1">
                            <a:effectLst>
                              <a:glow rad="101600">
                                <a:schemeClr val="bg1">
                                  <a:alpha val="60000"/>
                                </a:schemeClr>
                              </a:glow>
                            </a:effectLst>
                            <a:latin typeface="Cambria Math" panose="02040503050406030204" pitchFamily="18" charset="0"/>
                          </a:rPr>
                          <m:t>𝑉</m:t>
                        </m:r>
                      </m:e>
                    </m:acc>
                  </m:oMath>
                </a14:m>
                <a:r>
                  <a:rPr lang="tr-TR" sz="1600" dirty="0">
                    <a:effectLst>
                      <a:glow rad="101600">
                        <a:schemeClr val="bg1">
                          <a:alpha val="60000"/>
                        </a:schemeClr>
                      </a:glow>
                    </a:effectLst>
                  </a:rPr>
                  <a:t> ile aynı doğrultudaki birim vektörü elde ediniz (</a:t>
                </a:r>
                <a14:m>
                  <m:oMath xmlns:m="http://schemas.openxmlformats.org/officeDocument/2006/math">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n</m:t>
                        </m:r>
                      </m:e>
                    </m:acc>
                  </m:oMath>
                </a14:m>
                <a:r>
                  <a:rPr lang="tr-TR" sz="1600" dirty="0">
                    <a:effectLst>
                      <a:glow rad="101600">
                        <a:schemeClr val="bg1">
                          <a:alpha val="60000"/>
                        </a:schemeClr>
                      </a:glow>
                    </a:effectLst>
                  </a:rPr>
                  <a:t>).</a:t>
                </a:r>
              </a:p>
            </p:txBody>
          </p:sp>
        </mc:Choice>
        <mc:Fallback xmlns="">
          <p:sp>
            <p:nvSpPr>
              <p:cNvPr id="3" name="Metin kutusu 2"/>
              <p:cNvSpPr txBox="1">
                <a:spLocks noRot="1" noChangeAspect="1" noMove="1" noResize="1" noEditPoints="1" noAdjustHandles="1" noChangeArrowheads="1" noChangeShapeType="1" noTextEdit="1"/>
              </p:cNvSpPr>
              <p:nvPr/>
            </p:nvSpPr>
            <p:spPr>
              <a:xfrm>
                <a:off x="347128" y="188640"/>
                <a:ext cx="5016960" cy="2022798"/>
              </a:xfrm>
              <a:prstGeom prst="rect">
                <a:avLst/>
              </a:prstGeom>
              <a:blipFill>
                <a:blip r:embed="rId5"/>
                <a:stretch>
                  <a:fillRect l="-1458" r="-2187" b="-5120"/>
                </a:stretch>
              </a:blipFill>
            </p:spPr>
            <p:txBody>
              <a:bodyPr/>
              <a:lstStyle/>
              <a:p>
                <a:r>
                  <a:rPr lang="tr-TR">
                    <a:noFill/>
                  </a:rPr>
                  <a:t> </a:t>
                </a:r>
              </a:p>
            </p:txBody>
          </p:sp>
        </mc:Fallback>
      </mc:AlternateContent>
      <p:sp>
        <p:nvSpPr>
          <p:cNvPr id="4" name="Metin kutusu 3"/>
          <p:cNvSpPr txBox="1"/>
          <p:nvPr/>
        </p:nvSpPr>
        <p:spPr>
          <a:xfrm>
            <a:off x="408309" y="2492896"/>
            <a:ext cx="5156585" cy="338554"/>
          </a:xfrm>
          <a:prstGeom prst="rect">
            <a:avLst/>
          </a:prstGeom>
          <a:noFill/>
        </p:spPr>
        <p:txBody>
          <a:bodyPr wrap="square" rtlCol="0">
            <a:spAutoFit/>
          </a:bodyPr>
          <a:lstStyle/>
          <a:p>
            <a:r>
              <a:rPr lang="tr-TR" sz="1600" b="1" dirty="0">
                <a:effectLst>
                  <a:glow rad="101600">
                    <a:schemeClr val="bg1">
                      <a:alpha val="60000"/>
                    </a:schemeClr>
                  </a:glow>
                </a:effectLst>
              </a:rPr>
              <a:t>Çözüm</a:t>
            </a:r>
            <a:r>
              <a:rPr lang="tr-TR" sz="1600" dirty="0">
                <a:effectLst>
                  <a:glow rad="101600">
                    <a:schemeClr val="bg1">
                      <a:alpha val="60000"/>
                    </a:schemeClr>
                  </a:glow>
                </a:effectLst>
              </a:rPr>
              <a:t>: </a:t>
            </a:r>
          </a:p>
        </p:txBody>
      </p:sp>
      <p:cxnSp>
        <p:nvCxnSpPr>
          <p:cNvPr id="7" name="Düz Ok Bağlayıcısı 6"/>
          <p:cNvCxnSpPr/>
          <p:nvPr/>
        </p:nvCxnSpPr>
        <p:spPr>
          <a:xfrm>
            <a:off x="1730167" y="4727484"/>
            <a:ext cx="2861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2132869" y="5576766"/>
            <a:ext cx="4673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9" name="Picture 1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273"/>
          <a:stretch/>
        </p:blipFill>
        <p:spPr bwMode="auto">
          <a:xfrm>
            <a:off x="5879600" y="3335191"/>
            <a:ext cx="2918078" cy="2205309"/>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ltbilgi Yer Tutucusu 9"/>
          <p:cNvSpPr>
            <a:spLocks noGrp="1"/>
          </p:cNvSpPr>
          <p:nvPr>
            <p:ph type="ftr" sz="quarter" idx="11"/>
          </p:nvPr>
        </p:nvSpPr>
        <p:spPr/>
        <p:txBody>
          <a:bodyPr/>
          <a:lstStyle/>
          <a:p>
            <a:r>
              <a:rPr lang="tr-TR"/>
              <a:t>Dr. Ali Tekin GÜNER - BİYOMEKANİK</a:t>
            </a:r>
          </a:p>
        </p:txBody>
      </p:sp>
      <p:sp>
        <p:nvSpPr>
          <p:cNvPr id="11" name="Slayt Numarası Yer Tutucusu 10"/>
          <p:cNvSpPr>
            <a:spLocks noGrp="1"/>
          </p:cNvSpPr>
          <p:nvPr>
            <p:ph type="sldNum" sz="quarter" idx="12"/>
          </p:nvPr>
        </p:nvSpPr>
        <p:spPr/>
        <p:txBody>
          <a:bodyPr/>
          <a:lstStyle/>
          <a:p>
            <a:fld id="{60FF87A7-9A7A-4B3D-9625-8440EC4947F9}" type="slidenum">
              <a:rPr lang="tr-TR" smtClean="0"/>
              <a:pPr/>
              <a:t>62</a:t>
            </a:fld>
            <a:endParaRPr lang="tr-TR"/>
          </a:p>
        </p:txBody>
      </p:sp>
      <p:sp>
        <p:nvSpPr>
          <p:cNvPr id="14" name="Sağ Ayraç 13"/>
          <p:cNvSpPr/>
          <p:nvPr/>
        </p:nvSpPr>
        <p:spPr>
          <a:xfrm>
            <a:off x="3499853" y="3014364"/>
            <a:ext cx="226052" cy="10273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effectLst>
                <a:glow rad="101600">
                  <a:schemeClr val="bg1">
                    <a:alpha val="60000"/>
                  </a:schemeClr>
                </a:glow>
              </a:effectLst>
            </a:endParaRPr>
          </a:p>
        </p:txBody>
      </p:sp>
      <mc:AlternateContent xmlns:mc="http://schemas.openxmlformats.org/markup-compatibility/2006" xmlns:a14="http://schemas.microsoft.com/office/drawing/2010/main">
        <mc:Choice Requires="a14">
          <p:sp>
            <p:nvSpPr>
              <p:cNvPr id="20" name="Dikdörtgen 19"/>
              <p:cNvSpPr/>
              <p:nvPr/>
            </p:nvSpPr>
            <p:spPr>
              <a:xfrm>
                <a:off x="436716" y="2938416"/>
                <a:ext cx="3104403" cy="396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sz="1600" i="1" smtClean="0">
                              <a:effectLst>
                                <a:glow rad="101600">
                                  <a:schemeClr val="bg1">
                                    <a:alpha val="60000"/>
                                  </a:schemeClr>
                                </a:glow>
                              </a:effectLst>
                              <a:latin typeface="Cambria Math" panose="02040503050406030204" pitchFamily="18" charset="0"/>
                              <a:ea typeface="Cambria Math" panose="02040503050406030204" pitchFamily="18" charset="0"/>
                            </a:rPr>
                          </m:ctrlPr>
                        </m:sSubPr>
                        <m:e>
                          <m:r>
                            <m:rPr>
                              <m:sty m:val="p"/>
                            </m:rPr>
                            <a:rPr lang="tr-TR" sz="1600">
                              <a:effectLst>
                                <a:glow rad="101600">
                                  <a:schemeClr val="bg1">
                                    <a:alpha val="60000"/>
                                  </a:schemeClr>
                                </a:glow>
                              </a:effectLst>
                              <a:latin typeface="Cambria Math" panose="02040503050406030204" pitchFamily="18" charset="0"/>
                              <a:ea typeface="Cambria Math" panose="02040503050406030204" pitchFamily="18" charset="0"/>
                            </a:rPr>
                            <m:t>V</m:t>
                          </m:r>
                        </m:e>
                        <m:sub>
                          <m:r>
                            <m:rPr>
                              <m:sty m:val="p"/>
                            </m:rPr>
                            <a:rPr lang="tr-TR" sz="1600">
                              <a:effectLst>
                                <a:glow rad="101600">
                                  <a:schemeClr val="bg1">
                                    <a:alpha val="60000"/>
                                  </a:schemeClr>
                                </a:glow>
                              </a:effectLst>
                              <a:latin typeface="Cambria Math" panose="02040503050406030204" pitchFamily="18" charset="0"/>
                              <a:ea typeface="Cambria Math" panose="02040503050406030204" pitchFamily="18" charset="0"/>
                            </a:rPr>
                            <m:t>x</m:t>
                          </m:r>
                        </m:sub>
                      </m:sSub>
                      <m:r>
                        <a:rPr lang="tr-TR" sz="1600" b="0" i="1" smtClean="0">
                          <a:effectLst>
                            <a:glow rad="101600">
                              <a:schemeClr val="bg1">
                                <a:alpha val="60000"/>
                              </a:schemeClr>
                            </a:glow>
                          </a:effectLst>
                          <a:latin typeface="Cambria Math" panose="02040503050406030204" pitchFamily="18" charset="0"/>
                          <a:ea typeface="Cambria Math" panose="02040503050406030204" pitchFamily="18" charset="0"/>
                        </a:rPr>
                        <m:t>=</m:t>
                      </m:r>
                      <m:func>
                        <m:funcPr>
                          <m:ctrlPr>
                            <a:rPr lang="tr-TR" sz="1600" i="1" smtClean="0">
                              <a:effectLst>
                                <a:glow rad="101600">
                                  <a:schemeClr val="bg1">
                                    <a:alpha val="60000"/>
                                  </a:schemeClr>
                                </a:glow>
                              </a:effectLst>
                              <a:latin typeface="Cambria Math" panose="02040503050406030204" pitchFamily="18" charset="0"/>
                            </a:rPr>
                          </m:ctrlPr>
                        </m:funcPr>
                        <m:fName>
                          <m:d>
                            <m:dPr>
                              <m:begChr m:val="|"/>
                              <m:endChr m:val="|"/>
                              <m:ctrlPr>
                                <a:rPr lang="tr-TR" sz="1600" i="1">
                                  <a:effectLst>
                                    <a:glow rad="101600">
                                      <a:schemeClr val="bg1">
                                        <a:alpha val="60000"/>
                                      </a:schemeClr>
                                    </a:glow>
                                  </a:effectLst>
                                  <a:latin typeface="Cambria Math" panose="02040503050406030204" pitchFamily="18" charset="0"/>
                                </a:rPr>
                              </m:ctrlPr>
                            </m:dPr>
                            <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V</m:t>
                                  </m:r>
                                </m:e>
                              </m:acc>
                            </m:e>
                          </m:d>
                          <m:r>
                            <m:rPr>
                              <m:sty m:val="p"/>
                            </m:rPr>
                            <a:rPr lang="tr-TR" sz="1600" i="0" smtClean="0">
                              <a:effectLst>
                                <a:glow rad="101600">
                                  <a:schemeClr val="bg1">
                                    <a:alpha val="60000"/>
                                  </a:schemeClr>
                                </a:glow>
                              </a:effectLst>
                              <a:latin typeface="Cambria Math" panose="02040503050406030204" pitchFamily="18" charset="0"/>
                            </a:rPr>
                            <m:t>cos</m:t>
                          </m:r>
                        </m:fName>
                        <m:e>
                          <m:r>
                            <m:rPr>
                              <m:sty m:val="p"/>
                            </m:rPr>
                            <a:rPr lang="tr-TR" sz="1600">
                              <a:effectLst>
                                <a:glow rad="101600">
                                  <a:schemeClr val="bg1">
                                    <a:alpha val="60000"/>
                                  </a:schemeClr>
                                </a:glow>
                              </a:effectLst>
                              <a:latin typeface="Cambria Math" panose="02040503050406030204" pitchFamily="18" charset="0"/>
                              <a:ea typeface="Cambria Math" panose="02040503050406030204" pitchFamily="18" charset="0"/>
                            </a:rPr>
                            <m:t>θ</m:t>
                          </m:r>
                        </m:e>
                      </m:func>
                      <m:r>
                        <a:rPr lang="tr-TR" sz="1600" b="0" i="0" smtClean="0">
                          <a:effectLst>
                            <a:glow rad="101600">
                              <a:schemeClr val="bg1">
                                <a:alpha val="60000"/>
                              </a:schemeClr>
                            </a:glow>
                          </a:effectLst>
                          <a:latin typeface="Cambria Math" panose="02040503050406030204" pitchFamily="18" charset="0"/>
                        </a:rPr>
                        <m:t>    </m:t>
                      </m:r>
                      <m:r>
                        <a:rPr lang="tr-TR" sz="1600" b="0" i="1" smtClean="0">
                          <a:effectLst>
                            <a:glow rad="101600">
                              <a:schemeClr val="bg1">
                                <a:alpha val="60000"/>
                              </a:schemeClr>
                            </a:glow>
                          </a:effectLst>
                          <a:latin typeface="Cambria Math" panose="02040503050406030204" pitchFamily="18" charset="0"/>
                        </a:rPr>
                        <m:t>,  </m:t>
                      </m:r>
                      <m:sSub>
                        <m:sSubPr>
                          <m:ctrlPr>
                            <a:rPr lang="tr-TR" sz="1600" i="1">
                              <a:effectLst>
                                <a:glow rad="101600">
                                  <a:schemeClr val="bg1">
                                    <a:alpha val="60000"/>
                                  </a:schemeClr>
                                </a:glow>
                              </a:effectLst>
                              <a:latin typeface="Cambria Math" panose="02040503050406030204" pitchFamily="18" charset="0"/>
                              <a:ea typeface="Cambria Math" panose="02040503050406030204" pitchFamily="18" charset="0"/>
                            </a:rPr>
                          </m:ctrlPr>
                        </m:sSubPr>
                        <m:e>
                          <m:r>
                            <m:rPr>
                              <m:sty m:val="p"/>
                            </m:rPr>
                            <a:rPr lang="tr-TR" sz="1600">
                              <a:effectLst>
                                <a:glow rad="101600">
                                  <a:schemeClr val="bg1">
                                    <a:alpha val="60000"/>
                                  </a:schemeClr>
                                </a:glow>
                              </a:effectLst>
                              <a:latin typeface="Cambria Math" panose="02040503050406030204" pitchFamily="18" charset="0"/>
                              <a:ea typeface="Cambria Math" panose="02040503050406030204" pitchFamily="18" charset="0"/>
                            </a:rPr>
                            <m:t>V</m:t>
                          </m:r>
                        </m:e>
                        <m:sub>
                          <m:r>
                            <m:rPr>
                              <m:sty m:val="p"/>
                            </m:rP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y</m:t>
                          </m:r>
                        </m:sub>
                      </m:sSub>
                      <m:r>
                        <a:rPr lang="tr-TR" sz="1600" i="1">
                          <a:effectLst>
                            <a:glow rad="101600">
                              <a:schemeClr val="bg1">
                                <a:alpha val="60000"/>
                              </a:schemeClr>
                            </a:glow>
                          </a:effectLst>
                          <a:latin typeface="Cambria Math" panose="02040503050406030204" pitchFamily="18" charset="0"/>
                          <a:ea typeface="Cambria Math" panose="02040503050406030204" pitchFamily="18" charset="0"/>
                        </a:rPr>
                        <m:t>=</m:t>
                      </m:r>
                      <m:func>
                        <m:funcPr>
                          <m:ctrlPr>
                            <a:rPr lang="tr-TR" sz="1600" i="1">
                              <a:effectLst>
                                <a:glow rad="101600">
                                  <a:schemeClr val="bg1">
                                    <a:alpha val="60000"/>
                                  </a:schemeClr>
                                </a:glow>
                              </a:effectLst>
                              <a:latin typeface="Cambria Math" panose="02040503050406030204" pitchFamily="18" charset="0"/>
                            </a:rPr>
                          </m:ctrlPr>
                        </m:funcPr>
                        <m:fName>
                          <m:d>
                            <m:dPr>
                              <m:begChr m:val="|"/>
                              <m:endChr m:val="|"/>
                              <m:ctrlPr>
                                <a:rPr lang="tr-TR" sz="1600" i="1">
                                  <a:effectLst>
                                    <a:glow rad="101600">
                                      <a:schemeClr val="bg1">
                                        <a:alpha val="60000"/>
                                      </a:schemeClr>
                                    </a:glow>
                                  </a:effectLst>
                                  <a:latin typeface="Cambria Math" panose="02040503050406030204" pitchFamily="18" charset="0"/>
                                </a:rPr>
                              </m:ctrlPr>
                            </m:dPr>
                            <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V</m:t>
                                  </m:r>
                                </m:e>
                              </m:acc>
                            </m:e>
                          </m:d>
                          <m:r>
                            <m:rPr>
                              <m:sty m:val="p"/>
                            </m:rPr>
                            <a:rPr lang="tr-TR" sz="1600" b="0" i="0" smtClean="0">
                              <a:effectLst>
                                <a:glow rad="101600">
                                  <a:schemeClr val="bg1">
                                    <a:alpha val="60000"/>
                                  </a:schemeClr>
                                </a:glow>
                              </a:effectLst>
                              <a:latin typeface="Cambria Math" panose="02040503050406030204" pitchFamily="18" charset="0"/>
                            </a:rPr>
                            <m:t>sin</m:t>
                          </m:r>
                        </m:fName>
                        <m:e>
                          <m:r>
                            <m:rPr>
                              <m:sty m:val="p"/>
                            </m:rPr>
                            <a:rPr lang="el-GR" sz="1600" i="1" smtClean="0">
                              <a:effectLst>
                                <a:glow rad="101600">
                                  <a:schemeClr val="bg1">
                                    <a:alpha val="60000"/>
                                  </a:schemeClr>
                                </a:glow>
                              </a:effectLst>
                              <a:latin typeface="Cambria Math" panose="02040503050406030204" pitchFamily="18" charset="0"/>
                              <a:ea typeface="Cambria Math" panose="02040503050406030204" pitchFamily="18" charset="0"/>
                            </a:rPr>
                            <m:t>θ</m:t>
                          </m:r>
                        </m:e>
                      </m:func>
                    </m:oMath>
                  </m:oMathPara>
                </a14:m>
                <a:endParaRPr lang="tr-TR" sz="2000" dirty="0">
                  <a:effectLst>
                    <a:glow rad="101600">
                      <a:schemeClr val="bg1">
                        <a:alpha val="60000"/>
                      </a:schemeClr>
                    </a:glow>
                  </a:effectLst>
                </a:endParaRPr>
              </a:p>
            </p:txBody>
          </p:sp>
        </mc:Choice>
        <mc:Fallback xmlns="">
          <p:sp>
            <p:nvSpPr>
              <p:cNvPr id="20" name="Dikdörtgen 19"/>
              <p:cNvSpPr>
                <a:spLocks noRot="1" noChangeAspect="1" noMove="1" noResize="1" noEditPoints="1" noAdjustHandles="1" noChangeArrowheads="1" noChangeShapeType="1" noTextEdit="1"/>
              </p:cNvSpPr>
              <p:nvPr/>
            </p:nvSpPr>
            <p:spPr>
              <a:xfrm>
                <a:off x="436716" y="2938416"/>
                <a:ext cx="3104403" cy="396775"/>
              </a:xfrm>
              <a:prstGeom prst="rect">
                <a:avLst/>
              </a:prstGeom>
              <a:blipFill>
                <a:blip r:embed="rId7"/>
                <a:stretch>
                  <a:fillRect l="-786" r="-589" b="-1076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Dikdörtgen 20"/>
              <p:cNvSpPr/>
              <p:nvPr/>
            </p:nvSpPr>
            <p:spPr>
              <a:xfrm>
                <a:off x="1153696" y="2420888"/>
                <a:ext cx="1865758" cy="4386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tr-TR" i="1" smtClean="0">
                              <a:effectLst>
                                <a:glow rad="101600">
                                  <a:schemeClr val="bg1">
                                    <a:alpha val="60000"/>
                                  </a:schemeClr>
                                </a:glow>
                              </a:effectLst>
                              <a:latin typeface="Cambria Math" panose="02040503050406030204" pitchFamily="18" charset="0"/>
                            </a:rPr>
                          </m:ctrlPr>
                        </m:accPr>
                        <m:e>
                          <m:r>
                            <m:rPr>
                              <m:sty m:val="p"/>
                            </m:rPr>
                            <a:rPr lang="tr-TR" b="0" i="0" smtClean="0">
                              <a:effectLst>
                                <a:glow rad="101600">
                                  <a:schemeClr val="bg1">
                                    <a:alpha val="60000"/>
                                  </a:schemeClr>
                                </a:glow>
                              </a:effectLst>
                              <a:latin typeface="Cambria Math" panose="02040503050406030204" pitchFamily="18" charset="0"/>
                            </a:rPr>
                            <m:t>V</m:t>
                          </m:r>
                        </m:e>
                      </m:acc>
                      <m:r>
                        <a:rPr lang="tr-TR" b="0" i="0">
                          <a:effectLst>
                            <a:glow rad="101600">
                              <a:schemeClr val="bg1">
                                <a:alpha val="60000"/>
                              </a:schemeClr>
                            </a:glow>
                          </a:effectLst>
                          <a:latin typeface="Cambria Math" panose="02040503050406030204" pitchFamily="18" charset="0"/>
                        </a:rPr>
                        <m:t>=</m:t>
                      </m:r>
                      <m:sSub>
                        <m:sSubPr>
                          <m:ctrlPr>
                            <a:rPr lang="tr-TR" i="1">
                              <a:effectLst>
                                <a:glow rad="101600">
                                  <a:schemeClr val="bg1">
                                    <a:alpha val="60000"/>
                                  </a:schemeClr>
                                </a:glow>
                              </a:effectLst>
                              <a:latin typeface="Cambria Math" panose="02040503050406030204" pitchFamily="18" charset="0"/>
                            </a:rPr>
                          </m:ctrlPr>
                        </m:sSubPr>
                        <m:e>
                          <m:r>
                            <m:rPr>
                              <m:sty m:val="p"/>
                            </m:rPr>
                            <a:rPr lang="tr-TR" b="0" i="0">
                              <a:effectLst>
                                <a:glow rad="101600">
                                  <a:schemeClr val="bg1">
                                    <a:alpha val="60000"/>
                                  </a:schemeClr>
                                </a:glow>
                              </a:effectLst>
                              <a:latin typeface="Cambria Math" panose="02040503050406030204" pitchFamily="18" charset="0"/>
                            </a:rPr>
                            <m:t>V</m:t>
                          </m:r>
                        </m:e>
                        <m:sub>
                          <m:r>
                            <m:rPr>
                              <m:sty m:val="p"/>
                            </m:rPr>
                            <a:rPr lang="tr-TR" b="0" i="0">
                              <a:effectLst>
                                <a:glow rad="101600">
                                  <a:schemeClr val="bg1">
                                    <a:alpha val="60000"/>
                                  </a:schemeClr>
                                </a:glow>
                              </a:effectLst>
                              <a:latin typeface="Cambria Math" panose="02040503050406030204" pitchFamily="18" charset="0"/>
                            </a:rPr>
                            <m:t>x</m:t>
                          </m:r>
                        </m:sub>
                      </m:sSub>
                      <m:acc>
                        <m:accPr>
                          <m:chr m:val="⃗"/>
                          <m:ctrlPr>
                            <a:rPr lang="tr-TR" i="1">
                              <a:effectLst>
                                <a:glow rad="101600">
                                  <a:schemeClr val="bg1">
                                    <a:alpha val="60000"/>
                                  </a:schemeClr>
                                </a:glow>
                              </a:effectLst>
                              <a:latin typeface="Cambria Math" panose="02040503050406030204" pitchFamily="18" charset="0"/>
                            </a:rPr>
                          </m:ctrlPr>
                        </m:accPr>
                        <m:e>
                          <m:r>
                            <m:rPr>
                              <m:sty m:val="p"/>
                            </m:rPr>
                            <a:rPr lang="tr-TR" b="0" i="0">
                              <a:effectLst>
                                <a:glow rad="101600">
                                  <a:schemeClr val="bg1">
                                    <a:alpha val="60000"/>
                                  </a:schemeClr>
                                </a:glow>
                              </a:effectLst>
                              <a:latin typeface="Cambria Math" panose="02040503050406030204" pitchFamily="18" charset="0"/>
                            </a:rPr>
                            <m:t>i</m:t>
                          </m:r>
                          <m:r>
                            <a:rPr lang="tr-TR" b="0" i="0" smtClean="0">
                              <a:effectLst>
                                <a:glow rad="101600">
                                  <a:schemeClr val="bg1">
                                    <a:alpha val="60000"/>
                                  </a:schemeClr>
                                </a:glow>
                              </a:effectLst>
                              <a:latin typeface="Cambria Math" panose="02040503050406030204" pitchFamily="18" charset="0"/>
                            </a:rPr>
                            <m:t> </m:t>
                          </m:r>
                        </m:e>
                      </m:acc>
                      <m:r>
                        <a:rPr lang="tr-TR" b="0" i="0">
                          <a:effectLst>
                            <a:glow rad="101600">
                              <a:schemeClr val="bg1">
                                <a:alpha val="60000"/>
                              </a:schemeClr>
                            </a:glow>
                          </a:effectLst>
                          <a:latin typeface="Cambria Math" panose="02040503050406030204" pitchFamily="18" charset="0"/>
                        </a:rPr>
                        <m:t>+</m:t>
                      </m:r>
                      <m:sSub>
                        <m:sSubPr>
                          <m:ctrlPr>
                            <a:rPr lang="tr-TR" i="1">
                              <a:effectLst>
                                <a:glow rad="101600">
                                  <a:schemeClr val="bg1">
                                    <a:alpha val="60000"/>
                                  </a:schemeClr>
                                </a:glow>
                              </a:effectLst>
                              <a:latin typeface="Cambria Math" panose="02040503050406030204" pitchFamily="18" charset="0"/>
                            </a:rPr>
                          </m:ctrlPr>
                        </m:sSubPr>
                        <m:e>
                          <m:r>
                            <m:rPr>
                              <m:sty m:val="p"/>
                            </m:rPr>
                            <a:rPr lang="tr-TR" b="0" i="0">
                              <a:effectLst>
                                <a:glow rad="101600">
                                  <a:schemeClr val="bg1">
                                    <a:alpha val="60000"/>
                                  </a:schemeClr>
                                </a:glow>
                              </a:effectLst>
                              <a:latin typeface="Cambria Math" panose="02040503050406030204" pitchFamily="18" charset="0"/>
                            </a:rPr>
                            <m:t>V</m:t>
                          </m:r>
                        </m:e>
                        <m:sub>
                          <m:r>
                            <m:rPr>
                              <m:sty m:val="p"/>
                            </m:rPr>
                            <a:rPr lang="tr-TR" b="0" i="0" smtClean="0">
                              <a:effectLst>
                                <a:glow rad="101600">
                                  <a:schemeClr val="bg1">
                                    <a:alpha val="60000"/>
                                  </a:schemeClr>
                                </a:glow>
                              </a:effectLst>
                              <a:latin typeface="Cambria Math" panose="02040503050406030204" pitchFamily="18" charset="0"/>
                            </a:rPr>
                            <m:t>y</m:t>
                          </m:r>
                        </m:sub>
                      </m:sSub>
                      <m:acc>
                        <m:accPr>
                          <m:chr m:val="⃗"/>
                          <m:ctrlPr>
                            <a:rPr lang="tr-TR" i="1">
                              <a:effectLst>
                                <a:glow rad="101600">
                                  <a:schemeClr val="bg1">
                                    <a:alpha val="60000"/>
                                  </a:schemeClr>
                                </a:glow>
                              </a:effectLst>
                              <a:latin typeface="Cambria Math" panose="02040503050406030204" pitchFamily="18" charset="0"/>
                            </a:rPr>
                          </m:ctrlPr>
                        </m:accPr>
                        <m:e>
                          <m:r>
                            <m:rPr>
                              <m:sty m:val="p"/>
                            </m:rPr>
                            <a:rPr lang="tr-TR" b="0" i="0">
                              <a:effectLst>
                                <a:glow rad="101600">
                                  <a:schemeClr val="bg1">
                                    <a:alpha val="60000"/>
                                  </a:schemeClr>
                                </a:glow>
                              </a:effectLst>
                              <a:latin typeface="Cambria Math" panose="02040503050406030204" pitchFamily="18" charset="0"/>
                            </a:rPr>
                            <m:t>j</m:t>
                          </m:r>
                          <m:r>
                            <a:rPr lang="tr-TR" b="0" i="0" smtClean="0">
                              <a:effectLst>
                                <a:glow rad="101600">
                                  <a:schemeClr val="bg1">
                                    <a:alpha val="60000"/>
                                  </a:schemeClr>
                                </a:glow>
                              </a:effectLst>
                              <a:latin typeface="Cambria Math" panose="02040503050406030204" pitchFamily="18" charset="0"/>
                            </a:rPr>
                            <m:t> </m:t>
                          </m:r>
                        </m:e>
                      </m:acc>
                    </m:oMath>
                  </m:oMathPara>
                </a14:m>
                <a:endParaRPr lang="tr-TR" dirty="0">
                  <a:effectLst>
                    <a:glow rad="101600">
                      <a:schemeClr val="bg1">
                        <a:alpha val="60000"/>
                      </a:schemeClr>
                    </a:glow>
                  </a:effectLst>
                </a:endParaRPr>
              </a:p>
            </p:txBody>
          </p:sp>
        </mc:Choice>
        <mc:Fallback xmlns="">
          <p:sp>
            <p:nvSpPr>
              <p:cNvPr id="21" name="Dikdörtgen 20"/>
              <p:cNvSpPr>
                <a:spLocks noRot="1" noChangeAspect="1" noMove="1" noResize="1" noEditPoints="1" noAdjustHandles="1" noChangeArrowheads="1" noChangeShapeType="1" noTextEdit="1"/>
              </p:cNvSpPr>
              <p:nvPr/>
            </p:nvSpPr>
            <p:spPr>
              <a:xfrm>
                <a:off x="1153696" y="2420888"/>
                <a:ext cx="1865758" cy="438646"/>
              </a:xfrm>
              <a:prstGeom prst="rect">
                <a:avLst/>
              </a:prstGeom>
              <a:blipFill>
                <a:blip r:embed="rId8"/>
                <a:stretch>
                  <a:fillRect b="-1527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436716" y="3289169"/>
                <a:ext cx="2548518" cy="369332"/>
              </a:xfrm>
              <a:prstGeom prst="rect">
                <a:avLst/>
              </a:prstGeom>
            </p:spPr>
            <p:txBody>
              <a:bodyPr wrap="none">
                <a:spAutoFit/>
              </a:bodyPr>
              <a:lstStyle/>
              <a:p>
                <a14:m>
                  <m:oMath xmlns:m="http://schemas.openxmlformats.org/officeDocument/2006/math">
                    <m:sSub>
                      <m:sSubPr>
                        <m:ctrlPr>
                          <a:rPr lang="tr-TR" sz="1600" i="1" smtClean="0">
                            <a:effectLst>
                              <a:glow rad="101600">
                                <a:schemeClr val="bg1">
                                  <a:alpha val="60000"/>
                                </a:schemeClr>
                              </a:glow>
                            </a:effectLst>
                            <a:latin typeface="Cambria Math" panose="02040503050406030204" pitchFamily="18" charset="0"/>
                            <a:ea typeface="Cambria Math" panose="02040503050406030204" pitchFamily="18" charset="0"/>
                          </a:rPr>
                        </m:ctrlPr>
                      </m:sSubPr>
                      <m:e>
                        <m:r>
                          <m:rPr>
                            <m:sty m:val="p"/>
                          </m:rPr>
                          <a:rPr lang="tr-TR" sz="1600" i="0">
                            <a:effectLst>
                              <a:glow rad="101600">
                                <a:schemeClr val="bg1">
                                  <a:alpha val="60000"/>
                                </a:schemeClr>
                              </a:glow>
                            </a:effectLst>
                            <a:latin typeface="Cambria Math" panose="02040503050406030204" pitchFamily="18" charset="0"/>
                            <a:ea typeface="Cambria Math" panose="02040503050406030204" pitchFamily="18" charset="0"/>
                          </a:rPr>
                          <m:t>V</m:t>
                        </m:r>
                      </m:e>
                      <m:sub>
                        <m:r>
                          <m:rPr>
                            <m:sty m:val="p"/>
                          </m:rPr>
                          <a:rPr lang="tr-TR" sz="1600" i="0">
                            <a:effectLst>
                              <a:glow rad="101600">
                                <a:schemeClr val="bg1">
                                  <a:alpha val="60000"/>
                                </a:schemeClr>
                              </a:glow>
                            </a:effectLst>
                            <a:latin typeface="Cambria Math" panose="02040503050406030204" pitchFamily="18" charset="0"/>
                            <a:ea typeface="Cambria Math" panose="02040503050406030204" pitchFamily="18" charset="0"/>
                          </a:rPr>
                          <m:t>x</m:t>
                        </m:r>
                      </m:sub>
                    </m:sSub>
                    <m:r>
                      <a:rPr lang="tr-TR" sz="1600" i="0">
                        <a:effectLst>
                          <a:glow rad="101600">
                            <a:schemeClr val="bg1">
                              <a:alpha val="60000"/>
                            </a:schemeClr>
                          </a:glow>
                        </a:effectLst>
                        <a:latin typeface="Cambria Math" panose="02040503050406030204" pitchFamily="18" charset="0"/>
                        <a:ea typeface="Cambria Math" panose="02040503050406030204" pitchFamily="18" charset="0"/>
                      </a:rPr>
                      <m:t>=</m:t>
                    </m:r>
                    <m: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8.</m:t>
                    </m:r>
                    <m:r>
                      <m:rPr>
                        <m:sty m:val="p"/>
                      </m:rP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cos</m:t>
                    </m:r>
                    <m: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30=6,93 </m:t>
                    </m:r>
                  </m:oMath>
                </a14:m>
                <a:r>
                  <a:rPr lang="tr-TR" dirty="0">
                    <a:effectLst>
                      <a:glow rad="101600">
                        <a:schemeClr val="bg1">
                          <a:alpha val="60000"/>
                        </a:schemeClr>
                      </a:glow>
                    </a:effectLst>
                  </a:rPr>
                  <a:t>km/h</a:t>
                </a:r>
              </a:p>
            </p:txBody>
          </p:sp>
        </mc:Choice>
        <mc:Fallback xmlns="">
          <p:sp>
            <p:nvSpPr>
              <p:cNvPr id="6" name="Dikdörtgen 5"/>
              <p:cNvSpPr>
                <a:spLocks noRot="1" noChangeAspect="1" noMove="1" noResize="1" noEditPoints="1" noAdjustHandles="1" noChangeArrowheads="1" noChangeShapeType="1" noTextEdit="1"/>
              </p:cNvSpPr>
              <p:nvPr/>
            </p:nvSpPr>
            <p:spPr>
              <a:xfrm>
                <a:off x="436716" y="3289169"/>
                <a:ext cx="2548518" cy="369332"/>
              </a:xfrm>
              <a:prstGeom prst="rect">
                <a:avLst/>
              </a:prstGeom>
              <a:blipFill>
                <a:blip r:embed="rId9"/>
                <a:stretch>
                  <a:fillRect l="-957" t="-21667" r="-2871" b="-3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Dikdörtgen 23"/>
              <p:cNvSpPr/>
              <p:nvPr/>
            </p:nvSpPr>
            <p:spPr>
              <a:xfrm>
                <a:off x="436716" y="3666331"/>
                <a:ext cx="2256772" cy="369332"/>
              </a:xfrm>
              <a:prstGeom prst="rect">
                <a:avLst/>
              </a:prstGeom>
            </p:spPr>
            <p:txBody>
              <a:bodyPr wrap="none">
                <a:spAutoFit/>
              </a:bodyPr>
              <a:lstStyle/>
              <a:p>
                <a14:m>
                  <m:oMath xmlns:m="http://schemas.openxmlformats.org/officeDocument/2006/math">
                    <m:sSub>
                      <m:sSubPr>
                        <m:ctrlPr>
                          <a:rPr lang="tr-TR" sz="1600" i="1" smtClean="0">
                            <a:effectLst>
                              <a:glow rad="101600">
                                <a:schemeClr val="bg1">
                                  <a:alpha val="60000"/>
                                </a:schemeClr>
                              </a:glow>
                            </a:effectLst>
                            <a:latin typeface="Cambria Math" panose="02040503050406030204" pitchFamily="18" charset="0"/>
                            <a:ea typeface="Cambria Math" panose="02040503050406030204" pitchFamily="18" charset="0"/>
                          </a:rPr>
                        </m:ctrlPr>
                      </m:sSubPr>
                      <m:e>
                        <m:r>
                          <m:rPr>
                            <m:sty m:val="p"/>
                          </m:rPr>
                          <a:rPr lang="tr-TR" sz="1600" i="0">
                            <a:effectLst>
                              <a:glow rad="101600">
                                <a:schemeClr val="bg1">
                                  <a:alpha val="60000"/>
                                </a:schemeClr>
                              </a:glow>
                            </a:effectLst>
                            <a:latin typeface="Cambria Math" panose="02040503050406030204" pitchFamily="18" charset="0"/>
                            <a:ea typeface="Cambria Math" panose="02040503050406030204" pitchFamily="18" charset="0"/>
                          </a:rPr>
                          <m:t>V</m:t>
                        </m:r>
                      </m:e>
                      <m:sub>
                        <m:r>
                          <m:rPr>
                            <m:sty m:val="p"/>
                          </m:rP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y</m:t>
                        </m:r>
                      </m:sub>
                    </m:sSub>
                    <m:r>
                      <a:rPr lang="tr-TR" sz="1600" i="0">
                        <a:effectLst>
                          <a:glow rad="101600">
                            <a:schemeClr val="bg1">
                              <a:alpha val="60000"/>
                            </a:schemeClr>
                          </a:glow>
                        </a:effectLst>
                        <a:latin typeface="Cambria Math" panose="02040503050406030204" pitchFamily="18" charset="0"/>
                        <a:ea typeface="Cambria Math" panose="02040503050406030204" pitchFamily="18" charset="0"/>
                      </a:rPr>
                      <m:t>=</m:t>
                    </m:r>
                    <m: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8.</m:t>
                    </m:r>
                    <m:r>
                      <m:rPr>
                        <m:sty m:val="p"/>
                      </m:rP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sin</m:t>
                    </m:r>
                    <m: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30=4 </m:t>
                    </m:r>
                  </m:oMath>
                </a14:m>
                <a:r>
                  <a:rPr lang="tr-TR" dirty="0">
                    <a:effectLst>
                      <a:glow rad="101600">
                        <a:schemeClr val="bg1">
                          <a:alpha val="60000"/>
                        </a:schemeClr>
                      </a:glow>
                    </a:effectLst>
                  </a:rPr>
                  <a:t>km/h</a:t>
                </a:r>
              </a:p>
            </p:txBody>
          </p:sp>
        </mc:Choice>
        <mc:Fallback xmlns="">
          <p:sp>
            <p:nvSpPr>
              <p:cNvPr id="24" name="Dikdörtgen 23"/>
              <p:cNvSpPr>
                <a:spLocks noRot="1" noChangeAspect="1" noMove="1" noResize="1" noEditPoints="1" noAdjustHandles="1" noChangeArrowheads="1" noChangeShapeType="1" noTextEdit="1"/>
              </p:cNvSpPr>
              <p:nvPr/>
            </p:nvSpPr>
            <p:spPr>
              <a:xfrm>
                <a:off x="436716" y="3666331"/>
                <a:ext cx="2256772" cy="369332"/>
              </a:xfrm>
              <a:prstGeom prst="rect">
                <a:avLst/>
              </a:prstGeom>
              <a:blipFill>
                <a:blip r:embed="rId10"/>
                <a:stretch>
                  <a:fillRect l="-811" t="-19672" r="-3243" b="-3442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5" name="Dikdörtgen 24"/>
              <p:cNvSpPr/>
              <p:nvPr/>
            </p:nvSpPr>
            <p:spPr>
              <a:xfrm>
                <a:off x="3830065" y="3296424"/>
                <a:ext cx="2326111" cy="402931"/>
              </a:xfrm>
              <a:prstGeom prst="rect">
                <a:avLst/>
              </a:prstGeom>
              <a:ln>
                <a:solidFill>
                  <a:srgbClr val="FF0000"/>
                </a:solidFill>
              </a:ln>
            </p:spPr>
            <p:txBody>
              <a:bodyPr wrap="square">
                <a:spAutoFit/>
              </a:bodyPr>
              <a:lstStyle/>
              <a:p>
                <a14:m>
                  <m:oMath xmlns:m="http://schemas.openxmlformats.org/officeDocument/2006/math">
                    <m:acc>
                      <m:accPr>
                        <m:chr m:val="⃗"/>
                        <m:ctrlPr>
                          <a:rPr lang="tr-TR" i="1" smtClean="0">
                            <a:effectLst>
                              <a:glow rad="101600">
                                <a:schemeClr val="bg1">
                                  <a:alpha val="60000"/>
                                </a:schemeClr>
                              </a:glow>
                            </a:effectLst>
                            <a:latin typeface="Cambria Math" panose="02040503050406030204" pitchFamily="18" charset="0"/>
                          </a:rPr>
                        </m:ctrlPr>
                      </m:accPr>
                      <m:e>
                        <m:r>
                          <m:rPr>
                            <m:sty m:val="p"/>
                          </m:rPr>
                          <a:rPr lang="tr-TR" b="0" i="0" smtClean="0">
                            <a:effectLst>
                              <a:glow rad="101600">
                                <a:schemeClr val="bg1">
                                  <a:alpha val="60000"/>
                                </a:schemeClr>
                              </a:glow>
                            </a:effectLst>
                            <a:latin typeface="Cambria Math" panose="02040503050406030204" pitchFamily="18" charset="0"/>
                          </a:rPr>
                          <m:t>V</m:t>
                        </m:r>
                      </m:e>
                    </m:acc>
                    <m:r>
                      <a:rPr lang="tr-TR" b="0" i="0">
                        <a:effectLst>
                          <a:glow rad="101600">
                            <a:schemeClr val="bg1">
                              <a:alpha val="60000"/>
                            </a:schemeClr>
                          </a:glow>
                        </a:effectLst>
                        <a:latin typeface="Cambria Math" panose="02040503050406030204" pitchFamily="18" charset="0"/>
                      </a:rPr>
                      <m:t>=</m:t>
                    </m:r>
                    <m:r>
                      <a:rPr lang="tr-TR" b="0" i="0" smtClean="0">
                        <a:effectLst>
                          <a:glow rad="101600">
                            <a:schemeClr val="bg1">
                              <a:alpha val="60000"/>
                            </a:schemeClr>
                          </a:glow>
                        </a:effectLst>
                        <a:latin typeface="Cambria Math" panose="02040503050406030204" pitchFamily="18" charset="0"/>
                      </a:rPr>
                      <m:t>6,93 </m:t>
                    </m:r>
                    <m:acc>
                      <m:accPr>
                        <m:chr m:val="⃗"/>
                        <m:ctrlPr>
                          <a:rPr lang="tr-TR" i="1">
                            <a:effectLst>
                              <a:glow rad="101600">
                                <a:schemeClr val="bg1">
                                  <a:alpha val="60000"/>
                                </a:schemeClr>
                              </a:glow>
                            </a:effectLst>
                            <a:latin typeface="Cambria Math" panose="02040503050406030204" pitchFamily="18" charset="0"/>
                          </a:rPr>
                        </m:ctrlPr>
                      </m:accPr>
                      <m:e>
                        <m:r>
                          <m:rPr>
                            <m:sty m:val="p"/>
                          </m:rPr>
                          <a:rPr lang="tr-TR" b="0" i="0">
                            <a:effectLst>
                              <a:glow rad="101600">
                                <a:schemeClr val="bg1">
                                  <a:alpha val="60000"/>
                                </a:schemeClr>
                              </a:glow>
                            </a:effectLst>
                            <a:latin typeface="Cambria Math" panose="02040503050406030204" pitchFamily="18" charset="0"/>
                          </a:rPr>
                          <m:t>i</m:t>
                        </m:r>
                        <m:r>
                          <a:rPr lang="tr-TR" b="0" i="0" smtClean="0">
                            <a:effectLst>
                              <a:glow rad="101600">
                                <a:schemeClr val="bg1">
                                  <a:alpha val="60000"/>
                                </a:schemeClr>
                              </a:glow>
                            </a:effectLst>
                            <a:latin typeface="Cambria Math" panose="02040503050406030204" pitchFamily="18" charset="0"/>
                          </a:rPr>
                          <m:t> </m:t>
                        </m:r>
                      </m:e>
                    </m:acc>
                    <m:r>
                      <a:rPr lang="tr-TR" b="0" i="0">
                        <a:effectLst>
                          <a:glow rad="101600">
                            <a:schemeClr val="bg1">
                              <a:alpha val="60000"/>
                            </a:schemeClr>
                          </a:glow>
                        </a:effectLst>
                        <a:latin typeface="Cambria Math" panose="02040503050406030204" pitchFamily="18" charset="0"/>
                      </a:rPr>
                      <m:t>+</m:t>
                    </m:r>
                    <m:r>
                      <a:rPr lang="tr-TR" b="0" i="0" smtClean="0">
                        <a:effectLst>
                          <a:glow rad="101600">
                            <a:schemeClr val="bg1">
                              <a:alpha val="60000"/>
                            </a:schemeClr>
                          </a:glow>
                        </a:effectLst>
                        <a:latin typeface="Cambria Math" panose="02040503050406030204" pitchFamily="18" charset="0"/>
                      </a:rPr>
                      <m:t>4 </m:t>
                    </m:r>
                    <m:acc>
                      <m:accPr>
                        <m:chr m:val="⃗"/>
                        <m:ctrlPr>
                          <a:rPr lang="tr-TR" i="1">
                            <a:effectLst>
                              <a:glow rad="101600">
                                <a:schemeClr val="bg1">
                                  <a:alpha val="60000"/>
                                </a:schemeClr>
                              </a:glow>
                            </a:effectLst>
                            <a:latin typeface="Cambria Math" panose="02040503050406030204" pitchFamily="18" charset="0"/>
                          </a:rPr>
                        </m:ctrlPr>
                      </m:accPr>
                      <m:e>
                        <m:r>
                          <m:rPr>
                            <m:sty m:val="p"/>
                          </m:rPr>
                          <a:rPr lang="tr-TR" b="0" i="0">
                            <a:effectLst>
                              <a:glow rad="101600">
                                <a:schemeClr val="bg1">
                                  <a:alpha val="60000"/>
                                </a:schemeClr>
                              </a:glow>
                            </a:effectLst>
                            <a:latin typeface="Cambria Math" panose="02040503050406030204" pitchFamily="18" charset="0"/>
                          </a:rPr>
                          <m:t>j</m:t>
                        </m:r>
                        <m:r>
                          <a:rPr lang="tr-TR" b="0" i="0" smtClean="0">
                            <a:effectLst>
                              <a:glow rad="101600">
                                <a:schemeClr val="bg1">
                                  <a:alpha val="60000"/>
                                </a:schemeClr>
                              </a:glow>
                            </a:effectLst>
                            <a:latin typeface="Cambria Math" panose="02040503050406030204" pitchFamily="18" charset="0"/>
                          </a:rPr>
                          <m:t> </m:t>
                        </m:r>
                      </m:e>
                    </m:acc>
                  </m:oMath>
                </a14:m>
                <a:r>
                  <a:rPr lang="tr-TR" dirty="0">
                    <a:effectLst>
                      <a:glow rad="101600">
                        <a:schemeClr val="bg1">
                          <a:alpha val="60000"/>
                        </a:schemeClr>
                      </a:glow>
                    </a:effectLst>
                  </a:rPr>
                  <a:t> km/h</a:t>
                </a:r>
              </a:p>
            </p:txBody>
          </p:sp>
        </mc:Choice>
        <mc:Fallback xmlns="">
          <p:sp>
            <p:nvSpPr>
              <p:cNvPr id="25" name="Dikdörtgen 24"/>
              <p:cNvSpPr>
                <a:spLocks noRot="1" noChangeAspect="1" noMove="1" noResize="1" noEditPoints="1" noAdjustHandles="1" noChangeArrowheads="1" noChangeShapeType="1" noTextEdit="1"/>
              </p:cNvSpPr>
              <p:nvPr/>
            </p:nvSpPr>
            <p:spPr>
              <a:xfrm>
                <a:off x="3830065" y="3296424"/>
                <a:ext cx="2326111" cy="402931"/>
              </a:xfrm>
              <a:prstGeom prst="rect">
                <a:avLst/>
              </a:prstGeom>
              <a:blipFill>
                <a:blip r:embed="rId11"/>
                <a:stretch>
                  <a:fillRect l="-1042" t="-8824" r="-3906" b="-32353"/>
                </a:stretch>
              </a:blipFill>
              <a:ln>
                <a:solidFill>
                  <a:srgbClr val="FF0000"/>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Dikdörtgen 7"/>
              <p:cNvSpPr/>
              <p:nvPr/>
            </p:nvSpPr>
            <p:spPr>
              <a:xfrm>
                <a:off x="323528" y="4309854"/>
                <a:ext cx="1257524" cy="7181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tr-TR" sz="1600" i="1" smtClean="0">
                              <a:effectLst>
                                <a:glow rad="101600">
                                  <a:schemeClr val="bg1">
                                    <a:alpha val="60000"/>
                                  </a:schemeClr>
                                </a:glow>
                              </a:effectLst>
                              <a:latin typeface="Cambria Math" panose="02040503050406030204" pitchFamily="18" charset="0"/>
                            </a:rPr>
                          </m:ctrlPr>
                        </m:funcPr>
                        <m:fNa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b="0" i="0" smtClean="0">
                                  <a:effectLst>
                                    <a:glow rad="101600">
                                      <a:schemeClr val="bg1">
                                        <a:alpha val="60000"/>
                                      </a:schemeClr>
                                    </a:glow>
                                  </a:effectLst>
                                  <a:latin typeface="Cambria Math" panose="02040503050406030204" pitchFamily="18" charset="0"/>
                                </a:rPr>
                                <m:t>n</m:t>
                              </m:r>
                            </m:e>
                          </m:acc>
                        </m:fName>
                        <m:e>
                          <m:r>
                            <a:rPr lang="tr-TR" sz="1600" i="0">
                              <a:effectLst>
                                <a:glow rad="101600">
                                  <a:schemeClr val="bg1">
                                    <a:alpha val="60000"/>
                                  </a:schemeClr>
                                </a:glow>
                              </a:effectLst>
                              <a:latin typeface="Cambria Math" panose="02040503050406030204" pitchFamily="18" charset="0"/>
                              <a:ea typeface="Cambria Math" panose="02040503050406030204" pitchFamily="18" charset="0"/>
                            </a:rPr>
                            <m:t>=</m:t>
                          </m:r>
                          <m:f>
                            <m:fPr>
                              <m:ctrlPr>
                                <a:rPr lang="tr-TR" sz="1600" i="1">
                                  <a:effectLst>
                                    <a:glow rad="101600">
                                      <a:schemeClr val="bg1">
                                        <a:alpha val="60000"/>
                                      </a:schemeClr>
                                    </a:glow>
                                  </a:effectLst>
                                  <a:latin typeface="Cambria Math" panose="02040503050406030204" pitchFamily="18" charset="0"/>
                                  <a:ea typeface="Cambria Math" panose="02040503050406030204" pitchFamily="18" charset="0"/>
                                </a:rPr>
                              </m:ctrlPr>
                            </m:fPr>
                            <m:num>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i="0">
                                      <a:effectLst>
                                        <a:glow rad="101600">
                                          <a:schemeClr val="bg1">
                                            <a:alpha val="60000"/>
                                          </a:schemeClr>
                                        </a:glow>
                                      </a:effectLst>
                                      <a:latin typeface="Cambria Math" panose="02040503050406030204" pitchFamily="18" charset="0"/>
                                    </a:rPr>
                                    <m:t>V</m:t>
                                  </m:r>
                                </m:e>
                              </m:acc>
                            </m:num>
                            <m:den>
                              <m:d>
                                <m:dPr>
                                  <m:begChr m:val="|"/>
                                  <m:endChr m:val="|"/>
                                  <m:ctrlPr>
                                    <a:rPr lang="tr-TR" sz="1600" i="1">
                                      <a:effectLst>
                                        <a:glow rad="101600">
                                          <a:schemeClr val="bg1">
                                            <a:alpha val="60000"/>
                                          </a:schemeClr>
                                        </a:glow>
                                      </a:effectLst>
                                      <a:latin typeface="Cambria Math" panose="02040503050406030204" pitchFamily="18" charset="0"/>
                                    </a:rPr>
                                  </m:ctrlPr>
                                </m:dPr>
                                <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i="0">
                                          <a:effectLst>
                                            <a:glow rad="101600">
                                              <a:schemeClr val="bg1">
                                                <a:alpha val="60000"/>
                                              </a:schemeClr>
                                            </a:glow>
                                          </a:effectLst>
                                          <a:latin typeface="Cambria Math" panose="02040503050406030204" pitchFamily="18" charset="0"/>
                                        </a:rPr>
                                        <m:t>V</m:t>
                                      </m:r>
                                    </m:e>
                                  </m:acc>
                                </m:e>
                              </m:d>
                            </m:den>
                          </m:f>
                        </m:e>
                      </m:func>
                      <m:r>
                        <a:rPr lang="tr-TR" sz="1600" b="0" i="0" smtClean="0">
                          <a:effectLst>
                            <a:glow rad="101600">
                              <a:schemeClr val="bg1">
                                <a:alpha val="60000"/>
                              </a:schemeClr>
                            </a:glow>
                          </a:effectLst>
                          <a:latin typeface="Cambria Math" panose="02040503050406030204" pitchFamily="18" charset="0"/>
                        </a:rPr>
                        <m:t>=</m:t>
                      </m:r>
                      <m:f>
                        <m:fPr>
                          <m:ctrlPr>
                            <a:rPr lang="tr-TR" sz="1600" b="0" i="1" smtClean="0">
                              <a:effectLst>
                                <a:glow rad="101600">
                                  <a:schemeClr val="bg1">
                                    <a:alpha val="60000"/>
                                  </a:schemeClr>
                                </a:glow>
                              </a:effectLst>
                              <a:latin typeface="Cambria Math" panose="02040503050406030204" pitchFamily="18" charset="0"/>
                            </a:rPr>
                          </m:ctrlPr>
                        </m:fPr>
                        <m:num>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i="0">
                                  <a:effectLst>
                                    <a:glow rad="101600">
                                      <a:schemeClr val="bg1">
                                        <a:alpha val="60000"/>
                                      </a:schemeClr>
                                    </a:glow>
                                  </a:effectLst>
                                  <a:latin typeface="Cambria Math" panose="02040503050406030204" pitchFamily="18" charset="0"/>
                                </a:rPr>
                                <m:t>V</m:t>
                              </m:r>
                            </m:e>
                          </m:acc>
                        </m:num>
                        <m:den>
                          <m:r>
                            <m:rPr>
                              <m:sty m:val="p"/>
                            </m:rPr>
                            <a:rPr lang="tr-TR" sz="1600" b="0" i="0" smtClean="0">
                              <a:effectLst>
                                <a:glow rad="101600">
                                  <a:schemeClr val="bg1">
                                    <a:alpha val="60000"/>
                                  </a:schemeClr>
                                </a:glow>
                              </a:effectLst>
                              <a:latin typeface="Cambria Math" panose="02040503050406030204" pitchFamily="18" charset="0"/>
                            </a:rPr>
                            <m:t>V</m:t>
                          </m:r>
                        </m:den>
                      </m:f>
                    </m:oMath>
                  </m:oMathPara>
                </a14:m>
                <a:endParaRPr lang="tr-TR" sz="1600" dirty="0">
                  <a:effectLst>
                    <a:glow rad="101600">
                      <a:schemeClr val="bg1">
                        <a:alpha val="60000"/>
                      </a:schemeClr>
                    </a:glow>
                  </a:effectLst>
                </a:endParaRPr>
              </a:p>
            </p:txBody>
          </p:sp>
        </mc:Choice>
        <mc:Fallback xmlns="">
          <p:sp>
            <p:nvSpPr>
              <p:cNvPr id="8" name="Dikdörtgen 7"/>
              <p:cNvSpPr>
                <a:spLocks noRot="1" noChangeAspect="1" noMove="1" noResize="1" noEditPoints="1" noAdjustHandles="1" noChangeArrowheads="1" noChangeShapeType="1" noTextEdit="1"/>
              </p:cNvSpPr>
              <p:nvPr/>
            </p:nvSpPr>
            <p:spPr>
              <a:xfrm>
                <a:off x="323528" y="4309854"/>
                <a:ext cx="1257524" cy="718145"/>
              </a:xfrm>
              <a:prstGeom prst="rect">
                <a:avLst/>
              </a:prstGeom>
              <a:blipFill>
                <a:blip r:embed="rId12"/>
                <a:stretch>
                  <a:fillRect b="-423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6" name="Dikdörtgen 25"/>
              <p:cNvSpPr/>
              <p:nvPr/>
            </p:nvSpPr>
            <p:spPr>
              <a:xfrm>
                <a:off x="2132869" y="4420900"/>
                <a:ext cx="1724703" cy="664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tr-TR" sz="1600" i="1" smtClean="0">
                              <a:effectLst>
                                <a:glow rad="101600">
                                  <a:schemeClr val="bg1">
                                    <a:alpha val="60000"/>
                                  </a:schemeClr>
                                </a:glow>
                              </a:effectLst>
                              <a:latin typeface="Cambria Math" panose="02040503050406030204" pitchFamily="18" charset="0"/>
                            </a:rPr>
                          </m:ctrlPr>
                        </m:funcPr>
                        <m:fNa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b="0" i="0" smtClean="0">
                                  <a:effectLst>
                                    <a:glow rad="101600">
                                      <a:schemeClr val="bg1">
                                        <a:alpha val="60000"/>
                                      </a:schemeClr>
                                    </a:glow>
                                  </a:effectLst>
                                  <a:latin typeface="Cambria Math" panose="02040503050406030204" pitchFamily="18" charset="0"/>
                                </a:rPr>
                                <m:t>n</m:t>
                              </m:r>
                            </m:e>
                          </m:acc>
                        </m:fName>
                        <m:e>
                          <m:r>
                            <a:rPr lang="tr-TR" sz="1600" i="0">
                              <a:effectLst>
                                <a:glow rad="101600">
                                  <a:schemeClr val="bg1">
                                    <a:alpha val="60000"/>
                                  </a:schemeClr>
                                </a:glow>
                              </a:effectLst>
                              <a:latin typeface="Cambria Math" panose="02040503050406030204" pitchFamily="18" charset="0"/>
                              <a:ea typeface="Cambria Math" panose="02040503050406030204" pitchFamily="18" charset="0"/>
                            </a:rPr>
                            <m:t>=</m:t>
                          </m:r>
                          <m:f>
                            <m:fPr>
                              <m:ctrlPr>
                                <a:rPr lang="tr-TR" sz="1600" i="1">
                                  <a:effectLst>
                                    <a:glow rad="101600">
                                      <a:schemeClr val="bg1">
                                        <a:alpha val="60000"/>
                                      </a:schemeClr>
                                    </a:glow>
                                  </a:effectLst>
                                  <a:latin typeface="Cambria Math" panose="02040503050406030204" pitchFamily="18" charset="0"/>
                                  <a:ea typeface="Cambria Math" panose="02040503050406030204" pitchFamily="18" charset="0"/>
                                </a:rPr>
                              </m:ctrlPr>
                            </m:fPr>
                            <m:num>
                              <m:sSub>
                                <m:sSubPr>
                                  <m:ctrlPr>
                                    <a:rPr lang="tr-TR" sz="1600" i="1">
                                      <a:effectLst>
                                        <a:glow rad="101600">
                                          <a:schemeClr val="bg1">
                                            <a:alpha val="60000"/>
                                          </a:schemeClr>
                                        </a:glow>
                                      </a:effectLst>
                                      <a:latin typeface="Cambria Math" panose="02040503050406030204" pitchFamily="18" charset="0"/>
                                    </a:rPr>
                                  </m:ctrlPr>
                                </m:sSubPr>
                                <m:e>
                                  <m:r>
                                    <m:rPr>
                                      <m:sty m:val="p"/>
                                    </m:rPr>
                                    <a:rPr lang="tr-TR" sz="1600">
                                      <a:effectLst>
                                        <a:glow rad="101600">
                                          <a:schemeClr val="bg1">
                                            <a:alpha val="60000"/>
                                          </a:schemeClr>
                                        </a:glow>
                                      </a:effectLst>
                                      <a:latin typeface="Cambria Math" panose="02040503050406030204" pitchFamily="18" charset="0"/>
                                    </a:rPr>
                                    <m:t>V</m:t>
                                  </m:r>
                                </m:e>
                                <m:sub>
                                  <m:r>
                                    <m:rPr>
                                      <m:sty m:val="p"/>
                                    </m:rPr>
                                    <a:rPr lang="tr-TR" sz="1600">
                                      <a:effectLst>
                                        <a:glow rad="101600">
                                          <a:schemeClr val="bg1">
                                            <a:alpha val="60000"/>
                                          </a:schemeClr>
                                        </a:glow>
                                      </a:effectLst>
                                      <a:latin typeface="Cambria Math" panose="02040503050406030204" pitchFamily="18" charset="0"/>
                                    </a:rPr>
                                    <m:t>x</m:t>
                                  </m:r>
                                </m:sub>
                              </m:sSub>
                            </m:num>
                            <m:den>
                              <m:d>
                                <m:dPr>
                                  <m:begChr m:val="|"/>
                                  <m:endChr m:val="|"/>
                                  <m:ctrlPr>
                                    <a:rPr lang="tr-TR" sz="1600" i="1">
                                      <a:effectLst>
                                        <a:glow rad="101600">
                                          <a:schemeClr val="bg1">
                                            <a:alpha val="60000"/>
                                          </a:schemeClr>
                                        </a:glow>
                                      </a:effectLst>
                                      <a:latin typeface="Cambria Math" panose="02040503050406030204" pitchFamily="18" charset="0"/>
                                    </a:rPr>
                                  </m:ctrlPr>
                                </m:dPr>
                                <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i="0">
                                          <a:effectLst>
                                            <a:glow rad="101600">
                                              <a:schemeClr val="bg1">
                                                <a:alpha val="60000"/>
                                              </a:schemeClr>
                                            </a:glow>
                                          </a:effectLst>
                                          <a:latin typeface="Cambria Math" panose="02040503050406030204" pitchFamily="18" charset="0"/>
                                        </a:rPr>
                                        <m:t>V</m:t>
                                      </m:r>
                                    </m:e>
                                  </m:acc>
                                </m:e>
                              </m:d>
                            </m:den>
                          </m:f>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i</m:t>
                              </m:r>
                              <m:r>
                                <a:rPr lang="tr-TR" sz="1600" b="0" i="1" smtClean="0">
                                  <a:effectLst>
                                    <a:glow rad="101600">
                                      <a:schemeClr val="bg1">
                                        <a:alpha val="60000"/>
                                      </a:schemeClr>
                                    </a:glow>
                                  </a:effectLst>
                                  <a:latin typeface="Cambria Math" panose="02040503050406030204" pitchFamily="18" charset="0"/>
                                </a:rPr>
                                <m:t> </m:t>
                              </m:r>
                            </m:e>
                          </m:acc>
                          <m:r>
                            <a:rPr lang="tr-TR" sz="1600" b="0" i="1" smtClean="0">
                              <a:effectLst>
                                <a:glow rad="101600">
                                  <a:schemeClr val="bg1">
                                    <a:alpha val="60000"/>
                                  </a:schemeClr>
                                </a:glow>
                              </a:effectLst>
                              <a:latin typeface="Cambria Math" panose="02040503050406030204" pitchFamily="18" charset="0"/>
                            </a:rPr>
                            <m:t> </m:t>
                          </m:r>
                        </m:e>
                      </m:func>
                      <m:r>
                        <a:rPr lang="tr-TR" sz="1600" b="0" i="0" smtClean="0">
                          <a:effectLst>
                            <a:glow rad="101600">
                              <a:schemeClr val="bg1">
                                <a:alpha val="60000"/>
                              </a:schemeClr>
                            </a:glow>
                          </a:effectLst>
                          <a:latin typeface="Cambria Math" panose="02040503050406030204" pitchFamily="18" charset="0"/>
                        </a:rPr>
                        <m:t>+ </m:t>
                      </m:r>
                      <m:f>
                        <m:fPr>
                          <m:ctrlPr>
                            <a:rPr lang="tr-TR" sz="1600" b="0" i="1" smtClean="0">
                              <a:effectLst>
                                <a:glow rad="101600">
                                  <a:schemeClr val="bg1">
                                    <a:alpha val="60000"/>
                                  </a:schemeClr>
                                </a:glow>
                              </a:effectLst>
                              <a:latin typeface="Cambria Math" panose="02040503050406030204" pitchFamily="18" charset="0"/>
                            </a:rPr>
                          </m:ctrlPr>
                        </m:fPr>
                        <m:num>
                          <m:sSub>
                            <m:sSubPr>
                              <m:ctrlPr>
                                <a:rPr lang="tr-TR" sz="1600" i="1">
                                  <a:effectLst>
                                    <a:glow rad="101600">
                                      <a:schemeClr val="bg1">
                                        <a:alpha val="60000"/>
                                      </a:schemeClr>
                                    </a:glow>
                                  </a:effectLst>
                                  <a:latin typeface="Cambria Math" panose="02040503050406030204" pitchFamily="18" charset="0"/>
                                </a:rPr>
                              </m:ctrlPr>
                            </m:sSubPr>
                            <m:e>
                              <m:r>
                                <m:rPr>
                                  <m:sty m:val="p"/>
                                </m:rPr>
                                <a:rPr lang="tr-TR" sz="1600">
                                  <a:effectLst>
                                    <a:glow rad="101600">
                                      <a:schemeClr val="bg1">
                                        <a:alpha val="60000"/>
                                      </a:schemeClr>
                                    </a:glow>
                                  </a:effectLst>
                                  <a:latin typeface="Cambria Math" panose="02040503050406030204" pitchFamily="18" charset="0"/>
                                </a:rPr>
                                <m:t>V</m:t>
                              </m:r>
                            </m:e>
                            <m:sub>
                              <m:r>
                                <m:rPr>
                                  <m:sty m:val="p"/>
                                </m:rPr>
                                <a:rPr lang="tr-TR" sz="1600">
                                  <a:effectLst>
                                    <a:glow rad="101600">
                                      <a:schemeClr val="bg1">
                                        <a:alpha val="60000"/>
                                      </a:schemeClr>
                                    </a:glow>
                                  </a:effectLst>
                                  <a:latin typeface="Cambria Math" panose="02040503050406030204" pitchFamily="18" charset="0"/>
                                </a:rPr>
                                <m:t>y</m:t>
                              </m:r>
                            </m:sub>
                          </m:sSub>
                        </m:num>
                        <m:den>
                          <m:d>
                            <m:dPr>
                              <m:begChr m:val="|"/>
                              <m:endChr m:val="|"/>
                              <m:ctrlPr>
                                <a:rPr lang="tr-TR" sz="1600" i="1">
                                  <a:effectLst>
                                    <a:glow rad="101600">
                                      <a:schemeClr val="bg1">
                                        <a:alpha val="60000"/>
                                      </a:schemeClr>
                                    </a:glow>
                                  </a:effectLst>
                                  <a:latin typeface="Cambria Math" panose="02040503050406030204" pitchFamily="18" charset="0"/>
                                </a:rPr>
                              </m:ctrlPr>
                            </m:dPr>
                            <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V</m:t>
                                  </m:r>
                                </m:e>
                              </m:acc>
                            </m:e>
                          </m:d>
                        </m:den>
                      </m:f>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j</m:t>
                          </m:r>
                          <m:r>
                            <a:rPr lang="tr-TR" sz="1600" b="0" i="0" smtClean="0">
                              <a:effectLst>
                                <a:glow rad="101600">
                                  <a:schemeClr val="bg1">
                                    <a:alpha val="60000"/>
                                  </a:schemeClr>
                                </a:glow>
                              </a:effectLst>
                              <a:latin typeface="Cambria Math" panose="02040503050406030204" pitchFamily="18" charset="0"/>
                            </a:rPr>
                            <m:t> </m:t>
                          </m:r>
                        </m:e>
                      </m:acc>
                    </m:oMath>
                  </m:oMathPara>
                </a14:m>
                <a:endParaRPr lang="tr-TR" sz="1600" dirty="0">
                  <a:effectLst>
                    <a:glow rad="101600">
                      <a:schemeClr val="bg1">
                        <a:alpha val="60000"/>
                      </a:schemeClr>
                    </a:glow>
                  </a:effectLst>
                </a:endParaRPr>
              </a:p>
            </p:txBody>
          </p:sp>
        </mc:Choice>
        <mc:Fallback xmlns="">
          <p:sp>
            <p:nvSpPr>
              <p:cNvPr id="26" name="Dikdörtgen 25"/>
              <p:cNvSpPr>
                <a:spLocks noRot="1" noChangeAspect="1" noMove="1" noResize="1" noEditPoints="1" noAdjustHandles="1" noChangeArrowheads="1" noChangeShapeType="1" noTextEdit="1"/>
              </p:cNvSpPr>
              <p:nvPr/>
            </p:nvSpPr>
            <p:spPr>
              <a:xfrm>
                <a:off x="2132869" y="4420900"/>
                <a:ext cx="1724703" cy="664284"/>
              </a:xfrm>
              <a:prstGeom prst="rect">
                <a:avLst/>
              </a:prstGeom>
              <a:blipFill>
                <a:blip r:embed="rId13"/>
                <a:stretch>
                  <a:fillRect b="-458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7" name="Dikdörtgen 26"/>
              <p:cNvSpPr/>
              <p:nvPr/>
            </p:nvSpPr>
            <p:spPr>
              <a:xfrm>
                <a:off x="323528" y="5250304"/>
                <a:ext cx="1714957"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tr-TR" sz="1600" i="1" smtClean="0">
                              <a:effectLst>
                                <a:glow rad="101600">
                                  <a:schemeClr val="bg1">
                                    <a:alpha val="60000"/>
                                  </a:schemeClr>
                                </a:glow>
                              </a:effectLst>
                              <a:latin typeface="Cambria Math" panose="02040503050406030204" pitchFamily="18" charset="0"/>
                            </a:rPr>
                          </m:ctrlPr>
                        </m:funcPr>
                        <m:fNa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b="0" i="0" smtClean="0">
                                  <a:effectLst>
                                    <a:glow rad="101600">
                                      <a:schemeClr val="bg1">
                                        <a:alpha val="60000"/>
                                      </a:schemeClr>
                                    </a:glow>
                                  </a:effectLst>
                                  <a:latin typeface="Cambria Math" panose="02040503050406030204" pitchFamily="18" charset="0"/>
                                </a:rPr>
                                <m:t>n</m:t>
                              </m:r>
                            </m:e>
                          </m:acc>
                        </m:fName>
                        <m:e>
                          <m:r>
                            <a:rPr lang="tr-TR" sz="1600" i="0" smtClean="0">
                              <a:effectLst>
                                <a:glow rad="101600">
                                  <a:schemeClr val="bg1">
                                    <a:alpha val="60000"/>
                                  </a:schemeClr>
                                </a:glow>
                              </a:effectLst>
                              <a:latin typeface="Cambria Math" panose="02040503050406030204" pitchFamily="18" charset="0"/>
                              <a:ea typeface="Cambria Math" panose="02040503050406030204" pitchFamily="18" charset="0"/>
                            </a:rPr>
                            <m:t>=</m:t>
                          </m:r>
                          <m:f>
                            <m:fPr>
                              <m:ctrlPr>
                                <a:rPr lang="tr-TR" sz="1600" i="1" smtClean="0">
                                  <a:effectLst>
                                    <a:glow rad="101600">
                                      <a:schemeClr val="bg1">
                                        <a:alpha val="60000"/>
                                      </a:schemeClr>
                                    </a:glow>
                                  </a:effectLst>
                                  <a:latin typeface="Cambria Math" panose="02040503050406030204" pitchFamily="18" charset="0"/>
                                  <a:ea typeface="Cambria Math" panose="02040503050406030204" pitchFamily="18" charset="0"/>
                                </a:rPr>
                              </m:ctrlPr>
                            </m:fPr>
                            <m:num>
                              <m: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6,93</m:t>
                              </m:r>
                            </m:num>
                            <m:den>
                              <m:r>
                                <a:rPr lang="tr-TR" sz="1600" b="0" i="0" smtClean="0">
                                  <a:effectLst>
                                    <a:glow rad="101600">
                                      <a:schemeClr val="bg1">
                                        <a:alpha val="60000"/>
                                      </a:schemeClr>
                                    </a:glow>
                                  </a:effectLst>
                                  <a:latin typeface="Cambria Math" panose="02040503050406030204" pitchFamily="18" charset="0"/>
                                  <a:ea typeface="Cambria Math" panose="02040503050406030204" pitchFamily="18" charset="0"/>
                                </a:rPr>
                                <m:t>8</m:t>
                              </m:r>
                            </m:den>
                          </m:f>
                          <m:r>
                            <a:rPr lang="tr-TR" sz="1600" b="0" i="1" smtClean="0">
                              <a:effectLst>
                                <a:glow rad="101600">
                                  <a:schemeClr val="bg1">
                                    <a:alpha val="60000"/>
                                  </a:schemeClr>
                                </a:glow>
                              </a:effectLst>
                              <a:latin typeface="Cambria Math" panose="02040503050406030204" pitchFamily="18" charset="0"/>
                              <a:ea typeface="Cambria Math" panose="02040503050406030204" pitchFamily="18" charset="0"/>
                            </a:rPr>
                            <m:t> </m:t>
                          </m:r>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i</m:t>
                              </m:r>
                              <m:r>
                                <a:rPr lang="tr-TR" sz="1600" b="0" i="1" smtClean="0">
                                  <a:effectLst>
                                    <a:glow rad="101600">
                                      <a:schemeClr val="bg1">
                                        <a:alpha val="60000"/>
                                      </a:schemeClr>
                                    </a:glow>
                                  </a:effectLst>
                                  <a:latin typeface="Cambria Math" panose="02040503050406030204" pitchFamily="18" charset="0"/>
                                </a:rPr>
                                <m:t> </m:t>
                              </m:r>
                            </m:e>
                          </m:acc>
                        </m:e>
                      </m:func>
                      <m:r>
                        <a:rPr lang="tr-TR" sz="1600" b="0" i="0" smtClean="0">
                          <a:effectLst>
                            <a:glow rad="101600">
                              <a:schemeClr val="bg1">
                                <a:alpha val="60000"/>
                              </a:schemeClr>
                            </a:glow>
                          </a:effectLst>
                          <a:latin typeface="Cambria Math" panose="02040503050406030204" pitchFamily="18" charset="0"/>
                        </a:rPr>
                        <m:t>+</m:t>
                      </m:r>
                      <m:f>
                        <m:fPr>
                          <m:ctrlPr>
                            <a:rPr lang="tr-TR" sz="1600" b="0" i="1" smtClean="0">
                              <a:effectLst>
                                <a:glow rad="101600">
                                  <a:schemeClr val="bg1">
                                    <a:alpha val="60000"/>
                                  </a:schemeClr>
                                </a:glow>
                              </a:effectLst>
                              <a:latin typeface="Cambria Math" panose="02040503050406030204" pitchFamily="18" charset="0"/>
                            </a:rPr>
                          </m:ctrlPr>
                        </m:fPr>
                        <m:num>
                          <m:r>
                            <a:rPr lang="tr-TR" sz="1600" b="0" i="0" smtClean="0">
                              <a:effectLst>
                                <a:glow rad="101600">
                                  <a:schemeClr val="bg1">
                                    <a:alpha val="60000"/>
                                  </a:schemeClr>
                                </a:glow>
                              </a:effectLst>
                              <a:latin typeface="Cambria Math" panose="02040503050406030204" pitchFamily="18" charset="0"/>
                            </a:rPr>
                            <m:t>4</m:t>
                          </m:r>
                        </m:num>
                        <m:den>
                          <m:r>
                            <a:rPr lang="tr-TR" sz="1600" b="0" i="0" smtClean="0">
                              <a:effectLst>
                                <a:glow rad="101600">
                                  <a:schemeClr val="bg1">
                                    <a:alpha val="60000"/>
                                  </a:schemeClr>
                                </a:glow>
                              </a:effectLst>
                              <a:latin typeface="Cambria Math" panose="02040503050406030204" pitchFamily="18" charset="0"/>
                            </a:rPr>
                            <m:t>8</m:t>
                          </m:r>
                        </m:den>
                      </m:f>
                      <m:r>
                        <a:rPr lang="tr-TR" sz="1600" b="0" i="1" smtClean="0">
                          <a:effectLst>
                            <a:glow rad="101600">
                              <a:schemeClr val="bg1">
                                <a:alpha val="60000"/>
                              </a:schemeClr>
                            </a:glow>
                          </a:effectLst>
                          <a:latin typeface="Cambria Math" panose="02040503050406030204" pitchFamily="18" charset="0"/>
                        </a:rPr>
                        <m:t> </m:t>
                      </m:r>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j</m:t>
                          </m:r>
                          <m:r>
                            <a:rPr lang="tr-TR" sz="1600" b="0" i="0" smtClean="0">
                              <a:effectLst>
                                <a:glow rad="101600">
                                  <a:schemeClr val="bg1">
                                    <a:alpha val="60000"/>
                                  </a:schemeClr>
                                </a:glow>
                              </a:effectLst>
                              <a:latin typeface="Cambria Math" panose="02040503050406030204" pitchFamily="18" charset="0"/>
                            </a:rPr>
                            <m:t> </m:t>
                          </m:r>
                        </m:e>
                      </m:acc>
                    </m:oMath>
                  </m:oMathPara>
                </a14:m>
                <a:endParaRPr lang="tr-TR" sz="1600" dirty="0">
                  <a:effectLst>
                    <a:glow rad="101600">
                      <a:schemeClr val="bg1">
                        <a:alpha val="60000"/>
                      </a:schemeClr>
                    </a:glow>
                  </a:effectLst>
                </a:endParaRPr>
              </a:p>
            </p:txBody>
          </p:sp>
        </mc:Choice>
        <mc:Fallback xmlns="">
          <p:sp>
            <p:nvSpPr>
              <p:cNvPr id="27" name="Dikdörtgen 26"/>
              <p:cNvSpPr>
                <a:spLocks noRot="1" noChangeAspect="1" noMove="1" noResize="1" noEditPoints="1" noAdjustHandles="1" noChangeArrowheads="1" noChangeShapeType="1" noTextEdit="1"/>
              </p:cNvSpPr>
              <p:nvPr/>
            </p:nvSpPr>
            <p:spPr>
              <a:xfrm>
                <a:off x="323528" y="5250304"/>
                <a:ext cx="1714957" cy="554960"/>
              </a:xfrm>
              <a:prstGeom prst="rect">
                <a:avLst/>
              </a:prstGeom>
              <a:blipFill>
                <a:blip r:embed="rId14"/>
                <a:stretch>
                  <a:fillRect b="-329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8" name="Dikdörtgen 27"/>
              <p:cNvSpPr/>
              <p:nvPr/>
            </p:nvSpPr>
            <p:spPr>
              <a:xfrm>
                <a:off x="2755223" y="5412329"/>
                <a:ext cx="1960793" cy="366767"/>
              </a:xfrm>
              <a:prstGeom prst="rect">
                <a:avLst/>
              </a:prstGeom>
              <a:ln>
                <a:solidFill>
                  <a:srgbClr val="FF0000"/>
                </a:solidFill>
              </a:ln>
            </p:spPr>
            <p:txBody>
              <a:bodyPr wrap="none">
                <a:spAutoFit/>
              </a:bodyPr>
              <a:lstStyle/>
              <a:p>
                <a14:m>
                  <m:oMath xmlns:m="http://schemas.openxmlformats.org/officeDocument/2006/math">
                    <m:func>
                      <m:funcPr>
                        <m:ctrlPr>
                          <a:rPr lang="tr-TR" sz="1600" i="1" smtClean="0">
                            <a:effectLst>
                              <a:glow rad="101600">
                                <a:schemeClr val="bg1">
                                  <a:alpha val="60000"/>
                                </a:schemeClr>
                              </a:glow>
                            </a:effectLst>
                            <a:latin typeface="Cambria Math" panose="02040503050406030204" pitchFamily="18" charset="0"/>
                          </a:rPr>
                        </m:ctrlPr>
                      </m:funcPr>
                      <m:fName>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b="0" i="0" smtClean="0">
                                <a:effectLst>
                                  <a:glow rad="101600">
                                    <a:schemeClr val="bg1">
                                      <a:alpha val="60000"/>
                                    </a:schemeClr>
                                  </a:glow>
                                </a:effectLst>
                                <a:latin typeface="Cambria Math" panose="02040503050406030204" pitchFamily="18" charset="0"/>
                              </a:rPr>
                              <m:t>n</m:t>
                            </m:r>
                          </m:e>
                        </m:acc>
                      </m:fName>
                      <m:e>
                        <m:r>
                          <a:rPr lang="tr-TR" sz="1600" i="0" smtClean="0">
                            <a:effectLst>
                              <a:glow rad="101600">
                                <a:schemeClr val="bg1">
                                  <a:alpha val="60000"/>
                                </a:schemeClr>
                              </a:glow>
                            </a:effectLst>
                            <a:latin typeface="Cambria Math" panose="02040503050406030204" pitchFamily="18" charset="0"/>
                            <a:ea typeface="Cambria Math" panose="02040503050406030204" pitchFamily="18" charset="0"/>
                          </a:rPr>
                          <m:t>=</m:t>
                        </m:r>
                        <m:r>
                          <a:rPr lang="tr-TR" sz="1600" b="0" i="1" smtClean="0">
                            <a:effectLst>
                              <a:glow rad="101600">
                                <a:schemeClr val="bg1">
                                  <a:alpha val="60000"/>
                                </a:schemeClr>
                              </a:glow>
                            </a:effectLst>
                            <a:latin typeface="Cambria Math" panose="02040503050406030204" pitchFamily="18" charset="0"/>
                            <a:ea typeface="Cambria Math" panose="02040503050406030204" pitchFamily="18" charset="0"/>
                          </a:rPr>
                          <m:t>0,866 </m:t>
                        </m:r>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i</m:t>
                            </m:r>
                            <m:r>
                              <a:rPr lang="tr-TR" sz="1600" b="0" i="0" smtClean="0">
                                <a:effectLst>
                                  <a:glow rad="101600">
                                    <a:schemeClr val="bg1">
                                      <a:alpha val="60000"/>
                                    </a:schemeClr>
                                  </a:glow>
                                </a:effectLst>
                                <a:latin typeface="Cambria Math" panose="02040503050406030204" pitchFamily="18" charset="0"/>
                              </a:rPr>
                              <m:t> </m:t>
                            </m:r>
                          </m:e>
                        </m:acc>
                      </m:e>
                    </m:func>
                    <m:r>
                      <a:rPr lang="tr-TR" sz="1600" b="0" i="0" smtClean="0">
                        <a:effectLst>
                          <a:glow rad="101600">
                            <a:schemeClr val="bg1">
                              <a:alpha val="60000"/>
                            </a:schemeClr>
                          </a:glow>
                        </a:effectLst>
                        <a:latin typeface="Cambria Math" panose="02040503050406030204" pitchFamily="18" charset="0"/>
                      </a:rPr>
                      <m:t>+</m:t>
                    </m:r>
                    <m:r>
                      <a:rPr lang="tr-TR" sz="1600" b="0" i="1" smtClean="0">
                        <a:effectLst>
                          <a:glow rad="101600">
                            <a:schemeClr val="bg1">
                              <a:alpha val="60000"/>
                            </a:schemeClr>
                          </a:glow>
                        </a:effectLst>
                        <a:latin typeface="Cambria Math" panose="02040503050406030204" pitchFamily="18" charset="0"/>
                      </a:rPr>
                      <m:t>0,5 </m:t>
                    </m:r>
                    <m:acc>
                      <m:accPr>
                        <m:chr m:val="⃗"/>
                        <m:ctrlPr>
                          <a:rPr lang="tr-TR" sz="1600" i="1">
                            <a:effectLst>
                              <a:glow rad="101600">
                                <a:schemeClr val="bg1">
                                  <a:alpha val="60000"/>
                                </a:schemeClr>
                              </a:glow>
                            </a:effectLst>
                            <a:latin typeface="Cambria Math" panose="02040503050406030204" pitchFamily="18" charset="0"/>
                          </a:rPr>
                        </m:ctrlPr>
                      </m:accPr>
                      <m:e>
                        <m:r>
                          <m:rPr>
                            <m:sty m:val="p"/>
                          </m:rPr>
                          <a:rPr lang="tr-TR" sz="1600">
                            <a:effectLst>
                              <a:glow rad="101600">
                                <a:schemeClr val="bg1">
                                  <a:alpha val="60000"/>
                                </a:schemeClr>
                              </a:glow>
                            </a:effectLst>
                            <a:latin typeface="Cambria Math" panose="02040503050406030204" pitchFamily="18" charset="0"/>
                          </a:rPr>
                          <m:t>j</m:t>
                        </m:r>
                        <m:r>
                          <a:rPr lang="tr-TR" sz="1600" b="0" i="0" smtClean="0">
                            <a:effectLst>
                              <a:glow rad="101600">
                                <a:schemeClr val="bg1">
                                  <a:alpha val="60000"/>
                                </a:schemeClr>
                              </a:glow>
                            </a:effectLst>
                            <a:latin typeface="Cambria Math" panose="02040503050406030204" pitchFamily="18" charset="0"/>
                          </a:rPr>
                          <m:t> </m:t>
                        </m:r>
                      </m:e>
                    </m:acc>
                    <m:r>
                      <a:rPr lang="tr-TR" sz="1600" b="0" i="1" smtClean="0">
                        <a:effectLst>
                          <a:glow rad="101600">
                            <a:schemeClr val="bg1">
                              <a:alpha val="60000"/>
                            </a:schemeClr>
                          </a:glow>
                        </a:effectLst>
                        <a:latin typeface="Cambria Math" panose="02040503050406030204" pitchFamily="18" charset="0"/>
                      </a:rPr>
                      <m:t> </m:t>
                    </m:r>
                  </m:oMath>
                </a14:m>
                <a:r>
                  <a:rPr lang="tr-TR" sz="1600" dirty="0">
                    <a:effectLst>
                      <a:glow rad="101600">
                        <a:schemeClr val="bg1">
                          <a:alpha val="60000"/>
                        </a:schemeClr>
                      </a:glow>
                    </a:effectLst>
                  </a:rPr>
                  <a:t> </a:t>
                </a:r>
              </a:p>
            </p:txBody>
          </p:sp>
        </mc:Choice>
        <mc:Fallback xmlns="">
          <p:sp>
            <p:nvSpPr>
              <p:cNvPr id="28" name="Dikdörtgen 27"/>
              <p:cNvSpPr>
                <a:spLocks noRot="1" noChangeAspect="1" noMove="1" noResize="1" noEditPoints="1" noAdjustHandles="1" noChangeArrowheads="1" noChangeShapeType="1" noTextEdit="1"/>
              </p:cNvSpPr>
              <p:nvPr/>
            </p:nvSpPr>
            <p:spPr>
              <a:xfrm>
                <a:off x="2755223" y="5412329"/>
                <a:ext cx="1960793" cy="366767"/>
              </a:xfrm>
              <a:prstGeom prst="rect">
                <a:avLst/>
              </a:prstGeom>
              <a:blipFill>
                <a:blip r:embed="rId15"/>
                <a:stretch>
                  <a:fillRect b="-17742"/>
                </a:stretch>
              </a:blipFill>
              <a:ln>
                <a:solidFill>
                  <a:srgbClr val="FF0000"/>
                </a:solidFill>
              </a:ln>
            </p:spPr>
            <p:txBody>
              <a:bodyPr/>
              <a:lstStyle/>
              <a:p>
                <a:r>
                  <a:rPr lang="tr-TR">
                    <a:noFill/>
                  </a:rPr>
                  <a:t> </a:t>
                </a:r>
              </a:p>
            </p:txBody>
          </p:sp>
        </mc:Fallback>
      </mc:AlternateContent>
      <p:pic>
        <p:nvPicPr>
          <p:cNvPr id="1028" name="Picture 4" descr="5,700+ Directly Above Runner Stock Photos, Pictures &amp; Royalty-Free Images -  iStock | Directly above street">
            <a:extLst>
              <a:ext uri="{FF2B5EF4-FFF2-40B4-BE49-F238E27FC236}">
                <a16:creationId xmlns:a16="http://schemas.microsoft.com/office/drawing/2014/main" id="{7B5C0586-FFE9-E1D7-34E5-809A2F2E8634}"/>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18454" t="29598" r="20180" b="29113"/>
          <a:stretch/>
        </p:blipFill>
        <p:spPr bwMode="auto">
          <a:xfrm rot="20721969">
            <a:off x="4638848" y="1850109"/>
            <a:ext cx="1838942" cy="12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19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39"/>
                                        </p:tgtEl>
                                        <p:attrNameLst>
                                          <p:attrName>style.visibility</p:attrName>
                                        </p:attrNameLst>
                                      </p:cBhvr>
                                      <p:to>
                                        <p:strVal val="visible"/>
                                      </p:to>
                                    </p:set>
                                    <p:animEffect transition="in" filter="wipe(left)">
                                      <p:cBhvr>
                                        <p:cTn id="50" dur="500"/>
                                        <p:tgtEl>
                                          <p:spTgt spid="103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anim calcmode="lin" valueType="num">
                                      <p:cBhvr>
                                        <p:cTn id="56" dur="500" fill="hold"/>
                                        <p:tgtEl>
                                          <p:spTgt spid="20"/>
                                        </p:tgtEl>
                                        <p:attrNameLst>
                                          <p:attrName>ppt_x</p:attrName>
                                        </p:attrNameLst>
                                      </p:cBhvr>
                                      <p:tavLst>
                                        <p:tav tm="0">
                                          <p:val>
                                            <p:strVal val="#ppt_x"/>
                                          </p:val>
                                        </p:tav>
                                        <p:tav tm="100000">
                                          <p:val>
                                            <p:strVal val="#ppt_x"/>
                                          </p:val>
                                        </p:tav>
                                      </p:tavLst>
                                    </p:anim>
                                    <p:anim calcmode="lin" valueType="num">
                                      <p:cBhvr>
                                        <p:cTn id="5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anim calcmode="lin" valueType="num">
                                      <p:cBhvr>
                                        <p:cTn id="63" dur="500" fill="hold"/>
                                        <p:tgtEl>
                                          <p:spTgt spid="6"/>
                                        </p:tgtEl>
                                        <p:attrNameLst>
                                          <p:attrName>ppt_x</p:attrName>
                                        </p:attrNameLst>
                                      </p:cBhvr>
                                      <p:tavLst>
                                        <p:tav tm="0">
                                          <p:val>
                                            <p:strVal val="#ppt_x"/>
                                          </p:val>
                                        </p:tav>
                                        <p:tav tm="100000">
                                          <p:val>
                                            <p:strVal val="#ppt_x"/>
                                          </p:val>
                                        </p:tav>
                                      </p:tavLst>
                                    </p:anim>
                                    <p:anim calcmode="lin" valueType="num">
                                      <p:cBhvr>
                                        <p:cTn id="6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anim calcmode="lin" valueType="num">
                                      <p:cBhvr>
                                        <p:cTn id="85" dur="500" fill="hold"/>
                                        <p:tgtEl>
                                          <p:spTgt spid="8"/>
                                        </p:tgtEl>
                                        <p:attrNameLst>
                                          <p:attrName>ppt_x</p:attrName>
                                        </p:attrNameLst>
                                      </p:cBhvr>
                                      <p:tavLst>
                                        <p:tav tm="0">
                                          <p:val>
                                            <p:strVal val="#ppt_x"/>
                                          </p:val>
                                        </p:tav>
                                        <p:tav tm="100000">
                                          <p:val>
                                            <p:strVal val="#ppt_x"/>
                                          </p:val>
                                        </p:tav>
                                      </p:tavLst>
                                    </p:anim>
                                    <p:anim calcmode="lin" valueType="num">
                                      <p:cBhvr>
                                        <p:cTn id="8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anim calcmode="lin" valueType="num">
                                      <p:cBhvr>
                                        <p:cTn id="92" dur="500" fill="hold"/>
                                        <p:tgtEl>
                                          <p:spTgt spid="7"/>
                                        </p:tgtEl>
                                        <p:attrNameLst>
                                          <p:attrName>ppt_x</p:attrName>
                                        </p:attrNameLst>
                                      </p:cBhvr>
                                      <p:tavLst>
                                        <p:tav tm="0">
                                          <p:val>
                                            <p:strVal val="#ppt_x"/>
                                          </p:val>
                                        </p:tav>
                                        <p:tav tm="100000">
                                          <p:val>
                                            <p:strVal val="#ppt_x"/>
                                          </p:val>
                                        </p:tav>
                                      </p:tavLst>
                                    </p:anim>
                                    <p:anim calcmode="lin" valueType="num">
                                      <p:cBhvr>
                                        <p:cTn id="93" dur="500" fill="hold"/>
                                        <p:tgtEl>
                                          <p:spTgt spid="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strVal val="#ppt_x"/>
                                          </p:val>
                                        </p:tav>
                                        <p:tav tm="100000">
                                          <p:val>
                                            <p:strVal val="#ppt_x"/>
                                          </p:val>
                                        </p:tav>
                                      </p:tavLst>
                                    </p:anim>
                                    <p:anim calcmode="lin" valueType="num">
                                      <p:cBhvr>
                                        <p:cTn id="10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500"/>
                                        <p:tgtEl>
                                          <p:spTgt spid="9"/>
                                        </p:tgtEl>
                                      </p:cBhvr>
                                    </p:animEffect>
                                    <p:anim calcmode="lin" valueType="num">
                                      <p:cBhvr>
                                        <p:cTn id="111" dur="500" fill="hold"/>
                                        <p:tgtEl>
                                          <p:spTgt spid="9"/>
                                        </p:tgtEl>
                                        <p:attrNameLst>
                                          <p:attrName>ppt_x</p:attrName>
                                        </p:attrNameLst>
                                      </p:cBhvr>
                                      <p:tavLst>
                                        <p:tav tm="0">
                                          <p:val>
                                            <p:strVal val="#ppt_x"/>
                                          </p:val>
                                        </p:tav>
                                        <p:tav tm="100000">
                                          <p:val>
                                            <p:strVal val="#ppt_x"/>
                                          </p:val>
                                        </p:tav>
                                      </p:tavLst>
                                    </p:anim>
                                    <p:anim calcmode="lin" valueType="num">
                                      <p:cBhvr>
                                        <p:cTn id="112" dur="500" fill="hold"/>
                                        <p:tgtEl>
                                          <p:spTgt spid="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anim calcmode="lin" valueType="num">
                                      <p:cBhvr>
                                        <p:cTn id="116" dur="500" fill="hold"/>
                                        <p:tgtEl>
                                          <p:spTgt spid="28"/>
                                        </p:tgtEl>
                                        <p:attrNameLst>
                                          <p:attrName>ppt_x</p:attrName>
                                        </p:attrNameLst>
                                      </p:cBhvr>
                                      <p:tavLst>
                                        <p:tav tm="0">
                                          <p:val>
                                            <p:strVal val="#ppt_x"/>
                                          </p:val>
                                        </p:tav>
                                        <p:tav tm="100000">
                                          <p:val>
                                            <p:strVal val="#ppt_x"/>
                                          </p:val>
                                        </p:tav>
                                      </p:tavLst>
                                    </p:anim>
                                    <p:anim calcmode="lin" valueType="num">
                                      <p:cBhvr>
                                        <p:cTn id="11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4" grpId="0" animBg="1"/>
      <p:bldP spid="20" grpId="0"/>
      <p:bldP spid="21" grpId="0"/>
      <p:bldP spid="6" grpId="0"/>
      <p:bldP spid="24" grpId="0"/>
      <p:bldP spid="25" grpId="0" animBg="1"/>
      <p:bldP spid="8" grpId="0"/>
      <p:bldP spid="26" grpId="0"/>
      <p:bldP spid="27" grpId="0"/>
      <p:bldP spid="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081" name="Rectangle 3080">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3083" name="Straight Connector 3082">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metin içeren bir resim&#10;&#10;Açıklama otomatik olarak oluşturuldu">
            <a:extLst>
              <a:ext uri="{FF2B5EF4-FFF2-40B4-BE49-F238E27FC236}">
                <a16:creationId xmlns:a16="http://schemas.microsoft.com/office/drawing/2014/main" id="{20DFB8BE-B1E6-2F96-6CCC-B53C48436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0" r="5509" b="-2"/>
          <a:stretch/>
        </p:blipFill>
        <p:spPr bwMode="auto">
          <a:xfrm>
            <a:off x="-24" y="10"/>
            <a:ext cx="9144023" cy="491506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D8ED3830-ABBE-41E7-B0D4-FA582F847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 name="Metin kutusu 6">
            <a:extLst>
              <a:ext uri="{FF2B5EF4-FFF2-40B4-BE49-F238E27FC236}">
                <a16:creationId xmlns:a16="http://schemas.microsoft.com/office/drawing/2014/main" id="{55C8DB07-4CE2-F865-3798-7AF5D9D5154E}"/>
              </a:ext>
            </a:extLst>
          </p:cNvPr>
          <p:cNvSpPr txBox="1"/>
          <p:nvPr/>
        </p:nvSpPr>
        <p:spPr>
          <a:xfrm>
            <a:off x="798897" y="5120640"/>
            <a:ext cx="7543800" cy="82296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Calibri" panose="020F0502020204030204"/>
                <a:ea typeface="+mn-ea"/>
                <a:cs typeface="+mn-cs"/>
              </a:rPr>
              <a:t>Sorusu</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prstClr val="white"/>
                </a:solidFill>
                <a:effectLst/>
                <a:uLnTx/>
                <a:uFillTx/>
                <a:latin typeface="Calibri" panose="020F0502020204030204"/>
                <a:ea typeface="+mn-ea"/>
                <a:cs typeface="+mn-cs"/>
              </a:rPr>
              <a:t>olan</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087" name="Rectangle 3086">
            <a:extLst>
              <a:ext uri="{FF2B5EF4-FFF2-40B4-BE49-F238E27FC236}">
                <a16:creationId xmlns:a16="http://schemas.microsoft.com/office/drawing/2014/main" id="{B9F394EE-52D9-4BC8-8F01-DCF6EAD92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A63BB0A5-2DB2-DBB9-FEF0-C4E64F273F5E}"/>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Dr. Ali Tekin GÜNER - BİYOMEKANİK</a:t>
            </a:r>
          </a:p>
        </p:txBody>
      </p:sp>
    </p:spTree>
    <p:extLst>
      <p:ext uri="{BB962C8B-B14F-4D97-AF65-F5344CB8AC3E}">
        <p14:creationId xmlns:p14="http://schemas.microsoft.com/office/powerpoint/2010/main" val="4137339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41FB6F-D397-E3FC-A349-40BDEE3ACB13}"/>
              </a:ext>
            </a:extLst>
          </p:cNvPr>
          <p:cNvSpPr>
            <a:spLocks noGrp="1"/>
          </p:cNvSpPr>
          <p:nvPr>
            <p:ph type="title"/>
          </p:nvPr>
        </p:nvSpPr>
        <p:spPr/>
        <p:txBody>
          <a:bodyPr/>
          <a:lstStyle/>
          <a:p>
            <a:r>
              <a:rPr lang="tr-TR" dirty="0"/>
              <a:t>Biyomekaniğin tarihi</a:t>
            </a:r>
          </a:p>
        </p:txBody>
      </p:sp>
      <p:sp>
        <p:nvSpPr>
          <p:cNvPr id="3" name="İçerik Yer Tutucusu 2">
            <a:extLst>
              <a:ext uri="{FF2B5EF4-FFF2-40B4-BE49-F238E27FC236}">
                <a16:creationId xmlns:a16="http://schemas.microsoft.com/office/drawing/2014/main" id="{F71D858C-D964-0467-5A87-53BC5DE8D2F6}"/>
              </a:ext>
            </a:extLst>
          </p:cNvPr>
          <p:cNvSpPr>
            <a:spLocks noGrp="1"/>
          </p:cNvSpPr>
          <p:nvPr>
            <p:ph idx="1"/>
          </p:nvPr>
        </p:nvSpPr>
        <p:spPr>
          <a:xfrm>
            <a:off x="251520" y="895699"/>
            <a:ext cx="5832647" cy="4765549"/>
          </a:xfrm>
        </p:spPr>
        <p:txBody>
          <a:bodyPr>
            <a:normAutofit fontScale="92500"/>
          </a:bodyPr>
          <a:lstStyle/>
          <a:p>
            <a:pPr algn="just"/>
            <a:r>
              <a:rPr lang="tr-TR" sz="1600" dirty="0"/>
              <a:t>Omurganın insan sağlığındaki önemi çok eskiden beri bilinmektedir. </a:t>
            </a:r>
          </a:p>
          <a:p>
            <a:pPr algn="just"/>
            <a:r>
              <a:rPr lang="tr-TR" sz="1600" dirty="0"/>
              <a:t>Her ne kadar çok eski dönemlerde biyomekanik çalışmaya rastlanmazsa da, gerek antik çağ gerekse sonraki dönemlerde hekimler omurganın dizilimi, skolyoz ve spinal travma ile ilgilenmişlerdir.</a:t>
            </a:r>
          </a:p>
          <a:p>
            <a:pPr algn="just"/>
            <a:r>
              <a:rPr lang="tr-TR" sz="1600" dirty="0"/>
              <a:t>Bu bilgiler Eski Mısır’da, Hipokrat’ta, </a:t>
            </a:r>
            <a:r>
              <a:rPr lang="tr-TR" sz="1600" dirty="0" err="1"/>
              <a:t>Galen’de</a:t>
            </a:r>
            <a:r>
              <a:rPr lang="tr-TR" sz="1600" dirty="0"/>
              <a:t>, </a:t>
            </a:r>
            <a:r>
              <a:rPr lang="tr-TR" sz="1600" dirty="0" err="1"/>
              <a:t>Aegina’lı</a:t>
            </a:r>
            <a:r>
              <a:rPr lang="tr-TR" sz="1600" dirty="0"/>
              <a:t> </a:t>
            </a:r>
            <a:r>
              <a:rPr lang="tr-TR" sz="1600" dirty="0" err="1"/>
              <a:t>Paulus’ta</a:t>
            </a:r>
            <a:r>
              <a:rPr lang="tr-TR" sz="1600" dirty="0"/>
              <a:t> ve orta çağda İbni Sina’nın yazılarından anlaşılmaktadır. </a:t>
            </a:r>
          </a:p>
          <a:p>
            <a:pPr algn="just"/>
            <a:r>
              <a:rPr lang="tr-TR" sz="1600" dirty="0"/>
              <a:t>20. yüzyılda,  biyomekanik ve anatomik çalışmalar daha modern anlamda yapılmaya başlanmış ve özellikle son 50 yılda biyomekanik çalışmaları ivme kazanmıştır. Cerrahlar ve mühendislik arasında bir köprü kurulmasının zorunluluğu gündeme gelmiştir. Bu işbirliği birçok biyomekanik çalışmanın temelini atmıştır. </a:t>
            </a:r>
          </a:p>
          <a:p>
            <a:pPr algn="just"/>
            <a:r>
              <a:rPr lang="tr-TR" sz="1600" dirty="0"/>
              <a:t>Bugün dünyanın birçok ülkesinde biyomekanik laboratuvarlarında bu çalışmalar yapılmakta ve bu sayede birçok hastalığın tanımlanması ve tedavisi aydınlığa kavuşabilmektedir.</a:t>
            </a:r>
          </a:p>
        </p:txBody>
      </p:sp>
      <p:sp>
        <p:nvSpPr>
          <p:cNvPr id="5" name="Alt Bilgi Yer Tutucusu 4">
            <a:extLst>
              <a:ext uri="{FF2B5EF4-FFF2-40B4-BE49-F238E27FC236}">
                <a16:creationId xmlns:a16="http://schemas.microsoft.com/office/drawing/2014/main" id="{70D726B1-2DA8-10DA-CCB0-2D6C621AFF4F}"/>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1CD2E1E-10DD-8EB8-03DE-505D6F6671EF}"/>
              </a:ext>
            </a:extLst>
          </p:cNvPr>
          <p:cNvSpPr>
            <a:spLocks noGrp="1"/>
          </p:cNvSpPr>
          <p:nvPr>
            <p:ph type="sldNum" sz="quarter" idx="12"/>
          </p:nvPr>
        </p:nvSpPr>
        <p:spPr/>
        <p:txBody>
          <a:bodyPr/>
          <a:lstStyle/>
          <a:p>
            <a:fld id="{60FF87A7-9A7A-4B3D-9625-8440EC4947F9}" type="slidenum">
              <a:rPr lang="tr-TR" smtClean="0"/>
              <a:pPr/>
              <a:t>7</a:t>
            </a:fld>
            <a:endParaRPr lang="tr-TR"/>
          </a:p>
        </p:txBody>
      </p:sp>
      <p:sp>
        <p:nvSpPr>
          <p:cNvPr id="9" name="Metin kutusu 8">
            <a:extLst>
              <a:ext uri="{FF2B5EF4-FFF2-40B4-BE49-F238E27FC236}">
                <a16:creationId xmlns:a16="http://schemas.microsoft.com/office/drawing/2014/main" id="{34E6FE40-1625-E84B-0777-44DF6E98875F}"/>
              </a:ext>
            </a:extLst>
          </p:cNvPr>
          <p:cNvSpPr txBox="1"/>
          <p:nvPr/>
        </p:nvSpPr>
        <p:spPr>
          <a:xfrm>
            <a:off x="6293853" y="5857527"/>
            <a:ext cx="2704356" cy="307777"/>
          </a:xfrm>
          <a:prstGeom prst="rect">
            <a:avLst/>
          </a:prstGeom>
          <a:noFill/>
        </p:spPr>
        <p:txBody>
          <a:bodyPr wrap="square">
            <a:spAutoFit/>
          </a:bodyPr>
          <a:lstStyle/>
          <a:p>
            <a:pPr algn="ctr">
              <a:lnSpc>
                <a:spcPct val="100000"/>
              </a:lnSpc>
              <a:spcBef>
                <a:spcPts val="100"/>
              </a:spcBef>
            </a:pPr>
            <a:r>
              <a:rPr lang="tr-TR" sz="1400" i="1" spc="-10" dirty="0">
                <a:solidFill>
                  <a:srgbClr val="231F20"/>
                </a:solidFill>
                <a:latin typeface="Palatino Linotype"/>
                <a:cs typeface="Palatino Linotype"/>
              </a:rPr>
              <a:t>Galen </a:t>
            </a:r>
            <a:r>
              <a:rPr lang="tr-TR" sz="1400" i="1" spc="-70" dirty="0">
                <a:solidFill>
                  <a:srgbClr val="231F20"/>
                </a:solidFill>
                <a:latin typeface="Palatino Linotype"/>
                <a:cs typeface="Palatino Linotype"/>
              </a:rPr>
              <a:t>(MS</a:t>
            </a:r>
            <a:r>
              <a:rPr lang="tr-TR" sz="1400" i="1" spc="-5" dirty="0">
                <a:solidFill>
                  <a:srgbClr val="231F20"/>
                </a:solidFill>
                <a:latin typeface="Palatino Linotype"/>
                <a:cs typeface="Palatino Linotype"/>
              </a:rPr>
              <a:t> </a:t>
            </a:r>
            <a:r>
              <a:rPr lang="tr-TR" sz="1400" i="1" spc="-45" dirty="0">
                <a:solidFill>
                  <a:srgbClr val="231F20"/>
                </a:solidFill>
                <a:latin typeface="Palatino Linotype"/>
                <a:cs typeface="Palatino Linotype"/>
              </a:rPr>
              <a:t>130-</a:t>
            </a:r>
            <a:r>
              <a:rPr lang="tr-TR" sz="1400" i="1" spc="-60" dirty="0">
                <a:solidFill>
                  <a:srgbClr val="231F20"/>
                </a:solidFill>
                <a:latin typeface="Palatino Linotype"/>
                <a:cs typeface="Palatino Linotype"/>
              </a:rPr>
              <a:t>MS</a:t>
            </a:r>
            <a:r>
              <a:rPr lang="tr-TR" sz="1400" i="1" spc="-5" dirty="0">
                <a:solidFill>
                  <a:srgbClr val="231F20"/>
                </a:solidFill>
                <a:latin typeface="Palatino Linotype"/>
                <a:cs typeface="Palatino Linotype"/>
              </a:rPr>
              <a:t> </a:t>
            </a:r>
            <a:r>
              <a:rPr lang="tr-TR" sz="1400" i="1" spc="-20" dirty="0">
                <a:solidFill>
                  <a:srgbClr val="231F20"/>
                </a:solidFill>
                <a:latin typeface="Palatino Linotype"/>
                <a:cs typeface="Palatino Linotype"/>
              </a:rPr>
              <a:t>210)</a:t>
            </a:r>
            <a:endParaRPr lang="tr-TR" sz="1400" dirty="0">
              <a:latin typeface="Palatino Linotype"/>
              <a:cs typeface="Palatino Linotype"/>
            </a:endParaRPr>
          </a:p>
        </p:txBody>
      </p:sp>
      <p:pic>
        <p:nvPicPr>
          <p:cNvPr id="3074" name="Picture 2" descr="Tıbbın Babası: Hipokrat (Hippocrates) - Genetikçe">
            <a:extLst>
              <a:ext uri="{FF2B5EF4-FFF2-40B4-BE49-F238E27FC236}">
                <a16:creationId xmlns:a16="http://schemas.microsoft.com/office/drawing/2014/main" id="{7F97AFA3-7B98-CDAF-45BD-695F15901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819" y="978396"/>
            <a:ext cx="18764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alen Biyografi.info">
            <a:extLst>
              <a:ext uri="{FF2B5EF4-FFF2-40B4-BE49-F238E27FC236}">
                <a16:creationId xmlns:a16="http://schemas.microsoft.com/office/drawing/2014/main" id="{CB0BE671-1838-529C-2679-E87BEAE96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40"/>
          <a:stretch/>
        </p:blipFill>
        <p:spPr bwMode="auto">
          <a:xfrm>
            <a:off x="6693531" y="3753976"/>
            <a:ext cx="1905000" cy="2123296"/>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8F993B53-6FDD-4186-40D8-AC30A767D839}"/>
              </a:ext>
            </a:extLst>
          </p:cNvPr>
          <p:cNvSpPr txBox="1"/>
          <p:nvPr/>
        </p:nvSpPr>
        <p:spPr>
          <a:xfrm>
            <a:off x="6293853" y="3254876"/>
            <a:ext cx="2704356" cy="307777"/>
          </a:xfrm>
          <a:prstGeom prst="rect">
            <a:avLst/>
          </a:prstGeom>
          <a:noFill/>
        </p:spPr>
        <p:txBody>
          <a:bodyPr wrap="square">
            <a:spAutoFit/>
          </a:bodyPr>
          <a:lstStyle/>
          <a:p>
            <a:pPr algn="ctr">
              <a:lnSpc>
                <a:spcPct val="100000"/>
              </a:lnSpc>
              <a:spcBef>
                <a:spcPts val="100"/>
              </a:spcBef>
            </a:pPr>
            <a:r>
              <a:rPr lang="tr-TR" sz="1400" i="1" spc="-10" dirty="0">
                <a:solidFill>
                  <a:srgbClr val="231F20"/>
                </a:solidFill>
                <a:latin typeface="Palatino Linotype"/>
                <a:cs typeface="Palatino Linotype"/>
              </a:rPr>
              <a:t>Hipokrat </a:t>
            </a:r>
            <a:r>
              <a:rPr lang="tr-TR" sz="1400" i="1" spc="-70" dirty="0">
                <a:solidFill>
                  <a:srgbClr val="231F20"/>
                </a:solidFill>
                <a:latin typeface="Palatino Linotype"/>
                <a:cs typeface="Palatino Linotype"/>
              </a:rPr>
              <a:t>(MÖ</a:t>
            </a:r>
            <a:r>
              <a:rPr lang="tr-TR" sz="1400" i="1" spc="-5" dirty="0">
                <a:solidFill>
                  <a:srgbClr val="231F20"/>
                </a:solidFill>
                <a:latin typeface="Palatino Linotype"/>
                <a:cs typeface="Palatino Linotype"/>
              </a:rPr>
              <a:t> 460</a:t>
            </a:r>
            <a:r>
              <a:rPr lang="tr-TR" sz="1400" i="1" spc="-45" dirty="0">
                <a:solidFill>
                  <a:srgbClr val="231F20"/>
                </a:solidFill>
                <a:latin typeface="Palatino Linotype"/>
                <a:cs typeface="Palatino Linotype"/>
              </a:rPr>
              <a:t>-</a:t>
            </a:r>
            <a:r>
              <a:rPr lang="tr-TR" sz="1400" i="1" spc="-60" dirty="0">
                <a:solidFill>
                  <a:srgbClr val="231F20"/>
                </a:solidFill>
                <a:latin typeface="Palatino Linotype"/>
                <a:cs typeface="Palatino Linotype"/>
              </a:rPr>
              <a:t>MÖ</a:t>
            </a:r>
            <a:r>
              <a:rPr lang="tr-TR" sz="1400" i="1" spc="-5" dirty="0">
                <a:solidFill>
                  <a:srgbClr val="231F20"/>
                </a:solidFill>
                <a:latin typeface="Palatino Linotype"/>
                <a:cs typeface="Palatino Linotype"/>
              </a:rPr>
              <a:t> 370</a:t>
            </a:r>
            <a:r>
              <a:rPr lang="tr-TR" sz="1400" i="1" spc="-20" dirty="0">
                <a:solidFill>
                  <a:srgbClr val="231F20"/>
                </a:solidFill>
                <a:latin typeface="Palatino Linotype"/>
                <a:cs typeface="Palatino Linotype"/>
              </a:rPr>
              <a:t>)</a:t>
            </a:r>
            <a:endParaRPr lang="tr-TR" sz="1400" dirty="0">
              <a:latin typeface="Palatino Linotype"/>
              <a:cs typeface="Palatino Linotype"/>
            </a:endParaRPr>
          </a:p>
        </p:txBody>
      </p:sp>
      <p:sp>
        <p:nvSpPr>
          <p:cNvPr id="8" name="Metin kutusu 7">
            <a:extLst>
              <a:ext uri="{FF2B5EF4-FFF2-40B4-BE49-F238E27FC236}">
                <a16:creationId xmlns:a16="http://schemas.microsoft.com/office/drawing/2014/main" id="{F0713AF6-9777-D654-6C65-EB435EE9A2C8}"/>
              </a:ext>
            </a:extLst>
          </p:cNvPr>
          <p:cNvSpPr txBox="1"/>
          <p:nvPr/>
        </p:nvSpPr>
        <p:spPr>
          <a:xfrm>
            <a:off x="251520" y="5691185"/>
            <a:ext cx="5832646" cy="369332"/>
          </a:xfrm>
          <a:prstGeom prst="rect">
            <a:avLst/>
          </a:prstGeom>
          <a:noFill/>
        </p:spPr>
        <p:txBody>
          <a:bodyPr wrap="square">
            <a:spAutoFit/>
          </a:bodyPr>
          <a:lstStyle/>
          <a:p>
            <a:r>
              <a:rPr lang="tr-TR" dirty="0">
                <a:hlinkClick r:id="rId4"/>
              </a:rPr>
              <a:t>https://www.youtube.com/watch?v=JqKprlWqNHw</a:t>
            </a:r>
            <a:endParaRPr lang="tr-TR" dirty="0"/>
          </a:p>
        </p:txBody>
      </p:sp>
    </p:spTree>
    <p:extLst>
      <p:ext uri="{BB962C8B-B14F-4D97-AF65-F5344CB8AC3E}">
        <p14:creationId xmlns:p14="http://schemas.microsoft.com/office/powerpoint/2010/main" val="2010927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inking Girl Images | Free Vectors, Stock Photos &amp; PSD">
            <a:extLst>
              <a:ext uri="{FF2B5EF4-FFF2-40B4-BE49-F238E27FC236}">
                <a16:creationId xmlns:a16="http://schemas.microsoft.com/office/drawing/2014/main" id="{1668E186-DE4A-B87B-0C9F-AC38128B0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332270"/>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a:extLst>
              <a:ext uri="{FF2B5EF4-FFF2-40B4-BE49-F238E27FC236}">
                <a16:creationId xmlns:a16="http://schemas.microsoft.com/office/drawing/2014/main" id="{D9C38B8D-48A8-44F0-3FB9-007F90429DA7}"/>
              </a:ext>
            </a:extLst>
          </p:cNvPr>
          <p:cNvSpPr>
            <a:spLocks noGrp="1"/>
          </p:cNvSpPr>
          <p:nvPr>
            <p:ph type="title"/>
          </p:nvPr>
        </p:nvSpPr>
        <p:spPr>
          <a:xfrm>
            <a:off x="179512" y="4653136"/>
            <a:ext cx="7543800" cy="1450757"/>
          </a:xfrm>
        </p:spPr>
        <p:txBody>
          <a:bodyPr/>
          <a:lstStyle/>
          <a:p>
            <a:r>
              <a:rPr lang="tr-TR" b="1" dirty="0"/>
              <a:t>Motivasyon</a:t>
            </a:r>
          </a:p>
        </p:txBody>
      </p:sp>
      <p:sp>
        <p:nvSpPr>
          <p:cNvPr id="3" name="Altbilgi Yer Tutucusu 2"/>
          <p:cNvSpPr>
            <a:spLocks noGrp="1"/>
          </p:cNvSpPr>
          <p:nvPr>
            <p:ph type="ftr" sz="quarter" idx="11"/>
          </p:nvPr>
        </p:nvSpPr>
        <p:spPr/>
        <p:txBody>
          <a:bodyPr/>
          <a:lstStyle/>
          <a:p>
            <a:r>
              <a:rPr lang="tr-TR"/>
              <a:t>Dr. Ali Tekin GÜNER - BİYOMEKANİK</a:t>
            </a:r>
          </a:p>
        </p:txBody>
      </p:sp>
      <p:sp>
        <p:nvSpPr>
          <p:cNvPr id="6" name="Slayt Numarası Yer Tutucusu 5"/>
          <p:cNvSpPr>
            <a:spLocks noGrp="1"/>
          </p:cNvSpPr>
          <p:nvPr>
            <p:ph type="sldNum" sz="quarter" idx="12"/>
          </p:nvPr>
        </p:nvSpPr>
        <p:spPr/>
        <p:txBody>
          <a:bodyPr/>
          <a:lstStyle/>
          <a:p>
            <a:fld id="{60FF87A7-9A7A-4B3D-9625-8440EC4947F9}" type="slidenum">
              <a:rPr lang="tr-TR" smtClean="0"/>
              <a:pPr/>
              <a:t>8</a:t>
            </a:fld>
            <a:endParaRPr lang="tr-TR"/>
          </a:p>
        </p:txBody>
      </p:sp>
      <p:sp>
        <p:nvSpPr>
          <p:cNvPr id="7" name="Düşünce Balonu: Bulut 6">
            <a:extLst>
              <a:ext uri="{FF2B5EF4-FFF2-40B4-BE49-F238E27FC236}">
                <a16:creationId xmlns:a16="http://schemas.microsoft.com/office/drawing/2014/main" id="{26D8594D-613D-1BCC-8B8A-CD52959BF8B4}"/>
              </a:ext>
            </a:extLst>
          </p:cNvPr>
          <p:cNvSpPr/>
          <p:nvPr/>
        </p:nvSpPr>
        <p:spPr>
          <a:xfrm>
            <a:off x="395536" y="188640"/>
            <a:ext cx="3168352" cy="2880320"/>
          </a:xfrm>
          <a:prstGeom prst="cloudCallout">
            <a:avLst>
              <a:gd name="adj1" fmla="val 93549"/>
              <a:gd name="adj2" fmla="val -22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i="1" dirty="0">
                <a:latin typeface="Comic Sans MS" panose="030F0702030302020204" pitchFamily="66" charset="0"/>
              </a:rPr>
              <a:t>Bu ders mezun olunca ne işime yarayacak?</a:t>
            </a:r>
          </a:p>
        </p:txBody>
      </p:sp>
    </p:spTree>
    <p:extLst>
      <p:ext uri="{BB962C8B-B14F-4D97-AF65-F5344CB8AC3E}">
        <p14:creationId xmlns:p14="http://schemas.microsoft.com/office/powerpoint/2010/main" val="1743555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9B436B-651C-C21A-2A43-7D6585723B60}"/>
              </a:ext>
            </a:extLst>
          </p:cNvPr>
          <p:cNvSpPr>
            <a:spLocks noGrp="1"/>
          </p:cNvSpPr>
          <p:nvPr>
            <p:ph type="title"/>
          </p:nvPr>
        </p:nvSpPr>
        <p:spPr/>
        <p:txBody>
          <a:bodyPr/>
          <a:lstStyle/>
          <a:p>
            <a:r>
              <a:rPr lang="tr-TR" dirty="0"/>
              <a:t>Bir biyomekanikçi ne yapar?</a:t>
            </a:r>
          </a:p>
        </p:txBody>
      </p:sp>
      <p:sp>
        <p:nvSpPr>
          <p:cNvPr id="6" name="İçerik Yer Tutucusu 5">
            <a:extLst>
              <a:ext uri="{FF2B5EF4-FFF2-40B4-BE49-F238E27FC236}">
                <a16:creationId xmlns:a16="http://schemas.microsoft.com/office/drawing/2014/main" id="{E23C2A44-110C-1089-7FE4-BD6BD0C410AF}"/>
              </a:ext>
            </a:extLst>
          </p:cNvPr>
          <p:cNvSpPr>
            <a:spLocks noGrp="1"/>
          </p:cNvSpPr>
          <p:nvPr>
            <p:ph idx="1"/>
          </p:nvPr>
        </p:nvSpPr>
        <p:spPr>
          <a:xfrm>
            <a:off x="252863" y="2299524"/>
            <a:ext cx="4536503" cy="3676330"/>
          </a:xfrm>
        </p:spPr>
        <p:txBody>
          <a:bodyPr>
            <a:normAutofit fontScale="85000" lnSpcReduction="20000"/>
          </a:bodyPr>
          <a:lstStyle/>
          <a:p>
            <a:pPr algn="just">
              <a:lnSpc>
                <a:spcPct val="150000"/>
              </a:lnSpc>
            </a:pPr>
            <a:r>
              <a:rPr lang="tr-TR" b="1" dirty="0">
                <a:solidFill>
                  <a:schemeClr val="accent1"/>
                </a:solidFill>
              </a:rPr>
              <a:t>Spor ve Egzersiz Biyomekanikçileri</a:t>
            </a:r>
            <a:r>
              <a:rPr lang="tr-TR" dirty="0"/>
              <a:t>, mekanik kavramları kullanarak en yüksek performansı elde etmek için vücudu hareket ettirmenin en uygun yolunu değerlendirirken, yaralanma riskini de en aza indirmeyi hedefler.</a:t>
            </a:r>
          </a:p>
          <a:p>
            <a:pPr algn="just">
              <a:lnSpc>
                <a:spcPct val="150000"/>
              </a:lnSpc>
            </a:pPr>
            <a:r>
              <a:rPr lang="tr-TR" dirty="0"/>
              <a:t>Bu hedef doğrultusunda, egzersiz </a:t>
            </a:r>
            <a:r>
              <a:rPr lang="tr-TR" dirty="0" err="1"/>
              <a:t>posturünün</a:t>
            </a:r>
            <a:r>
              <a:rPr lang="tr-TR" dirty="0"/>
              <a:t> değerlendirilmesi, antrenman tekniklerinin geliştirilmesi, ayakkabı dizaynı da dahil olmak üzere tüm spor gereçleri ve egzersiz aletlerinin tasarlanması alanın bir parçasıdır.</a:t>
            </a:r>
          </a:p>
        </p:txBody>
      </p:sp>
      <p:sp>
        <p:nvSpPr>
          <p:cNvPr id="4" name="Alt Bilgi Yer Tutucusu 3">
            <a:extLst>
              <a:ext uri="{FF2B5EF4-FFF2-40B4-BE49-F238E27FC236}">
                <a16:creationId xmlns:a16="http://schemas.microsoft.com/office/drawing/2014/main" id="{C2FDD227-09C4-3F1C-FECC-2A5374809619}"/>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0ED20F32-BE0F-9E45-FFE3-35544AD900F7}"/>
              </a:ext>
            </a:extLst>
          </p:cNvPr>
          <p:cNvSpPr>
            <a:spLocks noGrp="1"/>
          </p:cNvSpPr>
          <p:nvPr>
            <p:ph type="sldNum" sz="quarter" idx="12"/>
          </p:nvPr>
        </p:nvSpPr>
        <p:spPr/>
        <p:txBody>
          <a:bodyPr/>
          <a:lstStyle/>
          <a:p>
            <a:fld id="{60FF87A7-9A7A-4B3D-9625-8440EC4947F9}" type="slidenum">
              <a:rPr lang="tr-TR" smtClean="0"/>
              <a:pPr/>
              <a:t>9</a:t>
            </a:fld>
            <a:endParaRPr lang="tr-TR"/>
          </a:p>
        </p:txBody>
      </p:sp>
      <p:pic>
        <p:nvPicPr>
          <p:cNvPr id="1026" name="Picture 2" descr="Sport – The Biomechanics Initiative">
            <a:extLst>
              <a:ext uri="{FF2B5EF4-FFF2-40B4-BE49-F238E27FC236}">
                <a16:creationId xmlns:a16="http://schemas.microsoft.com/office/drawing/2014/main" id="{204126D8-EA0D-F415-0D01-6ACF91508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476" y="2492896"/>
            <a:ext cx="3752850"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30C75D3E-C1B9-6924-B6C0-6A6055A0C62D}"/>
              </a:ext>
            </a:extLst>
          </p:cNvPr>
          <p:cNvSpPr txBox="1"/>
          <p:nvPr/>
        </p:nvSpPr>
        <p:spPr>
          <a:xfrm>
            <a:off x="251520" y="980728"/>
            <a:ext cx="8608806" cy="880369"/>
          </a:xfrm>
          <a:prstGeom prst="rect">
            <a:avLst/>
          </a:prstGeom>
          <a:noFill/>
        </p:spPr>
        <p:txBody>
          <a:bodyPr wrap="square">
            <a:spAutoFit/>
          </a:bodyPr>
          <a:lstStyle/>
          <a:p>
            <a:pPr algn="just">
              <a:lnSpc>
                <a:spcPct val="150000"/>
              </a:lnSpc>
            </a:pPr>
            <a:r>
              <a:rPr lang="tr-TR" dirty="0"/>
              <a:t>Bir biyomekanikçi, </a:t>
            </a:r>
            <a:r>
              <a:rPr lang="tr-TR" b="1" dirty="0"/>
              <a:t>spor</a:t>
            </a:r>
            <a:r>
              <a:rPr lang="tr-TR" dirty="0"/>
              <a:t> </a:t>
            </a:r>
            <a:r>
              <a:rPr lang="tr-TR" b="1" dirty="0"/>
              <a:t>biyomekaniği</a:t>
            </a:r>
            <a:r>
              <a:rPr lang="tr-TR" dirty="0"/>
              <a:t>, </a:t>
            </a:r>
            <a:r>
              <a:rPr lang="tr-TR" b="1" dirty="0"/>
              <a:t>mesleki biyomekanik </a:t>
            </a:r>
            <a:r>
              <a:rPr lang="tr-TR" dirty="0"/>
              <a:t>veya </a:t>
            </a:r>
            <a:r>
              <a:rPr lang="tr-TR" b="1" dirty="0"/>
              <a:t>klinik biyomekanik</a:t>
            </a:r>
            <a:r>
              <a:rPr lang="tr-TR" dirty="0"/>
              <a:t> alanlarından birinde çalışıyor olabilir.</a:t>
            </a:r>
          </a:p>
        </p:txBody>
      </p:sp>
    </p:spTree>
    <p:extLst>
      <p:ext uri="{BB962C8B-B14F-4D97-AF65-F5344CB8AC3E}">
        <p14:creationId xmlns:p14="http://schemas.microsoft.com/office/powerpoint/2010/main" val="1960025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Geçmişe bakış">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69918</TotalTime>
  <Words>5650</Words>
  <Application>Microsoft Office PowerPoint</Application>
  <PresentationFormat>Ekran Gösterisi (4:3)</PresentationFormat>
  <Paragraphs>749</Paragraphs>
  <Slides>63</Slides>
  <Notes>6</Notes>
  <HiddenSlides>0</HiddenSlides>
  <MMClips>0</MMClips>
  <ScaleCrop>false</ScaleCrop>
  <HeadingPairs>
    <vt:vector size="8" baseType="variant">
      <vt:variant>
        <vt:lpstr>Kullanılan Yazı Tipleri</vt:lpstr>
      </vt:variant>
      <vt:variant>
        <vt:i4>16</vt:i4>
      </vt:variant>
      <vt:variant>
        <vt:lpstr>Tema</vt:lpstr>
      </vt:variant>
      <vt:variant>
        <vt:i4>1</vt:i4>
      </vt:variant>
      <vt:variant>
        <vt:lpstr>Eklenmiş OLE Hizmet Programları</vt:lpstr>
      </vt:variant>
      <vt:variant>
        <vt:i4>1</vt:i4>
      </vt:variant>
      <vt:variant>
        <vt:lpstr>Slayt Başlıkları</vt:lpstr>
      </vt:variant>
      <vt:variant>
        <vt:i4>63</vt:i4>
      </vt:variant>
    </vt:vector>
  </HeadingPairs>
  <TitlesOfParts>
    <vt:vector size="81" baseType="lpstr">
      <vt:lpstr>Aparajita</vt:lpstr>
      <vt:lpstr>-apple-system</vt:lpstr>
      <vt:lpstr>Arial</vt:lpstr>
      <vt:lpstr>Calibri</vt:lpstr>
      <vt:lpstr>Calibri Light</vt:lpstr>
      <vt:lpstr>Cambria Math</vt:lpstr>
      <vt:lpstr>Comic Sans MS</vt:lpstr>
      <vt:lpstr>Corbel</vt:lpstr>
      <vt:lpstr>Google Sans</vt:lpstr>
      <vt:lpstr>Open Sans</vt:lpstr>
      <vt:lpstr>Palatino Linotype</vt:lpstr>
      <vt:lpstr>Symbol</vt:lpstr>
      <vt:lpstr>Times New Roman</vt:lpstr>
      <vt:lpstr>Verdana</vt:lpstr>
      <vt:lpstr>Wingdings</vt:lpstr>
      <vt:lpstr>Wingdings 2</vt:lpstr>
      <vt:lpstr>Geçmişe bakış</vt:lpstr>
      <vt:lpstr>Denklem</vt:lpstr>
      <vt:lpstr>Biyomekanik</vt:lpstr>
      <vt:lpstr>PowerPoint Sunusu</vt:lpstr>
      <vt:lpstr>1. BÖLÜM</vt:lpstr>
      <vt:lpstr>Giriş</vt:lpstr>
      <vt:lpstr>Biyomekanik nedir?</vt:lpstr>
      <vt:lpstr>PowerPoint Sunusu</vt:lpstr>
      <vt:lpstr>Biyomekaniğin tarihi</vt:lpstr>
      <vt:lpstr>Motivasyon</vt:lpstr>
      <vt:lpstr>Bir biyomekanikçi ne yapar?</vt:lpstr>
      <vt:lpstr>Bir biyomekanikçi ne yapar?</vt:lpstr>
      <vt:lpstr>Bir biyomekanikçi ne yapar?</vt:lpstr>
      <vt:lpstr>Biyomekanikçiler hangi sorunları inceler?</vt:lpstr>
      <vt:lpstr>Biyomekanikçiler hangi sorunları inceler?</vt:lpstr>
      <vt:lpstr>Biyomekanikçiler hangi sorunları inceler?</vt:lpstr>
      <vt:lpstr>Biyomekanikçiler hangi sorunları inceler?</vt:lpstr>
      <vt:lpstr>Biyomekanikçiler hangi sorunları inceler?</vt:lpstr>
      <vt:lpstr>Biyomekanikçiler hangi sorunları inceler?</vt:lpstr>
      <vt:lpstr>Biyomekanikçiler hangi sorunları inceler?</vt:lpstr>
      <vt:lpstr>Biyomekanikçiler hangi sorunları inceler?</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Mekaniğin temel kavramları</vt:lpstr>
      <vt:lpstr>Newton Kanunları</vt:lpstr>
      <vt:lpstr>SI Birim Sistemi</vt:lpstr>
      <vt:lpstr>PowerPoint Sunusu</vt:lpstr>
      <vt:lpstr>PowerPoint Sunusu</vt:lpstr>
      <vt:lpstr>SI Birimlerinin Önekleri</vt:lpstr>
      <vt:lpstr>Vektörler</vt:lpstr>
      <vt:lpstr>Vektörlerin Sınıflandırılması</vt:lpstr>
      <vt:lpstr>Kaydırılabilme İlkesi</vt:lpstr>
      <vt:lpstr>Kartezyen Koordinatlar</vt:lpstr>
      <vt:lpstr>PowerPoint Sunusu</vt:lpstr>
      <vt:lpstr>PowerPoint Sunusu</vt:lpstr>
      <vt:lpstr>Vektörel işlemler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dc:creator>
  <cp:lastModifiedBy>ALI TEKIN GUNER</cp:lastModifiedBy>
  <cp:revision>1738</cp:revision>
  <cp:lastPrinted>2023-04-28T12:40:30Z</cp:lastPrinted>
  <dcterms:created xsi:type="dcterms:W3CDTF">2013-07-12T12:55:40Z</dcterms:created>
  <dcterms:modified xsi:type="dcterms:W3CDTF">2024-12-13T15:41:43Z</dcterms:modified>
</cp:coreProperties>
</file>