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40650" cy="5219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211" d="100"/>
          <a:sy n="211" d="100"/>
        </p:scale>
        <p:origin x="139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49" y="854243"/>
            <a:ext cx="6579553" cy="1817229"/>
          </a:xfrm>
        </p:spPr>
        <p:txBody>
          <a:bodyPr anchor="b"/>
          <a:lstStyle>
            <a:lvl1pPr algn="ctr">
              <a:defRPr sz="45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7581" y="2741551"/>
            <a:ext cx="5805488" cy="1260219"/>
          </a:xfrm>
        </p:spPr>
        <p:txBody>
          <a:bodyPr/>
          <a:lstStyle>
            <a:lvl1pPr marL="0" indent="0" algn="ctr">
              <a:buNone/>
              <a:defRPr sz="1827"/>
            </a:lvl1pPr>
            <a:lvl2pPr marL="347975" indent="0" algn="ctr">
              <a:buNone/>
              <a:defRPr sz="1522"/>
            </a:lvl2pPr>
            <a:lvl3pPr marL="695950" indent="0" algn="ctr">
              <a:buNone/>
              <a:defRPr sz="1370"/>
            </a:lvl3pPr>
            <a:lvl4pPr marL="1043925" indent="0" algn="ctr">
              <a:buNone/>
              <a:defRPr sz="1218"/>
            </a:lvl4pPr>
            <a:lvl5pPr marL="1391900" indent="0" algn="ctr">
              <a:buNone/>
              <a:defRPr sz="1218"/>
            </a:lvl5pPr>
            <a:lvl6pPr marL="1739875" indent="0" algn="ctr">
              <a:buNone/>
              <a:defRPr sz="1218"/>
            </a:lvl6pPr>
            <a:lvl7pPr marL="2087850" indent="0" algn="ctr">
              <a:buNone/>
              <a:defRPr sz="1218"/>
            </a:lvl7pPr>
            <a:lvl8pPr marL="2435824" indent="0" algn="ctr">
              <a:buNone/>
              <a:defRPr sz="1218"/>
            </a:lvl8pPr>
            <a:lvl9pPr marL="2783799" indent="0" algn="ctr">
              <a:buNone/>
              <a:defRPr sz="121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15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881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9403" y="277901"/>
            <a:ext cx="1669078" cy="442345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170" y="277901"/>
            <a:ext cx="4910475" cy="442345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96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23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38" y="1301302"/>
            <a:ext cx="6676311" cy="2171250"/>
          </a:xfrm>
        </p:spPr>
        <p:txBody>
          <a:bodyPr anchor="b"/>
          <a:lstStyle>
            <a:lvl1pPr>
              <a:defRPr sz="45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138" y="3493092"/>
            <a:ext cx="6676311" cy="1141809"/>
          </a:xfrm>
        </p:spPr>
        <p:txBody>
          <a:bodyPr/>
          <a:lstStyle>
            <a:lvl1pPr marL="0" indent="0">
              <a:buNone/>
              <a:defRPr sz="1827">
                <a:solidFill>
                  <a:schemeClr val="tx1"/>
                </a:solidFill>
              </a:defRPr>
            </a:lvl1pPr>
            <a:lvl2pPr marL="347975" indent="0">
              <a:buNone/>
              <a:defRPr sz="1522">
                <a:solidFill>
                  <a:schemeClr val="tx1">
                    <a:tint val="75000"/>
                  </a:schemeClr>
                </a:solidFill>
              </a:defRPr>
            </a:lvl2pPr>
            <a:lvl3pPr marL="695950" indent="0">
              <a:buNone/>
              <a:defRPr sz="1370">
                <a:solidFill>
                  <a:schemeClr val="tx1">
                    <a:tint val="75000"/>
                  </a:schemeClr>
                </a:solidFill>
              </a:defRPr>
            </a:lvl3pPr>
            <a:lvl4pPr marL="1043925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4pPr>
            <a:lvl5pPr marL="1391900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5pPr>
            <a:lvl6pPr marL="1739875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6pPr>
            <a:lvl7pPr marL="2087850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7pPr>
            <a:lvl8pPr marL="2435824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8pPr>
            <a:lvl9pPr marL="2783799" indent="0">
              <a:buNone/>
              <a:defRPr sz="12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32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170" y="1389503"/>
            <a:ext cx="3289776" cy="331185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8704" y="1389503"/>
            <a:ext cx="3289776" cy="331185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44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277902"/>
            <a:ext cx="6676311" cy="100890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179" y="1279552"/>
            <a:ext cx="3274657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5" indent="0">
              <a:buNone/>
              <a:defRPr sz="1522" b="1"/>
            </a:lvl2pPr>
            <a:lvl3pPr marL="695950" indent="0">
              <a:buNone/>
              <a:defRPr sz="1370" b="1"/>
            </a:lvl3pPr>
            <a:lvl4pPr marL="1043925" indent="0">
              <a:buNone/>
              <a:defRPr sz="1218" b="1"/>
            </a:lvl4pPr>
            <a:lvl5pPr marL="1391900" indent="0">
              <a:buNone/>
              <a:defRPr sz="1218" b="1"/>
            </a:lvl5pPr>
            <a:lvl6pPr marL="1739875" indent="0">
              <a:buNone/>
              <a:defRPr sz="1218" b="1"/>
            </a:lvl6pPr>
            <a:lvl7pPr marL="2087850" indent="0">
              <a:buNone/>
              <a:defRPr sz="1218" b="1"/>
            </a:lvl7pPr>
            <a:lvl8pPr marL="2435824" indent="0">
              <a:buNone/>
              <a:defRPr sz="1218" b="1"/>
            </a:lvl8pPr>
            <a:lvl9pPr marL="2783799" indent="0">
              <a:buNone/>
              <a:defRPr sz="121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179" y="1906640"/>
            <a:ext cx="3274657" cy="280438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18705" y="1279552"/>
            <a:ext cx="3290784" cy="627089"/>
          </a:xfrm>
        </p:spPr>
        <p:txBody>
          <a:bodyPr anchor="b"/>
          <a:lstStyle>
            <a:lvl1pPr marL="0" indent="0">
              <a:buNone/>
              <a:defRPr sz="1827" b="1"/>
            </a:lvl1pPr>
            <a:lvl2pPr marL="347975" indent="0">
              <a:buNone/>
              <a:defRPr sz="1522" b="1"/>
            </a:lvl2pPr>
            <a:lvl3pPr marL="695950" indent="0">
              <a:buNone/>
              <a:defRPr sz="1370" b="1"/>
            </a:lvl3pPr>
            <a:lvl4pPr marL="1043925" indent="0">
              <a:buNone/>
              <a:defRPr sz="1218" b="1"/>
            </a:lvl4pPr>
            <a:lvl5pPr marL="1391900" indent="0">
              <a:buNone/>
              <a:defRPr sz="1218" b="1"/>
            </a:lvl5pPr>
            <a:lvl6pPr marL="1739875" indent="0">
              <a:buNone/>
              <a:defRPr sz="1218" b="1"/>
            </a:lvl6pPr>
            <a:lvl7pPr marL="2087850" indent="0">
              <a:buNone/>
              <a:defRPr sz="1218" b="1"/>
            </a:lvl7pPr>
            <a:lvl8pPr marL="2435824" indent="0">
              <a:buNone/>
              <a:defRPr sz="1218" b="1"/>
            </a:lvl8pPr>
            <a:lvl9pPr marL="2783799" indent="0">
              <a:buNone/>
              <a:defRPr sz="121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18705" y="1906640"/>
            <a:ext cx="3290784" cy="280438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0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30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76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347980"/>
            <a:ext cx="2496561" cy="1217930"/>
          </a:xfrm>
        </p:spPr>
        <p:txBody>
          <a:bodyPr anchor="b"/>
          <a:lstStyle>
            <a:lvl1pPr>
              <a:defRPr sz="243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784" y="751541"/>
            <a:ext cx="3918704" cy="3709370"/>
          </a:xfrm>
        </p:spPr>
        <p:txBody>
          <a:bodyPr/>
          <a:lstStyle>
            <a:lvl1pPr>
              <a:defRPr sz="2436"/>
            </a:lvl1pPr>
            <a:lvl2pPr>
              <a:defRPr sz="2131"/>
            </a:lvl2pPr>
            <a:lvl3pPr>
              <a:defRPr sz="1827"/>
            </a:lvl3pPr>
            <a:lvl4pPr>
              <a:defRPr sz="1522"/>
            </a:lvl4pPr>
            <a:lvl5pPr>
              <a:defRPr sz="1522"/>
            </a:lvl5pPr>
            <a:lvl6pPr>
              <a:defRPr sz="1522"/>
            </a:lvl6pPr>
            <a:lvl7pPr>
              <a:defRPr sz="1522"/>
            </a:lvl7pPr>
            <a:lvl8pPr>
              <a:defRPr sz="1522"/>
            </a:lvl8pPr>
            <a:lvl9pPr>
              <a:defRPr sz="1522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1565910"/>
            <a:ext cx="2496561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5" indent="0">
              <a:buNone/>
              <a:defRPr sz="1066"/>
            </a:lvl2pPr>
            <a:lvl3pPr marL="695950" indent="0">
              <a:buNone/>
              <a:defRPr sz="913"/>
            </a:lvl3pPr>
            <a:lvl4pPr marL="1043925" indent="0">
              <a:buNone/>
              <a:defRPr sz="761"/>
            </a:lvl4pPr>
            <a:lvl5pPr marL="1391900" indent="0">
              <a:buNone/>
              <a:defRPr sz="761"/>
            </a:lvl5pPr>
            <a:lvl6pPr marL="1739875" indent="0">
              <a:buNone/>
              <a:defRPr sz="761"/>
            </a:lvl6pPr>
            <a:lvl7pPr marL="2087850" indent="0">
              <a:buNone/>
              <a:defRPr sz="761"/>
            </a:lvl7pPr>
            <a:lvl8pPr marL="2435824" indent="0">
              <a:buNone/>
              <a:defRPr sz="761"/>
            </a:lvl8pPr>
            <a:lvl9pPr marL="2783799" indent="0">
              <a:buNone/>
              <a:defRPr sz="76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178" y="347980"/>
            <a:ext cx="2496561" cy="1217930"/>
          </a:xfrm>
        </p:spPr>
        <p:txBody>
          <a:bodyPr anchor="b"/>
          <a:lstStyle>
            <a:lvl1pPr>
              <a:defRPr sz="243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90784" y="751541"/>
            <a:ext cx="3918704" cy="3709370"/>
          </a:xfrm>
        </p:spPr>
        <p:txBody>
          <a:bodyPr anchor="t"/>
          <a:lstStyle>
            <a:lvl1pPr marL="0" indent="0">
              <a:buNone/>
              <a:defRPr sz="2436"/>
            </a:lvl1pPr>
            <a:lvl2pPr marL="347975" indent="0">
              <a:buNone/>
              <a:defRPr sz="2131"/>
            </a:lvl2pPr>
            <a:lvl3pPr marL="695950" indent="0">
              <a:buNone/>
              <a:defRPr sz="1827"/>
            </a:lvl3pPr>
            <a:lvl4pPr marL="1043925" indent="0">
              <a:buNone/>
              <a:defRPr sz="1522"/>
            </a:lvl4pPr>
            <a:lvl5pPr marL="1391900" indent="0">
              <a:buNone/>
              <a:defRPr sz="1522"/>
            </a:lvl5pPr>
            <a:lvl6pPr marL="1739875" indent="0">
              <a:buNone/>
              <a:defRPr sz="1522"/>
            </a:lvl6pPr>
            <a:lvl7pPr marL="2087850" indent="0">
              <a:buNone/>
              <a:defRPr sz="1522"/>
            </a:lvl7pPr>
            <a:lvl8pPr marL="2435824" indent="0">
              <a:buNone/>
              <a:defRPr sz="1522"/>
            </a:lvl8pPr>
            <a:lvl9pPr marL="2783799" indent="0">
              <a:buNone/>
              <a:defRPr sz="152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178" y="1565910"/>
            <a:ext cx="2496561" cy="2901042"/>
          </a:xfrm>
        </p:spPr>
        <p:txBody>
          <a:bodyPr/>
          <a:lstStyle>
            <a:lvl1pPr marL="0" indent="0">
              <a:buNone/>
              <a:defRPr sz="1218"/>
            </a:lvl1pPr>
            <a:lvl2pPr marL="347975" indent="0">
              <a:buNone/>
              <a:defRPr sz="1066"/>
            </a:lvl2pPr>
            <a:lvl3pPr marL="695950" indent="0">
              <a:buNone/>
              <a:defRPr sz="913"/>
            </a:lvl3pPr>
            <a:lvl4pPr marL="1043925" indent="0">
              <a:buNone/>
              <a:defRPr sz="761"/>
            </a:lvl4pPr>
            <a:lvl5pPr marL="1391900" indent="0">
              <a:buNone/>
              <a:defRPr sz="761"/>
            </a:lvl5pPr>
            <a:lvl6pPr marL="1739875" indent="0">
              <a:buNone/>
              <a:defRPr sz="761"/>
            </a:lvl6pPr>
            <a:lvl7pPr marL="2087850" indent="0">
              <a:buNone/>
              <a:defRPr sz="761"/>
            </a:lvl7pPr>
            <a:lvl8pPr marL="2435824" indent="0">
              <a:buNone/>
              <a:defRPr sz="761"/>
            </a:lvl8pPr>
            <a:lvl9pPr marL="2783799" indent="0">
              <a:buNone/>
              <a:defRPr sz="76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58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2170" y="277902"/>
            <a:ext cx="6676311" cy="1008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2170" y="1389503"/>
            <a:ext cx="6676311" cy="3311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2170" y="4837890"/>
            <a:ext cx="174164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7D4CE-505C-462E-8843-A2749D955F53}" type="datetimeFigureOut">
              <a:rPr lang="tr-TR" smtClean="0"/>
              <a:t>13.06.2025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4091" y="4837890"/>
            <a:ext cx="2612469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66834" y="4837890"/>
            <a:ext cx="174164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D45F7-BD18-4DDF-9050-576B55E34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25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5950" rtl="0" eaLnBrk="1" latinLnBrk="0" hangingPunct="1">
        <a:lnSpc>
          <a:spcPct val="90000"/>
        </a:lnSpc>
        <a:spcBef>
          <a:spcPct val="0"/>
        </a:spcBef>
        <a:buNone/>
        <a:defRPr sz="33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3987" indent="-173987" algn="l" defTabSz="695950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21962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827" kern="1200">
          <a:solidFill>
            <a:schemeClr val="tx1"/>
          </a:solidFill>
          <a:latin typeface="+mn-lt"/>
          <a:ea typeface="+mn-ea"/>
          <a:cs typeface="+mn-cs"/>
        </a:defRPr>
      </a:lvl2pPr>
      <a:lvl3pPr marL="869937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522" kern="1200">
          <a:solidFill>
            <a:schemeClr val="tx1"/>
          </a:solidFill>
          <a:latin typeface="+mn-lt"/>
          <a:ea typeface="+mn-ea"/>
          <a:cs typeface="+mn-cs"/>
        </a:defRPr>
      </a:lvl3pPr>
      <a:lvl4pPr marL="1217912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565887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913862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261837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609812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957787" indent="-173987" algn="l" defTabSz="695950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1pPr>
      <a:lvl2pPr marL="347975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95950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3pPr>
      <a:lvl4pPr marL="1043925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4pPr>
      <a:lvl5pPr marL="1391900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5pPr>
      <a:lvl6pPr marL="1739875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6pPr>
      <a:lvl7pPr marL="2087850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7pPr>
      <a:lvl8pPr marL="2435824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8pPr>
      <a:lvl9pPr marL="2783799" algn="l" defTabSz="695950" rtl="0" eaLnBrk="1" latinLnBrk="0" hangingPunct="1">
        <a:defRPr sz="13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8EC5B82B-8D3D-435B-B786-E32E3E9D14C4}"/>
              </a:ext>
            </a:extLst>
          </p:cNvPr>
          <p:cNvSpPr/>
          <p:nvPr/>
        </p:nvSpPr>
        <p:spPr>
          <a:xfrm>
            <a:off x="7609623" y="0"/>
            <a:ext cx="142343" cy="98614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469282A-678A-4291-9FFE-F74EEE09B068}"/>
              </a:ext>
            </a:extLst>
          </p:cNvPr>
          <p:cNvSpPr/>
          <p:nvPr/>
        </p:nvSpPr>
        <p:spPr>
          <a:xfrm>
            <a:off x="7568338" y="0"/>
            <a:ext cx="45719" cy="1407903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038B58F3-2A01-4F9A-B299-B5EC7C330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431" y="153494"/>
            <a:ext cx="1112869" cy="1137600"/>
          </a:xfrm>
          <a:prstGeom prst="rect">
            <a:avLst/>
          </a:prstGeom>
        </p:spPr>
      </p:pic>
      <p:sp>
        <p:nvSpPr>
          <p:cNvPr id="11" name="Dikdörtgen 10">
            <a:extLst>
              <a:ext uri="{FF2B5EF4-FFF2-40B4-BE49-F238E27FC236}">
                <a16:creationId xmlns:a16="http://schemas.microsoft.com/office/drawing/2014/main" id="{385F63B0-60E9-4E93-9C08-6C0F2F419971}"/>
              </a:ext>
            </a:extLst>
          </p:cNvPr>
          <p:cNvSpPr/>
          <p:nvPr/>
        </p:nvSpPr>
        <p:spPr>
          <a:xfrm>
            <a:off x="0" y="1407904"/>
            <a:ext cx="4475481" cy="63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28B36B3D-96B5-42DB-A9F9-D608F7C48B21}"/>
              </a:ext>
            </a:extLst>
          </p:cNvPr>
          <p:cNvSpPr/>
          <p:nvPr/>
        </p:nvSpPr>
        <p:spPr>
          <a:xfrm>
            <a:off x="229462" y="4819650"/>
            <a:ext cx="81678" cy="40005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8B246C63-491E-42D1-97BC-45008F4F1A3E}"/>
              </a:ext>
            </a:extLst>
          </p:cNvPr>
          <p:cNvSpPr txBox="1"/>
          <p:nvPr/>
        </p:nvSpPr>
        <p:spPr>
          <a:xfrm>
            <a:off x="311140" y="4795113"/>
            <a:ext cx="7238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>
                <a:cs typeface="Calibri" panose="020F0502020204030204" pitchFamily="34" charset="0"/>
              </a:rPr>
              <a:t>29 Ekim 2023 </a:t>
            </a:r>
            <a:r>
              <a:rPr lang="tr-TR" sz="1400" dirty="0">
                <a:cs typeface="Calibri Light" panose="020F0302020204030204" pitchFamily="34" charset="0"/>
              </a:rPr>
              <a:t>Cuma, Saat: </a:t>
            </a:r>
            <a:r>
              <a:rPr lang="tr-TR" sz="1400" b="1" dirty="0">
                <a:cs typeface="Calibri" panose="020F0502020204030204" pitchFamily="34" charset="0"/>
              </a:rPr>
              <a:t>20:00 </a:t>
            </a:r>
            <a:r>
              <a:rPr lang="tr-TR" sz="1400" dirty="0">
                <a:cs typeface="Calibri Light" panose="020F0302020204030204" pitchFamily="34" charset="0"/>
              </a:rPr>
              <a:t>Yer: </a:t>
            </a:r>
            <a:r>
              <a:rPr lang="tr-TR" sz="1400" b="1" dirty="0">
                <a:cs typeface="Calibri" panose="020F0502020204030204" pitchFamily="34" charset="0"/>
              </a:rPr>
              <a:t>XX Konferans Salonu 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1F346AC0-85E0-4424-AE96-E8C4117E56F3}"/>
              </a:ext>
            </a:extLst>
          </p:cNvPr>
          <p:cNvSpPr txBox="1"/>
          <p:nvPr/>
        </p:nvSpPr>
        <p:spPr>
          <a:xfrm>
            <a:off x="4692650" y="3872474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/>
              <a:t>Prof. Dr. AD SOYAD</a:t>
            </a:r>
          </a:p>
          <a:p>
            <a:pPr algn="ctr"/>
            <a:r>
              <a:rPr lang="tr-TR" sz="1400" dirty="0"/>
              <a:t>UNVAN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0E4275A5-8503-450E-90E6-BC83C1D1791E}"/>
              </a:ext>
            </a:extLst>
          </p:cNvPr>
          <p:cNvSpPr txBox="1"/>
          <p:nvPr/>
        </p:nvSpPr>
        <p:spPr>
          <a:xfrm>
            <a:off x="812800" y="2393783"/>
            <a:ext cx="6115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err="1"/>
              <a:t>Lorem</a:t>
            </a:r>
            <a:r>
              <a:rPr lang="tr-TR" sz="1400" dirty="0"/>
              <a:t> </a:t>
            </a:r>
            <a:r>
              <a:rPr lang="tr-TR" sz="1400" dirty="0" err="1"/>
              <a:t>ipsum</a:t>
            </a:r>
            <a:r>
              <a:rPr lang="tr-TR" sz="1400" dirty="0"/>
              <a:t> </a:t>
            </a:r>
            <a:r>
              <a:rPr lang="tr-TR" sz="1400" dirty="0" err="1"/>
              <a:t>dolor</a:t>
            </a:r>
            <a:r>
              <a:rPr lang="tr-TR" sz="1400" dirty="0"/>
              <a:t> sit </a:t>
            </a:r>
            <a:r>
              <a:rPr lang="tr-TR" sz="1400" dirty="0" err="1"/>
              <a:t>amet</a:t>
            </a:r>
            <a:r>
              <a:rPr lang="tr-TR" sz="1400" dirty="0"/>
              <a:t>, </a:t>
            </a:r>
            <a:r>
              <a:rPr lang="tr-TR" sz="1400" dirty="0" err="1"/>
              <a:t>consectetuer</a:t>
            </a:r>
            <a:r>
              <a:rPr lang="tr-TR" sz="1400" dirty="0"/>
              <a:t> </a:t>
            </a:r>
            <a:r>
              <a:rPr lang="tr-TR" sz="1400" dirty="0" err="1"/>
              <a:t>adipiscing</a:t>
            </a:r>
            <a:r>
              <a:rPr lang="tr-TR" sz="1400" dirty="0"/>
              <a:t> elit, </a:t>
            </a:r>
            <a:r>
              <a:rPr lang="tr-TR" sz="1400" dirty="0" err="1"/>
              <a:t>sed</a:t>
            </a:r>
            <a:r>
              <a:rPr lang="tr-TR" sz="1400" dirty="0"/>
              <a:t> diam </a:t>
            </a:r>
            <a:r>
              <a:rPr lang="tr-TR" sz="1400" dirty="0" err="1"/>
              <a:t>nonummy</a:t>
            </a:r>
            <a:r>
              <a:rPr lang="tr-TR" sz="1400" dirty="0"/>
              <a:t> </a:t>
            </a:r>
            <a:r>
              <a:rPr lang="tr-TR" sz="1400" dirty="0" err="1"/>
              <a:t>nibh</a:t>
            </a:r>
            <a:r>
              <a:rPr lang="tr-TR" sz="1400" dirty="0"/>
              <a:t> </a:t>
            </a:r>
            <a:r>
              <a:rPr lang="tr-TR" sz="1400" dirty="0" err="1"/>
              <a:t>euismod</a:t>
            </a:r>
            <a:r>
              <a:rPr lang="tr-TR" sz="1400" dirty="0"/>
              <a:t> </a:t>
            </a:r>
            <a:r>
              <a:rPr lang="tr-TR" sz="1400" dirty="0" err="1"/>
              <a:t>tincidunt</a:t>
            </a:r>
            <a:r>
              <a:rPr lang="tr-TR" sz="1400" dirty="0"/>
              <a:t> ut </a:t>
            </a:r>
            <a:r>
              <a:rPr lang="tr-TR" sz="1400" dirty="0" err="1"/>
              <a:t>laoreet</a:t>
            </a:r>
            <a:r>
              <a:rPr lang="tr-TR" sz="1400" dirty="0"/>
              <a:t> </a:t>
            </a:r>
            <a:r>
              <a:rPr lang="tr-TR" sz="1400" dirty="0" err="1"/>
              <a:t>dolore</a:t>
            </a:r>
            <a:r>
              <a:rPr lang="tr-TR" sz="1400" dirty="0"/>
              <a:t> </a:t>
            </a:r>
            <a:r>
              <a:rPr lang="tr-TR" sz="1400" dirty="0" err="1"/>
              <a:t>magna</a:t>
            </a:r>
            <a:r>
              <a:rPr lang="tr-TR" sz="1400" dirty="0"/>
              <a:t> </a:t>
            </a:r>
            <a:r>
              <a:rPr lang="tr-TR" sz="1400" dirty="0" err="1"/>
              <a:t>aliquam</a:t>
            </a:r>
            <a:r>
              <a:rPr lang="tr-TR" sz="1400" dirty="0"/>
              <a:t> erat </a:t>
            </a:r>
            <a:r>
              <a:rPr lang="tr-TR" sz="1400" dirty="0" err="1"/>
              <a:t>volutpat</a:t>
            </a:r>
            <a:r>
              <a:rPr lang="tr-TR" sz="1400" dirty="0"/>
              <a:t>. Ut </a:t>
            </a:r>
            <a:r>
              <a:rPr lang="tr-TR" sz="1400" dirty="0" err="1"/>
              <a:t>wisi</a:t>
            </a:r>
            <a:r>
              <a:rPr lang="tr-TR" sz="1400" dirty="0"/>
              <a:t> enim ad minim </a:t>
            </a:r>
            <a:r>
              <a:rPr lang="tr-TR" sz="1400" dirty="0" err="1"/>
              <a:t>veniam</a:t>
            </a:r>
            <a:r>
              <a:rPr lang="tr-TR" sz="1400" dirty="0"/>
              <a:t>, </a:t>
            </a:r>
            <a:r>
              <a:rPr lang="tr-TR" sz="1400" dirty="0" err="1"/>
              <a:t>quis</a:t>
            </a:r>
            <a:r>
              <a:rPr lang="tr-TR" sz="1400" dirty="0"/>
              <a:t> </a:t>
            </a:r>
            <a:r>
              <a:rPr lang="tr-TR" sz="1400" dirty="0" err="1"/>
              <a:t>nostrud</a:t>
            </a:r>
            <a:r>
              <a:rPr lang="tr-TR" sz="1400" dirty="0"/>
              <a:t> </a:t>
            </a:r>
            <a:r>
              <a:rPr lang="tr-TR" sz="1400" dirty="0" err="1"/>
              <a:t>exerci</a:t>
            </a:r>
            <a:r>
              <a:rPr lang="tr-TR" sz="1400" dirty="0"/>
              <a:t> </a:t>
            </a:r>
            <a:r>
              <a:rPr lang="tr-TR" sz="1400" dirty="0" err="1"/>
              <a:t>tation</a:t>
            </a:r>
            <a:r>
              <a:rPr lang="tr-TR" sz="1400" dirty="0"/>
              <a:t> </a:t>
            </a:r>
            <a:r>
              <a:rPr lang="tr-TR" sz="1400" dirty="0" err="1"/>
              <a:t>ullamcorper</a:t>
            </a:r>
            <a:r>
              <a:rPr lang="tr-TR" sz="1400" dirty="0"/>
              <a:t> </a:t>
            </a:r>
            <a:r>
              <a:rPr lang="tr-TR" sz="1400" dirty="0" err="1"/>
              <a:t>suscipit</a:t>
            </a:r>
            <a:r>
              <a:rPr lang="tr-TR" sz="1400" dirty="0"/>
              <a:t> </a:t>
            </a:r>
            <a:r>
              <a:rPr lang="tr-TR" sz="1400" dirty="0" err="1"/>
              <a:t>lobortis</a:t>
            </a:r>
            <a:r>
              <a:rPr lang="tr-TR" sz="1400" dirty="0"/>
              <a:t> </a:t>
            </a:r>
            <a:r>
              <a:rPr lang="tr-TR" sz="1400" dirty="0" err="1"/>
              <a:t>nisl</a:t>
            </a:r>
            <a:r>
              <a:rPr lang="tr-TR" sz="1400" dirty="0"/>
              <a:t> ut </a:t>
            </a:r>
            <a:r>
              <a:rPr lang="tr-TR" sz="1400" dirty="0" err="1"/>
              <a:t>aliquip</a:t>
            </a:r>
            <a:r>
              <a:rPr lang="tr-TR" sz="1400" dirty="0"/>
              <a:t> </a:t>
            </a:r>
            <a:r>
              <a:rPr lang="tr-TR" sz="1400" dirty="0" err="1"/>
              <a:t>ex</a:t>
            </a:r>
            <a:r>
              <a:rPr lang="tr-TR" sz="1400" dirty="0"/>
              <a:t> </a:t>
            </a:r>
            <a:r>
              <a:rPr lang="tr-TR" sz="1400" dirty="0" err="1"/>
              <a:t>ea</a:t>
            </a:r>
            <a:r>
              <a:rPr lang="tr-TR" sz="1400" dirty="0"/>
              <a:t> </a:t>
            </a:r>
            <a:r>
              <a:rPr lang="tr-TR" sz="1400" dirty="0" err="1"/>
              <a:t>commodo</a:t>
            </a:r>
            <a:r>
              <a:rPr lang="tr-TR" sz="1400" dirty="0"/>
              <a:t> </a:t>
            </a:r>
            <a:r>
              <a:rPr lang="tr-TR" sz="1400" dirty="0" err="1"/>
              <a:t>consequat</a:t>
            </a:r>
            <a:r>
              <a:rPr lang="tr-TR" sz="1400" dirty="0"/>
              <a:t>. 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0DC45D5D-CE1D-414B-BA30-06957C544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777" y="153494"/>
            <a:ext cx="1112869" cy="113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67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8EC5B82B-8D3D-435B-B786-E32E3E9D14C4}"/>
              </a:ext>
            </a:extLst>
          </p:cNvPr>
          <p:cNvSpPr/>
          <p:nvPr/>
        </p:nvSpPr>
        <p:spPr>
          <a:xfrm>
            <a:off x="7609623" y="0"/>
            <a:ext cx="142343" cy="98614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469282A-678A-4291-9FFE-F74EEE09B068}"/>
              </a:ext>
            </a:extLst>
          </p:cNvPr>
          <p:cNvSpPr/>
          <p:nvPr/>
        </p:nvSpPr>
        <p:spPr>
          <a:xfrm>
            <a:off x="7568338" y="0"/>
            <a:ext cx="45719" cy="1407903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385F63B0-60E9-4E93-9C08-6C0F2F419971}"/>
              </a:ext>
            </a:extLst>
          </p:cNvPr>
          <p:cNvSpPr/>
          <p:nvPr/>
        </p:nvSpPr>
        <p:spPr>
          <a:xfrm>
            <a:off x="0" y="0"/>
            <a:ext cx="4475481" cy="63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0E4275A5-8503-450E-90E6-BC83C1D1791E}"/>
              </a:ext>
            </a:extLst>
          </p:cNvPr>
          <p:cNvSpPr txBox="1"/>
          <p:nvPr/>
        </p:nvSpPr>
        <p:spPr>
          <a:xfrm>
            <a:off x="279275" y="136808"/>
            <a:ext cx="7117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u="sng" dirty="0"/>
              <a:t>PROGRAM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B7B0AD57-C013-4D3C-B0F1-497BFE764F30}"/>
              </a:ext>
            </a:extLst>
          </p:cNvPr>
          <p:cNvSpPr/>
          <p:nvPr/>
        </p:nvSpPr>
        <p:spPr>
          <a:xfrm>
            <a:off x="3265169" y="5156460"/>
            <a:ext cx="4475481" cy="6324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781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67</Words>
  <Application>Microsoft Office PowerPoint</Application>
  <PresentationFormat>Özel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grafik</cp:lastModifiedBy>
  <cp:revision>9</cp:revision>
  <dcterms:created xsi:type="dcterms:W3CDTF">2023-08-24T07:11:07Z</dcterms:created>
  <dcterms:modified xsi:type="dcterms:W3CDTF">2025-06-13T13:31:08Z</dcterms:modified>
</cp:coreProperties>
</file>