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400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0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22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85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03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62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64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18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481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14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0111B-67D4-4CAE-818B-6EDDE04956D8}" type="datetimeFigureOut">
              <a:rPr lang="tr-TR" smtClean="0"/>
              <a:t>13.01.2026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5104C-D766-4F05-B7EE-EE3C08F4B2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368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06C5B580-08D4-4AF1-87C8-72173D216CE3}"/>
              </a:ext>
            </a:extLst>
          </p:cNvPr>
          <p:cNvSpPr txBox="1"/>
          <p:nvPr/>
        </p:nvSpPr>
        <p:spPr>
          <a:xfrm>
            <a:off x="1582558" y="-25094"/>
            <a:ext cx="5501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tr-TR" b="1" dirty="0">
              <a:solidFill>
                <a:schemeClr val="bg1"/>
              </a:solidFill>
            </a:endParaRPr>
          </a:p>
          <a:p>
            <a:pPr algn="l"/>
            <a:r>
              <a:rPr lang="tr-TR" b="1" dirty="0" smtClean="0">
                <a:solidFill>
                  <a:schemeClr val="bg1"/>
                </a:solidFill>
              </a:rPr>
              <a:t>                DAİRE </a:t>
            </a:r>
            <a:r>
              <a:rPr lang="tr-TR" b="1" dirty="0">
                <a:solidFill>
                  <a:schemeClr val="bg1"/>
                </a:solidFill>
              </a:rPr>
              <a:t>BAŞKANLIĞI ORGANİZASYON ŞEMASI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E9FB188F-79BC-F282-4529-F5CC492B5E7F}"/>
              </a:ext>
            </a:extLst>
          </p:cNvPr>
          <p:cNvSpPr txBox="1"/>
          <p:nvPr/>
        </p:nvSpPr>
        <p:spPr>
          <a:xfrm>
            <a:off x="8118764" y="202846"/>
            <a:ext cx="4073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   DAİRE </a:t>
            </a:r>
            <a:r>
              <a:rPr lang="tr-TR" b="1" dirty="0">
                <a:solidFill>
                  <a:schemeClr val="bg1"/>
                </a:solidFill>
              </a:rPr>
              <a:t>BAŞKANLIĞI </a:t>
            </a:r>
            <a:r>
              <a:rPr lang="tr-TR" b="1" dirty="0" smtClean="0">
                <a:solidFill>
                  <a:schemeClr val="bg1"/>
                </a:solidFill>
              </a:rPr>
              <a:t>YÖNETİM KURULU Y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982" y="304800"/>
            <a:ext cx="10307782" cy="603519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42447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Geniş ekran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>Pamukkale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Pau</dc:creator>
  <cp:lastModifiedBy>Pau</cp:lastModifiedBy>
  <cp:revision>1</cp:revision>
  <dcterms:created xsi:type="dcterms:W3CDTF">2026-01-13T06:08:01Z</dcterms:created>
  <dcterms:modified xsi:type="dcterms:W3CDTF">2026-01-13T06:09:37Z</dcterms:modified>
</cp:coreProperties>
</file>