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9"/>
  </p:notesMasterIdLst>
  <p:handoutMasterIdLst>
    <p:handoutMasterId r:id="rId80"/>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432" r:id="rId55"/>
    <p:sldId id="278" r:id="rId56"/>
    <p:sldId id="411" r:id="rId57"/>
    <p:sldId id="413" r:id="rId58"/>
    <p:sldId id="388" r:id="rId59"/>
    <p:sldId id="403" r:id="rId60"/>
    <p:sldId id="412" r:id="rId61"/>
    <p:sldId id="435" r:id="rId62"/>
    <p:sldId id="283" r:id="rId63"/>
    <p:sldId id="374" r:id="rId64"/>
    <p:sldId id="386" r:id="rId65"/>
    <p:sldId id="375" r:id="rId66"/>
    <p:sldId id="385" r:id="rId67"/>
    <p:sldId id="404" r:id="rId68"/>
    <p:sldId id="423" r:id="rId69"/>
    <p:sldId id="415" r:id="rId70"/>
    <p:sldId id="421" r:id="rId71"/>
    <p:sldId id="416" r:id="rId72"/>
    <p:sldId id="424" r:id="rId73"/>
    <p:sldId id="436" r:id="rId74"/>
    <p:sldId id="425" r:id="rId75"/>
    <p:sldId id="426" r:id="rId76"/>
    <p:sldId id="431" r:id="rId77"/>
    <p:sldId id="430" r:id="rId78"/>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67" d="100"/>
          <a:sy n="67" d="100"/>
        </p:scale>
        <p:origin x="8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18.09.2024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18.09.2024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74</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75</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18.09.2024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18.09.2024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18.09.2024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18.09.2024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18.09.2024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18.09.2024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18.09.2024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18.09.2024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18.09.2024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18.09.2024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18.09.2024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18.09.2024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18.09.2024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18.09.2024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18.09.2024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18.09.2024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18.09.2024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18.09.2024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 Id="rId4" Type="http://schemas.microsoft.com/office/2007/relationships/hdphoto" Target="../media/hdphoto13.wdp"/></Relationships>
</file>

<file path=ppt/slides/_rels/slide7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30 EYLÜL-04 EKİM </a:t>
            </a:r>
            <a:r>
              <a:rPr lang="tr-TR" sz="2800" i="1" cap="none" dirty="0">
                <a:solidFill>
                  <a:srgbClr val="002060"/>
                </a:solidFill>
              </a:rPr>
              <a:t>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(09-13.09.2024)</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(07-13.09.2024)</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(23 - 27.09.2024)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07-13 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40.227 Öğrenci</a:t>
            </a:r>
          </a:p>
          <a:p>
            <a:pPr marL="0" indent="0">
              <a:buNone/>
            </a:pPr>
            <a:r>
              <a:rPr lang="tr-TR" dirty="0"/>
              <a:t>2117 Akademik Personel</a:t>
            </a:r>
          </a:p>
          <a:p>
            <a:pPr marL="0" indent="0">
              <a:buNone/>
            </a:pPr>
            <a:r>
              <a:rPr lang="tr-TR" dirty="0"/>
              <a:t>1959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54</a:t>
            </a:fld>
            <a:endParaRPr lang="tr-TR"/>
          </a:p>
        </p:txBody>
      </p:sp>
    </p:spTree>
    <p:extLst>
      <p:ext uri="{BB962C8B-B14F-4D97-AF65-F5344CB8AC3E}">
        <p14:creationId xmlns:p14="http://schemas.microsoft.com/office/powerpoint/2010/main" val="362823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58</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59</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61</a:t>
            </a:fld>
            <a:endParaRPr lang="tr-TR"/>
          </a:p>
        </p:txBody>
      </p:sp>
    </p:spTree>
    <p:extLst>
      <p:ext uri="{BB962C8B-B14F-4D97-AF65-F5344CB8AC3E}">
        <p14:creationId xmlns:p14="http://schemas.microsoft.com/office/powerpoint/2010/main" val="405998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62</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66</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68</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74</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75</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76</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4895</TotalTime>
  <Words>3761</Words>
  <Application>Microsoft Office PowerPoint</Application>
  <PresentationFormat>Geniş ekran</PresentationFormat>
  <Paragraphs>640</Paragraphs>
  <Slides>77</Slides>
  <Notes>2</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77</vt:i4>
      </vt:variant>
    </vt:vector>
  </HeadingPairs>
  <TitlesOfParts>
    <vt:vector size="91" baseType="lpstr">
      <vt:lpstr>Arial</vt:lpstr>
      <vt:lpstr>Arial-BoldMT</vt:lpstr>
      <vt:lpstr>ArialMT</vt:lpstr>
      <vt:lpstr>Calibri</vt:lpstr>
      <vt:lpstr>Cambria</vt:lpstr>
      <vt:lpstr>Candara</vt:lpstr>
      <vt:lpstr>Century Gothic</vt:lpstr>
      <vt:lpstr>inherit</vt:lpstr>
      <vt:lpstr>MV Boli</vt:lpstr>
      <vt:lpstr>Roboto</vt:lpstr>
      <vt:lpstr>Segoe Print</vt:lpstr>
      <vt:lpstr>Times New Roman</vt:lpstr>
      <vt:lpstr>Wingdings</vt:lpstr>
      <vt:lpstr>Uçak İzi</vt:lpstr>
      <vt:lpstr>PAMUKKALE ÜNİVERSİTESİ  oryantasyon programı 30 EYLÜL-04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394</cp:revision>
  <dcterms:modified xsi:type="dcterms:W3CDTF">2024-09-18T10:09:35Z</dcterms:modified>
</cp:coreProperties>
</file>