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94"/>
  </p:notesMasterIdLst>
  <p:handoutMasterIdLst>
    <p:handoutMasterId r:id="rId95"/>
  </p:handoutMasterIdLst>
  <p:sldIdLst>
    <p:sldId id="256" r:id="rId2"/>
    <p:sldId id="447" r:id="rId3"/>
    <p:sldId id="446" r:id="rId4"/>
    <p:sldId id="376" r:id="rId5"/>
    <p:sldId id="444" r:id="rId6"/>
    <p:sldId id="265" r:id="rId7"/>
    <p:sldId id="264" r:id="rId8"/>
    <p:sldId id="263" r:id="rId9"/>
    <p:sldId id="262" r:id="rId10"/>
    <p:sldId id="400" r:id="rId11"/>
    <p:sldId id="401" r:id="rId12"/>
    <p:sldId id="402" r:id="rId13"/>
    <p:sldId id="261" r:id="rId14"/>
    <p:sldId id="425" r:id="rId15"/>
    <p:sldId id="331" r:id="rId16"/>
    <p:sldId id="422" r:id="rId17"/>
    <p:sldId id="406" r:id="rId18"/>
    <p:sldId id="405" r:id="rId19"/>
    <p:sldId id="333" r:id="rId20"/>
    <p:sldId id="336" r:id="rId21"/>
    <p:sldId id="373" r:id="rId22"/>
    <p:sldId id="351" r:id="rId23"/>
    <p:sldId id="337" r:id="rId24"/>
    <p:sldId id="397" r:id="rId25"/>
    <p:sldId id="338" r:id="rId26"/>
    <p:sldId id="339" r:id="rId27"/>
    <p:sldId id="340" r:id="rId28"/>
    <p:sldId id="428" r:id="rId29"/>
    <p:sldId id="426" r:id="rId30"/>
    <p:sldId id="427" r:id="rId31"/>
    <p:sldId id="430" r:id="rId32"/>
    <p:sldId id="442" r:id="rId33"/>
    <p:sldId id="429" r:id="rId34"/>
    <p:sldId id="431" r:id="rId35"/>
    <p:sldId id="342" r:id="rId36"/>
    <p:sldId id="343" r:id="rId37"/>
    <p:sldId id="407" r:id="rId38"/>
    <p:sldId id="344" r:id="rId39"/>
    <p:sldId id="408" r:id="rId40"/>
    <p:sldId id="398" r:id="rId41"/>
    <p:sldId id="399" r:id="rId42"/>
    <p:sldId id="353" r:id="rId43"/>
    <p:sldId id="352" r:id="rId44"/>
    <p:sldId id="354" r:id="rId45"/>
    <p:sldId id="355" r:id="rId46"/>
    <p:sldId id="390" r:id="rId47"/>
    <p:sldId id="420" r:id="rId48"/>
    <p:sldId id="287" r:id="rId49"/>
    <p:sldId id="391" r:id="rId50"/>
    <p:sldId id="273" r:id="rId51"/>
    <p:sldId id="392" r:id="rId52"/>
    <p:sldId id="393" r:id="rId53"/>
    <p:sldId id="394" r:id="rId54"/>
    <p:sldId id="356" r:id="rId55"/>
    <p:sldId id="395" r:id="rId56"/>
    <p:sldId id="381" r:id="rId57"/>
    <p:sldId id="357" r:id="rId58"/>
    <p:sldId id="361" r:id="rId59"/>
    <p:sldId id="389" r:id="rId60"/>
    <p:sldId id="278" r:id="rId61"/>
    <p:sldId id="411" r:id="rId62"/>
    <p:sldId id="413" r:id="rId63"/>
    <p:sldId id="388" r:id="rId64"/>
    <p:sldId id="403" r:id="rId65"/>
    <p:sldId id="412" r:id="rId66"/>
    <p:sldId id="283" r:id="rId67"/>
    <p:sldId id="374" r:id="rId68"/>
    <p:sldId id="386" r:id="rId69"/>
    <p:sldId id="375" r:id="rId70"/>
    <p:sldId id="385" r:id="rId71"/>
    <p:sldId id="404" r:id="rId72"/>
    <p:sldId id="415" r:id="rId73"/>
    <p:sldId id="421" r:id="rId74"/>
    <p:sldId id="416" r:id="rId75"/>
    <p:sldId id="417" r:id="rId76"/>
    <p:sldId id="289" r:id="rId77"/>
    <p:sldId id="303" r:id="rId78"/>
    <p:sldId id="330" r:id="rId79"/>
    <p:sldId id="418" r:id="rId80"/>
    <p:sldId id="294" r:id="rId81"/>
    <p:sldId id="432" r:id="rId82"/>
    <p:sldId id="433" r:id="rId83"/>
    <p:sldId id="434" r:id="rId84"/>
    <p:sldId id="435" r:id="rId85"/>
    <p:sldId id="297" r:id="rId86"/>
    <p:sldId id="448" r:id="rId87"/>
    <p:sldId id="449" r:id="rId88"/>
    <p:sldId id="450" r:id="rId89"/>
    <p:sldId id="451" r:id="rId90"/>
    <p:sldId id="452" r:id="rId91"/>
    <p:sldId id="453" r:id="rId92"/>
    <p:sldId id="317" r:id="rId93"/>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6730" autoAdjust="0"/>
  </p:normalViewPr>
  <p:slideViewPr>
    <p:cSldViewPr snapToGrid="0">
      <p:cViewPr>
        <p:scale>
          <a:sx n="64" d="100"/>
          <a:sy n="64" d="100"/>
        </p:scale>
        <p:origin x="-108" y="-3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a:t>REKTÖR</a:t>
          </a:r>
        </a:p>
        <a:p>
          <a:r>
            <a:rPr lang="tr-TR" sz="160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a:t>REKTÖR YARDIMCISI</a:t>
          </a:r>
        </a:p>
        <a:p>
          <a:r>
            <a:rPr lang="tr-TR"/>
            <a:t>Prof. Dr. İbrahim KISAÇ</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a:t>REKTÖR YARDIMCISI</a:t>
          </a:r>
        </a:p>
        <a:p>
          <a:r>
            <a:rPr lang="tr-TR" b="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en-GB"/>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t>
        <a:bodyPr/>
        <a:lstStyle/>
        <a:p>
          <a:endParaRPr lang="en-GB"/>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en-GB"/>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en-GB"/>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en-GB"/>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en-GB"/>
        </a:p>
      </dgm:t>
    </dgm:pt>
    <dgm:pt modelId="{290755A7-AE63-4EF9-93D2-C6AB76267285}" type="pres">
      <dgm:prSet presAssocID="{93461D05-5063-40B6-84AE-716274399DC7}" presName="hierChild3" presStyleCnt="0"/>
      <dgm:spPr/>
    </dgm:pt>
  </dgm:ptLst>
  <dgm:cxnLst>
    <dgm:cxn modelId="{A6CF7DF1-C2F6-4369-9D34-CD20CCF20AB9}" type="presOf" srcId="{B8000792-2B1B-4AB5-8A13-3AF23A929897}" destId="{D9753188-1936-4EE5-8CEA-93FE745C7FE8}" srcOrd="0" destOrd="0" presId="urn:microsoft.com/office/officeart/2005/8/layout/hierarchy1"/>
    <dgm:cxn modelId="{CB88675B-BDD5-4438-8373-F4D9396C9A83}" type="presOf" srcId="{F35B3B63-A517-43E2-B8F4-D4F24259DAD0}" destId="{4B10727F-1291-4BCB-9E65-61C5D28F851F}" srcOrd="0" destOrd="0" presId="urn:microsoft.com/office/officeart/2005/8/layout/hierarchy1"/>
    <dgm:cxn modelId="{F0BAF8E2-9A0F-4AF1-962F-F12498E47DFC}" type="presOf" srcId="{2C96B739-9F97-46C0-B76A-2CB52DFE04E6}" destId="{4C22544B-E17B-4FC6-BCE1-BCFBCB2168D5}" srcOrd="0" destOrd="0" presId="urn:microsoft.com/office/officeart/2005/8/layout/hierarchy1"/>
    <dgm:cxn modelId="{D99E4F7A-B675-4D7F-B2FB-1BFC32340047}" type="presOf" srcId="{93461D05-5063-40B6-84AE-716274399DC7}" destId="{37603A01-88FD-45CD-9CE1-DA45075DDAFE}"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489972B3-72E1-473C-BF59-9405F8FD1E5C}" srcId="{2C96B739-9F97-46C0-B76A-2CB52DFE04E6}" destId="{3ADE898B-3499-4786-A297-02479B17B3A6}" srcOrd="0" destOrd="0" parTransId="{B1771CC0-9F8F-49E2-A03C-E0E2751B3513}" sibTransId="{C18284F2-2293-4D8A-8F6D-B2F9FEA8B868}"/>
    <dgm:cxn modelId="{1F7D1D35-596B-4587-8459-7B497AF2D278}" type="presOf" srcId="{987259EA-9F13-4A73-A7BD-F7855D780085}" destId="{B7709C76-3FD9-417D-B1B8-51B9EB1CB2C6}" srcOrd="0" destOrd="0" presId="urn:microsoft.com/office/officeart/2005/8/layout/hierarchy1"/>
    <dgm:cxn modelId="{80F25C0F-0031-4CD8-9C4A-CCBDE266016C}"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A477F15B-AFC5-4604-B5C3-C649B3D1061A}" type="presParOf" srcId="{4C22544B-E17B-4FC6-BCE1-BCFBCB2168D5}" destId="{CAEE46B8-DE92-4967-B8E7-AD2F648EB40E}" srcOrd="0" destOrd="0" presId="urn:microsoft.com/office/officeart/2005/8/layout/hierarchy1"/>
    <dgm:cxn modelId="{6FAFB16A-AA19-4209-B499-BC60A2072F80}" type="presParOf" srcId="{CAEE46B8-DE92-4967-B8E7-AD2F648EB40E}" destId="{3DE78937-AE13-4118-8126-FB3DF6E08DFD}" srcOrd="0" destOrd="0" presId="urn:microsoft.com/office/officeart/2005/8/layout/hierarchy1"/>
    <dgm:cxn modelId="{37ED99D5-D93A-4F2A-96D8-578D15B33D5D}" type="presParOf" srcId="{3DE78937-AE13-4118-8126-FB3DF6E08DFD}" destId="{34FD37A4-28A6-49BE-B5CF-E10558B2A02E}" srcOrd="0" destOrd="0" presId="urn:microsoft.com/office/officeart/2005/8/layout/hierarchy1"/>
    <dgm:cxn modelId="{002EC6CA-307A-4B62-A81A-57FF87556A03}" type="presParOf" srcId="{3DE78937-AE13-4118-8126-FB3DF6E08DFD}" destId="{B72984D9-24C2-4724-8522-BEC87656CF6C}" srcOrd="1" destOrd="0" presId="urn:microsoft.com/office/officeart/2005/8/layout/hierarchy1"/>
    <dgm:cxn modelId="{FEBD3018-468F-443E-A10B-C83F2C8266F5}" type="presParOf" srcId="{CAEE46B8-DE92-4967-B8E7-AD2F648EB40E}" destId="{29C742F7-BBE2-4230-8764-2CF804B22C33}" srcOrd="1" destOrd="0" presId="urn:microsoft.com/office/officeart/2005/8/layout/hierarchy1"/>
    <dgm:cxn modelId="{15A9C834-8B68-4D39-B6E7-5B3C09160627}" type="presParOf" srcId="{29C742F7-BBE2-4230-8764-2CF804B22C33}" destId="{D9753188-1936-4EE5-8CEA-93FE745C7FE8}" srcOrd="0" destOrd="0" presId="urn:microsoft.com/office/officeart/2005/8/layout/hierarchy1"/>
    <dgm:cxn modelId="{C1A3C5F9-AB7E-4CD5-A7AA-3410AF122D22}" type="presParOf" srcId="{29C742F7-BBE2-4230-8764-2CF804B22C33}" destId="{5F3DB532-7ADB-4E6F-ADD4-B3057A4BCA72}" srcOrd="1" destOrd="0" presId="urn:microsoft.com/office/officeart/2005/8/layout/hierarchy1"/>
    <dgm:cxn modelId="{15BDF0F2-6401-4EDD-9BA3-4A5ABC8E7D2C}" type="presParOf" srcId="{5F3DB532-7ADB-4E6F-ADD4-B3057A4BCA72}" destId="{5CACF998-6723-47E9-8A18-3035EE0AB62B}" srcOrd="0" destOrd="0" presId="urn:microsoft.com/office/officeart/2005/8/layout/hierarchy1"/>
    <dgm:cxn modelId="{52D5B05C-6F09-4DB8-91B1-EB342970BA3F}" type="presParOf" srcId="{5CACF998-6723-47E9-8A18-3035EE0AB62B}" destId="{9B2645A0-4323-45E6-A1A0-C5BE84282623}" srcOrd="0" destOrd="0" presId="urn:microsoft.com/office/officeart/2005/8/layout/hierarchy1"/>
    <dgm:cxn modelId="{59EE2F6B-3777-4D44-997B-4B3D50FE9563}" type="presParOf" srcId="{5CACF998-6723-47E9-8A18-3035EE0AB62B}" destId="{4B10727F-1291-4BCB-9E65-61C5D28F851F}" srcOrd="1" destOrd="0" presId="urn:microsoft.com/office/officeart/2005/8/layout/hierarchy1"/>
    <dgm:cxn modelId="{A5672A67-A58F-4738-959B-EB5D2E171E38}" type="presParOf" srcId="{5F3DB532-7ADB-4E6F-ADD4-B3057A4BCA72}" destId="{A335C440-440F-4EF7-9C06-7339961FDB1B}" srcOrd="1" destOrd="0" presId="urn:microsoft.com/office/officeart/2005/8/layout/hierarchy1"/>
    <dgm:cxn modelId="{0C829798-E1DB-43AA-9355-39EDC904F990}" type="presParOf" srcId="{29C742F7-BBE2-4230-8764-2CF804B22C33}" destId="{B7709C76-3FD9-417D-B1B8-51B9EB1CB2C6}" srcOrd="2" destOrd="0" presId="urn:microsoft.com/office/officeart/2005/8/layout/hierarchy1"/>
    <dgm:cxn modelId="{7A608BC7-6E50-46CB-AF1B-B3B73338AAC2}" type="presParOf" srcId="{29C742F7-BBE2-4230-8764-2CF804B22C33}" destId="{6101E8CE-0BB5-4C76-B18D-0941F7E6874A}" srcOrd="3" destOrd="0" presId="urn:microsoft.com/office/officeart/2005/8/layout/hierarchy1"/>
    <dgm:cxn modelId="{C2BDF4E1-3257-495D-A2B6-B1FD02C2CF7F}" type="presParOf" srcId="{6101E8CE-0BB5-4C76-B18D-0941F7E6874A}" destId="{32689E91-72AD-43C8-B741-DAEF33C74B7B}" srcOrd="0" destOrd="0" presId="urn:microsoft.com/office/officeart/2005/8/layout/hierarchy1"/>
    <dgm:cxn modelId="{1069DD13-8AE7-4422-A920-E3D2D12A3F06}" type="presParOf" srcId="{32689E91-72AD-43C8-B741-DAEF33C74B7B}" destId="{E78B7142-65A3-4D7F-A323-04923BA5A963}" srcOrd="0" destOrd="0" presId="urn:microsoft.com/office/officeart/2005/8/layout/hierarchy1"/>
    <dgm:cxn modelId="{23E050FB-D8C4-4809-AEBF-63F316F17A34}" type="presParOf" srcId="{32689E91-72AD-43C8-B741-DAEF33C74B7B}" destId="{37603A01-88FD-45CD-9CE1-DA45075DDAFE}" srcOrd="1" destOrd="0" presId="urn:microsoft.com/office/officeart/2005/8/layout/hierarchy1"/>
    <dgm:cxn modelId="{5098C469-D710-43F3-8F2B-B6AAE7169BA7}"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a:t>GENEL SEKRETER V.</a:t>
          </a:r>
        </a:p>
        <a:p>
          <a:pPr marL="0" marR="0" indent="0" defTabSz="488950" eaLnBrk="1" fontAlgn="auto" latinLnBrk="0" hangingPunct="1">
            <a:lnSpc>
              <a:spcPct val="90000"/>
            </a:lnSpc>
            <a:spcBef>
              <a:spcPct val="0"/>
            </a:spcBef>
            <a:spcAft>
              <a:spcPct val="35000"/>
            </a:spcAft>
            <a:buClrTx/>
            <a:buSzTx/>
            <a:buFontTx/>
            <a:buNone/>
            <a:tabLst/>
            <a:defRPr/>
          </a:pPr>
          <a:r>
            <a:rPr lang="tr-TR" sz="1400" b="0"/>
            <a:t>Doç. Dr. Mehmet ÇİÇEK</a:t>
          </a:r>
        </a:p>
        <a:p>
          <a:pPr defTabSz="488950">
            <a:lnSpc>
              <a:spcPct val="90000"/>
            </a:lnSpc>
            <a:spcBef>
              <a:spcPct val="0"/>
            </a:spcBef>
            <a:spcAft>
              <a:spcPct val="35000"/>
            </a:spcAft>
          </a:pPr>
          <a:endParaRPr lang="tr-TR" sz="1000" b="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en-GB"/>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en-GB"/>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DEA72A60-3CC4-4CC1-AF7F-5C6DF684BA59}" type="presOf" srcId="{410FC9CE-874D-4A57-B41D-1C78A8AA00EA}" destId="{7CC40248-6516-45E1-8BA1-4AAA8A822BCF}" srcOrd="0" destOrd="0" presId="urn:microsoft.com/office/officeart/2005/8/layout/hierarchy1"/>
    <dgm:cxn modelId="{D1B116B4-12FE-4C61-8948-5C46B1AA00BA}" type="presOf" srcId="{F76407AB-A8B6-479B-AC50-673315482A80}" destId="{19719BC8-C68C-48B1-B044-67FC60C2E7F2}" srcOrd="0" destOrd="0" presId="urn:microsoft.com/office/officeart/2005/8/layout/hierarchy1"/>
    <dgm:cxn modelId="{54310AD1-D30E-4C4F-9BC2-8436A02EB897}" type="presParOf" srcId="{7CC40248-6516-45E1-8BA1-4AAA8A822BCF}" destId="{5DF2F2EE-16F0-4E1E-A5A9-E2DD858B163A}" srcOrd="0" destOrd="0" presId="urn:microsoft.com/office/officeart/2005/8/layout/hierarchy1"/>
    <dgm:cxn modelId="{981D7507-2F0F-401C-8B5F-5BE28A915FCF}" type="presParOf" srcId="{5DF2F2EE-16F0-4E1E-A5A9-E2DD858B163A}" destId="{8A2FBFEE-E881-43FB-A34F-6C58E4FC49B0}" srcOrd="0" destOrd="0" presId="urn:microsoft.com/office/officeart/2005/8/layout/hierarchy1"/>
    <dgm:cxn modelId="{21F9945E-722A-46D8-ACA4-6B12533901BD}" type="presParOf" srcId="{8A2FBFEE-E881-43FB-A34F-6C58E4FC49B0}" destId="{1C9659BB-655F-4D74-B3DD-3BF682B1B87B}" srcOrd="0" destOrd="0" presId="urn:microsoft.com/office/officeart/2005/8/layout/hierarchy1"/>
    <dgm:cxn modelId="{7BE37861-43DC-491E-8D97-1F6F0A9E510F}" type="presParOf" srcId="{8A2FBFEE-E881-43FB-A34F-6C58E4FC49B0}" destId="{19719BC8-C68C-48B1-B044-67FC60C2E7F2}" srcOrd="1" destOrd="0" presId="urn:microsoft.com/office/officeart/2005/8/layout/hierarchy1"/>
    <dgm:cxn modelId="{6809BEDC-B169-4A2C-BAE8-5F652E604B1C}"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tr-TR"/>
        </a:p>
      </dgm:t>
    </dgm:pt>
    <dgm:pt modelId="{7199509C-36DF-4ED5-8926-0C2B2505BC90}" type="pres">
      <dgm:prSet presAssocID="{B373045E-D1DD-4606-B10D-55423BA9EAA9}" presName="rootConnector1" presStyleLbl="node1" presStyleIdx="0" presStyleCnt="0"/>
      <dgm:spPr/>
      <dgm:t>
        <a:bodyPr/>
        <a:lstStyle/>
        <a:p>
          <a:endParaRPr lang="tr-TR"/>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tr-TR"/>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tr-TR"/>
        </a:p>
      </dgm:t>
    </dgm:pt>
    <dgm:pt modelId="{BCFDFC24-081F-4312-B77E-A359892F16CF}" type="pres">
      <dgm:prSet presAssocID="{A56C28C3-D77D-4804-84E4-EBEA4546375C}" presName="rootConnector" presStyleLbl="node2" presStyleIdx="0" presStyleCnt="4"/>
      <dgm:spPr/>
      <dgm:t>
        <a:bodyPr/>
        <a:lstStyle/>
        <a:p>
          <a:endParaRPr lang="tr-TR"/>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tr-TR"/>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tr-TR"/>
        </a:p>
      </dgm:t>
    </dgm:pt>
    <dgm:pt modelId="{35D33F6A-5326-4DAD-8696-F79EDF32548C}" type="pres">
      <dgm:prSet presAssocID="{94E2E353-62E2-4218-BFBF-C03F2B070231}" presName="rootConnector" presStyleLbl="node2" presStyleIdx="1" presStyleCnt="4"/>
      <dgm:spPr/>
      <dgm:t>
        <a:bodyPr/>
        <a:lstStyle/>
        <a:p>
          <a:endParaRPr lang="tr-TR"/>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tr-TR"/>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tr-TR"/>
        </a:p>
      </dgm:t>
    </dgm:pt>
    <dgm:pt modelId="{E80218A6-574C-4898-A0CA-56319FDEF6C5}" type="pres">
      <dgm:prSet presAssocID="{EE18A607-5585-4511-B7FC-32B052D1CA6C}" presName="rootConnector" presStyleLbl="node3" presStyleIdx="0" presStyleCnt="1"/>
      <dgm:spPr/>
      <dgm:t>
        <a:bodyPr/>
        <a:lstStyle/>
        <a:p>
          <a:endParaRPr lang="tr-TR"/>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tr-TR"/>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tr-TR"/>
        </a:p>
      </dgm:t>
    </dgm:pt>
    <dgm:pt modelId="{CCA1E7E8-2309-4340-B6D1-B91289C147B1}" type="pres">
      <dgm:prSet presAssocID="{B627F02D-E4EC-40BA-879F-B4B11A5E50ED}" presName="rootConnector" presStyleLbl="node4" presStyleIdx="0" presStyleCnt="1"/>
      <dgm:spPr/>
      <dgm:t>
        <a:bodyPr/>
        <a:lstStyle/>
        <a:p>
          <a:endParaRPr lang="tr-TR"/>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tr-TR"/>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tr-TR"/>
        </a:p>
      </dgm:t>
    </dgm:pt>
    <dgm:pt modelId="{A0FD34A4-52F2-4116-9AAD-C6B216EA779F}" type="pres">
      <dgm:prSet presAssocID="{41A31E47-D659-45A4-B4C5-16C7F6B9F271}" presName="rootConnector" presStyleLbl="node2" presStyleIdx="2" presStyleCnt="4"/>
      <dgm:spPr/>
      <dgm:t>
        <a:bodyPr/>
        <a:lstStyle/>
        <a:p>
          <a:endParaRPr lang="tr-TR"/>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tr-TR"/>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tr-TR"/>
        </a:p>
      </dgm:t>
    </dgm:pt>
    <dgm:pt modelId="{A59A835F-5AF8-4CF3-AB01-047D0C92111D}" type="pres">
      <dgm:prSet presAssocID="{9B333C46-BDA1-4CE0-9A14-4B949462FA0F}" presName="rootConnector" presStyleLbl="node2" presStyleIdx="3" presStyleCnt="4"/>
      <dgm:spPr/>
      <dgm:t>
        <a:bodyPr/>
        <a:lstStyle/>
        <a:p>
          <a:endParaRPr lang="tr-TR"/>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a:t>REKTÖR</a:t>
          </a:r>
        </a:p>
        <a:p>
          <a:pPr lvl="0" algn="ctr" defTabSz="711200">
            <a:lnSpc>
              <a:spcPct val="90000"/>
            </a:lnSpc>
            <a:spcBef>
              <a:spcPct val="0"/>
            </a:spcBef>
            <a:spcAft>
              <a:spcPct val="35000"/>
            </a:spcAft>
          </a:pPr>
          <a:r>
            <a:rPr lang="tr-TR" sz="1600" kern="120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a:t>REKTÖR YARDIMCISI</a:t>
          </a:r>
        </a:p>
        <a:p>
          <a:pPr lvl="0" algn="ctr" defTabSz="622300">
            <a:lnSpc>
              <a:spcPct val="90000"/>
            </a:lnSpc>
            <a:spcBef>
              <a:spcPct val="0"/>
            </a:spcBef>
            <a:spcAft>
              <a:spcPct val="35000"/>
            </a:spcAft>
          </a:pPr>
          <a:r>
            <a:rPr lang="tr-TR" sz="1400" kern="1200"/>
            <a:t>Prof. Dr. İbrahim KISAÇ</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a:t>REKTÖR YARDIMCISI</a:t>
          </a:r>
        </a:p>
        <a:p>
          <a:pPr lvl="0" algn="ctr" defTabSz="622300">
            <a:lnSpc>
              <a:spcPct val="90000"/>
            </a:lnSpc>
            <a:spcBef>
              <a:spcPct val="0"/>
            </a:spcBef>
            <a:spcAft>
              <a:spcPct val="35000"/>
            </a:spcAft>
          </a:pPr>
          <a:r>
            <a:rPr lang="tr-TR" sz="1400" b="0" kern="120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a:t>GENEL SEKRETER V.</a:t>
          </a:r>
        </a:p>
        <a:p>
          <a:pPr marL="0" marR="0" lvl="0" indent="0" algn="ctr" defTabSz="488950" eaLnBrk="1" fontAlgn="auto" latinLnBrk="0" hangingPunct="1">
            <a:lnSpc>
              <a:spcPct val="90000"/>
            </a:lnSpc>
            <a:spcBef>
              <a:spcPct val="0"/>
            </a:spcBef>
            <a:spcAft>
              <a:spcPct val="35000"/>
            </a:spcAft>
            <a:buClrTx/>
            <a:buSzTx/>
            <a:buFontTx/>
            <a:buNone/>
            <a:tabLst/>
            <a:defRPr/>
          </a:pPr>
          <a:r>
            <a:rPr lang="tr-TR" sz="1400" b="0" kern="1200"/>
            <a:t>Doç. Dr. Mehmet ÇİÇEK</a:t>
          </a:r>
        </a:p>
        <a:p>
          <a:pPr lvl="0" algn="ctr" defTabSz="488950">
            <a:lnSpc>
              <a:spcPct val="90000"/>
            </a:lnSpc>
            <a:spcBef>
              <a:spcPct val="0"/>
            </a:spcBef>
            <a:spcAft>
              <a:spcPct val="35000"/>
            </a:spcAft>
          </a:pPr>
          <a:endParaRPr lang="tr-TR" sz="1000" b="0" kern="120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24.09.2021</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24.09.2021</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24.09.2021</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24.09.2021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24.09.2021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24.09.2021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24.09.2021</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24.09.2021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24.09.2021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24.09.2021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24.09.2021</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24.09.2021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24.09.2021</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24.09.2021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24.09.2021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24.09.2021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24.09.2021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24.09.2021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24.09.2021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24.09.2021</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ebs.pau.edu.tr/BilgiGoster/Program.aspx?lng=1&amp;dzy=8&amp;br=7775&amp;bl=488&amp;pr=675#dersPlanAKT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2.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3.wdp"/></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png"/><Relationship Id="rId7" Type="http://schemas.openxmlformats.org/officeDocument/2006/relationships/image" Target="../media/image76.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png"/><Relationship Id="rId9"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7.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jpeg"/><Relationship Id="rId7" Type="http://schemas.openxmlformats.org/officeDocument/2006/relationships/image" Target="../media/image110.jp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7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7.xml"/><Relationship Id="rId4" Type="http://schemas.microsoft.com/office/2007/relationships/hdphoto" Target="../media/hdphoto15.wdp"/></Relationships>
</file>

<file path=ppt/slides/_rels/slide7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www.pau.edu.tr/"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8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8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mailto:senargok@pau.edu.tr"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27 Eylül -</a:t>
            </a:r>
            <a:r>
              <a:rPr lang="tr-TR" sz="2800" i="1" cap="none" dirty="0" smtClean="0">
                <a:solidFill>
                  <a:srgbClr val="002060"/>
                </a:solidFill>
              </a:rPr>
              <a:t>8 Ekim 2021</a:t>
            </a:r>
            <a:endParaRPr lang="tr-TR" sz="2800" i="1" cap="none" dirty="0">
              <a:solidFill>
                <a:srgbClr val="00206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 xmlns:a16="http://schemas.microsoft.com/office/drawing/2014/main" id="{23D7E7AA-D1F4-4FD2-96AE-77926CD77101}"/>
              </a:ext>
            </a:extLst>
          </p:cNvPr>
          <p:cNvSpPr>
            <a:spLocks noGrp="1"/>
          </p:cNvSpPr>
          <p:nvPr>
            <p:ph idx="1"/>
          </p:nvPr>
        </p:nvSpPr>
        <p:spPr>
          <a:xfrm>
            <a:off x="1050758" y="2075649"/>
            <a:ext cx="10455442" cy="4019066"/>
          </a:xfrm>
        </p:spPr>
        <p:txBody>
          <a:bodyPr>
            <a:normAutofit fontScale="77500" lnSpcReduction="20000"/>
          </a:bodyPr>
          <a:lstStyle/>
          <a:p>
            <a:pPr marL="0" indent="0" algn="r">
              <a:buNone/>
            </a:pPr>
            <a:r>
              <a:rPr lang="tr-TR" sz="2000" dirty="0"/>
              <a:t>Alkol ve Madde Bağımlılığı Uygulama ve Araştırma Merkezi</a:t>
            </a:r>
          </a:p>
          <a:p>
            <a:pPr marL="0" indent="0" algn="r">
              <a:buNone/>
            </a:pPr>
            <a:r>
              <a:rPr lang="tr-TR" sz="2000" dirty="0"/>
              <a:t>Atatürk İlke ve İnkılapları Tarihi Araştırma ve Uygulama Merkezi </a:t>
            </a:r>
          </a:p>
          <a:p>
            <a:pPr marL="0" indent="0" algn="r">
              <a:buNone/>
            </a:pPr>
            <a:r>
              <a:rPr lang="tr-TR" sz="2000" dirty="0"/>
              <a:t>Bitki Genetiği ve Tarımsal </a:t>
            </a:r>
            <a:r>
              <a:rPr lang="tr-TR" sz="2000" dirty="0" err="1"/>
              <a:t>Biyoteknoloji</a:t>
            </a:r>
            <a:r>
              <a:rPr lang="tr-TR" sz="2000" dirty="0"/>
              <a:t> Uygulama ve Araştırma Merkezi </a:t>
            </a:r>
          </a:p>
          <a:p>
            <a:pPr marL="0" indent="0" algn="r">
              <a:buNone/>
            </a:pPr>
            <a:r>
              <a:rPr lang="tr-TR" sz="2000" dirty="0"/>
              <a:t>Çocuk ve Gençlik Eğitimi Uygulama ve Araştırma Merkezi</a:t>
            </a:r>
          </a:p>
          <a:p>
            <a:pPr marL="0" indent="0" algn="r">
              <a:buNone/>
            </a:pPr>
            <a:r>
              <a:rPr lang="tr-TR" sz="2000" dirty="0"/>
              <a:t>Deneysel Cerrahi Uygulama ve Araştırma Merkezi </a:t>
            </a:r>
          </a:p>
          <a:p>
            <a:pPr marL="0" indent="0" algn="r">
              <a:buNone/>
            </a:pPr>
            <a:r>
              <a:rPr lang="tr-TR" sz="2000" dirty="0"/>
              <a:t>Deniz Kaplumbağaları Araştırma ve Uygulama Merkezi </a:t>
            </a:r>
          </a:p>
          <a:p>
            <a:pPr marL="0" indent="0" algn="r">
              <a:buNone/>
            </a:pPr>
            <a:r>
              <a:rPr lang="tr-TR" sz="2000" dirty="0"/>
              <a:t>Deprem ve Yapı Uygulama ve Araştırma Merkezi </a:t>
            </a:r>
          </a:p>
          <a:p>
            <a:pPr marL="0" indent="0" algn="r">
              <a:buNone/>
            </a:pPr>
            <a:r>
              <a:rPr lang="tr-TR" sz="2000" dirty="0"/>
              <a:t>Dil Öğretimi Uygulama ve Araştırma Merkezi </a:t>
            </a:r>
          </a:p>
          <a:p>
            <a:pPr marL="0" indent="0" algn="r">
              <a:buNone/>
            </a:pPr>
            <a:r>
              <a:rPr lang="tr-TR" sz="2000" dirty="0"/>
              <a:t>Eğitim ve Öğretim Teknolojileri Uygulama ve Araştırma Merkezi </a:t>
            </a:r>
          </a:p>
          <a:p>
            <a:pPr marL="0" indent="0" algn="r">
              <a:buNone/>
            </a:pPr>
            <a:r>
              <a:rPr lang="tr-TR" sz="2000" dirty="0"/>
              <a:t>Ekonomik ve </a:t>
            </a:r>
            <a:r>
              <a:rPr lang="tr-TR" sz="2000" dirty="0" err="1"/>
              <a:t>Ekonometrik</a:t>
            </a:r>
            <a:r>
              <a:rPr lang="tr-TR" sz="2000" dirty="0"/>
              <a:t> Uygulama ve Araştırma Merkezi</a:t>
            </a:r>
          </a:p>
          <a:p>
            <a:pPr marL="0" indent="0" algn="r">
              <a:lnSpc>
                <a:spcPct val="110000"/>
              </a:lnSpc>
              <a:buNone/>
            </a:pPr>
            <a:r>
              <a:rPr lang="tr-TR" sz="2000" dirty="0"/>
              <a:t>Flora ve Fauna Araştırma Geliştirme Uygulama ve Araştırma Merkezi </a:t>
            </a:r>
          </a:p>
          <a:p>
            <a:pPr marL="0" indent="0" algn="r">
              <a:lnSpc>
                <a:spcPct val="110000"/>
              </a:lnSpc>
              <a:buNone/>
            </a:pPr>
            <a:r>
              <a:rPr lang="tr-TR" sz="2000" dirty="0" err="1"/>
              <a:t>Geropsikiyatri</a:t>
            </a:r>
            <a:r>
              <a:rPr lang="tr-TR" sz="2000" dirty="0"/>
              <a:t> Uygulama ve Araştırma Merkezi </a:t>
            </a:r>
          </a:p>
          <a:p>
            <a:pPr marL="0" indent="0" algn="r">
              <a:lnSpc>
                <a:spcPct val="110000"/>
              </a:lnSpc>
              <a:buNone/>
            </a:pPr>
            <a:r>
              <a:rPr lang="tr-TR" sz="2000" dirty="0"/>
              <a:t>Güç Sistemleri Uygulama ve Araştırma Merkezi </a:t>
            </a:r>
          </a:p>
          <a:p>
            <a:pPr marL="0" indent="0" algn="r">
              <a:buNone/>
            </a:pPr>
            <a:endParaRPr lang="tr-TR" sz="2000" dirty="0"/>
          </a:p>
          <a:p>
            <a:pPr marL="0" indent="0" algn="r">
              <a:buNone/>
            </a:pPr>
            <a:endParaRPr lang="tr-TR" sz="2000" dirty="0"/>
          </a:p>
        </p:txBody>
      </p:sp>
      <p:sp>
        <p:nvSpPr>
          <p:cNvPr id="3" name="Slayt Numarası Yer Tutucusu 2">
            <a:extLst>
              <a:ext uri="{FF2B5EF4-FFF2-40B4-BE49-F238E27FC236}">
                <a16:creationId xmlns=""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 xmlns:a16="http://schemas.microsoft.com/office/drawing/2014/main" id="{19F31C5C-B903-4644-9B7C-0547690CEAF6}"/>
              </a:ext>
            </a:extLst>
          </p:cNvPr>
          <p:cNvSpPr>
            <a:spLocks noGrp="1"/>
          </p:cNvSpPr>
          <p:nvPr>
            <p:ph idx="1"/>
          </p:nvPr>
        </p:nvSpPr>
        <p:spPr>
          <a:xfrm>
            <a:off x="1888958" y="2045370"/>
            <a:ext cx="9617242" cy="4392966"/>
          </a:xfrm>
        </p:spPr>
        <p:txBody>
          <a:bodyPr>
            <a:noAutofit/>
          </a:bodyPr>
          <a:lstStyle/>
          <a:p>
            <a:pPr marL="0" indent="0" algn="r">
              <a:lnSpc>
                <a:spcPct val="100000"/>
              </a:lnSpc>
              <a:buNone/>
            </a:pPr>
            <a:r>
              <a:rPr lang="tr-TR" sz="1600" dirty="0"/>
              <a:t>Malzeme Araştırma ve Uygulama Merkezi </a:t>
            </a:r>
          </a:p>
          <a:p>
            <a:pPr marL="0" indent="0" algn="r">
              <a:lnSpc>
                <a:spcPct val="100000"/>
              </a:lnSpc>
              <a:buNone/>
            </a:pPr>
            <a:r>
              <a:rPr lang="tr-TR" sz="1600" dirty="0"/>
              <a:t>Menderes Havzası Tarımsal Uygulama ve Araştırma Merkezi </a:t>
            </a:r>
          </a:p>
          <a:p>
            <a:pPr marL="0" indent="0" algn="r">
              <a:lnSpc>
                <a:spcPct val="100000"/>
              </a:lnSpc>
              <a:buNone/>
            </a:pPr>
            <a:r>
              <a:rPr lang="tr-TR" sz="1600" dirty="0"/>
              <a:t>Müftü Ahmet Hulusi Efendi Uygulama ve Araştırma Merkezi </a:t>
            </a:r>
          </a:p>
          <a:p>
            <a:pPr marL="0" indent="0" algn="r">
              <a:lnSpc>
                <a:spcPct val="100000"/>
              </a:lnSpc>
              <a:buNone/>
            </a:pPr>
            <a:r>
              <a:rPr lang="tr-TR" sz="1600" dirty="0"/>
              <a:t>Hayvan Islahı ve Genetik Uygulama ve Araştırma Merkezi </a:t>
            </a:r>
          </a:p>
          <a:p>
            <a:pPr marL="0" indent="0" algn="r">
              <a:lnSpc>
                <a:spcPct val="100000"/>
              </a:lnSpc>
              <a:buNone/>
            </a:pPr>
            <a:r>
              <a:rPr lang="tr-TR" sz="1600" dirty="0"/>
              <a:t>İleri Teknoloji Uygulama ve Araştırma Merkezi </a:t>
            </a:r>
          </a:p>
          <a:p>
            <a:pPr marL="0" indent="0" algn="r">
              <a:lnSpc>
                <a:spcPct val="100000"/>
              </a:lnSpc>
              <a:buNone/>
            </a:pPr>
            <a:r>
              <a:rPr lang="tr-TR" sz="1600" dirty="0"/>
              <a:t>İletişim Araştırmaları Uygulama ve Araştırma Merkezi </a:t>
            </a:r>
          </a:p>
          <a:p>
            <a:pPr marL="0" indent="0" algn="r">
              <a:lnSpc>
                <a:spcPct val="100000"/>
              </a:lnSpc>
              <a:buNone/>
            </a:pPr>
            <a:r>
              <a:rPr lang="tr-TR" sz="1600" dirty="0"/>
              <a:t>İş Sağlığı ve Güvenliği Eğitim, Uygulama ve Araştırma Merkezi </a:t>
            </a:r>
          </a:p>
          <a:p>
            <a:pPr marL="0" indent="0" algn="r">
              <a:lnSpc>
                <a:spcPct val="100000"/>
              </a:lnSpc>
              <a:buNone/>
            </a:pPr>
            <a:r>
              <a:rPr lang="tr-TR" sz="1600" dirty="0"/>
              <a:t>Jeotermal Uygulama ve Araştırma Merkezi </a:t>
            </a:r>
          </a:p>
          <a:p>
            <a:pPr marL="0" indent="0" algn="r">
              <a:lnSpc>
                <a:spcPct val="100000"/>
              </a:lnSpc>
              <a:buNone/>
            </a:pPr>
            <a:r>
              <a:rPr lang="tr-TR" sz="1600" dirty="0"/>
              <a:t>Kadın Sorunları Uygulama ve Araştırma Merkezi </a:t>
            </a:r>
          </a:p>
          <a:p>
            <a:pPr marL="0" indent="0" algn="r">
              <a:lnSpc>
                <a:spcPct val="100000"/>
              </a:lnSpc>
              <a:buNone/>
            </a:pPr>
            <a:r>
              <a:rPr lang="tr-TR" sz="1600" dirty="0"/>
              <a:t>Kalite Yönetimi ve Veri Değerlendirme Uygulama ve Araştırma Merkezi </a:t>
            </a:r>
          </a:p>
          <a:p>
            <a:pPr marL="0" indent="0" algn="r">
              <a:lnSpc>
                <a:spcPct val="100000"/>
              </a:lnSpc>
              <a:buNone/>
            </a:pPr>
            <a:r>
              <a:rPr lang="tr-TR" sz="1600" dirty="0"/>
              <a:t>Kanser Uygulama ve Araştırma Merkezi </a:t>
            </a:r>
          </a:p>
          <a:p>
            <a:pPr marL="0" indent="0" algn="r">
              <a:lnSpc>
                <a:spcPct val="100000"/>
              </a:lnSpc>
              <a:buNone/>
            </a:pPr>
            <a:r>
              <a:rPr lang="tr-TR" sz="16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62500" lnSpcReduction="20000"/>
          </a:bodyPr>
          <a:lstStyle/>
          <a:p>
            <a:pPr marL="0" indent="0" algn="r">
              <a:buNone/>
            </a:pPr>
            <a:r>
              <a:rPr lang="tr-TR" sz="2700" dirty="0" err="1"/>
              <a:t>Obezite</a:t>
            </a:r>
            <a:r>
              <a:rPr lang="tr-TR" sz="2700" dirty="0"/>
              <a:t> ve Diyabet Uygulama ve Araştırma Merkezi </a:t>
            </a:r>
          </a:p>
          <a:p>
            <a:pPr marL="0" indent="0" algn="r">
              <a:buNone/>
            </a:pPr>
            <a:r>
              <a:rPr lang="tr-TR" sz="2700" dirty="0" err="1"/>
              <a:t>Obezite</a:t>
            </a:r>
            <a:r>
              <a:rPr lang="tr-TR" sz="2700" dirty="0"/>
              <a:t> ve </a:t>
            </a:r>
            <a:r>
              <a:rPr lang="tr-TR" sz="2700" dirty="0" err="1"/>
              <a:t>Obezite</a:t>
            </a:r>
            <a:r>
              <a:rPr lang="tr-TR" sz="2700" dirty="0"/>
              <a:t> Cerrahisi Uygulama ve Araştırma Merkezi </a:t>
            </a:r>
          </a:p>
          <a:p>
            <a:pPr marL="0" indent="0" algn="r">
              <a:buNone/>
            </a:pPr>
            <a:r>
              <a:rPr lang="tr-TR" sz="2700" dirty="0"/>
              <a:t>Okul Öncesi Eğitim Uygulama ve Araştırma Merkezi </a:t>
            </a:r>
          </a:p>
          <a:p>
            <a:pPr marL="0" indent="0" algn="r">
              <a:buNone/>
            </a:pPr>
            <a:r>
              <a:rPr lang="tr-TR" sz="2700" dirty="0"/>
              <a:t>Psikolojik Danışma ve Rehberlik Eğitim, Uygulama ve Araştırma Merkezi</a:t>
            </a:r>
          </a:p>
          <a:p>
            <a:pPr marL="0" indent="0" algn="r">
              <a:buNone/>
            </a:pPr>
            <a:r>
              <a:rPr lang="tr-TR" sz="2700" dirty="0"/>
              <a:t>Sağlık Araştırma ve Uygulama Merkezi </a:t>
            </a:r>
          </a:p>
          <a:p>
            <a:pPr marL="0" indent="0" algn="r">
              <a:buNone/>
            </a:pPr>
            <a:r>
              <a:rPr lang="tr-TR" sz="2700" dirty="0"/>
              <a:t>Su ve Çevre Sorunları Uygulama ve Araştırma Merkezi </a:t>
            </a:r>
          </a:p>
          <a:p>
            <a:pPr marL="0" indent="0" algn="r">
              <a:buNone/>
            </a:pPr>
            <a:r>
              <a:rPr lang="tr-TR" sz="2700" dirty="0"/>
              <a:t>Sürekli Eğitim Uygulama ve Araştırma Merkezi </a:t>
            </a:r>
          </a:p>
          <a:p>
            <a:pPr marL="0" indent="0" algn="r">
              <a:buNone/>
            </a:pPr>
            <a:r>
              <a:rPr lang="tr-TR" sz="2700" dirty="0"/>
              <a:t>Şehit Ömer </a:t>
            </a:r>
            <a:r>
              <a:rPr lang="tr-TR" sz="2700" dirty="0" err="1"/>
              <a:t>Halisdemir</a:t>
            </a:r>
            <a:r>
              <a:rPr lang="tr-TR" sz="2700" dirty="0"/>
              <a:t> Spor Bilimleri Araştırma ve Uygulama Merkezi </a:t>
            </a:r>
          </a:p>
          <a:p>
            <a:pPr marL="0" indent="0" algn="r">
              <a:buNone/>
            </a:pPr>
            <a:r>
              <a:rPr lang="tr-TR" sz="2700" dirty="0"/>
              <a:t>Türk Dili ve Kültürü Uygulama ve Araştırma Merkezi </a:t>
            </a:r>
          </a:p>
          <a:p>
            <a:pPr marL="0" indent="0" algn="r">
              <a:buNone/>
            </a:pPr>
            <a:r>
              <a:rPr lang="tr-TR" sz="2700" dirty="0"/>
              <a:t>Türk Mutfak Kültürü Araştırma ve Uygulama Merkezi </a:t>
            </a:r>
          </a:p>
          <a:p>
            <a:pPr marL="0" indent="0" algn="r">
              <a:buNone/>
            </a:pPr>
            <a:r>
              <a:rPr lang="tr-TR" sz="2700" dirty="0"/>
              <a:t>Tohum Islahı ve Genetik Uygulama ve Araştırma Merkezi </a:t>
            </a:r>
          </a:p>
          <a:p>
            <a:pPr marL="0" indent="0" algn="r">
              <a:buNone/>
            </a:pPr>
            <a:r>
              <a:rPr lang="tr-TR" sz="2700" dirty="0"/>
              <a:t>Toplumsal Ekonomik ve Siyasal Araştırma ve Uygulama Merkezi </a:t>
            </a:r>
          </a:p>
          <a:p>
            <a:pPr marL="0" indent="0" algn="r">
              <a:buNone/>
            </a:pPr>
            <a:r>
              <a:rPr lang="tr-TR" sz="2700" dirty="0"/>
              <a:t>Üniversite Sanayi İşbirliği Uygulama ve Araştırma Merkezi</a:t>
            </a:r>
          </a:p>
          <a:p>
            <a:pPr marL="0" indent="0" algn="r">
              <a:buNone/>
            </a:pPr>
            <a:r>
              <a:rPr lang="tr-TR" sz="2700" dirty="0"/>
              <a:t>Üreme Sağlığı-</a:t>
            </a:r>
            <a:r>
              <a:rPr lang="tr-TR" sz="2700" dirty="0" err="1"/>
              <a:t>İnfertilite</a:t>
            </a:r>
            <a:r>
              <a:rPr lang="tr-TR" sz="2700" dirty="0"/>
              <a:t> Uygulama ve Araştırma Merkezi</a:t>
            </a:r>
          </a:p>
          <a:p>
            <a:endParaRPr lang="tr-TR" dirty="0"/>
          </a:p>
          <a:p>
            <a:endParaRPr lang="tr-TR" dirty="0"/>
          </a:p>
        </p:txBody>
      </p:sp>
      <p:sp>
        <p:nvSpPr>
          <p:cNvPr id="3" name="Slayt Numarası Yer Tutucusu 2">
            <a:extLst>
              <a:ext uri="{FF2B5EF4-FFF2-40B4-BE49-F238E27FC236}">
                <a16:creationId xmlns=""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ÜNİVERSİTE YAŞANTISI</a:t>
            </a:r>
          </a:p>
        </p:txBody>
      </p:sp>
    </p:spTree>
    <p:extLst>
      <p:ext uri="{BB962C8B-B14F-4D97-AF65-F5344CB8AC3E}">
        <p14:creationId xmlns:p14="http://schemas.microsoft.com/office/powerpoint/2010/main" val="2978457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19</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a:t>Pamukkale Üniversitesi’ne hoş geldiniz. </a:t>
            </a:r>
          </a:p>
          <a:p>
            <a:pPr marL="0" indent="0" algn="ctr">
              <a:spcBef>
                <a:spcPts val="0"/>
              </a:spcBef>
              <a:buNone/>
            </a:pPr>
            <a:endParaRPr lang="tr-TR" sz="2800"/>
          </a:p>
          <a:p>
            <a:pPr marL="0" indent="0" algn="ctr">
              <a:spcBef>
                <a:spcPts val="0"/>
              </a:spcBef>
              <a:buNone/>
            </a:pPr>
            <a:r>
              <a:rPr lang="tr-TR" sz="2800"/>
              <a:t>Bu sunum, Pamukkale Üniversitesi Psikolojik Danışma ve Rehberlik Eğitim, Araştırma ve Uygulama Merkezi (PDREM) tarafından Oryantasyon Programı 2021 kapsamında </a:t>
            </a:r>
          </a:p>
          <a:p>
            <a:pPr marL="0" indent="0" algn="ctr">
              <a:spcBef>
                <a:spcPts val="0"/>
              </a:spcBef>
              <a:buNone/>
            </a:pPr>
            <a:r>
              <a:rPr lang="tr-TR" sz="280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1535525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 y="1074870"/>
            <a:ext cx="12192000" cy="5783130"/>
          </a:xfrm>
          <a:prstGeom prst="rect">
            <a:avLst/>
          </a:prstGeom>
        </p:spPr>
      </p:pic>
      <p:sp>
        <p:nvSpPr>
          <p:cNvPr id="5" name="Başlık 1"/>
          <p:cNvSpPr txBox="1">
            <a:spLocks/>
          </p:cNvSpPr>
          <p:nvPr/>
        </p:nvSpPr>
        <p:spPr>
          <a:xfrm>
            <a:off x="3677992" y="408376"/>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smtClean="0">
                <a:solidFill>
                  <a:schemeClr val="tx2"/>
                </a:solidFill>
              </a:rPr>
              <a:t>LİSANSÜSTÜ </a:t>
            </a:r>
            <a:r>
              <a:rPr lang="de-DE" altLang="tr-TR" sz="3600" b="1" i="1" dirty="0" smtClean="0">
                <a:solidFill>
                  <a:schemeClr val="tx2"/>
                </a:solidFill>
              </a:rPr>
              <a:t>YÖNETMELİ</a:t>
            </a:r>
            <a:r>
              <a:rPr lang="tr-TR" altLang="tr-TR" sz="3600" b="1" i="1" dirty="0" smtClean="0">
                <a:solidFill>
                  <a:schemeClr val="tx2"/>
                </a:solidFill>
              </a:rPr>
              <a:t>KLERİ</a:t>
            </a:r>
            <a:endParaRPr lang="tr-TR" sz="3600" b="1" i="1" dirty="0"/>
          </a:p>
        </p:txBody>
      </p:sp>
    </p:spTree>
    <p:extLst>
      <p:ext uri="{BB962C8B-B14F-4D97-AF65-F5344CB8AC3E}">
        <p14:creationId xmlns:p14="http://schemas.microsoft.com/office/powerpoint/2010/main" val="2969834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21</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a:t>
            </a:r>
            <a:r>
              <a:rPr lang="tr-TR" sz="1800" dirty="0" smtClean="0"/>
              <a:t>(</a:t>
            </a:r>
            <a:r>
              <a:rPr lang="tr-TR" sz="1800" b="1" dirty="0" smtClean="0"/>
              <a:t>ENSTİTÜ</a:t>
            </a:r>
            <a:r>
              <a:rPr lang="tr-TR" sz="1800" dirty="0" smtClean="0"/>
              <a:t> </a:t>
            </a:r>
            <a:r>
              <a:rPr lang="tr-TR" sz="1800" dirty="0"/>
              <a:t>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22</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solidFill>
                  <a:schemeClr val="tx1"/>
                </a:solidFill>
              </a:rPr>
              <a:t>Öğrenciler </a:t>
            </a:r>
            <a:r>
              <a:rPr lang="tr-TR" altLang="tr-TR" sz="1600" b="1" dirty="0">
                <a:solidFill>
                  <a:schemeClr val="tx1"/>
                </a:solidFill>
              </a:rPr>
              <a:t>ilk ders kayıt işlemlerini kendileri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a:t>
            </a:r>
            <a:r>
              <a:rPr lang="tr-TR" altLang="tr-TR" sz="1600" b="1" dirty="0" smtClean="0"/>
              <a:t>(17.09.2019-20.09.2019</a:t>
            </a:r>
            <a:r>
              <a:rPr lang="tr-TR" altLang="tr-TR" sz="1600" b="1" dirty="0"/>
              <a:t>)</a:t>
            </a:r>
            <a:endParaRPr lang="tr-TR" sz="1600" b="1"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23</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24</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b="1" dirty="0" smtClean="0"/>
              <a:t>Özel Öğrencilerin ve Normal Öğrenim Süresini Aşan Öğrencilerin (NÖSA) </a:t>
            </a:r>
            <a:r>
              <a:rPr lang="tr-TR" altLang="tr-TR" sz="1800" dirty="0" smtClean="0"/>
              <a:t>harç </a:t>
            </a:r>
            <a:r>
              <a:rPr lang="tr-TR" altLang="tr-TR" sz="1800" dirty="0"/>
              <a:t>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Bahar Dönemi Harç Ücreti Ödeme Tarihleri: </a:t>
            </a:r>
          </a:p>
          <a:p>
            <a:pPr marL="0" indent="0" algn="r">
              <a:buNone/>
            </a:pPr>
            <a:r>
              <a:rPr lang="tr-TR" altLang="tr-TR" sz="1800" dirty="0"/>
              <a:t>25.01-02.02.2020</a:t>
            </a:r>
            <a:r>
              <a:rPr lang="tr-TR" sz="1800" dirty="0"/>
              <a:t>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tr-TR" altLang="tr-TR" sz="1800" dirty="0" smtClean="0">
                <a:solidFill>
                  <a:schemeClr val="tx1"/>
                </a:solidFill>
              </a:rPr>
              <a:t>Ders Kaydı işlemi </a:t>
            </a:r>
            <a:r>
              <a:rPr lang="tr-TR" altLang="tr-TR" sz="1800" b="1" dirty="0">
                <a:solidFill>
                  <a:schemeClr val="tx1"/>
                </a:solidFill>
              </a:rPr>
              <a:t>PAÜ </a:t>
            </a:r>
            <a:r>
              <a:rPr lang="tr-TR" altLang="tr-TR" sz="1800" b="1" dirty="0" err="1">
                <a:solidFill>
                  <a:schemeClr val="tx1"/>
                </a:solidFill>
              </a:rPr>
              <a:t>Pusula’daki</a:t>
            </a:r>
            <a:r>
              <a:rPr lang="tr-TR" altLang="tr-TR" sz="1800" b="1" dirty="0">
                <a:solidFill>
                  <a:schemeClr val="tx1"/>
                </a:solidFill>
              </a:rPr>
              <a:t> </a:t>
            </a:r>
            <a:r>
              <a:rPr lang="tr-TR" altLang="tr-TR" sz="1800" b="1" dirty="0" smtClean="0">
                <a:solidFill>
                  <a:schemeClr val="tx1"/>
                </a:solidFill>
              </a:rPr>
              <a:t>Enstitü </a:t>
            </a:r>
            <a:r>
              <a:rPr lang="tr-TR" altLang="tr-TR" sz="1800" b="1" dirty="0">
                <a:solidFill>
                  <a:schemeClr val="tx1"/>
                </a:solidFill>
              </a:rPr>
              <a:t>Bilgi Sistemi’nden yapılır </a:t>
            </a:r>
            <a:r>
              <a:rPr lang="tr-TR" altLang="tr-TR" sz="1800" dirty="0">
                <a:solidFill>
                  <a:schemeClr val="tx1"/>
                </a:solidFill>
              </a:rPr>
              <a:t>ve dersler seçildikten sonra </a:t>
            </a:r>
            <a:r>
              <a:rPr lang="tr-TR" altLang="tr-TR" sz="1800" b="1" dirty="0">
                <a:solidFill>
                  <a:schemeClr val="tx1"/>
                </a:solidFill>
              </a:rPr>
              <a:t>danışman tarafından onaylanması gerekir</a:t>
            </a:r>
            <a:r>
              <a:rPr lang="tr-TR" altLang="tr-TR" sz="1800" dirty="0">
                <a:solidFill>
                  <a:schemeClr val="tx1"/>
                </a:solidFill>
              </a:rPr>
              <a:t>.</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smtClean="0"/>
              <a:t>Öncelikle Anabilim Dalı tarafından </a:t>
            </a:r>
            <a:r>
              <a:rPr lang="tr-TR" altLang="tr-TR" sz="1800" b="1" dirty="0" smtClean="0"/>
              <a:t>zorunlu</a:t>
            </a:r>
            <a:r>
              <a:rPr lang="tr-TR" altLang="tr-TR" sz="1800" dirty="0" smtClean="0"/>
              <a:t> olarak tanımlanan dersler</a:t>
            </a:r>
          </a:p>
          <a:p>
            <a:pPr marL="0" indent="0">
              <a:lnSpc>
                <a:spcPct val="80000"/>
              </a:lnSpc>
              <a:buNone/>
            </a:pPr>
            <a:r>
              <a:rPr lang="tr-TR" altLang="tr-TR" sz="1800" dirty="0"/>
              <a:t>a</a:t>
            </a:r>
            <a:r>
              <a:rPr lang="tr-TR" altLang="tr-TR" sz="1800" dirty="0" smtClean="0"/>
              <a:t>lınır.</a:t>
            </a:r>
          </a:p>
          <a:p>
            <a:pPr>
              <a:lnSpc>
                <a:spcPct val="80000"/>
              </a:lnSpc>
            </a:pPr>
            <a:r>
              <a:rPr lang="tr-TR" altLang="tr-TR" sz="1800" dirty="0" smtClean="0"/>
              <a:t>Bu derslerin listesine </a:t>
            </a:r>
            <a:r>
              <a:rPr lang="tr-TR" altLang="tr-TR" sz="1800" b="1" dirty="0" smtClean="0"/>
              <a:t>PAÜ EBS </a:t>
            </a:r>
            <a:r>
              <a:rPr lang="tr-TR" altLang="tr-TR" sz="1800" dirty="0" smtClean="0"/>
              <a:t>sisteminden ulaşılabilir. </a:t>
            </a:r>
            <a:r>
              <a:rPr lang="tr-TR" altLang="tr-TR" sz="1800" dirty="0" err="1" smtClean="0"/>
              <a:t>Paü</a:t>
            </a:r>
            <a:r>
              <a:rPr lang="tr-TR" altLang="tr-TR" sz="1800" dirty="0" smtClean="0"/>
              <a:t> EBS – Derece </a:t>
            </a:r>
          </a:p>
          <a:p>
            <a:pPr marL="0" indent="0">
              <a:lnSpc>
                <a:spcPct val="80000"/>
              </a:lnSpc>
              <a:buNone/>
            </a:pPr>
            <a:r>
              <a:rPr lang="tr-TR" altLang="tr-TR" sz="1800" dirty="0" smtClean="0"/>
              <a:t>Programları – Doktora – Eğitim Bilimleri Enstitüsü – Yabancı Diller Eğitimi</a:t>
            </a:r>
          </a:p>
          <a:p>
            <a:pPr marL="0" indent="0">
              <a:lnSpc>
                <a:spcPct val="80000"/>
              </a:lnSpc>
              <a:buNone/>
            </a:pPr>
            <a:r>
              <a:rPr lang="tr-TR" altLang="tr-TR" sz="1800" dirty="0" smtClean="0"/>
              <a:t>Anabilim Dalı – 2157 İngiliz Dili Eğitimi Dr. – Ders Planı – </a:t>
            </a:r>
            <a:r>
              <a:rPr lang="tr-TR" altLang="tr-TR" sz="1800" dirty="0" err="1" smtClean="0"/>
              <a:t>Akts</a:t>
            </a:r>
            <a:r>
              <a:rPr lang="tr-TR" altLang="tr-TR" sz="1800" dirty="0" smtClean="0"/>
              <a:t> Kredileri</a:t>
            </a:r>
          </a:p>
          <a:p>
            <a:pPr marL="0" indent="0">
              <a:lnSpc>
                <a:spcPct val="80000"/>
              </a:lnSpc>
              <a:buNone/>
            </a:pPr>
            <a:r>
              <a:rPr lang="tr-TR" altLang="tr-TR" sz="1800" dirty="0" smtClean="0"/>
              <a:t>Sekmelerinden ulaşabilirsiniz. </a:t>
            </a:r>
          </a:p>
          <a:p>
            <a:pPr marL="0" indent="0">
              <a:lnSpc>
                <a:spcPct val="80000"/>
              </a:lnSpc>
              <a:buNone/>
            </a:pPr>
            <a:r>
              <a:rPr lang="tr-TR" altLang="tr-TR" sz="1800" dirty="0">
                <a:hlinkClick r:id="rId2"/>
              </a:rPr>
              <a:t>https://</a:t>
            </a:r>
            <a:r>
              <a:rPr lang="tr-TR" altLang="tr-TR" sz="1800" dirty="0" smtClean="0">
                <a:hlinkClick r:id="rId2"/>
              </a:rPr>
              <a:t>ebs.pau.edu.tr/BilgiGoster/Program.aspx?lng=1&amp;dzy=8&amp;br=7775&amp;bl=488&amp;pr=675#dersPlanAKTS</a:t>
            </a:r>
            <a:endParaRPr lang="tr-TR" altLang="tr-TR" sz="1800" dirty="0" smtClean="0"/>
          </a:p>
          <a:p>
            <a:pPr marL="0" indent="0">
              <a:lnSpc>
                <a:spcPct val="80000"/>
              </a:lnSpc>
              <a:buNone/>
            </a:pPr>
            <a:endParaRPr lang="tr-TR" altLang="tr-TR" sz="1800" dirty="0"/>
          </a:p>
          <a:p>
            <a:pPr>
              <a:lnSpc>
                <a:spcPct val="80000"/>
              </a:lnSpc>
            </a:pPr>
            <a:r>
              <a:rPr lang="tr-TR" altLang="tr-TR" sz="1800" dirty="0" smtClean="0"/>
              <a:t>Daha sonra Anabilim Dalı tarafından açılan </a:t>
            </a:r>
            <a:r>
              <a:rPr lang="tr-TR" altLang="tr-TR" sz="1800" b="1" dirty="0" smtClean="0"/>
              <a:t>seçmeli derslerden 1 tanesini </a:t>
            </a:r>
            <a:r>
              <a:rPr lang="tr-TR" altLang="tr-TR" sz="1800" dirty="0" smtClean="0"/>
              <a:t>alabilirsiniz. </a:t>
            </a:r>
          </a:p>
          <a:p>
            <a:pPr>
              <a:lnSpc>
                <a:spcPct val="80000"/>
              </a:lnSpc>
            </a:pPr>
            <a:r>
              <a:rPr lang="tr-TR" altLang="tr-TR" sz="1800" dirty="0" smtClean="0"/>
              <a:t>Bir dönemde 3 dersiniz olması planlanmaktadır, fakat size tanınan AKTS hakkınıza ve mezuniyet durumunuza göre ders ekleme ve çıkarma yapılabilir. </a:t>
            </a:r>
            <a:r>
              <a:rPr lang="tr-TR" altLang="tr-TR" sz="1800" b="1" dirty="0" smtClean="0"/>
              <a:t>Zorunlu dersleri her durumda almak zorundasınız.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buNone/>
            </a:pPr>
            <a:r>
              <a:rPr lang="tr-TR" sz="1800" b="1" dirty="0" smtClean="0"/>
              <a:t>         TOPLAM DERS YÜKÜ</a:t>
            </a:r>
          </a:p>
          <a:p>
            <a:pPr marL="0" indent="0">
              <a:buNone/>
            </a:pPr>
            <a:endParaRPr lang="tr-TR" sz="1800" b="1" dirty="0" smtClean="0"/>
          </a:p>
          <a:p>
            <a:r>
              <a:rPr lang="en-GB" sz="1800" b="1" dirty="0" err="1" smtClean="0"/>
              <a:t>En</a:t>
            </a:r>
            <a:r>
              <a:rPr lang="en-GB" sz="1800" b="1" dirty="0" smtClean="0"/>
              <a:t> </a:t>
            </a:r>
            <a:r>
              <a:rPr lang="en-GB" sz="1800" b="1" dirty="0" err="1"/>
              <a:t>az</a:t>
            </a:r>
            <a:r>
              <a:rPr lang="en-GB" sz="1800" b="1" dirty="0"/>
              <a:t> 7 Ders+2 </a:t>
            </a:r>
            <a:r>
              <a:rPr lang="en-GB" sz="1800" b="1" dirty="0" err="1"/>
              <a:t>Seminer</a:t>
            </a:r>
            <a:r>
              <a:rPr lang="en-GB" sz="1800" b="1" dirty="0"/>
              <a:t> = </a:t>
            </a:r>
            <a:r>
              <a:rPr lang="en-GB" sz="1800" b="1" dirty="0" err="1"/>
              <a:t>En</a:t>
            </a:r>
            <a:r>
              <a:rPr lang="en-GB" sz="1800" b="1" dirty="0"/>
              <a:t> </a:t>
            </a:r>
            <a:r>
              <a:rPr lang="en-GB" sz="1800" b="1" dirty="0" err="1"/>
              <a:t>az</a:t>
            </a:r>
            <a:r>
              <a:rPr lang="en-GB" sz="1800" b="1" dirty="0"/>
              <a:t> 90 AKTS</a:t>
            </a:r>
            <a:endParaRPr lang="en-GB" sz="1800" dirty="0"/>
          </a:p>
          <a:p>
            <a:r>
              <a:rPr lang="en-GB" sz="1800" b="1" dirty="0" err="1"/>
              <a:t>Yeterlik</a:t>
            </a:r>
            <a:r>
              <a:rPr lang="en-GB" sz="1800" b="1" dirty="0"/>
              <a:t> </a:t>
            </a:r>
            <a:r>
              <a:rPr lang="en-GB" sz="1800" b="1" dirty="0" err="1"/>
              <a:t>Sınavına</a:t>
            </a:r>
            <a:r>
              <a:rPr lang="en-GB" sz="1800" b="1" dirty="0"/>
              <a:t> </a:t>
            </a:r>
            <a:r>
              <a:rPr lang="en-GB" sz="1800" b="1" dirty="0" err="1"/>
              <a:t>Hazırlık</a:t>
            </a:r>
            <a:r>
              <a:rPr lang="en-GB" sz="1800" b="1" dirty="0"/>
              <a:t> = 20 AKTS</a:t>
            </a:r>
            <a:endParaRPr lang="en-GB" sz="1800" dirty="0"/>
          </a:p>
          <a:p>
            <a:r>
              <a:rPr lang="en-GB" sz="1800" b="1" dirty="0" err="1"/>
              <a:t>Tez</a:t>
            </a:r>
            <a:r>
              <a:rPr lang="en-GB" sz="1800" b="1" dirty="0"/>
              <a:t> </a:t>
            </a:r>
            <a:r>
              <a:rPr lang="en-GB" sz="1800" b="1" dirty="0" err="1"/>
              <a:t>Önerisi</a:t>
            </a:r>
            <a:r>
              <a:rPr lang="en-GB" sz="1800" b="1" dirty="0"/>
              <a:t> </a:t>
            </a:r>
            <a:r>
              <a:rPr lang="en-GB" sz="1800" b="1" dirty="0" err="1"/>
              <a:t>Hazırlama</a:t>
            </a:r>
            <a:r>
              <a:rPr lang="en-GB" sz="1800" b="1" dirty="0"/>
              <a:t> = 10 AKTS</a:t>
            </a:r>
            <a:endParaRPr lang="en-GB" sz="1800" dirty="0"/>
          </a:p>
          <a:p>
            <a:r>
              <a:rPr lang="en-GB" sz="1800" b="1" dirty="0" err="1"/>
              <a:t>Uzmanlık</a:t>
            </a:r>
            <a:r>
              <a:rPr lang="en-GB" sz="1800" b="1" dirty="0"/>
              <a:t> Alan </a:t>
            </a:r>
            <a:r>
              <a:rPr lang="en-GB" sz="1800" b="1" dirty="0" err="1"/>
              <a:t>Dersi</a:t>
            </a:r>
            <a:r>
              <a:rPr lang="en-GB" sz="1800" b="1" dirty="0"/>
              <a:t> (10 AKTS)+</a:t>
            </a:r>
            <a:r>
              <a:rPr lang="en-GB" sz="1800" b="1" dirty="0" err="1"/>
              <a:t>Tez</a:t>
            </a:r>
            <a:r>
              <a:rPr lang="en-GB" sz="1800" b="1" dirty="0"/>
              <a:t> </a:t>
            </a:r>
            <a:r>
              <a:rPr lang="en-GB" sz="1800" b="1" dirty="0" err="1"/>
              <a:t>Çalışması</a:t>
            </a:r>
            <a:r>
              <a:rPr lang="en-GB" sz="1800" b="1" dirty="0"/>
              <a:t> (20 AKTS) = 120 AKTS</a:t>
            </a:r>
            <a:endParaRPr lang="en-GB" sz="1800" dirty="0"/>
          </a:p>
          <a:p>
            <a:r>
              <a:rPr lang="en-GB" sz="1800" b="1" dirty="0" err="1"/>
              <a:t>Toplam</a:t>
            </a:r>
            <a:r>
              <a:rPr lang="en-GB" sz="1800" b="1" dirty="0"/>
              <a:t> = </a:t>
            </a:r>
            <a:r>
              <a:rPr lang="en-GB" sz="1800" b="1" dirty="0" err="1"/>
              <a:t>En</a:t>
            </a:r>
            <a:r>
              <a:rPr lang="en-GB" sz="1800" b="1" dirty="0"/>
              <a:t> </a:t>
            </a:r>
            <a:r>
              <a:rPr lang="en-GB" sz="1800" b="1" dirty="0" err="1"/>
              <a:t>az</a:t>
            </a:r>
            <a:r>
              <a:rPr lang="en-GB" sz="1800" b="1" dirty="0"/>
              <a:t> 240 AKTS</a:t>
            </a:r>
            <a:endParaRPr lang="en-GB" sz="1800" dirty="0"/>
          </a:p>
          <a:p>
            <a:pPr marL="0" indent="0">
              <a:lnSpc>
                <a:spcPct val="80000"/>
              </a:lnSpc>
              <a:buNone/>
            </a:pPr>
            <a:endParaRPr lang="tr-TR" altLang="tr-TR" sz="1800" dirty="0" smtClean="0"/>
          </a:p>
          <a:p>
            <a:r>
              <a:rPr lang="tr-TR" altLang="tr-TR" sz="1800" dirty="0" smtClean="0"/>
              <a:t>Doktora Eğitimi </a:t>
            </a:r>
            <a:r>
              <a:rPr lang="tr-TR" altLang="tr-TR" sz="1800" b="1" dirty="0" smtClean="0"/>
              <a:t>en geç 12 yarıyılda</a:t>
            </a:r>
            <a:r>
              <a:rPr lang="tr-TR" altLang="tr-TR" sz="1800" dirty="0" smtClean="0"/>
              <a:t>, </a:t>
            </a:r>
            <a:r>
              <a:rPr lang="tr-TR" altLang="tr-TR" sz="1800" b="1" dirty="0" smtClean="0"/>
              <a:t>e</a:t>
            </a:r>
            <a:r>
              <a:rPr lang="en-GB" sz="1800" b="1" dirty="0" smtClean="0"/>
              <a:t>n </a:t>
            </a:r>
            <a:r>
              <a:rPr lang="en-GB" sz="1800" b="1" dirty="0" err="1"/>
              <a:t>az</a:t>
            </a:r>
            <a:r>
              <a:rPr lang="en-GB" sz="1800" b="1" dirty="0"/>
              <a:t> </a:t>
            </a:r>
            <a:r>
              <a:rPr lang="en-GB" sz="1800" b="1" dirty="0" err="1"/>
              <a:t>dört</a:t>
            </a:r>
            <a:r>
              <a:rPr lang="en-GB" sz="1800" b="1" dirty="0"/>
              <a:t> </a:t>
            </a:r>
            <a:r>
              <a:rPr lang="en-GB" sz="1800" b="1" dirty="0" err="1"/>
              <a:t>yarıyılı</a:t>
            </a:r>
            <a:r>
              <a:rPr lang="en-GB" sz="1800" b="1" dirty="0"/>
              <a:t> </a:t>
            </a:r>
            <a:r>
              <a:rPr lang="en-GB" sz="1800" b="1" dirty="0" err="1"/>
              <a:t>tez</a:t>
            </a:r>
            <a:r>
              <a:rPr lang="en-GB" sz="1800" b="1" dirty="0"/>
              <a:t> </a:t>
            </a:r>
            <a:r>
              <a:rPr lang="en-GB" sz="1800" b="1" dirty="0" err="1"/>
              <a:t>süresi</a:t>
            </a:r>
            <a:r>
              <a:rPr lang="en-GB" sz="1800" b="1" dirty="0"/>
              <a:t> </a:t>
            </a:r>
            <a:r>
              <a:rPr lang="en-GB" sz="1800" dirty="0" err="1"/>
              <a:t>olmak</a:t>
            </a:r>
            <a:r>
              <a:rPr lang="en-GB" sz="1800" dirty="0"/>
              <a:t> </a:t>
            </a:r>
            <a:r>
              <a:rPr lang="en-GB" sz="1800" dirty="0" err="1"/>
              <a:t>üzere</a:t>
            </a:r>
            <a:r>
              <a:rPr lang="en-GB" sz="1800" dirty="0"/>
              <a:t> </a:t>
            </a:r>
            <a:r>
              <a:rPr lang="en-GB" sz="1800" dirty="0" err="1" smtClean="0"/>
              <a:t>doktora</a:t>
            </a:r>
            <a:endParaRPr lang="tr-TR" sz="1800" dirty="0" smtClean="0"/>
          </a:p>
          <a:p>
            <a:pPr marL="0" indent="0">
              <a:buNone/>
            </a:pPr>
            <a:r>
              <a:rPr lang="en-GB" sz="1800" dirty="0" smtClean="0"/>
              <a:t> </a:t>
            </a:r>
            <a:r>
              <a:rPr lang="en-GB" sz="1800" dirty="0" err="1"/>
              <a:t>programı</a:t>
            </a:r>
            <a:r>
              <a:rPr lang="en-GB" sz="1800" dirty="0"/>
              <a:t> </a:t>
            </a:r>
            <a:r>
              <a:rPr lang="en-GB" sz="1800" b="1" dirty="0" err="1"/>
              <a:t>en</a:t>
            </a:r>
            <a:r>
              <a:rPr lang="en-GB" sz="1800" b="1" dirty="0"/>
              <a:t> </a:t>
            </a:r>
            <a:r>
              <a:rPr lang="en-GB" sz="1800" b="1" dirty="0" err="1"/>
              <a:t>erken</a:t>
            </a:r>
            <a:r>
              <a:rPr lang="en-GB" sz="1800" b="1" dirty="0"/>
              <a:t> </a:t>
            </a:r>
            <a:r>
              <a:rPr lang="tr-TR" sz="1800" b="1" dirty="0" smtClean="0"/>
              <a:t>6 </a:t>
            </a:r>
            <a:r>
              <a:rPr lang="en-GB" sz="1800" b="1" dirty="0" err="1" smtClean="0"/>
              <a:t>yarıyılda</a:t>
            </a:r>
            <a:r>
              <a:rPr lang="en-GB" sz="1800" b="1" dirty="0" smtClean="0"/>
              <a:t> </a:t>
            </a:r>
            <a:r>
              <a:rPr lang="en-GB" sz="1800" dirty="0" err="1"/>
              <a:t>tamamlanabilir</a:t>
            </a:r>
            <a:r>
              <a:rPr lang="en-GB"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3230458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a:lnSpc>
                <a:spcPct val="80000"/>
              </a:lnSpc>
            </a:pPr>
            <a:r>
              <a:rPr lang="tr-TR" altLang="tr-TR" sz="1800" dirty="0" smtClean="0"/>
              <a:t>Doktora eğitiminiz boyunca 2 Seminer sunumu yapmak da yine </a:t>
            </a:r>
            <a:r>
              <a:rPr lang="tr-TR" altLang="tr-TR" sz="1800" b="1" dirty="0" smtClean="0"/>
              <a:t>Zorunlu</a:t>
            </a:r>
          </a:p>
          <a:p>
            <a:pPr marL="0" indent="0">
              <a:lnSpc>
                <a:spcPct val="80000"/>
              </a:lnSpc>
              <a:buNone/>
            </a:pPr>
            <a:r>
              <a:rPr lang="tr-TR" altLang="tr-TR" sz="1800" b="1" dirty="0" smtClean="0"/>
              <a:t>Ders</a:t>
            </a:r>
            <a:r>
              <a:rPr lang="tr-TR" altLang="tr-TR" sz="1800" dirty="0" smtClean="0"/>
              <a:t> kapsamındadır. </a:t>
            </a:r>
          </a:p>
          <a:p>
            <a:pPr>
              <a:lnSpc>
                <a:spcPct val="80000"/>
              </a:lnSpc>
            </a:pPr>
            <a:r>
              <a:rPr lang="tr-TR" altLang="tr-TR" sz="1800" dirty="0" smtClean="0"/>
              <a:t>Ders döneminizi başarı ile tamamladıktan sonra </a:t>
            </a:r>
            <a:r>
              <a:rPr lang="tr-TR" altLang="tr-TR" sz="1800" b="1" dirty="0" smtClean="0"/>
              <a:t>Yeterlik Sınavına </a:t>
            </a:r>
          </a:p>
          <a:p>
            <a:pPr marL="0" indent="0">
              <a:lnSpc>
                <a:spcPct val="80000"/>
              </a:lnSpc>
              <a:buNone/>
            </a:pPr>
            <a:r>
              <a:rPr lang="tr-TR" altLang="tr-TR" sz="1800" b="1" dirty="0" smtClean="0"/>
              <a:t>Hazırlık </a:t>
            </a:r>
            <a:r>
              <a:rPr lang="tr-TR" altLang="tr-TR" sz="1800" dirty="0" smtClean="0"/>
              <a:t>ve </a:t>
            </a:r>
            <a:r>
              <a:rPr lang="tr-TR" altLang="tr-TR" sz="1800" b="1" dirty="0" smtClean="0"/>
              <a:t>Tez Önerisine Hazırlık </a:t>
            </a:r>
            <a:r>
              <a:rPr lang="tr-TR" altLang="tr-TR" sz="1800" dirty="0" smtClean="0"/>
              <a:t>adı altında iki ders almanız gerekir. Bu</a:t>
            </a:r>
          </a:p>
          <a:p>
            <a:pPr marL="0" indent="0">
              <a:lnSpc>
                <a:spcPct val="80000"/>
              </a:lnSpc>
              <a:buNone/>
            </a:pPr>
            <a:r>
              <a:rPr lang="tr-TR" altLang="tr-TR" sz="1800" dirty="0" smtClean="0"/>
              <a:t>Dersleri aldığınız dönemde Doktora Yeterlilik Sınavı için gerekli çalışma-</a:t>
            </a:r>
          </a:p>
          <a:p>
            <a:pPr marL="0" indent="0">
              <a:lnSpc>
                <a:spcPct val="80000"/>
              </a:lnSpc>
              <a:buNone/>
            </a:pPr>
            <a:r>
              <a:rPr lang="tr-TR" altLang="tr-TR" sz="1800" dirty="0" err="1" smtClean="0"/>
              <a:t>larınızı</a:t>
            </a:r>
            <a:r>
              <a:rPr lang="tr-TR" altLang="tr-TR" sz="1800" dirty="0" smtClean="0"/>
              <a:t> yapıp, tez önerisi için de hazırlıklarınızı yürütebilirsiniz. Bu derslerin </a:t>
            </a:r>
            <a:r>
              <a:rPr lang="tr-TR" altLang="tr-TR" sz="1800" b="1" dirty="0" smtClean="0"/>
              <a:t>4.</a:t>
            </a:r>
          </a:p>
          <a:p>
            <a:pPr marL="0" indent="0">
              <a:lnSpc>
                <a:spcPct val="80000"/>
              </a:lnSpc>
              <a:buNone/>
            </a:pPr>
            <a:r>
              <a:rPr lang="tr-TR" altLang="tr-TR" sz="1800" b="1" dirty="0" smtClean="0"/>
              <a:t>Dönemde</a:t>
            </a:r>
            <a:r>
              <a:rPr lang="tr-TR" altLang="tr-TR" sz="1800" dirty="0" smtClean="0"/>
              <a:t> alınması planlanmıştır, fakat sizler yine ders başarı durumu-</a:t>
            </a:r>
          </a:p>
          <a:p>
            <a:pPr marL="0" indent="0">
              <a:lnSpc>
                <a:spcPct val="80000"/>
              </a:lnSpc>
              <a:buNone/>
            </a:pPr>
            <a:r>
              <a:rPr lang="tr-TR" altLang="tr-TR" sz="1800" dirty="0" err="1" smtClean="0"/>
              <a:t>nuza</a:t>
            </a:r>
            <a:r>
              <a:rPr lang="tr-TR" altLang="tr-TR" sz="1800" dirty="0" smtClean="0"/>
              <a:t> ve </a:t>
            </a:r>
            <a:r>
              <a:rPr lang="tr-TR" altLang="tr-TR" sz="1800" b="1" dirty="0" smtClean="0"/>
              <a:t>Lisansüstü Yönetmeliğin izin verdiği süreler içinde </a:t>
            </a:r>
            <a:r>
              <a:rPr lang="tr-TR" altLang="tr-TR" sz="1800" dirty="0" smtClean="0"/>
              <a:t>belirtilen dersleri almayı erteleyebilir ya da öne çekebilirsiniz. Bu durumlarda </a:t>
            </a:r>
            <a:r>
              <a:rPr lang="tr-TR" altLang="tr-TR" sz="1800" b="1" dirty="0" smtClean="0"/>
              <a:t>Enstitü ile iletişim kurmak </a:t>
            </a:r>
            <a:r>
              <a:rPr lang="tr-TR" altLang="tr-TR" sz="1800" dirty="0" smtClean="0"/>
              <a:t>ve </a:t>
            </a:r>
            <a:r>
              <a:rPr lang="tr-TR" altLang="tr-TR" sz="1800" b="1" dirty="0" smtClean="0"/>
              <a:t>Lisansüstü yönetmeliğe hakim olmak </a:t>
            </a:r>
            <a:r>
              <a:rPr lang="tr-TR" altLang="tr-TR" sz="1800" dirty="0" smtClean="0"/>
              <a:t>azami önem taşımaktadır. </a:t>
            </a:r>
          </a:p>
          <a:p>
            <a:pPr marL="0" indent="0">
              <a:lnSpc>
                <a:spcPct val="80000"/>
              </a:lnSpc>
              <a:buNone/>
            </a:pPr>
            <a:endParaRPr lang="tr-TR" altLang="tr-TR" sz="1800" dirty="0"/>
          </a:p>
          <a:p>
            <a:pPr marL="0" indent="0">
              <a:lnSpc>
                <a:spcPct val="80000"/>
              </a:lnSpc>
              <a:buNone/>
            </a:pPr>
            <a:r>
              <a:rPr lang="en-GB" sz="1800" b="1" dirty="0" err="1"/>
              <a:t>Dersler</a:t>
            </a:r>
            <a:r>
              <a:rPr lang="en-GB" sz="1800" b="1" dirty="0"/>
              <a:t> + </a:t>
            </a:r>
            <a:r>
              <a:rPr lang="en-GB" sz="1800" b="1" dirty="0" err="1"/>
              <a:t>Seminerlerin</a:t>
            </a:r>
            <a:r>
              <a:rPr lang="en-GB" sz="1800" b="1" dirty="0"/>
              <a:t> </a:t>
            </a:r>
            <a:r>
              <a:rPr lang="en-GB" sz="1800" b="1" dirty="0" err="1"/>
              <a:t>azami</a:t>
            </a:r>
            <a:r>
              <a:rPr lang="en-GB" sz="1800" b="1" dirty="0"/>
              <a:t> </a:t>
            </a:r>
            <a:r>
              <a:rPr lang="en-GB" sz="1800" b="1" dirty="0" err="1"/>
              <a:t>tamamlama</a:t>
            </a:r>
            <a:r>
              <a:rPr lang="en-GB" sz="1800" b="1" dirty="0"/>
              <a:t> </a:t>
            </a:r>
            <a:r>
              <a:rPr lang="en-GB" sz="1800" b="1" dirty="0" err="1" smtClean="0"/>
              <a:t>süresi</a:t>
            </a:r>
            <a:r>
              <a:rPr lang="tr-TR" sz="1800" b="1" dirty="0" smtClean="0"/>
              <a:t> Eğitim Bilimleri Enstitüsü tarafından 4. dönemin sonuna kadar şeklinde belirtilmiştir.</a:t>
            </a:r>
            <a:endParaRPr lang="tr-TR" altLang="tr-TR" sz="1800" dirty="0" smtClean="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226097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smtClean="0"/>
              <a:t>47.005 </a:t>
            </a:r>
            <a:r>
              <a:rPr lang="tr-TR" dirty="0"/>
              <a:t>Öğrenci</a:t>
            </a:r>
          </a:p>
          <a:p>
            <a:pPr marL="0" indent="0">
              <a:buNone/>
            </a:pPr>
            <a:r>
              <a:rPr lang="tr-TR" dirty="0" smtClean="0"/>
              <a:t>2.266</a:t>
            </a:r>
            <a:r>
              <a:rPr lang="tr-TR" dirty="0" smtClean="0">
                <a:solidFill>
                  <a:srgbClr val="FF0000"/>
                </a:solidFill>
              </a:rPr>
              <a:t> </a:t>
            </a:r>
            <a:r>
              <a:rPr lang="tr-TR" dirty="0"/>
              <a:t>Akademik Personel</a:t>
            </a:r>
          </a:p>
          <a:p>
            <a:pPr marL="0" indent="0">
              <a:buNone/>
            </a:pPr>
            <a:r>
              <a:rPr lang="tr-TR" dirty="0" smtClean="0"/>
              <a:t>1.405 </a:t>
            </a:r>
            <a:r>
              <a:rPr lang="tr-TR" dirty="0"/>
              <a:t>İdari Personel</a:t>
            </a:r>
          </a:p>
          <a:p>
            <a:pPr marL="0" indent="0">
              <a:buNone/>
            </a:pPr>
            <a:r>
              <a:rPr lang="tr-TR" dirty="0"/>
              <a:t>17</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2 Yüksekokul</a:t>
            </a:r>
          </a:p>
          <a:p>
            <a:pPr marL="0" indent="0">
              <a:buNone/>
            </a:pPr>
            <a:r>
              <a:rPr lang="tr-TR" dirty="0"/>
              <a:t>6 Enstitü</a:t>
            </a:r>
          </a:p>
          <a:p>
            <a:pPr marL="0" indent="0">
              <a:buNone/>
            </a:pPr>
            <a:r>
              <a:rPr lang="tr-TR" dirty="0"/>
              <a:t>44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sp>
        <p:nvSpPr>
          <p:cNvPr id="4" name="Metin kutusu 3"/>
          <p:cNvSpPr txBox="1"/>
          <p:nvPr/>
        </p:nvSpPr>
        <p:spPr>
          <a:xfrm>
            <a:off x="2077156" y="6265332"/>
            <a:ext cx="6762044" cy="369332"/>
          </a:xfrm>
          <a:prstGeom prst="rect">
            <a:avLst/>
          </a:prstGeom>
          <a:noFill/>
        </p:spPr>
        <p:txBody>
          <a:bodyPr wrap="square" rtlCol="0">
            <a:spAutoFit/>
          </a:bodyPr>
          <a:lstStyle/>
          <a:p>
            <a:r>
              <a:rPr lang="tr-TR" b="1" dirty="0" smtClean="0"/>
              <a:t>*21.09.2021 </a:t>
            </a:r>
            <a:r>
              <a:rPr lang="tr-TR" b="1" dirty="0"/>
              <a:t>itibari ile güncel verilerden elde edilmiştir.</a:t>
            </a: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3144046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1519707"/>
            <a:ext cx="9762275" cy="5338293"/>
          </a:xfrm>
        </p:spPr>
        <p:txBody>
          <a:bodyPr>
            <a:normAutofit/>
          </a:bodyPr>
          <a:lstStyle/>
          <a:p>
            <a:r>
              <a:rPr lang="tr-TR" altLang="tr-TR" sz="1800" b="1" dirty="0"/>
              <a:t>Doktora Yeterlilik </a:t>
            </a:r>
            <a:r>
              <a:rPr lang="tr-TR" altLang="tr-TR" sz="1800" b="1" dirty="0" smtClean="0"/>
              <a:t>sınavına</a:t>
            </a:r>
            <a:r>
              <a:rPr lang="tr-TR" altLang="tr-TR" sz="1800" dirty="0" smtClean="0"/>
              <a:t> </a:t>
            </a:r>
            <a:r>
              <a:rPr lang="tr-TR" altLang="tr-TR" sz="1800" dirty="0"/>
              <a:t>d</a:t>
            </a:r>
            <a:r>
              <a:rPr lang="en-GB" sz="1800" dirty="0" err="1" smtClean="0"/>
              <a:t>erslerini</a:t>
            </a:r>
            <a:r>
              <a:rPr lang="en-GB" sz="1800" dirty="0" smtClean="0"/>
              <a:t> </a:t>
            </a:r>
            <a:r>
              <a:rPr lang="en-GB" sz="1800" dirty="0" err="1"/>
              <a:t>ve</a:t>
            </a:r>
            <a:r>
              <a:rPr lang="en-GB" sz="1800" dirty="0"/>
              <a:t> </a:t>
            </a:r>
            <a:r>
              <a:rPr lang="en-GB" sz="1800" dirty="0" err="1"/>
              <a:t>seminerlerini</a:t>
            </a:r>
            <a:r>
              <a:rPr lang="en-GB" sz="1800" dirty="0"/>
              <a:t> </a:t>
            </a:r>
            <a:r>
              <a:rPr lang="en-GB" sz="1800" dirty="0" err="1"/>
              <a:t>tamamlayan</a:t>
            </a:r>
            <a:r>
              <a:rPr lang="en-GB" sz="1800" dirty="0"/>
              <a:t>,</a:t>
            </a:r>
            <a:r>
              <a:rPr lang="en-GB" sz="1800" b="1" dirty="0"/>
              <a:t> </a:t>
            </a:r>
            <a:r>
              <a:rPr lang="en-GB" sz="1800" b="1" dirty="0" err="1"/>
              <a:t>ağırlıklı</a:t>
            </a:r>
            <a:r>
              <a:rPr lang="en-GB" sz="1800" b="1" dirty="0"/>
              <a:t> </a:t>
            </a:r>
            <a:r>
              <a:rPr lang="en-GB" sz="1800" b="1" dirty="0" err="1"/>
              <a:t>genel</a:t>
            </a:r>
            <a:r>
              <a:rPr lang="en-GB" sz="1800" b="1" dirty="0"/>
              <a:t> not </a:t>
            </a:r>
            <a:r>
              <a:rPr lang="en-GB" sz="1800" b="1" dirty="0" err="1"/>
              <a:t>ortalaması</a:t>
            </a:r>
            <a:r>
              <a:rPr lang="en-GB" sz="1800" b="1" dirty="0"/>
              <a:t> </a:t>
            </a:r>
            <a:r>
              <a:rPr lang="en-GB" sz="1800" b="1" dirty="0" err="1"/>
              <a:t>en</a:t>
            </a:r>
            <a:r>
              <a:rPr lang="en-GB" sz="1800" b="1" dirty="0"/>
              <a:t> </a:t>
            </a:r>
            <a:r>
              <a:rPr lang="en-GB" sz="1800" b="1" dirty="0" err="1"/>
              <a:t>az</a:t>
            </a:r>
            <a:r>
              <a:rPr lang="en-GB" sz="1800" b="1" dirty="0"/>
              <a:t> 3,30 </a:t>
            </a:r>
            <a:r>
              <a:rPr lang="en-GB" sz="1800" b="1" dirty="0" err="1"/>
              <a:t>olan</a:t>
            </a:r>
            <a:r>
              <a:rPr lang="en-GB" sz="1800" b="1" dirty="0"/>
              <a:t> </a:t>
            </a:r>
            <a:r>
              <a:rPr lang="en-GB" sz="1800" dirty="0" err="1"/>
              <a:t>öğrenci</a:t>
            </a:r>
            <a:r>
              <a:rPr lang="en-GB" sz="1800" dirty="0"/>
              <a:t> </a:t>
            </a:r>
            <a:r>
              <a:rPr lang="en-GB" sz="1800" dirty="0" err="1"/>
              <a:t>başvurabilir</a:t>
            </a:r>
            <a:r>
              <a:rPr lang="en-GB" sz="1800" dirty="0" smtClean="0"/>
              <a:t>.</a:t>
            </a:r>
            <a:endParaRPr lang="tr-TR" sz="1800" dirty="0" smtClean="0"/>
          </a:p>
          <a:p>
            <a:pPr marL="0" indent="0">
              <a:buNone/>
            </a:pPr>
            <a:endParaRPr lang="en-GB" sz="1800" dirty="0"/>
          </a:p>
          <a:p>
            <a:r>
              <a:rPr lang="en-GB" sz="1800" dirty="0" err="1"/>
              <a:t>Bir</a:t>
            </a:r>
            <a:r>
              <a:rPr lang="en-GB" sz="1800" dirty="0"/>
              <a:t> </a:t>
            </a:r>
            <a:r>
              <a:rPr lang="en-GB" sz="1800" dirty="0" err="1"/>
              <a:t>öğrenci</a:t>
            </a:r>
            <a:r>
              <a:rPr lang="en-GB" sz="1800" dirty="0"/>
              <a:t> </a:t>
            </a:r>
            <a:r>
              <a:rPr lang="en-GB" sz="1800" b="1" dirty="0" err="1" smtClean="0"/>
              <a:t>bir</a:t>
            </a:r>
            <a:r>
              <a:rPr lang="en-GB" sz="1800" b="1" dirty="0" smtClean="0"/>
              <a:t> </a:t>
            </a:r>
            <a:r>
              <a:rPr lang="en-GB" sz="1800" b="1" dirty="0" err="1" smtClean="0"/>
              <a:t>yılda</a:t>
            </a:r>
            <a:r>
              <a:rPr lang="en-GB" sz="1800" b="1" dirty="0" smtClean="0"/>
              <a:t> </a:t>
            </a:r>
            <a:r>
              <a:rPr lang="en-GB" sz="1800" b="1" dirty="0" err="1" smtClean="0"/>
              <a:t>en</a:t>
            </a:r>
            <a:r>
              <a:rPr lang="en-GB" sz="1800" b="1" dirty="0" smtClean="0"/>
              <a:t> </a:t>
            </a:r>
            <a:r>
              <a:rPr lang="en-GB" sz="1800" b="1" dirty="0" err="1" smtClean="0"/>
              <a:t>fazla</a:t>
            </a:r>
            <a:r>
              <a:rPr lang="en-GB" sz="1800" b="1" dirty="0" smtClean="0"/>
              <a:t> </a:t>
            </a:r>
            <a:r>
              <a:rPr lang="en-GB" sz="1800" b="1" dirty="0" err="1" smtClean="0"/>
              <a:t>iki</a:t>
            </a:r>
            <a:r>
              <a:rPr lang="en-GB" sz="1800" b="1" dirty="0" smtClean="0"/>
              <a:t> </a:t>
            </a:r>
            <a:r>
              <a:rPr lang="en-GB" sz="1800" b="1" dirty="0" err="1" smtClean="0"/>
              <a:t>kez</a:t>
            </a:r>
            <a:r>
              <a:rPr lang="en-GB" sz="1800" b="1" dirty="0" smtClean="0"/>
              <a:t> </a:t>
            </a:r>
            <a:r>
              <a:rPr lang="en-GB" sz="1800" dirty="0" err="1" smtClean="0"/>
              <a:t>yeterlik</a:t>
            </a:r>
            <a:r>
              <a:rPr lang="en-GB" sz="1800" dirty="0" smtClean="0"/>
              <a:t> </a:t>
            </a:r>
            <a:r>
              <a:rPr lang="en-GB" sz="1800" dirty="0" err="1"/>
              <a:t>sınavına</a:t>
            </a:r>
            <a:r>
              <a:rPr lang="en-GB" sz="1800" dirty="0"/>
              <a:t> </a:t>
            </a:r>
            <a:r>
              <a:rPr lang="en-GB" sz="1800" dirty="0" err="1"/>
              <a:t>girer</a:t>
            </a:r>
            <a:r>
              <a:rPr lang="en-GB" sz="1800" dirty="0" smtClean="0"/>
              <a:t>.</a:t>
            </a:r>
            <a:endParaRPr lang="tr-TR" altLang="tr-TR" sz="1800" dirty="0" smtClean="0"/>
          </a:p>
          <a:p>
            <a:pPr>
              <a:lnSpc>
                <a:spcPct val="80000"/>
              </a:lnSpc>
            </a:pPr>
            <a:endParaRPr lang="tr-TR" altLang="tr-TR" sz="1800" b="1" dirty="0" smtClean="0"/>
          </a:p>
          <a:p>
            <a:r>
              <a:rPr lang="tr-TR" altLang="tr-TR" sz="1600" dirty="0"/>
              <a:t>Doktora Yeterlilik sınavına </a:t>
            </a:r>
            <a:r>
              <a:rPr lang="en-GB" sz="1600" dirty="0" err="1" smtClean="0"/>
              <a:t>En</a:t>
            </a:r>
            <a:r>
              <a:rPr lang="en-GB" sz="1600" dirty="0" smtClean="0"/>
              <a:t> </a:t>
            </a:r>
            <a:r>
              <a:rPr lang="en-GB" sz="1600" dirty="0" err="1"/>
              <a:t>erken</a:t>
            </a:r>
            <a:r>
              <a:rPr lang="en-GB" sz="1600" dirty="0"/>
              <a:t> 4. </a:t>
            </a:r>
            <a:r>
              <a:rPr lang="en-GB" sz="1600" dirty="0" err="1" smtClean="0"/>
              <a:t>yarıyılın</a:t>
            </a:r>
            <a:r>
              <a:rPr lang="tr-TR" sz="1600" dirty="0" smtClean="0"/>
              <a:t>, </a:t>
            </a:r>
            <a:r>
              <a:rPr lang="en-GB" sz="1600" dirty="0" err="1" smtClean="0"/>
              <a:t>En</a:t>
            </a:r>
            <a:r>
              <a:rPr lang="en-GB" sz="1600" dirty="0" smtClean="0"/>
              <a:t> </a:t>
            </a:r>
            <a:r>
              <a:rPr lang="en-GB" sz="1600" dirty="0" err="1"/>
              <a:t>geç</a:t>
            </a:r>
            <a:r>
              <a:rPr lang="en-GB" sz="1600" dirty="0"/>
              <a:t> 5. </a:t>
            </a:r>
            <a:r>
              <a:rPr lang="en-GB" sz="1600" dirty="0" err="1"/>
              <a:t>yarıyılın</a:t>
            </a:r>
            <a:r>
              <a:rPr lang="en-GB" sz="1600" dirty="0"/>
              <a:t> </a:t>
            </a:r>
            <a:r>
              <a:rPr lang="en-GB" sz="1600" dirty="0" err="1" smtClean="0"/>
              <a:t>sonun</a:t>
            </a:r>
            <a:r>
              <a:rPr lang="tr-TR" sz="1600" dirty="0" smtClean="0"/>
              <a:t>a kadar </a:t>
            </a:r>
          </a:p>
          <a:p>
            <a:pPr marL="0" indent="0">
              <a:buNone/>
            </a:pPr>
            <a:r>
              <a:rPr lang="tr-TR" sz="1600" dirty="0" smtClean="0"/>
              <a:t>girebilirsiniz</a:t>
            </a:r>
            <a:r>
              <a:rPr lang="tr-TR" sz="1600" b="1" dirty="0" smtClean="0"/>
              <a:t>. </a:t>
            </a:r>
            <a:endParaRPr lang="en-GB" sz="1600" dirty="0"/>
          </a:p>
          <a:p>
            <a:pPr marL="0" indent="0">
              <a:lnSpc>
                <a:spcPct val="80000"/>
              </a:lnSpc>
              <a:buNone/>
            </a:pPr>
            <a:endParaRPr lang="tr-TR" altLang="tr-TR" sz="1800" b="1" dirty="0" smtClean="0"/>
          </a:p>
          <a:p>
            <a:pPr>
              <a:lnSpc>
                <a:spcPct val="80000"/>
              </a:lnSpc>
            </a:pPr>
            <a:r>
              <a:rPr lang="tr-TR" altLang="tr-TR" sz="1800" b="1" dirty="0" smtClean="0"/>
              <a:t>Doktora </a:t>
            </a:r>
            <a:r>
              <a:rPr lang="tr-TR" altLang="tr-TR" sz="1800" b="1" dirty="0"/>
              <a:t>Yeterlilik sınavı</a:t>
            </a:r>
            <a:r>
              <a:rPr lang="tr-TR" altLang="tr-TR" sz="1800" dirty="0"/>
              <a:t> alana hakimiyetinizi ölçen önemli bir sınavdır ve sınav 5 </a:t>
            </a:r>
            <a:r>
              <a:rPr lang="tr-TR" altLang="tr-TR" sz="1800" dirty="0" smtClean="0"/>
              <a:t>jüri </a:t>
            </a:r>
          </a:p>
          <a:p>
            <a:pPr marL="0" indent="0">
              <a:lnSpc>
                <a:spcPct val="80000"/>
              </a:lnSpc>
              <a:buNone/>
            </a:pPr>
            <a:r>
              <a:rPr lang="tr-TR" altLang="tr-TR" sz="1800" dirty="0" smtClean="0"/>
              <a:t>üyesi </a:t>
            </a:r>
            <a:r>
              <a:rPr lang="tr-TR" altLang="tr-TR" sz="1800" dirty="0"/>
              <a:t>eşliğinde yapılır. 2 jüri üyesi farklı bir üniversiteden gelir. Sınav </a:t>
            </a:r>
            <a:r>
              <a:rPr lang="tr-TR" altLang="tr-TR" sz="1800" dirty="0" smtClean="0"/>
              <a:t>   Anabilim Dalı </a:t>
            </a:r>
          </a:p>
          <a:p>
            <a:pPr marL="0" indent="0">
              <a:lnSpc>
                <a:spcPct val="80000"/>
              </a:lnSpc>
              <a:buNone/>
            </a:pPr>
            <a:r>
              <a:rPr lang="tr-TR" altLang="tr-TR" sz="1800" dirty="0" smtClean="0"/>
              <a:t> </a:t>
            </a:r>
            <a:r>
              <a:rPr lang="tr-TR" altLang="tr-TR" sz="1800" dirty="0"/>
              <a:t>kararına göre yazılı ve/veya sözlü olarak yapılır. </a:t>
            </a:r>
            <a:endParaRPr lang="tr-TR" altLang="tr-TR" sz="1800" dirty="0" smtClean="0"/>
          </a:p>
          <a:p>
            <a:pPr>
              <a:lnSpc>
                <a:spcPct val="80000"/>
              </a:lnSpc>
            </a:pPr>
            <a:r>
              <a:rPr lang="tr-TR" altLang="tr-TR" sz="1800" dirty="0" smtClean="0"/>
              <a:t>Doktora Yeterlilik sınavını başarı ile geçtiğinizde tez önerisi hazırlama </a:t>
            </a:r>
          </a:p>
          <a:p>
            <a:pPr marL="0" indent="0">
              <a:lnSpc>
                <a:spcPct val="80000"/>
              </a:lnSpc>
              <a:buNone/>
            </a:pPr>
            <a:r>
              <a:rPr lang="tr-TR" altLang="tr-TR" sz="1800" dirty="0" smtClean="0"/>
              <a:t>sürecine adım atarsınız. </a:t>
            </a:r>
          </a:p>
          <a:p>
            <a:pPr>
              <a:lnSpc>
                <a:spcPct val="80000"/>
              </a:lnSpc>
            </a:pPr>
            <a:r>
              <a:rPr lang="tr-TR" altLang="tr-TR" sz="1800" dirty="0"/>
              <a:t>Doktora Yeterlilik </a:t>
            </a:r>
            <a:r>
              <a:rPr lang="tr-TR" altLang="tr-TR" sz="1800" dirty="0" smtClean="0"/>
              <a:t>sınavından 2 kez geçemez iseniz doktora programı ile ilişiğiniz kesilir. </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
        <p:nvSpPr>
          <p:cNvPr id="6" name="Başlık 2"/>
          <p:cNvSpPr>
            <a:spLocks noGrp="1"/>
          </p:cNvSpPr>
          <p:nvPr>
            <p:ph type="title"/>
          </p:nvPr>
        </p:nvSpPr>
        <p:spPr>
          <a:xfrm>
            <a:off x="2948977" y="105408"/>
            <a:ext cx="8610600" cy="1293028"/>
          </a:xfrm>
        </p:spPr>
        <p:txBody>
          <a:bodyPr>
            <a:normAutofit/>
          </a:bodyPr>
          <a:lstStyle/>
          <a:p>
            <a:r>
              <a:rPr lang="tr-TR" altLang="tr-TR" sz="3600" b="1" i="1" dirty="0" smtClean="0"/>
              <a:t>DOKTORA YETERLİK SINAVI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6544" y="1818056"/>
            <a:ext cx="2849955" cy="2137467"/>
          </a:xfrm>
          <a:prstGeom prst="rect">
            <a:avLst/>
          </a:prstGeom>
        </p:spPr>
      </p:pic>
    </p:spTree>
    <p:extLst>
      <p:ext uri="{BB962C8B-B14F-4D97-AF65-F5344CB8AC3E}">
        <p14:creationId xmlns:p14="http://schemas.microsoft.com/office/powerpoint/2010/main" val="822290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1519707"/>
            <a:ext cx="9762275" cy="5146205"/>
          </a:xfrm>
        </p:spPr>
        <p:txBody>
          <a:bodyPr>
            <a:normAutofit/>
          </a:bodyPr>
          <a:lstStyle/>
          <a:p>
            <a:pPr marL="0" indent="0">
              <a:lnSpc>
                <a:spcPct val="80000"/>
              </a:lnSpc>
              <a:buNone/>
            </a:pPr>
            <a:endParaRPr lang="tr-TR" altLang="tr-TR" sz="1800" dirty="0"/>
          </a:p>
          <a:p>
            <a:pPr>
              <a:lnSpc>
                <a:spcPct val="80000"/>
              </a:lnSpc>
            </a:pPr>
            <a:r>
              <a:rPr lang="en-GB" sz="1800" dirty="0" err="1"/>
              <a:t>Yeterlik</a:t>
            </a:r>
            <a:r>
              <a:rPr lang="en-GB" sz="1800" dirty="0"/>
              <a:t> </a:t>
            </a:r>
            <a:r>
              <a:rPr lang="en-GB" sz="1800" dirty="0" err="1"/>
              <a:t>sınavını</a:t>
            </a:r>
            <a:r>
              <a:rPr lang="en-GB" sz="1800" dirty="0"/>
              <a:t> </a:t>
            </a:r>
            <a:r>
              <a:rPr lang="en-GB" sz="1800" dirty="0" err="1"/>
              <a:t>başarı</a:t>
            </a:r>
            <a:r>
              <a:rPr lang="en-GB" sz="1800" dirty="0"/>
              <a:t> </a:t>
            </a:r>
            <a:r>
              <a:rPr lang="en-GB" sz="1800" dirty="0" err="1"/>
              <a:t>ile</a:t>
            </a:r>
            <a:r>
              <a:rPr lang="en-GB" sz="1800" dirty="0"/>
              <a:t> </a:t>
            </a:r>
            <a:r>
              <a:rPr lang="en-GB" sz="1800" dirty="0" err="1"/>
              <a:t>tamamlayan</a:t>
            </a:r>
            <a:r>
              <a:rPr lang="en-GB" sz="1800" dirty="0"/>
              <a:t> </a:t>
            </a:r>
            <a:r>
              <a:rPr lang="en-GB" sz="1800" dirty="0" err="1"/>
              <a:t>öğrenci</a:t>
            </a:r>
            <a:r>
              <a:rPr lang="en-GB" sz="1800" dirty="0"/>
              <a:t>, </a:t>
            </a:r>
            <a:r>
              <a:rPr lang="en-GB" sz="1800" dirty="0" err="1"/>
              <a:t>en</a:t>
            </a:r>
            <a:r>
              <a:rPr lang="en-GB" sz="1800" dirty="0"/>
              <a:t> </a:t>
            </a:r>
            <a:r>
              <a:rPr lang="en-GB" sz="1800" dirty="0" err="1"/>
              <a:t>geç</a:t>
            </a:r>
            <a:r>
              <a:rPr lang="en-GB" sz="1800" dirty="0"/>
              <a:t> 6 ay </a:t>
            </a:r>
            <a:r>
              <a:rPr lang="en-GB" sz="1800" dirty="0" err="1"/>
              <a:t>içinde</a:t>
            </a:r>
            <a:r>
              <a:rPr lang="en-GB" sz="1800" dirty="0"/>
              <a:t> </a:t>
            </a:r>
            <a:r>
              <a:rPr lang="en-GB" sz="1800" dirty="0" err="1"/>
              <a:t>tez</a:t>
            </a:r>
            <a:r>
              <a:rPr lang="en-GB" sz="1800" dirty="0"/>
              <a:t> </a:t>
            </a:r>
            <a:r>
              <a:rPr lang="en-GB" sz="1800" dirty="0" err="1"/>
              <a:t>önerisini</a:t>
            </a:r>
            <a:r>
              <a:rPr lang="en-GB" sz="1800" dirty="0"/>
              <a:t> </a:t>
            </a:r>
            <a:r>
              <a:rPr lang="en-GB" sz="1800" dirty="0" err="1"/>
              <a:t>tez</a:t>
            </a:r>
            <a:r>
              <a:rPr lang="en-GB" sz="1800" dirty="0"/>
              <a:t> </a:t>
            </a:r>
            <a:endParaRPr lang="tr-TR" sz="1800" dirty="0" smtClean="0"/>
          </a:p>
          <a:p>
            <a:pPr marL="0" indent="0">
              <a:lnSpc>
                <a:spcPct val="80000"/>
              </a:lnSpc>
              <a:buNone/>
            </a:pPr>
            <a:r>
              <a:rPr lang="tr-TR" sz="1800" dirty="0"/>
              <a:t> </a:t>
            </a:r>
            <a:r>
              <a:rPr lang="en-GB" sz="1800" dirty="0" err="1" smtClean="0"/>
              <a:t>izleme</a:t>
            </a:r>
            <a:r>
              <a:rPr lang="en-GB" sz="1800" dirty="0" smtClean="0"/>
              <a:t> </a:t>
            </a:r>
            <a:r>
              <a:rPr lang="en-GB" sz="1800" dirty="0" err="1"/>
              <a:t>komitesi</a:t>
            </a:r>
            <a:r>
              <a:rPr lang="en-GB" sz="1800" dirty="0"/>
              <a:t> </a:t>
            </a:r>
            <a:r>
              <a:rPr lang="en-GB" sz="1800" dirty="0" err="1"/>
              <a:t>önünde</a:t>
            </a:r>
            <a:r>
              <a:rPr lang="en-GB" sz="1800" dirty="0"/>
              <a:t> </a:t>
            </a:r>
            <a:r>
              <a:rPr lang="en-GB" sz="1800" dirty="0" err="1"/>
              <a:t>sözlü</a:t>
            </a:r>
            <a:r>
              <a:rPr lang="en-GB" sz="1800" dirty="0"/>
              <a:t> </a:t>
            </a:r>
            <a:r>
              <a:rPr lang="en-GB" sz="1800" dirty="0" err="1"/>
              <a:t>olarak</a:t>
            </a:r>
            <a:r>
              <a:rPr lang="en-GB" sz="1800" dirty="0"/>
              <a:t> </a:t>
            </a:r>
            <a:r>
              <a:rPr lang="en-GB" sz="1800" dirty="0" err="1"/>
              <a:t>savunur</a:t>
            </a:r>
            <a:r>
              <a:rPr lang="en-GB" sz="1800" dirty="0"/>
              <a:t>. </a:t>
            </a:r>
            <a:r>
              <a:rPr lang="en-GB" sz="1800" dirty="0" err="1"/>
              <a:t>Yazılı</a:t>
            </a:r>
            <a:r>
              <a:rPr lang="en-GB" sz="1800" dirty="0"/>
              <a:t> </a:t>
            </a:r>
            <a:r>
              <a:rPr lang="en-GB" sz="1800" dirty="0" err="1" smtClean="0"/>
              <a:t>raporu</a:t>
            </a:r>
            <a:endParaRPr lang="tr-TR" sz="1800" dirty="0" smtClean="0"/>
          </a:p>
          <a:p>
            <a:pPr marL="0" indent="0">
              <a:lnSpc>
                <a:spcPct val="80000"/>
              </a:lnSpc>
              <a:buNone/>
            </a:pPr>
            <a:r>
              <a:rPr lang="en-GB" sz="1800" dirty="0" smtClean="0"/>
              <a:t> </a:t>
            </a:r>
            <a:r>
              <a:rPr lang="en-GB" sz="1800" dirty="0" err="1"/>
              <a:t>savunmadan</a:t>
            </a:r>
            <a:r>
              <a:rPr lang="en-GB" sz="1800" dirty="0"/>
              <a:t> </a:t>
            </a:r>
            <a:r>
              <a:rPr lang="en-GB" sz="1800" dirty="0" err="1"/>
              <a:t>en</a:t>
            </a:r>
            <a:r>
              <a:rPr lang="en-GB" sz="1800" dirty="0"/>
              <a:t> </a:t>
            </a:r>
            <a:r>
              <a:rPr lang="en-GB" sz="1800" dirty="0" err="1"/>
              <a:t>az</a:t>
            </a:r>
            <a:r>
              <a:rPr lang="en-GB" sz="1800" dirty="0"/>
              <a:t> 15 </a:t>
            </a:r>
            <a:r>
              <a:rPr lang="en-GB" sz="1800" dirty="0" err="1"/>
              <a:t>gün</a:t>
            </a:r>
            <a:r>
              <a:rPr lang="en-GB" sz="1800" dirty="0"/>
              <a:t> </a:t>
            </a:r>
            <a:r>
              <a:rPr lang="en-GB" sz="1800" dirty="0" err="1"/>
              <a:t>önce</a:t>
            </a:r>
            <a:r>
              <a:rPr lang="en-GB" sz="1800" dirty="0"/>
              <a:t> </a:t>
            </a:r>
            <a:r>
              <a:rPr lang="en-GB" sz="1800" dirty="0" err="1"/>
              <a:t>komite</a:t>
            </a:r>
            <a:r>
              <a:rPr lang="en-GB" sz="1800" dirty="0"/>
              <a:t> </a:t>
            </a:r>
            <a:r>
              <a:rPr lang="en-GB" sz="1800" dirty="0" err="1"/>
              <a:t>üyelerine</a:t>
            </a:r>
            <a:r>
              <a:rPr lang="en-GB" sz="1800" dirty="0"/>
              <a:t> </a:t>
            </a:r>
            <a:r>
              <a:rPr lang="en-GB" sz="1800" dirty="0" err="1"/>
              <a:t>dağıtır</a:t>
            </a:r>
            <a:r>
              <a:rPr lang="en-GB" sz="1800" dirty="0" smtClean="0"/>
              <a:t>.</a:t>
            </a:r>
            <a:endParaRPr lang="tr-TR" sz="1800" dirty="0" smtClean="0"/>
          </a:p>
          <a:p>
            <a:pPr marL="0" indent="0">
              <a:lnSpc>
                <a:spcPct val="80000"/>
              </a:lnSpc>
              <a:buNone/>
            </a:pPr>
            <a:endParaRPr lang="tr-TR" sz="1800" dirty="0" smtClean="0"/>
          </a:p>
          <a:p>
            <a:pPr marL="0" indent="0">
              <a:lnSpc>
                <a:spcPct val="80000"/>
              </a:lnSpc>
              <a:buNone/>
            </a:pPr>
            <a:endParaRPr lang="tr-TR" altLang="tr-TR" sz="1800" dirty="0" smtClean="0"/>
          </a:p>
          <a:p>
            <a:pPr>
              <a:lnSpc>
                <a:spcPct val="80000"/>
              </a:lnSpc>
            </a:pPr>
            <a:r>
              <a:rPr lang="tr-TR" altLang="tr-TR" sz="1800" dirty="0" smtClean="0"/>
              <a:t>Tez önerinizi, Tez İzleme Komitesi önünde sunmanızın ve önerinizin </a:t>
            </a:r>
          </a:p>
          <a:p>
            <a:pPr marL="0" indent="0">
              <a:lnSpc>
                <a:spcPct val="80000"/>
              </a:lnSpc>
              <a:buNone/>
            </a:pPr>
            <a:r>
              <a:rPr lang="tr-TR" altLang="tr-TR" sz="1800" dirty="0" smtClean="0"/>
              <a:t>kabul edilmesi üzerine Doktora tezinize başlayabilirsiniz. </a:t>
            </a:r>
          </a:p>
          <a:p>
            <a:pPr marL="0" indent="0">
              <a:lnSpc>
                <a:spcPct val="80000"/>
              </a:lnSpc>
              <a:buNone/>
            </a:pPr>
            <a:endParaRPr lang="tr-TR" altLang="tr-TR" sz="1800" dirty="0" smtClean="0"/>
          </a:p>
          <a:p>
            <a:pPr>
              <a:lnSpc>
                <a:spcPct val="80000"/>
              </a:lnSpc>
            </a:pPr>
            <a:r>
              <a:rPr lang="tr-TR" altLang="tr-TR" sz="1800" dirty="0"/>
              <a:t>Tez </a:t>
            </a:r>
            <a:r>
              <a:rPr lang="tr-TR" altLang="tr-TR" sz="1800" dirty="0" smtClean="0"/>
              <a:t>önerisi  reddedilen öğrenci bir başka danışman ve tez konusu seçme hakkına sahiptir.</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sp>
        <p:nvSpPr>
          <p:cNvPr id="6" name="Başlık 2"/>
          <p:cNvSpPr>
            <a:spLocks noGrp="1"/>
          </p:cNvSpPr>
          <p:nvPr>
            <p:ph type="title"/>
          </p:nvPr>
        </p:nvSpPr>
        <p:spPr>
          <a:xfrm>
            <a:off x="2948977" y="105408"/>
            <a:ext cx="8610600" cy="1293028"/>
          </a:xfrm>
        </p:spPr>
        <p:txBody>
          <a:bodyPr>
            <a:normAutofit/>
          </a:bodyPr>
          <a:lstStyle/>
          <a:p>
            <a:r>
              <a:rPr lang="tr-TR" altLang="tr-TR" sz="3600" b="1" i="1" dirty="0" smtClean="0"/>
              <a:t>DOKTORA TEZ ÖNERİSİ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3802801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1519707"/>
            <a:ext cx="9762275" cy="5146205"/>
          </a:xfrm>
        </p:spPr>
        <p:txBody>
          <a:bodyPr>
            <a:normAutofit/>
          </a:bodyPr>
          <a:lstStyle/>
          <a:p>
            <a:pPr marL="0" indent="0">
              <a:lnSpc>
                <a:spcPct val="80000"/>
              </a:lnSpc>
              <a:buNone/>
            </a:pPr>
            <a:endParaRPr lang="tr-TR" altLang="tr-TR" sz="1800" dirty="0"/>
          </a:p>
          <a:p>
            <a:r>
              <a:rPr lang="tr-TR" sz="1800" dirty="0" smtClean="0"/>
              <a:t>Öğrencinin 2. kez de tez önerisinin reddedilmesi üzerine program ile ilişiği kesilir. </a:t>
            </a:r>
          </a:p>
          <a:p>
            <a:endParaRPr lang="tr-TR" sz="1800" dirty="0"/>
          </a:p>
          <a:p>
            <a:endParaRPr lang="tr-TR" sz="1800" dirty="0" smtClean="0"/>
          </a:p>
          <a:p>
            <a:pPr marL="0" indent="0">
              <a:buNone/>
            </a:pPr>
            <a:endParaRPr lang="tr-TR" sz="1800" dirty="0" smtClean="0"/>
          </a:p>
          <a:p>
            <a:endParaRPr lang="tr-TR" sz="1800" dirty="0"/>
          </a:p>
          <a:p>
            <a:r>
              <a:rPr lang="en-GB" sz="1800" dirty="0" err="1" smtClean="0"/>
              <a:t>Doktora</a:t>
            </a:r>
            <a:r>
              <a:rPr lang="en-GB" sz="1800" dirty="0" smtClean="0"/>
              <a:t> </a:t>
            </a:r>
            <a:r>
              <a:rPr lang="en-GB" sz="1800" dirty="0" err="1"/>
              <a:t>çalışması</a:t>
            </a:r>
            <a:r>
              <a:rPr lang="en-GB" sz="1800" dirty="0"/>
              <a:t> </a:t>
            </a:r>
            <a:r>
              <a:rPr lang="en-GB" sz="1800" dirty="0" err="1"/>
              <a:t>sonunda</a:t>
            </a:r>
            <a:r>
              <a:rPr lang="en-GB" sz="1800" dirty="0"/>
              <a:t> </a:t>
            </a:r>
            <a:r>
              <a:rPr lang="en-GB" sz="1800" dirty="0" err="1"/>
              <a:t>hazırlanacak</a:t>
            </a:r>
            <a:r>
              <a:rPr lang="en-GB" sz="1800" dirty="0"/>
              <a:t> </a:t>
            </a:r>
            <a:r>
              <a:rPr lang="en-GB" sz="1800" dirty="0" err="1"/>
              <a:t>tezin</a:t>
            </a:r>
            <a:r>
              <a:rPr lang="en-GB" sz="1800" dirty="0"/>
              <a:t>, </a:t>
            </a:r>
            <a:r>
              <a:rPr lang="en-GB" sz="1800" dirty="0" err="1"/>
              <a:t>bilime</a:t>
            </a:r>
            <a:r>
              <a:rPr lang="en-GB" sz="1800" dirty="0"/>
              <a:t> </a:t>
            </a:r>
            <a:r>
              <a:rPr lang="en-GB" sz="1800" dirty="0" err="1"/>
              <a:t>yenilik</a:t>
            </a:r>
            <a:r>
              <a:rPr lang="en-GB" sz="1800" dirty="0"/>
              <a:t> </a:t>
            </a:r>
            <a:r>
              <a:rPr lang="en-GB" sz="1800" dirty="0" err="1"/>
              <a:t>getirme</a:t>
            </a:r>
            <a:r>
              <a:rPr lang="en-GB" sz="1800" dirty="0"/>
              <a:t>, </a:t>
            </a:r>
            <a:r>
              <a:rPr lang="en-GB" sz="1800" dirty="0" err="1"/>
              <a:t>yeni</a:t>
            </a:r>
            <a:r>
              <a:rPr lang="en-GB" sz="1800" dirty="0"/>
              <a:t> </a:t>
            </a:r>
            <a:r>
              <a:rPr lang="en-GB" sz="1800" dirty="0" err="1"/>
              <a:t>bir</a:t>
            </a:r>
            <a:endParaRPr lang="en-GB" sz="1800" dirty="0"/>
          </a:p>
          <a:p>
            <a:pPr marL="0" indent="0">
              <a:buNone/>
            </a:pPr>
            <a:r>
              <a:rPr lang="en-GB" sz="1800" dirty="0" err="1"/>
              <a:t>bilimsel</a:t>
            </a:r>
            <a:r>
              <a:rPr lang="en-GB" sz="1800" dirty="0"/>
              <a:t> </a:t>
            </a:r>
            <a:r>
              <a:rPr lang="en-GB" sz="1800" dirty="0" err="1"/>
              <a:t>yöntem</a:t>
            </a:r>
            <a:r>
              <a:rPr lang="en-GB" sz="1800" dirty="0"/>
              <a:t> </a:t>
            </a:r>
            <a:r>
              <a:rPr lang="en-GB" sz="1800" dirty="0" err="1"/>
              <a:t>geliştirme</a:t>
            </a:r>
            <a:r>
              <a:rPr lang="en-GB" sz="1800" dirty="0"/>
              <a:t>, </a:t>
            </a:r>
            <a:r>
              <a:rPr lang="en-GB" sz="1800" dirty="0" err="1"/>
              <a:t>bilinen</a:t>
            </a:r>
            <a:r>
              <a:rPr lang="en-GB" sz="1800" dirty="0"/>
              <a:t> </a:t>
            </a:r>
            <a:r>
              <a:rPr lang="en-GB" sz="1800" dirty="0" err="1"/>
              <a:t>bir</a:t>
            </a:r>
            <a:r>
              <a:rPr lang="en-GB" sz="1800" dirty="0"/>
              <a:t> </a:t>
            </a:r>
            <a:r>
              <a:rPr lang="en-GB" sz="1800" dirty="0" err="1"/>
              <a:t>yöntemi</a:t>
            </a:r>
            <a:r>
              <a:rPr lang="en-GB" sz="1800" dirty="0"/>
              <a:t> </a:t>
            </a:r>
            <a:r>
              <a:rPr lang="en-GB" sz="1800" dirty="0" err="1"/>
              <a:t>yeni</a:t>
            </a:r>
            <a:r>
              <a:rPr lang="en-GB" sz="1800" dirty="0"/>
              <a:t> </a:t>
            </a:r>
            <a:r>
              <a:rPr lang="en-GB" sz="1800" dirty="0" err="1"/>
              <a:t>bir</a:t>
            </a:r>
            <a:r>
              <a:rPr lang="en-GB" sz="1800" dirty="0"/>
              <a:t> </a:t>
            </a:r>
            <a:r>
              <a:rPr lang="en-GB" sz="1800" dirty="0" err="1"/>
              <a:t>alana</a:t>
            </a:r>
            <a:r>
              <a:rPr lang="en-GB" sz="1800" dirty="0"/>
              <a:t> </a:t>
            </a:r>
            <a:r>
              <a:rPr lang="en-GB" sz="1800" dirty="0" err="1"/>
              <a:t>uygulama</a:t>
            </a:r>
            <a:r>
              <a:rPr lang="en-GB" sz="1800" dirty="0"/>
              <a:t> </a:t>
            </a:r>
            <a:r>
              <a:rPr lang="en-GB" sz="1800" dirty="0" err="1"/>
              <a:t>niteliklerinden</a:t>
            </a:r>
            <a:endParaRPr lang="en-GB" sz="1800" dirty="0"/>
          </a:p>
          <a:p>
            <a:pPr marL="0" indent="0">
              <a:buNone/>
            </a:pPr>
            <a:r>
              <a:rPr lang="en-GB" sz="1800" dirty="0" err="1"/>
              <a:t>en</a:t>
            </a:r>
            <a:r>
              <a:rPr lang="en-GB" sz="1800" dirty="0"/>
              <a:t> </a:t>
            </a:r>
            <a:r>
              <a:rPr lang="en-GB" sz="1800" dirty="0" err="1"/>
              <a:t>az</a:t>
            </a:r>
            <a:r>
              <a:rPr lang="en-GB" sz="1800" dirty="0"/>
              <a:t> </a:t>
            </a:r>
            <a:r>
              <a:rPr lang="en-GB" sz="1800" dirty="0" err="1"/>
              <a:t>birini</a:t>
            </a:r>
            <a:r>
              <a:rPr lang="en-GB" sz="1800" dirty="0"/>
              <a:t> </a:t>
            </a:r>
            <a:r>
              <a:rPr lang="en-GB" sz="1800" dirty="0" err="1"/>
              <a:t>yerine</a:t>
            </a:r>
            <a:r>
              <a:rPr lang="en-GB" sz="1800" dirty="0"/>
              <a:t> </a:t>
            </a:r>
            <a:r>
              <a:rPr lang="en-GB" sz="1800" dirty="0" err="1"/>
              <a:t>getirmesi</a:t>
            </a:r>
            <a:r>
              <a:rPr lang="en-GB" sz="1800" dirty="0"/>
              <a:t> </a:t>
            </a:r>
            <a:r>
              <a:rPr lang="en-GB" sz="1800" dirty="0" err="1"/>
              <a:t>gerekir</a:t>
            </a:r>
            <a:r>
              <a:rPr lang="en-GB" sz="1800" dirty="0"/>
              <a:t>.</a:t>
            </a:r>
            <a:endParaRPr lang="tr-TR" altLang="tr-TR" sz="1800" dirty="0" smtClean="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sp>
        <p:nvSpPr>
          <p:cNvPr id="6" name="Başlık 2"/>
          <p:cNvSpPr>
            <a:spLocks noGrp="1"/>
          </p:cNvSpPr>
          <p:nvPr>
            <p:ph type="title"/>
          </p:nvPr>
        </p:nvSpPr>
        <p:spPr>
          <a:xfrm>
            <a:off x="2948977" y="105408"/>
            <a:ext cx="8610600" cy="1293028"/>
          </a:xfrm>
        </p:spPr>
        <p:txBody>
          <a:bodyPr>
            <a:normAutofit/>
          </a:bodyPr>
          <a:lstStyle/>
          <a:p>
            <a:r>
              <a:rPr lang="tr-TR" altLang="tr-TR" sz="3600" b="1" i="1" dirty="0" smtClean="0"/>
              <a:t>DOKTORA TEZ ÖNERİSİ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3620241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a:lnSpc>
                <a:spcPct val="80000"/>
              </a:lnSpc>
            </a:pPr>
            <a:r>
              <a:rPr lang="tr-TR" altLang="tr-TR" sz="1800" b="1" dirty="0" smtClean="0"/>
              <a:t>Tez izleme Komitesi (TİK): </a:t>
            </a:r>
            <a:r>
              <a:rPr lang="tr-TR" altLang="tr-TR" sz="1800" dirty="0" smtClean="0"/>
              <a:t>Danışman öğretim üyesi,</a:t>
            </a:r>
          </a:p>
          <a:p>
            <a:pPr marL="0" indent="0">
              <a:lnSpc>
                <a:spcPct val="80000"/>
              </a:lnSpc>
              <a:buNone/>
            </a:pPr>
            <a:r>
              <a:rPr lang="tr-TR" altLang="tr-TR" sz="1800" dirty="0"/>
              <a:t>k</a:t>
            </a:r>
            <a:r>
              <a:rPr lang="tr-TR" altLang="tr-TR" sz="1800" dirty="0" smtClean="0"/>
              <a:t>urum içinden bir başka öğretim üyesi, ve kurum dışından bir öğretim </a:t>
            </a:r>
          </a:p>
          <a:p>
            <a:pPr marL="0" indent="0">
              <a:lnSpc>
                <a:spcPct val="80000"/>
              </a:lnSpc>
              <a:buNone/>
            </a:pPr>
            <a:r>
              <a:rPr lang="tr-TR" altLang="tr-TR" sz="1800" dirty="0" smtClean="0"/>
              <a:t>Üyesi olmak üzere 3 kişiden oluşur.</a:t>
            </a:r>
          </a:p>
          <a:p>
            <a:pPr marL="0" indent="0">
              <a:lnSpc>
                <a:spcPct val="80000"/>
              </a:lnSpc>
              <a:buNone/>
            </a:pPr>
            <a:endParaRPr lang="tr-TR" altLang="tr-TR" sz="1800" dirty="0" smtClean="0"/>
          </a:p>
          <a:p>
            <a:pPr>
              <a:lnSpc>
                <a:spcPct val="80000"/>
              </a:lnSpc>
            </a:pPr>
            <a:r>
              <a:rPr lang="tr-TR" altLang="tr-TR" sz="1800" dirty="0" smtClean="0"/>
              <a:t>Tezinize başladıktan sonra </a:t>
            </a:r>
            <a:r>
              <a:rPr lang="tr-TR" altLang="tr-TR" sz="1800" b="1" dirty="0" smtClean="0"/>
              <a:t>6 ayda bir </a:t>
            </a:r>
            <a:r>
              <a:rPr lang="tr-TR" altLang="tr-TR" sz="1800" b="1" dirty="0" err="1" smtClean="0"/>
              <a:t>TİK’e</a:t>
            </a:r>
            <a:r>
              <a:rPr lang="tr-TR" altLang="tr-TR" sz="1800" b="1" dirty="0" smtClean="0"/>
              <a:t> </a:t>
            </a:r>
            <a:r>
              <a:rPr lang="tr-TR" altLang="tr-TR" sz="1800" dirty="0" smtClean="0"/>
              <a:t>girmeniz beklenir. </a:t>
            </a:r>
          </a:p>
          <a:p>
            <a:pPr>
              <a:lnSpc>
                <a:spcPct val="80000"/>
              </a:lnSpc>
            </a:pPr>
            <a:endParaRPr lang="tr-TR" altLang="tr-TR" sz="1800" dirty="0" smtClean="0"/>
          </a:p>
          <a:p>
            <a:pPr>
              <a:lnSpc>
                <a:spcPct val="80000"/>
              </a:lnSpc>
            </a:pPr>
            <a:r>
              <a:rPr lang="tr-TR" altLang="tr-TR" sz="1800" dirty="0" err="1" smtClean="0"/>
              <a:t>TİK’lerinizde</a:t>
            </a:r>
            <a:r>
              <a:rPr lang="tr-TR" altLang="tr-TR" sz="1800" dirty="0" smtClean="0"/>
              <a:t> 6 aylık süreçte yaptığınız çalışmaları sunarsınız.</a:t>
            </a:r>
          </a:p>
          <a:p>
            <a:pPr>
              <a:lnSpc>
                <a:spcPct val="80000"/>
              </a:lnSpc>
            </a:pPr>
            <a:endParaRPr lang="tr-TR" altLang="tr-TR" sz="1800" dirty="0" smtClean="0"/>
          </a:p>
          <a:p>
            <a:pPr>
              <a:lnSpc>
                <a:spcPct val="80000"/>
              </a:lnSpc>
            </a:pPr>
            <a:r>
              <a:rPr lang="tr-TR" altLang="tr-TR" sz="1800" dirty="0" smtClean="0"/>
              <a:t>Üst üste 2 </a:t>
            </a:r>
            <a:r>
              <a:rPr lang="tr-TR" altLang="tr-TR" sz="1800" dirty="0" err="1" smtClean="0"/>
              <a:t>Tik’ten</a:t>
            </a:r>
            <a:r>
              <a:rPr lang="tr-TR" altLang="tr-TR" sz="1800" dirty="0" smtClean="0"/>
              <a:t>  ya da  aralıklarla 3 </a:t>
            </a:r>
            <a:r>
              <a:rPr lang="tr-TR" altLang="tr-TR" sz="1800" dirty="0" err="1" smtClean="0"/>
              <a:t>Tik’ten</a:t>
            </a:r>
            <a:r>
              <a:rPr lang="tr-TR" altLang="tr-TR" sz="1800" dirty="0" smtClean="0"/>
              <a:t> kalınması durumunda ise öğrencinin program ile ilişiği kesilir. </a:t>
            </a:r>
          </a:p>
          <a:p>
            <a:pPr marL="0" indent="0">
              <a:lnSpc>
                <a:spcPct val="80000"/>
              </a:lnSpc>
              <a:buNone/>
            </a:pPr>
            <a:endParaRPr lang="tr-TR" altLang="tr-TR" sz="1800" dirty="0" smtClean="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33</a:t>
            </a:fld>
            <a:endParaRPr lang="tr-TR"/>
          </a:p>
        </p:txBody>
      </p:sp>
      <p:sp>
        <p:nvSpPr>
          <p:cNvPr id="6" name="Başlık 2"/>
          <p:cNvSpPr>
            <a:spLocks noGrp="1"/>
          </p:cNvSpPr>
          <p:nvPr>
            <p:ph type="title"/>
          </p:nvPr>
        </p:nvSpPr>
        <p:spPr>
          <a:xfrm>
            <a:off x="2380445" y="562712"/>
            <a:ext cx="8610600" cy="1293028"/>
          </a:xfrm>
        </p:spPr>
        <p:txBody>
          <a:bodyPr>
            <a:normAutofit/>
          </a:bodyPr>
          <a:lstStyle/>
          <a:p>
            <a:r>
              <a:rPr lang="tr-TR" altLang="tr-TR" sz="3600" b="1" i="1" dirty="0" smtClean="0"/>
              <a:t>TEZ İZLEME KOMİTESİ (TİK)</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468207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a:lnSpc>
                <a:spcPct val="80000"/>
              </a:lnSpc>
            </a:pPr>
            <a:r>
              <a:rPr lang="tr-TR" altLang="tr-TR" sz="1800" b="1" dirty="0" smtClean="0"/>
              <a:t>Doktora Tez Savunma Jürisi Oluşturma: </a:t>
            </a:r>
            <a:r>
              <a:rPr lang="en-GB" sz="1800" dirty="0" err="1"/>
              <a:t>Jüri</a:t>
            </a:r>
            <a:r>
              <a:rPr lang="en-GB" sz="1800" dirty="0"/>
              <a:t>, </a:t>
            </a:r>
            <a:r>
              <a:rPr lang="en-GB" sz="1800" dirty="0" err="1"/>
              <a:t>üçü</a:t>
            </a:r>
            <a:r>
              <a:rPr lang="en-GB" sz="1800" dirty="0"/>
              <a:t> </a:t>
            </a:r>
            <a:r>
              <a:rPr lang="en-GB" sz="1800" dirty="0" err="1"/>
              <a:t>öğrencinin</a:t>
            </a:r>
            <a:r>
              <a:rPr lang="en-GB" sz="1800" dirty="0"/>
              <a:t> </a:t>
            </a:r>
            <a:r>
              <a:rPr lang="en-GB" sz="1800" dirty="0" err="1"/>
              <a:t>tez</a:t>
            </a:r>
            <a:r>
              <a:rPr lang="en-GB" sz="1800" dirty="0"/>
              <a:t> </a:t>
            </a:r>
            <a:r>
              <a:rPr lang="en-GB" sz="1800" dirty="0" err="1"/>
              <a:t>izleme</a:t>
            </a:r>
            <a:r>
              <a:rPr lang="en-GB" sz="1800" dirty="0"/>
              <a:t> </a:t>
            </a:r>
            <a:r>
              <a:rPr lang="en-GB" sz="1800" dirty="0" err="1"/>
              <a:t>komitesinde</a:t>
            </a:r>
            <a:r>
              <a:rPr lang="en-GB" sz="1800" dirty="0"/>
              <a:t> </a:t>
            </a:r>
            <a:endParaRPr lang="tr-TR" sz="1800" dirty="0" smtClean="0"/>
          </a:p>
          <a:p>
            <a:pPr marL="0" indent="0">
              <a:lnSpc>
                <a:spcPct val="80000"/>
              </a:lnSpc>
              <a:buNone/>
            </a:pPr>
            <a:r>
              <a:rPr lang="en-GB" sz="1800" dirty="0" err="1" smtClean="0"/>
              <a:t>yer</a:t>
            </a:r>
            <a:r>
              <a:rPr lang="en-GB" sz="1800" dirty="0" smtClean="0"/>
              <a:t> </a:t>
            </a:r>
            <a:r>
              <a:rPr lang="en-GB" sz="1800" dirty="0" err="1"/>
              <a:t>alan</a:t>
            </a:r>
            <a:r>
              <a:rPr lang="en-GB" sz="1800" dirty="0"/>
              <a:t> </a:t>
            </a:r>
            <a:r>
              <a:rPr lang="en-GB" sz="1800" dirty="0" err="1"/>
              <a:t>öğretim</a:t>
            </a:r>
            <a:r>
              <a:rPr lang="en-GB" sz="1800" dirty="0"/>
              <a:t> </a:t>
            </a:r>
            <a:r>
              <a:rPr lang="en-GB" sz="1800" dirty="0" err="1"/>
              <a:t>üyeleri</a:t>
            </a:r>
            <a:r>
              <a:rPr lang="en-GB" sz="1800" dirty="0"/>
              <a:t> </a:t>
            </a:r>
            <a:r>
              <a:rPr lang="en-GB" sz="1800" dirty="0" err="1"/>
              <a:t>ve</a:t>
            </a:r>
            <a:r>
              <a:rPr lang="en-GB" sz="1800" dirty="0"/>
              <a:t> </a:t>
            </a:r>
            <a:r>
              <a:rPr lang="en-GB" sz="1800" dirty="0" err="1"/>
              <a:t>en</a:t>
            </a:r>
            <a:r>
              <a:rPr lang="en-GB" sz="1800" dirty="0"/>
              <a:t> </a:t>
            </a:r>
            <a:r>
              <a:rPr lang="en-GB" sz="1800" dirty="0" err="1"/>
              <a:t>az</a:t>
            </a:r>
            <a:r>
              <a:rPr lang="en-GB" sz="1800" dirty="0"/>
              <a:t> </a:t>
            </a:r>
            <a:r>
              <a:rPr lang="en-GB" sz="1800" dirty="0" err="1"/>
              <a:t>ikisi</a:t>
            </a:r>
            <a:r>
              <a:rPr lang="en-GB" sz="1800" dirty="0"/>
              <a:t> </a:t>
            </a:r>
            <a:r>
              <a:rPr lang="en-GB" sz="1800" dirty="0" err="1"/>
              <a:t>farklı</a:t>
            </a:r>
            <a:r>
              <a:rPr lang="en-GB" sz="1800" dirty="0"/>
              <a:t> </a:t>
            </a:r>
            <a:r>
              <a:rPr lang="en-GB" sz="1800" dirty="0" err="1"/>
              <a:t>yükseköğretim</a:t>
            </a:r>
            <a:r>
              <a:rPr lang="en-GB" sz="1800" dirty="0"/>
              <a:t> </a:t>
            </a:r>
            <a:r>
              <a:rPr lang="en-GB" sz="1800" dirty="0" err="1" smtClean="0"/>
              <a:t>kurumunun</a:t>
            </a:r>
            <a:endParaRPr lang="tr-TR" sz="1800" dirty="0" smtClean="0"/>
          </a:p>
          <a:p>
            <a:pPr marL="0" indent="0">
              <a:lnSpc>
                <a:spcPct val="80000"/>
              </a:lnSpc>
              <a:buNone/>
            </a:pPr>
            <a:r>
              <a:rPr lang="en-GB" sz="1800" dirty="0" err="1" smtClean="0"/>
              <a:t>öğretim</a:t>
            </a:r>
            <a:r>
              <a:rPr lang="en-GB" sz="1800" dirty="0" smtClean="0"/>
              <a:t> </a:t>
            </a:r>
            <a:r>
              <a:rPr lang="en-GB" sz="1800" dirty="0" err="1"/>
              <a:t>üyesi</a:t>
            </a:r>
            <a:r>
              <a:rPr lang="en-GB" sz="1800" dirty="0"/>
              <a:t> </a:t>
            </a:r>
            <a:r>
              <a:rPr lang="en-GB" sz="1800" dirty="0" err="1"/>
              <a:t>olmak</a:t>
            </a:r>
            <a:r>
              <a:rPr lang="en-GB" sz="1800" dirty="0"/>
              <a:t> </a:t>
            </a:r>
            <a:r>
              <a:rPr lang="en-GB" sz="1800" dirty="0" err="1"/>
              <a:t>üzere</a:t>
            </a:r>
            <a:r>
              <a:rPr lang="en-GB" sz="1800" dirty="0"/>
              <a:t>, </a:t>
            </a:r>
            <a:r>
              <a:rPr lang="en-GB" sz="1800" dirty="0" err="1"/>
              <a:t>danışman</a:t>
            </a:r>
            <a:r>
              <a:rPr lang="en-GB" sz="1800" dirty="0"/>
              <a:t> </a:t>
            </a:r>
            <a:r>
              <a:rPr lang="en-GB" sz="1800" dirty="0" err="1"/>
              <a:t>dahil</a:t>
            </a:r>
            <a:r>
              <a:rPr lang="en-GB" sz="1800" dirty="0"/>
              <a:t>, </a:t>
            </a:r>
            <a:r>
              <a:rPr lang="en-GB" sz="1800" dirty="0" err="1"/>
              <a:t>beş</a:t>
            </a:r>
            <a:r>
              <a:rPr lang="en-GB" sz="1800" dirty="0"/>
              <a:t> </a:t>
            </a:r>
            <a:r>
              <a:rPr lang="en-GB" sz="1800" dirty="0" err="1"/>
              <a:t>öğretim</a:t>
            </a:r>
            <a:r>
              <a:rPr lang="en-GB" sz="1800" dirty="0"/>
              <a:t> </a:t>
            </a:r>
            <a:r>
              <a:rPr lang="en-GB" sz="1800" dirty="0" err="1"/>
              <a:t>üyesinden</a:t>
            </a:r>
            <a:r>
              <a:rPr lang="en-GB" sz="1800" dirty="0"/>
              <a:t> </a:t>
            </a:r>
            <a:endParaRPr lang="tr-TR" sz="1800" dirty="0" smtClean="0"/>
          </a:p>
          <a:p>
            <a:pPr marL="0" indent="0">
              <a:lnSpc>
                <a:spcPct val="80000"/>
              </a:lnSpc>
              <a:buNone/>
            </a:pPr>
            <a:r>
              <a:rPr lang="en-GB" sz="1800" dirty="0" err="1" smtClean="0"/>
              <a:t>oluşur</a:t>
            </a:r>
            <a:r>
              <a:rPr lang="en-GB" sz="1800" dirty="0"/>
              <a:t>. </a:t>
            </a:r>
            <a:r>
              <a:rPr lang="en-GB" sz="1800" dirty="0" err="1"/>
              <a:t>Ayrıca</a:t>
            </a:r>
            <a:r>
              <a:rPr lang="en-GB" sz="1800" dirty="0"/>
              <a:t> </a:t>
            </a:r>
            <a:r>
              <a:rPr lang="en-GB" sz="1800" dirty="0" err="1"/>
              <a:t>birisi</a:t>
            </a:r>
            <a:r>
              <a:rPr lang="en-GB" sz="1800" dirty="0"/>
              <a:t> </a:t>
            </a:r>
            <a:r>
              <a:rPr lang="en-GB" sz="1800" dirty="0" err="1"/>
              <a:t>Üniversiteden</a:t>
            </a:r>
            <a:r>
              <a:rPr lang="en-GB" sz="1800" dirty="0"/>
              <a:t>, </a:t>
            </a:r>
            <a:r>
              <a:rPr lang="en-GB" sz="1800" dirty="0" err="1"/>
              <a:t>diğeri</a:t>
            </a:r>
            <a:r>
              <a:rPr lang="en-GB" sz="1800" dirty="0"/>
              <a:t> </a:t>
            </a:r>
            <a:r>
              <a:rPr lang="en-GB" sz="1800" dirty="0" err="1"/>
              <a:t>ise</a:t>
            </a:r>
            <a:r>
              <a:rPr lang="en-GB" sz="1800" dirty="0"/>
              <a:t> </a:t>
            </a:r>
            <a:r>
              <a:rPr lang="en-GB" sz="1800" dirty="0" err="1"/>
              <a:t>başka</a:t>
            </a:r>
            <a:r>
              <a:rPr lang="en-GB" sz="1800" dirty="0"/>
              <a:t> </a:t>
            </a:r>
            <a:r>
              <a:rPr lang="en-GB" sz="1800" dirty="0" err="1"/>
              <a:t>bir</a:t>
            </a:r>
            <a:r>
              <a:rPr lang="en-GB" sz="1800" dirty="0"/>
              <a:t> </a:t>
            </a:r>
            <a:r>
              <a:rPr lang="en-GB" sz="1800" dirty="0" err="1"/>
              <a:t>yükseköğretim</a:t>
            </a:r>
            <a:r>
              <a:rPr lang="en-GB" sz="1800" dirty="0"/>
              <a:t> </a:t>
            </a:r>
            <a:endParaRPr lang="tr-TR" sz="1800" dirty="0" smtClean="0"/>
          </a:p>
          <a:p>
            <a:pPr marL="0" indent="0">
              <a:lnSpc>
                <a:spcPct val="80000"/>
              </a:lnSpc>
              <a:buNone/>
            </a:pPr>
            <a:r>
              <a:rPr lang="en-GB" sz="1800" dirty="0" err="1" smtClean="0"/>
              <a:t>kurumunun</a:t>
            </a:r>
            <a:r>
              <a:rPr lang="en-GB" sz="1800" dirty="0" smtClean="0"/>
              <a:t> </a:t>
            </a:r>
            <a:r>
              <a:rPr lang="en-GB" sz="1800" dirty="0" err="1"/>
              <a:t>öğretim</a:t>
            </a:r>
            <a:r>
              <a:rPr lang="en-GB" sz="1800" dirty="0"/>
              <a:t> </a:t>
            </a:r>
            <a:r>
              <a:rPr lang="en-GB" sz="1800" dirty="0" err="1"/>
              <a:t>üyelerinden</a:t>
            </a:r>
            <a:r>
              <a:rPr lang="en-GB" sz="1800" dirty="0"/>
              <a:t> </a:t>
            </a:r>
            <a:r>
              <a:rPr lang="en-GB" sz="1800" dirty="0" err="1"/>
              <a:t>olmak</a:t>
            </a:r>
            <a:r>
              <a:rPr lang="en-GB" sz="1800" dirty="0"/>
              <a:t> </a:t>
            </a:r>
            <a:r>
              <a:rPr lang="en-GB" sz="1800" dirty="0" err="1"/>
              <a:t>üzere</a:t>
            </a:r>
            <a:r>
              <a:rPr lang="en-GB" sz="1800" dirty="0"/>
              <a:t> </a:t>
            </a:r>
            <a:r>
              <a:rPr lang="en-GB" sz="1800" dirty="0" err="1"/>
              <a:t>iki</a:t>
            </a:r>
            <a:r>
              <a:rPr lang="en-GB" sz="1800" dirty="0"/>
              <a:t> </a:t>
            </a:r>
            <a:r>
              <a:rPr lang="en-GB" sz="1800" dirty="0" err="1"/>
              <a:t>yedek</a:t>
            </a:r>
            <a:r>
              <a:rPr lang="en-GB" sz="1800" dirty="0"/>
              <a:t> </a:t>
            </a:r>
            <a:r>
              <a:rPr lang="en-GB" sz="1800" dirty="0" err="1"/>
              <a:t>üye</a:t>
            </a:r>
            <a:r>
              <a:rPr lang="en-GB" sz="1800" dirty="0"/>
              <a:t> </a:t>
            </a:r>
            <a:r>
              <a:rPr lang="en-GB" sz="1800" dirty="0" err="1"/>
              <a:t>seçilir</a:t>
            </a:r>
            <a:r>
              <a:rPr lang="en-GB" sz="1800" dirty="0" smtClean="0"/>
              <a:t>.</a:t>
            </a:r>
            <a:endParaRPr lang="tr-TR" sz="1800" dirty="0" smtClean="0"/>
          </a:p>
          <a:p>
            <a:pPr marL="0" indent="0">
              <a:lnSpc>
                <a:spcPct val="80000"/>
              </a:lnSpc>
              <a:buNone/>
            </a:pPr>
            <a:endParaRPr lang="tr-TR" sz="1800" dirty="0" smtClean="0"/>
          </a:p>
          <a:p>
            <a:pPr marL="0" indent="0">
              <a:lnSpc>
                <a:spcPct val="80000"/>
              </a:lnSpc>
              <a:buNone/>
            </a:pPr>
            <a:endParaRPr lang="tr-TR" sz="1800" dirty="0"/>
          </a:p>
          <a:p>
            <a:pPr>
              <a:lnSpc>
                <a:spcPct val="80000"/>
              </a:lnSpc>
            </a:pPr>
            <a:r>
              <a:rPr lang="en-GB" sz="1800" dirty="0" err="1"/>
              <a:t>Jüri</a:t>
            </a:r>
            <a:r>
              <a:rPr lang="en-GB" sz="1800" dirty="0"/>
              <a:t> </a:t>
            </a:r>
            <a:r>
              <a:rPr lang="en-GB" sz="1800" dirty="0" err="1"/>
              <a:t>üyeleri</a:t>
            </a:r>
            <a:r>
              <a:rPr lang="en-GB" sz="1800" dirty="0"/>
              <a:t>, </a:t>
            </a:r>
            <a:r>
              <a:rPr lang="en-GB" sz="1800" dirty="0" err="1"/>
              <a:t>tezin</a:t>
            </a:r>
            <a:r>
              <a:rPr lang="en-GB" sz="1800" dirty="0"/>
              <a:t> </a:t>
            </a:r>
            <a:r>
              <a:rPr lang="en-GB" sz="1800" dirty="0" err="1"/>
              <a:t>kendilerine</a:t>
            </a:r>
            <a:r>
              <a:rPr lang="en-GB" sz="1800" dirty="0"/>
              <a:t> </a:t>
            </a:r>
            <a:r>
              <a:rPr lang="en-GB" sz="1800" dirty="0" err="1"/>
              <a:t>teslim</a:t>
            </a:r>
            <a:r>
              <a:rPr lang="en-GB" sz="1800" dirty="0"/>
              <a:t> </a:t>
            </a:r>
            <a:r>
              <a:rPr lang="en-GB" sz="1800" dirty="0" err="1"/>
              <a:t>edildiği</a:t>
            </a:r>
            <a:r>
              <a:rPr lang="en-GB" sz="1800" dirty="0"/>
              <a:t> </a:t>
            </a:r>
            <a:r>
              <a:rPr lang="en-GB" sz="1800" dirty="0" err="1"/>
              <a:t>tarihten</a:t>
            </a:r>
            <a:r>
              <a:rPr lang="en-GB" sz="1800" dirty="0"/>
              <a:t> </a:t>
            </a:r>
            <a:r>
              <a:rPr lang="en-GB" sz="1800" dirty="0" err="1"/>
              <a:t>itibaren</a:t>
            </a:r>
            <a:r>
              <a:rPr lang="en-GB" sz="1800" dirty="0"/>
              <a:t> </a:t>
            </a:r>
            <a:r>
              <a:rPr lang="en-GB" sz="1800" dirty="0" err="1"/>
              <a:t>en</a:t>
            </a:r>
            <a:r>
              <a:rPr lang="en-GB" sz="1800" dirty="0"/>
              <a:t> </a:t>
            </a:r>
            <a:r>
              <a:rPr lang="en-GB" sz="1800" dirty="0" err="1"/>
              <a:t>geç</a:t>
            </a:r>
            <a:r>
              <a:rPr lang="en-GB" sz="1800" dirty="0"/>
              <a:t> </a:t>
            </a:r>
            <a:r>
              <a:rPr lang="en-GB" sz="1800" dirty="0" smtClean="0"/>
              <a:t>1</a:t>
            </a:r>
            <a:endParaRPr lang="tr-TR" sz="1800" dirty="0" smtClean="0"/>
          </a:p>
          <a:p>
            <a:pPr marL="0" indent="0">
              <a:lnSpc>
                <a:spcPct val="80000"/>
              </a:lnSpc>
              <a:buNone/>
            </a:pPr>
            <a:r>
              <a:rPr lang="en-GB" sz="1800" dirty="0" smtClean="0"/>
              <a:t> </a:t>
            </a:r>
            <a:r>
              <a:rPr lang="en-GB" sz="1800" dirty="0"/>
              <a:t>ay </a:t>
            </a:r>
            <a:r>
              <a:rPr lang="en-GB" sz="1800" dirty="0" err="1"/>
              <a:t>içinde</a:t>
            </a:r>
            <a:r>
              <a:rPr lang="en-GB" sz="1800" dirty="0"/>
              <a:t> </a:t>
            </a:r>
            <a:r>
              <a:rPr lang="en-GB" sz="1800" dirty="0" err="1"/>
              <a:t>öğrenciyi</a:t>
            </a:r>
            <a:r>
              <a:rPr lang="en-GB" sz="1800" dirty="0"/>
              <a:t> </a:t>
            </a:r>
            <a:r>
              <a:rPr lang="en-GB" sz="1800" dirty="0" err="1"/>
              <a:t>tez</a:t>
            </a:r>
            <a:r>
              <a:rPr lang="en-GB" sz="1800" dirty="0"/>
              <a:t> </a:t>
            </a:r>
            <a:r>
              <a:rPr lang="en-GB" sz="1800" dirty="0" err="1"/>
              <a:t>savunmasına</a:t>
            </a:r>
            <a:r>
              <a:rPr lang="en-GB" sz="1800" dirty="0"/>
              <a:t> </a:t>
            </a:r>
            <a:r>
              <a:rPr lang="en-GB" sz="1800" dirty="0" err="1"/>
              <a:t>alır</a:t>
            </a:r>
            <a:r>
              <a:rPr lang="en-GB" sz="1800" dirty="0"/>
              <a:t>.</a:t>
            </a:r>
          </a:p>
          <a:p>
            <a:pPr>
              <a:lnSpc>
                <a:spcPct val="80000"/>
              </a:lnSpc>
            </a:pPr>
            <a:endParaRPr lang="tr-TR" altLang="tr-TR" sz="1800" b="1" dirty="0" smtClean="0"/>
          </a:p>
          <a:p>
            <a:r>
              <a:rPr lang="en-GB" sz="1800" dirty="0" err="1"/>
              <a:t>Tezi</a:t>
            </a:r>
            <a:r>
              <a:rPr lang="en-GB" sz="1800" dirty="0"/>
              <a:t> </a:t>
            </a:r>
            <a:r>
              <a:rPr lang="en-GB" sz="1800" dirty="0" err="1" smtClean="0"/>
              <a:t>hakkında</a:t>
            </a:r>
            <a:r>
              <a:rPr lang="tr-TR" sz="1800" dirty="0"/>
              <a:t> </a:t>
            </a:r>
            <a:r>
              <a:rPr lang="en-GB" sz="1800" dirty="0" err="1" smtClean="0"/>
              <a:t>düzeltme</a:t>
            </a:r>
            <a:r>
              <a:rPr lang="en-GB" sz="1800" dirty="0" smtClean="0"/>
              <a:t> </a:t>
            </a:r>
            <a:r>
              <a:rPr lang="en-GB" sz="1800" dirty="0" err="1"/>
              <a:t>kararı</a:t>
            </a:r>
            <a:r>
              <a:rPr lang="en-GB" sz="1800" dirty="0"/>
              <a:t> </a:t>
            </a:r>
            <a:r>
              <a:rPr lang="en-GB" sz="1800" dirty="0" err="1"/>
              <a:t>verilen</a:t>
            </a:r>
            <a:r>
              <a:rPr lang="en-GB" sz="1800" dirty="0"/>
              <a:t> </a:t>
            </a:r>
            <a:r>
              <a:rPr lang="en-GB" sz="1800" dirty="0" err="1"/>
              <a:t>öğrenci</a:t>
            </a:r>
            <a:r>
              <a:rPr lang="en-GB" sz="1800" dirty="0"/>
              <a:t> </a:t>
            </a:r>
            <a:r>
              <a:rPr lang="en-GB" sz="1800" dirty="0" err="1"/>
              <a:t>en</a:t>
            </a:r>
            <a:r>
              <a:rPr lang="en-GB" sz="1800" dirty="0"/>
              <a:t> </a:t>
            </a:r>
            <a:r>
              <a:rPr lang="en-GB" sz="1800" dirty="0" err="1"/>
              <a:t>geç</a:t>
            </a:r>
            <a:r>
              <a:rPr lang="en-GB" sz="1800" dirty="0"/>
              <a:t> </a:t>
            </a:r>
            <a:r>
              <a:rPr lang="en-GB" sz="1800" dirty="0" err="1"/>
              <a:t>altı</a:t>
            </a:r>
            <a:r>
              <a:rPr lang="en-GB" sz="1800" dirty="0"/>
              <a:t> ay </a:t>
            </a:r>
            <a:r>
              <a:rPr lang="en-GB" sz="1800" dirty="0" err="1"/>
              <a:t>içinde</a:t>
            </a:r>
            <a:r>
              <a:rPr lang="en-GB" sz="1800" dirty="0"/>
              <a:t> </a:t>
            </a:r>
            <a:r>
              <a:rPr lang="en-GB" sz="1800" dirty="0" err="1"/>
              <a:t>gerekli</a:t>
            </a:r>
            <a:r>
              <a:rPr lang="en-GB" sz="1800" dirty="0"/>
              <a:t> </a:t>
            </a:r>
            <a:endParaRPr lang="tr-TR" sz="1800" dirty="0" smtClean="0"/>
          </a:p>
          <a:p>
            <a:pPr marL="0" indent="0">
              <a:buNone/>
            </a:pPr>
            <a:r>
              <a:rPr lang="en-GB" sz="1800" dirty="0" err="1" smtClean="0"/>
              <a:t>düzeltmeleri</a:t>
            </a:r>
            <a:r>
              <a:rPr lang="en-GB" sz="1800" dirty="0" smtClean="0"/>
              <a:t> </a:t>
            </a:r>
            <a:r>
              <a:rPr lang="en-GB" sz="1800" dirty="0" err="1"/>
              <a:t>yaparak</a:t>
            </a:r>
            <a:r>
              <a:rPr lang="en-GB" sz="1800" dirty="0"/>
              <a:t> </a:t>
            </a:r>
            <a:r>
              <a:rPr lang="en-GB" sz="1800" dirty="0" err="1" smtClean="0"/>
              <a:t>tezini</a:t>
            </a:r>
            <a:r>
              <a:rPr lang="tr-TR" sz="1800" dirty="0"/>
              <a:t> </a:t>
            </a:r>
            <a:r>
              <a:rPr lang="en-GB" sz="1800" dirty="0" err="1" smtClean="0"/>
              <a:t>aynı</a:t>
            </a:r>
            <a:r>
              <a:rPr lang="en-GB" sz="1800" dirty="0" smtClean="0"/>
              <a:t> </a:t>
            </a:r>
            <a:r>
              <a:rPr lang="en-GB" sz="1800" dirty="0" err="1"/>
              <a:t>jüri</a:t>
            </a:r>
            <a:r>
              <a:rPr lang="en-GB" sz="1800" dirty="0"/>
              <a:t> </a:t>
            </a:r>
            <a:r>
              <a:rPr lang="en-GB" sz="1800" dirty="0" err="1"/>
              <a:t>önünde</a:t>
            </a:r>
            <a:r>
              <a:rPr lang="en-GB" sz="1800" dirty="0"/>
              <a:t> </a:t>
            </a:r>
            <a:r>
              <a:rPr lang="en-GB" sz="1800" dirty="0" err="1"/>
              <a:t>yeniden</a:t>
            </a:r>
            <a:r>
              <a:rPr lang="en-GB" sz="1800" dirty="0"/>
              <a:t> </a:t>
            </a:r>
            <a:r>
              <a:rPr lang="en-GB" sz="1800" dirty="0" err="1"/>
              <a:t>savunur</a:t>
            </a:r>
            <a:r>
              <a:rPr lang="en-GB" sz="1800" dirty="0"/>
              <a:t>.</a:t>
            </a:r>
            <a:endParaRPr lang="tr-TR" altLang="tr-TR" sz="1800" b="1" dirty="0" smtClean="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34</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smtClean="0"/>
              <a:t>DOKTORA TEZ SAVUNMASI </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492243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b="1" dirty="0" err="1"/>
              <a:t>Derslere</a:t>
            </a:r>
            <a:r>
              <a:rPr lang="de-DE" altLang="tr-TR" sz="1800" b="1" dirty="0"/>
              <a:t> </a:t>
            </a:r>
            <a:r>
              <a:rPr lang="de-DE" altLang="tr-TR" sz="1800" b="1" dirty="0" err="1"/>
              <a:t>ve</a:t>
            </a:r>
            <a:r>
              <a:rPr lang="de-DE" altLang="tr-TR" sz="1800" b="1" dirty="0"/>
              <a:t> </a:t>
            </a:r>
            <a:r>
              <a:rPr lang="de-DE" altLang="tr-TR" sz="1800" b="1" dirty="0" err="1"/>
              <a:t>uygulamalara</a:t>
            </a:r>
            <a:r>
              <a:rPr lang="de-DE" altLang="tr-TR" sz="1800" b="1" dirty="0"/>
              <a:t> </a:t>
            </a:r>
            <a:r>
              <a:rPr lang="de-DE" altLang="tr-TR" sz="1800" b="1" dirty="0" err="1"/>
              <a:t>devam</a:t>
            </a:r>
            <a:r>
              <a:rPr lang="de-DE" altLang="tr-TR" sz="1800" b="1" dirty="0"/>
              <a:t> </a:t>
            </a:r>
            <a:r>
              <a:rPr lang="de-DE" altLang="tr-TR" sz="1800" b="1" dirty="0" err="1"/>
              <a:t>zorunlu</a:t>
            </a:r>
            <a:r>
              <a:rPr lang="tr-TR" altLang="tr-TR" sz="1800" b="1" dirty="0" err="1"/>
              <a:t>luğu</a:t>
            </a:r>
            <a:r>
              <a:rPr lang="tr-TR" altLang="tr-TR" sz="1800" b="1" dirty="0"/>
              <a:t> dersin sorumlusu tarafından dönem başında belirlenir. </a:t>
            </a:r>
          </a:p>
          <a:p>
            <a:pPr marL="0" indent="0" algn="r">
              <a:buNone/>
            </a:pPr>
            <a:endParaRPr lang="tr-TR" altLang="tr-TR" sz="1800" dirty="0"/>
          </a:p>
          <a:p>
            <a:pPr marL="0" indent="0" algn="r">
              <a:buNone/>
            </a:pPr>
            <a:r>
              <a:rPr lang="tr-TR" altLang="tr-TR" sz="1800" smtClean="0"/>
              <a:t>Derslere </a:t>
            </a:r>
            <a:r>
              <a:rPr lang="tr-TR" altLang="tr-TR" sz="1800" dirty="0"/>
              <a:t>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36</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4" cstate="print">
            <a:extLst>
              <a:ext uri="{BEBA8EAE-BF5A-486C-A8C5-ECC9F3942E4B}">
                <a14:imgProps xmlns:a14="http://schemas.microsoft.com/office/drawing/2010/main">
                  <a14:imgLayer r:embed="rId5">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7" y="2057401"/>
            <a:ext cx="5396752" cy="4343399"/>
          </a:xfrm>
        </p:spPr>
        <p:txBody>
          <a:bodyPr>
            <a:normAutofit lnSpcReduction="10000"/>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t>Dersten kalınması </a:t>
            </a:r>
            <a:r>
              <a:rPr lang="tr-TR" sz="1800" dirty="0" smtClean="0"/>
              <a:t>halinde</a:t>
            </a:r>
            <a:r>
              <a:rPr lang="tr-TR" sz="1800" dirty="0"/>
              <a:t> </a:t>
            </a:r>
            <a:r>
              <a:rPr lang="tr-TR" sz="1800" dirty="0" smtClean="0"/>
              <a:t>Bütünleme sınavına girme hakkına sahipsiniz. </a:t>
            </a:r>
          </a:p>
          <a:p>
            <a:pPr marL="0" indent="0">
              <a:buNone/>
            </a:pPr>
            <a:endParaRPr lang="tr-TR" altLang="tr-TR" sz="1800" dirty="0"/>
          </a:p>
          <a:p>
            <a:pPr marL="0" indent="0">
              <a:buNone/>
            </a:pPr>
            <a:r>
              <a:rPr lang="tr-TR" altLang="tr-TR" sz="1800" b="1" dirty="0">
                <a:solidFill>
                  <a:srgbClr val="FF0000"/>
                </a:solidFill>
              </a:rPr>
              <a:t>Yükseköğretim Kurumları Öğrenci Disiplin Yönetmeliği’ne göre kopya çekmek ve </a:t>
            </a:r>
            <a:r>
              <a:rPr lang="tr-TR" altLang="tr-TR" sz="1800" b="1" dirty="0" smtClean="0">
                <a:solidFill>
                  <a:srgbClr val="FF0000"/>
                </a:solidFill>
              </a:rPr>
              <a:t>çektirmek, ödevlerde ve çalışmalarda intihal yapmak </a:t>
            </a:r>
            <a:r>
              <a:rPr lang="tr-TR" altLang="tr-TR" sz="1800" b="1" dirty="0">
                <a:solidFill>
                  <a:srgbClr val="FF0000"/>
                </a:solidFill>
              </a:rPr>
              <a:t>bir yarıyıl okuldan uzaklaştırma cezası ile sonuçlanmaktadır</a:t>
            </a:r>
            <a:r>
              <a:rPr lang="tr-TR" altLang="tr-TR" sz="1800" b="1" dirty="0" smtClean="0">
                <a:solidFill>
                  <a:srgbClr val="FF0000"/>
                </a:solidFill>
              </a:rPr>
              <a:t>.</a:t>
            </a:r>
          </a:p>
          <a:p>
            <a:pPr marL="0" indent="0">
              <a:buNone/>
            </a:pPr>
            <a:endParaRPr lang="tr-TR" altLang="tr-TR" sz="1800" dirty="0"/>
          </a:p>
          <a:p>
            <a:pPr marL="0" indent="0">
              <a:buNone/>
            </a:pPr>
            <a:r>
              <a:rPr lang="tr-TR" altLang="tr-TR" sz="1800" b="1" dirty="0" smtClean="0">
                <a:solidFill>
                  <a:srgbClr val="FF0000"/>
                </a:solidFill>
              </a:rPr>
              <a:t>Seminer ve Doktora tezinde intihal yapmak ise programdan atılmanıza sebep olacak disiplin suçları arasında sayılmaktadır. </a:t>
            </a:r>
            <a:endParaRPr lang="tr-TR" altLang="tr-TR" sz="1800" b="1" dirty="0">
              <a:solidFill>
                <a:srgbClr val="FF0000"/>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37</a:t>
            </a:fld>
            <a:endParaRPr lang="tr-TR"/>
          </a:p>
        </p:txBody>
      </p:sp>
      <p:pic>
        <p:nvPicPr>
          <p:cNvPr id="5" name="Resim 4" descr="How Students (we) do &lt;strong&gt;Cheating&lt;/strong&gt; In exams :) | RAPCHIK AN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14" y="2378731"/>
            <a:ext cx="4249686" cy="2796170"/>
          </a:xfrm>
          <a:prstGeom prst="rect">
            <a:avLst/>
          </a:prstGeom>
        </p:spPr>
      </p:pic>
    </p:spTree>
    <p:extLst>
      <p:ext uri="{BB962C8B-B14F-4D97-AF65-F5344CB8AC3E}">
        <p14:creationId xmlns:p14="http://schemas.microsoft.com/office/powerpoint/2010/main" val="1987990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38</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r>
              <a:rPr lang="en-GB" sz="1800" b="1" dirty="0" err="1"/>
              <a:t>Başarı</a:t>
            </a:r>
            <a:r>
              <a:rPr lang="en-GB" sz="1800" b="1" dirty="0"/>
              <a:t> </a:t>
            </a:r>
            <a:r>
              <a:rPr lang="en-GB" sz="1800" b="1" dirty="0" err="1"/>
              <a:t>notu</a:t>
            </a:r>
            <a:r>
              <a:rPr lang="en-GB" sz="1800" b="1" dirty="0"/>
              <a:t> = Ara </a:t>
            </a:r>
            <a:r>
              <a:rPr lang="en-GB" sz="1800" b="1" dirty="0" err="1"/>
              <a:t>sınav</a:t>
            </a:r>
            <a:r>
              <a:rPr lang="en-GB" sz="1800" b="1" dirty="0"/>
              <a:t> </a:t>
            </a:r>
            <a:r>
              <a:rPr lang="en-GB" sz="1800" b="1" dirty="0" err="1"/>
              <a:t>notunun</a:t>
            </a:r>
            <a:r>
              <a:rPr lang="en-GB" sz="1800" b="1" dirty="0"/>
              <a:t> % 50’si + </a:t>
            </a:r>
            <a:r>
              <a:rPr lang="en-GB" sz="1800" b="1" dirty="0" err="1"/>
              <a:t>Yarıyıl</a:t>
            </a:r>
            <a:r>
              <a:rPr lang="en-GB" sz="1800" b="1" dirty="0"/>
              <a:t> </a:t>
            </a:r>
            <a:r>
              <a:rPr lang="en-GB" sz="1800" b="1" dirty="0" err="1"/>
              <a:t>sonu</a:t>
            </a:r>
            <a:r>
              <a:rPr lang="en-GB" sz="1800" b="1" dirty="0"/>
              <a:t> </a:t>
            </a:r>
            <a:r>
              <a:rPr lang="en-GB" sz="1800" b="1" dirty="0" err="1"/>
              <a:t>sınav</a:t>
            </a:r>
            <a:r>
              <a:rPr lang="en-GB" sz="1800" b="1" dirty="0"/>
              <a:t> </a:t>
            </a:r>
            <a:r>
              <a:rPr lang="en-GB" sz="1800" b="1" dirty="0" err="1"/>
              <a:t>notunun</a:t>
            </a:r>
            <a:r>
              <a:rPr lang="en-GB" sz="1800" b="1" dirty="0"/>
              <a:t> %50’si </a:t>
            </a:r>
            <a:endParaRPr lang="tr-TR" sz="1800" b="1" dirty="0" smtClean="0"/>
          </a:p>
          <a:p>
            <a:endParaRPr lang="en-GB" sz="1800" dirty="0"/>
          </a:p>
          <a:p>
            <a:r>
              <a:rPr lang="en-GB" sz="1800" b="1" dirty="0" err="1"/>
              <a:t>Dersten</a:t>
            </a:r>
            <a:r>
              <a:rPr lang="en-GB" sz="1800" b="1" dirty="0"/>
              <a:t> </a:t>
            </a:r>
            <a:r>
              <a:rPr lang="en-GB" sz="1800" b="1" dirty="0" err="1"/>
              <a:t>başarılı</a:t>
            </a:r>
            <a:r>
              <a:rPr lang="en-GB" sz="1800" b="1" dirty="0"/>
              <a:t> </a:t>
            </a:r>
            <a:r>
              <a:rPr lang="en-GB" sz="1800" b="1" dirty="0" err="1"/>
              <a:t>olabilmesi</a:t>
            </a:r>
            <a:r>
              <a:rPr lang="en-GB" sz="1800" b="1" dirty="0"/>
              <a:t> </a:t>
            </a:r>
            <a:r>
              <a:rPr lang="en-GB" sz="1800" b="1" dirty="0" err="1"/>
              <a:t>için</a:t>
            </a:r>
            <a:r>
              <a:rPr lang="en-GB" sz="1800" b="1" dirty="0"/>
              <a:t> </a:t>
            </a:r>
            <a:r>
              <a:rPr lang="en-GB" sz="1800" b="1" dirty="0" err="1"/>
              <a:t>yarıyıl</a:t>
            </a:r>
            <a:r>
              <a:rPr lang="en-GB" sz="1800" b="1" dirty="0"/>
              <a:t> </a:t>
            </a:r>
            <a:r>
              <a:rPr lang="en-GB" sz="1800" b="1" dirty="0" err="1"/>
              <a:t>sonu</a:t>
            </a:r>
            <a:r>
              <a:rPr lang="en-GB" sz="1800" b="1" dirty="0"/>
              <a:t> </a:t>
            </a:r>
            <a:r>
              <a:rPr lang="en-GB" sz="1800" b="1" dirty="0" err="1"/>
              <a:t>sınav</a:t>
            </a:r>
            <a:r>
              <a:rPr lang="en-GB" sz="1800" b="1" dirty="0"/>
              <a:t> </a:t>
            </a:r>
            <a:r>
              <a:rPr lang="en-GB" sz="1800" b="1" dirty="0" err="1"/>
              <a:t>notu</a:t>
            </a:r>
            <a:r>
              <a:rPr lang="en-GB" sz="1800" b="1" dirty="0"/>
              <a:t> </a:t>
            </a:r>
            <a:r>
              <a:rPr lang="en-GB" sz="1800" b="1" dirty="0" err="1"/>
              <a:t>ve</a:t>
            </a:r>
            <a:r>
              <a:rPr lang="en-GB" sz="1800" b="1" dirty="0"/>
              <a:t> not </a:t>
            </a:r>
            <a:r>
              <a:rPr lang="en-GB" sz="1800" b="1" dirty="0" err="1"/>
              <a:t>ortalaması</a:t>
            </a:r>
            <a:r>
              <a:rPr lang="en-GB" sz="1800" b="1" dirty="0"/>
              <a:t> </a:t>
            </a:r>
            <a:r>
              <a:rPr lang="en-GB" sz="1800" b="1" dirty="0" err="1"/>
              <a:t>en</a:t>
            </a:r>
            <a:r>
              <a:rPr lang="en-GB" sz="1800" b="1" dirty="0"/>
              <a:t> </a:t>
            </a:r>
            <a:r>
              <a:rPr lang="en-GB" sz="1800" b="1" dirty="0" err="1"/>
              <a:t>az</a:t>
            </a:r>
            <a:r>
              <a:rPr lang="en-GB" sz="1800" b="1" dirty="0"/>
              <a:t> B2 </a:t>
            </a:r>
            <a:r>
              <a:rPr lang="en-GB" sz="1800" b="1" dirty="0" err="1"/>
              <a:t>olmalıdır</a:t>
            </a:r>
            <a:r>
              <a:rPr lang="en-GB" sz="1800" b="1" dirty="0" smtClean="0"/>
              <a:t>.</a:t>
            </a:r>
            <a:endParaRPr lang="tr-TR" sz="1800" b="1" dirty="0" smtClean="0"/>
          </a:p>
          <a:p>
            <a:endParaRPr lang="en-GB" sz="1800" dirty="0"/>
          </a:p>
          <a:p>
            <a:r>
              <a:rPr lang="en-GB" sz="1800" b="1" dirty="0" err="1"/>
              <a:t>Akademik</a:t>
            </a:r>
            <a:r>
              <a:rPr lang="en-GB" sz="1800" b="1" dirty="0"/>
              <a:t> </a:t>
            </a:r>
            <a:r>
              <a:rPr lang="en-GB" sz="1800" b="1" dirty="0" err="1"/>
              <a:t>Ortalama</a:t>
            </a:r>
            <a:r>
              <a:rPr lang="en-GB" sz="1800" b="1" dirty="0"/>
              <a:t> = </a:t>
            </a:r>
            <a:r>
              <a:rPr lang="en-GB" sz="1800" b="1" dirty="0" err="1"/>
              <a:t>En</a:t>
            </a:r>
            <a:r>
              <a:rPr lang="en-GB" sz="1800" b="1" dirty="0"/>
              <a:t> </a:t>
            </a:r>
            <a:r>
              <a:rPr lang="en-GB" sz="1800" b="1" dirty="0" err="1"/>
              <a:t>az</a:t>
            </a:r>
            <a:r>
              <a:rPr lang="en-GB" sz="1800" b="1" dirty="0"/>
              <a:t> 3,30</a:t>
            </a:r>
            <a:endParaRPr lang="en-GB" sz="1800" dirty="0"/>
          </a:p>
          <a:p>
            <a:pPr marL="0" indent="0">
              <a:lnSpc>
                <a:spcPct val="120000"/>
              </a:lnSpc>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en-GB" sz="1800" b="1" dirty="0" err="1"/>
              <a:t>Seminerleri</a:t>
            </a:r>
            <a:r>
              <a:rPr lang="en-GB" sz="1800" b="1" dirty="0"/>
              <a:t> </a:t>
            </a:r>
            <a:r>
              <a:rPr lang="en-GB" sz="1800" b="1" dirty="0" err="1" smtClean="0"/>
              <a:t>değerlendirme</a:t>
            </a:r>
            <a:r>
              <a:rPr lang="tr-TR" sz="1800" b="1" dirty="0" smtClean="0"/>
              <a:t>: </a:t>
            </a:r>
          </a:p>
          <a:p>
            <a:pPr marL="0" indent="0">
              <a:buNone/>
            </a:pPr>
            <a:r>
              <a:rPr lang="en-GB" sz="1800" dirty="0" err="1"/>
              <a:t>Öğrencinin</a:t>
            </a:r>
            <a:r>
              <a:rPr lang="en-GB" sz="1800" dirty="0"/>
              <a:t> </a:t>
            </a:r>
            <a:r>
              <a:rPr lang="en-GB" sz="1800" dirty="0" err="1"/>
              <a:t>seminerini</a:t>
            </a:r>
            <a:r>
              <a:rPr lang="en-GB" sz="1800" dirty="0"/>
              <a:t> </a:t>
            </a:r>
            <a:r>
              <a:rPr lang="en-GB" sz="1800" dirty="0" err="1"/>
              <a:t>danışmanı</a:t>
            </a:r>
            <a:r>
              <a:rPr lang="en-GB" sz="1800" dirty="0"/>
              <a:t> </a:t>
            </a:r>
            <a:r>
              <a:rPr lang="en-GB" sz="1800" dirty="0" err="1"/>
              <a:t>ile</a:t>
            </a:r>
            <a:r>
              <a:rPr lang="en-GB" sz="1800" dirty="0"/>
              <a:t> </a:t>
            </a:r>
            <a:r>
              <a:rPr lang="en-GB" sz="1800" dirty="0" err="1"/>
              <a:t>birlikte</a:t>
            </a:r>
            <a:r>
              <a:rPr lang="en-GB" sz="1800" dirty="0"/>
              <a:t> </a:t>
            </a:r>
            <a:r>
              <a:rPr lang="en-GB" sz="1800" dirty="0" err="1"/>
              <a:t>en</a:t>
            </a:r>
            <a:r>
              <a:rPr lang="en-GB" sz="1800" dirty="0"/>
              <a:t> </a:t>
            </a:r>
            <a:r>
              <a:rPr lang="en-GB" sz="1800" dirty="0" err="1"/>
              <a:t>az</a:t>
            </a:r>
            <a:r>
              <a:rPr lang="en-GB" sz="1800" dirty="0"/>
              <a:t> 3 </a:t>
            </a:r>
            <a:r>
              <a:rPr lang="en-GB" sz="1800" dirty="0" err="1"/>
              <a:t>öğretim</a:t>
            </a:r>
            <a:r>
              <a:rPr lang="en-GB" sz="1800" dirty="0"/>
              <a:t> </a:t>
            </a:r>
            <a:r>
              <a:rPr lang="en-GB" sz="1800" dirty="0" err="1"/>
              <a:t>üyesinin</a:t>
            </a:r>
            <a:r>
              <a:rPr lang="en-GB" sz="1800" dirty="0"/>
              <a:t> </a:t>
            </a:r>
            <a:r>
              <a:rPr lang="en-GB" sz="1800" dirty="0" err="1"/>
              <a:t>bulunduğu</a:t>
            </a:r>
            <a:r>
              <a:rPr lang="en-GB" sz="1800" dirty="0"/>
              <a:t> </a:t>
            </a:r>
            <a:r>
              <a:rPr lang="en-GB" sz="1800" dirty="0" err="1"/>
              <a:t>ortamda</a:t>
            </a:r>
            <a:r>
              <a:rPr lang="en-GB" sz="1800" dirty="0"/>
              <a:t> </a:t>
            </a:r>
            <a:r>
              <a:rPr lang="en-GB" sz="1800" dirty="0" err="1"/>
              <a:t>sunması</a:t>
            </a:r>
            <a:r>
              <a:rPr lang="en-GB" sz="1800" dirty="0"/>
              <a:t> </a:t>
            </a:r>
            <a:r>
              <a:rPr lang="en-GB" sz="1800" dirty="0" err="1"/>
              <a:t>ve</a:t>
            </a:r>
            <a:r>
              <a:rPr lang="en-GB" sz="1800" dirty="0"/>
              <a:t> </a:t>
            </a:r>
            <a:r>
              <a:rPr lang="en-GB" sz="1800" b="1" dirty="0"/>
              <a:t>“</a:t>
            </a:r>
            <a:r>
              <a:rPr lang="en-GB" sz="1800" b="1" dirty="0" err="1"/>
              <a:t>Başarılı</a:t>
            </a:r>
            <a:r>
              <a:rPr lang="en-GB" sz="1800" b="1" dirty="0"/>
              <a:t>” </a:t>
            </a:r>
            <a:r>
              <a:rPr lang="en-GB" sz="1800" dirty="0" err="1"/>
              <a:t>olarak</a:t>
            </a:r>
            <a:r>
              <a:rPr lang="en-GB" sz="1800" dirty="0"/>
              <a:t> </a:t>
            </a:r>
            <a:r>
              <a:rPr lang="en-GB" sz="1800" dirty="0" err="1"/>
              <a:t>tamamlaması</a:t>
            </a:r>
            <a:r>
              <a:rPr lang="en-GB" sz="1800" dirty="0"/>
              <a:t> </a:t>
            </a:r>
            <a:r>
              <a:rPr lang="en-GB" sz="1800" dirty="0" err="1"/>
              <a:t>gerekmektedir</a:t>
            </a:r>
            <a:r>
              <a:rPr lang="en-GB" sz="1800" dirty="0" smtClean="0"/>
              <a:t>.</a:t>
            </a:r>
            <a:endParaRPr lang="tr-TR" sz="1800" dirty="0"/>
          </a:p>
          <a:p>
            <a:pPr marL="0" indent="0">
              <a:buNone/>
            </a:pPr>
            <a:endParaRPr lang="tr-TR" sz="1800" b="1" dirty="0"/>
          </a:p>
          <a:p>
            <a:pPr marL="0" indent="0">
              <a:buNone/>
            </a:pPr>
            <a:r>
              <a:rPr lang="tr-TR" sz="1800" b="1" dirty="0" smtClean="0"/>
              <a:t>Seminer notları A ya da B şeklinde girilmez. Akademik ortalamanızı aldığınız zorunlu ve seçmeli dersler belirler.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40</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90980450"/>
              </p:ext>
            </p:extLst>
          </p:nvPr>
        </p:nvGraphicFramePr>
        <p:xfrm>
          <a:off x="5984479" y="2565232"/>
          <a:ext cx="5521721" cy="3771072"/>
        </p:xfrm>
        <a:graphic>
          <a:graphicData uri="http://schemas.openxmlformats.org/drawingml/2006/table">
            <a:tbl>
              <a:tblPr firstRow="1" firstCol="1" bandRow="1">
                <a:tableStyleId>{93296810-A885-4BE3-A3E7-6D5BEEA58F35}</a:tableStyleId>
              </a:tblPr>
              <a:tblGrid>
                <a:gridCol w="1476000">
                  <a:extLst>
                    <a:ext uri="{9D8B030D-6E8A-4147-A177-3AD203B41FA5}">
                      <a16:colId xmlns="" xmlns:a16="http://schemas.microsoft.com/office/drawing/2014/main" val="1516350404"/>
                    </a:ext>
                  </a:extLst>
                </a:gridCol>
                <a:gridCol w="1444239">
                  <a:extLst>
                    <a:ext uri="{9D8B030D-6E8A-4147-A177-3AD203B41FA5}">
                      <a16:colId xmlns="" xmlns:a16="http://schemas.microsoft.com/office/drawing/2014/main" val="1781082906"/>
                    </a:ext>
                  </a:extLst>
                </a:gridCol>
                <a:gridCol w="2601482">
                  <a:extLst>
                    <a:ext uri="{9D8B030D-6E8A-4147-A177-3AD203B41FA5}">
                      <a16:colId xmlns=""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27094230"/>
                  </a:ext>
                </a:extLst>
              </a:tr>
              <a:tr h="287066">
                <a:tc>
                  <a:txBody>
                    <a:bodyPr/>
                    <a:lstStyle/>
                    <a:p>
                      <a:pPr algn="ctr">
                        <a:lnSpc>
                          <a:spcPct val="107000"/>
                        </a:lnSpc>
                        <a:spcAft>
                          <a:spcPts val="0"/>
                        </a:spcAft>
                      </a:pPr>
                      <a:r>
                        <a:rPr lang="en-US" sz="1600" dirty="0">
                          <a:effectLst/>
                        </a:rPr>
                        <a:t>F</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0-49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0.00</a:t>
                      </a:r>
                      <a:r>
                        <a:rPr lang="tr-TR" sz="1600" dirty="0">
                          <a:effectLst/>
                        </a:rPr>
                        <a:t>         *</a:t>
                      </a:r>
                      <a:r>
                        <a:rPr lang="tr-TR" sz="1600" baseline="0" dirty="0">
                          <a:effectLst/>
                        </a:rPr>
                        <a:t> Başarısız</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42</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r>
              <a:rPr lang="tr-TR" dirty="0"/>
              <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43</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smtClean="0"/>
              <a:t>ENSTİTÜ ÖĞRENCİ </a:t>
            </a:r>
            <a:r>
              <a:rPr lang="tr-TR" sz="3600" b="1" i="1" dirty="0"/>
              <a:t>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44</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45</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46</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47</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yılda 800’den fazla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175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48</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49</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376217171"/>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1622038089"/>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200439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50</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51</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dirty="0"/>
              <a:t/>
            </a:r>
            <a:br>
              <a:rPr lang="tr-TR" sz="2800" b="1" dirty="0"/>
            </a:br>
            <a:r>
              <a:rPr lang="tr-TR" sz="2800" b="1" dirty="0"/>
              <a:t/>
            </a: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solidFill>
                  <a:schemeClr val="tx1"/>
                </a:solidFill>
              </a:rPr>
              <a:t>Her </a:t>
            </a:r>
            <a:r>
              <a:rPr lang="tr-TR" sz="1800" b="1" dirty="0"/>
              <a:t>E</a:t>
            </a:r>
            <a:r>
              <a:rPr lang="tr-TR" sz="1800" b="1" dirty="0">
                <a:solidFill>
                  <a:schemeClr val="tx1"/>
                </a:solidFill>
              </a:rPr>
              <a:t>kim</a:t>
            </a:r>
            <a:r>
              <a:rPr lang="tr-TR" sz="1800" dirty="0">
                <a:solidFill>
                  <a:schemeClr val="tx1"/>
                </a:solidFill>
              </a:rPr>
              <a:t> ayında başvurusu yapılır,  ihtiyaç halinde </a:t>
            </a:r>
            <a:r>
              <a:rPr lang="tr-TR" sz="1800" b="1" dirty="0"/>
              <a:t>Ş</a:t>
            </a:r>
            <a:r>
              <a:rPr lang="tr-TR" sz="1800" b="1" dirty="0">
                <a:solidFill>
                  <a:schemeClr val="tx1"/>
                </a:solidFill>
              </a:rPr>
              <a:t>ubat</a:t>
            </a:r>
            <a:r>
              <a:rPr lang="tr-TR" sz="1800" dirty="0">
                <a:solidFill>
                  <a:schemeClr val="tx1"/>
                </a:solidFill>
              </a:rPr>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53</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a:t>
            </a:r>
            <a:r>
              <a:rPr lang="tr-TR" sz="1800" dirty="0" err="1"/>
              <a:t>yüzyüze</a:t>
            </a:r>
            <a:r>
              <a:rPr lang="tr-TR" sz="1800" dirty="0"/>
              <a:t>,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08:30-16:30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55</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56</a:t>
            </a:fld>
            <a:endParaRPr lang="tr-TR"/>
          </a:p>
        </p:txBody>
      </p:sp>
      <p:sp>
        <p:nvSpPr>
          <p:cNvPr id="5" name="Metin kutusu 4"/>
          <p:cNvSpPr txBox="1"/>
          <p:nvPr/>
        </p:nvSpPr>
        <p:spPr>
          <a:xfrm>
            <a:off x="836618" y="2376481"/>
            <a:ext cx="4538687" cy="3416320"/>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klinik psikolog, 1 uzman psikolog, 3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57</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err="1"/>
              <a:t>PDREM’e</a:t>
            </a:r>
            <a:r>
              <a:rPr lang="tr-TR" dirty="0"/>
              <a:t> şahsen gelerek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58</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28550">
            <a:off x="6704511" y="2553163"/>
            <a:ext cx="4801689" cy="35912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Metin kutusu 5"/>
          <p:cNvSpPr txBox="1"/>
          <p:nvPr/>
        </p:nvSpPr>
        <p:spPr>
          <a:xfrm>
            <a:off x="957129" y="2282474"/>
            <a:ext cx="3802878" cy="2369880"/>
          </a:xfrm>
          <a:prstGeom prst="rect">
            <a:avLst/>
          </a:prstGeom>
          <a:noFill/>
        </p:spPr>
        <p:txBody>
          <a:bodyPr wrap="square" rtlCol="0">
            <a:spAutoFit/>
          </a:bodyPr>
          <a:lstStyle/>
          <a:p>
            <a:r>
              <a:rPr lang="tr-TR" sz="2800" b="1" dirty="0"/>
              <a:t>2020-2021 Yeni Kayıt Karşılama Ekibinde yer almak ister misiniz?</a:t>
            </a:r>
          </a:p>
          <a:p>
            <a:r>
              <a:rPr lang="tr-TR" dirty="0"/>
              <a:t>Gönüllü olmak </a:t>
            </a:r>
            <a:r>
              <a:rPr lang="tr-TR" dirty="0" err="1"/>
              <a:t>PDREM’e</a:t>
            </a:r>
            <a:r>
              <a:rPr lang="tr-TR" dirty="0"/>
              <a:t> başvurabilirsiniz.</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59</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8" name="Resim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631" y1="19296" x2="83214" y2="69842"/>
                        <a14:foregroundMark x1="54464" y1="16080" x2="93452" y2="46723"/>
                        <a14:foregroundMark x1="22440" y1="30400" x2="70774" y2="73119"/>
                        <a14:foregroundMark x1="17321" y1="48665" x2="55714" y2="82585"/>
                        <a14:foregroundMark x1="43571" y1="58131" x2="67560" y2="69539"/>
                        <a14:foregroundMark x1="55714" y1="29733" x2="82619" y2="45085"/>
                        <a14:foregroundMark x1="36488" y1="47027" x2="46786" y2="58434"/>
                        <a14:foregroundMark x1="52202" y1="65655" x2="68810" y2="76092"/>
                        <a14:backgroundMark x1="14762" y1="7585" x2="2619" y2="15049"/>
                        <a14:backgroundMark x1="8036" y1="82888" x2="19583" y2="94357"/>
                        <a14:backgroundMark x1="96667" y1="80947" x2="83571" y2="92354"/>
                        <a14:backgroundMark x1="85476" y1="5643" x2="99226" y2="15049"/>
                      </a14:backgroundRemoval>
                    </a14:imgEffect>
                  </a14:imgLayer>
                </a14:imgProps>
              </a:ext>
              <a:ext uri="{28A0092B-C50C-407E-A947-70E740481C1C}">
                <a14:useLocalDpi xmlns:a14="http://schemas.microsoft.com/office/drawing/2010/main" val="0"/>
              </a:ext>
            </a:extLst>
          </a:blip>
          <a:stretch>
            <a:fillRect/>
          </a:stretch>
        </p:blipFill>
        <p:spPr>
          <a:xfrm>
            <a:off x="1058731" y="4771935"/>
            <a:ext cx="873839" cy="857317"/>
          </a:xfrm>
          <a:prstGeom prst="rect">
            <a:avLst/>
          </a:prstGeom>
        </p:spPr>
      </p:pic>
      <p:sp>
        <p:nvSpPr>
          <p:cNvPr id="9" name="Metin kutusu 8"/>
          <p:cNvSpPr txBox="1"/>
          <p:nvPr/>
        </p:nvSpPr>
        <p:spPr>
          <a:xfrm>
            <a:off x="2096065" y="4877427"/>
            <a:ext cx="3264494" cy="646331"/>
          </a:xfrm>
          <a:prstGeom prst="rect">
            <a:avLst/>
          </a:prstGeom>
          <a:noFill/>
        </p:spPr>
        <p:txBody>
          <a:bodyPr wrap="square" rtlCol="0">
            <a:spAutoFit/>
          </a:bodyPr>
          <a:lstStyle/>
          <a:p>
            <a:r>
              <a:rPr lang="tr-TR" b="1" dirty="0"/>
              <a:t>instagram.com/</a:t>
            </a:r>
            <a:r>
              <a:rPr lang="tr-TR" b="1" dirty="0" err="1"/>
              <a:t>paupdrem</a:t>
            </a:r>
            <a:endParaRPr lang="tr-TR" b="1" dirty="0"/>
          </a:p>
          <a:p>
            <a:r>
              <a:rPr lang="tr-TR" b="1" dirty="0"/>
              <a:t>pau.edu.tr/</a:t>
            </a:r>
            <a:r>
              <a:rPr lang="tr-TR" b="1" dirty="0" err="1"/>
              <a:t>pdrem</a:t>
            </a:r>
            <a:endParaRPr lang="tr-TR" b="1" dirty="0"/>
          </a:p>
        </p:txBody>
      </p:sp>
    </p:spTree>
    <p:extLst>
      <p:ext uri="{BB962C8B-B14F-4D97-AF65-F5344CB8AC3E}">
        <p14:creationId xmlns:p14="http://schemas.microsoft.com/office/powerpoint/2010/main" val="4083388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617895" y="1959616"/>
            <a:ext cx="6888305" cy="4626170"/>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solidFill>
                  <a:schemeClr val="tx1"/>
                </a:solidFill>
              </a:rPr>
              <a:t>Fen-Edebiyat Fakültesi</a:t>
            </a: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endParaRPr lang="tr-TR" sz="1500" dirty="0"/>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60</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61</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62</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Pzt-</a:t>
            </a:r>
            <a:r>
              <a:rPr lang="tr-TR" dirty="0" err="1"/>
              <a:t>Cts</a:t>
            </a:r>
            <a:r>
              <a:rPr lang="tr-TR" dirty="0"/>
              <a:t>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64</a:t>
            </a:fld>
            <a:endParaRPr lang="tr-TR"/>
          </a:p>
        </p:txBody>
      </p:sp>
      <p:sp>
        <p:nvSpPr>
          <p:cNvPr id="4" name="Metin kutusu 3">
            <a:extLst>
              <a:ext uri="{FF2B5EF4-FFF2-40B4-BE49-F238E27FC236}">
                <a16:creationId xmlns=""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65</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PAÜ YEMEK uygulaması üzerinden para yükleyebilirsiniz. Tabldot yemek ücreti: 2,5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66</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67</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68</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69</a:t>
            </a:fld>
            <a:endParaRPr lang="tr-TR"/>
          </a:p>
        </p:txBody>
      </p:sp>
      <p:pic>
        <p:nvPicPr>
          <p:cNvPr id="8" name="Resim 7">
            <a:extLst>
              <a:ext uri="{FF2B5EF4-FFF2-40B4-BE49-F238E27FC236}">
                <a16:creationId xmlns=""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70</a:t>
            </a:fld>
            <a:endParaRPr lang="tr-TR"/>
          </a:p>
        </p:txBody>
      </p:sp>
      <p:pic>
        <p:nvPicPr>
          <p:cNvPr id="7" name="Resim 6">
            <a:extLst>
              <a:ext uri="{FF2B5EF4-FFF2-40B4-BE49-F238E27FC236}">
                <a16:creationId xmlns=""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71</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72</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10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74</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smtClean="0"/>
              <a:t>ENSTİTÜ İLE </a:t>
            </a:r>
            <a:r>
              <a:rPr lang="tr-TR" sz="4800" b="1" i="1" dirty="0"/>
              <a:t>İLGİLİ BİLGİLER</a:t>
            </a:r>
          </a:p>
        </p:txBody>
      </p:sp>
    </p:spTree>
    <p:extLst>
      <p:ext uri="{BB962C8B-B14F-4D97-AF65-F5344CB8AC3E}">
        <p14:creationId xmlns:p14="http://schemas.microsoft.com/office/powerpoint/2010/main" val="21805570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76</a:t>
            </a:fld>
            <a:endParaRPr lang="tr-TR"/>
          </a:p>
        </p:txBody>
      </p:sp>
      <p:pic>
        <p:nvPicPr>
          <p:cNvPr id="7" name="Picture 9" descr="d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2232">
            <a:off x="547445" y="2084624"/>
            <a:ext cx="4297861" cy="362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aşlık 2"/>
          <p:cNvSpPr txBox="1">
            <a:spLocks/>
          </p:cNvSpPr>
          <p:nvPr/>
        </p:nvSpPr>
        <p:spPr>
          <a:xfrm>
            <a:off x="2895600" y="764373"/>
            <a:ext cx="8610600" cy="1293028"/>
          </a:xfrm>
          <a:prstGeom prst="rect">
            <a:avLst/>
          </a:prstGeom>
        </p:spPr>
        <p:txBody>
          <a:bodyPr>
            <a:normAutofit fontScale="925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a:t>
            </a:r>
            <a:r>
              <a:rPr lang="tr-TR" sz="3600" b="1" i="1" dirty="0" smtClean="0"/>
              <a:t>BİLİMLERİ ENSTİTÜSÜ, EĞİTİM FAKÜLTESİNİN 4. KATINDA BULUNMAKTADIR.</a:t>
            </a:r>
            <a:endParaRPr lang="tr-TR" sz="3600" b="1" i="1" dirty="0"/>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825" y="2553192"/>
            <a:ext cx="5395525" cy="3058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923855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smtClean="0"/>
              <a:t>ENSTİTÜ </a:t>
            </a:r>
            <a:r>
              <a:rPr lang="tr-TR" sz="3600" b="1" i="1" dirty="0"/>
              <a:t>YÖNETİMİ</a:t>
            </a:r>
          </a:p>
        </p:txBody>
      </p:sp>
      <p:sp>
        <p:nvSpPr>
          <p:cNvPr id="2" name="İçerik Yer Tutucusu 1"/>
          <p:cNvSpPr>
            <a:spLocks noGrp="1"/>
          </p:cNvSpPr>
          <p:nvPr>
            <p:ph idx="1"/>
          </p:nvPr>
        </p:nvSpPr>
        <p:spPr/>
        <p:txBody>
          <a:bodyPr>
            <a:normAutofit/>
          </a:bodyPr>
          <a:lstStyle/>
          <a:p>
            <a:pPr marL="0" indent="0" algn="ctr">
              <a:buNone/>
            </a:pPr>
            <a:r>
              <a:rPr lang="en-GB" b="1" dirty="0" err="1" smtClean="0"/>
              <a:t>Enstitü</a:t>
            </a:r>
            <a:r>
              <a:rPr lang="en-GB" b="1" dirty="0" smtClean="0"/>
              <a:t> </a:t>
            </a:r>
            <a:r>
              <a:rPr lang="en-GB" b="1" dirty="0" err="1" smtClean="0"/>
              <a:t>Müdürü</a:t>
            </a:r>
            <a:r>
              <a:rPr lang="tr-TR" b="1" dirty="0" smtClean="0"/>
              <a:t>: </a:t>
            </a:r>
            <a:r>
              <a:rPr lang="en-GB" sz="2000" dirty="0" err="1"/>
              <a:t>Prof.</a:t>
            </a:r>
            <a:r>
              <a:rPr lang="en-GB" sz="2000" dirty="0"/>
              <a:t> </a:t>
            </a:r>
            <a:r>
              <a:rPr lang="en-GB" sz="2000" dirty="0" err="1"/>
              <a:t>Dr.</a:t>
            </a:r>
            <a:r>
              <a:rPr lang="en-GB" sz="2000" dirty="0"/>
              <a:t> Mustafa </a:t>
            </a:r>
            <a:r>
              <a:rPr lang="en-GB" sz="2000" dirty="0" smtClean="0"/>
              <a:t>BULUŞ</a:t>
            </a:r>
            <a:endParaRPr lang="tr-TR" sz="2000" dirty="0" smtClean="0"/>
          </a:p>
          <a:p>
            <a:pPr marL="0" indent="0" algn="ctr">
              <a:buNone/>
            </a:pPr>
            <a:endParaRPr lang="tr-TR" sz="2000" dirty="0"/>
          </a:p>
          <a:p>
            <a:pPr marL="0" indent="0" algn="ctr">
              <a:buNone/>
            </a:pPr>
            <a:r>
              <a:rPr lang="en-GB" sz="2000" b="1" dirty="0" err="1"/>
              <a:t>Enstitü</a:t>
            </a:r>
            <a:r>
              <a:rPr lang="en-GB" sz="2000" b="1" dirty="0"/>
              <a:t> </a:t>
            </a:r>
            <a:r>
              <a:rPr lang="en-GB" sz="2000" b="1" dirty="0" err="1"/>
              <a:t>Müdür</a:t>
            </a:r>
            <a:r>
              <a:rPr lang="en-GB" sz="2000" b="1" dirty="0"/>
              <a:t> </a:t>
            </a:r>
            <a:r>
              <a:rPr lang="en-GB" sz="2000" b="1" dirty="0" err="1"/>
              <a:t>Yardımcısı</a:t>
            </a:r>
            <a:r>
              <a:rPr lang="tr-TR" sz="2000" b="1" dirty="0" smtClean="0"/>
              <a:t>:</a:t>
            </a:r>
            <a:r>
              <a:rPr lang="tr-TR" b="1" dirty="0"/>
              <a:t>		</a:t>
            </a:r>
            <a:r>
              <a:rPr lang="en-GB" sz="2400" b="1" dirty="0"/>
              <a:t> </a:t>
            </a:r>
            <a:r>
              <a:rPr lang="en-GB" sz="2000" b="1" dirty="0" err="1"/>
              <a:t>Enstitü</a:t>
            </a:r>
            <a:r>
              <a:rPr lang="en-GB" sz="2000" b="1" dirty="0"/>
              <a:t> </a:t>
            </a:r>
            <a:r>
              <a:rPr lang="en-GB" sz="2000" b="1" dirty="0" err="1"/>
              <a:t>Müdür</a:t>
            </a:r>
            <a:r>
              <a:rPr lang="en-GB" sz="2000" b="1" dirty="0"/>
              <a:t> </a:t>
            </a:r>
            <a:r>
              <a:rPr lang="en-GB" sz="2000" b="1" dirty="0" err="1"/>
              <a:t>Yardımcısı</a:t>
            </a:r>
            <a:r>
              <a:rPr lang="en-GB" sz="2000" b="1" dirty="0"/>
              <a:t> </a:t>
            </a:r>
            <a:r>
              <a:rPr lang="tr-TR" sz="2000" b="1" dirty="0" smtClean="0"/>
              <a:t>:</a:t>
            </a:r>
            <a:endParaRPr lang="tr-TR" b="1" dirty="0" smtClean="0"/>
          </a:p>
          <a:p>
            <a:pPr marL="0" indent="0">
              <a:buNone/>
            </a:pPr>
            <a:r>
              <a:rPr lang="tr-TR" sz="2000" dirty="0" smtClean="0"/>
              <a:t> </a:t>
            </a:r>
            <a:r>
              <a:rPr lang="en-GB" sz="1800" dirty="0" err="1" smtClean="0"/>
              <a:t>Doç</a:t>
            </a:r>
            <a:r>
              <a:rPr lang="en-GB" sz="1800" dirty="0" smtClean="0"/>
              <a:t>. </a:t>
            </a:r>
            <a:r>
              <a:rPr lang="en-GB" sz="1800" dirty="0" err="1" smtClean="0"/>
              <a:t>Dr.</a:t>
            </a:r>
            <a:r>
              <a:rPr lang="en-GB" sz="1800" dirty="0" smtClean="0"/>
              <a:t> </a:t>
            </a:r>
            <a:r>
              <a:rPr lang="en-GB" sz="1800" dirty="0" err="1" smtClean="0"/>
              <a:t>Fatma</a:t>
            </a:r>
            <a:r>
              <a:rPr lang="en-GB" sz="1800" dirty="0" smtClean="0"/>
              <a:t> </a:t>
            </a:r>
            <a:r>
              <a:rPr lang="en-GB" sz="1800" dirty="0" err="1" smtClean="0"/>
              <a:t>Nilgün</a:t>
            </a:r>
            <a:r>
              <a:rPr lang="en-GB" sz="1800" dirty="0" smtClean="0"/>
              <a:t> CEVHER KALBURAN</a:t>
            </a:r>
            <a:r>
              <a:rPr lang="en-GB" sz="1800" b="1" dirty="0"/>
              <a:t> </a:t>
            </a:r>
            <a:r>
              <a:rPr lang="tr-TR" sz="1800" b="1" dirty="0" smtClean="0"/>
              <a:t>                   </a:t>
            </a:r>
            <a:r>
              <a:rPr lang="en-GB" sz="1800" dirty="0" err="1" smtClean="0"/>
              <a:t>Dr</a:t>
            </a:r>
            <a:r>
              <a:rPr lang="en-GB" sz="1800" dirty="0" err="1"/>
              <a:t>.</a:t>
            </a:r>
            <a:r>
              <a:rPr lang="en-GB" sz="1800" dirty="0"/>
              <a:t> </a:t>
            </a:r>
            <a:r>
              <a:rPr lang="en-GB" sz="1800" dirty="0" err="1"/>
              <a:t>Öğr</a:t>
            </a:r>
            <a:r>
              <a:rPr lang="en-GB" sz="1800" dirty="0"/>
              <a:t>. </a:t>
            </a:r>
            <a:r>
              <a:rPr lang="en-GB" sz="1800" dirty="0" err="1"/>
              <a:t>Üyesi</a:t>
            </a:r>
            <a:r>
              <a:rPr lang="en-GB" sz="1800" dirty="0"/>
              <a:t> </a:t>
            </a:r>
            <a:r>
              <a:rPr lang="en-GB" sz="1800" dirty="0" err="1"/>
              <a:t>Turgut</a:t>
            </a:r>
            <a:r>
              <a:rPr lang="en-GB" sz="1800" dirty="0"/>
              <a:t> </a:t>
            </a:r>
            <a:r>
              <a:rPr lang="en-GB" sz="1800" dirty="0" smtClean="0"/>
              <a:t>TÜRKDOĞAN</a:t>
            </a:r>
            <a:endParaRPr lang="tr-TR" sz="1800" dirty="0" smtClean="0"/>
          </a:p>
          <a:p>
            <a:pPr marL="0" indent="0">
              <a:buNone/>
            </a:pPr>
            <a:endParaRPr lang="en-GB" sz="1800" dirty="0" smtClean="0"/>
          </a:p>
          <a:p>
            <a:pPr marL="0" indent="0" algn="ctr">
              <a:buNone/>
            </a:pPr>
            <a:r>
              <a:rPr lang="tr-TR" sz="2000" b="1" dirty="0" smtClean="0"/>
              <a:t>FAKÜLTE </a:t>
            </a:r>
            <a:r>
              <a:rPr lang="tr-TR" sz="2000" b="1" dirty="0"/>
              <a:t>SEKRETERİ</a:t>
            </a:r>
          </a:p>
          <a:p>
            <a:pPr marL="0" indent="0" algn="ctr">
              <a:buNone/>
            </a:pPr>
            <a:r>
              <a:rPr lang="en-GB" sz="2000" dirty="0" err="1"/>
              <a:t>Müjgan</a:t>
            </a:r>
            <a:r>
              <a:rPr lang="en-GB" sz="2000" dirty="0"/>
              <a:t> ORMAN</a:t>
            </a:r>
            <a:endParaRPr lang="tr-TR" sz="20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77</a:t>
            </a:fld>
            <a:endParaRPr lang="tr-TR"/>
          </a:p>
        </p:txBody>
      </p:sp>
    </p:spTree>
    <p:extLst>
      <p:ext uri="{BB962C8B-B14F-4D97-AF65-F5344CB8AC3E}">
        <p14:creationId xmlns:p14="http://schemas.microsoft.com/office/powerpoint/2010/main" val="2334354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213720" y="693715"/>
            <a:ext cx="7920880" cy="646331"/>
          </a:xfrm>
          <a:prstGeom prst="rect">
            <a:avLst/>
          </a:prstGeom>
          <a:noFill/>
        </p:spPr>
        <p:txBody>
          <a:bodyPr wrap="square" rtlCol="0">
            <a:spAutoFit/>
          </a:bodyPr>
          <a:lstStyle/>
          <a:p>
            <a:pPr algn="ctr"/>
            <a:r>
              <a:rPr lang="tr-TR" sz="3600" b="1" i="1" cap="all" dirty="0">
                <a:latin typeface="+mj-lt"/>
                <a:ea typeface="+mj-ea"/>
                <a:cs typeface="+mj-cs"/>
              </a:rPr>
              <a:t>EĞİTİM </a:t>
            </a:r>
            <a:r>
              <a:rPr lang="tr-TR" sz="3600" b="1" i="1" cap="all" dirty="0" smtClean="0">
                <a:latin typeface="+mj-lt"/>
                <a:ea typeface="+mj-ea"/>
                <a:cs typeface="+mj-cs"/>
              </a:rPr>
              <a:t>BİLİMLERİ ENSTİTÜSÜ</a:t>
            </a:r>
            <a:endParaRPr lang="tr-TR" sz="3600" b="1" i="1" cap="all" dirty="0">
              <a:latin typeface="+mj-lt"/>
              <a:ea typeface="+mj-ea"/>
              <a:cs typeface="+mj-cs"/>
            </a:endParaRPr>
          </a:p>
        </p:txBody>
      </p:sp>
      <p:sp>
        <p:nvSpPr>
          <p:cNvPr id="5" name="Aşağı Ok 4"/>
          <p:cNvSpPr/>
          <p:nvPr/>
        </p:nvSpPr>
        <p:spPr>
          <a:xfrm>
            <a:off x="2887510"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7" name="Düz Bağlayıcı 6"/>
          <p:cNvCxnSpPr/>
          <p:nvPr/>
        </p:nvCxnSpPr>
        <p:spPr>
          <a:xfrm>
            <a:off x="3139538" y="1340768"/>
            <a:ext cx="569276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Metin kutusu 7"/>
          <p:cNvSpPr txBox="1"/>
          <p:nvPr/>
        </p:nvSpPr>
        <p:spPr>
          <a:xfrm>
            <a:off x="1982563" y="2745548"/>
            <a:ext cx="3096344" cy="369332"/>
          </a:xfrm>
          <a:prstGeom prst="rect">
            <a:avLst/>
          </a:prstGeom>
          <a:noFill/>
        </p:spPr>
        <p:txBody>
          <a:bodyPr wrap="square" rtlCol="0">
            <a:spAutoFit/>
          </a:bodyPr>
          <a:lstStyle/>
          <a:p>
            <a:r>
              <a:rPr lang="tr-TR" b="1" dirty="0"/>
              <a:t>AKADEMİK BİRİMLER</a:t>
            </a:r>
          </a:p>
        </p:txBody>
      </p:sp>
      <p:sp>
        <p:nvSpPr>
          <p:cNvPr id="9" name="Aşağı Ok 8"/>
          <p:cNvSpPr/>
          <p:nvPr/>
        </p:nvSpPr>
        <p:spPr>
          <a:xfrm>
            <a:off x="8556879"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1" name="Dikdörtgen 10"/>
          <p:cNvSpPr/>
          <p:nvPr/>
        </p:nvSpPr>
        <p:spPr>
          <a:xfrm>
            <a:off x="7302834" y="2763238"/>
            <a:ext cx="2952327" cy="369332"/>
          </a:xfrm>
          <a:prstGeom prst="rect">
            <a:avLst/>
          </a:prstGeom>
        </p:spPr>
        <p:txBody>
          <a:bodyPr wrap="square">
            <a:spAutoFit/>
          </a:bodyPr>
          <a:lstStyle/>
          <a:p>
            <a:pPr algn="ctr"/>
            <a:r>
              <a:rPr lang="tr-TR" b="1" dirty="0"/>
              <a:t>İDARİ BİRİMLER</a:t>
            </a:r>
          </a:p>
        </p:txBody>
      </p:sp>
      <p:sp>
        <p:nvSpPr>
          <p:cNvPr id="12" name="Metin kutusu 11"/>
          <p:cNvSpPr txBox="1"/>
          <p:nvPr/>
        </p:nvSpPr>
        <p:spPr>
          <a:xfrm>
            <a:off x="1703513" y="3116324"/>
            <a:ext cx="4752527" cy="3416320"/>
          </a:xfrm>
          <a:prstGeom prst="rect">
            <a:avLst/>
          </a:prstGeom>
          <a:noFill/>
        </p:spPr>
        <p:txBody>
          <a:bodyPr wrap="square" rtlCol="0">
            <a:spAutoFit/>
          </a:bodyPr>
          <a:lstStyle/>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Beden</a:t>
            </a:r>
            <a:r>
              <a:rPr lang="en-GB" sz="1600" u="sng" dirty="0" smtClean="0">
                <a:solidFill>
                  <a:schemeClr val="accent1">
                    <a:lumMod val="50000"/>
                  </a:schemeClr>
                </a:solidFill>
              </a:rPr>
              <a:t> </a:t>
            </a:r>
            <a:r>
              <a:rPr lang="en-GB" sz="1600" u="sng" dirty="0" err="1" smtClean="0">
                <a:solidFill>
                  <a:schemeClr val="accent1">
                    <a:lumMod val="50000"/>
                  </a:schemeClr>
                </a:solidFill>
              </a:rPr>
              <a:t>Eğitimi</a:t>
            </a:r>
            <a:r>
              <a:rPr lang="en-GB" sz="1600" u="sng" dirty="0" smtClean="0">
                <a:solidFill>
                  <a:schemeClr val="accent1">
                    <a:lumMod val="50000"/>
                  </a:schemeClr>
                </a:solidFill>
              </a:rPr>
              <a:t> </a:t>
            </a:r>
            <a:r>
              <a:rPr lang="en-GB" sz="1600" u="sng" dirty="0" err="1" smtClean="0">
                <a:solidFill>
                  <a:schemeClr val="accent1">
                    <a:lumMod val="50000"/>
                  </a:schemeClr>
                </a:solidFill>
              </a:rPr>
              <a:t>Ve</a:t>
            </a:r>
            <a:r>
              <a:rPr lang="en-GB" sz="1600" u="sng" dirty="0" smtClean="0">
                <a:solidFill>
                  <a:schemeClr val="accent1">
                    <a:lumMod val="50000"/>
                  </a:schemeClr>
                </a:solidFill>
              </a:rPr>
              <a:t> </a:t>
            </a:r>
            <a:r>
              <a:rPr lang="en-GB" sz="1600" u="sng" dirty="0" err="1" smtClean="0">
                <a:solidFill>
                  <a:schemeClr val="accent1">
                    <a:lumMod val="50000"/>
                  </a:schemeClr>
                </a:solidFill>
              </a:rPr>
              <a:t>Spor</a:t>
            </a:r>
            <a:r>
              <a:rPr lang="en-GB" sz="1600" u="sng" dirty="0" smtClean="0">
                <a:solidFill>
                  <a:schemeClr val="accent1">
                    <a:lumMod val="50000"/>
                  </a:schemeClr>
                </a:solidFill>
              </a:rPr>
              <a:t> </a:t>
            </a:r>
            <a:r>
              <a:rPr lang="en-GB" sz="1600" u="sng" dirty="0" err="1" smtClean="0">
                <a:solidFill>
                  <a:schemeClr val="accent1">
                    <a:lumMod val="50000"/>
                  </a:schemeClr>
                </a:solidFill>
              </a:rPr>
              <a:t>Öğretimi</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a:solidFill>
                  <a:schemeClr val="accent1">
                    <a:lumMod val="50000"/>
                  </a:schemeClr>
                </a:solidFill>
              </a:rPr>
              <a:t>ı</a:t>
            </a:r>
            <a:endParaRPr lang="en-GB" sz="1600" dirty="0" smtClean="0">
              <a:solidFill>
                <a:schemeClr val="accent1">
                  <a:lumMod val="50000"/>
                </a:schemeClr>
              </a:solidFill>
            </a:endParaRPr>
          </a:p>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Eğitim</a:t>
            </a:r>
            <a:r>
              <a:rPr lang="en-GB" sz="1600" u="sng" dirty="0" smtClean="0">
                <a:solidFill>
                  <a:schemeClr val="accent1">
                    <a:lumMod val="50000"/>
                  </a:schemeClr>
                </a:solidFill>
              </a:rPr>
              <a:t> </a:t>
            </a:r>
            <a:r>
              <a:rPr lang="en-GB" sz="1600" u="sng" dirty="0" err="1" smtClean="0">
                <a:solidFill>
                  <a:schemeClr val="accent1">
                    <a:lumMod val="50000"/>
                  </a:schemeClr>
                </a:solidFill>
              </a:rPr>
              <a:t>Bilimleri</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smtClean="0">
                <a:solidFill>
                  <a:schemeClr val="accent1">
                    <a:lumMod val="50000"/>
                  </a:schemeClr>
                </a:solidFill>
              </a:rPr>
              <a:t>ı</a:t>
            </a:r>
            <a:endParaRPr lang="en-GB" sz="1600" dirty="0" smtClean="0">
              <a:solidFill>
                <a:schemeClr val="accent1">
                  <a:lumMod val="50000"/>
                </a:schemeClr>
              </a:solidFill>
            </a:endParaRPr>
          </a:p>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Güzel</a:t>
            </a:r>
            <a:r>
              <a:rPr lang="en-GB" sz="1600" u="sng" dirty="0" smtClean="0">
                <a:solidFill>
                  <a:schemeClr val="accent1">
                    <a:lumMod val="50000"/>
                  </a:schemeClr>
                </a:solidFill>
              </a:rPr>
              <a:t> </a:t>
            </a:r>
            <a:r>
              <a:rPr lang="en-GB" sz="1600" u="sng" dirty="0" err="1" smtClean="0">
                <a:solidFill>
                  <a:schemeClr val="accent1">
                    <a:lumMod val="50000"/>
                  </a:schemeClr>
                </a:solidFill>
              </a:rPr>
              <a:t>Sanatlar</a:t>
            </a:r>
            <a:r>
              <a:rPr lang="en-GB" sz="1600" u="sng" dirty="0" smtClean="0">
                <a:solidFill>
                  <a:schemeClr val="accent1">
                    <a:lumMod val="50000"/>
                  </a:schemeClr>
                </a:solidFill>
              </a:rPr>
              <a:t> </a:t>
            </a:r>
            <a:r>
              <a:rPr lang="en-GB" sz="1600" u="sng" dirty="0" err="1" smtClean="0">
                <a:solidFill>
                  <a:schemeClr val="accent1">
                    <a:lumMod val="50000"/>
                  </a:schemeClr>
                </a:solidFill>
              </a:rPr>
              <a:t>Eğitimi</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smtClean="0">
                <a:solidFill>
                  <a:schemeClr val="accent1">
                    <a:lumMod val="50000"/>
                  </a:schemeClr>
                </a:solidFill>
              </a:rPr>
              <a:t>ı</a:t>
            </a:r>
          </a:p>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Ilköğretim</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smtClean="0">
                <a:solidFill>
                  <a:schemeClr val="accent1">
                    <a:lumMod val="50000"/>
                  </a:schemeClr>
                </a:solidFill>
              </a:rPr>
              <a:t>ı</a:t>
            </a:r>
          </a:p>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Matematik</a:t>
            </a:r>
            <a:r>
              <a:rPr lang="en-GB" sz="1600" u="sng" dirty="0" smtClean="0">
                <a:solidFill>
                  <a:schemeClr val="accent1">
                    <a:lumMod val="50000"/>
                  </a:schemeClr>
                </a:solidFill>
              </a:rPr>
              <a:t> </a:t>
            </a:r>
            <a:r>
              <a:rPr lang="en-GB" sz="1600" u="sng" dirty="0" err="1" smtClean="0">
                <a:solidFill>
                  <a:schemeClr val="accent1">
                    <a:lumMod val="50000"/>
                  </a:schemeClr>
                </a:solidFill>
              </a:rPr>
              <a:t>Ve</a:t>
            </a:r>
            <a:r>
              <a:rPr lang="en-GB" sz="1600" u="sng" dirty="0" smtClean="0">
                <a:solidFill>
                  <a:schemeClr val="accent1">
                    <a:lumMod val="50000"/>
                  </a:schemeClr>
                </a:solidFill>
              </a:rPr>
              <a:t> Fen </a:t>
            </a:r>
            <a:r>
              <a:rPr lang="en-GB" sz="1600" u="sng" dirty="0" err="1" smtClean="0">
                <a:solidFill>
                  <a:schemeClr val="accent1">
                    <a:lumMod val="50000"/>
                  </a:schemeClr>
                </a:solidFill>
              </a:rPr>
              <a:t>Bilimleri</a:t>
            </a:r>
            <a:r>
              <a:rPr lang="en-GB" sz="1600" u="sng" dirty="0" smtClean="0">
                <a:solidFill>
                  <a:schemeClr val="accent1">
                    <a:lumMod val="50000"/>
                  </a:schemeClr>
                </a:solidFill>
              </a:rPr>
              <a:t> </a:t>
            </a:r>
            <a:r>
              <a:rPr lang="en-GB" sz="1600" u="sng" dirty="0" err="1" smtClean="0">
                <a:solidFill>
                  <a:schemeClr val="accent1">
                    <a:lumMod val="50000"/>
                  </a:schemeClr>
                </a:solidFill>
              </a:rPr>
              <a:t>Eğitimi</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smtClean="0">
                <a:solidFill>
                  <a:schemeClr val="accent1">
                    <a:lumMod val="50000"/>
                  </a:schemeClr>
                </a:solidFill>
              </a:rPr>
              <a:t>ı</a:t>
            </a:r>
          </a:p>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Temel</a:t>
            </a:r>
            <a:r>
              <a:rPr lang="en-GB" sz="1600" u="sng" dirty="0" smtClean="0">
                <a:solidFill>
                  <a:schemeClr val="accent1">
                    <a:lumMod val="50000"/>
                  </a:schemeClr>
                </a:solidFill>
              </a:rPr>
              <a:t> </a:t>
            </a:r>
            <a:r>
              <a:rPr lang="en-GB" sz="1600" u="sng" dirty="0" err="1" smtClean="0">
                <a:solidFill>
                  <a:schemeClr val="accent1">
                    <a:lumMod val="50000"/>
                  </a:schemeClr>
                </a:solidFill>
              </a:rPr>
              <a:t>Eğitim</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smtClean="0">
                <a:solidFill>
                  <a:schemeClr val="accent1">
                    <a:lumMod val="50000"/>
                  </a:schemeClr>
                </a:solidFill>
              </a:rPr>
              <a:t>ı</a:t>
            </a:r>
          </a:p>
          <a:p>
            <a:pPr marL="285750" indent="-285750">
              <a:spcBef>
                <a:spcPct val="50000"/>
              </a:spcBef>
              <a:buFont typeface="Wingdings" panose="05000000000000000000" pitchFamily="2" charset="2"/>
              <a:buChar char="ü"/>
            </a:pPr>
            <a:r>
              <a:rPr lang="en-GB" sz="1600" b="1" u="sng" dirty="0" err="1" smtClean="0">
                <a:solidFill>
                  <a:schemeClr val="accent1">
                    <a:lumMod val="50000"/>
                  </a:schemeClr>
                </a:solidFill>
              </a:rPr>
              <a:t>Yabanc</a:t>
            </a:r>
            <a:r>
              <a:rPr lang="tr-TR" sz="1600" b="1" u="sng" smtClean="0">
                <a:solidFill>
                  <a:schemeClr val="accent1">
                    <a:lumMod val="50000"/>
                  </a:schemeClr>
                </a:solidFill>
              </a:rPr>
              <a:t>ı </a:t>
            </a:r>
            <a:r>
              <a:rPr lang="en-GB" sz="1600" b="1" u="sng" smtClean="0">
                <a:solidFill>
                  <a:schemeClr val="accent1">
                    <a:lumMod val="50000"/>
                  </a:schemeClr>
                </a:solidFill>
              </a:rPr>
              <a:t>Diller </a:t>
            </a:r>
            <a:r>
              <a:rPr lang="en-GB" sz="1600" b="1" u="sng" dirty="0" err="1" smtClean="0">
                <a:solidFill>
                  <a:schemeClr val="accent1">
                    <a:lumMod val="50000"/>
                  </a:schemeClr>
                </a:solidFill>
              </a:rPr>
              <a:t>Eğitimi</a:t>
            </a:r>
            <a:r>
              <a:rPr lang="en-GB" sz="1600" b="1" u="sng" dirty="0" smtClean="0">
                <a:solidFill>
                  <a:schemeClr val="accent1">
                    <a:lumMod val="50000"/>
                  </a:schemeClr>
                </a:solidFill>
              </a:rPr>
              <a:t> Ana </a:t>
            </a:r>
            <a:r>
              <a:rPr lang="en-GB" sz="1600" b="1" u="sng" dirty="0" err="1" smtClean="0">
                <a:solidFill>
                  <a:schemeClr val="accent1">
                    <a:lumMod val="50000"/>
                  </a:schemeClr>
                </a:solidFill>
              </a:rPr>
              <a:t>Bilim</a:t>
            </a:r>
            <a:r>
              <a:rPr lang="en-GB" sz="1600" b="1" u="sng" dirty="0" smtClean="0">
                <a:solidFill>
                  <a:schemeClr val="accent1">
                    <a:lumMod val="50000"/>
                  </a:schemeClr>
                </a:solidFill>
              </a:rPr>
              <a:t> Dal</a:t>
            </a:r>
            <a:r>
              <a:rPr lang="tr-TR" sz="1600" b="1" u="sng" dirty="0" smtClean="0">
                <a:solidFill>
                  <a:schemeClr val="accent1">
                    <a:lumMod val="50000"/>
                  </a:schemeClr>
                </a:solidFill>
              </a:rPr>
              <a:t>ı</a:t>
            </a:r>
          </a:p>
          <a:p>
            <a:pPr marL="285750" indent="-285750">
              <a:spcBef>
                <a:spcPct val="50000"/>
              </a:spcBef>
              <a:buFont typeface="Wingdings" panose="05000000000000000000" pitchFamily="2" charset="2"/>
              <a:buChar char="ü"/>
            </a:pPr>
            <a:endParaRPr lang="tr-TR" altLang="tr-TR" sz="1600" dirty="0"/>
          </a:p>
        </p:txBody>
      </p:sp>
      <p:sp>
        <p:nvSpPr>
          <p:cNvPr id="13" name="Dikdörtgen 12"/>
          <p:cNvSpPr/>
          <p:nvPr/>
        </p:nvSpPr>
        <p:spPr>
          <a:xfrm>
            <a:off x="7457076" y="3172377"/>
            <a:ext cx="2808312" cy="2185214"/>
          </a:xfrm>
          <a:prstGeom prst="rect">
            <a:avLst/>
          </a:prstGeom>
        </p:spPr>
        <p:txBody>
          <a:bodyPr wrap="square">
            <a:spAutoFit/>
          </a:bodyPr>
          <a:lstStyle/>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Yazı İşleri</a:t>
            </a:r>
          </a:p>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İdari İşler</a:t>
            </a:r>
          </a:p>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Tahakkuk</a:t>
            </a:r>
          </a:p>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Bölüm Sekreterliği</a:t>
            </a:r>
          </a:p>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Bilişim Ofisi</a:t>
            </a:r>
          </a:p>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Öğrenci İşleri</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78</a:t>
            </a:fld>
            <a:endParaRPr lang="tr-TR"/>
          </a:p>
        </p:txBody>
      </p:sp>
    </p:spTree>
    <p:extLst>
      <p:ext uri="{BB962C8B-B14F-4D97-AF65-F5344CB8AC3E}">
        <p14:creationId xmlns:p14="http://schemas.microsoft.com/office/powerpoint/2010/main" val="35028142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smtClean="0"/>
              <a:t>ANABİLİM </a:t>
            </a:r>
            <a:r>
              <a:rPr lang="tr-TR" sz="4800" b="1" i="1" dirty="0"/>
              <a:t>DALI </a:t>
            </a:r>
            <a:r>
              <a:rPr lang="tr-TR" sz="4800" b="1" i="1" dirty="0" smtClean="0"/>
              <a:t>ve doktora programı İLE </a:t>
            </a:r>
            <a:r>
              <a:rPr lang="tr-TR" sz="4800" b="1" i="1" dirty="0"/>
              <a:t>İLGİLİ BİLGİLER</a:t>
            </a:r>
          </a:p>
        </p:txBody>
      </p:sp>
    </p:spTree>
    <p:extLst>
      <p:ext uri="{BB962C8B-B14F-4D97-AF65-F5344CB8AC3E}">
        <p14:creationId xmlns:p14="http://schemas.microsoft.com/office/powerpoint/2010/main" val="636790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fld id="{F302176B-0E47-46AC-8F43-DAB4B8A37D06}" type="slidenum">
              <a:rPr lang="tr-TR" smtClean="0"/>
              <a:pPr/>
              <a:t>80</a:t>
            </a:fld>
            <a:endParaRPr lang="tr-TR"/>
          </a:p>
        </p:txBody>
      </p:sp>
      <p:sp>
        <p:nvSpPr>
          <p:cNvPr id="4" name="Başlık 3"/>
          <p:cNvSpPr>
            <a:spLocks noGrp="1"/>
          </p:cNvSpPr>
          <p:nvPr>
            <p:ph type="ctrTitle" idx="4294967295"/>
          </p:nvPr>
        </p:nvSpPr>
        <p:spPr>
          <a:xfrm>
            <a:off x="-247828" y="1089292"/>
            <a:ext cx="12117936" cy="1223963"/>
          </a:xfrm>
        </p:spPr>
        <p:txBody>
          <a:bodyPr>
            <a:normAutofit/>
          </a:bodyPr>
          <a:lstStyle/>
          <a:p>
            <a:r>
              <a:rPr lang="tr-TR" sz="3200" b="1" i="1" dirty="0" smtClean="0"/>
              <a:t>Yabancı diller eğitimi ANABİLİM </a:t>
            </a:r>
            <a:r>
              <a:rPr lang="tr-TR" sz="3200" b="1" i="1" dirty="0"/>
              <a:t>DALI</a:t>
            </a:r>
          </a:p>
        </p:txBody>
      </p:sp>
      <p:sp>
        <p:nvSpPr>
          <p:cNvPr id="3" name="Dikdörtgen 2"/>
          <p:cNvSpPr/>
          <p:nvPr/>
        </p:nvSpPr>
        <p:spPr>
          <a:xfrm>
            <a:off x="7115183" y="2437714"/>
            <a:ext cx="3744416" cy="4247317"/>
          </a:xfrm>
          <a:prstGeom prst="rect">
            <a:avLst/>
          </a:prstGeom>
        </p:spPr>
        <p:txBody>
          <a:bodyPr wrap="square">
            <a:spAutoFit/>
          </a:bodyPr>
          <a:lstStyle/>
          <a:p>
            <a:endParaRPr lang="tr-TR" dirty="0"/>
          </a:p>
          <a:p>
            <a:endParaRPr lang="tr-TR" dirty="0"/>
          </a:p>
          <a:p>
            <a:r>
              <a:rPr lang="tr-TR" sz="2000" dirty="0" smtClean="0"/>
              <a:t>Lisans, yüksek </a:t>
            </a:r>
            <a:r>
              <a:rPr lang="tr-TR" sz="2000" dirty="0"/>
              <a:t>lisans </a:t>
            </a:r>
            <a:r>
              <a:rPr lang="tr-TR" sz="2000" dirty="0" smtClean="0"/>
              <a:t>ve doktora programları </a:t>
            </a:r>
            <a:r>
              <a:rPr lang="tr-TR" sz="2000" dirty="0"/>
              <a:t>yer almaktadır. </a:t>
            </a:r>
          </a:p>
          <a:p>
            <a:r>
              <a:rPr lang="tr-TR" sz="2000" dirty="0"/>
              <a:t>2002–2003 öğretim yılında lisans, 2005–2006 öğretim yılında yüksek lisans ve </a:t>
            </a:r>
            <a:r>
              <a:rPr lang="tr-TR" sz="2000" dirty="0" smtClean="0"/>
              <a:t>2019 </a:t>
            </a:r>
            <a:r>
              <a:rPr lang="tr-TR" sz="2000" dirty="0"/>
              <a:t>yılında doktora programlarında öğrenim vermeye başlamıştır.</a:t>
            </a:r>
          </a:p>
          <a:p>
            <a:endParaRPr lang="tr-TR" dirty="0"/>
          </a:p>
          <a:p>
            <a:endParaRPr lang="tr-TR" dirty="0"/>
          </a:p>
          <a:p>
            <a:endParaRPr lang="tr-TR" dirty="0"/>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l="27342" t="31095" r="14778" b="49883"/>
          <a:stretch/>
        </p:blipFill>
        <p:spPr>
          <a:xfrm>
            <a:off x="0" y="2222243"/>
            <a:ext cx="6735651" cy="4155011"/>
          </a:xfrm>
          <a:prstGeom prst="rect">
            <a:avLst/>
          </a:prstGeom>
        </p:spPr>
      </p:pic>
    </p:spTree>
    <p:extLst>
      <p:ext uri="{BB962C8B-B14F-4D97-AF65-F5344CB8AC3E}">
        <p14:creationId xmlns:p14="http://schemas.microsoft.com/office/powerpoint/2010/main" val="26216039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algn="just"/>
            <a:r>
              <a:rPr lang="tr-TR" sz="1800" dirty="0"/>
              <a:t>Anabilim Dalı ile ilgili tüm </a:t>
            </a:r>
            <a:endParaRPr lang="tr-TR" sz="1800" dirty="0" smtClean="0"/>
          </a:p>
          <a:p>
            <a:pPr marL="0" indent="0" algn="just">
              <a:buNone/>
            </a:pPr>
            <a:r>
              <a:rPr lang="tr-TR" sz="1800" dirty="0" smtClean="0"/>
              <a:t>haberlere </a:t>
            </a:r>
            <a:r>
              <a:rPr lang="tr-TR" sz="1800" dirty="0"/>
              <a:t>ve duyurulara </a:t>
            </a:r>
            <a:r>
              <a:rPr lang="tr-TR" sz="1800" dirty="0" smtClean="0"/>
              <a:t>şu</a:t>
            </a:r>
          </a:p>
          <a:p>
            <a:pPr marL="0" indent="0" algn="just">
              <a:buNone/>
            </a:pPr>
            <a:r>
              <a:rPr lang="tr-TR" sz="1800" dirty="0" smtClean="0"/>
              <a:t> </a:t>
            </a:r>
            <a:r>
              <a:rPr lang="tr-TR" sz="1800" dirty="0"/>
              <a:t>kanallardan ulaşabilirsiniz:</a:t>
            </a:r>
          </a:p>
          <a:p>
            <a:pPr marL="0" indent="0" algn="just">
              <a:buNone/>
            </a:pPr>
            <a:endParaRPr lang="tr-TR" sz="1800" dirty="0"/>
          </a:p>
          <a:p>
            <a:pPr marL="457200" indent="-457200" algn="just">
              <a:buAutoNum type="arabicPeriod"/>
            </a:pPr>
            <a:r>
              <a:rPr lang="tr-TR" sz="1800" dirty="0">
                <a:hlinkClick r:id="rId2"/>
              </a:rPr>
              <a:t>www.pau.edu.tr</a:t>
            </a:r>
            <a:r>
              <a:rPr lang="tr-TR" sz="1800" dirty="0"/>
              <a:t> </a:t>
            </a:r>
            <a:r>
              <a:rPr lang="tr-TR" sz="1800" dirty="0" smtClean="0"/>
              <a:t>adresinden</a:t>
            </a:r>
          </a:p>
          <a:p>
            <a:pPr marL="0" indent="0" algn="just">
              <a:buNone/>
            </a:pPr>
            <a:r>
              <a:rPr lang="tr-TR" sz="1800" dirty="0" smtClean="0"/>
              <a:t> </a:t>
            </a:r>
            <a:r>
              <a:rPr lang="tr-TR" sz="1800" dirty="0"/>
              <a:t>bölüm </a:t>
            </a:r>
            <a:r>
              <a:rPr lang="tr-TR" sz="1800" dirty="0" smtClean="0"/>
              <a:t>ve enstitü web sayfasını</a:t>
            </a:r>
          </a:p>
          <a:p>
            <a:pPr marL="0" indent="0" algn="just">
              <a:buNone/>
            </a:pPr>
            <a:r>
              <a:rPr lang="tr-TR" sz="1800" dirty="0" smtClean="0"/>
              <a:t> </a:t>
            </a:r>
            <a:r>
              <a:rPr lang="tr-TR" sz="1800" dirty="0"/>
              <a:t>düzenli takip </a:t>
            </a:r>
            <a:r>
              <a:rPr lang="tr-TR" sz="1800" dirty="0" smtClean="0"/>
              <a:t>ederek</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81</a:t>
            </a:fld>
            <a:endParaRPr lang="tr-T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pic>
        <p:nvPicPr>
          <p:cNvPr id="4" name="Resim 3"/>
          <p:cNvPicPr>
            <a:picLocks noChangeAspect="1"/>
          </p:cNvPicPr>
          <p:nvPr/>
        </p:nvPicPr>
        <p:blipFill>
          <a:blip r:embed="rId3"/>
          <a:stretch>
            <a:fillRect/>
          </a:stretch>
        </p:blipFill>
        <p:spPr>
          <a:xfrm>
            <a:off x="4842456" y="2151153"/>
            <a:ext cx="7316207" cy="4442830"/>
          </a:xfrm>
          <a:prstGeom prst="rect">
            <a:avLst/>
          </a:prstGeom>
        </p:spPr>
      </p:pic>
    </p:spTree>
    <p:extLst>
      <p:ext uri="{BB962C8B-B14F-4D97-AF65-F5344CB8AC3E}">
        <p14:creationId xmlns:p14="http://schemas.microsoft.com/office/powerpoint/2010/main" val="246476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lgn="just">
              <a:buNone/>
            </a:pPr>
            <a:r>
              <a:rPr lang="tr-TR" sz="1800" dirty="0"/>
              <a:t>2. Eğitim Fakültesi A Blok 3. katta </a:t>
            </a:r>
            <a:endParaRPr lang="tr-TR" sz="1800" dirty="0" smtClean="0"/>
          </a:p>
          <a:p>
            <a:pPr marL="0" indent="0" algn="just">
              <a:buNone/>
            </a:pPr>
            <a:r>
              <a:rPr lang="tr-TR" sz="1800" dirty="0" smtClean="0"/>
              <a:t>bulunan </a:t>
            </a:r>
            <a:r>
              <a:rPr lang="tr-TR" sz="1800" dirty="0"/>
              <a:t>bölüm panosunu </a:t>
            </a:r>
            <a:endParaRPr lang="tr-TR" sz="1800" dirty="0" smtClean="0"/>
          </a:p>
          <a:p>
            <a:pPr marL="0" indent="0" algn="just">
              <a:buNone/>
            </a:pPr>
            <a:r>
              <a:rPr lang="tr-TR" sz="1800" dirty="0" smtClean="0"/>
              <a:t>sık </a:t>
            </a:r>
            <a:r>
              <a:rPr lang="tr-TR" sz="1800" dirty="0"/>
              <a:t>sık kontrol ederek.</a:t>
            </a:r>
          </a:p>
          <a:p>
            <a:pPr marL="0" indent="0" algn="just">
              <a:buNone/>
            </a:pP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82</a:t>
            </a:fld>
            <a:endParaRPr lang="tr-T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pic>
        <p:nvPicPr>
          <p:cNvPr id="7" name="İçerik Yer Tutucusu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419" y="2194560"/>
            <a:ext cx="6894689" cy="3878263"/>
          </a:xfrm>
          <a:prstGeom prst="rect">
            <a:avLst/>
          </a:prstGeom>
        </p:spPr>
      </p:pic>
    </p:spTree>
    <p:extLst>
      <p:ext uri="{BB962C8B-B14F-4D97-AF65-F5344CB8AC3E}">
        <p14:creationId xmlns:p14="http://schemas.microsoft.com/office/powerpoint/2010/main" val="19296457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lgn="just">
              <a:buNone/>
            </a:pPr>
            <a:r>
              <a:rPr lang="tr-TR" sz="2000" dirty="0"/>
              <a:t>3. </a:t>
            </a:r>
            <a:r>
              <a:rPr lang="tr-TR" sz="2000" b="1" dirty="0"/>
              <a:t>PAÜ ELT – İngilizce Öğretmenliği</a:t>
            </a:r>
            <a:r>
              <a:rPr lang="tr-TR" sz="2000" dirty="0"/>
              <a:t> adı altındaki </a:t>
            </a:r>
            <a:r>
              <a:rPr lang="tr-TR" sz="2000" b="1" dirty="0" err="1"/>
              <a:t>facebook</a:t>
            </a:r>
            <a:r>
              <a:rPr lang="tr-TR" sz="2000" dirty="0"/>
              <a:t> sayfamızı takip </a:t>
            </a:r>
            <a:r>
              <a:rPr lang="tr-TR" sz="2000" dirty="0" smtClean="0"/>
              <a:t>ederek.</a:t>
            </a:r>
            <a:endParaRPr lang="tr-TR" sz="20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83</a:t>
            </a:fld>
            <a:endParaRPr lang="tr-T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pic>
        <p:nvPicPr>
          <p:cNvPr id="8" name="Resim 7"/>
          <p:cNvPicPr>
            <a:picLocks noChangeAspect="1"/>
          </p:cNvPicPr>
          <p:nvPr/>
        </p:nvPicPr>
        <p:blipFill rotWithShape="1">
          <a:blip r:embed="rId2" cstate="print">
            <a:extLst>
              <a:ext uri="{28A0092B-C50C-407E-A947-70E740481C1C}">
                <a14:useLocalDpi xmlns:a14="http://schemas.microsoft.com/office/drawing/2010/main" val="0"/>
              </a:ext>
            </a:extLst>
          </a:blip>
          <a:srcRect l="-1563" t="3153" r="1563" b="31771"/>
          <a:stretch/>
        </p:blipFill>
        <p:spPr>
          <a:xfrm>
            <a:off x="7093042" y="1938270"/>
            <a:ext cx="4523702" cy="4629955"/>
          </a:xfrm>
          <a:prstGeom prst="rect">
            <a:avLst/>
          </a:prstGeom>
        </p:spPr>
      </p:pic>
    </p:spTree>
    <p:extLst>
      <p:ext uri="{BB962C8B-B14F-4D97-AF65-F5344CB8AC3E}">
        <p14:creationId xmlns:p14="http://schemas.microsoft.com/office/powerpoint/2010/main" val="23023622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lgn="just">
              <a:buNone/>
            </a:pPr>
            <a:r>
              <a:rPr lang="tr-TR" sz="1800" b="1" dirty="0" smtClean="0"/>
              <a:t>4. </a:t>
            </a:r>
            <a:r>
              <a:rPr lang="tr-TR" sz="2000" b="1" dirty="0" smtClean="0"/>
              <a:t>PAÜ </a:t>
            </a:r>
            <a:r>
              <a:rPr lang="tr-TR" sz="2000" b="1" dirty="0" err="1"/>
              <a:t>Elt</a:t>
            </a:r>
            <a:r>
              <a:rPr lang="tr-TR" sz="2000" b="1" dirty="0"/>
              <a:t>-İngilizce Öğretmenliği </a:t>
            </a:r>
            <a:r>
              <a:rPr lang="tr-TR" sz="2000" dirty="0"/>
              <a:t>adlı </a:t>
            </a:r>
            <a:r>
              <a:rPr lang="tr-TR" sz="2000" b="1" dirty="0" err="1"/>
              <a:t>Instagram</a:t>
            </a:r>
            <a:r>
              <a:rPr lang="tr-TR" sz="2000" b="1" dirty="0"/>
              <a:t> </a:t>
            </a:r>
            <a:r>
              <a:rPr lang="tr-TR" sz="2000" dirty="0"/>
              <a:t>sayfasını takip ederek.</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84</a:t>
            </a:fld>
            <a:endParaRPr lang="tr-T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pic>
        <p:nvPicPr>
          <p:cNvPr id="8" name="Resim 7"/>
          <p:cNvPicPr>
            <a:picLocks noChangeAspect="1"/>
          </p:cNvPicPr>
          <p:nvPr/>
        </p:nvPicPr>
        <p:blipFill rotWithShape="1">
          <a:blip r:embed="rId2" cstate="print">
            <a:extLst>
              <a:ext uri="{28A0092B-C50C-407E-A947-70E740481C1C}">
                <a14:useLocalDpi xmlns:a14="http://schemas.microsoft.com/office/drawing/2010/main" val="0"/>
              </a:ext>
            </a:extLst>
          </a:blip>
          <a:srcRect t="4883"/>
          <a:stretch/>
        </p:blipFill>
        <p:spPr>
          <a:xfrm>
            <a:off x="7742027" y="2053218"/>
            <a:ext cx="3857625" cy="4804781"/>
          </a:xfrm>
          <a:prstGeom prst="rect">
            <a:avLst/>
          </a:prstGeom>
        </p:spPr>
      </p:pic>
    </p:spTree>
    <p:extLst>
      <p:ext uri="{BB962C8B-B14F-4D97-AF65-F5344CB8AC3E}">
        <p14:creationId xmlns:p14="http://schemas.microsoft.com/office/powerpoint/2010/main" val="8338899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AKADEMİK PERSONEL</a:t>
            </a:r>
          </a:p>
        </p:txBody>
      </p:sp>
    </p:spTree>
    <p:extLst>
      <p:ext uri="{BB962C8B-B14F-4D97-AF65-F5344CB8AC3E}">
        <p14:creationId xmlns:p14="http://schemas.microsoft.com/office/powerpoint/2010/main" val="1929932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273725" y="746125"/>
            <a:ext cx="5149679" cy="1200329"/>
          </a:xfrm>
          <a:prstGeom prst="rect">
            <a:avLst/>
          </a:prstGeom>
        </p:spPr>
        <p:txBody>
          <a:bodyPr wrap="square">
            <a:spAutoFit/>
          </a:bodyPr>
          <a:lstStyle/>
          <a:p>
            <a:pPr algn="ctr"/>
            <a:r>
              <a:rPr lang="tr-TR" b="1" dirty="0"/>
              <a:t>Prof. Dr. </a:t>
            </a:r>
            <a:r>
              <a:rPr lang="tr-TR" b="1" dirty="0" smtClean="0"/>
              <a:t>Turan PAKER</a:t>
            </a:r>
            <a:endParaRPr lang="tr-TR" dirty="0"/>
          </a:p>
          <a:p>
            <a:pPr algn="ctr"/>
            <a:r>
              <a:rPr lang="tr-TR" b="1" dirty="0"/>
              <a:t>(Yabancı Diller Eğitimi Bölüm </a:t>
            </a:r>
            <a:r>
              <a:rPr lang="tr-TR" b="1" dirty="0" smtClean="0"/>
              <a:t>Başkanı)</a:t>
            </a:r>
            <a:r>
              <a:rPr lang="tr-TR" b="1" dirty="0"/>
              <a:t> </a:t>
            </a:r>
          </a:p>
          <a:p>
            <a:pPr algn="ctr"/>
            <a:r>
              <a:rPr lang="tr-TR" b="1" dirty="0"/>
              <a:t>(Eğitim Bilimleri Enstitüsü Yabancı Diller Eğitimi Enstitü Anabilim Dalı Başkanı)</a:t>
            </a:r>
            <a:endParaRPr lang="tr-TR" dirty="0"/>
          </a:p>
        </p:txBody>
      </p:sp>
      <p:sp>
        <p:nvSpPr>
          <p:cNvPr id="9" name="Metin kutusu 8"/>
          <p:cNvSpPr txBox="1"/>
          <p:nvPr/>
        </p:nvSpPr>
        <p:spPr>
          <a:xfrm>
            <a:off x="7171472" y="2946770"/>
            <a:ext cx="3744416" cy="923330"/>
          </a:xfrm>
          <a:prstGeom prst="rect">
            <a:avLst/>
          </a:prstGeom>
          <a:noFill/>
        </p:spPr>
        <p:txBody>
          <a:bodyPr wrap="square" rtlCol="0">
            <a:spAutoFit/>
          </a:bodyPr>
          <a:lstStyle/>
          <a:p>
            <a:pPr algn="ctr"/>
            <a:r>
              <a:rPr lang="tr-TR" b="1" dirty="0" smtClean="0"/>
              <a:t>Prof. Dr. Demet YAYLI</a:t>
            </a:r>
          </a:p>
          <a:p>
            <a:pPr algn="ctr"/>
            <a:r>
              <a:rPr lang="tr-TR" b="1" dirty="0"/>
              <a:t>(İngiliz Dili Eğitimi Anabilim Dalı Başkanı)</a:t>
            </a:r>
            <a:r>
              <a:rPr lang="tr-TR" b="1" dirty="0" smtClean="0"/>
              <a:t> </a:t>
            </a:r>
            <a:endParaRPr lang="tr-TR" b="1" dirty="0"/>
          </a:p>
        </p:txBody>
      </p:sp>
      <p:sp>
        <p:nvSpPr>
          <p:cNvPr id="13" name="Dikdörtgen 12"/>
          <p:cNvSpPr/>
          <p:nvPr/>
        </p:nvSpPr>
        <p:spPr>
          <a:xfrm>
            <a:off x="6117268" y="4778060"/>
            <a:ext cx="5676554" cy="1200329"/>
          </a:xfrm>
          <a:prstGeom prst="rect">
            <a:avLst/>
          </a:prstGeom>
        </p:spPr>
        <p:txBody>
          <a:bodyPr wrap="none">
            <a:spAutoFit/>
          </a:bodyPr>
          <a:lstStyle/>
          <a:p>
            <a:pPr algn="ctr"/>
            <a:r>
              <a:rPr lang="tr-TR" b="1" dirty="0" smtClean="0"/>
              <a:t>Prof. </a:t>
            </a:r>
            <a:r>
              <a:rPr lang="tr-TR" b="1" dirty="0"/>
              <a:t>Dr. Recep Şahin ARSLAN</a:t>
            </a:r>
          </a:p>
          <a:p>
            <a:pPr algn="ctr"/>
            <a:r>
              <a:rPr lang="tr-TR" b="1" dirty="0" smtClean="0"/>
              <a:t>(</a:t>
            </a:r>
            <a:r>
              <a:rPr lang="tr-TR" b="1" dirty="0"/>
              <a:t>Yabancı Diller Yüksekokulu Müdürü)</a:t>
            </a:r>
          </a:p>
          <a:p>
            <a:pPr algn="ctr"/>
            <a:r>
              <a:rPr lang="tr-TR" b="1" dirty="0" smtClean="0"/>
              <a:t>(Yurtdışı Eğitimi ve Lisansüstü Eğitim Koordinatörü)</a:t>
            </a:r>
          </a:p>
          <a:p>
            <a:pPr algn="ctr"/>
            <a:endParaRPr lang="tr-TR" b="1" dirty="0"/>
          </a:p>
        </p:txBody>
      </p:sp>
      <p:sp>
        <p:nvSpPr>
          <p:cNvPr id="2" name="Slayt Numarası Yer Tutucusu 1"/>
          <p:cNvSpPr>
            <a:spLocks noGrp="1"/>
          </p:cNvSpPr>
          <p:nvPr>
            <p:ph type="sldNum" sz="quarter" idx="12"/>
          </p:nvPr>
        </p:nvSpPr>
        <p:spPr/>
        <p:txBody>
          <a:bodyPr/>
          <a:lstStyle/>
          <a:p>
            <a:fld id="{F302176B-0E47-46AC-8F43-DAB4B8A37D06}" type="slidenum">
              <a:rPr lang="tr-TR" smtClean="0"/>
              <a:pPr/>
              <a:t>86</a:t>
            </a:fld>
            <a:endParaRPr lang="tr-T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3850" y="2640440"/>
            <a:ext cx="1450104" cy="190688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985" y="4778060"/>
            <a:ext cx="1475232" cy="1770888"/>
          </a:xfrm>
          <a:prstGeom prst="rect">
            <a:avLst/>
          </a:prstGeom>
        </p:spPr>
      </p:pic>
      <p:pic>
        <p:nvPicPr>
          <p:cNvPr id="7" name="Resim 6"/>
          <p:cNvPicPr>
            <a:picLocks noChangeAspect="1"/>
          </p:cNvPicPr>
          <p:nvPr/>
        </p:nvPicPr>
        <p:blipFill rotWithShape="1">
          <a:blip r:embed="rId4"/>
          <a:srcRect l="2096" t="953" r="3837" b="1"/>
          <a:stretch/>
        </p:blipFill>
        <p:spPr>
          <a:xfrm>
            <a:off x="3814985" y="583894"/>
            <a:ext cx="1476260" cy="1825813"/>
          </a:xfrm>
          <a:prstGeom prst="rect">
            <a:avLst/>
          </a:prstGeom>
        </p:spPr>
      </p:pic>
    </p:spTree>
    <p:extLst>
      <p:ext uri="{BB962C8B-B14F-4D97-AF65-F5344CB8AC3E}">
        <p14:creationId xmlns:p14="http://schemas.microsoft.com/office/powerpoint/2010/main" val="27960289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6894938" y="1065623"/>
            <a:ext cx="3899247" cy="923330"/>
          </a:xfrm>
          <a:prstGeom prst="rect">
            <a:avLst/>
          </a:prstGeom>
        </p:spPr>
        <p:txBody>
          <a:bodyPr wrap="square">
            <a:spAutoFit/>
          </a:bodyPr>
          <a:lstStyle/>
          <a:p>
            <a:pPr algn="ctr"/>
            <a:r>
              <a:rPr lang="tr-TR" b="1" dirty="0" smtClean="0"/>
              <a:t>Doç. Dr. </a:t>
            </a:r>
            <a:r>
              <a:rPr lang="tr-TR" b="1" dirty="0"/>
              <a:t>Çağla </a:t>
            </a:r>
            <a:r>
              <a:rPr lang="tr-TR" b="1" dirty="0" smtClean="0"/>
              <a:t>ATMACA</a:t>
            </a:r>
          </a:p>
          <a:p>
            <a:pPr algn="ctr"/>
            <a:r>
              <a:rPr lang="tr-TR" b="1" dirty="0" smtClean="0"/>
              <a:t>(Yabancı Diller Eğitimi Bölüm Başkan Yardımcısı)</a:t>
            </a:r>
            <a:endParaRPr lang="tr-TR" b="1" dirty="0"/>
          </a:p>
        </p:txBody>
      </p:sp>
      <p:sp>
        <p:nvSpPr>
          <p:cNvPr id="3" name="Metin kutusu 2"/>
          <p:cNvSpPr txBox="1"/>
          <p:nvPr/>
        </p:nvSpPr>
        <p:spPr>
          <a:xfrm>
            <a:off x="7012408" y="2883698"/>
            <a:ext cx="3781777" cy="369332"/>
          </a:xfrm>
          <a:prstGeom prst="rect">
            <a:avLst/>
          </a:prstGeom>
          <a:noFill/>
        </p:spPr>
        <p:txBody>
          <a:bodyPr wrap="square" rtlCol="0">
            <a:spAutoFit/>
          </a:bodyPr>
          <a:lstStyle/>
          <a:p>
            <a:pPr algn="ctr"/>
            <a:r>
              <a:rPr lang="tr-TR" b="1" dirty="0"/>
              <a:t>Dr. </a:t>
            </a:r>
            <a:r>
              <a:rPr lang="tr-TR" b="1" dirty="0" err="1"/>
              <a:t>Öğr</a:t>
            </a:r>
            <a:r>
              <a:rPr lang="tr-TR" b="1" dirty="0"/>
              <a:t>. Üyesi Filiz RIZAOĞLU</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87</a:t>
            </a:fld>
            <a:endParaRPr lang="tr-TR"/>
          </a:p>
        </p:txBody>
      </p:sp>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6088" y="962816"/>
            <a:ext cx="1544263" cy="1780900"/>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699" y="2883698"/>
            <a:ext cx="2558516" cy="1407243"/>
          </a:xfrm>
          <a:prstGeom prst="rect">
            <a:avLst/>
          </a:prstGeom>
        </p:spPr>
      </p:pic>
      <p:pic>
        <p:nvPicPr>
          <p:cNvPr id="6" name="Resim 5"/>
          <p:cNvPicPr>
            <a:picLocks noChangeAspect="1"/>
          </p:cNvPicPr>
          <p:nvPr/>
        </p:nvPicPr>
        <p:blipFill>
          <a:blip r:embed="rId4"/>
          <a:stretch>
            <a:fillRect/>
          </a:stretch>
        </p:blipFill>
        <p:spPr>
          <a:xfrm>
            <a:off x="3520825" y="4749121"/>
            <a:ext cx="1359526" cy="1786283"/>
          </a:xfrm>
          <a:prstGeom prst="rect">
            <a:avLst/>
          </a:prstGeom>
        </p:spPr>
      </p:pic>
      <p:sp>
        <p:nvSpPr>
          <p:cNvPr id="7" name="Dikdörtgen 6"/>
          <p:cNvSpPr/>
          <p:nvPr/>
        </p:nvSpPr>
        <p:spPr>
          <a:xfrm>
            <a:off x="5961835" y="4749121"/>
            <a:ext cx="6096000" cy="646331"/>
          </a:xfrm>
          <a:prstGeom prst="rect">
            <a:avLst/>
          </a:prstGeom>
        </p:spPr>
        <p:txBody>
          <a:bodyPr>
            <a:spAutoFit/>
          </a:bodyPr>
          <a:lstStyle/>
          <a:p>
            <a:pPr algn="ctr"/>
            <a:r>
              <a:rPr lang="tr-TR" b="1" dirty="0"/>
              <a:t>Dr. </a:t>
            </a:r>
            <a:r>
              <a:rPr lang="tr-TR" b="1" dirty="0" err="1"/>
              <a:t>Öğr</a:t>
            </a:r>
            <a:r>
              <a:rPr lang="tr-TR" b="1" dirty="0"/>
              <a:t>. Üyesi Pınar KARAHAN</a:t>
            </a:r>
          </a:p>
          <a:p>
            <a:pPr algn="ctr"/>
            <a:r>
              <a:rPr lang="tr-TR" b="1" dirty="0"/>
              <a:t>(Bölüm Farabi Koordinatörü)</a:t>
            </a:r>
            <a:endParaRPr lang="tr-TR" dirty="0"/>
          </a:p>
        </p:txBody>
      </p:sp>
    </p:spTree>
    <p:extLst>
      <p:ext uri="{BB962C8B-B14F-4D97-AF65-F5344CB8AC3E}">
        <p14:creationId xmlns:p14="http://schemas.microsoft.com/office/powerpoint/2010/main" val="19375533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7089777" y="4748378"/>
            <a:ext cx="4507606" cy="1200329"/>
          </a:xfrm>
          <a:prstGeom prst="rect">
            <a:avLst/>
          </a:prstGeom>
        </p:spPr>
        <p:txBody>
          <a:bodyPr wrap="square">
            <a:spAutoFit/>
          </a:bodyPr>
          <a:lstStyle/>
          <a:p>
            <a:pPr algn="ctr"/>
            <a:r>
              <a:rPr lang="tr-TR" b="1" dirty="0" err="1"/>
              <a:t>Öğr</a:t>
            </a:r>
            <a:r>
              <a:rPr lang="tr-TR" b="1" dirty="0"/>
              <a:t>. Gör. Ramazan Alparslan </a:t>
            </a:r>
            <a:r>
              <a:rPr lang="tr-TR" b="1" dirty="0" smtClean="0"/>
              <a:t>GÖKÇEN</a:t>
            </a:r>
          </a:p>
          <a:p>
            <a:pPr algn="ctr"/>
            <a:r>
              <a:rPr lang="tr-TR" b="1" dirty="0"/>
              <a:t>(Uluslararası İlişkiler Bölüm Koordinatörü)</a:t>
            </a:r>
            <a:endParaRPr lang="tr-TR" dirty="0"/>
          </a:p>
          <a:p>
            <a:endParaRPr lang="tr-TR" b="1" dirty="0"/>
          </a:p>
        </p:txBody>
      </p:sp>
      <p:sp>
        <p:nvSpPr>
          <p:cNvPr id="2" name="Dikdörtgen 1"/>
          <p:cNvSpPr/>
          <p:nvPr/>
        </p:nvSpPr>
        <p:spPr>
          <a:xfrm>
            <a:off x="7413911" y="3078047"/>
            <a:ext cx="2698175" cy="369332"/>
          </a:xfrm>
          <a:prstGeom prst="rect">
            <a:avLst/>
          </a:prstGeom>
        </p:spPr>
        <p:txBody>
          <a:bodyPr wrap="none">
            <a:spAutoFit/>
          </a:bodyPr>
          <a:lstStyle/>
          <a:p>
            <a:pPr algn="ctr"/>
            <a:r>
              <a:rPr lang="tr-TR" b="1" dirty="0"/>
              <a:t> </a:t>
            </a:r>
            <a:r>
              <a:rPr lang="tr-TR" b="1" dirty="0" err="1"/>
              <a:t>Öğr</a:t>
            </a:r>
            <a:r>
              <a:rPr lang="tr-TR" b="1" dirty="0"/>
              <a:t>. Gör. Banu ALFAR</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88</a:t>
            </a:fld>
            <a:endParaRPr lang="tr-T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4692" y="4913522"/>
            <a:ext cx="1844258" cy="1720055"/>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692" y="2645048"/>
            <a:ext cx="1829273" cy="1829273"/>
          </a:xfrm>
          <a:prstGeom prst="rect">
            <a:avLst/>
          </a:prstGeom>
        </p:spPr>
      </p:pic>
      <p:pic>
        <p:nvPicPr>
          <p:cNvPr id="3" name="Resim 2"/>
          <p:cNvPicPr>
            <a:picLocks noChangeAspect="1"/>
          </p:cNvPicPr>
          <p:nvPr/>
        </p:nvPicPr>
        <p:blipFill>
          <a:blip r:embed="rId4"/>
          <a:stretch>
            <a:fillRect/>
          </a:stretch>
        </p:blipFill>
        <p:spPr>
          <a:xfrm>
            <a:off x="3656816" y="616077"/>
            <a:ext cx="1887149" cy="1759662"/>
          </a:xfrm>
          <a:prstGeom prst="rect">
            <a:avLst/>
          </a:prstGeom>
        </p:spPr>
      </p:pic>
      <p:sp>
        <p:nvSpPr>
          <p:cNvPr id="8" name="Dikdörtgen 7"/>
          <p:cNvSpPr/>
          <p:nvPr/>
        </p:nvSpPr>
        <p:spPr>
          <a:xfrm>
            <a:off x="5706860" y="1135811"/>
            <a:ext cx="6112279" cy="923330"/>
          </a:xfrm>
          <a:prstGeom prst="rect">
            <a:avLst/>
          </a:prstGeom>
        </p:spPr>
        <p:txBody>
          <a:bodyPr wrap="square">
            <a:spAutoFit/>
          </a:bodyPr>
          <a:lstStyle/>
          <a:p>
            <a:pPr algn="ctr"/>
            <a:r>
              <a:rPr lang="tr-TR" b="1" dirty="0"/>
              <a:t>Dr. </a:t>
            </a:r>
            <a:r>
              <a:rPr lang="tr-TR" b="1" dirty="0" err="1"/>
              <a:t>Öğr</a:t>
            </a:r>
            <a:r>
              <a:rPr lang="tr-TR" b="1" dirty="0"/>
              <a:t>. Üyesi Devrim </a:t>
            </a:r>
            <a:r>
              <a:rPr lang="tr-TR" b="1" dirty="0" smtClean="0"/>
              <a:t>HÖL</a:t>
            </a:r>
            <a:endParaRPr lang="tr-TR" dirty="0"/>
          </a:p>
          <a:p>
            <a:pPr algn="ctr"/>
            <a:r>
              <a:rPr lang="tr-TR" b="1" dirty="0" smtClean="0"/>
              <a:t>(Sürekli Eğitim Uygulama ve Araştırma Merkezi Müdür Yardımcısı</a:t>
            </a:r>
          </a:p>
        </p:txBody>
      </p:sp>
    </p:spTree>
    <p:extLst>
      <p:ext uri="{BB962C8B-B14F-4D97-AF65-F5344CB8AC3E}">
        <p14:creationId xmlns:p14="http://schemas.microsoft.com/office/powerpoint/2010/main" val="19663983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86296" y="1134317"/>
            <a:ext cx="5198859" cy="646331"/>
          </a:xfrm>
          <a:prstGeom prst="rect">
            <a:avLst/>
          </a:prstGeom>
        </p:spPr>
        <p:txBody>
          <a:bodyPr wrap="none">
            <a:spAutoFit/>
          </a:bodyPr>
          <a:lstStyle/>
          <a:p>
            <a:pPr algn="ctr"/>
            <a:r>
              <a:rPr lang="tr-TR" b="1" dirty="0"/>
              <a:t>Arş. Gör</a:t>
            </a:r>
            <a:r>
              <a:rPr lang="tr-TR" b="1" dirty="0" smtClean="0"/>
              <a:t>. Dr. </a:t>
            </a:r>
            <a:r>
              <a:rPr lang="tr-TR" b="1" dirty="0"/>
              <a:t>Sibel KAHRAMAN </a:t>
            </a:r>
            <a:r>
              <a:rPr lang="tr-TR" b="1" dirty="0" smtClean="0"/>
              <a:t>ÖZKURT</a:t>
            </a:r>
          </a:p>
          <a:p>
            <a:pPr algn="ctr"/>
            <a:r>
              <a:rPr lang="tr-TR" b="1" dirty="0" smtClean="0"/>
              <a:t>Öğretmenlik Uygulaması Bölüm Koordinatörü</a:t>
            </a:r>
            <a:endParaRPr lang="tr-TR" b="1"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89</a:t>
            </a:fld>
            <a:endParaRPr lang="tr-T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2950" y="1118207"/>
            <a:ext cx="1433946" cy="1797421"/>
          </a:xfrm>
          <a:prstGeom prst="rect">
            <a:avLst/>
          </a:prstGeom>
        </p:spPr>
      </p:pic>
      <p:pic>
        <p:nvPicPr>
          <p:cNvPr id="6" name="Resim 5"/>
          <p:cNvPicPr>
            <a:picLocks noChangeAspect="1"/>
          </p:cNvPicPr>
          <p:nvPr/>
        </p:nvPicPr>
        <p:blipFill>
          <a:blip r:embed="rId3"/>
          <a:stretch>
            <a:fillRect/>
          </a:stretch>
        </p:blipFill>
        <p:spPr>
          <a:xfrm>
            <a:off x="4052021" y="4054207"/>
            <a:ext cx="1792735" cy="1728508"/>
          </a:xfrm>
          <a:prstGeom prst="rect">
            <a:avLst/>
          </a:prstGeom>
        </p:spPr>
      </p:pic>
      <p:sp>
        <p:nvSpPr>
          <p:cNvPr id="7" name="Dikdörtgen 6"/>
          <p:cNvSpPr/>
          <p:nvPr/>
        </p:nvSpPr>
        <p:spPr>
          <a:xfrm>
            <a:off x="6399867" y="4684693"/>
            <a:ext cx="6096000" cy="646331"/>
          </a:xfrm>
          <a:prstGeom prst="rect">
            <a:avLst/>
          </a:prstGeom>
        </p:spPr>
        <p:txBody>
          <a:bodyPr>
            <a:spAutoFit/>
          </a:bodyPr>
          <a:lstStyle/>
          <a:p>
            <a:r>
              <a:rPr lang="tr-TR" b="1" dirty="0"/>
              <a:t>Arş. Gör</a:t>
            </a:r>
            <a:r>
              <a:rPr lang="tr-TR" b="1" dirty="0" smtClean="0"/>
              <a:t>. Dr. </a:t>
            </a:r>
            <a:r>
              <a:rPr lang="tr-TR" b="1" dirty="0" err="1" smtClean="0"/>
              <a:t>Aslıcan</a:t>
            </a:r>
            <a:r>
              <a:rPr lang="tr-TR" b="1" dirty="0" smtClean="0"/>
              <a:t> </a:t>
            </a:r>
            <a:r>
              <a:rPr lang="tr-TR" b="1" dirty="0"/>
              <a:t>ÇOPUR BİLGİ</a:t>
            </a:r>
          </a:p>
          <a:p>
            <a:r>
              <a:rPr lang="tr-TR" b="1" dirty="0"/>
              <a:t>(Alman Dili Eğitimi Anabilim Dalı)</a:t>
            </a:r>
          </a:p>
        </p:txBody>
      </p:sp>
    </p:spTree>
    <p:extLst>
      <p:ext uri="{BB962C8B-B14F-4D97-AF65-F5344CB8AC3E}">
        <p14:creationId xmlns:p14="http://schemas.microsoft.com/office/powerpoint/2010/main" val="1476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Fizik Tedavi ve Rehabilitasyon Yüksekokulu</a:t>
            </a:r>
          </a:p>
          <a:p>
            <a:pPr marL="0" indent="0" algn="r">
              <a:lnSpc>
                <a:spcPct val="150000"/>
              </a:lnSpc>
              <a:buNone/>
            </a:pPr>
            <a:r>
              <a:rPr lang="tr-TR" sz="2000" dirty="0"/>
              <a:t>Uygulamalı Bilimler Yüksekokulu</a:t>
            </a:r>
          </a:p>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6801833" y="1482465"/>
            <a:ext cx="4507606" cy="369332"/>
          </a:xfrm>
          <a:prstGeom prst="rect">
            <a:avLst/>
          </a:prstGeom>
        </p:spPr>
        <p:txBody>
          <a:bodyPr wrap="square">
            <a:spAutoFit/>
          </a:bodyPr>
          <a:lstStyle/>
          <a:p>
            <a:r>
              <a:rPr lang="tr-TR" b="1" dirty="0"/>
              <a:t>Arş. Gör. Gamze YALÇIN</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90</a:t>
            </a:fld>
            <a:endParaRPr lang="tr-TR"/>
          </a:p>
        </p:txBody>
      </p:sp>
      <p:sp>
        <p:nvSpPr>
          <p:cNvPr id="7" name="Dikdörtgen 6"/>
          <p:cNvSpPr/>
          <p:nvPr/>
        </p:nvSpPr>
        <p:spPr>
          <a:xfrm>
            <a:off x="6801833" y="4567184"/>
            <a:ext cx="6096000" cy="369332"/>
          </a:xfrm>
          <a:prstGeom prst="rect">
            <a:avLst/>
          </a:prstGeom>
        </p:spPr>
        <p:txBody>
          <a:bodyPr>
            <a:spAutoFit/>
          </a:bodyPr>
          <a:lstStyle/>
          <a:p>
            <a:r>
              <a:rPr lang="tr-TR" b="1" dirty="0"/>
              <a:t>Arş. Gör. </a:t>
            </a:r>
            <a:r>
              <a:rPr lang="tr-TR" b="1" dirty="0" smtClean="0"/>
              <a:t>İnci DEMİR</a:t>
            </a:r>
            <a:endParaRPr lang="tr-TR" b="1" dirty="0"/>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9967" y="876300"/>
            <a:ext cx="1322024" cy="2350265"/>
          </a:xfrm>
          <a:prstGeom prst="rect">
            <a:avLst/>
          </a:prstGeom>
        </p:spPr>
      </p:pic>
      <p:sp>
        <p:nvSpPr>
          <p:cNvPr id="10" name="AutoShape 2" descr="data:image/png;base64,iVBORw0KGgoAAAANSUhEUgAAAJwAAADOCAYAAADL/muxAAAgAElEQVR4AbS95XtcV7b167/g3vee7g6Y2RZziaWqEjPLzIwyU+zYcRyTGKrEZMsMMjMzsyRjHLKT2LGTdJ/zedxnzF2raktW0t3nnPfDeObae5ccJ/k9Y8Jau9Tl7revoOk17n33A+599/0Huv/9D3jwwys8+EHFV2h5pan11Wu0vH6NR69f4+ErTdr6FR6+ohz32t93PHfc52e1n3nEP/fVa7S+/tEmrl+j7ccf7VLXj3/6CXo9+flnPPn5jaaf3uPpz53rydtf8fjNexHXVNvP79H28y94/OaNqO3nn+3rJ2/fglLPGJ+8fSc/p/38b3j2yz9Ez9/9J5RevP8vfKBf/wvPdXr2/j9B6e/Z17/9jue//Y5nv/6m6f1vePr+V03vfsXTd7/iyS/v8eRdez395T2evn1v/zs+ffub/Ls+ffs7nrz5Ox7/rMW2N39H65vf2+nRT7+i5effwPjwx/cSH7x+h3uv3uL+619w74c3uPPtT5q++RG3vn6N6y9+wNVn3+HK029x5fF3uNz2LW69/AFtb97b1eXON9/h9ktNXN/99nvc+cYmrr/9HncFxFe4/72me9+/wqPvX9v18IfXeNBOP7a7vv/Da/vP8nMPX/G5JvVMu3b8OQ9tf37LDz+i5fsfIfGHn9D6qr3aXv8MvbTn6t4btL1+g8c/vsGTn37Bk5/e2vX4p7do/ekNWn56g1a1/vENWkQ/49FrpZ/Q8uPP9vvamteaHJ+zff7VL2h5/a5Ttf74HhSfP3z1Cx68emvX/R/eoDPd+57/U1/j7nevJd759hVufv09brz4rp2uPXuJq09fQkWurzx5gSuPX+By23NcbnuBS21cv8Dlx1/jYusLXGx5jguPnuNCywuce/QMZx48sev0/cc4da8NJ++2ik7cacGxWw9x5MYDHL5+X3To2l0cuHIL+y9r2nfpJpov3sDeC9ex9/wN7Dl7HWfut6Hl51/Q9vadqMultqe41PoUWnyGS63Uc4kXW55C9EiL2jPtM5cfPcOVFk2X5WfUzz7DxRbqKS48emKTfq3dO//wCS4+4n1NXGvX2vOLD5/g0sMnuPzoqV28puSfq//n2z6j/j4qXm19jsuPnuBq69MOeobLLU9wseUJLrU+wWX5b8Drx3LN+/a/z0P179A+8vkl+fd0/Bz/rEstz0WXW1+0W/NaL/mf3fIMF2y62Poc1Hn+d7CtL7Y+w/lHT3D2wROce/hUItfUmXtt7XT6XitO3aVaJJ7WwaJB04bjt1tx/HYLTtxpAwE6fueRFm8/wvHbjwQoQqXpAY7efIAjN+6LDl+/J5AdvPoAB6/cB+P+q3ex9+pN7L1yE81XbkEBt+/SDTRfuIm9Z6/j7IM2tP78Dm1vNHXZdPAoqM0Hj2HzwePYfPCExKZDJ9B06CS2HDqJrUdOY+uRU9h29DS2Hzsj2nHsFHYcO4Odx89ix/Gz2Hn8HHae0LTr5Hk4dAG7T12wX2tr7d7eM5dA7Tl9AXvPXsDeM5ex97R2r/nsZew7exn7z13FgfNXceDCZRy4cAUHL1zFoYvXcejiDbsOX7qBI5dv4uiVW+107OptHL92Gyeu3xGdvHEX1Kmb9ySeuHEXJ246dPzmPRzn9a17OHn7oaZbD3CSuv0Qp+480nT7IU7fbcGZe604e79FdObeI5y514Jz9x+Lzj94AqWLj56BuvDwqdxjJHAOsLQ14SNwF2zPGCnCpoA7c/8xzj58CkYR4bO5ER3p1F2qVXOne604cVfT8butOH6HasGJu21yn+uT97gmhA4RymO3qEc4coOuZnO2Gw9w8PpD7L9yH/uv3MO+q3fQfPU29l69LXHfpVtovngTB67cwf5Lt8XlTt9vRYsA9yva3vyKLpXbdqFy+25U79yLuj37Ub/3gCbbunHfIVCb9x/G5gNH0HTwKJoOHsGWw4ew5dBRbD18EtsI45GT2HGUEGraefw0dp04g13HNe04dhoU7+88TlBPY/fJ89hz8jx2nzyDPadPY+/pc9hz6hz2njqH5tPnsff0eTSfuSDad+4s9p07h/3nLuHAeYJ3BYcuEr6rOHzpmk3XcfTKjXY6dpUg3gQj4dMAJIQ68f6N2zh24zaO37wjOnGL4GniPa5P3iaI1H2cvvtAdObeQ1Cn72o6e68NFMEjWH+oDs6m4CN0ku5aXwhsBO78I4L4TIOOTvfwKZjyKKZBRoIjwNHZ7rXJPX1K1KdGPVy8rz6n7mtO2CrQOYB7iEPX7uPA9fvYd+0u9l11qPnKHVD7Lt1G80U63W3su3QHey/exJmHbWh58w6tPxO439ClfNs2VGzfjqqdO1Gzezdq9+wR1e3dC6ph3z40NO9D4/79ok37D4DafPCgBt6hE9hy6Di2HDqGrYePY9uRE/a4/ehJbD96QrTj2EnoxfvKIXceP4WdJ05g18mT2H3qlIgAcs1INZ89g+azZ20AXsS+sxew7yzjRRw4fwkHL1zGoYsOCB0wakAeveKA8cjl66B478jla1q8eh2Hr17HkWs3dLqJI9du4sj1mzh6/ZYASShP3LqDk7cJoAbhqTsOAE/faRHgFHR68Oh4dgDpeALXh07XETjldHroOqu3FHCMqgbT31P3BVBbbaZA1EcFHOPRm4/sOnz9AQ7eeCDQ7b92zx6br95F8+Xb2H/ZAR3B23vhBs4+eozWN+8dwJU1bUb5ti2o3EHwNFXuIIA7UL1rJ2r37ELtnt2o27tHVN+8F5QG4gE0NB9GQ/MRbNqvafMBOuAx0ZaDBFHT1sME0aFtOmfcduQ4th09im1Hj2DH8WOinSeOYfuxo9h54jh2nTyB3acI42lxwD2nzoPay1QsIniXsP8cU/CHOnjhGg5ddIhp2SHt/sGL13DgkqZDl2/g4OXrosNXb0o8dIUg3rLr2A064V0wDdPxTt5m2n2AU7cfgdBRZ+62ivRptiNwWgqlq+nBeyEup0BTsTPg9EApx1Oup3+m1vyMglG/JnB6h2NKJWx6+I7cfCTAEToFHp1OD5xAd5kOd7tz4Eoa62DdsklT02ZYm7bA2tQkqti6FVU7tqN6xw7U0AFtqt21C3W796JudzNqd+1F7c5m1O3aj/rd+9Gw5yAa9tq05yAa9x7CpubDaGw+hM37joia9h/FlgOE8giaDjFNH8Hmg4fQdOAAthw8iG2HD9u1/cgRiI4eF4cUN7Sl5V0nzoLaefKCaPfpi9hz+hL2nLqIvaeVzosLNp+5CCXCqRfTtAKWkSlbS9tM2ddAGBkPX7ouIowEkQAevc40rNV9rP1O3HRAp4DTp1m7y9kcjsAp6FQNR7DYOSrQ9FGge/RM0qpKrcq5lOvpQVKgKQdTn9V/Rj1TUWsqVJPBRkMTATx086EdOqZXOh1lT7FX7kp6bWZ6vXAT51qeovUtHe6djJy6FNXXoLih1qY6lDY22mXZTAA1+Mq3bIFS5bZtqNy2XVS1fQeqtu9E9Y7dopqde1C7q700OPeifs8+AZWxYe9+LVUf0FI10/emffuwqXmfxM379wuAjLzfdOgQth45jC2HD2PrkaPYduQYth89rukYmxnqlK0+PCP1ImtKArr71BnsPnkau06ybjyDPadsOn0We08zTZ9D81nWi+faXe87dwH7z13AvnMXbbXjZRw4fxkHLl3BwcvXRIeuXMPhqzdwVNIua8H7At3JWw/tLqeAU1EcTzrPJwLbfwc4jjEoQqfUGXAESzmegoyf5z0CRgAVaFpkB8t7j0VcE7hjN1tw7HYrDt96hIM66JTb2YGz1Xb7r9yVxuF86zOthnujjUa65FZVIL+mCoV11Sisq0VhbR0Ka2tRWFOLkoYGuxSIZZs2aRBu2Qzrls0o39oEOiGlB7KKdWEH0SkdbrkLtbt3omYPtQM1u3eifs8e1O2mdsu6sbkZDXupvWho3oPG/XtFmw7ux6aDWh3JWnLLwSPYeugItkkTcxRbDisdkTTN1EypdG2/PnFcUvbOk6wfT4CRqXuXpO+T2HP6FPacYQ1JKB0O2Xz+EvZduIIDl67adA0Hr2iud/TaXRy7fk/AU9Cp9KqAo/Ode/AY5x5yxPG4ncPR5fSO1nGtHE4Bp6KCTh8VaHoQ1ZpRuZ+KTKkn77aHTe92BO7I7RaBjk6n3E4aiQ5NBIFjWlXAcSzy+O17dFlfXooNFWXIqy5HfnUF8qorkF9dKRAW1dWBIoCyrieEdShprEfZ5gZNTYyNsGzeBEuTJqZlwucAcSvK5d5WVLBe3KbFim1NEG3fgupd21C1YxuqmcJ3bkfNrh0CZN3uXajbQ+20q37vbjTs3Y3GZrpiMzY3a2ra1yzXjfubsenAPmw+uB9Nhw52rsMHseUQO+1D2HbksE1HsP2oJkc9SVBPYdeJc1pXfeo8dp25gN1nLmIvU/H5K9jPFMyOmSmX4xkZx9zB8RtailXgKeA0h3sMziLPcozCEYqMQ9RcThuHdISN1wSOUCnQVNSDxDXvKydTzqbSKZ+re8rlFHSMJ+5w2KtFupseuqN32kOnT6tMrapjVcBdaHsuDseRyOO3v6HLOmsR1lmLsb68BBsqSrGhshQbK0uRW2VBXlUV8qurJRbU0gGrwBRcVF8N1n5KKiXzunQT1Sgq27wJdm3apEG5pRGWpkZYtjTaa8fyrZsFPMbK7U2iqh1bULl9C6p2so7cipqd2zTt2o66ndtRb1PD7p1o3LMTjPW7dqCe6+bdaNxHIBn3oWFfs6hxXzOUeE+la336Zh1JbT54wA7qlsNHpPtmBy5jnxOnsePkGew6dRZ71djmDNMvu+UrMqKR8czV2+J2+rqObkfgCJ++maDbae72TxyOczlbOu0Ylbsp+PTX+rUeOIKnh01ba7sLhJHwKeAYFXB6p2NaVbWcqucOXL0n87hLT75GK7cM3/yGx29/R5e1liIoEbr2InwW5FZZNeerofNp0lIwIawWCFUkfCWNDmkAEs5agVE5Y+kmh0sKgE0OAK1b2Tk3gQAqGOmEBK+Cbrh9K2p0qt2xTSAkiLW7mJ532N2wYfceNO7Zi8Y9e9Cwe3d7MVXvZW2p1Y+Sum332JUTysb92kho04EDoFhLbj/K+vGoRP04Z+/pM9KgEDwZ0Vy+gcNX74BptmNtp9Ksgk6lVofTde5y5+lyOug6XhNCBRzXfK6u9dAph2NUz/XwOdYEkvXeYxy/04Zjd9tw9G6bPbWypmNqpdMRPLU+cIXbXndw6ckLtP3Cvd6/a3O4NaUFoAgdnW6dpcgOnVqL2zHl6oArqKkExXsFtaoGVABWobiBbshYbVMVShtr7K5YImBqLkn49AAqKK06CBV44oJbm1ClU/W2JjuA1TuYmreieqemuu07UL9zJxp27ZJYv2MnlNh11zJl7979gfSjIMKnxkF0yKb9+7GNTQzrx0MHsfXoYew4fhS7TpzA7pPnpN6T8cyFazjAHZHLt3Ckg9txfEJJJ8ttqvttUtMROLWzoKI+tSrALnAw3PpCgNID2NH11DMFmIJLDx/XCjD1Occ1YWO9p0FH4CjlcAROQadGJZJmr2rAXXn20g6cONxXJbmg1pbmYb2lEOstRdhgKcZGa4kot7wUeRVlyK3QYkGVFVRhpRYLaspBFdVUoLi2UlRYVymwMSqV1FWitLYKJXVVKK2vRmlDDcoaamTNaGms/UDlm+uhZN1cj4qmBlRsaZRYuaURVVs32VW9bTM61xaBsW7Hdom127dBiXCKmK53sW5k/ei4V7trO2p3q1pSa2TY2Nidj131Aa1O5M4LZ4naDstZmROq0Qu35Lj9dviKI8WyrlO1nUCnA451ml564DquFYAKIMaO0PFa/7yztQMwh+Np9Z0DNrqcbIvZOtejt1vagafcTdIqdyOu3cbVZ1/j8dt3eCw13K/osrY4F0rrSwuwvrQQG8qKkGstQZ61BLmWElnzOr+iTFN5KQrKtXWnwNVWoKC2wg4boSuuqUBJdQVKCZxOZXXVKKvXZGmogbWxVlODLdqu1bOKzfWoInSb61HZ1ICqpgZUb92Emq2bUL2lUdbqmvdqtjShWqearVugVL1tC0S8p9bbNEAJJdN27fatqN5OCHegducu1O7cqbnhHkcnrdWA+7UZ4pFj2CYzQ7odxy/nsO/MBW2cclGDTqVYAmcfFN9rFZdjaqWz/bvAKfCUo6mo0qp63hE+BaeCUDkgAewMOOV0bCYUcHQ7wqbcjk637/pd7LvuAK71zVtQXdbmbwC1rmADNhTlY0NxATaWFCKvtFiUX1YCqsBaiqIKCwrLy1BgcQCnpVsrCqs1l6PTETa76HY64Cy1VRDVVMHSQdbaaljrbKqtRnl9jV0V9bWobKgTVW2qB1W9qQHVmxtQs7kRtVs2oaapUdb2uJnXm+2qbWqCaEsTaikbfIz1O7a31/btqNu+DQ072KTYht67dmngbd+Bmm3bpR7ctGcvmpqbsXX/fmzh7JBd8eFDtjR7Ug437GGa5bD5/DXsv3AdBy/dbOd2kl7vtoAnPpha1ekQBV1HV9NfK5A6iwom/TOmYXW/s0jgCJsC7+xD1oTPJKUSNiU2EMfutOHIHW02pweO6/037mH/9Tuaw/3yDq1yWuQ9gVsPisCtK8wVbSzOx8biAuSWFCCvtAj5ZUUosJSgkM5mKUZ+WbHmcMrlqsoFOEInorsRPJVqbe5Gh7PUVNpE4LS1tbYKSrxXxs/VVso9XvNZeV01KuprUFGvxcqGWlQ11qF6Uz1qNjWgVonwbW5EXdMmUW3TJtQ2bQZjTVMTapq2oK5pCxq2bJVYUd+A4opKrM0rwOdfrcWKL7/CZ6u/xGdfrMLna77E2tyNKKysQFFNNdaVluCLvFys3piLAqsVlY2bUFpTi6KqahRWVqG8cRMqt27FpuZmqfF2yD6ydlhhzynbaZhzV7D/0nUcunJLajvO7NjF8jSKdgKlTRuVPFRD4fZdqx5C7rmqWk6iraHQA9Zxra/79M8In3K59ms2Hc9x+j7rvKc49eApTt5/ghP3Hgtw7Fopzd3ochS3vu7h4LU7uPqUKfUXSavP3v2OLl8VbAC1tnAj1hblYl1xLjaU5mNDST42lhVgY2kBci1FyLMWIddSqK3luhR51lIUVlhQVFWOIjqcTeJ21eX2NErQ7KqpRAmhqq1CWS1jBSx1laKyugqIaitQWlsustRXgrLWV8Fik5Wplym3oRYVjfWotknAswFH6KiqzQ2SaiW9bqWzbUFNYyOKSsuwfOUqTJs5C6PHjUfW0GHIGDIUGdlDkJqZibTMDGRkZyEtKxNJGemIz0hHZFIiopKTkJyZidETJmDspEkYNXEShk/QNGlWDnKWLMWyL7/CusIiVG/bia1HjmPXidPYfeIsdp+wQXfhGvZfvCFOd+TqHRmdnNRtiZ3mHqzUdNpwWA+Z3t0utdkOUvIwpe10iR6if2et3I4/0xG4sw8dwJ188BQn7j/B8XuPBbT2wLFLva+J5+iu38P159/g8Ruekn6LZ+9+Q5c1hRtAfVW0UWq59SX5WF+aj/UleRIFMsJmLcKGMg0+rqWmo+NVEjgriio1FVeVQ0kgswFGyES1lSipZQNRidK6SpRJM0HAKlBSY0VpnWNdpmBrqILFrkpYG2tQzj1gitDV1aCqoU7AU9AxMuVWEritm1C7vQnW+hqsL8jFoqWLMXr0KGQPyUJaehoyMtORnpGO1LRUpKSmyL345CRExsYgPMKMYGM4gk1mhEVGwhwbi+jERMQkJSEqIQHRiUmIT0lHYlomElIzkJo1FNkjRmP4mPGYOCsHC1Z9gaKaWmw7cBjNxy+g+fRl7OG5v7NXJL2ykSB0HJuomu4UN/951s62C6FqOsKmTpJ0Ftu5XUf3+yfXejgVfJrjaSn1DN3t/lN0BpyMSmQgrLkbHe7wTR7gvI8bL77Fk7e/iAS4dg5XuBHrinKxvjhPRJfLLStEnqVIItfadTHyLCWSVsXh6HLWMhSVl6GkworSynJRWVUFSmwAltZU4kNVoLSm3KFqqzge75VUW8X1uKYD0uEcctR3FQ21qGR9V18jkeARNkrWTY2oaKzDVwW5mD53FoaNHILMrDRkZKQgKysNWdnpSE9PQWpqEtLSk5GSkoi4eBto4WEINYXDSNCiYmCOjkFkbBwi4uJgiokR+GITk5GQki7iOiouEbGJKUhJz0LG8JHIGDUao6dOxewly7CusAKb9hxB86lL2H3qooC3/yJPpXBsokEnQ+I7j3Baajlt2+v/NnAX275uN2JR4GoQvgAdTtVxBI6iwympUcmxuy04eueR6Mgt7cSwAu7pL79oDvdV4TpQa4vWY10RgdNgI3SSTm3AKejyrcWgeF1QTuhKUVRZhsIKplc2FmUorrIIMIRGkw4qPWC2tfoc0yulICRoXOvTLqErr6tChU1VDXS3Gvt1ZWMtqjfVoXZTHep4KMFSjEXLFmHk2JHIyEpFeloShmSni7Kz0pGZSfh4PwVJSfGIjDQjLDwUIcZwhJqM4nCmmGgYo6PtkNHpKEJHt4tPTUVcSgpik5MRGZeIUHMUwiNjEJ2QjOTMbHG8YWPGI3vcFExbsAxl9U3YJyebL2MPa7rL2qxOulfWdDxdzBPF97X5nNa5Ora/eJSJ7ydQ6kwd06u6p+LFNqZadezpBQhWZ7r0+KXc17ucWp97xCZDg+40m4eHmphWKQds2rF17seq4+rHbz3Eza+/w5Nf3sEO3JrCdaDWFq/HupKNWjqVlJovKXQj6zarVsPlEbTyYrnmvYLKUhRWlaGoiiOSEhRWlqKo2oJikVVSZImtFmP8I0kaZSq1Sf2MSrcqtUot11CF8vrOgSN4lQ01qNtcj5q6aqxZsxrTp0/F8OFDkZ6RJk6WlZmC7Kw0ELbszAwBLTUlCfFxMTCZwhEeHgqjkc5mRJjZJMAZo6IQblNoRAQCw8MRYjYLhHS7yPh4cTuuo+KTYI6JR4gpEkHhZoSaIhEZmyApN33EGAwbPxmTZs/FupJK7Dx2Dgf50sm5K9LBckAs0LGJoMvZu1ZVy/H4uXZ2TkGloh5C/T07cH8AGwH8V4A73/K1OB2BUy73z4F70AlwBWvF4dYVbxCHW88OtdTWLNhTaJE4mrhbOedzxcgvL9EcrYo1nEWDrcrSibtpLqdcq7OonE1FNgzidLaGoryx2p5OyxvYpVaLo1XWV6OdbG5Xai3FypUrMGHcGGRmpCEtNRnpaanIzEhFVqamzIwUgS05KQEx0ZEwGcMENLPZCCrcBluYyYgQk0mAI2QBYWGiYJNJoFMgKgc0RsWCossFhBoFOgHPHIWYpFSkDhmOYWPGYdTkmVi0aiNqdh7A/vPX0Hxe25VgTXeUm/58p8I2KlG1nNr26gwuBZk+8nN8Q0ve0mrTxiEXWx2AMXXqgVOpVEWVUgnbhdaX4nR64PSp9ZjsufK0Cc/OPcLxW49w4vYj3Hr5fXuHk1RK2AS4DVhfnIuNZexQ823jEI5BCm1rjkeKUSSDX6ZTjkpKUFxpQWl1uaikSqVRqwZfle1Zh1RaVqOlT3u0pVOVPq0yFqnU0mc9azZbKq2vBp8RNJVKmWKrG2tR01iHgsI8zJk9A6NHDEVmajIyUhKRnpyIrLQUZNmAI2wpyfFITIxDtMAWCqMpHOYIMyIizTAzrZrNCAoLQ1BoKIKNRgQZjfALDoZPYCAMISHwDw21g8dnBJBpls7GdErogo0RIkNwGChCyJSblJ6FrFHjkTF6MsbOmIfcino0n+UZu1s4yHEJT5vc5ClivrjjaCDab/A7TgkTsitPXtrhUtARNN6/8vglLj95iQtMsY9f4NKTl3ZX06dYBSDvETYNvJcCW0eHU+DZ6zi+oMPtOtv5uhO3+fZYC25/8wOevnuPZ6Lf0IXArS3egPUlG7GhlCORXGwoy8PGsjwBrdBSjIKyIuSXFkrkdTG3u5hercXich/WbDboaqworrbaazK9uwlY9dpYRDmbitIk1FaivLYSFZzB2aKCTK7rqhzu1lgjwG3M34icmdMxIjsDqYlxSE9OQFZaMjJTkyRmiaslITkpDrExkYiIMEkaZSo1mU0wRRC2CIQZjQgICYVfYBAMQSEwBIcIaF7+/vAOCJA14aMIn4r+oWECWFhENJQImV9QKHwDQ0SBYSaYomMRnz4EqSPGIm34GGSPnYyFX+Ziy5HTOHztDg5cuilNhP2UiS21dgSOYCm3U07GqAdOYHxMwDTYCJzUdrYUq9xMRaZX6gPgVB3X8hynHz2XWk45nIxJ7vKg5r8A3FdF60Gtt4EmsFnysdGSL4AVcPCrg63IUoIi2fbS0iprN9ZtehXXWP+wXlN1nJqzqbqNUT1jzWatq5S0aa2pgBIbBUKnGgaCR5er3VwPwjZt2hRkswFIjhfYFGiMVEZaEpISYxEXG4kIs5ZCWa9paVQDLtxkhH9gILwN/vANCIQhMEgA8zQYoEToFHiMvkFBdjGN0tnodISOkbD5BASLCB+fh0fHIS4tE8nZQ5GcNQzJQ8dh2uKVaDp8Suo4+3yO2193W2REQuCYVlVqVcAp6BRo4mo2x9OA+xo8l0YJcHQ5G1gqpfJaQcd7XGtgag4nKbXlBc60vBDgGAmcNA8PtEEw0ymlGgf+vfkCt+Zw77QuVRyuaL04G12NyrXki+hslHI5xiLKqu06sCtlWqXD6cWuU+9mf7ZWrsaoPkeHK6dqKmCpLv8AOEImDYItrW7IXY8pUyYhKz0NqYkabMrZ7LClJCI5MQ4x0RECm9kUJu4WFhai1W4RZhC2wJBg+AX424EjdJ5+Bnj4+cHd11dE8JTbqbUXfyYgQNzMPyRcaxjMUQg1R0o69fYPsgPH5wQzLDJamonkzKFIzBqNpKFjMWPJSmw/dlag0xoIpla+88p3YB0nStg8dARO1Wx64JTzaan0a1x+yvSq1XGE7PKTb+zwKbyN1QcAACAASURBVOBUh6q5nFa/dQacwHb/iQbePW3v1Q4d3e5uC/hNAc/e/+pIqesL12Nj8UbkluQirzRPlC/1W347ZxPYrJq7FVq1tMrUWlJRhrIqazupMce/Cp6CTjkZI92ro+hsUrc1VKGioRJV9ZXYkLsWUyaMFQdLS2rvbEyprOGo5PgYxApsRphZr5nCERoaLKLLhRnD4RcYAC9fH3j5+cHHP0Acjk7n7uMjoBE6Nx8fgY/AUbwnMvhpwAUGwT84BEFh4QgON0rU0nOwwEiHo1jTaek1DvGpGYhOG4KolGwkZo/CwtXr0Xz2qjQPR+Rlbb4Dq71+KC7HbzXQvWKonE3cjDWbTQo2Lao6TxunqNqNwCno1D1GBd2FVgdwrOMobVTyHKd1Hat0rjZ3I3TatwC0isM953eivHuH5+9/R5cNRRsEOEL3rwBHyPTqFDjWbjVWSbPcPVCp0h452KVsoxItvTpSZ0fgCJqq2ySd1leiuqEKxWUFmDJlgqRPPVxcq2vGpLhoxEWaEGkKR2SESRQeFoKQkCBtDBIeisDgQHgZ/OCpA47Qefr62YGjwxE4RgWafW0Djo7I2o+QBYaGCXCEj6KrETSVYhkDw4wwxSQgOjkT5vhURCalI2nIGKzMK8NRHt607bXywOZZ27sQ5zu8RN0ZcAo2wse1ilxffdoeMn16JWwqvWprOuC3uNj2jb15UOCdbfnaXssp4JTDnbQ1O3e//1H7Ah7VNBA0iuB1BC6vpMCeUplGCRojIVPQlVZa2rkb3a5Ut2Og0qQ+Eja55oyuplwai7KacoGKKVTBxUj4FHDK8SrrqmApL0FOznSpy1TaZBolYHQz5XaJsVGIizIjxhyOaBtsZs7ZQoLAdEoRPF8CY/CDl5+vTQaBzcPbBx6EztcXrt7eErnuKKZWqecCAsUZtYYjGEFsJMKNooAwk6RVL0MgVIo1BIdKnWeOSUFUfDoi49IQlZSNjNFTUN60G6duPZRtL3VYU96B0L3/wDSqr+H0YHFNuAjkZX6pjQ28a8++lW84orMpwBR0Wu2mDYi1e98KcIROgaaiHjhu6quvnBDo7rTKHPGeAMeUaqvhCJpyOQUcY4GlAPllBSiwFKLQWgSmUcKmgCN0lB44rkVVFsi4o8ZRlyng9GMQC2s0jke4fWVrDhRwCi6BTjb5y2GtLUcVh75VFixeOBcZ3I5Kipd0Kk2BjEAS5B7vJ8ZFIybKjEizEVFUpFnqNsJGhRO8sFD4s/7y89UBR/j84eHjC3dvzdHcfH3s7qZczY3g+fjK5wilVtcFwTcwCH7SzQYh0GhCiCkCIcYIBIWGg7B5GoLgbWsifAPD4B9iRogxDlFx6SJjTCqikodg2sIVOHD+mkAn+6y23QfO5ZhSlQiScjkFFWFTwKn1lSffgLBde/ad/Wu1CJxKqQSM10oacA6HI2is5Siuz7V8jTPceSBsD7TTJhyLyNtf7YBjSqV+R5d1BevAOk5fwyngCB1VaLVBZxuJ0N3+DLgSzt6Ui3WIql5jVJCp2o2wdQYcobPUWVFRV46q2nIs/2wxhmWlt4ONgKlRSEpCLOhssYQtwoQIG2zsRoODAxEQ6C+uxjFIUEiwuJtWuyl3YzQIbG5e3nDx9BJ3YzpVknpOD5wPf4Z1XZA4XEBgAALDQmU2FxEVjYjIKASHh8M7IAjuAcHw9FddqxH+wdyViIYxKhFRcakIj0qGMTYdcZmjsMFSizO3H8kRphOyx9oqR9EVbIx62DoC54DuG1x+/A2uPv1WJN/h9vTbdrApl2sf/xg4ge7hC4GNwKmzdISO4tac5nAabLJ5T+DocHrgFGiqedCgK/rA4ZSj6ZuGUp4cUdtbndVvqm6r45m39nWbAo4Acq2v5SrrKlBZbcWaNSsxasQQe8pUoBEyAkfFR0cgJsKImEiTvUFgkxASHIjAQH8EBBgklRrNRhgC/OHDNCq1m+ZyrONYuxE2Z3cPuHh6wsXLy+5wCjqJTLOSdjVIvQ1B8PHzR3BwCGKiopEYG4fk2HgkRcciKioSYSYzDCFhAiZdzi/IiMDQKISYOLuLQURsAiJiUmCMSkVkYjaGTZiJpoMn5KVq7j7oN/VVOlUp1QGXo3HQHM3mavyiwCffiFSz0FnsDDimVOVuHSPB45k5ni5R0DHy9ccHr3621XC/4fl7vibYCXAETTmbgq/QUmSv4ZTDKeCU2ynw1Ijkz7rUP3O4jsBV1FaimmOT0gJMmzJBUihrNT1srNuUs0WawhBpCgWj6kgJW5ANNgVcYHAQvAmXt9f/GDjpbA0BMPgHw98QAFN4OJJjopGdkICRKSkYkZSEIcmJSE9IQHxUDELDTNKtevuziTAhyMjjT3S5WETGpMAclQZzTDri00ZgxpJV8jIOHUPtr3IW1xE4ultHh/t3gKPr6QHUp9R/BhxPlOiBO31POyovwL3XHO75+7+jixqL6Os3vbMp8FjHqaZBNQx68FQ9RwjVWIRplWDp06tyMeVgKp0qyNR9zuCUKmoqUFllwZerP5dUmmEbdxAwgkaxE2UajZSBboht1hYqNRvTqL+/n93dgoICZBwizubjDS8fbwGP8Pn4+sjaw8cbrp4ecHJzlci1m5enyN3bSyI/4+btBV77+vnCYDDA3z8QIUH+SIgKQ3Z8JMamxGNKZiJmDk3FjBEZmJyVijH8+8fFIMJkhn9QGDwDQmEIC0NIZBRCI2Nhjk5GRHQKTBGJiEsagqTsMViVVyap9dzdVpznV4GxcbCfBNFOj+iBY7Og1Wzf4frz70XK3SStPvtO4OJXpFLXnn8vUbmbqusutnHn4TvpUvWdquZy2oCYIxR1Wlg5HL8yjN30Qzrcu1/x4td/4A+BI3zK5ezAWYrAXQYFmYJOgaYigeN2ltptkIOVupMi/wpwAl11OehshI5daWFxHiZOGCOulpWaJKmTkCnQEmIiEW0KgzE0CMbwYJHZFCpjD4PBtx1w7EwDgwIENHE3BZwNPgL4Z8C5eXoIhATQ1csDnr7e8DP4wdfXDwaDHyLDgpEVZ8LY5BhMz0rGglGZWD5hGFaMH4Glo4dj0fChmJaZgeyEeJhNZm0uF8IdCDYPUTBFJiAyJlmLsclIyBiF9JGTULFlDy4/fPZPgSNsnQFH0KRhsDmZAo2wqZpORQUcwVJjkX8GnP7g5sn7GnCPXr8R4JhOJaV25nCs5/TACXQEzjYSUSlUwadga5dS/2C3QQGndza1Vs9UJHCEzVpVjmXLF0NOeCQnCGwETMHGei3aHI6I8BABLjwsCJTJGCpNgp+fr9RtrN84AuHA18/P5wPgCBoBpOhazh7ucPFw/8DhNNA85b67j5d0twZ/A/wMBgQG+CEpIgxjE6IwLTUei0Zk4YtJI7Bu2mh8NXUMvpw8FqsnjceKMSMxa0gWMpMS5GQKxydBweEIC4uCKSJWNvl5rCkiOgExiUOQmDkaMxZ+jqOXbuECvxqC21y24a9qHFQ3qgGnNQcKMoJG0e2UwylXUy6noj61XnrsaBr+CDiOUhRs6nj6aX4XXstztPz4VkBjwyCD386AU+nVXr9ZC1FkG4soZ1NRwabqOYmcxXH3gfO46nK7eE/BpKLV1pnymmuRLZ1aa6wor7Zi7fovMXbUMGSlJyM9KR5JsVFIiI3SOtFIE6JMYQKbABcWhLDQQHG4sNAg0N0Mfj4IDDAIfHQ31nDe3p7w9vaGl7eXLWqpVUHnwbTJNEo383CHm4c73D09wPt6eRkM2p5rgL/8s4wh/hgRF43pyfGYl5WMz8cPxboZY5GXMxEbcyZg4+yJWD9rItZOHYvPxg7D9GGZyE5OhNkciaBgI0LDY2GMiENkdByiYxMRHZeEyJg0JKePRFr2GKzJt+IS3z1lUc7vYLal1Y612+XHbBw4BtFAE8h0DqfgkufPv5eUqgdQOdzlJ6zrvrPP4hR0WtRSqgJO7U4IdOyeH79Ay4+cv/0dz9/9Q9SuhlO1m4r/XeCU0zEqsBgVlPr7dsgUbLZYzkEwdyuK8zAnZwaG8NRHSgJS4plGNdjYjdLZKFNoEMxhwQgPdQAXGOALXx9PAY4NA51Nhry+3vDy8oCXlxe8PD3hI+C1B05cztNDICNsCjhxQC9PeKs0rDb5WSMG+CLRFIypaYnIyUzFklFZWDt9DPLnTkbBvCkoWjAVhfOnIH/uJOTmjMfa6WOxfNJozB45FOmJiTCGmREaHgOjORbmiGhExyQgJi4JEdFJiEvMREbWKIyZOAv7T17CZXlDy3FEqSNwWseqpVBCpYDTRzuMtq+6VxCqqDUQ/z5wBO8cv2j88Qu0/fSr/dcH8NcIdGH6VCMRBRojZ28Erqi8SFTMUyG6wa9yOAWRigTrz4D7V2AjhBU15TIGWb1qBUYOzUJqQgyS46KQFBOB5LhoSM1mDkekMRThwQEIDTTAFBqM8JBASaes4wx+XvDx9oS/wVdGIjzNS3fz8fF0AEfoKG+tcSBQHl6eApqLu6tEV3c3UHQ4ip9hg2GXQO2F8GA/DIkxIicrFQuGp2PlpOHYOGs8ihZMs2kqihdOExUumIS8eROxbtZErJg0DhMz0xFv5vF2E8JMkTBHxCIqOl5cLio2EVGxSUhOz0JKxgisXFeCC3fbcIFfVm07bk7A9E2D7CY80eZuCixG1UCoSAA1sL6ROk7vcgTvylM2F1rToGo5rWFgqnWcMKGrKYeTJqLlKeSLbGzA8fdX/K8AR/AUbIz/G8CVV5ejqqYC+fnrMWPKRKQlxgpsCTERSIpl7RYlrmYkXMEBCPb3FeCMwYEIDw2EyRiC4CCDuBuBC/D3QxhhDA+VtOfDusuL0NlgE+A06NoB5+YKN8Lm9iFw7HAJHP8Mby8PBPh5ISosAOMTorBgaDo+GzcEa+hucyajZNEMlC6eidLFM1C2ZKaoZPFUFC6cjIK5U7Bu2kQsGj0Cw5PiYTIxrZpgMkfDHBmLKO6zMq3GJiA+OQ0p6cMxYdp87Dl2Xlzuz4DTg6bWCjQV1X3laqppYNQDp9IqUylF+FjfMZ12TKl/Cpx+6KucTqXSdg5X7tjWUu7GSNfTA8e1cjj9Wt1TUaVaXqufL6usgLWyHBWVZSgvL8HyZYvlMGVaXIwGGmGLjQTBYwoNC/JHSICfAMd1WKABRoIVFgJfgcpDYGD9Jpv1wYGSXrVnnvD0dEjqOS8veHh4yH13d3e4ubnZxft6QH18fKT+8/LyhcHbgPAAAxLDgzE9OQ5LRmbiy6mjkJszUZytbMksWJfNRvlnOSKuLUtnCXili2ehYO50rJo4XjrXGB4ANZlgNDJGwxgZj9i4ZETHJCIhMQ3pGcORnj0WXxVacOFeq/a7IPhCjRw7ostptRudSzmaPo0q0PSRrqak3I5RAXfl6Q+48vR7e7eqwca67o+BO9fyXJyz7affxNnUb+iRGk41CWocwpSqoNNSaiGKyh17qfpuldB1bBwUROq+gkwf/xg4qwBXUpKPmTOmIC0xDolREUi0uRvTKjfimUIpBRwjoWMNx26Uzkbn8fP1lnRq5ImQAINcKxgJHEHSw0TQKFdXV7i4uEjkmp8hlApMRu3nveDn7YPIQH8MiTZhzpBkLJ8wFOtyxqF40TQQNsvS2ahYPgdVn88TVa6YK9fln82BddkclCychbUzpmDuiGFIj49FhDkCJmMETKYYGE2xAlxMbBLi4lOQnj4MqVkjMWrKTOw+cQZXbb+AhIclCZsCTjkXwbrx4gd7DacHTa0VbJ1Fgkbgrj77QVIrnU6lWM7o6G4qlSq34/UfAqd3OFXDKfBYxxE4tZdK0NS5OOVehIrQKciUWzH+GXB6+NTaUlWJcpvDrV69Ql54SYyJFOCSYiIlrRI8M90tOEBgI2gEj7CZQgIRFhIoUBE2L093Sad0N6ZUBRyfMaUSGsKlgCNAetgUcLzHZ3Q4Fbnmz3l6eSHQzwdJYcGYmBSD5eOysWbGKOTNH4/SxdMFqPJlGmzVK+dDScFX8dk8lC6ajdz5M6SWG5WajBiTGZHGKESYYmEyxULBFheXjLSM4UiVw5qjsTK/FJfvPcFV9dtvuBH/mCdEHPM2BRw7Vt5XkOmjOOGLH+R3ZfH3ZenBI2iUcjhGB3COwS83/PXAnW159oHDPX37d3TRH75UwCmH00DTmodCi3I5Hr4stsOk0mtH4NS1gkmBqK4ZLR0k95iSLUWYOmW8pM74KBMSo+lwkTIGYUdKuFi/KYdj5DW71JCgAHE3wkaw2J0SNm5tsZaju/EZ5UE3c3OHp7uWRgkQ06hyNwKn0qqCUpzNm85ICD3g6+0FU2AAMiPCMT09AV9MHoH1s8ahcOEUlC2dCetnOahYMRdVK+ej5ouFNi1A9SpNlSvmo2zpbBQunoV1s6ZienYmEo1mRISaYArn22TRMJljxN0SElORljYM6ZmjkZQ5EpNyFmHv8Qu4Jqc8nuOSHD9q3ygosBSE6ppRpVyu6YJKeuC4vvpM24VQXStTKd1Nk3ZYU50wUdDR4VgH8hfIPX/3X/a0KgcwVe2mgFPpVA8c7xVa2bUWorjCkV5VSiUsCirGjs2DevanwFWWoqy8GGu+WiXn2mLNYYiPNEo6ZVfKzXg2CUoEjQ2DSqes64IC/AQ0Tw83gSs4KEBgYyRwKtXyuYebu4jAcTxCqAibkgJOnMzmcF7c3vJ0hbuHK7w9PRDg7YW40GCMjIvEotHZWDtzLHLnTkLJklko+ywH1hU5qFw1D1WrF6B69UJUf7kQVV8sQNUXC1G1aiEqVy6QzxUvnY2COTOxeMwoZEREwRwcjuDgMISHRSA0LEKAS0xKR0pKNtLTRyI5fThSskdjY1ktrvJIkRwb5+FKbeCrh0nB1dm9jrARug+B07a/CBw7UwWXWjOFKofjmtAROP5dHr/hDE4HXMfBr3K3zqDjM0LYGXAqfSqwGBWEfEapa/WMDlfGz9lkqSgFa7e5s2cgIdqMaFMo4iKNoMvFRpqkUSBgCrgAXy9QvCf1W5A/Agw+8Pb2AIHiOIRplC5H4DgApusJbO6uHYDT0iVhc3ZxgbOzM5ycnAQ+plGVShk93F3h5eEOP09PhPj6IDUiHOOTY7By0gisz5mA/AXTULpsNsqW58D6+RxUfjFfQKv+chFq1ixCzZeLUL16Eaq/WITKVQtQvmIeypbmoGReDlZNnozh8UkwBYchKCgUYaERCA42yZhEAZeZNRopmSPE5abP+wzHr9zBNTnF+xJ8A5//owmOAo1Rye5iz/jbCNt/Rj1jWlWpVXWvWgOhjVA67rcqV2NUwJ199Ez+Hk9lHPIvAqfgI2QEUAGnbyBUSlVQqWvlfIRLPfsz4Cy2VLpx/RqMGzkMUaZQRJlCEGMOE/D08zbCRVfz83KHv4+nAKeNR/xg4FDX090OXIC/L4ICDO1SrUqpXqzBmE7F4TTg3NgsOGvAETpVvynopOZzd4WvhwcMHp6ICDRgaFwEZmYlYe2MsTLkLV40A5ZlOShfMReVK+eh+osFqFm9ELVfLkLdl4sl1q5ehJovFqFq5QJUrJgH1nllC+Zg/cwZmJiRhfDAUAT4ByM4yIggHmEKDpdONS19ODIyRyMlYySSM0Yie+Rk1G7bh1ucmfFNrP9l4BR8jAo6pko6mgKvM+DocHRKPXDt5nD6tKrcTUujPHzpkLrHBoLSA9ZxrZ6rNFpKl2vnaGWwlGsqs5aiuLQAixfPl9MfprAgRJlDRZGmEK0+s3WiTKWBft7w8XAV6IIMbBwCwOjPHQB3N/h4uCPA18fugHRBb3dX+Hh4wJe1Fwe4Hm4iup4PGwJ3D7i5uMLV2dGdCmAeHgKe1HPubvD0coePlyf83DyRZAzF2JQYLB03DLk5k5E/bwpKFrN2m4PKzwnbfAFODx3ho6qZUj+fj/Llc6XWK12Sg7w505AzYigiQozw9w1BsD/3WI0ICAyTWi4xJRvJaSOQlMpabhTSM8diycr1OH+7BVfZMDz+BteefIsbzxyuptyNUblYx8h0q+5pdZt2guSPgFPpVQ8b1yq1nmt5JsB9kFLVSKQjcMrVFHwKOtZwMirpAJxysY7QqVSq3K0z4AibAFeUh6mTxsmpD3NIIKLCQxBtpEKlQTB4e0jU4HGBp6sTfD3dEMjNeV8fgY3AebkRLAWct7ihBqi73OcziqmR0EnXyn1TF1c4D3ZqB5xqIFSKJXQe/PNdnRHm7YWRCVGYkZ2ENTPHIW/eZBQumi7p1LJ8LspXzkPl6vmoXL3gA1WsWqCl08/ng59l+i1ZmoP8+TOwbOJYxBvNMPgGITAgRGDz9QtCcIgJcQnpSE4bCoKXkjYcaemjkTVyMhr3HBbgCNu/A1xnMP47wKl6ToH3Z8C1czg1ClFpVIHGqFIpoVNbXdr7qg6HI1CES7laZylV6juby4nbcZxig41O99XqzzE0PQVRIUGIDA5ETFgw4sJDERUaJE5l8PEUeIIMPvBwGQw3p4F24AiawdtLpByO1wSN6TeQ21wemvMRNm9pGlxsHasb3Dhzc3KBi5OziIBRgwcPllpu8OBBsnZ1cYXHIGf4DhqI5LAATEqOxuKR6dgwZwLyF02RZkHS6fK5qODcTedwdDmlypXzxd2YTumG7GZLlsxG/rwZWD1tEtKiouDt4wcf7tX6BcLTyyCHO82RCYhNzERCcjai49KRkDgUCekjsTK3VH73w3/X4ZS7Mar6jeAph+NagciUSocjXHqnU/Ub4TvX+lx+9snbv+PZL9qvY+evYe+iHE4PHAFT13rwFGwym7MUo9D2Fj4hE5h4Fs62+6CAU45nd0B+lk2EvG5YAu7RlliLUWopwtIFc5AUZYY5wIDo4EDEhoUgNjwEpiB/qdUUPAZvT7g5DYLr4IHiVH5Mb16e9lSpHI5pUzUVAb587i6fkc96eWjFv4xHXOHq4mxPp4SOoA0aPAiDBg3CoIGDMWigEwY7OWGw82C4DOyPYHcnjI4zY2pSBFZOGIL8+ZNRspS122yUL9fSKUchCrCqVY515edzJd1yJKKAsyybg9LFs1Ewfzq+nDEJQ+MT4OXlBzdfA7x8AuDp7Q9PbwOCQqJgjkxBXEI2omMz7KeCR0/OwZ4TF3HzuTbk7cy59FDp1ze/5q81f2VPqTe4/vqVAMOoQGMNx7UCjjWcAk85G2EjeEyp/FkCR2ej/hA4PYR64EoqS+z1nDgZv2jallr1wCnI9NHePHBnwibCxo63lHO90gJMGT8aUSGBMPr5ICYkSICL4Rm3YH8BRwFHoJwHDoTLIDqch6RQ3lPO5unqYlu7gWmYKZjNBR3O19NTXJA/5+7mIimVqZXNgquzq0DnNGgw+vfvL+rXrx/69RuAAf0J30AMGNAHzgN6Iz7YD+NiTZg/NBHr54xD4aJpKFk6E2XLZ0tnWsF0Ssg4Blm9AOqa96wr5qD883mo+Hw+rMvnoGxZDkq547AkB4ULZ2DNrEkYk5IGX09/uHj5wd0rAB7eAXD38kdQKE+TpCAmLgvR8VkwxvK1wiFIyhqNXGs9bj79Dteett+k18PV2boz4G6+fG2HTt+p6hsHrtVoRJ9a/y3glLOp1Oqo3bRTI3Q3QqhAY+Tug3IwgkXQBMgOL03zvh02NgnWYpRYi2Qra82XK5GdmggzT334+2nAhQbDHOSPYH9vAY6plI7l4eIEpwED4Dp4kIClYCNwhM3NabBE3idw/Dl2tF5uLvByc5NxBp+5uToLdATP3dUV7q5uUr8N6N8fvXv3Rp8+fSRy3b9/Xwzo2wuDenZDgPNAZBqDMCM1Gl9NH4X8hVNQtHg6SpZpwFlWOMYhHImUr5yLilXzRFxzVGJdMVdkIXCfUXMFuPwF07FxznRMyx4Og4c/nN284eoRIHLzDISvwYTg0HiYI1IRFcuXpzMRmzoc0clDMWfpl7h45zFuPP4W13XQdQZZx3t6h1Np1BEd6VQBR2frDDiVVplS6XBaOtXGIh84nLhZmVazfQCc9Y+B6+hk/xJwhNGipVKrpRjzc2YiPsKIcIOv7EtKSg0NhtHfDwZPzakIDjtTpwH9MKBPbztY7s5OApiHi7O4HkEkdLxPZ2MKJmxMw+4uzuKIdEdnfs7VGa4uTnBzdYGriwsGDRyIPr16o0f3HujVqxd69e6N3n37oE/fnujf/VP49O+NlAAfjIs14otJw5E3dyIKFkxB6ZKZsC7nKGQOKmwpk7sJTKXqHnccuJZrNhXSnbJ+mwPLsrlgl1o4fzpy50xHzvDRCPAKhJOrD1zcA+HiHiTR3TMEvgYzQsLiERGTDmNMGqIThyAudTiGjpmOvUcv4PbT73HjicPlOsLV2fWfA+eo67jroB1Z0k6TdHQ4BRy/GuzWy9d4JulUBxy7U9WhFnDTvtShwrICFHFLy1Io90vKi1HMl2n4YrTUcI4dB+V4dDo9gLxW6VRcjymYjiib/qXyBv26NV9g7NBsxIWFwGTwRVSgv0AXGRSAYC8P+Lo4weCj1WPuzgPRv3dP9O/dSxyOUDkP1NyOkBE2Xg/u30+gY71GNxMYbYC5OLMm64/BgwbYYHOG0+CBct2vby9079YVPbr3Rs+evdCzdw/06N0Dvbt3hWevbkj0dcNocwCWjEqXEUjRwmkoXToTls9mC3ACG9OpqH1jwM36PxKBK1s6B0ULZ2J9zgzMGzceQX5BGOzqCyc3Awa7+oncvILhFxiJoLA4Ac4Um47w6FTEpgxDctZY5FrqcfXhC9x82n4s0hlk6p6CjaMREccnthru+gvWcq8/kLa/qr3Br+Zxqo6TTf3HL3Dr29dQp0TsNZx+L7Uz4BR0BFHBxqi+WUmlVAWcHjauVarlmpAW870Iuhubh/JiWK1FmDdrGrISYqVRiAgwIDLAIAPVMKZCN2cE2ga8Xm7OcBrQF317dsegfn0FKAWYONbAAXbY+vXqKW4nqdOJHe1gOA0aAGcnY7MGegAAIABJREFUNgH90b9fHwwc0M8OGte8173bJ+j66cfo1r07evTohl7dP0Hfrh/DrXc3xPu5YXi4H2ZnxWFdzgQULJyGkmWzYPl8Diwr5kiqZMoUrZqH8pXzpVZj+mTqtIiT5cDyWY7UbWXL5sLy2TwwliyZi+LFc1AwXwNu4cSJCDYEY4CTFwa5+WKwmw+c3Hzg7BEAH38zDEFRCDMnwRiXjuDIJEQkZCImZRjGTJ0vzcPt56/a7ZX+WROhgFMAErb/LnCqljuvgGOzYNvakpRKd2P6lBTKr3bo4HAELr8kDwo8xo4OR/j0oCn3U/cUjMrhCBvfACthLVj4FcaPyECSKVTcjcd8KCNP6fKI0eCB8HN1grebs4xBBvfvIw5HwPSQOQ3oL65GEOl+FJ2OoDE68/mA/gJZn9490bdPLwFsQP++su7Xtzd69+qhwdbtU3Tt3hU9u3+Kft0+gXuPTxHjMRgjTQbMz47FupnjULhgOkp59IhdqS1Naq42T665h8qdBm3kwRotB6XLc1C8bBaKls5AMZuEZfNRunwBipfMRf682dgwaxo2zJyKr2ZOw5LJU2AKMaHvQHcMcPLBIBcfDHQmdAa4eYXAy49fmhiDkIgkhEWnSGrli9NpIyZhXVltO4ezg2TbyiJgTHcdQeO13LMBp0HX3t1ufP0jbr78Cdeev2r3ppdyOUbpVNuei8M9/eXv0p0SNpnD0eFUV5pfmi9wKegIlwJOpVZ1j9AUs0tlarUBJ0DZGgb9Wj7L+5KGi6R2K7GUoKKiBKs/X4QhybGI52kPPx9xt0ie0PXxhj9T4YD+8Bw0EG6DB4i79evVHf1794DzwP5yPbBvbwwa0E80oF8f9O3dE717dkf/vr3F0ehqA/v3lWveI1gEjnAROqpXz+7o3bsXenTvjk+7foxu3T5G9+4foV/3j2AY1BfpQT6YlhiBhcOS8dXUEcifNxnFi6cLbEyl5ctztLptJTtPrU5jPWdZNks76btoJkoWzULewhnIXThdtHHBTKybNxOrZkzC4vEjMHdYFqalJWFKSgKmZ6QiZ/RoxEbEou8Ad/Qf7K3B5mrAIFcDBrsHwMvfBP+wWIREJCOcb+mzY41JR3TyMMxauhpn77Th9svXUthfe6GlSAWUHjT9PUJI3fharx9ByJSYXrkmcOoUCcckeuDE5R5/jTvf/SQv0Lz49e94/v4fspbjSQ7g8v4pcOJuZYWSEjWn0r6kkG5GyOhudDyulVRnquAstZSgtLQY5eXFmD5pFFKijYgJ9EOkwRfR/v6I8PVBCGdrri524FwG9kP/Pj3Qt2c3DOzbywZbLwzo0xN0KabDXr16oEf3rgIQoRowoK88I1R9+miuxufdu30qn+vZo5tEXnfv1g1du36Crt0+Qteuf0Wf7n9FoNsADIsOw7whyfhsTAZWTRyG9dxRWDAZRUumywikjLUbu9IVc2AhZCty5H7pZ7PkAGbenInYOGsC1kzVXphZNmEkFo7KxswhqRgVZ0amMRAZYQEYYg7F0MhwZIYHIT00EENiYhAfGYeBgzzRf7AmJzdfDHT1w0CPALgbwuEVaEZ4dBqM0ekINicjIo7QZSBt5GRsOXASd1h/PdM6TLqVHi7levp7aq3g6iwSOMKmSdtfVcPfdtA9fom73/8sLz+/+PV3eUXw69/+0f4lmjym15K8dmlVuR2jw93YOGj1mIJOpdGOkZAp0QmpEksxyspKkZ+/FllpcYgzBiLS4I1ofwMiDX4w+3gjiLsBzoPhMbA/3Pr3xaC+vUB3I3CD+vUGU6vA1qenwEbAFECMdC0BzXaf96hPP/lI0iYh69b1ExFB6971Y3T95G/o1vVv6NXzb/Ac2AOR3s7IDPbBhJhQzE6PwZKRaVgzlYcrNeBKP5sNgsXZmx20ZbNQvHQG8hZOwbpZY7BiXBZmp8VgfHQ4skIDkezvgwQfD0R6OCHMuR+CB/VGuEt/pIcGYGJqAianJWB0XBSS+W3p3v4YMNgTvfq7oM9AN/QZ4Ir+zj4Y5BEIF59QUZApUVwuyJSEsMhUmGL55YYjsDLfguutL8Fa7uYLx1BXQfVn8Y9AU+7G5xp4BM7xEs4HwH33M569/x0vqF9/x/8IuCKLBs+/CpykVZvrFZcWwWIpxZJF85Aca0Z8eDCiDD6IsgFn9PJEoJsrPAcOFIcbzJqrR1f06vaJHTi6HAGkCBudS4kwEThKcy/N0QgbRdB4n81Bj+6fotunH+OTv/5/+PQv/y+6ffR/0L/HX+HdtyvCBvdGvGs/ZPq7YqTRD9OSzFg+Ngu5cydKSi1ZMgNly2bB+tls6VK5Llo0TXYd1s8ehyUjUzExJgRDgr2Q5O0Cs9MgmwYj1tsNaaEGpIf6Y1hkGOaOyMbqmVOwft4sfDVnJuZPGC+HMPsP9EDPvi7oM8Adffq7S0p19QmFs1cwnD35xdYxGmgxGYhM4AB4rAA3fvZiHDp7XUYktwncc+2A5Z+Bpp51BhzrNko9I3DsYDvuPCjoLtLhbMDxBWh+VZd81YMai0jzwK940DmccjQ1FlHXWtSAE9fqMCJRLid1nNR6rPc08TuB6XilJcWYOXkC0mMjkBgWhLhAf8QEBsDo7YVQD3cYnJ3g1r8fnPv3EagIW8+uH8u6f1/WXj3Qpzdh08AiPBRBInh0M64VXFx/8vHf7MBpn/8bun3yN/Tu9onUiUYfL8T4eSHJ3wfpgd7ICvTC0EBPDA/1xmizP6YkGNsBJ+MQAqd7KYbvnjKNrp4yHLPTojAq3IDh4f4YagzCcFMIJiXEYnpqKuaPGo7lUydgzcypyJufg4JF81D62WKbliB/+SJMGjMKAwe6o0cfZ/Qd6CH1XF/Wc27+GOwZCCfPIHgazAgyJkpaNcVlIil7HOLSRyJj5BSU1G7DtdaXuPWCLucATjUMBEzVbVyrNMt0qXczQqaAU9BpDqdSKxsIbddBD9y9H97iudRvGmz8fhH7e6l64BR0esD0KbUz4LTN/A/ncgo0FblzwX3T3A1rMX7EEGTEmhEXbEBckAERfr4CWzDdbUB/OPfphQG9e6CnDTZCJ01Dn5522AgcAaNzESgCRth4j2sFIuPHH/1VpMD79KO/oFfXjxHk7YUhcTGYmJqEOdkZWDZqGJaMGYrFIzOxZHgaFg1LxvwhiVg0LEWGvRvmTpAaruQzrUslcGVL2BhMR8G8yVg3Y4zsry4YkiDpdE5WEuYNy8DsYemYkZWK6RkZmJqRipnDMjB/xBB8PnEc1s6eLtAVL12IkqULkb9sPnKmTMDgQW7o1nsQ+jt5YqCLF3ozxQ72hpN3MFx8w+BElwuJQVh0GmKShyPC1jzEpY3EkjUFOH71Hu7SnWRTXjue9GfACYDf/Pw/Bu7S029w/5UDOKbTdimVwKkaLq84V+o4BRxhI4SqU9WiozZTM7mOzYJqGlQNp8U8WK0F+GL5YgxPT0JGXCSi/H0kpdLdglxd4MeutG8fDOrVA/16dhPgCFufHl1FvXt2Re9e3UQ9un9iB0mlS8KmUqYCjpB99Le/OD778d/Q/eO/wqVfHwS4uiLQZTCMboMwJDwQE+MjMDU5VpqF5aMz8fn4ISLuLHw1fTTy5k2SlMqGgWMRBRxfcs7NmYAvp4zA5+OzsWxUOpaOTBdwZ2YmYWxSNIZFG5EWGoxob3eYPQYj2c8LkxJjpUtdNXUi1s+Zifz5s7Fx4UzMmTQGTgNd0K23E3r3d5MRSZ9BXug50BMDXA0whMbAxSsUPoFRMMVwIz8DYREpiEkYivjUkRgyYRbKtzbjBncemFa//qFd46DcTQB8oT3j+va3byR1amlT60qVw6mUqiI/o73R5ehU2URcef4dHrz+xd40fP3bf+Ll7zwtUpwLUUke1FiE18rl9E0DO1QHdBpwTKkEi2nUDpiq1dQoxNYsyGfL8lBamo+c6ZORHheNzPgYxAT6I8LHG2FenvB3cYLXgH5w7tUTA3t2bwdc7+6fSh3Xq/unAlv3bnSt/7CDRKgImN7ZlPMRtr/99T/w0Ud/xUcf/UXcsMfHf0WvTz5C97/+BT3+4/+g91/+H7j3/AThg/ogyc8d42LCMCs1GstGp2PF+GysmjgUa6aOlO0s2criSITvLdhSagmBmzUeqycNw8px2Vg2MgMLh6ZiZlo8xsSYERfoI/uw7n17w7Vnd/z/nL1ncGTZeabJiA2xTRU8EkAmEkAi4b333nvvvffeFrz3HlXVlk2NRqRGmpEfaULSjobSrERRNN0USZGiRLajbVIUm14URxPPxncuLiqr2ORs7I8vzs2bCfx64v3sOSfKx0yUp5GskCBq0pJUWWS9v5v90UEOJ4eZ6u4g2D8Us08o3tYIvPwjsQhwAVH4hcYTn1aggAuPzVRuNaughvScCgrLmqhr7qe+Y5id8xf4yCf/XksevqxBpWesCrT3qL3pMNmuvww4fUeX7k6lTPI3r2vAvf7uj3jj3R/x+rs/5o13bYDTAZNVh9AWNlG7R7BJu+vngRPodLXTAVQxng1w189dcHqyT3dLI7XFhVTl56lkIS8ujjSZwA3wI8zXhxBvLwK9zPiajXgZ3RDYboHzMuLtJTGZMwZXx1vV0oET6HTQxI0q0G7UzcPNgIebKyYBzd0Vk8EZk5szZoMzZndnvFztCHSxI85soCgygP7iDGYbS27KIhpwkjRIwqBqcNJhkHLI6qRKGI7HutkdaGWts47F5iomq0voK8qhKDqcELM7Vg8D/mYTfmYjyVERVObmEOPnS5y3FJfDGKksY2ugl72xQSbaWgkOCMPLEoqXNQxP/3B8gqKxBMdiDY3HNziOoIgUwmIziE8rIquwlrzSRpU81Db3U1bbQf/EklYi+dLXePVL7w2cAPi4Paq7CXSvfeWf+fRXv/NY0qDDKPGeDpw+tiTr377xVT73zr/cgPYTVfzVCr+Xx7eACWy2JsAJZAKbDt+VdAfUuysuHsh3onqauumw6atKHm5gk99cPrzk4fNX7G2t0iRH2xcXqhGknLhYsqKiiAsOJNzXh1AfL4K9zPhJtmlyV8mCuFTdpAPgaZKYTVykpnAClUBmMmqxnB6vySqqJqvRYMBscMPsppkkIVJENgpsBhc83ZywmlwIcL5Ld0kuHflp1CdHMFlbqAHX18zBaCfHs/2qW/BQuglbszy/OYM8y9TIwXAHW71NLLdVM99YwXRtGb2F2eSGBhLg4Uywl4lgH2/8vT2JDPBjeXKCwaYGUgN9SfAyUp+SwHpvJ7ujA0x3dxEVFoPZJxBvv1A8/YLxCozAGhqnzDckjoCIZCLis4lPLyLjpiwiBeCapj4q67vpHJ7lxd/4PT72+Td47ctf51M3cCnX+dY3tY6DzSiSNpakASeq9qm3vqWA++w33lXP+jtZ9XqcuFVJGpSyqWNd3+Zjr3+Fz3/7XQXaG+/aAHd0fsjp1YmCTofNNnbTgXtS4QQ0HTgFlo262QInx3xJwnD18JrLB5fcv3/GzNgQDSVF1JcUqf5prhR6w8OJloa7dAi8zQR6mrAaPbC8B3BenpKRGpS6ubo44OLsqNyqpmzueLi73aqeu8FVy05VzGbA22DA280NHzc3gixeZCTG4e9lwsvFEV+DIxanu8SY3Ngc7OZocoCOnER6C1NZ621gZ6iNg/EujuYGOF8a5YEUfGX8aHuOBxvTqva2N9Sm3OlqR41KOCZrShitKqGvohh/D2f8jAb8zCYsBhcyIiPYnJhgZXCQjuI8SmLC6czLZrWng/3xQTbHR8lNz8HkbcXLLwizfzBm/3DlVn1F5ULi8Q9JIDYpj/jUQlIyS8nMk0Opa6hq6KGirou6tkGWds/5o7/8OJ+WbFPFclp2+uoNcJ+S9S2prX2N9wJO1EwUTpROngXCXwScjCypI76+9BZ//853+fJ3xZVqwKle6snl8c8Bp6uZAKjDp6+P3OqjpEEHTl9v3a0o34MrpLMgtber+5ecHG3T2VRLU1kRjaJwqSkqO00MCSbM4q0ULtjLE3+jB34e0jj3UGULXd3EvXoaDUrdNNgccHVxUoCJS/Vwc9fMXUBzxtPgitnghI+7E8HeHoR5mwjz9CDKbCTW10xxUixFiTGEmpwJ8bAnzMOB+sxEltqb1PluoxV5DFbmsNLfyMF0LwczvRzOD3CxOs71xhQPtmd5bmtGNfAvF4bZH2pXwK111qqkYbymiJHqYiabayhNiyPEbMDf5Ep8kB/TXe1sjY0y09pMd0meOghnsauZnfFBTmdGVbmksaQUT19fvPyDVQznExSjgPMJjMYvJJ6wqDQiYjNJSJFLgatVTS63uF4lDWVVrdQ19dI3OMPLv/F7WhwnMdtNC8s2hnsSOFEtgUtXNIFNQNNNTyh0ldMVThIGsb99/Wt84VtS8P0Jb7z7rwq6N7/3rzZJw02iYAuZPAt8Omyayj1yqbZg6bCJumnuU1NAHbj7D6+5un/Bxto8zTUltFQUUZObTWFyEpnRUcT6+yngBDoBLsBoxM+oAae7VXGBZg8DRndJAByVuTjb26ibG0Z3N4wGVy0u83DGV1TF4Eisr4miqBDKosIoDg+mIjaC6rQ4GrKlrZRGQ24SLUWp9FbkMt5QxmxzFUtd9WwNtbAz3qFgO10YQuzk3vAtcPe3ZniwOc3D9Wl04LZ6mljvqme1s1a51sX2Gmaaqpiur2S4soTesiImmuu519PBdFM9YzWVDFaVsNDZzNHMGFcr8zxYmeV6aZ7R9g4CAoLw9Q/FNyQG7+AYfG5MXGtoTAbhcVlEJeaSmFFCVlEt+eVNKpYrKm1QwHX0jLN/8SL/z6e/yKtvaP1SHTZVe7uB8JNvajDq8ZktcJK56ibQ6UqnA6f1VbVMVVzra1/9Nl+U8XKlcBpwonTve9Kd6pAJaPqzLXAXN8Xh8/vS2L+B66bwK9DJzYN6oiC/uZLG/v0rpXCX1+cMDXZSWZRDXWEuZempiDtNCQslUubbLN4qfgsym1QMF2AyYvFww8vDgMnNRZkE+h5uzoi66dCJsulJgqebKJozXu7OWM2uBJqcSfY3U58cTVdGIt2ZSfQXZTFZV8JcSwX3xPV11rLYXcdyfxPrAy1sDbaxPdrJ3mQ3+1MdHM32crowzPm9ES6WRjlfGVPAXa1Pcn9zWgEnI0rSZRCFE+A2xbpr2eyqZaOnkbXuRtY7G1nvbmW1u53F9mYWWhtZ7Whho7uD9cFuDqZHuVqe4/mtFV7aWuK59WU2p2aICY3CxycA35BYVRLxCtCyVYnhrGGJRKXkEZteSFJmKcWVrVQ29FBU3kxBST3l1W00NPcxMb/Jb/3XP+ezb76DdB4EuFvo3vjaY0mDqJoAJTDZQqerm6y68ulKJ7+TxEM6D2Kf/to/84VvS4fhx7z+Xc2lKuAkIxXoBK4nTXetGnACkgxiSgKhwXYpqqVnqzYx3K3C3ZcN1HLP6gXXDy85Ozuiu62B6qJcqvOzKZMR8vg4re7mo7lTid9E4UK8JI7zxFfaT6Jqbs4quBfwpA1lcHbAXdpR7pIQGJTrdBflc3fB090Vfw8XYnw8yAj0pD45kuGCdCZLc5itLWatq57NgRYVk+2NdHI4LmD1sDPVw764zek+pWhHs/2cLgxwdm+Ys+VRLgS0lXEu1ya4ENPd6qbmUnXgNrobVOKwJaWU3ga2+5vZ6W9hZ6CN3eFO9ke62R/p4WhsgPPJYS5mpPc6yeWSJB+LvLSzxit7m7ywvcHVxgY5SSl4W4LwDAzDS2I4/2isgTH4BsUSIH3VhCwiU/KISc4jNauMkooWSqUIXFRLSUUztY09DI4vcfnih/jkF99WiYPeZVAdBjUdIu5TN62NpbtVHTCBTEyUTlb9e4FNe9ayXQFO4PuHb0uH4SdK5SR+UzGcACdxnA6erDp4Pw+c5iYlWdBBU3DdKJtSNx3Am6Ti/LkLNf4kB9Tsbq7SWFFEQ2k+NXlZlKQm37rTCIuUQsxK4VSWavYkwGS6Bc7TQ7JMDToBzt3FUfvsJpmqiypvGN0cMXq4EOhtIjnAh+KIABqTwhkvz+VeQznr7bXsDrSwP9LB4WQPxzMDnMwMcjo7yMn8EEcLQxwtDnO8MMTZ4tAjRVse5Xx1HFG0y/UJBZyC7j2A2xtsQwdOIJMSiaieHCp9MtmnduZfzQ1zNT/K5fyYGluSzTP3V+d4fvMeL24v88G9DX71YJsXdje5v7FGSWY2PtYQvIMjMfuHYQmIRlpc1uA4/COTlYXGZ5KSXU68FIELBbQWNaBZVdfJyMQSk3MbLG4c81//8uO3yqar3KfeegSSDpOuYE/CpiuefK+pmgabpnSPRtElThTgXv/ev6o47hY4Xd106HQ3qsMm6yOF04BTrvIGLAFO4jaBTTc9gxUwLx5ecvngnIf3L5ifGKW+OJ/W8iKqs9PJi48lKTSEGD+rcqkCmligp5EAowe+7m743HQERNluITM4a812g7N652aQWpwDPkZHYq1e5EUEURkbSnNSBGMlGWx01rAjQf9IhzoCVfaQHs8NcLo4wtm9Uc6WxMY4kymP5THOl8e4XJZYapzr1Qmu1jTIJEkQ6ETZBDh5VonD5rRKGqQ2dzjcoYCTwu9jsMlY0/SAOuv3en5E7V+9L8c7rM3y3MY8z20s8sLWEi/trGjA7W/z8sEO1xvr1BQV4+kdgE9IFGapywVG4ReegDUsHmt4In4RSQhwMakFRCXlam2uqlZyCqrVzi6Brn90gZnlPY5f+DXVyBfYJEtVmepbWvlDd5kCky1wApb+naw6aPrv9M+2LtUWuDe+/1M1fPlY0mAby9nC9iRwOky6wglUOmi3632ZEhbXq8Vz9yXeOzlioL2VtopSemurqEpPJUe27AUHKeCirL4qQ5X4zc/DDX8Pd3zdpIwh9TEXpWZqokMVajW3KgC6OTtgMDjg5m5HmMWd/JAAamPCaU+NYbw4nfW2SnYHGtkfa+NkupeLBU25JB5TcK2Mc25jF6viKicUaALb/bVJrtenFFgSr+nQCWyPASe1uNVJjse62OiuZ7On4Ra4o9Euzib7uJgZ5GpuRB3Ben9livuy435jjhd3NdBe3l3lA3trfHB/k1893OaVwz0ebK1TkZePycsfa3gs3iFReAXH4B+VjG94goItMDoV/8gkIpNzSS+sJimnjOLadkoqm8mVHmtpA83tw8yvHqirzv/0E5/ltbffUUr3y4DTQbKFT1c83Z3Kd/KsZbES92kx3GPAfU9LGt7+wb/xPl3ZbF3pky5Vg06DR6mWKNcvM1G8G9W7uH/F/etLjnY26WqoZaS1ibbyEvISYsiRs3EDA4mx+hLtZ1VZqgLOqAOnKZxt0iBuVcAT0HTX6upsh8lgR5TZhcIAH9qTYxkpyUKa59viQse7lKKdLWqBv6iXmMRkWgIwdusmFUSSDIh63YCnK5wOme16vT7JcxLDbc5wf22C46luNnrrVbKw29+s3Kl0H86n+rmcGdLO+12eVLDd35jjoZwvsresQBPYXtlb55XDDT5wuMkH9rd4sLlGeW4ebiZfjH4h+EbE4RMejzUyCf/oZAKikgmKSSUkLp2QuAziMoqU5ZY3UlzTSn5pPZXV7YyNL7G6ecLowjoPfv2/qLNHBLZPvv1NPvX2tx7LQHU1E5gEOlvg5Fk3+d3ffe1f+OSb31J1ulfffkdNGEstTmJDyVJF3cTEpb71/Z/+/wdOFExXsSfhk2xVd7MXkqlenbK5skBLVTH3RvppKMghKyac7KhIkgICifLxQY/hxJ36Gd3wc3fDYjBgcX88S7UFThTO4GiHwf5ZPJ2eJcJgT0WoH0MF6cw1FLPeXaP2jWrHMGgZpmSZuqsUt6ibDpEomJhStv8TcGsTPNiY4rmNGR4q4CY5m+lje6BJufEtpXJtiMKdTw0o4ORwabWZZmOWF7YWeHHnHi/bArf/CLiXdjdugXO/Ac5oDSEwKoXwhEzlVkXZBDpZJXkIT8xWwGUW11JU3aK2EFbXdtLVPc7y2iGLawccXr/MX33mn/i0uNI3v3kD2z/fJgO2wNnCpaub/k7iPb0YbJs0KODe/IaK39764c948wf/9t7AicrZKp2ta5UMVS932K6629TfKQglYbhRuMsHF2qyd2lulKbKAtWQluNJc2KjyIqMIMHPnzBPyUo9CRIzmwgweWB1c8N6E8OJS5UY7smkwdXRDmf7Ozg73sHN6WlC3e2piQlmvDSLlbYy9kaaOJ7sURO6mqqNK9hkrEi6BDpctusteDZu9fImZrtcn1TJg6iimPxWQJPWliic/M+L+QEORtqUwq111LLZ26TaXZpLHVJ7HGRDzXNrsjN/kQ9s3eOVnUcKJyr38v4aLx9s8OLOOg+31inJysHo5Y9ZJkf8QpGib3BUCqGxomrpCrbA6BQVx4lbTcgsIae0ntK6doormqmoalUqNzq+xP0H/4HnX/owf/bXr2olElWXe9Q90KESZftFCYSuevK9/F4+SwlFOhV6HCcKJwmDDtwb3/0xKobTYzc9edDdqW3yYJs06GDp65PA2X5Wzw8uOD3dZWKoi6byPAYbqyhOjiNPjmCQHfLe3oR6mggxexJ0kyxYpVnv5orF3YC3TQ1OVzfdpSrY7O/g4nAHN4enCPdwpDEhjKnybNY6qjgca1MXcFwsDHK9Msb1msRkUwoMgUPV0KRwe2Py+b2Ak5Hx84VBTmb71LEOh/N9nC4NcbU+wcPNaZ6XLYHbc6qfKkfhH451sCl1veZyVtuq2Otv5nRcjtDvU/sc7st0yeoMr2zd44PbS3xwd4WX9lZ5SUDbX+Ol/XVe2t/g+e11ntvaoK6gGB9LMN5BEZisIarj4BcSh0z+ijsNjc8gODZNudiwpGwiU/PIr26mpLaNjr4J8gpqaGwdoGtgip3Da5Y3T/jAf/kjPvXlr/GaJA5vP+ogiGIJSLrpaiarvPuE+geUAAAgAElEQVTM17/7c989CZxAJ+76S+JGbxTuzXd/wlvSadBBs1U2HTpbhTu/L4Vgvf52pZ51l6rD9+R6odpZ55wcbjPQ0Uh3fRk91UWUJEWTFRFKUoA/EWYzIQKclyfBJqNKGHxkbOgGOD1+E8j0mM3gZI+om65wrvbP4mb/FBHujjQnhTNVkcN6Zw1HY52cTfdyKacarY/zYH1SwSZq9HBjWoH2cHv254Fbm1RKKKp4fm9UgbY/3s6BdBwmO9mb7uRkoZ/rtTEeikvdnFXQiRu+WhjieLyTLQGuqZSVplI22qo4HmrlfKqbq/khtSf1eTnIZnOBD+ws8cG9FT6wv67slYN1Xtpb54XddZ7fWufBxhqFaemYzP74BEWosoinXwRS9BW3KrCFJWQqtyqrWGRKLok5JeSW1dM9OI241Ka2QXoGZ1jbPmX76D4Pfu0/85HXvsBrb3+T126USofM1qXKs7zXwZNnaeTrrlRg09ypjJxrx7V+XIB7+x0F3Ns/+l+Iibqpwu/xxdH/sfCrgadlnaJatnZ2LTv1H3e3tt9fXp1ysrdJV30lvXXl1OWmUBAfQVpwAHFWXwWbxG3iTgM93LGqzNRZZacCneos3NTdVMxmA5sOnJPDszjb/YpyqaJw0xU5bHTVcDTeyflsnwJO4Li/rrlSgU3Z9iwCnA7dY65VMtd7IyrZ2B3vYGeklcPJLs7m+zlb6Od8cZD7q2M8WJvgocRwG5I0TPJwcZjT0Q62O2pYaypjvblCrXvd9ZyNdXA1M8DDexNK4Z5fl7N+NZf6wd01xF7ZXePlvXVe3Nvgpb0tTu8tqBOiPH2DsYZG4xMUickvAumpikv1C09Ec6cZxKcXEp2SS2peOUnZJWq/akvXCPVNfdQ39tI/MMPYxBJn5y9xePYif/LXr6qm/aduBi4FqveCzRY4AU0a+frvZBXgtKKxrJqJwv3jd36oEoY3v/9TBZxyqQKc3sDXlU1fbRVO6zA8DpuA9cuAEwW8ujxl894sTaX5dFYWUpoSQ1ZEEMmBfkR6e+FvdCfQbFKHxDwCzgUvGRmSkSPpKjjZq3qbAKcrm766ONxFgHO0+xWC3B2oiQtmqiKbja7aW+DEpV6tjGjAKTg04KQHKu704ZamcqrssT7FpXQT7o1wMtvP7lgH28Mt7I22qfjswfIo14vDXN8bVqtsF5S2liidOsxmfoiT4XZ2OmrYbK5gq6VSrfK8113L+Xg3D+ZGeG5pkudX5d4GOQnzHq9srdzayzurvLS3yUs72ywPDWK1+uIdEIZvcBQ+ARF4+0cik79qYiQigcAbtyoj5xHxmUQn5ajhzJTcMipq22nvHKWgsJahwVkGB2fZ2blgfeOU3/7jj/DqW5KJyqbod/jE649npLq66cDJZ3Gpn/vm9x4DTkBV/+MGNoFOgPunf/mRcqkSywls4laVSxXg9PKIDpu+Svz2yxROoJMGvT4NcintrPvSqL9Sd5xeXx+zOD5IXW4ajYUZFCdFkREWQIKfhSCjO77uBtXKkmRBkgSJ27zcHyUJerwmZRAxHTRZBTaDoz2uTndxtns/AW6OVMSHMlmZzXp7NQdjMp0rRzIMcrk8osVwG9PcV/YollPxnPRC16a4vDfOxdww51M9HI62szfUwvagXGPUxvlcPwLc8yvjyq6lpjervXsoMeLiMBcTPRxIS6u1is3mcrZaK9hqLWezuYzd9gqOB5q5nurn4fwozy1N8JLc4bA2xwc2lm5N+qgvba7x/PoGgy1t+PuH4BMYim+QtpHGxy9cjZtbAiIxB0erEklQfDoRidlEJ+YQk5yr9qwmZZWQnltOd+8k+fnVjI8vMTw8z+LCDgdHz/HB//QHvPbmN/mUJAhvfItX37yxGxf6XsDpMZ6t0mnuVmCVCROtvSV1PonhVIZ6A5xyqTpYT2ao+vv3Ak5iNd1tyvMvAu7q+pzzs33GulqoSkukKjORwoQIpXACXIC7Aau7QXUWxK36ukns5qIBZ9PGEtD0Iq+ApsdwjwP3FH6u9pTGBDFWlslaWxX7o22cTkuW2s/Z4gAXyyNcLY8jWaq4P1uTTPRseUSdYnk606dgk2xToNsfbmVnoEnBd6+1gvGyTKYrc1lvl4SgieOxDk4nujgcbmOns5bVhlKWqgpZri1guaGAtaZitlrL2O2o5KC3nrPRLq6mB3mwMMYLy1O8uDrDy+v3bu3F9Xs8t7TI9eoqVQWF+PkFYQkKwxocpTZF+/iHImYRtZOR8+AYAiKTiE7JIy69gIjELCKTsknILCI1u1QBV1HZykD/NJOTy0xPrXF++Qovf+h3+VuZ7JCxozfe0YC7acyLmxTgdOgEKlE6AU2HTk8gNODe4bWvyLDmt7Tmvdoi+ONblyqwqTqcDpq+6qDp63sBp8Omr+8F3OV9mX87Z393nb76KqrlasfkGLKjgsiMCFQK5+/mqpIEgU1M4POWSQ8pgTyRJOgKJ7A9DpwAeBdXh6fwcXiW/DALIyVprLZWsjfcyslUN6ez0soS61dTueIur5bG1OTHxc16sjjI4UIPRzPdHE50cCQQTXZzOdvP5XQfJyPtrHdUM1dbyHx5LhMFacyUZLFSX8KGuM3WSlYaSpivzGNBerdlucyXZbNQlctqQzE77ZUc9tRy0FPP4UAbJ2O9XM4M89y9CQXdCyvz3NryHM8tzrM/NUVGYiJmswVPv0Csagd+DAEhsWrboH9IrNoqGChF4PAEtUE6LjVfKVx0cg7xGYUKuK6eCSYnV2hvG2Jt7YiFhW12dq95+UO/x0f/4Q1ekyxVB+5NbRJEL33YQifA6aYPZMr3n3hDm/4V2D79VdmA83W1fvndn/DmD3/GV37870iX4Ss//Bnv05MG2yxVXKj++efjOP04Ly2eU5mrJA02dnV9n8sH18g40tr8FE2F2ZQlx1IQG05GqB+Z4YFEW8wIcP7ubgRIOcR8A5yrBpyHiyPuLtJNkPaVBpkOne5WFXyOdrg72akCsIfd06QGmukvSmG5pZidoSaOJrqUykkH4HC8UyuTzPZzIVO70qBfHOJ0foDjmR4OJjqU69wfkWsnO7ic7eNqrp/ruQFlhyNtbPfWs9dVx25HrQJtua6Ypdoi5itzmSvPYb4il8XKfJYqC9S6Wl/CTls1B131HPU3ajbQzNFQC6fjnVzNDXF/YYwHi1PK7i9Mcj0nF75NsdjXT2RYBF6+gZgs/liDwwkIldOUErEERqpd+P6hCQRFJKu6XEhUCvEp+appn5ZTpmI5OWGpqbmfltZBGhp6WFk5YGpqldXVYz744d/no5+Xc9y++cidvnlTInn70QiSQCZg6Uomqw6iPIsaaqbV4cS1/t1Xv31bhxPgvv6T/81Xf/S/tE7Dk/GbLXCidI9D9zhwusrpq4B3fS2TvpdcXpww3tVKWUosxUnRZEcFkxMRSHZkMJE+nrfA+Rnd1ZFYtgonsLk722OUTTIyZHnTypJVVzkZUZJOg4e4WUcH3OyeJtbiRldBAkuthWz217M/0qaSh2MZDR/vVCbKdTbdw8l0l7KjqU72x1rZH2lhf1Sz8+kuruZ6lQl41/ODyiS2Oxlq46i/mWNpm/U0sN5UrtzoWmMZ6w1lrNWXKttoLGentZqDjnqOuhs57BXoGjgeaOR4oIHj4WbOJ3u0ltfcKPfnxrieHeV0coj90SGGW9qw+gXi4W3F7BtAWHQclsBwfENjVMZqCY7CIsOYQdEERCSRklVMclqROspLTlfKyKugp3+akpIGqqraaG8fVgonMdzC/A6H5y9pQ5niLvX4TQfOBjBNxbTisC18usrJKuCJssnksK3CSVtL4jiBTaBTSYNe/P1FbvW9ofv5jFWHTiZ77z+84Hh7jXa5VDc5juL4KHIjQyiMC1fARXibFHABUgrxkGTBVRV7vV21HVQeNsDJs20dTlO6G9WTDNbxLgYnB9zuPkW4yYG2nFgWmwvY6Ktjf6Sdg9FHJkVZ3Y7GWzgYbWZ/pJHd4QZ2RxrYG21E3l/MiDvtuYGun6s5Dbir2X4eTvdzPdHD1Xg3lzKBIrcH9jQqO+hqYL+jjr32WrUedNajrKue/Z5aDvvrORLg+us57m/gbKSTy8l+rqcGlV1N9HM43MPu8CDttTV4WHwVcJ4Wf3z8g7GGRKkCsJRHfEOiCY1LJzw+E/+IRMJj00lKKyQyNoPYpBwKyhupbeghK6uM+vpuWloGlMItL+8zPbXO8tYpf/LR11QMZwucrmCyaiBpnQQBS0yyVD2Ok88ahPJbifukLvc1Pvv176j4Tdyq6jh8/6d87cf/ro2Y/38BTodRX/VBTB2yx1bZNH19zMb8BM15mZTGRVIUE67O0yhOiFQxXISXkQB3N1XsVZ2FJ4ATZRN3qpRO4HPRslRJHvTMVZTOTczxLm4KuKcJcH2W+tQw5upzWO+pVQonKieBv5jAdzjaweFoG4djjewP12k2Us/+aIOyowm55EOuDpdz4Pq4nO9HbnCWLsKlZKrTGnT3J3u5GO3kdKidk8FWjvuaOe5p4ljUrKvh1gTCvc46tjuq2O+u46ivkeO+Bg576jkZaOV8tJsLOXNuopfTkU72+trYGhwgJzUNJ09PzNZA5VatQaEEhcfhExCJp2+oWv3DEoiMzyIsNp2I2AzSsko1hUvMUSdjZmSXUVxcT55skC6qU/HbxvoJ8/M7LK0f8xt/+N+1LPWtb6tM9bW3tCKvQCRgyaqDp0Mm7wQ03c1q8Z50LMTVatmqACdZqorjfvBvKmFQLlWP4Z6ETgdLX/Uk4r1WvUYn8ZyyB6ecn+2yND1Mc1EWhTGhFMaGURwfQVF8OGkhfoR5uhPiaVSFX1E4bzl2wdUZXeHcXexxd3XAw+CoTJ7lnXw2GmQAU6vPKRfreBcPh7t42N/F2+EOJdF+zNRks95Vxe5QEwcjLTfWqkCThOBorF0DbqSeveE6DkbqORiqY29IIK3ncKJdXUF5udDPxcIAl4ty6ceQqsVdyWE20qaa6OFstJOj4TYF3El/C8ddjRx21nPY2cBRV6PmSjvr2W2rZqu5nL32Kk666znsbmCvp0G55vORDs5GuxVsB/0t7Pe3sdDbQ0RIFEaz5k69rLJVMAizJUgdbiPnjfj4ReAXFIt/cBzB4UlK3dKzy4hPziM4IpnQ6FQEuI6OUQoLaxV4EzI1IonD4i5zs1u89Ou/w8f+8Sv83Ve+c5ul6vGZrmS64umuVT5Lt0G+12HUoNMUTsD73Df+5bYOJzGcZKiPdRoEOB06/dl2FfAEtp8HUN5r3QYduEsZWz/cYnV6hPrcNPKigimKC1fQCXDpof6EeroTKnsXzCZVi5NCr5eLE2ZnR0yibE52GF0cMclkrzIH9ezp6oin2rPgqlYPZ5kY0YAzOdpjuvsMqVYPRisyWOmsZm9IBi8FumZlh6MtHI+1cTTWyvF4M0fjTQq8w5EGdrormK5IZboshc32ck4lxhpt4WKkncvhTs7lasreJvZ7Nfd52tvMRX8r57J2N3PaVsd2bRnrVUVs1hSzVVPCbl0Ze3XlbFUXc680g4XSDHZby5TSSfx3MtDC2XAHJ8MdKnvd62niYLCT3ppafC3BmHwCMfn4IcCJeVoC8FTvArEGRRIamUJQWKICT1xpdn4V0aJ4UalEJWaTmlFMU1MfFRUtCjqpw80vbHNy+iJjY8tcvfQh/vYfv4oom7jVTz5xcI2AJSNIOoQCmCicrdrJO1E8ObxGd6t/L3fdSynkhz9TrS3JUG+b9wKWbfFXh8p2fS9lk3eSUJxeyX6Iy9v+6qXAu7/B8lg/ZckxFMSEKuDyo0MoSYhUhV8FnEyHyEYZN1etHOLseAuc0ckeTyeHWzO7OKpnk5M9Zhdn1WuV4Ux5FkCNjvYYHezwuPssUSYnuvISWWjVhi9F4Q5HRd2aORxr4misiZPJFmWnU60cTzQrdVtpyKM/JYT2cB9aw30ZTIlkPCuemewkZjOSmE5PZCo9gdnsFBayU1nOSWc1P4v1olw2C3NYzU5nMSWRuYRYpmOjGI0OZyg6jKHIUPrCAmkN9KY5xIf5sizViTjsa+J0qE255IP+VnZ7mtjtbuRgqJvKzBzcPfxw9w7C7BuIb6DU3eSMEe3oLh//cFUeiYrLJDg8maCwJHXQdGlli1I4yVYjE7IUcMVF9ZTLppqCGgYGZpid2+Tw6Dnm5rY4e/7X+O+vfkF1GqT4+6k3pZ6mta8ELIFNlEwHTt6JiaKJybMO3Oe++d3bva0yXq7m4L73r7fAqbKIDpq+6ipnC5s8/yLglOqJ8t2cTSLr6cURV/vbdJcVkxXqR0lCOAUxwZSnRFObnUxqiJUITw/CZRRJzb254GPQzveQMz6U0rk4aYA52isI5Z185+moQShKKO5X/k7V7lydUQpn9wyBLs9SkxjKdG0B233iLps4HG1USiaKJnY61cLZdJsyAW57oJrl5gIWK9JZKctgOiOe4ehQJmKjmImPYSomkunoCObjYlhJTmQ9NYW1lCSWkhJYSk5kMTGOhfhYFuNjmYuOYiIshMEAP3r8LLT6eNLo5UF3sC+DieFMlaSz0VKhYr4zAW6wTYOto4G97iYWOpqJDQnF3WTB0ycYs8UPH79AAkPDCY9KIiRcM/+gWKwBUURJspCaT05+JQkpuUTHZxAZk0Z6VhllFS3qiP2ysiYFXGNjL4v3dlVra2F+m5WdM373z/9GASfgfOImURDF+vt3vn8L2pPKpn57A53+/NlviBJqU7/yrFpaEr/d1OBU0qD3Um2Bk+cnwdPd6y8C70KAu9kBdnFxxPrkKAWRoSp+K0kIozA2hI6SbJqLMkkM9CHS04MI2SjjJoOWGnCejvaIeTk5KOiMTg5KuUTdRM2kC2F2cVLvNKWT91rcJ9+r/qvjHXzsfoXMAE+GS9JZaitjd6iOg1EpkdRzoLLQJqVqom66wglwmz3l7HaVc9hVyVlnDVtleSxlprGWlc5qRiorKUmsJSexmpTISmICy4kJzMfGMBMVwVRkOJMRYUyEhzIWGsxoSBBDgf4MBQfSFeBLV5g/s5kJrFbkcK82j/Xmcg24gVYOe0XZGtjvbGKnp42O0hK8TJ54eFnwsgRitlgxefvi5euHNSCcoJB4rP6RhEnBNyiK8KhE0rOKyMguIiwyUd1cExQaS1JKAemZZQq47JwKsrPLVYlkdHSRhYUdZqfXmVnY4kN/8H/z6uvvKOg+fgORKJquXvIsUMkq6iemK57+XgB9DLivf+c2YZCyiMRwt4Vfgc42ebCF70ml0z/bgnd5LVnpGTIZcn5xzPnBFm0lecqNVqRGK9jKk6PoLMulJjuJOKsn4UY3wkwm/A0GlSzIUQs6cGYnB8Q8nR0QsDxFzQQsid1kT4OTg0oSTM7yG0dlAqIyZwfM9k8T7mZHY2oUU7U5bPZWsT8iJRIBr0GZZKi62qlsdaiO/YEa5VqPhus5G6rnrLeOvfpSNotz2S7IYa8wj/3CPHbzc9nOzWIjK4ONzHQ2M9JYT0vR1C02mrnYaGaiI5mICGMoLJj+yGCmMhNZkSmWuiI2mkvZ7ahR8aCKCaWQ3CnWwlJHG4mh4Rg8jBh9fPD21dTNP1hcaRChEXFY/EKJS8wgIlo7kjUiOpm4xEwSkrOVAoZGJJCYkkuh3FSTX012XhW5eVUqhpPkQdzq+Og91u7tMzO7wf1XfpNX/+kbvPqGnCOn1dv0GE0HSj5r4+RavCaf5TsxLX77l9ssVfY1iHtVycIPf8YbMoj5/Z8qU50GOV9ETFc7fRXwdMCeXN8LuIuLYy7Pj1gc6aFSTpDMSaYiJUoB15iTTE9FPgVx4UR7G4nwNBJmMhLg5qp6qOIelTuVOE4UTnetApSTg3Kf8hv9d/JOuVAHOwWqPIu7FXC9ne8Q4PgMhaG+DJWmsdxeys6AZKw17I3UsztUq0wUT7eDkQYkcRAgBcDjUamRNXIuBdrmKvbKitjOz2EnL5ud/Bx2C3LZL8jjQCAsyGM7J4v19FRly8mJSvUmIsOYiItkLjuFlYp8VmoL2WgsZVvabp217HfVq3KJTJZsd9ay3d1GZ2ERXu6eGL2l/uaN2csbs48VAU4sIDicsIg44pPSCQzRVC45LZ/UjEICQ2KV6slVSeVVMunbRmp6MRnZ5Qo2ieFycytVEjE/s8Ha4h6TE8vsn7/IRz/7Op+Rou8NcLqqCVCidAKVmHx+EkYdvFff1oq+ApwkDTIHJ0mDuNbb1tbJpYwnicJpwOmuU1+fBO29Posrvbo84friiIP1RdoKM2jOS6W9KJOKpEiKooJoz0+nuziHzGB/4i1exFks6owPOYZBZuB8DK6a0tkA5+3ihJgC0MVJxWsSs6m47ea9ycEOo/3dW3U0Od3By+VZ/ByfJt7oRGNqDFMSy/VWsTdYw+5w3S1wUg4R0yHTFU+to42cjDZyLtBJG0pKHHUV7BUXsJmbxWZ2Jrs52ezl5bAlB9BkpLIkMV1KIguJ8SwmxrOSlcpacRarFXkKtpWGYjaay9iWnWQdtey012hTJa1VbHU2stjRQoy/P24GdzxM3pg8ffD08lUxnKePlaDwSNKz88nOKyYgOAKLXzDRcelkZJeo1T8oGrmPKyY+g9yCytv4LT4pT40n5edVKbdaV9fF0MAsYyOLLM5tsbp7rgrAn1FNfJlne3yjjC1g8p0kC7p7fRxMDTgp/H7+nXdVh0HfRCPAqTrc6ZXEa8e3wOnxm+5WBbAn47mfh+5E7Vu4ONhkrL2BlpwUektzactLpzIxioKoQNoLMmjOSSHO200dTZUS5E+onCTkKsC5PgacQCSQCWw+OnSuTsqdyjSwZLW6GoobFuDkb+TZ5GSHyfEZfB2fxd/haTIDvOgvyeBeawlb/VXsDdcqyHTYROEEMEkcdFPATcgUSBOnCrxWjkfaOR1o5ai9jv3acnYri9kpK2SvpIDdojy28nPYyMtirSCb9YJstorz2KwsYL0mn7XafFbrC1htLGKztZTt9gp22qsUbBvNFWy3VrPT3Up1XgYuUgIymfEwemEU6OQKJmuAsuj4JLLziggKjcLXP4SY+BSycktIzSggNCJexW/BYbGI5eRXUF7Zqm4djI3PVoVfKY1Ix6GmpoP21iF6uyeYnlhhZe2I3/rDP+czb0mLS5uJ06EToEThZLUFTb4XxdPiPL3P+mg8SbJUid0UcDfTvgo4W4XT3aqubnpcp8P33uCdcXp9zNn5DuuzI/SWF9BfkktvUQ6t2SlUJUaRHxlAS24qFYkRRJkcyYkMVA38EKMrAW4uWFxFtTSIxFXqiiXA6WBJVqpiOVdnNVUiRWL9O4FNB04H0NPhGXydnyXI8Rkq4kMYr8lluaNEZaO2sAlwyoXeAKeXS44mWzgUEAU62Rsx2qkGK1VHoaeJw456Dltq2G+qYrehQtleQyW79eWa1ZWz0VDKamMxq/XFrDUUs9ZYwmZL+c2MXKXqwW40lbPbUcdYfQUWiwfOBleMHl4KOAWdp7dSOHGncUmppGbmKnULDosmI7uQeNnDEJOKuFVxqQHBMepzUWmdgi0rp1IlD8mSQKQXI9lqdXU7fT1TzM1ssDi3ze72JS9+4LfUiecy8aFUzEbJdBUTuCSOE9D0dzqY2qqNmX/m699RblRXN1lvkwY9fjs6P7iN43TgbEE7vTzh7PKEczmH5OqUi6tztZ5fn3B+fcTF6Q73hnsYqCtjrKGM3tIcWrISqU6IpDgiUJ0Knh0iJz26UZkap5r4EWYDwR4uWA3O2iycsxNeolJ2dzE72t8CJRCJ4olJrU1WafRLdivm7eSI2cFembckG/Z3lFmc7bDaP02UhwMtmfHMNhSy3lOhFE5LIrQYTk8gROFuM9dJTfEEwNPxNjUefjrazslIK8dDLRz3N3HYXc9eRw27cn9DR62y/bZqxPZaq9hplbGlCgWawLbRXI4o2mZLhRrI3GwoZbOliqXWatIiAnF2scPN3YSHuxl3D7PmUs0WLL4BREbHqwt6/YPCENgiohOITUhT11pKtirA6S5V3GlaZhFZueXkF1arO1aTUwtITStSwDU19NDRMsTG6jELs1ucHNznwXO/yp/89adU4C97HFSLS6aAbfal6sDJqimbjeuVWE8a93JM17e/p2I3SRZUhiojSj/8meZSHwH3KHEQZbNNHARAgexcgLs84UI9n3EmGenVobKLo20WBzqZ6mpksq2avso8WrITaUyJpSo2nMr4CBJ93CmMCqG3vJC88EBivdwJ9XBRKufvbsBXCroCj91dTOImHW/c5I2CiYp52N3B7c4zt9Ap8Jyd1N95Ozrg42SPl8OzeNo/i9nhWXzsn1KuNc3HSFduIvNNhWz0CnRaC0tXOHGjutLpKqfX6c4m2zifaOd8okPBdzrWyulIC6cDTRz11qspkMPeOsSOeuo47K7lQLocHVVst1ey2VLGepMAV6FsvalCzcit1BWz3FJLeWocRkc73AxyMI8Jd3dPBZzZy1fBFhAYSkhoJL6+AXhbAvAPCickPIbouGSVqUopJCk1V7lUyVDjk7KIik0lLauQnPxyElOySUorIDO7nLLSJmqrO2hr6mN8eJ65qVWO9y44Pr7Pb/zhn/HJN76hYJP5OGU383FK9WyOX9XdqYAnaqfivJsDDgW8L3zre5rK/eDfFHRf+/HNtMjh2YGCSwdPh01W3cWK0p1eHCvABDIB7uxCTIA7Ugq3t7nEdFcza2O93OtvobdcU7iW9ATqEqMpjgohyeJBe14mfaUF5Ib4k+RjItJoIMTNQIDBgNXVBYuzM143aqUrm4Cmx2k6cO53n72FTgdVYLU4O+DtdBdvx7uY7Z/FdPcp/B3vEGFwJNvfRGd2LLMN+ax1V9xmqrZJg0AnJtAJcKJ4Z5PtXEx2cj7ZoaA7mWznbLyd87E2zkY1+E6GmzkeauJksORweWoAACAASURBVEmNHx321bPfXcNuZxVbbeWsN5cioMkIkwxtLtTms1BfQlN2BmY3V5ydXTG6euDm5oHBzaRcqgDnaw3EXzoMApuPFYtfkAItMCRCgRccFkdIeLyK4wQ8sdiEDGXRcWlk5pSQnlVIamax2pva1TlGY303tVVN9PeMMjI4ycHmCQe753zwP/0+H/viW7fDmLbACVS6G9WfdfXToHtHHR8hsMl4uX6QjT4tIknDN/71f2sDmAKdDteTwCnY5EjWG3XTVU6A054POb/YZ3N5hoWBTnZmRlgdaqe7NIu23GSa0uKoig+nMCKAdH8z/SX5dOVlkRdkJcPfRx2mHOpuIMjNgL+bqJwTPo4CjQNeonaODpjs7TDa3VFxmqzud55BgDPa3cXiKgcOuip1FGCtEuO5OuHr4oiX4x0FnNXxLtFGV1K93SgI9KQ1PZLJ6iyWO4pVTCdlEonrdLWzVToB7nyqk4vJbs4nujgTm5a1k7PxDs7HOx+52+FWTodaORls4ai/SU337nZUq5htvbFUqdpSXRHzVQXMVOXRnp1EsIc7Lo6uOBk8MLnJfRMm3I2emCR289LcqdUvCB+LP94+fiqJiIrTboq2BoSprFTKIDHxmaokEiGXhcSlq0xVVnG1+UXVpGWWUFPXSWpKAYX51TQ3tDMyOMHwwDhzE4tcnb3Acy99mD/96KfVpW2yC0uAk96qLVi6O5VVH7yUZy2G0/ajCnByzIOUQ9TEyHd/rLlUGU/SlU1ffxlwStFuwDu7PONCns8PuT7fY2VmmLmBDrYmhlgeaKWrJJPO/DQaU2OpSYygKNyPLH8T3XkZ1CfFkBdoITPAm3hfE6HuLgS6ueBvcMLq4oCvswMWJ8dbN2m2t1NuVpTPy94O010B6Q6edneVGgpoAquYn0GD1urqgJfj0xjv/l9YHJ4i2uhCmsVEnr8nFdIrTQlisCiOhcZcNrrL2eqtZLu3kv3BWpUoqEz1pgV2Otmpxs3PpnoQu5js4nxc3Gs7J6PtalugbA2UwUwBTgYzD/oa2euS0keVKoWsNhSxVJvDXFUOY8VZtKUlqPPrZPjAzdkNg8GAh4eHMqPRhKdZgPPB4ut/o25+avXxDcTbGoQ1IFRZkJyCGSEuNU/FcwKZFIJllYQiJb1A1eiS0vLIziujsKCa+tp2aqsaaahpZnJslumpBXbWD3h4+Qq/+0f/g//x2c/z0de/otXkXv8m0n0QoHTYxH3qaqfDqLlcbQBT2lt6L1UShi+9+2O++pN/V/Y+UTdb012pAKi7W5U8nB9xen6kdRIkgbgS4E4VcOfHWyxM9KmC787UCCuDbQq49rwUqhPCqUmOJD/cSqqvB42pcSqmyw3wJsNqJsliIsLDlWCDi1YicXHAz9UBq4uolBbTCWgCl8Royt3eQCfv9PeictKXVSrp7Iivqz3eTs88As7DhXSLJ/kBXlRGWmhM8KclOYDurHDGS5OYr8tWvdSNjlLVcTi8KQALeCcT2sj56aTsc+hQrlUSiZOxFk5GHplM8Mo0r7jTve4adjoqVBlkramI5bo8ZspSGMpLoDs9lvzQQHw9XHB1dcbV1WADnDsmT0kYvBRwvlZ/vLytCjZxr34Boaok4mUJICg0Wl3+JmUQgUzcqcRr8UmZqt0Vm5BOcVmtiulSMvJJyyiguLiaosJKivLLaGnsYG76HsuLa+yu7nK6f8nDF36Nj3zqM/zPz3+Jj39JrkzSYNOzU4HOFjZROYFNzpiTsSSZ9pWN0HpZRJIGNYD5w3/j7R/9jFvgDk73EdPdqy1wAuHJDXCicmKn4lIvtPrbycE600OdLI/1cbI0w9pwJ53FmXTkpVIVH0ZTehzlMcEke7lSmxBFSXggGRYT6T4mUi1m4s0mQg2u+Lk4YXGyx+riiJ9B3KNmKpGwt3sMOOOdZxVsOnTyGwFO7W1VbtUBX9e7GnD27yfS3Yl0i4mCQC+qo6w0JwXSnhJIW5K/WnszwxgrimeuKp2Vpnw2+ypVjCeuVnUhZMpEjTM1cyLDm0PN7PY3sNdfx35/LQcDdcr2e6vZ7a5ku7OMjZYbN1pbyExZBsN5MfRkRNEUF0p2UABWDyMeLi4YnQ24u7vfmnQXjCYvpXKicLo7ldXXLxgfa5BKGkLCY1UpJDgsnqjYNGITMgkJT1CKJ8VfMZWt5pWRkVOq3KsoXGNDJzVVjbS1dCuF29vaY2NhlaujK/b2TvmTj/wNf/7a59X9C7JfVTZK2xZ/bWM47UwRqb9pA5gyniQmLlVgU7vuFXQ/4c0f/FQHTkD7eeCOTw8Q02EThTs5O1R2fH7E2fkhZ2f7HO4sMd7XwurkAGfr8ywNttFfmUd3QToV0cG0ZyVRGRNCosmZ8qgQ8oN8SfVyJ83bSIavF6m+ZiLdtfsRLPbP4ON4V5VK/N1cCHR3VfBZHB3xtrfH28at6rAZ7zyD6e6zKnaTva6BHgKeCwEejvg6PYPV8WmCXO6S7GOkJNhCfaSVtqQgutMj6EoLpys1nM7UEHoyQunPjmCkMI7pmnRW2ovY6ilnp6+C3X4Zdapib6Canb4qtnsq2OwqY6urnO2ucjVLtyPPHaVsthWz1lygmvSyuUamQ4ZzExjOjqcvLZra6FAyAgU4d4wuLnga3DB5GHE3uCnzNJkxGs14enph8dVcqcRvkjhY/UPw9g1UXQZp7FtkCDMwSsGWJPtRY9OJk8MJY9NJSMwmLb2QrOxScvLLSEvPJTM9n/TkbNobO+jvHGC0f4zTg1O2VrY42Drk4uSa//jrv8OffuzT/NXnvqzFcTedB92Vyoyc7l5t4zhRNzEB7h8EuJv9DOJWX/+ebBn8V963f7KLmACnu9bbeO70gKOTfU5OD5Q7FeA0dROFE/d6xNnZLjvrs0wNtLE2NcjF1j0WB1oYqimkpyBDgdaZk6LWJKMzBcFWsqxmkj1dSfXyUMClW72JM7sRYrDDYv805rtP4+tsT6CbM4HuzvgbnPFzccHHwUFBp8dxOnAmu6cRs7jYKdi03WDOBBqdCHZ3INDlrgIuwcudshArjRF+dKaE0JsVTW9mtFKd3qxI+rIj6M0KpyczjL7cCEaL45mrzWClJZ+1tkLW24rUqp7bteeNtmI2WouRdb2lkNXGfO7VZjNTnsJ4URKjBYkM5sQymBPHcHYiPckR1ESFk2z1xVfuZ5UL6dzc1FH/bq4GBZ6n5yPgfG2A0xXO5GUlNCIWv8AwfKwSy0WoMkisnBEXEktsTCqpqXkUydXkWcXk5ZaTmVVIUnI66anZFOQU09/eR39HP72tPcyOzPDixfMcre+zs7TF6dE1//kP/5Q/++hrfOyLciL5o6MddNB0ldOSBc2lSktLYJMTzOWYh9tOg5yA+a5siv6pBpwG277KVG2hu1W4s8Nb4JQbVUXgY07PDzk53WFjeZKZ4Q7WZ4a52FxkRi6lbalkvLqI6thQBLjahAhSvQykeXuQYnYj3t2JFLM7mVZv0v28SbSYCDc64+v4DJ53n8bL4a5KIgLcnAkwOOPv6orF0Qlve5kGkcneO6pAbLp7V8HmafcMUuiVzdVi/u7OBJucCTU6EWSwJ0iuM/J0VQrXFOVPd1o4/TmxDOTEKRvMi2W4IFap23BBHCP5MQzlRTOcF81YYRxTZUnMVKQwV5nGQnUGCzVimSxWZ3KvKpOl6iwWKjPUtPB4UQLD+TEM58YylBvPcF4Cw3mJDGXF050UTmV4MAk+3sheDrkGQIATdXNzdcPTw4jJJFmqXItuxT8g6DZp0IHz8QtWJRHpp4q6yYhSaGQi8XKYjVzgGxRNVFQymZnFZGYWkZtbTmJyJolJ6WSm55GTnkdNaQ09rT1MDE7Q19rL4doeL1++wN7qDlsr21xfPMcf/ulf8FdfeJ2PySW/79F50N9pMZy0vrQjuyRpeGzX/Q/+7ZcAd3rAwcmeMuVOb9yq7k5Pz7TkQblZqeEdbbG5PMW9iV42Zkc421hgrLmCxe4GRqsKqYgKugUux99MotFFwSbAJRldSbeYSbOYSfE1E2N2U9cOme8+hdnuGSTTDPSQ9pcrAQZXrE5OWKRkInU6e6mzidndrHdU0VcHLsDDhWCTC6EeToQY7AlxtSfGw5niYB+aYgLpzYhgKD+e8eIUJkpSmShJZrIsmalysRSlUKJSkyWJjBdpAAp8AuLojannvFjG8mIZz4tjPF9+F6tiNYnXhvNiGclLYKwgUYHXnx5De3woxUFW4uS2HbMRs1zXZDDg7irXAcilJ3JhsCdmszeBAUH4+wWogq/EclZrAL5+QTdxXCBmHz98fEOQ2beQsDhE4WLk2K6ASEpK68jLLSMlOYeM9EJS03JJTc0iKyOfypJqOho7aKhsYOPeBudHF8xOzvOBFz7IwfYhp1uHXB5c8PIHP8Rff+6f+J9//2U+8eY31XDmk8qmu1QNOmnqa/bF7/xQzcOJOxWl+zmFOzjd4/BkX7nQw+M9xHSFU271JnaTGE7en55J/HbA8eEmh1uLrM0MsTo1yPHqLMN1xaz0NtOVl0pDcjTDpbk0psQgmamubgkeTsR7uBBvFNUzKfCSvEyEujhguft+vOx+BbPD+wlwdyLIw0CwxHOuTlgd7fBxkM0yd/G8+wxe9ndUgdfT7llV7JUaXIC7K4EeBgVrsMGBUFcHwl0cifVwJjfQTEOcBtxoUZwGV2Uas1VpzFWnM1+TcWuLdVncq89GVvleYJwoSWC8KF6pniifbvq7cXlXEKtsVCllLCMFonTR9KZE0BgVpEpCcRazOjFKXKq7szNuTk6Y3Ax4yXkr3t4EBwYREhSMj5e3iuW8vHzw8wvA3z9YFYJ9JKazBBAaFk1wcIRao6ITiIpJJCQ0isTENDLTcklLziIlMYOkxDRSUzLJycilOLeEisIKpXBXx1d85M/+grOjc/a3DvjQK7/O8fouK/OrLMyv8pu/88f85Sc+yyfkwEF18M2jupxApl8MIkmDHFQt583p54pIdiomrvT17/1Ei+EENDEVx51ooAlgYgKWvurJgqwqljs/5vR0n5OjLc4O19iYH2V5tIejuXHGaku4115HS1ocA0VZ6iKOlvR48gK9SfcxEu/miAAXLTA43SXZ20i61Ytkb0+iPFyxOjyDj9378bF/P8HuzoQZ3QlxcyXI4IS/kz0+DnfU7iyzxG53nsJ49yk87Z7Gy/FZ1WXwc3Mk0OiqYjqL4zMEuNwl2MWeaDdH0n3cqIsNoC8zgtGieLVpZk5cZG2mAmupIUdBJqCtNOWx1lLAanM++nuBT9zqdFnyrQrK81RpklLDiaJ4BDplRfHKtYrqCXCdiaHUhvmRG2hRI1qicCY3VzycnfFwkmkYOdPYHau3D6EhoYSFhOJp8sR4o3gSz/laA1TWKsVgi690IUIJDolUFhoaTXRUAoUFZaSmZJGbVUhiXCrxMckkJaQSGxlPcU4x1cVVlOSWUF1SzXMXz/HRv/gb/vj3/xuHO0f89m/8Nn/wW7/Lyf4J0xMLrK8d8Af/7S/4+Bfe4tW3vn1bkxPYxEThtAtEvqH6qHLypQ6cqJuWMAh4sj/1J7xPB07WI+k43MAmq63KCWiSMCh1kxKJuNbTfc5Odrg82WR/dZrZzia2B3qYrC1lsDib9rR4JquKaMtMpDouTCmcAJdkciXB3YlQu6cJeOb9xLm7kO7rRYrFTIzJoNyqr/1TWOzeT6ibM+EeApyBIIOonDMWRztVPvFxtFPAeTz7lNqtZba/o2I/6TJIhivtLS+Hp7DKQKaLHVHuTqR5G6iMsCiXKsCJ+1yo1ZRMoBK4dFtvLVTAySoJg/55pSGXpdpsFmsyVTwnrlegE5ssTkCg0yzh1sUO5kTRHh9MXbi/Urh4i5kAT+kuuGqZqpMzFjc5TcqDQF8rwUHBWC2+GGXy1+h5q3ICnGSrmgUSEBhGkMRyAaHERieSl12kkgJJDHIyC2ht7lJxW0xEHEnRSVQVVNBW3Ux9RT3ZKdnMjs0qyP72rz6uoPvwf/gwv/2bv82Hf/XDHG2dMDWywHPP/Uc+849f5xP/KPcwfEO5VlE03XTgBDYdONsDpTW3qqnc+47O9hE7FOBEsW5cpg6e/lnWWzs/UuCdCHCnO5yf7nCydY+p1mrkXqmh0hzasuKZrC5UVzhK4pAf6E1ugBcpPh4kensQ7u6M752n8L3zfoId7pDkbSLBx5Nok4FgV3v87J/B+v9S9t7Rkd7l3ffGXrUZaaQpmtH03otGGkmj3kbSqNdR72Wl7b2vurS73rUNpsYhjQQwLQQSAiQhdGxsQkKz8doQTHuCTU3e5zn59/ue7++ekYVN8r7PH9e5Z7TaNSfnk+/Vr7sgB0GtEiGdGnSN3uIieNnKKlTAriiAjVMkCjlKZLnQy3MFdOZC1usUr9fsCvNFf9WuKoJPq0K1VYdOvxnTcTfW2spwob9WAEflInAHqjbVjlsEbroD6zwbMZ3E1kynsE3+PKN6I80Cuot9tbhI8Kh0nZVp8CpxkslIaxmWG0KYinmRCrvR6rSgUrjUErFjq+eUDEe02C0xGhDm69ddblhNFuh1BhgMJhHTMa6zs/Ngc8NqcYrYzunxC+jKy6pQXVGLnvZe1FXVo7GmCe0tSYyPTKKjJQkCV1dZj4GOfkz0pjDaPYjulg6MDabw2L234MtffBp/+9d/h7/92Cfxzifejfe/9ym84/F34bF7b8fO7bfgU59/Fl/59vfxzIOf4Os/+Hc8J+z1d95LN+akVyp98yeviZ1UgvaD32YmRlgA/i8cuXt/D4/Qrd7bxd17ewKkjCvNuNPf9/3uo7fx6ON38Oiju3js0R08vnMTl6aHcHakA8c66rHQEsepnhYsJmrR4bMJ4JodBlRbSxAz6+BWKWAtyBFmk2cjWqJBhdWAqFGLQHFRGrhchEvU0veiPHg1CviKVXBzKiQ/D1aFHBbRL81FiSxbZKuSyhXCUlQkdSUKCGCRGGFyMo4zaJD0mzBe4cBKSwhne+IidqMLvTHWegDczal20G4dAm5zOgkalS7jZq8ONwmluzxQL1zthbTKSUqXBq6lFIt1AQEcXWqzzYi4zQS/qQR6dXpRSKWEvUSLoN2GUrcLXpsNRp0eJVpJ3QibyFytTjhsbtisLjjsHvj8YXi9QQEUwWqubUZ5OIayUDkSjW1obUigM9GF1vpWJOoTaKtLYLJvFCtjs0h19mNlZhEnjp3EHz/5p/inf/wC/vYTn8YnP/EZvOfJP8eHn/oYPvjBv8bt++/A7bc+iX/65+fxzEs/xbMv/0x0IZ79/puByyhc5vql1GXgJXMmDyz8sgZ3f08Ad+eR3YOY7d6jdw/c6/1HpUSB4B0YY7nH7uD+/R08+sgWHt24ilsL41jtasCxRC0Wm6owVx/DQNQrqZvLhAarTihMubEYDoUMloIcmBU5sOZnC6gywFHVGHO5CmUHwDkKcwVwXjX/TAkHt+wLZLAq82FU5KFEng29PFtSORaID7XB+JnQOYoUiJao0O4xYLTciqWmIE53VQqVo7pl4jU+CduNyTbxpMIJt3roSSUUcd2IBBxLJYztMip3rqsKZ5MScKtNESzU+jFd6cNw0IFmuwk1NjP8eq1YCDIoFLBrNPCbTCh3uxFxOWE3GqEv5ivWDaI8YrZYoTcYYbU4BGh2mxtulx+lkZiIzeLRarQ1tKGyLI5osEwAF/KGUVtZh55kn4jZ6qI1aIjWYK5/AienFjE3OI6ViTlsXLqJvY19PPXUR/DUh/8K3/zm83jqqY/ive/9AD796c/h0//4ZWzdezve+mcfxNMPfiy1vH7wc0nl0q+5pHvNuFROjGSa91LSIKmbKPxmgJOe+weQZVwq3axQOmakabtP0ISLvYO7j+zg9s5N0dK6vbqA5bZaLDbzrX0VmK0rw0DEjYTHjAZrieguVJp0CGlVcBYRGGaZuTDnZ4taWZlJh1JDMYLFRQhoiuDXFCKi1yCgLYI1PwvOIplQOB+b9YSogMmD5EIN8jxoc7Ohy2MROB8mDmoWSsOcRpZO6IaVCpSWKNHq0CEVtWG+zo9TnZUiA70+1iJBxeJuWt0ywAnXSjeaNsL33wF3Ke1aqXTnu+I4mSgDgVtpCGE27kcq7ELCaUGtzYxASbG0ElnEmLMYEZsN5S4XgjYrrHo99NoSlOgMsFhsYJZK12q1OuB2+wV0HrcfZZFylAeiaIrViZgsGipH2BdBaSAqQKwqiyPZksRARx86alvRUl6HkdZurIxMYW5gFPND41g/dxXvuPcE3v++D+L9H/oonnnum8L+7C8/hA999JP4l+/+AB/5u8/jyac+jqe/96ODHqt0ZlUa0jwMHLNVzsNlRpOkfmomabi3K7nTtNIRPLpYWubzvcdu47Ddf4zJAmM/1uxuY3/jKu5dOI7NmZRQt/nmCsw1lmO6rhS9IQcSbjPqrAZUmfSI6HRwK4tgJyj5+bDIuUcqg6e4EMESlYAxrCkS5RG6VgGgTgmz7ChsBTnwaVTwFWvgUheJv2cV0ElN/ZK8PGhysqXRJYV0a4RzdDTO0Rk5F6ctQotZi9GoGzPVfqwlynG+rwZXR5uFoq3PJIUbzbhTutSMHbhZKt+BwjXjWtqtMom4OtiAy2mlo8qxZrfWGsGxphDmqv0YjjjRYTeixmpAQK+BQ1UoxrE4D1hmt6PC5YTfbIZJqxPA6UtMAjZmqKI04nLD7wvA7XAj7A+hprwKiVgdOqubUR2tEq8s9zn98LuDqKyoQby8GvWxOvQmkhjp6sVIRze6apsw1d2HY6MTmB8cxvXVU3jkxhY++v4P41Of+iye+vDf4lsv/BBfePab+NAn/hGff/rb+PoLP8Rffvwf8E/PPS+tE6aTBpFEZEaYWPj9wU9FeeTwPJyUrUqZ6pHbVKhHdiSXmoaPcGXiOj4z3zMg8nn//h3xO6zDsdi7sTiO013NWGqpwlxjBZZbazBTV46kz4YmdhJMJSgt0cKrUcKpLIClUAZTvgxmOadyZSKLZCZJV/pG4KhwZtnDh4BTw8ux9EI5zPl5MIo4rVB0HzS52WIiOANa5ikGN/Nz4FHJ0WjWYCjiEMAtN5fiTHeVaGFdm0hIMVsaOhG/sYWVtgxwNycSAjjGfNdTLSJjvT4igXed8NG99tWKxIE1uROJUqw0BjFXE8BQyI5OlwV1VqOYkhFJkFKFQEkJKp1OxKlwXA88BBzjN4vFKoCz2hzwev0IuwOIh8rRUd2EVEsXumtbUR4sQ8AdRMgTRqy0EjXxelTHalBbVoPWmgb0JTow3T+Cye4BjLd14uz0PI6PTuLU2DTesrGPR3cfwd9/6p/w1Ic/gc9+6Vl8+6VX8JG/+Sz+6pNfwDce/Bif+Nwz+Pw/f08aW2JTPz2UKWWrr7/4ly41E8Ox48Bk4Uf/O500MFk4bFS1DGCSm31d8Q4Dd4/A3d/F44+s4/b5Yzjbl8BKcyXmm8uxyK2tllr0h91otBlRZdajtKQYIV675ERIUQFMnMgtkMOmKIC1IA9OpVzU39yFMgRVhfApC4RLLdUXCwhNeQ+JWE9SODW8PNfKIc18TvWy+FsgkgStLFcAR8AOm1YugyY/S9T2qg1F6AqYBHBLjWzWl+Fcfw2ujrdKMdtMEhuznQfK9kbgMrEegbvx3wDHWI6JA+txJxJRrDQEMRv3IVXqQo/oJ1sQLdEizJJPsRYRgxFVDieq+WaeNwBnNFoEbASPM3IOmxNlriAaQ5XojjdjrLkbyZpm1FfVi/jN6/CJJCIcjIpYrrWmBa01jeioa8Rk7yAWh8Yw19mPCzOLuDK/gpPDk9g6dRF/9Pg78Ufv/BM8+40X8NRH/w7PfutFPPetl/Gxv/sinv3uv+HTX/kGvvSvL4vjN8xUM2URPql0BO35n/9GXL9kDEeXSuBojN8OslSCJbLUtDvNgHb4yViOCQOzUzHKdG8Xjz2yjb0rZ3BqMIkTHfVYaq7EQlMM0zVR9ASdaLQZUG0uQalOjWCxGoy96EI4gmQpKhDDlOYCuWhj2VVy2AtzpThNrYC3SCrWMobzqgpA4OhSqZCcncvU5CwcNZdRLaV5OX2+HHpOA+fLUSKXHUDHPQh13lHo8h9GpKQAHR4DJqv9mKvz40R7Gc73VuNqqlkkDiITne3ExlynAO9NwB3KUpndZowZq3Cvgw1gmUQkDp2VON5aiqV6PxbiXkyUe9Dvt0ulEWMxyg2MaTUoN+pRa7cj7nCIlxNbxEuH2Vs1wGKywmySQLOYbDAbzCjzBtAcjCJV14JUcxJtVQ2oLK2Cy+lDwB9BtLQCfm8I0XA5amK1ouDbVteCkfYejLR0YHV4DCdGp3B2ag5XZhdxdnwG77rzKJ584l34xMc/g4/97T/iE//0VXzrwU/xmS98Hf/w1X/FZ5/9Nr7wLw8EcJwGPgwcPzNp4BJNJmmQYPsvUSJha0uaFvk9LjXjZg8DJ31mUrGPe/f38ei9bTyyeQWnx4dwuq9dwDZdU4qJqjA6/VZRYK1jCcRQjJC2CP5ipVA3ToHYlAViBMmsyAeN7tWmlInGvYPlD3UB/CqFqMGxLOIuksOcBs6jKoJbVSTaXGx32dniys2FUZaej+M4ulx2YFQ5jqMTuGJ5DtSyh+BW5yHh1GMy7sNsrR9rraWiaMvWFlXr/ws4lkSEOx1tEZmqULqxVgEeXSvBI3CiGNwdF3HcscYQjtUFRWmk32dDwmFG3FCMSoMWZXqt8AINaeACFhOsOq1o6rM0YrPYBXShQBgOixOGEgNigRB6Kqsx1dIhgGsurxGJAhMKvy+MYKAUkXA5KmJx4Vb7OweQqG3B8ug0Uq2dGEsksTI0irXUBK4tLuPsxDROT8/jve94En/6rj/FX/7lh/Hpzz+D5779fXzp2efxoU9+Dp/68j/j6e/+EM+99DNRi/u/Ae77v/k/EnD7d7exd2frTXFc0m6RnQAAIABJREFURvEy0N15dAd37m/j3iM7eOzuNt72yBY2T69gobUOk/EIevxWjJb7MBrzoytkR6uXc256lBpYtFVIbSlOfRRzZ4GgyYTCMcu08gCNWF7Ok1RMVSD1P9nW0ipFTS4TwxE4R2GB6KkSOBdPQsjlB8Bx24tjSyWyPMnSW17Fslxo5HlQyo/CVJCFOrMGYxVuzNb6cKw5jLPdVaI8wgKwcJlT7ULdMq71d5KICSlpuDXeBskSuDWewI3RVtxM8VhNGrjuuCgEM3FYbQrjeGMEM5V+9Ptt6HBaUWcqQY1Rjwp9CWosRjQ7nKixORCyWmAr0cGsK4FJb4DVYofVbIPH5YXT5oLJYILf7sBAXQNG61vQU9WAprJqRHwR+HwhoXKiRkeFi8QQL4ujhltc5TWY6RvBpYVVrI6MYb5nACdGJ3FuZg6nJ6exOjKBy4vH8a7bj+OPnngSf/HeD+KLz3wbX3z2eXz8s1/Fhz/9BTz34k/w7IOfigLw177PVx0dqsXx5W7/9jOw8EuXmnGnfNKdCoU7DFxG2TIxHQvBGbtzfwd372/hLfe3cffWJVxZmcFYYxX6Qy4MRdyYa4xhoakSoxUBDFYE0B5ypTsK0niQS1MIpwBOnW68y2DhFG8aOFsRXSoz1lyhaH61QnQjCJw9PwdW+VER49GlMsNldurRpFtdigIYxQSwFMsxntOngTtQN1ku1PJcqOTZMOZnoUKvwki5C7PVPhHQn+6sEHHclZEm3GBSMNUukgUCl3GpTCJuMmslcGyBsc96yDLJBFXusEslcIzjjjdHMV8dxHDIiR6vHS02IxqtnA3Uo95qQsLlQqPLiQq3Cw59Cax6Ayx6ExxWO+xWu+g8OETh1wG30YK+6npMNrWju6oB9aVViPhL4fdFBHCs0XncAcTK46iK1aC6vAbVpVVorazHXH8KFxZWsDw0igtzy7h79TpOTc3i5NgMzkzM4/ryKfzhvbfjLY+8FU899Ql89sv/go9/9iv4yKe/iGeffwVfe/ATfPXBT/DM99nqejNwmSWaNwInYrgMZHwSPtrte1LWeveRXWTskbs72Fi/hFOr0zg+2ofJ5lqM1pRhrqkSJ3tacH6kC1P15ZisK0Oqugw9ZSHEDDqhVH4OQVKpNErR4xQxHDNM9j7TxsUZeyEnRWRwF+UjAxxLIwTOnp8Fl1Kezk4LYJZzklchlUe4v1qQB1OBTCzbsOZGt8oYTrhSWS6Ewsmyoc3Phik/Cz51Pjp9FsxXBbDcEMCJrhjO9tfg0kijKI8QLsImgCN0TCJmkriR7j4cLpVkPgsgp9pxbbQFl/prD9pcmd4qm/jLjRGMR13o81nQ4Tah1WlCvcWAJpsZyYBH2mbzeuA3W+AwmeE0WGA3WURDn019ms1ihdtoxXBdKyYa25CggpVWIhKMwusJioKw9AzA7y9FZWUdauP1orXFEslwsh/nj53A8al5zPYO40Pv+mO89/F34MrScZyamMPp8VlcWDqB/Vt7uL9zT3Qbnvqbv8dH/+5zePa7PxDAfeXBT/H0y1S411WO6vbGGI6vP2L8lrEju7c3QaNbFbAxpnsDcFvbN3HuzBqOLU7i1PIkri1OYyXZivlEHY51NWKlsx5zzVVY62oSz/HaCvSVh1Cu18KnUsCvLYRXqxQj4LwlYldJMRxn3ozp2Tcnt7UIXIEcToVM1OHYb2Xx11GQC6eCJY0C4UKpbmY522J5cCgLYFdyqyvzb7GBLy3dUOmocMWM3+hSZTkoUeTCWkgVzUWtSYOZqhA47Xu8q0ICLvU6cJtzXcjYxlyXAI4KdwBiulyS+c7f5WcWka8MNPxO14EJBAczjzWXYarChwG/FT1eq3iDdavdgoTNit5wAB1+N1o8blQ4nHBbTHCZLbCZzAI0p9UGl41qZ4PHbMNQbQtG61rQUlqJurI4glQ3l18A53R44fMylosixM5DtBLxWA2aOEVS04zhrn6sTS9hdmAMFxfW8KF3vgcffOd7sHHyHFaGUjiWmsTp2RVsnL+Oe1t38bYnnsRjb38Pvvjcd/H1Bz/FV174MZ55+Wc47FYPA8eyCBVOAu6/fj9wvwMda3N3d4TC3Vq/ikvnT2Hz+gXcuXURNxamMVtfg6uTQ5hP1mGuLY61ziacG0pirjkuFp8TPqdQOL+6UMRwHvZHi1ViQYZTHlQ2zrOJ6V6FXPo562nyvAPg6E49ynw4C3LF9rxblQ8XC6UCOI4wyeFQMgnhrgPLLKzJScCJlcJChVA4qpyw/FwYCvPg0uTDVZSHiCofo2U+LLWUYa0r7VJHmw9qcVvz3cjY5nw3DiwNIv9se6EHO4u9B0boWBRmETjTdWCJhJ2HM51xHG+NYaE2IlpcfW5C50C73Yo2mwWDkZAEnduNOrcLPpsZdrMRdrNFmNNihctuF1MkBK63SnKpjaFyVASi8Lj8cDi8QuXoTp0OnzAP91dFAlEtoKuPN6ChqgGJ6hakOocw1t6Lm2tn8Cf33ooPves9OD83h5XBESz1jeDs9BJurJ3HvY072Lv9KN7xng/gS994gL//2gv4yvd+JBZtCB33WJ/9/k8OFO6/BY6QZUATLvXONvZvbwkTP7+9hdu3t3D3zhYe2buJJ/Zv4ezUEJY7mnF6sAuzbfW4OjWE88PdONnbhlRVBO0eJ5qcNlQYdKJNRYVz8yyXpkjAcQCbXAa2pGzKfDCGM+fnwJKfDZdCJpSNEyJsZ9kVLJfwlGoBmDRYmRjIcwW0HMYkcDTp35WJCRKefOBijS5PGl3i5xIObCoLxMi6s6gAXkUekn4blppjOJGswjlOjqRacGsqKeDaWuiRIFvsFechNvmkEcSFHrFgs7PUh93l/gPbXOgWwLJUwt4qTXQeWCZhxtpeIfYbqHL9fgv6fDYkHUa0200YCHkxWh5Cl8+NFq8HEbsdTpMFLosNzoyZrfA7XHAZLGivqsVEaxK9NU2oCJVJPVa7R8RuPm8IDrsX7LmyVELgwsFyVETj6Ep0o6WuFaI+F29GX2sXZtniOntFFIB3z18WCcTq8ARWB8dxeW4VN09dxvbNXezdfQL/8OVv4APMWp/+V3zhmw/w5Rd+gGde+jG+9rJkbG2x00B1I3isxx241J39DeFS6Vb3ma3e2RbKRnU7AG5/G7f313Fn9zoeWb+I2Z4WpOoqMN1ah5uLU9hYnMKl0T4stdUj4bag0WGVhil1aoRKlPAROLFrWpQenJSUjYH+68DJYM7Pgk2RIwq9HFHyaAreBJwYwORouYjZGLfliX+Tma+U/eaJ2yI898CGvjbvqBjQ5MkHLto4i5XwatVwKwvhK5ShzlqM2boITnbGcWGw/gA4bmtlbGupTwC3sdgLGmF7I2gZ6Hi2VXKrrdLuA1td6cY+yySnOipwoq0SC3VhDEfsGAjY0Ok0ocNhwmDIg4X6SgyE/Wj3+1DpcsFjloAjdBnzWR3wGK2oj8Yw2tKOZKwGAYcXnALOAMYYjm6V2SoTCLrXcKgcpcFy1Mcb0dbcjsZ4IxK1rWiva8Fgew+m+lKYHxzH6cl5XJhbwXna9BLOTC3i0sppXDl5SQxlfvivP4OPf+5pfPqr3xB35f7mK/+Mf/jGd/GF77yELz3/fdHe+n3AsTQiYjiCJcDb3xTAETraLpMIAnh7B3dub+KR/Zu4de4YOqtCWOhpxfXlKawfn8eV2RTOjnRjKB5Gq88KbmGxoBnUcXiShVoG9wqhcEKF5DnClRI2gyytcOk6nFtTICZH2OKiolHhWPClwtGlOgvzhSuVkoQ8mKhanBrhMEChXCzSWJTsOrAAnAtdXpYYXeJnq7IAAZ565SszVUUIFMlRpS/EVDyIU51xXBxqxLWxBDZmul4HaqkPO8v9ksKlwSNseysDknF/dblfrA+KFcJjA8INszbH8ohYuOFEcboYfLarGqc7qnGsOYbJKj+GQk50u8zodJgxFPRgrbkOU1Vl6A77Uet1wWc2w8HugtkqgHNb7SBwPosDlb4Qhuqb0VFWDZ/dA6vVJcaWCBuLv3yyJkf3SrfKeC5WWoWaijrU1TaJKeBaztC1dmJyIIXZwXHMD4zh+Oi0AO7s9CIuLa7hzMwS1kbnsXnmOu7e2sf6+i4+8+Vn8fUHP8Iz7Ll++yV87lsvCtiodozlMsBR5SRjTPd/cCSjcBJwG9jd38A+wbu9LZRvn6Dd3sa9O5vY37yEVGcTkvEwds+tYvfsMWydWsLaUCcG0pcuGz1WlBvZqilGgEG/Tgk3Byo5/6ZkNilLx24SbGbeB1FxgpcNfAX8xUVC4fzFXO8rgJ17qvk5oiTiKJSJQi97sJzy1cs4Yp4r/j3GcIwNubHPmTi+r4H/Lel38sTPOA8X1msR0qoRUBUK4Mq1+Rit9OJkVxwX3gjcygB2VwbE/REeM9wkeMv92OHPjw1iL228rJmxvdVBEdexbMI+K4vA3O4SJqCrx9muGpxsq8JKYznGol4M+OzocZrR77FhtaEaKw1xjETDaA8FELHb4GHsZrKAsHnSsHnNdkRdPnTG69AWq0bQSTVzw25zgVMkkXAZYmVVYnyJ4HndtBBipXHEOXZeIY2dV0QqkahtxlBHLxaGp7AyMo211BROjc8K8E5NL2Btcg6LgxM4PbmMt23dw9sffyf+8M/fj69860X88w9+imde/hGefulHeOalHwm3yo7D/wgcYaNtp5+7u+vY39vEPt3o3jpub93A7rVzuLAyjUQ8ghOzKdy7fhYbJxZwfnwQQ9VlGKqLoS3kQzmvkxvUCOrVCIjFF5WIrwgDkwQCkoHEyOa9gqDI4dAUwKsrEh0GulNfSZHoOFjkObBQBfPlIoNlwZiwFeceFeqVmfQVg5fiYpIcOhln46QJ4Mx/j8rqFePqaoSKCxHWFCCsViCmU2Cg3Im1ziqcH2rAVe4xzHaJzfvd1SEIWxvGzuoQto8NCuNn2m76CE7mwCGf/H261ZuTHbg2yu5Di5go5hj7lcFGXOqvl1YJO7gYHcNiTSlSIRf63GZ0O/RYrCnDufZGzFeUY7isDFVuF0qdDnjNFnisdngtdvjMdvgtDmHNFdVora5DxOuHizsPXC3kJEkwgrJIDKXhclH8DbAo7A4hHCCIcVRV1KCmohbVpXHUcpauugU9DUlM96RwjLHb8ARWhsaxMjyB5ZFJLA6OYbZvGHuXbuGxvUexuXkbj739SXzh28/ja//2Ezz94BU88+CVA+A4nsT47U0Kt723Dtph4HZ2bmF3+xZ2d29gf/cmtm9dwvUzxzA/mMRMfzv2r57B47cu4PTEAHpjIcx1NGGgpgwxow5RvU7slzJuE9O5PJlaKPVLWQLREwZO58pZD5OJwi+TBrconRTCT7enU8JfohRu1CLLTgOXBwuBlWVDk/MQNNl/gOLch6GTZUmTvoV5MBXmie+M2xivcbEm89/i/wYu5AQ4sq4tRKlWgXKtSrjU3rAVx9pjuDDcCE6MbMx1i/Osh4Hj58OgiVvB6YtLvLqUMV5i4mEcJh4E7ipH0IXKNYlY7vJAAy701uJMsgpn2quxyrnByjAGvFb0OI0Yi3hwvrMZyzUVGImE0ejziPk4H2tvFhvcZptwqVQ41uKqAhEkqutRHgjBbXcJ2Jx2FwK+IEKBUtFPDXCryxtBNFwhLByICuA4il4fq0V1tBq15TWoK6tBsqYFkx29AjaCtzI4LhTvxOgM5nuGcP/GJt737j/BOx99B65f2cBffORv8NwPMsC9rnC/D7iXf/2/cYSwbe3eEtBR4fidCre3s46dnRvY3ryGy2ePY3VyGLM9CWycXsETW9ewe34Vww0V4lj0YHUU5UYNyvTFYgKCMZuP/VO2nng2VQDHBIEAEDrJqG5OjQourVIA59IUIKQpQtiggYdb+PlZoMJZ5TKhcGZZHnS5WSjOOQpN9sMoznkYujxpypcKR6P60fiZisr/Fp/MYqlwfq1SzMRVGDWo1hej3qRBj9+ExeaIAO76VDu2FnqFG91dla6dU8m2/y+A21kewMZsN25OtOP6aGsaOC7cSHaxvw5nO6txLlmLk62ErgpT5QEM+mzodZlwnOP5LTUYiwTR7vcK4Lx0q2Yb3CYrAhYHvCabSBwiDg+qI+WoDEfhcbrhdfvhdnrg8wQOgGMTn+pG6CKBckRC5YiWxsQIem+iB4mGhJgMbqhsQGtVAwbrEwfQHU/xbMcYTqZmsNKfEm2wd9++j0/+5YfxnsefxPbuo/jY557G13/wM6FyzFTpUv8H4AjbTWzv3cKWeN7E7t4t7O+tY3/rBq5fOIGTixNYGu3DpWMz2Lt0CleWpjHZ1oDptkb0x8sQt+rBsfEI3aiuSCQJHKYMiBGiIlGukLJKmUgSuNpnyM+GM+1GGau5imTwqPLFVcyIQQ2OlBM4lkrYQWBiQGAzwKmzHhLg0XUSLsZsLH3wzkjm0A37qQTOzHYZSyocCiguREyvRqNdjyazFgl7CfqCViw0RHBhgEOYXdiY7z84QM2XvlHN6E63VgbEkwDyZzzBf9j4M75ghPHe+kIPbky24/pYGy4NN+HSEGO5hLDLgy240NuEs8l6nE024HRHHVbqKwR0dK1TUT9ONdViMhpGj5eXQs1wluhgNxjgNJol8Cw2eG0O+O0uRP1BVESiiAYi8Dg8wrwOD8rDZaiuqIbP6UWQDX1/BCF2HsqrwdGlCq4UNrQj2ZxEa20rEtXNaK9pQbK6AQONCcx0DeDU2CzWhiZxjOPoA6NY6B3G1aXjuH91HX985224vXEXu4+/A5/71+fxte//GM+89Aq+8YoEHOM49lQlY5lEKNwNbO9JtpV+bu9ex+7Odexv38DmjfO4enYZt86vYuv8cfCGL18lPtZUg86yoDi3VWkuQVS4q0LRVQjopOldP2+CcGaN508LckUJg1kpgbMSMK0CLpVMwOXIzxbQ1rosCGoU4HeuCRI4Bv8Eln9PlyspmzrrD6DLOyrcprh0mb4v8ibg5LmwF8nhUcvFfZGYsRhNdj06XKx9laDLY8RQqR1LjaW40McuQxc25vrSwElvGfx9wGWg4zPzmTHcAXCM42Y6cWuyQ5RarqQ4rNku7NpIAteG2nGxtwXne5rE80x7A5brYpgs82M85MZKdQwz5aXoZdfBZJZuIHNn1WgWNTmWSLhO6HW4EHR7URYMoyJSjpA3iIDbLyAr9XOnoQbl4SiCvpDIXOlefZ6giO1ikQrURKvR1dIpgVfXJoBrj9cj1daFVEsSM8l+zHcNYrF7GCdGprA6OIETw1O4MLWEzeMXcPf6Lja29vHBv/8svvrgh/jayz/6PcARvP/ES7/6f3CEkAnbvY7N3evY2r2Ond0b2Nu9gd2dG9i4eR43r50U9bcbx+bEy9m6+Cpxrx1xuwHlpmJxCiukUSCgLRSnFYIlShGHeTnZwZW9dAxHpdLnSYmDTckJkVzxmiK+qihYrECrzynOd7ll2bCLkXIJOJY+CBzjMU3WH4CwabIfgl4oJZMDqhzHk6hujN3yxVCmLr0+6FDmw6WWi9sizQ4jki4Tet0mdLsMGApZkYpasNJUivN9jbg13XOgcIzHGJvtrkkJw9ZK/0HSQLXLJA4HsR3dLq8rrQ6KpIPJB5MHvsOLdnMsiVvjndJztEu8uvzqYLt4XhtI4mRrrYjnpiI+zMcimK0oQ7fLhQqzGS4280tKBHDMVp1mKzw2hzB+L/UHURoII+IPC+iCdKneIKLBUtRV1SLgDYl6HLsRtFh5lVgnrAzF0FjViK7mJHqbu9BZl0BXXbPosU4m+zDe1Inp5m4stA/g4sQiLowv4MzIDE4PT+Ps+Bz2zlzFW++9FZ/52nP4/Hce4Ksv8pXmPxMuNaNwTB4e/IpK9584srVzA5vb1yGeOzfEk8AxYdjZuYbrV09i4+ZZ7F09g/HmWrQHPeIATY3NIFQtqC5AUFWAoFqBQHovgcBxpc9ZWAAbr1Sy3STcYh70edzUyoNdKYeF2/XyLKFm9W4rOoJeRIuVsOdkiX1VTo6YxaINr13KUJKXA03WQ8J0jNXoYhkPpjNSPhm/sb1F96rNk37HUSRDWKdEs9OI/pATqYgLI0Eb+r1GTMXcmIo5caypDJcGW7E+3YfNBbrFIfGOrtt8U/RaCjtrdKtMHJixDh/6zJ/z+zB20rbL7ytD2JhjtsrD0Ulhtya7sTndh42pXmxM8u5vn3jnFo9N3xzuxtmORpGlTpcFMF0awCwVzusRwLkNegk4g0mUR6hwDt4fsTnEd7/TjaDHD4KWgS7sC6EsFEVltAJBbwgepw9el1/AR6ULekKIhWKoLoujsbIeyfoE+pqS6G9qw3T3IEbZgWjvw3xbLxY6+nF+bA7nRqZxqn8cZwYncXpoElenV3B/6w7+8dnn8KXnX8KXn/8+vv5vPz0AjtAJe+0/8OAX/4EjW9vXsb5xBZtbV7G1fUPY9s417Oxdxc72RVy/uIr9Wxcw29OGdk4zuO1oMBsRN+oQVhYgXJSPsEqBkLpQtKOYYTKOY5HWXsBgP1/aWyjgHmkOTLKH4VLnw6GUiZFxR34uYgYtOkN+cfOXO6pWOWtv3HWQpkmMhVKpg6omkgUWcwvYH80RJsVvEmwlLCoLpSNsOTAqcuEpkqPBVIJ+vwMTMR/Gyl0YKbViJGzFXHUAc9VBrDbHxKHn9Wm2rghcCnurfGP0BHZXx7C9OoqtlRHsrI7+Xts+lgKNf2dnJYWtpWFszA3g5hRjuW7cmOjCzalubM0NYHO2H1szA9iZHcL2zCB2ZoawOdaPSz0JrDXFMR0LYiLgwXjAh16/VwDHGI5nIOx6o4DMyxe9mSzCnYZZErHYEHB5EXD5EPYGhfldPgFgaSCCitIKsc3FjS6CxhVCGj9XlMZQX1GNhvJqdNQ0YbglienOfqSakphq7cJcWzeWugZwYWwWl1MzuDgyjXMD4zjbP47V7hQurZ7DBz7yMXz1he/hy98hcD/DC6/9Fi++JsHGBOIByyS/oMLxEM3mZWxuEbrrEnQ7V7G9cwU76+dx4/QyVga60OqyI+G0o8FiRLVei6hWJZQtlIaNwHGUiMrmVsnTHQKZ2Mri3gEnO7j4bC/KhVMlhyW9j+pTFaDZ40SLxwmfSg5T3sMwyXPFzinXCOmODYpcUQJRi1LIQyjJl6Y+tHJuaEl3RdjGYomEO6q8NZK5N0LIQ0o5Oh0mjEW8mCz3IRW2Y7zMgZkqLxbrw+J017HmKK4Mc4mmG5sL/dheHsbusRT216hwo9hdG8X2MarZCLZWqGiET/qeefJnewRveQibiwNYn+sV/97NafZXu7E524vt+QFsMynhSX3xjq0h7PHlbtMjuD7YidNt9Zgq82PU68Cg044ujwsxkwlWjRpmvnmxxADCRkXjk0b3Srfqtbvhc3gEbBFfSMRxTB6odFwbzOyrikWbNHD8XOqPoKGyBq3xBjTHatCfThjGWrowl+jBid4RnBmcwIWRaZzpH8Op3pSwk30jOD0whitza3ji7uN4+l+/gy99V+o0fO/V30jKllG4V3+Ll3/JGG77OjY2r6btmoBufesytnavYPfmOUy2N6LVYUXSbkOr2YRaPW+7qRGhuikLEKLCqVlILRLAUdmYYfIgjY0XjeTSooyTp1SVMrB1xRtwHBFiU56nHeocFpTp1LDICBsncvNgobqxMFyYDx1Hw7MeEqbNYY2Nuwq8ZJ4LvYjdmJ1K5x74ZDuLqse4zlmQhbiuCCN+BxgbjYVcGA87sFDtx0pTmVC2xTqu8ZXj8lACQuHoUpdHsHtsVCjW/vFx7B0fx+7amDAq2X+ndFQ3/t3NxSHcmukTCndruhfrM31C3bbnB7HD+7/zwxJo8yPYX0jh9uwo1lO9YPIwUxHCqNeJfrsVHQ77AXCWNHCSmnkQ8QWQUTcJOrpXwuhFyBMQwLltLkjQRRDxR6UhTRfjO0ndJLULoi5WjbaaJgFcR2Udphi/0aW2dOFkzwiujM3h8uisAG6tcxDHu4aw2juI0wMp3Jhexv3L6/jUpz+Hr7z4iqjLfe/nEnB859aLr/0HXuTz1d/iyM7WNWxsXDmA7tbWVWzvX8PurfNY7kmixWJGh5XjM2Y0GnWo0WsQVUuwhYvoUgsQYrFWKa34cfuKILH/aSsgVHlwMkvUcC5OcrXcW6C5lfmiBVbKVyAVysQq4AFwhRxD56JzPgiZOuth4U4JFGO0knT5gwvPHCvXszSiyBd7qarco2Lujdc0ORHSajVimJPJQTuGgzZMxXxYbuCdN44LVWG5vhSrLbx2mRBgrC8MYnOF6sWEYSwNmwQcQePP+Nw+9mb3SkgzwK3P9gt3SrdK4Ajb7uIw9pZGcHtpFHeWxsDXkN9eGMX+3CjWx/pwur0ec/FSpHwedNscaLLZEaTC8QIoy0wGE1wGM4I2F0IOD0Ju70Hy4LW7hMoRMpZCaC6rE06L41BsF0LAHRDulRPCdLFlwSiqoxVorqxDc6wODaVVIn6bpGttaceZwRSuT87j4vAELgyN49zgGNY6+3CmZwRnelO4OrGAvRPn8Wfv/CN8+fkX8NwrPwGB+96rv8UL//5rPHjtt3jwCwL3axxZ376Cm5sXcXPjonCru5tXsHXhOOZbG9DlsKHfakOvlepmQL1Bi6riIkRVUluIyhZSScCxQ8DZNSobgaPxc0btRF1Ox+6BTMR3VEIuy3DDno16cRMu7yGYZEelMgpPQRRyDF2GYsZuOQ8Jlym97EPaVzAr+NYZhXh/A5dlNLJcKLMeRlHuURTnZwmoo5oidLms6PWa0O0xiGOEC7VRrDZXin7m8UQFlusjWE3EcGmkFeuznAxhzU1ym3Sl+yfGhfHzziohpMLxKX3n54zRDdMdby4OYn2uDzemukCXup52p7uLQ9hbGj4AjtDdWRzD7swIbox043RHA+aryzDs86DD5kA1XaVeD5tGI4BnxoowAAAgAElEQVRz6A1iNCns8IgGPl3pQbZqc/6OqmWAc5jtAjgmFXSvMVE+CQs3S+iigVKUByKoDsfQXFGHxrIa9Ne3IlXfiumWNpwbGsO18Rmc7x/B6Z5BnB9I4Vz/CC4PTuBi3xiupmawt3QCT2zs4FOf+xz+5cc/BV0qocsA99Ivf4MXX/sVjtzcPo+bt85ie/Midq6dxdmRAcxUlqPfZUOPzYwBqwWdFiOauPChU6OyuBClSrpRBSKaQilhoGvVFAngMuomwUbg8sTlI9E9UBcI2FiAJXBupVyMkvOGiJWgySTgxMHB9LgRC7e63KPQ5h4V8Rlfa8QMNDNgybshXHbW5OVAmX0UKlpelgCOxd64sRjdTiO67Rr0evSYi4ex0shd0Rpx6HmtJYblhlKc7KjGlVSbAG5rmWUQxmgs+o79DnCHIeNn/t5hywC3tcQstV+UWQjbxiwVbgA7C4MCuDvLGYVLCZUjcDdTPTjFdcvaGFIBH9qdTpSaTHDpdHCVlMBWooXTYITP4gSB81udAraAyyOeLr7ikvNwdrdQNiodjcAxcyVsfJaFyoRrJWw0xnARTxDl3jAay2uEyvVUN2GwuhHTjQlcGh7HjbEZXOgZxsn2XpzrGcLZ7kGc6RrE5b4Ubg1O4JHZY7h36gI+8v4P4Ns//hFeeO3X+N7PJTcq3Olrv8KDX1DhNs5jd+MC9q+cwkpbM8Y8Xoy7XOizmdBpKhGWMOvQbNahXq9BJeM1hQxRdSHKi5UoZStKXYggJ3vFdEeuyD55oIbwESzRG9WyA8H+qjRUyckPlzIfXu6pcpgyNwuGnIdglGWJC5dioDLtTouz2cLKAU9x8cyqgI3HatJvqdHkSrAVZR2FkpZ3FFr5UYSKFWgwadBl0aLbrk5npWGsNlfgVHsNTiR4f7cCq60xnO6uw9XRJDbmqW7MOCV3ydht/8SEsN01utXXYzm61czvMosVsV06hstkqYzfbk33vR7DMX5bHMbt5THcEa8eT4mX825PDQmFu9CbwKmWOkxGI2hxOuET757QwmMwgKURNvHZuA/anPALwJwiQ7UbzfA5PSJeY8xGyGh2k00YM1XCxqKw30WlCyMWiYlEgh2KUm8IMV9EqFsi3oDO6gb0VNRgtLoel4fHsTk5j8sDozjd0YszyT6c6ujFiUQnznX0YmNoAo9MLeHO4nH88aNvxXdfeQUvvPoroXAvMnmgvfZrPPjFb3BkZ/sy9i+exEpDNUYsZozbbBixWdFnMqKb5QpjMdoMGrTqNWgoUaFCqUC0sADlPH2lUQqVC2kKEVApxMIya14WeZaAjksvVDMas1cphuPUB+M7mbjzxltv5rxcGHOyYcjNksbGxSZXgZhnU2c/BBq36828Ys4jNrynplRBX1AAVXY2lFlZB1aYnYXCvIehlz2MCq0CCaMKnUYVhvxGjJc7RQmER545k8ZhyJMdMRxrL8OZvjpcn+zGxtIQtoWLlIATMdyJCeydmMAuE4d08iDFcFKcx887wr2OYntlRJREmDRszLOn2gdCxzhOqNzCELYXh7C/PIrbyxPYXxrDztwINsb7cW2oE9eHu3C5ux1TFTFUm83wqDVwabXCrfoFdAb4bTaEHE74bXaRnVr1RlhKDFLC4PKB5RAqG2GzGiywGa0CNELHYrDX4RZgskbH9hct6g2hKlgm1g1bq2rRVl2L7spqjNXW4+oIXf6CeJ5u78apRCdOt3dJz9ZOXO0dxu7EHO4tncTbb+3iOy++LNznCz//Jb5H8IT9UnKpj1w9g5XaOCaNJozr9RgxGjBkNqDfWIJufTG69MXo0GvQrFOhlqdSVYWoUCsR0yhRpikSMRwLv0waGMMRJh6eoSuVSiRSXEdlI3B8UzPVj9tZdu4ksOmelw199sMwyXLgUrHdpRCZKqdB1NlHREmE3QMqm5Uv7lUqUZKfL0F2lKomASfgy81Gkeyo2MyKG1RoM2vQZy9BKmTBeMyJhdog1lpjONleeQDcalsZzg824tZMD7YZu6XjNLpM2t7JceycHBO2fSITt0kuV4rl6HpHsUtQBXCD2GIcuDiIrfl+8e+uz/Zgky2zRQ5u8mUiY7i9PI7bK+PYmR8RsF3u57sdOgVwg8EAKgwG+Iq14nVOjON8ej2cJXoEHU6UerwIOJzwOVywGUwCOKveDLeNBeCAgI4u9LBLJVhUuQyM/D1RMvGHURGKIh4qQ22IcRwzVgm4qYYm3EiNY396HlcGhnG2rQunW5PCzrV14WxrEle7B7DL+yQrJ7E1t4ovfekrePnXv8ELP//FgX3vVcL3Sxw519uBUYMRKW0xRvTFSOl1GDHqMGAoRm9JMbpKNOjQqtBUXIRqjUIAV6lRoUKrQkyrQoQdBmaohXKxXZVRN7pSKhsBJGB0q4SOZ7eEwgng8kWBV6hbDnun+eKEA9thmSa9lq5WlDik2yG8bqmXy1F09KiwDGx8EjhVXo4AzlKYCwLXbi7GWMCOcb7uqMyJpfpSrLVUiOvipzsqxcHnE8kKXBltE4VaFnfpHqlsGaO6ZRSOfyYU7Y2/Q+Xjn6WLvnSpW4tD2JobxKYo9nISeBA7i8PYXxkVoBG4/eUxbM8O4epgUhiV7kRTLdosZjS73Qjo9PCUlCBoNsMnFM6IMq8fpW6PiOdYhyNwVDmrgdPBdhHDZeI4qhyzVKobjerH7/w9fmZiwWcsWIra0io0RuNo5EWm6lr0VNVgsrYB6ym+CXsZF7oGcC7RjYuM4xLduNzRj0ttvbjeNYTNoXHcn13C9f5xPPW+9+Hf/uM/8cLPf4Xn//0XBypHt3pkxGbCSHExRrTFGC7RIlWiEzZSosWAToNunRoJjRL1KgWqVPmIqeSIETytUpy/j3AknK6ThV1OZshy4VBwPJwlkAKhdoSQWSoVT6gbC8DpTJaFXkMOE4ZcuFRK+HXFwq3qsrNgyOPuAw8O8v2pCujkMhTn5kKdnY3CrKMozD6KgpyjUORmQZGTJT4XyrKgZC+2UI5qXSG67FrMlnkwW+nBVKULS3VBnGqL4UxHFc52xcW7GU73xHF9IomNxSFRDtlkMsCYTLhKlkUk4HbS5ZDDwDHGe2ONjtAKWxrG5gKLwJJtLwxhZ3EE+yspAdrtpXFRg9ua6MfGaC/2podwc7gTfS4TJkpDGCyPIsCDNyYLSq02ya0azaj0BeAxmWHWFMOiN4LxmwBObzrosTJ7zYDIjkSY83HeoEgmMvEd4zn+TDzdAVSGylBfFkdDWSUSVdUYqKrFdG0jdueWsDe7hPOdfTjbnsTlzh6cb+3AhUQSF9s6cbWrDzsjE3hi/hj2pufwZ+96N37469/g+Z+/JmBj0pBxrUeGTCVI6YqR0mkxkoaN0A1rNRjSqtGnK0abWol6pQJxZT4qlHJUagpQpVMiplMirJbDx9W7/BwR/FvlcjgLleJwDZMCwkZFI3CM6fhZgo3tqyxxpMYiz4a9IF/cC+GlcjN7otlZMOZJR2p0sjxoclnyyDpQtaLsLCiyjyI/5ygKcrOE8bMiA5xCjpqSQoyE7JiPeTEf92KmisAFcKajEuf5XobOKqwmojjbV4sb013YXBrC5rFhbB5PYWstha3jKWwfH5XsxKj4vnOCNbg3l0WkrFbKWFlSEcZ/jzW9Rcm2Fzl+PoDdJSYOI9iaGcKWeHP0IPZnhrE90Y8hvwWTUS/OtTdhrCKKKrsFMZsDYbNFABd1uFDK928Va2HR6gRorwNnPASc7XeAC3kDwtWyLkfVI3R0qVIS4ZOKw+4AqoI8bhhHW7wGQ/E6zNQ1YnNmFrfGJnG2owsnWxO42NmFi22ELYkryS5cak/iZu8A7oxO49GVY/jwn/8FfvirX+P5n796CLhfCvd6ZNhiELCN6UswaijBCMHTaQVww1o1BnXF6NSo0aQsRHVRPqqV+ajRFqG6RI2YtghBlQyeghw4ZFkCOI6COwuLBHAs+GYOCdKlEriMwhFGxnm8imTMPSoSCL6HgR0JJg8EjgpnkMkgstCsLKhzciS3yUQhJxuFVLXcLAGdIi8bklHhpKSktqRItLJmy9yYr/JirsYrrlGe64wL4E53VGAtUYZLQ42iVkbgGL9tZSBLPwVkBO3EGHZPSIVglksyJrleKd7LlEoEcOl63AahY/diYRBbC3StA9iaG8LG1IAA7vZcCnfmUpiO+TFR6sH2ZB/OJRswUxVFwu9BudWBgMEoTrKWuTxwafUwqzUCOKoYuwwicdBLwLmsdtFnJYhMJvg7rMH5OZxpc4kkgk8CR9fLrJZPv82NsMOHeLBUADda14TZOl54H8P1kTEcq2/GsYZGXEx240JbEpcTSdzo6MG1ti7cSPbiXcdO4urAED74p38uFO67BO7nv0pnqUwefokD4MZLSjCqp9ppJfeqUWNIo8KARo2eYjUSVLmiAtQQuOJCAVx5cRGCRXJ4C/PgFOcYpN0DdxH3EZSwc9Ij76gYrgzr1QfAETwmEFQ7ffYRmPKyxFVM3o7jcrMu6+HXgeNdN5Y93gAcFS4DHKF7I3CcFK7VF2Ii6sJsmQsL1V6sNIbEVXGqG6ETL+5IVuAq77yx17k4jK1jKWylXalwoYzlDrJTqSxy2I3usFm/+nq8R/hYUhGx4EGJhJnrCOhStxeGsTU/hM3ZAWzNDmJ3dgh3F0ZxojWO8agbdxfGcH9pHBeSjZiviaHd70HUbEZAb0CZw4mgyQJrkRoWTTGsPLNvMMLNrS6DSTT2ufPgsdjF0g1BM+v0AsaQhzNyPnjSwDFuywBH2Aigjy8asXtQ6vKjPlKGvooaTNY04tLQKK4NT2ChpgkLNXU4305l68a19i7c7OzFjWQPbnX1YX9oFOfak/iLdz+JV37zGzz/6mtgpirV4X4t1O7IkEWPMZ0Ok7oSjOt0GNNqMcqYTq3GoFqFAbUKfcUqJNVKNBUpUKsqENlqvESNUiYLDPSLuL6XKxTOni+HV8lL4wpYuY+Qd1R0EnjnjYVewkb3SvUjbIacP4CdPc9CBZycneNGVvZRyaXyBFe+HMW5OVDl5AiFyyQHjOHoUl8HLRuFshwUyXOhZPNfAKdAKmTFbJkTC9UeHG+N4nR7hYBNANcRw8muKlzjYZo57pwOCeA2qHKrKWyz1HEIuAMA0+2uTGmEz0yCkVE78TPW8piELEu2y/5sGjxOjezMD+LuUgpXBxOYqvCDY0qPrk5hb3IAFzqbMVUVQ5PNijKLAVGLGTGnC65iHRwa6X0O7Do49QZRm3MbTXCWGEWNjks23Fu1GowCOCpdZpLEy3KJ0SpULdOJoJsNuf1i0sTv9CHiCaHKG0J7OIZUvB5neodwsX8UC3WtmK6owcmmBG509WK9qw/rBK69CxvdfbgzMIzLiQ68/w+fxCu//S1eePUXUtLAvuprvxLwiaQhVVyMCa0OYzrtgcINaV4HrlejRKdaiRZlERpVhWjQqREvUSFcJIcvXwZPoRz2gmwBGIHzqTRw8u5bHt1stji5ReBYNqGyccGZyUJJ1hFYxFUkGRwKnuDKh4lvlsl5GMbcHJiZMBA4zsHl5goTmWh2Ng4rXAY6AVtBHlT5eQK4RrMaoxEbpjnRW+vDqXYmC5UCuLPJKlGDE8BNtmFjoQ/sMDCG21gbwcbasIjZGMexJLJ9UorhGNtlSiGcEskY212vW9q9srzCjsXKsLA9llxYKuE0ysIAbi8PY2OyS8zi7UwN4omT83h8bQZb4wzOG5AKBtButaPGakG104mQ2QQb/29bXAIC5jKaQOi4LM2CsENvkhZsLHa4WYPTS8DxKA77rC6L1Nx3pjNZAudOqxub/h6bE0FPULS6KrwhNAVKMVxZg5XWTqwlurDYwP/HqMZafROud/XgVkc3biY6sd7ejY1kL/b6h3ChpQ3v+8Mn8aPf/gdeePU1Adzz/07Y+PlVHBl1WDCi0WC8WCvU7fcpHIHrVqvQrlKiWVWEJp0aVVxG4ZUjRb4Ajue0rPIcOBj8K1XiSYXjCz54I4SHadg7ZWmESYMx9yHRrJfeOJOXBk4hriIZ8zg3x/k5hbhs+fuAOxzDHQauKD8XKpZcFDK02nWYLHdjscqL1caQeEcWlY1G4E60x3CqO45rAjiOJI28KUuli80o20Hmeqg0cjhj/V2VG8MelXCNb+cZxS7d68IQNmb7hVHpqHBsqV0fahewvf30Imi704NiamTE60HKH0KL3YEqi1XU4zLA+cVBGwtcotVlBb+7DWaxQug1SteVMsBR4TLAETq6VbrUTIbKGI7A0djYLw1FURUqRVOkDIMV1ZiuacR8XYukcJU1WK1tFMDdTCSx0dqFrfYebHb0YLOzB+eaWvHUe/44DZxUEnnh578WJRK61yPjDhtGNRpMFKsxXqzBmKZYWEqtwYBKhT6lEv0qFXrUarSrVWhWF6FRq0SVRolQgQwB3gGhS5RlwSGXTtvz3JY9ny5WAo6w0TLb9MxcCZzUb+VkSa7IUnn3zcTl5hwpYeD7UXlKVZeTA14oL87JlZIGxnRMGtjGypESCGVuDtR5dKc50Mnz4FMo0OE0YLrCiZUaP47zeHQn350gGV0rX7omgOMx6ble0SHg4KWopa2kDiZGMlMjfIr2lSiPSEOZ/yNwq2MHA5nbSyPSJAoniulOF0Zwrq8Fl4c78JZT83ji7BLedmYJ7ziziP2ZFE4nGjDsc2MyUop2h1PcArbxPrKaLx7WI2S1wm+RlI2wBWzcVbXCz9k4vREuvVEkDozhmFT4uSBtJJQW0RIrdfsRD5ehzBtE0O5BwOZBwOpGyO5Fub8UVeEoWqMV6IlWYShWi7m6FizVt2AmXoflmnpcZmaa6MRGoksYodtL9uJsSwIffu978cPf/Ce+e6gGR9gEcNNuJ8YEcKr/38DVqQtRpVaitDBfAi4/D578HDgLssUuKZvxhI133ahwh4FjQZiZq1mWJQY1WRrhZj0nfMX5VHYdco7CxNXAIuUBcPpcvochF2qCJcuFKi8XiqyjKMrJgjJXKvjy52ruosrzEFAo0OU2YabShdW6IE60REXdjaUQQscM9ThfNZmswOWxFtyY6cIGM0hmqsvpskZ6YoQlD7rLTJN+iy53dRibdK/Hpc5DpivBJ12uKJOsjGCXMdzKMNbZcZjmcRwevhnG5ZF2nOpqxL21aTxxbhlvO7eMd9DOLGF/alhsbQ26HZgKR9BGoHheVs0bexqwxRUyWxDmS+AsNgFZyGoXn73c6iJkPNWa7kBkgOMeq1NvFsDF/GGxXhj1+BFgsmDzSOBZ3SjzhASMTaEoOsMx9EXjmIzXY6UxgbmqOixUVONKW1JypYlubLR1Y7OtB/vJXpxpbcUH//zP8INf/Rbf/V+v4vl/pytl8iB1HY7Met1IqdSY1KoxrlVjTKPFmFqDwwrXV1SEbqUSCZUSjUqFKI9UqIoQVSoQKpTDn58LN9WsIEecwSJkGeB4240ulUaF43hSpvXlUkozcFx2tvEuXJECRu6U5nF5Rg67UgmjXC4pnAAuD6qcbKFkVDPRN83OgoqKl5sDjSwPam53FcgFcJ0uI2arXDjREBYKx7seF9IZaiZpWOuI4SLfszXdhfX5AVG+EF2CdC1Nqq8dgm1lGJurIyKp2GQ9Lt3+ytTmMk/+vS2Cy47D0hBuzvSKEaXdpWFcn+jEanscuwspvPX0Ih4/NY+3nlnE289KCndnegQn66vRYzJg0O5Em8UqXjng1vCYthZBvRFhgwmlJgtCJiuCRj5tCJpt8PLaUokBznQ5hArHgU2fzSnGmnh1KWBzoYqtLPZRWZ+zc9nag7DTj6DNi6g7hHhpOQhcV6QCA2XVmKiSgFuuacJKZS0uN7fhRmsSN1uS2GjrwWaiG7tt3bjYkcRH3/c+Adx33gAcwTsyF/QJ4CboTjMuNQOcUoVewlaoQLJQgZbCAtQWyFBdmI+KIgXKihQIHwLOxbNanPZlF0GUSSSFywDHpIFDl/xzr5ovaCNcD4GFXwLnUvJerwyM4d4EXJ6kcKrsLKipdHSfaXeqys0WykfgigtyYeRZh4J8dLgMmIm7caKpFMebIkLZLvbUHsRwJ6lyHRVp4DqxPt+H9YV+bIh5OHYLJBfK2I2x3ObyCDaWOCeXSu84pKTyx++ZAObvSO0tqtsAbs72SeWQuUGsJWuwPt2PJ84t4a1nF/HYyTkB3eNnFoRbvTc7huM1legy6DFoc6DLYkcV+6o6Lfw6ntIwImqxImqxIWKyImy0IGgwI2SxIciSCOtxbHXpDDAXl8BrdSBop0u1CuNoUw3vxfnDArgoBzLtHkQcPoTpUt0h1JVWoDEcRTJSgcFYDaaocPUtWKttwvF4HS42tuJaYwLXm9pws7kd6y1J7CS6cKkjib/6wAfw/V/9Ft/5X5mkger2S5FAHJkt9YkSyISGpRANRtVSHMfnQJESPUVFArY2RT4aCnJRky9DtUKBqsL/t7P3/o7zPM/8IRHAtPedgjq994YZzAx6772QYAFJEGCnSIIEOwpJVZIgqeYWr52N4xx3FcuyN5s4XsuJ483KtqxqW7FlFTbJsTf7L1zfcz3vDAhRyn5394f7vIMBwAOSH1z3c9dHj4xBjxpZh5isuNRAATieyfLA8cm194SOT1qA0W05y1wlsGnvh1NSiWCBSV+mRazqUth0nOzKK5xaLc5wvNqoUsUVXCpUcl+vqkQY++DK+Tne0SCViiGakKxFj8+MnfURHOpM43B7Egv9dTg10qxUGfrrhEstKBxnSMVY3+wQzu8dzTdgKsARtgv7NuE8o0rOOqx1/CrAMedWOMsVngK4vQXYRgR0D81N4fh4F05t6sOTx3bj6YW9wp46tgePH96Na0d346mje3B91zY80FyPYYcN424Phh0uNFssiJsrETVXizsdUkyXeLxI211I2hxIOJ2o8XgR5Xp9swVenuGqeZZzIO4JiA7hAnDpYFSoW9IXQioYRToQQYIdxG4/arwh1IUYMGTQnkihJ5HCxmwjZhvbRLBwpKUNx9s6caqjG2dbO7HU1oXl9m5c6OzFQ539WGjvwvPf/hZ+9+8fB441VaFwc7VxTJpMmBbAlWOTqQybyxTwJsvLRcAwZDKizyijw6BDk6xDg0GPOqMBWaMBKb2EGK8u4nS7mGW4CxvdqotnNaNuzaUStAJ43ExO4OzaUhEsKNstNUpaRKsWwDFoYMDAKfoqtUoYgwJutCRkhK4AXIWGwHGqXy1qu92eauys4/kti8PtqTXgqHJM/vJe+v09aZze3ImlHf1YmRnEee532zeGB/dNKuUputD9G3H+wCRW9k/g/D4utOGooNItwq+7KBo2777Hz7HScGH3uEgoL+0cFm51aXoER0facfnANJ46vmcNOJ7hnjy2F0/M78EXjuzD6taNmEvGMGa3Y9zuxLDdjg6rBXXWaqQtnAV2IuvxoJZ3czncSFrtiNsJnRtR3hwtuoLtYi0r13rFufrB5YXf5hTv5bjoJhQTDZw1gbAAjisjanwh1PjCqIuk0J9twmCqDoPJDKYb2rCvuRMPNLVjvrkNJ9q6cLq1C4t52BTg+vBgZ7+IUr/37Hfwu//5v/Dm7Y9EKqRwjhNpkX11KUwYjAK4qYoK4V55pmPkOllekQfOhF6DhE6jhFYmf40G1N8LHK8V4up7XqybDxj4ZOKXZ7rCNZQiUjVJYnTPpr4PFk0RrOzm1ZSKy3cZqTJosGkVhSNwHJ7m+gZe3EYrLItml28BOL6mwlXLCnBeTYmoNGzPErh6HG7LYKG/XigcVe7EUIMo3FPhzohKgwLcytywULiLVDOO+rEAzxKVKMhT0RRVo5JRxcTnxNcSUKU/Trjc/VNYmR3H0s4RrOwaEwX8hYluXJiZAF3nmrot7MGTx/bgyYV9ePrYPnzpgb041liHCYcNoxYrRsxWjNgt6LVZ0G63otHuQJ3DjZzLg5zbi4zTjbjFhpjNjrjDJRSO+bmA3bGWBK5hVwiX31id4pljXxy7gi3KbERtMCpWf3H9F6sMmWACfelGjCbrsCnTiB0N7djb0I4HGlox39iKk80dON3YgaW2bqFuKx09ON/Ziwc7+rDQ0Y0Xn3sWv/93Bg13XaqicH9C0cGmDDbpjdhSWSmCBaZF6E5pG8vKMWY0YaTMhAG9jB5ZJ6BrMUho0EuokyXUylqk6FYlJT3iZaeGpgR80tx8nQ8cOEYYrlBcqt8gwVpaLMzOtaiqUvhMRnEVkkVFV8vJLqOIUsW0vlYLs1qNKhW3LykXfxC+itISYQJGsUaC93dp4FaXIqJTo9NRiT3NaRzurMVCXx3ODjfj9FADTgwozZdMi6xXuCXu6J0bxoW9CkCEiG6UJgZr8l0k4ky3b9MngOPXF2x51yiWd46CtdSz04M4PdWH1UPTeOLoLjxxfDeeWNiD68d3Y/X4HFaP78EXDu/F+b5ubHHYsNluw0hVBQYqyzFqt2LQbkOfzY4Op1MkgnMOF+rcPtSxSmC2CujiNicihMqupEsKEWw2HEOYy28YMLBVyR8WKZCQ3YOQzYsElc0fRtoXRq0/jGwwio5kCtsaW7GvuRt76ttxqKkDRxpbcayhGScbW3G2uQPLrV1YIXTi2YML7b042t6B//L883jnz//rY2e4NeAOt9Zjo2zA5qpKbCkrFwr3acANGvTo08voLtOj3SSjSS8jJ+mQ1etQK0uIEzhZC4+2FC5V8V3gRFG/VFQZOJkfqSwAJ68B5+S0vJpDL5IwVhqsGu7wVRK/VDkW8QVwpXeBo5vlmY7QFYAjjDaNGm61CiGtGjW6UnTaTNjdGMNCbwNO9jfiRF8OJwaUXrj5kUYB3CKvM5oZxCK3kM8O4cJeZZBGuMZ9kzjPSfr9G9e6SBip8uOLeZdKt0oTRXt+Pd3pzDCWOc8wN46TU9w7N4zVB7bh+pHtuD6/C9ePzeHx+TkB3+NH5vDoxLduhGUAACAASURBVAh2uJ3YYrVi2uHAeHUVxqorMemwYaPbhXGnG/0OJ9ocNtTZbMg6Xcg63EhYbIhbrKixu1Dj9CBiU6AjeDGXB7XBMEI2Rq92JDwB1IZiSPqjYjYiYHMj4vYh6Q8LlasLxZALRtBVk8Z0fTP21LVhb64VR5o6cLSpDQuNLTjV3Iazze1YLEDX2o3z7T3CjnZ24Ycvvoh3/vzvWB+lFtxq0XxHkwBuqrICm8vKsdFo+oTCDZuMGNTLInjoMunRXq5HM89xsgJcRpaQkCSEZS28jDjVCnA+Vh64uEZbItwqFY7A+Vjs555etpWrisXmcru6FG49xwlNoluEwDk5lSXLwgqutZAELrhYAkcTrjavcKxSeDRqAVyWSmxQY8BVjtlcBMd7CFw9TvTX4WC+NenU5k6cZfKXwO0awNLckACG7eaKO92owMVUB+usB6dwcf8mBUIq35op0BG8lbkx8OzG/BuhO76xEw/vnsTqoW24dngaq0d24tr8LJ46OofPHJ7DY5vHsScYwDazGTvsduxwOLHNYceUzYJN1mpsdjqw2ePBuNOJXrsdTXYrsg470lYnklYHEjY70nYPsi4/Enb3mtLF3V6k2GFitsFbZRWBAV1oTSCGiJORq7LCNekPIeULIeMLo57AJVLYnmvCnkwL9tY240h9O443tuNkcxtOt7R/HLi2bpxvU4A73t2Df3jxRfz+TwpwzMWtz8cVLfS2YVLSg+e3zaZPKtyo0aSkRehS9co5rt0kocUgo17WIWfQodYgIWmQEePKU7YGqYvhIWQ6tTDea0/lY5E/WmFAkF8nS2LRILt9OdNgV6tEOoRXGSkXtimlLa5kFcazHF1qSYmSl+NNM6L68L8DTgX+MjSXG9FZZUB7mQ4TfgeOduRwoq8R+ztTOME1qLzVeVsXlnb2C4UjcCtz46KYX4BOuEmmOvIVCELGz53ndJYwJouncJFnvj0bxffTnbIB8+zWQSxMduPyvi1YPTCNaw/sxOqRGVw7skvUTi9tm8D+eFQ0T+yyOzDjcAjottsdmCZ05ipsrK7CVocDW9xuTLjc6HDakXXakLI78uZE1u5BvTsg0iXsKmEAkfD4EHN7RWHfU2VFzOUTKhfPVxYIXNDhQdwbQIou1RNEoy+MgUQau5lzy7Zib7oJD9S1YqG5AyebWnHmHuCES82rnFC4H3w/D9y/iXPcW3cYoTIt8mcULQx2YkzWY3OVkvClO2XQQOMZjsCtuVNZhw69Du16Hdr0EhplLXJ6DdJGrRgd5BS+nx2/XFCjLYVfkhCQJfglDbwMCvQ6xHg3aFmZuNGZd2ZxnSrVzVJaLIIFtie5WfiXNPlLfLn5kqsiWPbSwkzg6FYZSGg0Ar7KkhLhbsVW9LxL9WoVhUtLOrQwaV1Rhk6TAS16DXqrjZhO+HCwI4PFqW6c2dwhOkYWubWSt83MKsqkNE9OKo2ZQsXuKpgCmeI6z++eENARykJ3L3Nv52fG8dDcJpzc2Iuzmwdwaf82XDowjcuHtuPy4Z1YPbAdl7eN44FUHNvNFhC2nVQ3mw0zdgdmnU7MOl3YbLZgvLwcm9nV43Bi2uPFqIdFfaoad/PZkbG70OT2oy0QQY5XYNodiNPdenwIu9wiL+cz20WgwMiVid4473Swe0WhP+YJiJRIrSeEZk8YG9MN2N3YgV3pJsymGrA/14yFlk6caWrDuWZF4fhcau7ECqPVFsWO0KX+3d/id3/+9zxseehu/xlv3f4zik4Od2NMlgVwWwvBgtEkXOuEqUwEDcNGAwaMekXhDDq0GxTgGmQtMrIaaa5s0OsQl3UIaNTwS6XCtRK4oF5GQJbh0+kEfDETb3vmdiWjaEP38kIPbrHkNsuS+wR0hM0pqUWpi092APOWGl7iZi4tRVVpqVA34V5VaphLSmHTsEOEDZ86ODUa+LUahDUqELgmkwGdZUbwONBp0KFFV4w2fTFG3NU42JrGuckOnN82gKVtAzi7tR/ndgxheYbQjYodIRf2jGO90WUyOXx+91jeCp+fEOc1ntlYmy0Ad2ysE0vbR/Dwga14dP9WXN63TRme2TqKo+kEZqrNmLXZMUfgzFbMWGzi4z1OF2gzNgd2WGzCdtrsmHV7MBMIYiwYQAt3vdhtqHe60O4LoSecRIMvKKoRDCJq3D5R8vLxzi6a2YagnbXXIJKBKCKuAPw2l5hzTfkjqPWG0BKMY0tDG7bXNWE63YDtiRwOZpux0NCG042tArrTTW0409iGs40KgItNHTjX2I4jHZ34bz/8e7z9pz+LtAhTI2/e/qOATQB3ZqwXo5KkuNSCshWAM5qUKNVkXAOuK58eaWfVQS8hS+AkFVKyFgn2wqnzwIkola3nMgKSAQFJD59ORlDWI1JmQqi8THQFBznyp2YjZolovKwqvl+4VqqconS8D1UNr5ERrB4WFvJVKqFuZrUK1aUqWEpKYVdr4BSw6eDWaBHWaRHTqlErSSKN02bUo4u5RFmLDlmFTn0p2mU1OowaTPjMONhWi7OTfVjaOozF6WGc2zEsUhpCqThFv3sCK/mncKX513x/zeiG5wjdhKgsXNg1gQd3bcTR0Xas7BwXsF3ZsxVXZ6awPNCJmYAb26oqMWexYNZsxa5qC3bxabaKj/c73djv8mCv3Y19NIcH+8R7buxxezETjmAyFkWP34smlxMdvhD6wkm0BMJK1GpxoJYbMj0+BCzcMacYi/hhhw81/iiSvK7c5UMmEkdtIIq0J4j2WAqjtfUYT6SxNV2PHTX1OJBuxPFs8xpwpziv2tCK0/UtONPQqoBH4Dq78JMf/0j0v71x+48Ctjdv/9td4M5NDmKQwJVXiErDJpNJJH+ZAN5oKsOE0QTWUgfZfcFzHIEzSCBw7ACulzWoldRIyRok9BqEtCXwsy1J5OI4q8CWJS28sgyPJMOn5zghp/SVNvRwRYVoTSJwSuMlmy+LlflUNnHyAl8NRwvZuq7MsFpLOQuhFmYpKYalpAR2tVrZBcxzo7YUMUmHpFYrIulmg4Q2o3IUaNfp0C1L6JVl9Eg69OoldOk06NbrMOqwYCYVE61BZ6Z4t9YElndNYnl2AsssvhMkqhctD+DK7JgIDJjkFYo4Nya2L3FzEle3chPTsdEWPLhzFI9MT+JcXyf2xyIiBTVdXokZswUzVWbMlFdjrsqCPdU2zFZbhe13uHHQ5cVhZ94cXhx0evGA04sDLj9mvEFM+H3o93nR7XKj1+NHXySGllBEtKSzLT0bCCAXDAr3yrYlVhtYxCeAYTtX70eEK22M1qCeRftAFJ3pLHoTtegL12A8xk2cDdhf24j5TKNQN0aoZ5gaaWzDmfq7sFHhDrW148c/+RF+/cf/iddv/BvevPUnvH6D4CmutWh5agQDkoRNJuXMRtAK9n8CXIOsQUZHldMgKdONFcPPGQXm3zh9T9PxNkCOEepFdBow6UVHcKjciGh1hVg+7ZI0wqWaS9levkFEqmLjEu/l0hE4DfxG3tugy095cUJMBWvpBtgIqIYJZw08WhWCOjUSzBFKMur1Mpr5y6HXoE3WgsB16ST06iT06HToZc1VlsUvUxfVT9Kg26THiNuKbTUh7G3J4kg/b5PpxfJmLhRkXZQucxIXdm8SQYFoHWd7Oqfq5zbi4dlJLG8bwtJUP86MdGBvfRw74j5scdkxYTJhSm/EdFkFdlRUYUdltbDZCjN2V1kFcLurrZirtuKAwy3gOurwYp7m9OGww4UH7E4ctHuwy+3DJq8Xg16P6Cjp9/oxEImhLRRBxGxBuMqM+kAQzZEYcux/c3hFPo5XXzInR+hYzkr7I2iM1KAxlEBrVGlL6k5k0BaIoSeUwJbaOuzNNOJopglC2RpblWfDXXU729CGM3UtONjejpd++tKnAPehiFaLLm4dF8BtNJVjch1sQuGMZRg3GDFiMHxc4YyKwrVyxsGgQ07SICNpBXQxKlzp/fCrNsDH9IhQOpa7dPDoZLh1VDveGMi2dOXurEhVhZiB4NmNVQZadcn9Qt2YJhFnOpa6ODgtAg01nFo1HEwYlxTDWVICr0YDr1YLn0aFsI6KKyMnG9CwDrhWSYMOSUKXJKFHexc4Qkelo4IzQBqSZfRLWnQzcaxTo9ckY7CqHGPWamzyOjEZdGNzLIAd6Rh21cYwW8uNlWFsjfmxLeLDlpAHEx4bJuxmsHl1tJz/hnpMMDgzmrDNWI7tZZXYXlklbGflXdiocHuqaFYctLlw2OHBMYcPCw4/jjv9WHB5cMLpwrzDg912F6Ycbgx7vOj3BzDgDWA4EkdXJI5YtRWRKjNyHh9aCZw3iBT73RxehKwKcIQu4vQgE4qhOZZGc6QGbZzaiqeEW60PhJHzBdAXi2M204CjmUYs5BpxuqlVuNZTdc13FY7A1bfiUHsHfvLTl8Sqh4LCUeWUs9xHKHpwxxQGZFkoHH/7CurG56TBhDG9AcOyXuThhEvV69BtkNBhkNFG5RBVBx3qGLHKOqTYi0aVUZfAr2E+jutTVfBKWvgkJR1C6DiHynQIV+GzLSlcWSGGoBmRstLAQRqe3ThYw8XUnAbjCCLHCWluBghcEVFaAjerFAxWNGoENCrE+Atg0KNeb0CjnikcNh5o0abTolOS0C1J6NVS5XToEwonoZ+w6fUY1usxKusxIssY0esxpJcxnP+F65d06KNL1mnRk7c+SYcBYZL4xeXrQWESRvV6jOsNmNAbMGU0YZPBiCmDCVtM5dhWXontVLiKKsxUmjEr3KkVe8027KNVW3HI4sARmxvHHB4cd/qw4PLjpNuH0y4vFvKudbvNiSGHE30eL4YDYQxHYuiJxJGotiJaUY2cy4v2aAJ17iBy3jCy3Gju4EYmJ8JcAWH3IOkJoCmWQnM0haZIEs2RpHCtWX9ENAg0eDzYXpvD4doGnK5rwan6FpyoaxZPcYZrbBVJYKrcoY5O/PPP/ll0+L5+4yO8eYvntz+JiJXBQ9FDc9Po0+sFaCziM/FbsEmjSSgc/xPodvvF2UcS0Wq3aFfSo9UgKS1LOg3qZQk5WY+kQRI9ckEROBTDpb4fHo1KRKo+wiLrhGqxBOXgHQp6nQArXFUhnnyf5zjWVzmF7zXKAkrOPQjYJC28EqNRAlcs8n504UGmXjSlSMhaZPWy6Grh+a1F1qFN0uXdqQ5dGi16NFoQFv6daExsD8p3bYjwGQzg89OM/yZU/lGDUfwb0RMoZsC4wYAxvV6ANmkwin9P/gITOhorOuzOIWw7y6sxW1GNXdVm7DFbsL/aiv1mGw5YbDhktuOo1YWjNheOOz046fHjlFuxkwTQ4RVBxLjdgS6rA71uL4aiUfRGY6gxWxGrMIvSV0ckjiZ/BHWeIKhaaW8AUVYYLOylcyPtDSEXZIUhhvpwAg2hBDLeCHKBmFC4Oo8bE8ka7EvlMJ+qx3GhdM04yTal+macamzBueYOnKpvxsHubvyP//5z/ObDP+O1G7fx+s07eXVTAoiiR/fsEGcYoWgmIzYa1gFnuAtcv075z6HrYQK4AFyLXgGObUusreb0etQa9EjqlcZMPwv4qvtgL74PjpISOFQ84JeIDhGuYSVsShqESwqVYWh2jTAdQuDYBUzj8humUPjkDmCfcMs65exG160uQUBdKlIhrO3WyXo0640gcE2SBq3MIep06NBq0a3RoUejQ6/uLnT8hSoY/658XQBuPYh8XYCRvYIEbsxgxKjeoJhBj1EDYVTUbaPBiAJ0hG2zqezjwJVVYZcIGKqxr9qCg2YbDlnswg5X23Hc6sKCzY3TLj/OeII46w7grCtvTj/mXX5sdrrRY3Oi3+3FcCgsAoccmzKrLIrCMZAgUG5e/BtARqicF2GLEzG7B7W+8MeAy/oiyHh5m2FUAMq8XkcghM3RJB7I1ONothHHM004kWtag45BxEJ9Ew729eJfXv6laC9//SaBu403b3+Yt49QdOXAHPrXFE75bVxTOINJ/CMOSjL6tFrxH8TzznrgCm6V/7GNBr1QuKxBRlqv1FfZer4eOFtJMawlJcJtir43jUq4z8ri+4WqicK7XrnTni6VqRF2kNClUuGEa2XpSgQhOniodoyKNaUCuIhGhVpJh3pZj9Z1wFHh6E55fuvW5oHTatZUbj1s/LsWoOP7nwacUD2CRdBkPUYlWRiVTaibUQGNsI3Lekyuc6vrFW6mohpzFWbsrTTjQLUVD5htOGy2C5uvtuOUzYNTdi/OOP045w5iyRPCMs0dwoo7hDPOIHa6fBhwuDHg9mIkGEZfMIJG7oQz21BjsaPe40cr1csbQtrtE7k5ulUCF7W7kXT5BXQZfwTZQBRM/hI4Wn0ghvpQFI2+IPr8IexOZ3Ek24gFApdtwok6BTrm5+brGnFocAAvv/Iq3rzzJ7xxS8nBvX7zIyj2IYpWj+xFn9GAjSYTJqlwdKNlio2ZTOK3nP/ovVQGnRZd7BjR69Bl0Cuml9Gul9Cs1wlrlPmfnS/oc2ZVo4Kn5D44izfApVLBXqKCrVQNK5sqmUdTqcBKQWUx0yGcZ2AzprIXmMAxLeLl1iQRbLBqIYlOEJbKPFRATSmooiGWzjSliOmY7NWgQZbQotcr5zdJp5zfxPlLQrdOsf9I4cTfV6NZg64AXAFKPgtudkTWY0y6a4SL5zaCVjC+x3PcFmMZNhtM2MoznKkM06Yy7KqoxO6KauyvNAvYjlTbcdTswDEqm9mJ01Y3ztjcOOfwYtnlx3mPAhphO+8OYdEZwH5XAGMODwa4rTQYxEAwhGanG2mLHalqJoW9aAlG0BQMo87rF6UvNmqyyE9LuHxIeYLC6F7XA8fotSWWQr0/hAaPD5tjtTiWbsGx2mbMZ5twPMvItQ2n6lsxX9uAQwPDePm1X+HND/+IN24pbpSwvXHzj8K9Fl2d349+o/IPNM5IymDAuMmIsTKTmNiiW+E/MA/LzFsROJa3OmRJWJdeVspc3OUhacR5rl6vEzVM5sL8pcXwlt4PT2kJPBoNXGotrKUqARdhuxc4QmdVa8SYoHKvvTZ/7TijWy1CnF8VoPHPU4wTY2FJjSjTIVzDz0ZRgx7NshLUtPFnlvPqloeN0K0/w62Hia8HtToMSbIImPikDeqkNWMgRRvRyRiXDBgTphdqJqDLQyYUTm/AuCSLdMi9wM2UVWCurPJjwB3JA3fC4sJJsxNnrE4suTxYdnmx7A5gxR3GBW8EF70RLLmCOOgOYtzhQb/DhRGfH0OhMDp9AdRaHAK4BpcPTf4QmsOELoR6fxC1vgDS+aRwyhNA2hsWwNW4/Ei7g2vQMXrtSGbRHIqizuNDXyCKg+lmzGdaMF/LqLUZJ0QgoQD3wOAofvHGa3jjzocCMOUM90clH3fzDooeXzgkgBOgGfSYNBoxUcbRwE8CxwQpc1VM/HboZWFrwMlaARyhq5O0omUpotXAryoReTmvWgWfllUAHWwq9VrFgMCxVFWxTuEIHN0td4zwfMczHSNZJo0jRiMCnPDKw8YngQvplOi0hmkatk8Z9YrCGSXxC0HgRIS6DrhCwMDnvcAVXOSIJKNgfK/wmqAN6yShbuOyAXdNUTMqGo3AFV4TNqpcQeG2m8pA4HaXVwngDlXbIBTO4sAxmxsnbR5F4axOLDo9WHJS5QI477kL3IonLIAbs7sxaHdh1OPDSDCC3kAEtVanAC5rdSLjcKPeHxAqR6VrCEZQH4igIRhFHYefvSHhWpk2YfqEKlcXiIn8HNvNu1MZNIfCaPUFsDWZwbFcaz54aBLQncw140iqDgTulbfeEMC9duMOXrt5R7jWN279G16/dQdFT54+goEyo6injhn1mMir273A0f10r1O4HoMB3QYDugyKS2Uhv0GnRr2kRlanQUrSiNISo8YA3R7THzoe8gmcRnR+sES1HjgW5UXZSgBHFSxWUiOiMmGAn4GIQY8wz3W8Gkm9QYDHaDisLUVUy7quDnVGBbhWvV4EC+3i/MZ0BlVaWrP1wDHlUTi3DUkSRnXyJ4yQFUAU8OkkjOsJFN2nSYA1JslrrpQBgwgaCJ7eIBpdCRuTvtuFlWNX+SeBm7c4lEDB5sZZuwdnrG6cs3ux5PTlgQvhgjeMCwTPF8N+dwCjDhdG3V6MeX0Y9QcxGAijzuZCqtqKlMWOGqsDWZcXTYGwgK4xQLWLoi2WQB3nGjwhUdaiwvHsxkiVlYe6QBSt0RoMcStmTRqNfj8GwhEczjWLUtexXDOEZRpxqCaHI8MTePXXb+H123cggLtxB6/f+BBv0K3e+hBFT549KvaGjBn0GCN4QtmMGDUZRafvkNEg0gZ0PzzDdUqsRWrRo9eLSJVKxwiwicM1VDdZgyzzcbIGSUklQCAQ7CIRwKl1sKuY9lDgWg8clU4U5tXKFUncimlTlSDIPF25HgG9Rgxd8zISdqS4VEy3FIuzW1RdiqiqVABXb2B1QY82vV6kQ6hsnWoNuhn4MOiRlONBATj+3fp0+UCBUagsYzivZnxSyYbyJgIEBgnCpcrivEZ1I3SK3VU1wsbcG60AnwDOVIEd5ZXYUV6B2YpK7Kmoxr5KMwoKN2+244TVgTM2J87ZCZsHiw4qHIHjOS6AC94gLnpDWPLGsNsTwEaPB5O+AMa9foxxR3MwiE6XG7l84EDosnYXcpwAc3rR6AmgPRpHZ00KDaEYaj1KVErYGKUyQs36okIBW8IJ9KXqMFRbL8pm7T4/dibTOJJtwnxdizC+3leTw9GxKbz2m9/itVu3RVpEgU5Jj7x+80MUPb14DEOV5Rg3GtaAI3QjRgNGTEYUgKPCdWk1a8B1y7IArl1mUlUncl0F4HLsAtazmE83pxbuLpBXOI9GEoV2thmtVzgGDoSPxs5eNmCyg8RSsgE+TvhXGhE0aMFprJpyI8KcDCu9T1QzQpoShFUliKpKRBNBA92pwYB2gx78+bpkGZ0arQCOsFGpRUmLoOWt/95oNA+YSHrnz26EjkFCwfi5UUm/poQF4HiGowIKVWOyN5/0JXQF4KhwBE4EDeVVCnCMUKvtOGax46TNjjM2B87aXYo7dXnEOW7J5cWKx4+LPgW6054wZt0+TLm92OwLYtIbwIQ/gPFAEANeL9qdTjRw6MbqRM7mRoPTi2ZPAD3RJAbTOZEUpmut9bIXTgkYeIajEb46fwTN4Th6klkMZxrRFa9Bqy+IiVACBzONOFLXIuyBbCN212RwZGIKr779Nl69dRuvfnArn4tT0iNMkRR9buUERs3VGGVm3UTolPMbgSNsLPUId6rVfAw4phd4fuN/aJuICHVrCpfTSwK4pKxGXK8RB/qgpBURplcnw6WTYKPb5DSWWr3mVvm60OfGmQaufLAUK3VScZ8D83Q6NWrKDOImnKBI9pYgpCZwxYixHUmvRR1zgwxmZHaHSOAvR48ko1e40zxsehkDPLvR7kn6ilybVodhrU5RMp0kVI5Kt17h1tIhefdLpaNLXYtUmQ6R9dioNwij0vEMNy0UrgI7KyoxV1klznBC4fLAHbc4cNLmVKJToW6KO72rcEFc9IVx3hvCgieEGacH29w+bPEGsckbwCZ/EJuCIYz5A+jzeNDudKHZ4UGz048Wlx/90RTG0nXoZcHe5UXOG0LWr6RD1keoAjgfXXAUnbE0Bmrq0JfIojMUx1AogdmaHA5wuU2uCYeyjZgjcJu24Fe/KwB3B69+QKW7g9c+4Os7KPqL8ycwbjWLaGvExLpfmXClbCtnHxxLPl2SFu1aDXgW4n8gn+JcxPKWUYkEmRbhkDStXi8hI2uRpls1aBDlXQ16Aqfc7EzgnBoJNi0v7F03q5BfQMj37DqlS4TFead6g9iSHuOmdI1KXLnE3cJhnQpBVTEIHstpSUmLjJ7VDp0Y8mGUWlA4RqWilJVXtE+DrJD+WAOOipZ3qYSvEDB8DDqdjBGtEjxQ4ZgiWXOxeeAKbnWT8S5wO/PudHd5JfYV0iJVVsxX2rFgda4DTkmHrIjolAGDDxd8AZz3h7HoC+Ow149dHi92+vwCuimXF1t8fmwOhjDqD4ntSx1OF9rYoGl1YiCawOb6JgzEk2h0+VDn9KOegzOBMGq9jFYVy/pDqPOFkGM6JBARm5QGUnUYTmYxGE1hMJjAlkQac5k67Ms14EBtI2ZiWRzZMoXXf/82Xr1xB6++/xFeff9DvPbBh/nnRyj6iwdPYcJhFeE+p7NGuYAw70o/DTiCxprkvcA1rQOOsw6KyulQY9AiblRcYUDmtUhctaoRKufQSWIqqwBdYTqLH3NVl5jCVxeLyS+u5ed9EByMibLZ0yQrA9iqYoRUJUjoNMjoZdTRJC0a6er1d13q/x9whdRH4cmzG1/f+xTv8fzGz+eBLOThCBxhUwIIoyjWU+E+BpzIv1VgDbgyBbgDVRYcrrbhaKUdx8w2nLQ7cM7hxpJTSYesuH3Cla546FJ9WPYGcdYbwiG3F7u8XswGQ9jhDWCzw4MtXj+2BIKYCIQw5PGix+FEu9WOoXAU25taMJZKo9XjE8A1MBr1hVDrC64Bx5WuhI/vEza2nHeEazCUqsNoTQ4j8VoMBpPYFE9jNteIPdlG7Ek3Yks0jfntW/Hrd3+fV7SP8NoHCnS/eo8Afoiiv3jkNCY9DjBKG6Y7zQPHiXvm4Khw3QwUdErxm6C1FtSOLpUKZ6QL0ykms8SlFYED3VsN7yo16RASCqdchcSbnlmecko6ARz3h9AsGkXxCgpH4Bysp0oqRIwSqHAxWYewTNXUIabXCncaKS1BWsfmARkNsoxGtpXTnRI4Bgx0/yLvptRNqW6fUDhd3oXmKwYiWMgDV3hdCBz4Mc9x4kk3q5PXkr9r6sYg4h6FmzIpKRG61AJweyqqhMIpwNkxX2XH0WobTtgKwFHhfFhx+xUTwHmx7AngnDckFG4u4MdsOCL647Y5FPe6jfAFeKbzYtjpwHQqg90tHdiUyqDLRAEAXAAAG25JREFU60ebx48mTwCNnhCyHgW2NYXzBUCF49muORBDWzCObgKXzGE0lcNoIoNh9spFU5jJNmM224K5dDMm4ykcndmG3773zhpw7IUjaIrSfYSiLzxyCpv8LgzKEka4lqusTCyu4fKaQZMBPXqdaNFp06nA9p42WYMWnTrvXmXRiNnGAjnPTRLPcUpNNSMxcNAhzdsGDTqEJC0COt7uR7eq9LcJ4GQJdpqATwdeUW5mwKDlBSO8U1UtgAsZuLxah7hRFkFIRDR86kTqJa4uEe1RrOVS2Vro9sX5TUYX675sOmDymoGBQWlBEm1I+cI8XSjhEamQ/LPgPj/2pKLlVY1uVXyuABwrDvmqQwE6UWHgGS4fpRK49Wc4Bgx7Ks3YX2UR9kC1DfNmB46b7ThpdeIsI1OXT0n2eoJYEUb4vFhy+3DOG8C8P4yDoTD2hSOY8wWxw+nFtNuLaa8f2/0h7IhEsSeTw1yuEeORBIZ4HnP70er2ocnjR707iKyXAUJgzah2nNzi2Y0lse5IDfqjaQzHMxhNZDGeyArgRsI12FbbhJ3ZFuzMNGMsVoP52V347Xvv4tX3b+HVDz4EO0b4pNG1Fn3h0llxNydzT8OmMgxwaMZUJqxfACehU6dBq06FFsImqYXxbHTXZKEo9ZxT1THxKyMry6hlTdWoR5TrvNg+pNXBy1ycjjApV1TytkAHr6DkNeIyrxrXirvtCZ4AjvMM+T1zPkmNuEkvghCWstgVUiNpUaMpRUZ0qyirKNgdwp+tUwQMSgpEVBXyHS+fpnAFFROqdY+yrf/cJ14zoMgrHiFcf4YrvKaLpa0PGtgPt7O8CnOVFuyrsok66iGzDUeZgzPbccpixzkmez1+oWYr3iCEuf0iAbzo9uKM1495fwRHghEB3d5ACDNuL7Z7vNjh82MuHMOBTB12pXIYYV+bx4vBQARd3iDaPX4RrbKDJOsJiH65el8YjaEYGsIxEZm2hOJoD7LdKYnBeFq40ol4Fptq6jEaTWM0ksLW2kZsyzRhOtOEsWgNTuzdj9+89z5+9f4N/Op9JUotpEbYPVL0hcvL2BqLoE+nx1BZuTACR/D6jCb06A3okmS06XRooTul8XzEHjPRus2gQRbKkmHiVasWZS3CljLKSBplAYhPTHOxn43dIbynXrmKnBfw8kpyGy/a5cCMuP+UaRGODbJnThkx9MlqUaRPlBlE0MBAgQsRudukVjSAapRAgf1v7OxlOiQf8DAVUgCOTwIncnA63Vphfu28lk+HFJLA6wOJT3td+L5CqqQAGVWOr3muKwBHpSso3BpwFWxJsildIgI4JxbMNpyy2nGWZzg33Seh84nneR9zb2GccQdw0hNUgAtFcSAUxt5gWAHO7cVOfwBzkRh2RhMY9wTR53CL2wkHA1F0e0Po9AXR5g+jgXk3T0BYnTekVB5CUQFcaziBjnBCRLMjNVlF3eIZbErVYzyewVgkhS3pBgHd1lQ9RsJxnDpwEG9/8EEeuJt49YObeO1GAbxbKPrC6kXsrE2jR2fAUFmFAK3fwKEZE/r0ZeiRjejS8CykR7Mko0ViopeD0MpsKtu3aYxMs6KkpUXGICNTZkC63IBkmR5hXuQm7tbi5bx6cQeqlRfwGiS42ELOoWhZK8zJe7ZMeriNBlG09xkk+PVaZRsTo1GDhHRlmViESIUjcIyIRWTKGVQBHOu9Mjp5/pR16BE9b0yDKKDRnd4L3Jqy5YEThX02Z+Z75ggpX/fJCrAFlWSSmK61ELkSsvXQFQIJAvhpwLE1aW+V9ePAWRw4bXMJl7pIl+oJCCNsK74oFn1RnPKEcNIb/gRwO6lwNK8fO+hSwzGMeQLotbtEv9xgMIpefwQ9wQg6glEBXMbtR63LpyidXwkgmsIxEZl2RZLoi9WI6HQsmcNkMieA21hTh/FoGptT9QK6zcmccNeLh4/g7RtUt5v41fu3hcoxHUKVY4qk6AvXLmK6PoMu2YjBymr0V1Whv1p59ol1+eXoqTKjtbwCdUYj6k2mNWssK0NDWRnqy8vQWF2BFms1WsXSFTtanHY0ue1ocHNm0oq4uQJRcyUiVgvCvBXPYhbPoLkKgeoquMtMwgLVleJz/LqY1YoaLmmprlbWskqlCBvVSFUZlRupmXoxyGLdBHNvjQL+fO2UwOVdap8hHyQUgoU8cOsVaw04Fum1Sj+c2DbAPsC8Ky7At/77qHDrgSuc7fhk2augbnxOGI3gOW5bWYVYHsSO310V1dhdacF+sxWHrHYcsTgwb3PihMONM04PCNwSAwZvCBf8Yaz4IljyRXDGF8KZQBinAhEcD0ZxyB/BvoCicDs8BM6HaX8Q05EYxrxB9Nid6Pd4MRKNYDASxmAkii7WVD1+ZD0+cfkILyCp8wXQEAihJRJDRzSBnmgN+ljaiqYwUVMnYCN0Arh4BlOpekylG7ApmUN/MIbl4yfw2xs38cr7NwRghIxG90or+tzV85jpbEatViXcYYqHfZamWAuVWBQvRcSgA10a71xwaksU05TCxiuL1KVwaEvh0LGpUlmf6uPKBhNbinhLoDJhZdFw1VYJqrh2iztBuIiG61Pze93KVaXgssGC8aLd8uJiMfTsZmu6QRLrIsKMestkcbEcO4vZd8f9JqxuEDiuE2MQ08mO5P8L4AgOjR0h4rmu+5fJ4UIZ7BOdwYX0Sb57pNBFwifb8wVoBM/46cDNVlrE/MJes2UdcA6ccDhxxukWVYZFdol4CB3zbxEs+yM46w/jbDCCM6GYAO6gP4wDwQh2Udk8vo8BN5pXuNFAEBuTSYwn4hiOxQVwjd4Aarl/JG+ETwAXZrI3if54WpzfBiI1IligOyVshI5utfDxxkQO/YEYzp84jd/evIVX3v9AuFO6VEXtqHo3UPT5qxewq78dztIi2EqKxNSTW1MKl4Y38m1AlboIFZr7UabZAIPqPpTrilGlV4lNk2ajBKNqA4yaDdBr7oNefR9slXpUGrWI+91wGGWUbeDV4coSaO7j5eVr5VouFNTAxAs9Su4XTwOvLeKNguUmVMlaOMpNyiquDbxDlWv1DQgYDAixfZ3pljI90iZ2F8vIGe4mewvArXepnMUouEA+6VIJ0Xql4vuEqnDG+9jn1r0vvn89jOtUU0S++QoNqzT3AscWfnZWr1c4AZyAzizcqqJwDizYFeBE4OBWzm8saRG4FX8U5wIRLIaiOBeOrwG3PxDBrC+AnV6/mM4XCheOYdwfEjYViWEqkcCmRBKjiSR62XruCyHN3jmnW6gch24agiG0hCPoiiXRlweOyd6xRHYNsAJwfArFS2SFwj10ZhFv37wtFO6V927gXiv6/PWHMDvaA6e0AQ6pGC69Ck6JO3ZVcJl0sMhqcbV3OTdOaktRIalQrlMh4nYi7HaIC9Z41ZBJUwoD7zs1V6K6TA+nuVJAxUtzeamHcq9CMRxV5TBoSmGvLEO1UYa+ZINYCk0Y5eL74bOaBZSe6ko4TEYY7ysSwYNHrwfnIYLMvclqAV263Ciu0qw3cSOnskKMZzheYFIAjt3J/zvgeK4jXAMGBTie3f4jqPj+f/Q5wkYTFZp84pyBhGjGNJZh0lgmZnw3GglcpZhpoEvdWVGN2Uoz9lRbcMBsU1yq3YXjdrpUH846fVhkZMpzHCPVQBQrwRgWQzEsReJYjNbgWDCKA/6QcKmz3jxwXh+2+oNiR3CfzYU+q1Os4N8UjaPP7UYfGzXjCbQGwwhWVIqbbnL+ADJuH9ION9oiCXREk2jxh9ERiCoulXAlFNvInFw0LVSPaZLxWC16gzE8unweb98icDfxynu38Mq7eXvvNn713m0UffaJh7Fn45BYJBis0MFrpKu8Dzb1BriNOngrylCt433yGpRrVAKwkMOGmMcF7tY1qUrWljwTKmdFOcJOO1yV5fmv3yA2jRtVysZxj9UMmU2ZdgvsFWXQF29Y29UrF29AwGaFkVdZVlTAU1aOsvuKxPwDB2/cLGXxlmlJhYC2FEmTHplyo2hHYocIu3zvBa7XoMycFmC590lVK7y3XuEK7/2fPgvAUdkKJibA2HzJLmoOlDMfZyrH1vIqbKuownSlMpe6q8qCvRYrDljtOGx14KjdJSa1Tjv9orX8rNuHRa8fS74glqlswSjOhaJYjCRwNprCfDCK/f4Advv8IHAzvgC2MTUSjeKRzVuwOrcXT+w/iMPdPZiIxXB+ehuOT4yhP85hGwv66+rRlcmK4emGcAQ7+obRFIiiLZLE/PRO7OwZQG8ogQme3RJ3bTCUxFA0jZFYLUbjtegORXH5woP419t38Mt3b+KVdwnZnY9Z0WcffxgHt44L4ALlvBacE+28CWYDPAY1/BW8n1StqJWqBM6qcuQSUVTKWlRIGqFGVL5yXSmM6g1wVpXBa60WSuWoLFMUTFMqoKPbDDrsArBkwC/glEsIpHJRG7eSOysrxJVG7soKuMsMKN9QBIeuWMwyuDl+qNeI9a6ceeX2dLrVOt50yNSMXknRsPpRUDgBHF1oXp0KZ7HCx4XnWkCw7msLn/uPvoefLwBbAI5PAqfUoo1iKTeHbWhc7sgFQVuFwinA7aysBoHbY7GsAXfE5hTAnaLCufw46/bmgfNj2R/GOX9EAHc2HMMZQkGFCwQx5/ELl7orEMRWlwc7whE8um0aXz63iNs//Ske2jWDrzx0ES985kl8+/oqplqasW9yAm/84z/h7IGDIGzP/9VX8MNvPYumcByffegxPP+Xf4W//9o3cXxqGsOxNCaTdZisqcNEIisUrScUx2AsjZFEBv2xJJ6+clUA98p7/wFwT19/EEd3TsFrUMOuvQ8eQ6nYKs57FFiC4iUeVm0xquk2VSUCvGpZJ5Y68xwmzmQans3uh1FVBJ+1XKhblaTNQ8rLO0qEGUo2wGY0iNucPZWVqJZ0H7vcgwpJxaMZS/O3QZcqwHHinpeNrAGnKUZAXSySvw1lvOlQL4CjwrWyBT6fFlkPHA/8nENdc5vr4LoXKpECKeTv8kFDAcD1z08DrgDfGnhshDAZhcr9vwHnE+q2EgiLgIHnNyrc2VAMZ8JJHAvFcDAYxpxXAW4uGMa0x4etPj/aqqpw+YFDeO7pJ3FgsA+v/90P8MzTj2N1/jBG63O4vryEl//+hzh38BD2TW3GPzzzLH7wtW+iN9eAl174Po7u3IUX//pv8Derj2MoUYvxZA4TqTqM1+TQFYyhM8CxRKZNMiJ98rlrTwjgfvHujY8pW0Hpip6+fgHzM5vg0XMNVhGsmvtgVhUJs6g4SXW/soNXV4pK9f0wlhTBUFok4CJgJvV9qNDch3K18n65rgRmkw4mbTH0qvtQpi1BpaRCmaYYcnERDCX3wai6H/KGIkjFRdBtKBJfZ1DdLz6W+P79ReDTUFyEymLlPi5lHb8KvNuB0AU0JWAfXJxNn+UGNJoMaNZzNFAWwzxiLJDNlutcqkhzrAsACEZBpQqAFQDixyIXt767JH9O4/cUvrcAX8GNFmDjc/04oVA4DiqJ/cnKbT+cvKfCKUPQHICmS83PodrdOOHy4ZQngLOeIJYYLARjOB9MYCmUwLlgHGdCcZzmGS4SF4nf3aypBgKYC0exwxfCRrcPk6kEfvyNv8bxqUnMdnXg7Zd+hKeXz+Klb34dS7O7kXV78dXPfA6PnT6HlMePoztn8V++8W20JFJ4cOEUvv7FL+HVf/wpvvbEZzFUk8N4ug7jmQaM1NahIxRDO3N6obioQvQlavGFpz+P39z5ED//ww288ofb+OUfbgn7xbu38Eue4Z5+/AJO7N6KtLMC9UE7sj4raj1mpN3VqAs4kPHaUBdwoiHkRq3XhhqvFTUBO9JBB2r8NtSGnGiIe9EY8yIbcSMXDyAddguLea1wlOkQslWgLRNHcyqCxmQIdTE/shEv6hNBZKI+1CUCaEpH0VATRnNNEK0JH5rCTjQFHGgJOlHvtsAjl8CrV4ALGLmOqyQPXSlqjRIaywyiy7eJ5zhO2YvpMiXxy1naAhgFJSu40AJghc8XwFsPHMErfF/h6+8FrvD9/7fAzVRZMFdtwz6LAwcsThy2uHDEqgw+L7h9OOUN4NynALcYTAjgTkVrsBBLYn8whL3BIPZGItgTS2BXKIZhmxOLW6bws299DZuyGUw3NePl55/D6vFj+PHXv4ZH9h9C1unBNz//RVw5s4SE1YkTc/vwd99+Fq3JNI7N7sHi0WP4yfd+gEvHz2A4VY/J2gZMZBsxzObNMAv7EXSH4hiO12IglcV//uJf4q3bd/ALnuHuAe4X791C0VPXzuPs/h3Y1FGP6YEW7Jvqx6Ftwzh7YBoHNg/jgW1j2LtxALtGunBqbgsObB3FtuEObB1sx+5NAzi5fzv2bOrDgS1DOLh9AmPdTTh5YAbnjx/AYGsWDTEvRlpz2DXRj0dOH8G2oU5s7G3Bpt4WbB3qwNULp/Hkw4uY3TSEgbYcri4eB9ve9/a0YEdTFrNdTRhKhfMXjqgQoMKVcTGOMh4Y1JYgbdAqCmfgLCrPb0pZq4ddybIuv8aBqxyUM5eYX1g3dU9YePkJn+vB4msBJsth65SxABef94L3MeAMBtFxw/vKFCvLK1wVtnLNA7cm5YHbb3XiEHeJWF2Yt3nW1I0JXqobc29UuAuhBFbCSSyFkzgbiuNkJIkT8RocDEWwNxTCvlg0D1wcI9xBMjiAzx6fx9ZMHcaTGZyf2Y3vfvbz+OL5FexobkdXJIGLh4/h8ObtYm51z9hGXF5cRmMsgRN79uPr/+lLeOLBhzHR1C6AG0/lMF5bj/5kLVrCUTSHIuLPGEnlMFCTxV9/+StC4QrAMXD4xR9uggr383dvoujxq8s4e3gW2/pbEaqS0F0bwkR7Fp2pAOI2E3aNdmNrXwvchlK0RD2Y7m9DjasK/koJW/tb0JuLwaopwlhbLXaOdsNXKSPsqEAm5IRNLsGmvlZM9DQj4TFjorsJUXsFAtUGBM0GeCt02DHWi4HmWvjNBphURUg5q7C7rwX9fgc6HdXYwS3rdUmxfp8r+N3i/i41HKoiOEqK4NVsQFxSoVanRoNWi2aNBk1qFVo0arRp1GjVqNCuUaNDdCxr0aXRCOsWTxW6NCp0a9Xo4courVp83KlWoUvN1xp05p/8er7ms2edcV6XayN6OC+hVWYj+iRlop97RsR8RH5nCafxGThMlnHLaIVIjTBS5TKbvZU2HKx24LDFLVY7LDjdOOmhwvmx6IvctWBMgMaE76lgFCeCMaFwB8OspQZF18jeSAyzgQg2e0OYCIQxlUhiurYOW9J1mErnsCXDclQOU+l6DCVr0RGOozuWQl8qi454Cq2JNHpq69GWSKM304DuVA69SQKVE18/nMqiL54Se+iocn28dTDXgOGaLL76l38tlkm/TBdKhXv31seBW726hDMn9mKyrwlhmwmjnTmcOTSD7aNdiDnLMdZVhy1DbciEHNi9eRgXFg6iNRVCJmjD8vxunDywXbjB/pYMto/3oi0Twc4tw9g/swn1cR/Gu5swNdCO+pgXR3dvRV9zGl31Ceyc7Eddwotdm4fR2ZDEgV2bMDc9jqS7GntGurC1NYOBZAAPH5zB2Z1TqLFWocZSiVqHFTmXFRlbJWptlcg5qtHssqDdZUWP045+pw39TisGXDZhvM1lyGETt7qMuBwYdjswkrdhtxUFG3HblNcuC4ZdVgy77Bh02jDI5lSHFQN2C/rtFvEcslkwZLVg2KaY+Dj/3pCtGmtmrcKwtQpDNEslRixVGLVaMG5zYrPdjm12K7Y5bNjucoitlnMeL+Z8Phzw+XA04MfxcBjHImEcTSRwLJnEPK0miflUDY6lasTrw/EEDqWS2FMTw0wyhpmaOHbVxDFTk8CWcBxT8SQ2pWuxJZXGdDKFmdocdtbmMJ2tx8ZMFv0JwpYULeSdyVq0xlNoi6XRk6pHZ5IzD2l0xbPoSuTQGasV1YeueFKUvRq8nOiPoDuRwmiuHoOZBnzz69/B67f/hJffu62o2h9u4ufrrOjy6iIefuQETp/ah3On9uHRiwt4/MoSnry6gofOz2Pp9AE8uHwUlx46hcevrAh79OJJPHz+GFYfPYMnVpdw7coSLl5YwEMXT+LyY+ewurqCa6srWH30HC5dOInVi6fxxKNLuP7IOVx5+AwuPXgK1x5bwpVHzuKxh07hsYdO48pji7hMe+gUrlw4jqsXF3D5wjFcuXgcVx86gcvLC7iychKr50/i6spJXF1WbHVpAddWFnB9ZQGPL5/Ak+tt6QQ+u3gSn1s6Jewzy6fw1MopPHW+YCfw1PkTeHJlYc2eWD4O2pPLJ/HE0oKwxxcXcP3ccfBJe+LccTyxuIAnF0+I5xPn+Lrw/jyeWJzH4+f4PIYnl47hqeXjeHrlBD67chp/cXEZX374QXzp8sP48uOP4K+evISvPr2Kb3z2cXz7C0/j+S99Ht/7qy/iB3/zZfzt1/4z/v4bX8GPvvU1/OTZb+Ifn/s2/vn5Z/Dfn38G//LdZ/Gz55/BPz//Hfzse8/iZy8+i3988Vn8+IVn8BJff/95vPTCC/jxd7+Ll178Hn70/e/hH158QdiPvv8CXnrxBfzwhWfxX5//Nv72uefxg2e/ixef+y6+x+d3XsD3n/kevved7+K733pOsW8/j+e/+Sye/+YzeP5bz+K5bz6DZ77+bTz7je/gua9/R7z3/LMv4F9+9aZI9v6cLnQdaC+/cwO0okcvn8Glq4u4dG0Rq4+vgIp36cpZXF49h9Vry7h6fVk8+frSlSVcuryIa9cvYPX6Mh67fFZ87ZVry7jy+AVcuX4el6+t4NLVZVxeXcLV1RVcucLXy7hydQWXryxhdXUZly8v4tKlc+Jj5c9cwmOXFnHp8hIuX1nE5Uun8djl03hs9TQepV05hUtXzomf6dIqv28Rl/m1l5ewemUZ1/kzXVnE6pVFXLu8hGuXl9eMP8O1q+fFz8JfBP4cd20ZV1aXxM966coiaOLPvrKU/3n5d17G5fzfgT8r/w5Xr6wIu7Z6HgW7fvUCrl+7iCcev4AnruftyQfx+FMP4cnPPIKnP/cYnv7iNXzuy0/jy1/9T/jK17+Kr37rG/jaM9/CN55/Ft/4/ot47od/hxd//N/wX3/6T/jRyy/jpV/+Av/06qv42Ztv4X/85rd4+e238cvf/x6/fOcdvPLOH/DKH/6AV957B796/x289t47eOO99/DGu+/jrfc/wK8/uIk3PriJN9+/gV9/cAu/vnELbxXs5i385tZN/ObmTfz2xg1hb9+8id/cvolf376J3928jX+9cQv/+sEtUTV4+/ZtvH37Dn5z6xbeunUbb92+ffd5+474+Ne37+DXNz/CawwW3vlAuNFPA+7/A1vINfbVekcxAAAAAElFTkSuQmCC"/>
          <p:cNvSpPr>
            <a:spLocks noChangeAspect="1" noChangeArrowheads="1"/>
          </p:cNvSpPr>
          <p:nvPr/>
        </p:nvSpPr>
        <p:spPr bwMode="auto">
          <a:xfrm>
            <a:off x="4525600" y="48903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4" descr="data:image/png;base64,iVBORw0KGgoAAAANSUhEUgAAAJwAAADOCAYAAADL/muxAAAgAElEQVR4AbS95XtcV7b167/g3vee7g6Y2RZziaWqEjPLzIwyU+zYcRyTGKrEZMsMMjMzsyRjHLKT2LGTdJ/zedxnzF2raktW0t3nnPfDeObae5ccJ/k9Y8Jau9Tl7revoOk17n33A+599/0Huv/9D3jwwys8+EHFV2h5pan11Wu0vH6NR69f4+ErTdr6FR6+ohz32t93PHfc52e1n3nEP/fVa7S+/tEmrl+j7ccf7VLXj3/6CXo9+flnPPn5jaaf3uPpz53rydtf8fjNexHXVNvP79H28y94/OaNqO3nn+3rJ2/fglLPGJ+8fSc/p/38b3j2yz9Ez9/9J5RevP8vfKBf/wvPdXr2/j9B6e/Z17/9jue//Y5nv/6m6f1vePr+V03vfsXTd7/iyS/v8eRdez395T2evn1v/zs+ffub/Ls+ffs7nrz5Ox7/rMW2N39H65vf2+nRT7+i5effwPjwx/cSH7x+h3uv3uL+619w74c3uPPtT5q++RG3vn6N6y9+wNVn3+HK029x5fF3uNz2LW69/AFtb97b1eXON9/h9ktNXN/99nvc+cYmrr/9HncFxFe4/72me9+/wqPvX9v18IfXeNBOP7a7vv/Da/vP8nMPX/G5JvVMu3b8OQ9tf37LDz+i5fsfIfGHn9D6qr3aXv8MvbTn6t4btL1+g8c/vsGTn37Bk5/e2vX4p7do/ekNWn56g1a1/vENWkQ/49FrpZ/Q8uPP9vvamteaHJ+zff7VL2h5/a5Ttf74HhSfP3z1Cx68emvX/R/eoDPd+57/U1/j7nevJd759hVufv09brz4rp2uPXuJq09fQkWurzx5gSuPX+By23NcbnuBS21cv8Dlx1/jYusLXGx5jguPnuNCywuce/QMZx48sev0/cc4da8NJ++2ik7cacGxWw9x5MYDHL5+X3To2l0cuHIL+y9r2nfpJpov3sDeC9ex9/wN7Dl7HWfut6Hl51/Q9vadqMultqe41PoUWnyGS63Uc4kXW55C9EiL2jPtM5cfPcOVFk2X5WfUzz7DxRbqKS48emKTfq3dO//wCS4+4n1NXGvX2vOLD5/g0sMnuPzoqV28puSfq//n2z6j/j4qXm19jsuPnuBq69MOeobLLU9wseUJLrU+wWX5b8Drx3LN+/a/z0P179A+8vkl+fd0/Bz/rEstz0WXW1+0W/NaL/mf3fIMF2y62Poc1Hn+d7CtL7Y+w/lHT3D2wROce/hUItfUmXtt7XT6XitO3aVaJJ7WwaJB04bjt1tx/HYLTtxpAwE6fueRFm8/wvHbjwQoQqXpAY7efIAjN+6LDl+/J5AdvPoAB6/cB+P+q3ex9+pN7L1yE81XbkEBt+/SDTRfuIm9Z6/j7IM2tP78Dm1vNHXZdPAoqM0Hj2HzwePYfPCExKZDJ9B06CS2HDqJrUdOY+uRU9h29DS2Hzsj2nHsFHYcO4Odx89ix/Gz2Hn8HHae0LTr5Hk4dAG7T12wX2tr7d7eM5dA7Tl9AXvPXsDeM5ex97R2r/nsZew7exn7z13FgfNXceDCZRy4cAUHL1zFoYvXcejiDbsOX7qBI5dv4uiVW+107OptHL92Gyeu3xGdvHEX1Kmb9ySeuHEXJ246dPzmPRzn9a17OHn7oaZbD3CSuv0Qp+480nT7IU7fbcGZe604e79FdObeI5y514Jz9x+Lzj94AqWLj56BuvDwqdxjJHAOsLQ14SNwF2zPGCnCpoA7c/8xzj58CkYR4bO5ER3p1F2qVXOne604cVfT8butOH6HasGJu21yn+uT97gmhA4RymO3qEc4coOuZnO2Gw9w8PpD7L9yH/uv3MO+q3fQfPU29l69LXHfpVtovngTB67cwf5Lt8XlTt9vRYsA9yva3vyKLpXbdqFy+25U79yLuj37Ub/3gCbbunHfIVCb9x/G5gNH0HTwKJoOHsGWw4ew5dBRbD18EtsI45GT2HGUEGraefw0dp04g13HNe04dhoU7+88TlBPY/fJ89hz8jx2nzyDPadPY+/pc9hz6hz2njqH5tPnsff0eTSfuSDad+4s9p07h/3nLuHAeYJ3BYcuEr6rOHzpmk3XcfTKjXY6dpUg3gQj4dMAJIQ68f6N2zh24zaO37wjOnGL4GniPa5P3iaI1H2cvvtAdObeQ1Cn72o6e68NFMEjWH+oDs6m4CN0ku5aXwhsBO78I4L4TIOOTvfwKZjyKKZBRoIjwNHZ7rXJPX1K1KdGPVy8rz6n7mtO2CrQOYB7iEPX7uPA9fvYd+0u9l11qPnKHVD7Lt1G80U63W3su3QHey/exJmHbWh58w6tPxO439ClfNs2VGzfjqqdO1Gzezdq9+wR1e3dC6ph3z40NO9D4/79ok37D4DafPCgBt6hE9hy6Di2HDqGrYePY9uRE/a4/ehJbD96QrTj2EnoxfvKIXceP4WdJ05g18mT2H3qlIgAcs1INZ89g+azZ20AXsS+sxew7yzjRRw4fwkHL1zGoYsOCB0wakAeveKA8cjl66B478jla1q8eh2Hr17HkWs3dLqJI9du4sj1mzh6/ZYASShP3LqDk7cJoAbhqTsOAE/faRHgFHR68Oh4dgDpeALXh07XETjldHroOqu3FHCMqgbT31P3BVBbbaZA1EcFHOPRm4/sOnz9AQ7eeCDQ7b92zx6br95F8+Xb2H/ZAR3B23vhBs4+eozWN+8dwJU1bUb5ti2o3EHwNFXuIIA7UL1rJ2r37ELtnt2o27tHVN+8F5QG4gE0NB9GQ/MRbNqvafMBOuAx0ZaDBFHT1sME0aFtOmfcduQ4th09im1Hj2DH8WOinSeOYfuxo9h54jh2nTyB3acI42lxwD2nzoPay1QsIniXsP8cU/CHOnjhGg5ddIhp2SHt/sGL13DgkqZDl2/g4OXrosNXb0o8dIUg3rLr2A064V0wDdPxTt5m2n2AU7cfgdBRZ+62ivRptiNwWgqlq+nBeyEup0BTsTPg9EApx1Oup3+m1vyMglG/JnB6h2NKJWx6+I7cfCTAEToFHp1OD5xAd5kOd7tz4Eoa62DdsklT02ZYm7bA2tQkqti6FVU7tqN6xw7U0AFtqt21C3W796JudzNqd+1F7c5m1O3aj/rd+9Gw5yAa9tq05yAa9x7CpubDaGw+hM37joia9h/FlgOE8giaDjFNH8Hmg4fQdOAAthw8iG2HD9u1/cgRiI4eF4cUN7Sl5V0nzoLaefKCaPfpi9hz+hL2nLqIvaeVzosLNp+5CCXCqRfTtAKWkSlbS9tM2ddAGBkPX7ouIowEkQAevc40rNV9rP1O3HRAp4DTp1m7y9kcjsAp6FQNR7DYOSrQ9FGge/RM0qpKrcq5lOvpQVKgKQdTn9V/Rj1TUWsqVJPBRkMTATx086EdOqZXOh1lT7FX7kp6bWZ6vXAT51qeovUtHe6djJy6FNXXoLih1qY6lDY22mXZTAA1+Mq3bIFS5bZtqNy2XVS1fQeqtu9E9Y7dopqde1C7q700OPeifs8+AZWxYe9+LVUf0FI10/emffuwqXmfxM379wuAjLzfdOgQth45jC2HD2PrkaPYduQYth89rukYmxnqlK0+PCP1ImtKArr71BnsPnkau06ybjyDPadsOn0We08zTZ9D81nWi+faXe87dwH7z13AvnMXbbXjZRw4fxkHLl3BwcvXRIeuXMPhqzdwVNIua8H7At3JWw/tLqeAU1EcTzrPJwLbfwc4jjEoQqfUGXAESzmegoyf5z0CRgAVaFpkB8t7j0VcE7hjN1tw7HYrDt96hIM66JTb2YGz1Xb7r9yVxuF86zOthnujjUa65FZVIL+mCoV11Sisq0VhbR0Ka2tRWFOLkoYGuxSIZZs2aRBu2Qzrls0o39oEOiGlB7KKdWEH0SkdbrkLtbt3omYPtQM1u3eifs8e1O2mdsu6sbkZDXupvWho3oPG/XtFmw7ux6aDWh3JWnLLwSPYeugItkkTcxRbDisdkTTN1EypdG2/PnFcUvbOk6wfT4CRqXuXpO+T2HP6FPacYQ1JKB0O2Xz+EvZduIIDl67adA0Hr2iud/TaXRy7fk/AU9Cp9KqAo/Ode/AY5x5yxPG4ncPR5fSO1nGtHE4Bp6KCTh8VaHoQ1ZpRuZ+KTKkn77aHTe92BO7I7RaBjk6n3E4aiQ5NBIFjWlXAcSzy+O17dFlfXooNFWXIqy5HfnUF8qorkF9dKRAW1dWBIoCyrieEdShprEfZ5gZNTYyNsGzeBEuTJqZlwucAcSvK5d5WVLBe3KbFim1NEG3fgupd21C1YxuqmcJ3bkfNrh0CZN3uXajbQ+20q37vbjTs3Y3GZrpiMzY3a2ra1yzXjfubsenAPmw+uB9Nhw52rsMHseUQO+1D2HbksE1HsP2oJkc9SVBPYdeJc1pXfeo8dp25gN1nLmIvU/H5K9jPFMyOmSmX4xkZx9zB8RtailXgKeA0h3sMziLPcozCEYqMQ9RcThuHdISN1wSOUCnQVNSDxDXvKydTzqbSKZ+re8rlFHSMJ+5w2KtFupseuqN32kOnT6tMrapjVcBdaHsuDseRyOO3v6HLOmsR1lmLsb68BBsqSrGhshQbK0uRW2VBXlUV8qurJRbU0gGrwBRcVF8N1n5KKiXzunQT1Sgq27wJdm3apEG5pRGWpkZYtjTaa8fyrZsFPMbK7U2iqh1bULl9C6p2so7cipqd2zTt2o66ndtRb1PD7p1o3LMTjPW7dqCe6+bdaNxHIBn3oWFfs6hxXzOUeE+la336Zh1JbT54wA7qlsNHpPtmBy5jnxOnsePkGew6dRZ71djmDNMvu+UrMqKR8czV2+J2+rqObkfgCJ++maDbae72TxyOczlbOu0Ylbsp+PTX+rUeOIKnh01ba7sLhJHwKeAYFXB6p2NaVbWcqucOXL0n87hLT75GK7cM3/yGx29/R5e1liIoEbr2InwW5FZZNeerofNp0lIwIawWCFUkfCWNDmkAEs5agVE5Y+kmh0sKgE0OAK1b2Tk3gQAqGOmEBK+Cbrh9K2p0qt2xTSAkiLW7mJ532N2wYfceNO7Zi8Y9e9Cwe3d7MVXvZW2p1Y+Sum332JUTysb92kho04EDoFhLbj/K+vGoRP04Z+/pM9KgEDwZ0Vy+gcNX74BptmNtp9Ksgk6lVofTde5y5+lyOug6XhNCBRzXfK6u9dAph2NUz/XwOdYEkvXeYxy/04Zjd9tw9G6bPbWypmNqpdMRPLU+cIXbXndw6ckLtP3Cvd6/a3O4NaUFoAgdnW6dpcgOnVqL2zHl6oArqKkExXsFtaoGVABWobiBbshYbVMVShtr7K5YImBqLkn49AAqKK06CBV44oJbm1ClU/W2JjuA1TuYmreieqemuu07UL9zJxp27ZJYv2MnlNh11zJl7979gfSjIMKnxkF0yKb9+7GNTQzrx0MHsfXoYew4fhS7TpzA7pPnpN6T8cyFazjAHZHLt3Ckg9txfEJJJ8ttqvttUtMROLWzoKI+tSrALnAw3PpCgNID2NH11DMFmIJLDx/XCjD1Occ1YWO9p0FH4CjlcAROQadGJZJmr2rAXXn20g6cONxXJbmg1pbmYb2lEOstRdhgKcZGa4kot7wUeRVlyK3QYkGVFVRhpRYLaspBFdVUoLi2UlRYVymwMSqV1FWitLYKJXVVKK2vRmlDDcoaamTNaGms/UDlm+uhZN1cj4qmBlRsaZRYuaURVVs32VW9bTM61xaBsW7Hdom127dBiXCKmK53sW5k/ei4V7trO2p3q1pSa2TY2Nidj131Aa1O5M4LZ4naDstZmROq0Qu35Lj9dviKI8WyrlO1nUCnA451ml564DquFYAKIMaO0PFa/7yztQMwh+Np9Z0DNrqcbIvZOtejt1vagafcTdIqdyOu3cbVZ1/j8dt3eCw13K/osrY4F0rrSwuwvrQQG8qKkGstQZ61BLmWElnzOr+iTFN5KQrKtXWnwNVWoKC2wg4boSuuqUBJdQVKCZxOZXXVKKvXZGmogbWxVlODLdqu1bOKzfWoInSb61HZ1ICqpgZUb92Emq2bUL2lUdbqmvdqtjShWqearVugVL1tC0S8p9bbNEAJJdN27fatqN5OCHegducu1O7cqbnhHkcnrdWA+7UZ4pFj2CYzQ7odxy/nsO/MBW2cclGDTqVYAmcfFN9rFZdjaqWz/bvAKfCUo6mo0qp63hE+BaeCUDkgAewMOOV0bCYUcHQ7wqbcjk637/pd7LvuAK71zVtQXdbmbwC1rmADNhTlY0NxATaWFCKvtFiUX1YCqsBaiqIKCwrLy1BgcQCnpVsrCqs1l6PTETa76HY64Cy1VRDVVMHSQdbaaljrbKqtRnl9jV0V9bWobKgTVW2qB1W9qQHVmxtQs7kRtVs2oaapUdb2uJnXm+2qbWqCaEsTaikbfIz1O7a31/btqNu+DQ072KTYht67dmngbd+Bmm3bpR7ctGcvmpqbsXX/fmzh7JBd8eFDtjR7Ug437GGa5bD5/DXsv3AdBy/dbOd2kl7vtoAnPpha1ekQBV1HV9NfK5A6iwom/TOmYXW/s0jgCJsC7+xD1oTPJKUSNiU2EMfutOHIHW02pweO6/037mH/9Tuaw/3yDq1yWuQ9gVsPisCtK8wVbSzOx8biAuSWFCCvtAj5ZUUosJSgkM5mKUZ+WbHmcMrlqsoFOEInorsRPJVqbe5Gh7PUVNpE4LS1tbYKSrxXxs/VVso9XvNZeV01KuprUFGvxcqGWlQ11qF6Uz1qNjWgVonwbW5EXdMmUW3TJtQ2bQZjTVMTapq2oK5pCxq2bJVYUd+A4opKrM0rwOdfrcWKL7/CZ6u/xGdfrMLna77E2tyNKKysQFFNNdaVluCLvFys3piLAqsVlY2bUFpTi6KqahRWVqG8cRMqt27FpuZmqfF2yD6ydlhhzynbaZhzV7D/0nUcunJLajvO7NjF8jSKdgKlTRuVPFRD4fZdqx5C7rmqWk6iraHQA9Zxra/79M8In3K59ms2Hc9x+j7rvKc49eApTt5/ghP3Hgtw7Fopzd3ochS3vu7h4LU7uPqUKfUXSavP3v2OLl8VbAC1tnAj1hblYl1xLjaU5mNDST42lhVgY2kBci1FyLMWIddSqK3luhR51lIUVlhQVFWOIjqcTeJ21eX2NErQ7KqpRAmhqq1CWS1jBSx1laKyugqIaitQWlsustRXgrLWV8Fik5Wplym3oRYVjfWotknAswFH6KiqzQ2SaiW9bqWzbUFNYyOKSsuwfOUqTJs5C6PHjUfW0GHIGDIUGdlDkJqZibTMDGRkZyEtKxNJGemIz0hHZFIiopKTkJyZidETJmDspEkYNXEShk/QNGlWDnKWLMWyL7/CusIiVG/bia1HjmPXidPYfeIsdp+wQXfhGvZfvCFOd+TqHRmdnNRtiZ3mHqzUdNpwWA+Z3t0utdkOUvIwpe10iR6if2et3I4/0xG4sw8dwJ188BQn7j/B8XuPBbT2wLFLva+J5+iu38P159/g8Ruekn6LZ+9+Q5c1hRtAfVW0UWq59SX5WF+aj/UleRIFMsJmLcKGMg0+rqWmo+NVEjgriio1FVeVQ0kgswFGyES1lSipZQNRidK6SpRJM0HAKlBSY0VpnWNdpmBrqILFrkpYG2tQzj1gitDV1aCqoU7AU9AxMuVWEritm1C7vQnW+hqsL8jFoqWLMXr0KGQPyUJaehoyMtORnpGO1LRUpKSmyL345CRExsYgPMKMYGM4gk1mhEVGwhwbi+jERMQkJSEqIQHRiUmIT0lHYlomElIzkJo1FNkjRmP4mPGYOCsHC1Z9gaKaWmw7cBjNxy+g+fRl7OG5v7NXJL2ykSB0HJuomu4UN/951s62C6FqOsKmTpJ0Ftu5XUf3+yfXejgVfJrjaSn1DN3t/lN0BpyMSmQgrLkbHe7wTR7gvI8bL77Fk7e/iAS4dg5XuBHrinKxvjhPRJfLLStEnqVIItfadTHyLCWSVsXh6HLWMhSVl6GkworSynJRWVUFSmwAltZU4kNVoLSm3KFqqzge75VUW8X1uKYD0uEcctR3FQ21qGR9V18jkeARNkrWTY2oaKzDVwW5mD53FoaNHILMrDRkZKQgKysNWdnpSE9PQWpqEtLSk5GSkoi4eBto4WEINYXDSNCiYmCOjkFkbBwi4uJgiokR+GITk5GQki7iOiouEbGJKUhJz0LG8JHIGDUao6dOxewly7CusAKb9hxB86lL2H3qooC3/yJPpXBsokEnQ+I7j3Baajlt2+v/NnAX275uN2JR4GoQvgAdTtVxBI6iwympUcmxuy04eueR6Mgt7cSwAu7pL79oDvdV4TpQa4vWY10RgdNgI3SSTm3AKejyrcWgeF1QTuhKUVRZhsIKplc2FmUorrIIMIRGkw4qPWC2tfoc0yulICRoXOvTLqErr6tChU1VDXS3Gvt1ZWMtqjfVoXZTHep4KMFSjEXLFmHk2JHIyEpFeloShmSni7Kz0pGZSfh4PwVJSfGIjDQjLDwUIcZwhJqM4nCmmGgYo6PtkNHpKEJHt4tPTUVcSgpik5MRGZeIUHMUwiNjEJ2QjOTMbHG8YWPGI3vcFExbsAxl9U3YJyebL2MPa7rL2qxOulfWdDxdzBPF97X5nNa5Ora/eJSJ7ydQ6kwd06u6p+LFNqZadezpBQhWZ7r0+KXc17ucWp97xCZDg+40m4eHmphWKQds2rF17seq4+rHbz3Eza+/w5Nf3sEO3JrCdaDWFq/HupKNWjqVlJovKXQj6zarVsPlEbTyYrnmvYLKUhRWlaGoiiOSEhRWlqKo2oJikVVSZImtFmP8I0kaZSq1Sf2MSrcqtUot11CF8vrOgSN4lQ01qNtcj5q6aqxZsxrTp0/F8OFDkZ6RJk6WlZmC7Kw0ELbszAwBLTUlCfFxMTCZwhEeHgqjkc5mRJjZJMAZo6IQblNoRAQCw8MRYjYLhHS7yPh4cTuuo+KTYI6JR4gpEkHhZoSaIhEZmyApN33EGAwbPxmTZs/FupJK7Dx2Dgf50sm5K9LBckAs0LGJoMvZu1ZVy/H4uXZ2TkGloh5C/T07cH8AGwH8V4A73/K1OB2BUy73z4F70AlwBWvF4dYVbxCHW88OtdTWLNhTaJE4mrhbOedzxcgvL9EcrYo1nEWDrcrSibtpLqdcq7OonE1FNgzidLaGoryx2p5OyxvYpVaLo1XWV6OdbG5Xai3FypUrMGHcGGRmpCEtNRnpaanIzEhFVqamzIwUgS05KQEx0ZEwGcMENLPZCCrcBluYyYgQk0mAI2QBYWGiYJNJoFMgKgc0RsWCossFhBoFOgHPHIWYpFSkDhmOYWPGYdTkmVi0aiNqdh7A/vPX0Hxe25VgTXeUm/58p8I2KlG1nNr26gwuBZk+8nN8Q0ve0mrTxiEXWx2AMXXqgVOpVEWVUgnbhdaX4nR64PSp9ZjsufK0Cc/OPcLxW49w4vYj3Hr5fXuHk1RK2AS4DVhfnIuNZexQ823jEI5BCm1rjkeKUSSDX6ZTjkpKUFxpQWl1uaikSqVRqwZfle1Zh1RaVqOlT3u0pVOVPq0yFqnU0mc9azZbKq2vBp8RNJVKmWKrG2tR01iHgsI8zJk9A6NHDEVmajIyUhKRnpyIrLQUZNmAI2wpyfFITIxDtMAWCqMpHOYIMyIizTAzrZrNCAoLQ1BoKIKNRgQZjfALDoZPYCAMISHwDw21g8dnBJBpls7GdErogo0RIkNwGChCyJSblJ6FrFHjkTF6MsbOmIfcino0n+UZu1s4yHEJT5vc5ClivrjjaCDab/A7TgkTsitPXtrhUtARNN6/8vglLj95iQtMsY9f4NKTl3ZX06dYBSDvETYNvJcCW0eHU+DZ6zi+oMPtOtv5uhO3+fZYC25/8wOevnuPZ6Lf0IXArS3egPUlG7GhlCORXGwoy8PGsjwBrdBSjIKyIuSXFkrkdTG3u5hercXich/WbDboaqworrbaazK9uwlY9dpYRDmbitIk1FaivLYSFZzB2aKCTK7rqhzu1lgjwG3M34icmdMxIjsDqYlxSE9OQFZaMjJTkyRmiaslITkpDrExkYiIMEkaZSo1mU0wRRC2CIQZjQgICYVfYBAMQSEwBIcIaF7+/vAOCJA14aMIn4r+oWECWFhENJQImV9QKHwDQ0SBYSaYomMRnz4EqSPGIm34GGSPnYyFX+Ziy5HTOHztDg5cuilNhP2UiS21dgSOYCm3U07GqAdOYHxMwDTYCJzUdrYUq9xMRaZX6gPgVB3X8hynHz2XWk45nIxJ7vKg5r8A3FdF60Gtt4EmsFnysdGSL4AVcPCrg63IUoIi2fbS0iprN9ZtehXXWP+wXlN1nJqzqbqNUT1jzWatq5S0aa2pgBIbBUKnGgaCR5er3VwPwjZt2hRkswFIjhfYFGiMVEZaEpISYxEXG4kIs5ZCWa9paVQDLtxkhH9gILwN/vANCIQhMEgA8zQYoEToFHiMvkFBdjGN0tnodISOkbD5BASLCB+fh0fHIS4tE8nZQ5GcNQzJQ8dh2uKVaDp8Suo4+3yO2193W2REQuCYVlVqVcAp6BRo4mo2x9OA+xo8l0YJcHQ5G1gqpfJaQcd7XGtgag4nKbXlBc60vBDgGAmcNA8PtEEw0ymlGgf+vfkCt+Zw77QuVRyuaL04G12NyrXki+hslHI5xiLKqu06sCtlWqXD6cWuU+9mf7ZWrsaoPkeHK6dqKmCpLv8AOEImDYItrW7IXY8pUyYhKz0NqYkabMrZ7LClJCI5MQ4x0RECm9kUJu4WFhai1W4RZhC2wJBg+AX424EjdJ5+Bnj4+cHd11dE8JTbqbUXfyYgQNzMPyRcaxjMUQg1R0o69fYPsgPH5wQzLDJamonkzKFIzBqNpKFjMWPJSmw/dlag0xoIpla+88p3YB0nStg8dARO1Wx64JTzaan0a1x+yvSq1XGE7PKTb+zwKbyN1QcAACAASURBVOBUh6q5nFa/dQacwHb/iQbePW3v1Q4d3e5uC/hNAc/e/+pIqesL12Nj8UbkluQirzRPlC/1W347ZxPYrJq7FVq1tMrUWlJRhrIqazupMce/Cp6CTjkZI92ro+hsUrc1VKGioRJV9ZXYkLsWUyaMFQdLS2rvbEyprOGo5PgYxApsRphZr5nCERoaLKLLhRnD4RcYAC9fH3j5+cHHP0Acjk7n7uMjoBE6Nx8fgY/AUbwnMvhpwAUGwT84BEFh4QgON0rU0nOwwEiHo1jTaek1DvGpGYhOG4KolGwkZo/CwtXr0Xz2qjQPR+Rlbb4Dq71+KC7HbzXQvWKonE3cjDWbTQo2Lao6TxunqNqNwCno1D1GBd2FVgdwrOMobVTyHKd1Hat0rjZ3I3TatwC0isM953eivHuH5+9/R5cNRRsEOEL3rwBHyPTqFDjWbjVWSbPcPVCp0h452KVsoxItvTpSZ0fgCJqq2ySd1leiuqEKxWUFmDJlgqRPPVxcq2vGpLhoxEWaEGkKR2SESRQeFoKQkCBtDBIeisDgQHgZ/OCpA47Qefr62YGjwxE4RgWafW0Djo7I2o+QBYaGCXCEj6KrETSVYhkDw4wwxSQgOjkT5vhURCalI2nIGKzMK8NRHt607bXywOZZ27sQ5zu8RN0ZcAo2wse1ilxffdoeMn16JWwqvWprOuC3uNj2jb15UOCdbfnaXssp4JTDnbQ1O3e//1H7Ah7VNBA0iuB1BC6vpMCeUplGCRojIVPQlVZa2rkb3a5Ut2Og0qQ+Eja55oyuplwai7KacoGKKVTBxUj4FHDK8SrrqmApL0FOznSpy1TaZBolYHQz5XaJsVGIizIjxhyOaBtsZs7ZQoLAdEoRPF8CY/CDl5+vTQaBzcPbBx6EztcXrt7eErnuKKZWqecCAsUZtYYjGEFsJMKNooAwk6RVL0MgVIo1BIdKnWeOSUFUfDoi49IQlZSNjNFTUN60G6duPZRtL3VYU96B0L3/wDSqr+H0YHFNuAjkZX6pjQ28a8++lW84orMpwBR0Wu2mDYi1e98KcIROgaaiHjhu6quvnBDo7rTKHPGeAMeUaqvhCJpyOQUcY4GlAPllBSiwFKLQWgSmUcKmgCN0lB44rkVVFsi4o8ZRlyng9GMQC2s0jke4fWVrDhRwCi6BTjb5y2GtLUcVh75VFixeOBcZ3I5Kipd0Kk2BjEAS5B7vJ8ZFIybKjEizEVFUpFnqNsJGhRO8sFD4s/7y89UBR/j84eHjC3dvzdHcfH3s7qZczY3g+fjK5wilVtcFwTcwCH7SzQYh0GhCiCkCIcYIBIWGg7B5GoLgbWsifAPD4B9iRogxDlFx6SJjTCqikodg2sIVOHD+mkAn+6y23QfO5ZhSlQiScjkFFWFTwKn1lSffgLBde/ad/Wu1CJxKqQSM10oacA6HI2is5Siuz7V8jTPceSBsD7TTJhyLyNtf7YBjSqV+R5d1BevAOk5fwyngCB1VaLVBZxuJ0N3+DLgSzt6Ui3WIql5jVJCp2o2wdQYcobPUWVFRV46q2nIs/2wxhmWlt4ONgKlRSEpCLOhssYQtwoQIG2zsRoODAxEQ6C+uxjFIUEiwuJtWuyl3YzQIbG5e3nDx9BJ3YzpVknpOD5wPf4Z1XZA4XEBgAALDQmU2FxEVjYjIKASHh8M7IAjuAcHw9FddqxH+wdyViIYxKhFRcakIj0qGMTYdcZmjsMFSizO3H8kRphOyx9oqR9EVbIx62DoC54DuG1x+/A2uPv1WJN/h9vTbdrApl2sf/xg4ge7hC4GNwKmzdISO4tac5nAabLJ5T+DocHrgFGiqedCgK/rA4ZSj6ZuGUp4cUdtbndVvqm6r45m39nWbAo4Acq2v5SrrKlBZbcWaNSsxasQQe8pUoBEyAkfFR0cgJsKImEiTvUFgkxASHIjAQH8EBBgklRrNRhgC/OHDNCq1m+ZyrONYuxE2Z3cPuHh6wsXLy+5wCjqJTLOSdjVIvQ1B8PHzR3BwCGKiopEYG4fk2HgkRcciKioSYSYzDCFhAiZdzi/IiMDQKISYOLuLQURsAiJiUmCMSkVkYjaGTZiJpoMn5KVq7j7oN/VVOlUp1QGXo3HQHM3mavyiwCffiFSz0FnsDDimVOVuHSPB45k5ni5R0DHy9ccHr3621XC/4fl7vibYCXAETTmbgq/QUmSv4ZTDKeCU2ynw1Ijkz7rUP3O4jsBV1FaimmOT0gJMmzJBUihrNT1srNuUs0WawhBpCgWj6kgJW5ANNgVcYHAQvAmXt9f/GDjpbA0BMPgHw98QAFN4OJJjopGdkICRKSkYkZSEIcmJSE9IQHxUDELDTNKtevuziTAhyMjjT3S5WETGpMAclQZzTDri00ZgxpJV8jIOHUPtr3IW1xE4ultHh/t3gKPr6QHUp9R/BhxPlOiBO31POyovwL3XHO75+7+jixqL6Os3vbMp8FjHqaZBNQx68FQ9RwjVWIRplWDp06tyMeVgKp0qyNR9zuCUKmoqUFllwZerP5dUmmEbdxAwgkaxE2UajZSBboht1hYqNRvTqL+/n93dgoICZBwizubjDS8fbwGP8Pn4+sjaw8cbrp4ecHJzlci1m5enyN3bSyI/4+btBV77+vnCYDDA3z8QIUH+SIgKQ3Z8JMamxGNKZiJmDk3FjBEZmJyVijH8+8fFIMJkhn9QGDwDQmEIC0NIZBRCI2Nhjk5GRHQKTBGJiEsagqTsMViVVyap9dzdVpznV4GxcbCfBNFOj+iBY7Og1Wzf4frz70XK3SStPvtO4OJXpFLXnn8vUbmbqusutnHn4TvpUvWdquZy2oCYIxR1Wlg5HL8yjN30Qzrcu1/x4td/4A+BI3zK5ezAWYrAXQYFmYJOgaYigeN2ltptkIOVupMi/wpwAl11OehshI5daWFxHiZOGCOulpWaJKmTkCnQEmIiEW0KgzE0CMbwYJHZFCpjD4PBtx1w7EwDgwIENHE3BZwNPgL4Z8C5eXoIhATQ1csDnr7e8DP4wdfXDwaDHyLDgpEVZ8LY5BhMz0rGglGZWD5hGFaMH4Glo4dj0fChmJaZgeyEeJhNZm0uF8IdCDYPUTBFJiAyJlmLsclIyBiF9JGTULFlDy4/fPZPgSNsnQFH0KRhsDmZAo2wqZpORQUcwVJjkX8GnP7g5sn7GnCPXr8R4JhOJaV25nCs5/TACXQEzjYSUSlUwadga5dS/2C3QQGndza1Vs9UJHCEzVpVjmXLF0NOeCQnCGwETMHGei3aHI6I8BABLjwsCJTJGCpNgp+fr9RtrN84AuHA18/P5wPgCBoBpOhazh7ucPFw/8DhNNA85b67j5d0twZ/A/wMBgQG+CEpIgxjE6IwLTUei0Zk4YtJI7Bu2mh8NXUMvpw8FqsnjceKMSMxa0gWMpMS5GQKxydBweEIC4uCKSJWNvl5rCkiOgExiUOQmDkaMxZ+jqOXbuECvxqC21y24a9qHFQ3qgGnNQcKMoJG0e2UwylXUy6noj61XnrsaBr+CDiOUhRs6nj6aX4XXstztPz4VkBjwyCD386AU+nVXr9ZC1FkG4soZ1NRwabqOYmcxXH3gfO46nK7eE/BpKLV1pnymmuRLZ1aa6wor7Zi7fovMXbUMGSlJyM9KR5JsVFIiI3SOtFIE6JMYQKbABcWhLDQQHG4sNAg0N0Mfj4IDDAIfHQ31nDe3p7w9vaGl7eXLWqpVUHnwbTJNEo383CHm4c73D09wPt6eRkM2p5rgL/8s4wh/hgRF43pyfGYl5WMz8cPxboZY5GXMxEbcyZg4+yJWD9rItZOHYvPxg7D9GGZyE5OhNkciaBgI0LDY2GMiENkdByiYxMRHZeEyJg0JKePRFr2GKzJt+IS3z1lUc7vYLal1Y612+XHbBw4BtFAE8h0DqfgkufPv5eUqgdQOdzlJ6zrvrPP4hR0WtRSqgJO7U4IdOyeH79Ay4+cv/0dz9/9Q9SuhlO1m4r/XeCU0zEqsBgVlPr7dsgUbLZYzkEwdyuK8zAnZwaG8NRHSgJS4plGNdjYjdLZKFNoEMxhwQgPdQAXGOALXx9PAY4NA51Nhry+3vDy8oCXlxe8PD3hI+C1B05cztNDICNsCjhxQC9PeKs0rDb5WSMG+CLRFIypaYnIyUzFklFZWDt9DPLnTkbBvCkoWjAVhfOnIH/uJOTmjMfa6WOxfNJozB45FOmJiTCGmREaHgOjORbmiGhExyQgJi4JEdFJiEvMREbWKIyZOAv7T17CZXlDy3FEqSNwWseqpVBCpYDTRzuMtq+6VxCqqDUQ/z5wBO8cv2j88Qu0/fSr/dcH8NcIdGH6VCMRBRojZ28Erqi8SFTMUyG6wa9yOAWRigTrz4D7V2AjhBU15TIGWb1qBUYOzUJqQgyS46KQFBOB5LhoSM1mDkekMRThwQEIDTTAFBqM8JBASaes4wx+XvDx9oS/wVdGIjzNS3fz8fF0AEfoKG+tcSBQHl6eApqLu6tEV3c3UHQ4ip9hg2GXQO2F8GA/DIkxIicrFQuGp2PlpOHYOGs8ihZMs2kqihdOExUumIS8eROxbtZErJg0DhMz0xFv5vF2E8JMkTBHxCIqOl5cLio2EVGxSUhOz0JKxgisXFeCC3fbcIFfVm07bk7A9E2D7CY80eZuCixG1UCoSAA1sL6ROk7vcgTvylM2F1rToGo5rWFgqnWcMKGrKYeTJqLlKeSLbGzA8fdX/K8AR/AUbIz/G8CVV5ejqqYC+fnrMWPKRKQlxgpsCTERSIpl7RYlrmYkXMEBCPb3FeCMwYEIDw2EyRiC4CCDuBuBC/D3QxhhDA+VtOfDusuL0NlgE+A06NoB5+YKN8Lm9iFw7HAJHP8Mby8PBPh5ISosAOMTorBgaDo+GzcEa+hucyajZNEMlC6eidLFM1C2ZKaoZPFUFC6cjIK5U7Bu2kQsGj0Cw5PiYTIxrZpgMkfDHBmLKO6zMq3GJiA+OQ0p6cMxYdp87Dl2Xlzuz4DTg6bWCjQV1X3laqppYNQDp9IqUylF+FjfMZ12TKl/Cpx+6KucTqXSdg5X7tjWUu7GSNfTA8e1cjj9Wt1TUaVaXqufL6usgLWyHBWVZSgvL8HyZYvlMGVaXIwGGmGLjQTBYwoNC/JHSICfAMd1WKABRoIVFgJfgcpDYGD9Jpv1wYGSXrVnnvD0dEjqOS8veHh4yH13d3e4ubnZxft6QH18fKT+8/LyhcHbgPAAAxLDgzE9OQ5LRmbiy6mjkJszUZytbMksWJfNRvlnOSKuLUtnCXili2ehYO50rJo4XjrXGB4ANZlgNDJGwxgZj9i4ZETHJCIhMQ3pGcORnj0WXxVacOFeq/a7IPhCjRw7ostptRudSzmaPo0q0PSRrqak3I5RAXfl6Q+48vR7e7eqwca67o+BO9fyXJyz7affxNnUb+iRGk41CWocwpSqoNNSaiGKyh17qfpuldB1bBwUROq+gkwf/xg4qwBXUpKPmTOmIC0xDolREUi0uRvTKjfimUIpBRwjoWMNx26Uzkbn8fP1lnRq5ImQAINcKxgJHEHSw0TQKFdXV7i4uEjkmp8hlApMRu3nveDn7YPIQH8MiTZhzpBkLJ8wFOtyxqF40TQQNsvS2ahYPgdVn88TVa6YK9fln82BddkclCychbUzpmDuiGFIj49FhDkCJmMETKYYGE2xAlxMbBLi4lOQnj4MqVkjMWrKTOw+cQZXbb+AhIclCZsCTjkXwbrx4gd7DacHTa0VbJ1Fgkbgrj77QVIrnU6lWM7o6G4qlSq34/UfAqd3OFXDKfBYxxE4tZdK0NS5OOVehIrQKciUWzH+GXB6+NTaUlWJcpvDrV69Ql54SYyJFOCSYiIlrRI8M90tOEBgI2gEj7CZQgIRFhIoUBE2L093Sad0N6ZUBRyfMaUSGsKlgCNAetgUcLzHZ3Q4Fbnmz3l6eSHQzwdJYcGYmBSD5eOysWbGKOTNH4/SxdMFqPJlGmzVK+dDScFX8dk8lC6ajdz5M6SWG5WajBiTGZHGKESYYmEyxULBFheXjLSM4UiVw5qjsTK/FJfvPcFV9dtvuBH/mCdEHPM2BRw7Vt5XkOmjOOGLH+R3ZfH3ZenBI2iUcjhGB3COwS83/PXAnW159oHDPX37d3TRH75UwCmH00DTmodCi3I5Hr4stsOk0mtH4NS1gkmBqK4ZLR0k95iSLUWYOmW8pM74KBMSo+lwkTIGYUdKuFi/KYdj5DW71JCgAHE3wkaw2J0SNm5tsZaju/EZ5UE3c3OHp7uWRgkQ06hyNwKn0qqCUpzNm85ICD3g6+0FU2AAMiPCMT09AV9MHoH1s8ahcOEUlC2dCetnOahYMRdVK+ej5ouFNi1A9SpNlSvmo2zpbBQunoV1s6ZienYmEo1mRISaYArn22TRMJljxN0SElORljYM6ZmjkZQ5EpNyFmHv8Qu4Jqc8nuOSHD9q3ygosBSE6ppRpVyu6YJKeuC4vvpM24VQXStTKd1Nk3ZYU50wUdDR4VgH8hfIPX/3X/a0KgcwVe2mgFPpVA8c7xVa2bUWorjCkV5VSiUsCirGjs2DevanwFWWoqy8GGu+WiXn2mLNYYiPNEo6ZVfKzXg2CUoEjQ2DSqes64IC/AQ0Tw83gSs4KEBgYyRwKtXyuYebu4jAcTxCqAibkgJOnMzmcF7c3vJ0hbuHK7w9PRDg7YW40GCMjIvEotHZWDtzLHLnTkLJklko+ywH1hU5qFw1D1WrF6B69UJUf7kQVV8sQNUXC1G1aiEqVy6QzxUvnY2COTOxeMwoZEREwRwcjuDgMISHRSA0LEKAS0xKR0pKNtLTRyI5fThSskdjY1ktrvJIkRwb5+FKbeCrh0nB1dm9jrARug+B07a/CBw7UwWXWjOFKofjmtAROP5dHr/hDE4HXMfBr3K3zqDjM0LYGXAqfSqwGBWEfEapa/WMDlfGz9lkqSgFa7e5s2cgIdqMaFMo4iKNoMvFRpqkUSBgCrgAXy9QvCf1W5A/Agw+8Pb2AIHiOIRplC5H4DgApusJbO6uHYDT0iVhc3ZxgbOzM5ycnAQ+plGVShk93F3h5eEOP09PhPj6IDUiHOOTY7By0gisz5mA/AXTULpsNsqW58D6+RxUfjFfQKv+chFq1ixCzZeLUL16Eaq/WITKVQtQvmIeypbmoGReDlZNnozh8UkwBYchKCgUYaERCA42yZhEAZeZNRopmSPE5abP+wzHr9zBNTnF+xJ8A5//owmOAo1Rye5iz/jbCNt/Rj1jWlWpVXWvWgOhjVA67rcqV2NUwJ199Ez+Hk9lHPIvAqfgI2QEUAGnbyBUSlVQqWvlfIRLPfsz4Cy2VLpx/RqMGzkMUaZQRJlCEGMOE/D08zbCRVfz83KHv4+nAKeNR/xg4FDX090OXIC/L4ICDO1SrUqpXqzBmE7F4TTg3NgsOGvAETpVvynopOZzd4WvhwcMHp6ICDRgaFwEZmYlYe2MsTLkLV40A5ZlOShfMReVK+eh+osFqFm9ELVfLkLdl4sl1q5ehJovFqFq5QJUrJgH1nllC+Zg/cwZmJiRhfDAUAT4ByM4yIggHmEKDpdONS19ODIyRyMlYySSM0Yie+Rk1G7bh1ucmfFNrP9l4BR8jAo6pko6mgKvM+DocHRKPXDt5nD6tKrcTUujPHzpkLrHBoLSA9ZxrZ6rNFpKl2vnaGWwlGsqs5aiuLQAixfPl9MfprAgRJlDRZGmEK0+s3WiTKWBft7w8XAV6IIMbBwCwOjPHQB3N/h4uCPA18fugHRBb3dX+Hh4wJe1Fwe4Hm4iup4PGwJ3D7i5uMLV2dGdCmAeHgKe1HPubvD0coePlyf83DyRZAzF2JQYLB03DLk5k5E/bwpKFrN2m4PKzwnbfAFODx3ho6qZUj+fj/Llc6XWK12Sg7w505AzYigiQozw9w1BsD/3WI0ICAyTWi4xJRvJaSOQlMpabhTSM8diycr1OH+7BVfZMDz+BteefIsbzxyuptyNUblYx8h0q+5pdZt2guSPgFPpVQ8b1yq1nmt5JsB9kFLVSKQjcMrVFHwKOtZwMirpAJxysY7QqVSq3K0z4AibAFeUh6mTxsmpD3NIIKLCQxBtpEKlQTB4e0jU4HGBp6sTfD3dEMjNeV8fgY3AebkRLAWct7ihBqi73OcziqmR0EnXyn1TF1c4D3ZqB5xqIFSKJXQe/PNdnRHm7YWRCVGYkZ2ENTPHIW/eZBQumi7p1LJ8LspXzkPl6vmoXL3gA1WsWqCl08/ng59l+i1ZmoP8+TOwbOJYxBvNMPgGITAgRGDz9QtCcIgJcQnpSE4bCoKXkjYcaemjkTVyMhr3HBbgCNu/A1xnMP47wKl6ToH3Z8C1czg1ClFpVIHGqFIpoVNbXdr7qg6HI1CES7laZylV6juby4nbcZxig41O99XqzzE0PQVRIUGIDA5ETFgw4sJDERUaJE5l8PEUeIIMPvBwGQw3p4F24AiawdtLpByO1wSN6TeQ21wemvMRNm9pGlxsHasb3Dhzc3KBi5OziIBRgwcPllpu8OBBsnZ1cYXHIGf4DhqI5LAATEqOxuKR6dgwZwLyF02RZkHS6fK5qODcTedwdDmlypXzxd2YTumG7GZLlsxG/rwZWD1tEtKiouDt4wcf7tX6BcLTyyCHO82RCYhNzERCcjai49KRkDgUCekjsTK3VH73w3/X4ZS7Mar6jeAph+NagciUSocjXHqnU/Ub4TvX+lx+9snbv+PZL9qvY+evYe+iHE4PHAFT13rwFGwym7MUo9D2Fj4hE5h4Fs62+6CAU45nd0B+lk2EvG5YAu7RlliLUWopwtIFc5AUZYY5wIDo4EDEhoUgNjwEpiB/qdUUPAZvT7g5DYLr4IHiVH5Mb16e9lSpHI5pUzUVAb587i6fkc96eWjFv4xHXOHq4mxPp4SOoA0aPAiDBg3CoIGDMWigEwY7OWGw82C4DOyPYHcnjI4zY2pSBFZOGIL8+ZNRspS122yUL9fSKUchCrCqVY515edzJd1yJKKAsyybg9LFs1Ewfzq+nDEJQ+MT4OXlBzdfA7x8AuDp7Q9PbwOCQqJgjkxBXEI2omMz7KeCR0/OwZ4TF3HzuTbk7cy59FDp1ze/5q81f2VPqTe4/vqVAMOoQGMNx7UCjjWcAk85G2EjeEyp/FkCR2ej/hA4PYR64EoqS+z1nDgZv2jallr1wCnI9NHePHBnwibCxo63lHO90gJMGT8aUSGBMPr5ICYkSICL4Rm3YH8BRwFHoJwHDoTLIDqch6RQ3lPO5unqYlu7gWmYKZjNBR3O19NTXJA/5+7mIimVqZXNgquzq0DnNGgw+vfvL+rXrx/69RuAAf0J30AMGNAHzgN6Iz7YD+NiTZg/NBHr54xD4aJpKFk6E2XLZ0tnWsF0Ssg4Blm9AOqa96wr5qD883mo+Hw+rMvnoGxZDkq547AkB4ULZ2DNrEkYk5IGX09/uHj5wd0rAB7eAXD38kdQKE+TpCAmLgvR8VkwxvK1wiFIyhqNXGs9bj79Dteett+k18PV2boz4G6+fG2HTt+p6hsHrtVoRJ9a/y3glLOp1Oqo3bRTI3Q3QqhAY+Tug3IwgkXQBMgOL03zvh02NgnWYpRYi2Qra82XK5GdmggzT334+2nAhQbDHOSPYH9vAY6plI7l4eIEpwED4Dp4kIClYCNwhM3NabBE3idw/Dl2tF5uLvByc5NxBp+5uToLdATP3dUV7q5uUr8N6N8fvXv3Rp8+fSRy3b9/Xwzo2wuDenZDgPNAZBqDMCM1Gl9NH4X8hVNQtHg6SpZpwFlWOMYhHImUr5yLilXzRFxzVGJdMVdkIXCfUXMFuPwF07FxznRMyx4Og4c/nN284eoRIHLzDISvwYTg0HiYI1IRFcuXpzMRmzoc0clDMWfpl7h45zFuPP4W13XQdQZZx3t6h1Np1BEd6VQBR2frDDiVVplS6XBaOtXGIh84nLhZmVazfQCc9Y+B6+hk/xJwhNGipVKrpRjzc2YiPsKIcIOv7EtKSg0NhtHfDwZPzakIDjtTpwH9MKBPbztY7s5OApiHi7O4HkEkdLxPZ2MKJmxMw+4uzuKIdEdnfs7VGa4uTnBzdYGriwsGDRyIPr16o0f3HujVqxd69e6N3n37oE/fnujf/VP49O+NlAAfjIs14otJw5E3dyIKFkxB6ZKZsC7nKGQOKmwpk7sJTKXqHnccuJZrNhXSnbJ+mwPLsrlgl1o4fzpy50xHzvDRCPAKhJOrD1zcA+HiHiTR3TMEvgYzQsLiERGTDmNMGqIThyAudTiGjpmOvUcv4PbT73HjicPlOsLV2fWfA+eo67jroB1Z0k6TdHQ4BRy/GuzWy9d4JulUBxy7U9WhFnDTvtShwrICFHFLy1Io90vKi1HMl2n4YrTUcI4dB+V4dDo9gLxW6VRcjymYjiib/qXyBv26NV9g7NBsxIWFwGTwRVSgv0AXGRSAYC8P+Lo4weCj1WPuzgPRv3dP9O/dSxyOUDkP1NyOkBE2Xg/u30+gY71GNxMYbYC5OLMm64/BgwbYYHOG0+CBct2vby9079YVPbr3Rs+evdCzdw/06N0Dvbt3hWevbkj0dcNocwCWjEqXEUjRwmkoXToTls9mC3ACG9OpqH1jwM36PxKBK1s6B0ULZ2J9zgzMGzceQX5BGOzqCyc3Awa7+oncvILhFxiJoLA4Ac4Um47w6FTEpgxDctZY5FrqcfXhC9x82n4s0hlk6p6CjaMREccnthru+gvWcq8/kLa/qr3Br+Zxqo6TTf3HL3Dr29dQp0TsNZx+L7Uz4BR0BFHBxqi+WUmlVAWcHjauVarlmpAW870Iuhubh/JiWK1FmDdrGrISYqVRiAgwIDLAIAPVMKZCN2cE2ga8Xm7OcBrQF317dsegfn0FKAWYONbAAXbY+vXqKW4nqdOJHe1gOA0aAGcnY7MGegAAIABJREFUNgH90b9fHwwc0M8OGte8173bJ+j66cfo1r07evTohl7dP0Hfrh/DrXc3xPu5YXi4H2ZnxWFdzgQULJyGkmWzYPl8Diwr5kiqZMoUrZqH8pXzpVZj+mTqtIiT5cDyWY7UbWXL5sLy2TwwliyZi+LFc1AwXwNu4cSJCDYEY4CTFwa5+WKwmw+c3Hzg7BEAH38zDEFRCDMnwRiXjuDIJEQkZCImZRjGTJ0vzcPt56/a7ZX+WROhgFMAErb/LnCqljuvgGOzYNvakpRKd2P6lBTKr3bo4HAELr8kDwo8xo4OR/j0oCn3U/cUjMrhCBvfACthLVj4FcaPyECSKVTcjcd8KCNP6fKI0eCB8HN1grebs4xBBvfvIw5HwPSQOQ3oL65GEOl+FJ2OoDE68/mA/gJZn9490bdPLwFsQP++su7Xtzd69+qhwdbtU3Tt3hU9u3+Kft0+gXuPTxHjMRgjTQbMz47FupnjULhgOkp59IhdqS1Naq42T665h8qdBm3kwRotB6XLc1C8bBaKls5AMZuEZfNRunwBipfMRf682dgwaxo2zJyKr2ZOw5LJU2AKMaHvQHcMcPLBIBcfDHQmdAa4eYXAy49fmhiDkIgkhEWnSGrli9NpIyZhXVltO4ezg2TbyiJgTHcdQeO13LMBp0HX3t1ufP0jbr78Cdeev2r3ppdyOUbpVNuei8M9/eXv0p0SNpnD0eFUV5pfmi9wKegIlwJOpVZ1j9AUs0tlarUBJ0DZGgb9Wj7L+5KGi6R2K7GUoKKiBKs/X4QhybGI52kPPx9xt0ie0PXxhj9T4YD+8Bw0EG6DB4i79evVHf1794DzwP5yPbBvbwwa0E80oF8f9O3dE717dkf/vr3F0ehqA/v3lWveI1gEjnAROqpXz+7o3bsXenTvjk+7foxu3T5G9+4foV/3j2AY1BfpQT6YlhiBhcOS8dXUEcifNxnFi6cLbEyl5ctztLptJTtPrU5jPWdZNks76btoJkoWzULewhnIXThdtHHBTKybNxOrZkzC4vEjMHdYFqalJWFKSgKmZ6QiZ/RoxEbEou8Ad/Qf7K3B5mrAIFcDBrsHwMvfBP+wWIREJCOcb+mzY41JR3TyMMxauhpn77Th9svXUthfe6GlSAWUHjT9PUJI3fharx9ByJSYXrkmcOoUCcckeuDE5R5/jTvf/SQv0Lz49e94/v4fspbjSQ7g8v4pcOJuZYWSEjWn0r6kkG5GyOhudDyulVRnquAstZSgtLQY5eXFmD5pFFKijYgJ9EOkwRfR/v6I8PVBCGdrri524FwG9kP/Pj3Qt2c3DOzbywZbLwzo0xN0KabDXr16oEf3rgIQoRowoK88I1R9+miuxufdu30qn+vZo5tEXnfv1g1du36Crt0+Qteuf0Wf7n9FoNsADIsOw7whyfhsTAZWTRyG9dxRWDAZRUumywikjLUbu9IVc2AhZCty5H7pZ7PkAGbenInYOGsC1kzVXphZNmEkFo7KxswhqRgVZ0amMRAZYQEYYg7F0MhwZIYHIT00EENiYhAfGYeBgzzRf7AmJzdfDHT1w0CPALgbwuEVaEZ4dBqM0ekINicjIo7QZSBt5GRsOXASd1h/PdM6TLqVHi7levp7aq3g6iwSOMKmSdtfVcPfdtA9fom73/8sLz+/+PV3eUXw69/+0f4lmjym15K8dmlVuR2jw93YOGj1mIJOpdGOkZAp0QmpEksxyspKkZ+/FllpcYgzBiLS4I1ofwMiDX4w+3gjiLsBzoPhMbA/3Pr3xaC+vUB3I3CD+vUGU6vA1qenwEbAFECMdC0BzXaf96hPP/lI0iYh69b1ExFB6971Y3T95G/o1vVv6NXzb/Ac2AOR3s7IDPbBhJhQzE6PwZKRaVgzlYcrNeBKP5sNgsXZmx20ZbNQvHQG8hZOwbpZY7BiXBZmp8VgfHQ4skIDkezvgwQfD0R6OCHMuR+CB/VGuEt/pIcGYGJqAianJWB0XBSS+W3p3v4YMNgTvfq7oM9AN/QZ4Ir+zj4Y5BEIF59QUZApUVwuyJSEsMhUmGL55YYjsDLfguutL8Fa7uYLx1BXQfVn8Y9AU+7G5xp4BM7xEs4HwH33M569/x0vqF9/x/8IuCKLBs+/CpykVZvrFZcWwWIpxZJF85Aca0Z8eDCiDD6IsgFn9PJEoJsrPAcOFIcbzJqrR1f06vaJHTi6HAGkCBudS4kwEThKcy/N0QgbRdB4n81Bj+6fotunH+OTv/5/+PQv/y+6ffR/0L/HX+HdtyvCBvdGvGs/ZPq7YqTRD9OSzFg+Ngu5cydKSi1ZMgNly2bB+tls6VK5Llo0TXYd1s8ehyUjUzExJgRDgr2Q5O0Cs9MgmwYj1tsNaaEGpIf6Y1hkGOaOyMbqmVOwft4sfDVnJuZPGC+HMPsP9EDPvi7oM8Adffq7S0p19QmFs1cwnD35xdYxGmgxGYhM4AB4rAA3fvZiHDp7XUYktwncc+2A5Z+Bpp51BhzrNko9I3DsYDvuPCjoLtLhbMDxBWh+VZd81YMai0jzwK940DmccjQ1FlHXWtSAE9fqMCJRLid1nNR6rPc08TuB6XilJcWYOXkC0mMjkBgWhLhAf8QEBsDo7YVQD3cYnJ3g1r8fnPv3EagIW8+uH8u6f1/WXj3Qpzdh08AiPBRBInh0M64VXFx/8vHf7MBpn/8bun3yN/Tu9onUiUYfL8T4eSHJ3wfpgd7ICvTC0EBPDA/1xmizP6YkGNsBJ+MQAqd7KYbvnjKNrp4yHLPTojAq3IDh4f4YagzCcFMIJiXEYnpqKuaPGo7lUydgzcypyJufg4JF81D62WKbliB/+SJMGjMKAwe6o0cfZ/Qd6CH1XF/Wc27+GOwZCCfPIHgazAgyJkpaNcVlIil7HOLSRyJj5BSU1G7DtdaXuPWCLucATjUMBEzVbVyrNMt0qXczQqaAU9BpDqdSKxsIbddBD9y9H97iudRvGmz8fhH7e6l64BR0esD0KbUz4LTN/A/ncgo0FblzwX3T3A1rMX7EEGTEmhEXbEBckAERfr4CWzDdbUB/OPfphQG9e6CnDTZCJ01Dn5522AgcAaNzESgCRth4j2sFIuPHH/1VpMD79KO/oFfXjxHk7YUhcTGYmJqEOdkZWDZqGJaMGYrFIzOxZHgaFg1LxvwhiVg0LEWGvRvmTpAaruQzrUslcGVL2BhMR8G8yVg3Y4zsry4YkiDpdE5WEuYNy8DsYemYkZWK6RkZmJqRipnDMjB/xBB8PnEc1s6eLtAVL12IkqULkb9sPnKmTMDgQW7o1nsQ+jt5YqCLF3ozxQ72hpN3MFx8w+BElwuJQVh0GmKShyPC1jzEpY3EkjUFOH71Hu7SnWRTXjue9GfACYDf/Pw/Bu7S029w/5UDOKbTdimVwKkaLq84V+o4BRxhI4SqU9WiozZTM7mOzYJqGlQNp8U8WK0F+GL5YgxPT0JGXCSi/H0kpdLdglxd4MeutG8fDOrVA/16dhPgCFufHl1FvXt2Re9e3UQ9un9iB0mlS8KmUqYCjpB99Le/OD778d/Q/eO/wqVfHwS4uiLQZTCMboMwJDwQE+MjMDU5VpqF5aMz8fn4ISLuLHw1fTTy5k2SlMqGgWMRBRxfcs7NmYAvp4zA5+OzsWxUOpaOTBdwZ2YmYWxSNIZFG5EWGoxob3eYPQYj2c8LkxJjpUtdNXUi1s+Zifz5s7Fx4UzMmTQGTgNd0K23E3r3d5MRSZ9BXug50BMDXA0whMbAxSsUPoFRMMVwIz8DYREpiEkYivjUkRgyYRbKtzbjBncemFa//qFd46DcTQB8oT3j+va3byR1amlT60qVw6mUqiI/o73R5ehU2URcef4dHrz+xd40fP3bf+Ll7zwtUpwLUUke1FiE18rl9E0DO1QHdBpwTKkEi2nUDpiq1dQoxNYsyGfL8lBamo+c6ZORHheNzPgYxAT6I8LHG2FenvB3cYLXgH5w7tUTA3t2bwdc7+6fSh3Xq/unAlv3bnSt/7CDRKgImN7ZlPMRtr/99T/w0Ud/xUcf/UXcsMfHf0WvTz5C97/+BT3+4/+g91/+H7j3/AThg/ogyc8d42LCMCs1GstGp2PF+GysmjgUa6aOlO0s2criSITvLdhSagmBmzUeqycNw8px2Vg2MgMLh6ZiZlo8xsSYERfoI/uw7n17w7Vnd/z/nL1ncGTZeabJiA2xTRU8EkAmEkAi4b333nvvvffeFrz3HlXVlk2NRqRGmpEfaULSjobSrERRNN0USZGiRLajbVIUm14URxPPxncuLiqr2ORs7I8vzs2bCfx64v3sOSfKx0yUp5GskCBq0pJUWWS9v5v90UEOJ4eZ6u4g2D8Us08o3tYIvPwjsQhwAVH4hcYTn1aggAuPzVRuNaughvScCgrLmqhr7qe+Y5id8xf4yCf/XksevqxBpWesCrT3qL3pMNmuvww4fUeX7k6lTPI3r2vAvf7uj3jj3R/x+rs/5o13bYDTAZNVh9AWNlG7R7BJu+vngRPodLXTAVQxng1w189dcHqyT3dLI7XFhVTl56lkIS8ujjSZwA3wI8zXhxBvLwK9zPiajXgZ3RDYboHzMuLtJTGZMwZXx1vV0oET6HTQxI0q0G7UzcPNgIebKyYBzd0Vk8EZk5szZoMzZndnvFztCHSxI85soCgygP7iDGYbS27KIhpwkjRIwqBqcNJhkHLI6qRKGI7HutkdaGWts47F5iomq0voK8qhKDqcELM7Vg8D/mYTfmYjyVERVObmEOPnS5y3FJfDGKksY2ugl72xQSbaWgkOCMPLEoqXNQxP/3B8gqKxBMdiDY3HNziOoIgUwmIziE8rIquwlrzSRpU81Db3U1bbQf/EklYi+dLXePVL7w2cAPi4Paq7CXSvfeWf+fRXv/NY0qDDKPGeDpw+tiTr377xVT73zr/cgPYTVfzVCr+Xx7eACWy2JsAJZAKbDt+VdAfUuysuHsh3onqauumw6atKHm5gk99cPrzk4fNX7G2t0iRH2xcXqhGknLhYsqKiiAsOJNzXh1AfL4K9zPhJtmlyV8mCuFTdpAPgaZKYTVykpnAClUBmMmqxnB6vySqqJqvRYMBscMPsppkkIVJENgpsBhc83ZywmlwIcL5Ld0kuHflp1CdHMFlbqAHX18zBaCfHs/2qW/BQuglbszy/OYM8y9TIwXAHW71NLLdVM99YwXRtGb2F2eSGBhLg4Uywl4lgH2/8vT2JDPBjeXKCwaYGUgN9SfAyUp+SwHpvJ7ujA0x3dxEVFoPZJxBvv1A8/YLxCozAGhqnzDckjoCIZCLis4lPLyLjpiwiBeCapj4q67vpHJ7lxd/4PT72+Td47ctf51M3cCnX+dY3tY6DzSiSNpakASeq9qm3vqWA++w33lXP+jtZ9XqcuFVJGpSyqWNd3+Zjr3+Fz3/7XQXaG+/aAHd0fsjp1YmCTofNNnbTgXtS4QQ0HTgFlo262QInx3xJwnD18JrLB5fcv3/GzNgQDSVF1JcUqf5prhR6w8OJloa7dAi8zQR6mrAaPbC8B3BenpKRGpS6ubo44OLsqNyqpmzueLi73aqeu8FVy05VzGbA22DA280NHzc3gixeZCTG4e9lwsvFEV+DIxanu8SY3Ngc7OZocoCOnER6C1NZ621gZ6iNg/EujuYGOF8a5YEUfGX8aHuOBxvTqva2N9Sm3OlqR41KOCZrShitKqGvohh/D2f8jAb8zCYsBhcyIiPYnJhgZXCQjuI8SmLC6czLZrWng/3xQTbHR8lNz8HkbcXLLwizfzBm/3DlVn1F5ULi8Q9JIDYpj/jUQlIyS8nMk0Opa6hq6KGirou6tkGWds/5o7/8OJ+WbFPFclp2+uoNcJ+S9S2prX2N9wJO1EwUTpROngXCXwScjCypI76+9BZ//853+fJ3xZVqwKle6snl8c8Bp6uZAKjDp6+P3OqjpEEHTl9v3a0o34MrpLMgtber+5ecHG3T2VRLU1kRjaJwqSkqO00MCSbM4q0ULtjLE3+jB34e0jj3UGULXd3EvXoaDUrdNNgccHVxUoCJS/Vwc9fMXUBzxtPgitnghI+7E8HeHoR5mwjz9CDKbCTW10xxUixFiTGEmpwJ8bAnzMOB+sxEltqb1PluoxV5DFbmsNLfyMF0LwczvRzOD3CxOs71xhQPtmd5bmtGNfAvF4bZH2pXwK111qqkYbymiJHqYiabayhNiyPEbMDf5Ep8kB/TXe1sjY0y09pMd0meOghnsauZnfFBTmdGVbmksaQUT19fvPyDVQznExSjgPMJjMYvJJ6wqDQiYjNJSJFLgatVTS63uF4lDWVVrdQ19dI3OMPLv/F7WhwnMdtNC8s2hnsSOFEtgUtXNIFNQNNNTyh0ldMVThIGsb99/Wt84VtS8P0Jb7z7rwq6N7/3rzZJw02iYAuZPAt8Omyayj1yqbZg6bCJumnuU1NAHbj7D6+5un/Bxto8zTUltFQUUZObTWFyEpnRUcT6+yngBDoBLsBoxM+oAae7VXGBZg8DRndJAByVuTjb26ibG0Z3N4wGVy0u83DGV1TF4Eisr4miqBDKosIoDg+mIjaC6rQ4GrKlrZRGQ24SLUWp9FbkMt5QxmxzFUtd9WwNtbAz3qFgO10YQuzk3vAtcPe3ZniwOc3D9Wl04LZ6mljvqme1s1a51sX2Gmaaqpiur2S4soTesiImmuu519PBdFM9YzWVDFaVsNDZzNHMGFcr8zxYmeV6aZ7R9g4CAoLw9Q/FNyQG7+AYfG5MXGtoTAbhcVlEJeaSmFFCVlEt+eVNKpYrKm1QwHX0jLN/8SL/z6e/yKtvaP1SHTZVe7uB8JNvajDq8ZktcJK56ibQ6UqnA6f1VbVMVVzra1/9Nl+U8XKlcBpwonTve9Kd6pAJaPqzLXAXN8Xh8/vS2L+B66bwK9DJzYN6oiC/uZLG/v0rpXCX1+cMDXZSWZRDXWEuZempiDtNCQslUubbLN4qfgsym1QMF2AyYvFww8vDgMnNRZkE+h5uzoi66dCJsulJgqebKJozXu7OWM2uBJqcSfY3U58cTVdGIt2ZSfQXZTFZV8JcSwX3xPV11rLYXcdyfxPrAy1sDbaxPdrJ3mQ3+1MdHM32crowzPm9ES6WRjlfGVPAXa1Pcn9zWgEnI0rSZRCFE+A2xbpr2eyqZaOnkbXuRtY7G1nvbmW1u53F9mYWWhtZ7Whho7uD9cFuDqZHuVqe4/mtFV7aWuK59WU2p2aICY3CxycA35BYVRLxCtCyVYnhrGGJRKXkEZteSFJmKcWVrVQ29FBU3kxBST3l1W00NPcxMb/Jb/3XP+ezb76DdB4EuFvo3vjaY0mDqJoAJTDZQqerm6y68ulKJ7+TxEM6D2Kf/to/84VvS4fhx7z+Xc2lKuAkIxXoBK4nTXetGnACkgxiSgKhwXYpqqVnqzYx3K3C3ZcN1HLP6gXXDy85Ozuiu62B6qJcqvOzKZMR8vg4re7mo7lTid9E4UK8JI7zxFfaT6Jqbs4quBfwpA1lcHbAXdpR7pIQGJTrdBflc3fB090Vfw8XYnw8yAj0pD45kuGCdCZLc5itLWatq57NgRYVk+2NdHI4LmD1sDPVw764zek+pWhHs/2cLgxwdm+Ys+VRLgS0lXEu1ya4ENPd6qbmUnXgNrobVOKwJaWU3ga2+5vZ6W9hZ6CN3eFO9ke62R/p4WhsgPPJYS5mpPc6yeWSJB+LvLSzxit7m7ywvcHVxgY5SSl4W4LwDAzDS2I4/2isgTH4BsUSIH3VhCwiU/KISc4jNauMkooWSqUIXFRLSUUztY09DI4vcfnih/jkF99WiYPeZVAdBjUdIu5TN62NpbtVHTCBTEyUTlb9e4FNe9ayXQFO4PuHb0uH4SdK5SR+UzGcACdxnA6erDp4Pw+c5iYlWdBBU3DdKJtSNx3Am6Ti/LkLNf4kB9Tsbq7SWFFEQ2k+NXlZlKQm37rTCIuUQsxK4VSWavYkwGS6Bc7TQ7JMDToBzt3FUfvsJpmqiypvGN0cMXq4EOhtIjnAh+KIABqTwhkvz+VeQznr7bXsDrSwP9LB4WQPxzMDnMwMcjo7yMn8EEcLQxwtDnO8MMTZ4tAjRVse5Xx1HFG0y/UJBZyC7j2A2xtsQwdOIJMSiaieHCp9MtmnduZfzQ1zNT/K5fyYGluSzTP3V+d4fvMeL24v88G9DX71YJsXdje5v7FGSWY2PtYQvIMjMfuHYQmIRlpc1uA4/COTlYXGZ5KSXU68FIELBbQWNaBZVdfJyMQSk3MbLG4c81//8uO3yqar3KfeegSSDpOuYE/CpiuefK+pmgabpnSPRtElThTgXv/ev6o47hY4Xd106HQ3qsMm6yOF04BTrvIGLAFO4jaBTTc9gxUwLx5ecvngnIf3L5ifGKW+OJ/W8iKqs9PJi48lKTSEGD+rcqkCmligp5EAowe+7m743HQERNluITM4a812g7N652aQWpwDPkZHYq1e5EUEURkbSnNSBGMlGWx01rAjQf9IhzoCVfaQHs8NcLo4wtm9Uc6WxMY4kymP5THOl8e4XJZYapzr1Qmu1jTIJEkQ6ETZBDh5VonD5rRKGqQ2dzjcoYCTwu9jsMlY0/SAOuv3en5E7V+9L8c7rM3y3MY8z20s8sLWEi/trGjA7W/z8sEO1xvr1BQV4+kdgE9IFGapywVG4ReegDUsHmt4In4RSQhwMakFRCXlam2uqlZyCqrVzi6Brn90gZnlPY5f+DXVyBfYJEtVmepbWvlDd5kCky1wApb+naw6aPrv9M+2LtUWuDe+/1M1fPlY0mAby9nC9iRwOky6wglUOmi3632ZEhbXq8Vz9yXeOzlioL2VtopSemurqEpPJUe27AUHKeCirL4qQ5X4zc/DDX8Pd3zdpIwh9TEXpWZqokMVajW3KgC6OTtgMDjg5m5HmMWd/JAAamPCaU+NYbw4nfW2SnYHGtkfa+NkupeLBU25JB5TcK2Mc25jF6viKicUaALb/bVJrtenFFgSr+nQCWyPASe1uNVJjse62OiuZ7On4Ra4o9Euzib7uJgZ5GpuRB3Ben9livuy435jjhd3NdBe3l3lA3trfHB/k1893OaVwz0ebK1TkZePycsfa3gs3iFReAXH4B+VjG94goItMDoV/8gkIpNzSS+sJimnjOLadkoqm8mVHmtpA83tw8yvHqirzv/0E5/ltbffUUr3y4DTQbKFT1c83Z3Kd/KsZbES92kx3GPAfU9LGt7+wb/xPl3ZbF3pky5Vg06DR6mWKNcvM1G8G9W7uH/F/etLjnY26WqoZaS1ibbyEvISYsiRs3EDA4mx+hLtZ1VZqgLOqAOnKZxt0iBuVcAT0HTX6upsh8lgR5TZhcIAH9qTYxkpyUKa59viQse7lKKdLWqBv6iXmMRkWgIwdusmFUSSDIh63YCnK5wOme16vT7JcxLDbc5wf22C46luNnrrVbKw29+s3Kl0H86n+rmcGdLO+12eVLDd35jjoZwvsresQBPYXtlb55XDDT5wuMkH9rd4sLlGeW4ebiZfjH4h+EbE4RMejzUyCf/oZAKikgmKSSUkLp2QuAziMoqU5ZY3UlzTSn5pPZXV7YyNL7G6ecLowjoPfv2/qLNHBLZPvv1NPvX2tx7LQHU1E5gEOlvg5Fk3+d3ffe1f+OSb31J1ulfffkdNGEstTmJDyVJF3cTEpb71/Z/+/wdOFExXsSfhk2xVd7MXkqlenbK5skBLVTH3RvppKMghKyac7KhIkgICifLxQY/hxJ36Gd3wc3fDYjBgcX88S7UFThTO4GiHwf5ZPJ2eJcJgT0WoH0MF6cw1FLPeXaP2jWrHMGgZpmSZuqsUt6ibDpEomJhStv8TcGsTPNiY4rmNGR4q4CY5m+lje6BJufEtpXJtiMKdTw0o4ORwabWZZmOWF7YWeHHnHi/bArf/CLiXdjdugXO/Ac5oDSEwKoXwhEzlVkXZBDpZJXkIT8xWwGUW11JU3aK2EFbXdtLVPc7y2iGLawccXr/MX33mn/i0uNI3v3kD2z/fJgO2wNnCpaub/k7iPb0YbJs0KODe/IaK39764c948wf/9t7AicrZKp2ta5UMVS932K6629TfKQglYbhRuMsHF2qyd2lulKbKAtWQluNJc2KjyIqMIMHPnzBPyUo9CRIzmwgweWB1c8N6E8OJS5UY7smkwdXRDmf7Ozg73sHN6WlC3e2piQlmvDSLlbYy9kaaOJ7sURO6mqqNK9hkrEi6BDpctusteDZu9fImZrtcn1TJg6iimPxWQJPWliic/M+L+QEORtqUwq111LLZ26TaXZpLHVJ7HGRDzXNrsjN/kQ9s3eOVnUcKJyr38v4aLx9s8OLOOg+31inJysHo5Y9ZJkf8QpGib3BUCqGxomrpCrbA6BQVx4lbTcgsIae0ntK6doormqmoalUqNzq+xP0H/4HnX/owf/bXr2olElWXe9Q90KESZftFCYSuevK9/F4+SwlFOhV6HCcKJwmDDtwb3/0xKobTYzc9edDdqW3yYJs06GDp65PA2X5Wzw8uOD3dZWKoi6byPAYbqyhOjiNPjmCQHfLe3oR6mggxexJ0kyxYpVnv5orF3YC3TQ1OVzfdpSrY7O/g4nAHN4enCPdwpDEhjKnybNY6qjgca1MXcFwsDHK9Msb1msRkUwoMgUPV0KRwe2Py+b2Ak5Hx84VBTmb71LEOh/N9nC4NcbU+wcPNaZ6XLYHbc6qfKkfhH451sCl1veZyVtuq2Otv5nRcjtDvU/sc7st0yeoMr2zd44PbS3xwd4WX9lZ5SUDbX+Ol/XVe2t/g+e11ntvaoK6gGB9LMN5BEZisIarj4BcSh0z+ijsNjc8gODZNudiwpGwiU/PIr26mpLaNjr4J8gpqaGwdoGtgip3Da5Y3T/jAf/kjPvXlr/GaJA5vP+ogiGIJSLrpaiarvPuE+geUAAAgAElEQVTM17/7c989CZxAJ+76S+JGbxTuzXd/wlvSadBBs1U2HTpbhTu/L4Vgvf52pZ51l6rD9+R6odpZ55wcbjPQ0Uh3fRk91UWUJEWTFRFKUoA/EWYzIQKclyfBJqNKGHxkbOgGOD1+E8j0mM3gZI+om65wrvbP4mb/FBHujjQnhTNVkcN6Zw1HY52cTfdyKacarY/zYH1SwSZq9HBjWoH2cHv254Fbm1RKKKp4fm9UgbY/3s6BdBwmO9mb7uRkoZ/rtTEeikvdnFXQiRu+WhjieLyTLQGuqZSVplI22qo4HmrlfKqbq/khtSf1eTnIZnOBD+ws8cG9FT6wv67slYN1Xtpb54XddZ7fWufBxhqFaemYzP74BEWosoinXwRS9BW3KrCFJWQqtyqrWGRKLok5JeSW1dM9OI241Ka2QXoGZ1jbPmX76D4Pfu0/85HXvsBrb3+T126USofM1qXKs7zXwZNnaeTrrlRg09ypjJxrx7V+XIB7+x0F3Ns/+l+Iibqpwu/xxdH/sfCrgadlnaJatnZ2LTv1H3e3tt9fXp1ysrdJV30lvXXl1OWmUBAfQVpwAHFWXwWbxG3iTgM93LGqzNRZZacCneos3NTdVMxmA5sOnJPDszjb/YpyqaJw0xU5bHTVcDTeyflsnwJO4Li/rrlSgU3Z9iwCnA7dY65VMtd7IyrZ2B3vYGeklcPJLs7m+zlb6Od8cZD7q2M8WJvgocRwG5I0TPJwcZjT0Q62O2pYaypjvblCrXvd9ZyNdXA1M8DDexNK4Z5fl7N+NZf6wd01xF7ZXePlvXVe3Nvgpb0tTu8tqBOiPH2DsYZG4xMUickvAumpikv1C09Ec6cZxKcXEp2SS2peOUnZJWq/akvXCPVNfdQ39tI/MMPYxBJn5y9xePYif/LXr6qm/aduBi4FqveCzRY4AU0a+frvZBXgtKKxrJqJwv3jd36oEoY3v/9TBZxyqQKc3sDXlU1fbRVO6zA8DpuA9cuAEwW8ujxl894sTaX5dFYWUpoSQ1ZEEMmBfkR6e+FvdCfQbFKHxDwCzgUvGRmSkSPpKjjZq3qbAKcrm766ONxFgHO0+xWC3B2oiQtmqiKbja7aW+DEpV6tjGjAKTg04KQHKu704ZamcqrssT7FpXQT7o1wMtvP7lgH28Mt7I22qfjswfIo14vDXN8bVqtsF5S2liidOsxmfoiT4XZ2OmrYbK5gq6VSrfK8113L+Xg3D+ZGeG5pkudX5d4GOQnzHq9srdzayzurvLS3yUs72ywPDWK1+uIdEIZvcBQ+ARF4+0cik79qYiQigcAbtyoj5xHxmUQn5ajhzJTcMipq22nvHKWgsJahwVkGB2fZ2blgfeOU3/7jj/DqW5KJyqbod/jE649npLq66cDJZ3Gpn/vm9x4DTkBV/+MGNoFOgPunf/mRcqkSywls4laVSxXg9PKIDpu+Svz2yxROoJMGvT4NcintrPvSqL9Sd5xeXx+zOD5IXW4ajYUZFCdFkREWQIKfhSCjO77uBtXKkmRBkgSJ27zcHyUJerwmZRAxHTRZBTaDoz2uTndxtns/AW6OVMSHMlmZzXp7NQdjMp0rRzIMcrk8osVwG9PcV/YollPxnPRC16a4vDfOxdww51M9HI62szfUwvagXGPUxvlcPwLc8yvjyq6lpjervXsoMeLiMBcTPRxIS6u1is3mcrZaK9hqLWezuYzd9gqOB5q5nurn4fwozy1N8JLc4bA2xwc2lm5N+qgvba7x/PoGgy1t+PuH4BMYim+QtpHGxy9cjZtbAiIxB0erEklQfDoRidlEJ+YQk5yr9qwmZZWQnltOd+8k+fnVjI8vMTw8z+LCDgdHz/HB//QHvPbmN/mUJAhvfItX37yxGxf6XsDpMZ6t0mnuVmCVCROtvSV1PonhVIZ6A5xyqTpYT2ao+vv3Ak5iNd1tyvMvAu7q+pzzs33GulqoSkukKjORwoQIpXACXIC7Aau7QXUWxK36ukns5qIBZ9PGEtD0Iq+ApsdwjwP3FH6u9pTGBDFWlslaWxX7o22cTkuW2s/Z4gAXyyNcLY8jWaq4P1uTTPRseUSdYnk606dgk2xToNsfbmVnoEnBd6+1gvGyTKYrc1lvl4SgieOxDk4nujgcbmOns5bVhlKWqgpZri1guaGAtaZitlrL2O2o5KC3nrPRLq6mB3mwMMYLy1O8uDrDy+v3bu3F9Xs8t7TI9eoqVQWF+PkFYQkKwxocpTZF+/iHImYRtZOR8+AYAiKTiE7JIy69gIjELCKTsknILCI1u1QBV1HZykD/NJOTy0xPrXF++Qovf+h3+VuZ7JCxozfe0YC7acyLmxTgdOgEKlE6AU2HTk8gNODe4bWvyLDmt7Tmvdoi+ONblyqwqTqcDpq+6qDp63sBp8Omr+8F3OV9mX87Z393nb76KqrlasfkGLKjgsiMCFQK5+/mqpIEgU1M4POWSQ8pgTyRJOgKJ7A9DpwAeBdXh6fwcXiW/DALIyVprLZWsjfcyslUN6ez0soS61dTueIur5bG1OTHxc16sjjI4UIPRzPdHE50cCQQTXZzOdvP5XQfJyPtrHdUM1dbyHx5LhMFacyUZLFSX8KGuM3WSlYaSpivzGNBerdlucyXZbNQlctqQzE77ZUc9tRy0FPP4UAbJ2O9XM4M89y9CQXdCyvz3NryHM8tzrM/NUVGYiJmswVPv0Csagd+DAEhsWrboH9IrNoqGChF4PAEtUE6LjVfKVx0cg7xGYUKuK6eCSYnV2hvG2Jt7YiFhW12dq95+UO/x0f/4Q1ekyxVB+5NbRJEL33YQifA6aYPZMr3n3hDm/4V2D79VdmA83W1fvndn/DmD3/GV37870iX4Ss//Bnv05MG2yxVXKj++efjOP04Ly2eU5mrJA02dnV9n8sH18g40tr8FE2F2ZQlx1IQG05GqB+Z4YFEW8wIcP7ubgRIOcR8A5yrBpyHiyPuLtJNkPaVBpkOne5WFXyOdrg72akCsIfd06QGmukvSmG5pZidoSaOJrqUykkH4HC8UyuTzPZzIVO70qBfHOJ0foDjmR4OJjqU69wfkWsnO7ic7eNqrp/ruQFlhyNtbPfWs9dVx25HrQJtua6Ypdoi5itzmSvPYb4il8XKfJYqC9S6Wl/CTls1B131HPU3ajbQzNFQC6fjnVzNDXF/YYwHi1PK7i9Mcj0nF75NsdjXT2RYBF6+gZgs/liDwwkIldOUErEERqpd+P6hCQRFJKu6XEhUCvEp+appn5ZTpmI5OWGpqbmfltZBGhp6WFk5YGpqldXVYz744d/no5+Xc9y++cidvnlTInn70QiSQCZg6Uomqw6iPIsaaqbV4cS1/t1Xv31bhxPgvv6T/81Xf/S/tE7Dk/GbLXCidI9D9zhwusrpq4B3fS2TvpdcXpww3tVKWUosxUnRZEcFkxMRSHZkMJE+nrfA+Rnd1ZFYtgonsLk722OUTTIyZHnTypJVVzkZUZJOg4e4WUcH3OyeJtbiRldBAkuthWz217M/0qaSh2MZDR/vVCbKdTbdw8l0l7KjqU72x1rZH2lhf1Sz8+kuruZ6lQl41/ODyiS2Oxlq46i/mWNpm/U0sN5UrtzoWmMZ6w1lrNWXKttoLGentZqDjnqOuhs57BXoGjgeaOR4oIHj4WbOJ3u0ltfcKPfnxrieHeV0coj90SGGW9qw+gXi4W3F7BtAWHQclsBwfENjVMZqCY7CIsOYQdEERCSRklVMclqROspLTlfKyKugp3+akpIGqqraaG8fVgonMdzC/A6H5y9pQ5niLvX4TQfOBjBNxbTisC18usrJKuCJssnksK3CSVtL4jiBTaBTSYNe/P1FbvW9ofv5jFWHTiZ77z+84Hh7jXa5VDc5juL4KHIjQyiMC1fARXibFHABUgrxkGTBVRV7vV21HVQeNsDJs20dTlO6G9WTDNbxLgYnB9zuPkW4yYG2nFgWmwvY6Ktjf6Sdg9FHJkVZ3Y7GWzgYbWZ/pJHd4QZ2RxrYG21E3l/MiDvtuYGun6s5Dbir2X4eTvdzPdHD1Xg3lzKBIrcH9jQqO+hqYL+jjr32WrUedNajrKue/Z5aDvvrORLg+us57m/gbKSTy8l+rqcGlV1N9HM43MPu8CDttTV4WHwVcJ4Wf3z8g7GGRKkCsJRHfEOiCY1LJzw+E/+IRMJj00lKKyQyNoPYpBwKyhupbeghK6uM+vpuWloGlMItL+8zPbXO8tYpf/LR11QMZwucrmCyaiBpnQQBS0yyVD2Ok88ahPJbifukLvc1Pvv176j4Tdyq6jh8/6d87cf/ro2Y/38BTodRX/VBTB2yx1bZNH19zMb8BM15mZTGRVIUE67O0yhOiFQxXISXkQB3N1XsVZ2FJ4ATZRN3qpRO4HPRslRJHvTMVZTOTczxLm4KuKcJcH2W+tQw5upzWO+pVQonKieBv5jAdzjaweFoG4djjewP12k2Us/+aIOyowm55EOuDpdz4Pq4nO9HbnCWLsKlZKrTGnT3J3u5GO3kdKidk8FWjvuaOe5p4ljUrKvh1gTCvc46tjuq2O+u46ivkeO+Bg576jkZaOV8tJsLOXNuopfTkU72+trYGhwgJzUNJ09PzNZA5VatQaEEhcfhExCJp2+oWv3DEoiMzyIsNp2I2AzSsko1hUvMUSdjZmSXUVxcT55skC6qU/HbxvoJ8/M7LK0f8xt/+N+1LPWtb6tM9bW3tCKvQCRgyaqDp0Mm7wQ03c1q8Z50LMTVatmqACdZqorjfvBvKmFQLlWP4Z6ETgdLX/Uk4r1WvUYn8ZyyB6ecn+2yND1Mc1EWhTGhFMaGURwfQVF8OGkhfoR5uhPiaVSFX1E4bzl2wdUZXeHcXexxd3XAw+CoTJ7lnXw2GmQAU6vPKRfreBcPh7t42N/F2+EOJdF+zNRks95Vxe5QEwcjLTfWqkCThOBorF0DbqSeveE6DkbqORiqY29IIK3ncKJdXUF5udDPxcIAl4ty6ceQqsVdyWE20qaa6OFstJOj4TYF3El/C8ddjRx21nPY2cBRV6PmSjvr2W2rZqu5nL32Kk666znsbmCvp0G55vORDs5GuxVsB/0t7Pe3sdDbQ0RIFEaz5k69rLJVMAizJUgdbiPnjfj4ReAXFIt/cBzB4UlK3dKzy4hPziM4IpnQ6FQEuI6OUQoLaxV4EzI1IonD4i5zs1u89Ou/w8f+8Sv83Ve+c5ul6vGZrmS64umuVT5Lt0G+12HUoNMUTsD73Df+5bYOJzGcZKiPdRoEOB06/dl2FfAEtp8HUN5r3QYduEsZWz/cYnV6hPrcNPKigimKC1fQCXDpof6EeroTKnsXzCZVi5NCr5eLE2ZnR0yibE52GF0cMclkrzIH9ezp6oin2rPgqlYPZ5kY0YAzOdpjuvsMqVYPRisyWOmsZm9IBi8FumZlh6MtHI+1cTTWyvF4M0fjTQq8w5EGdrormK5IZboshc32ck4lxhpt4WKkncvhTs7lasreJvZ7Nfd52tvMRX8r57J2N3PaVsd2bRnrVUVs1hSzVVPCbl0Ze3XlbFUXc680g4XSDHZby5TSSfx3MtDC2XAHJ8MdKnvd62niYLCT3ppafC3BmHwCMfn4IcCJeVoC8FTvArEGRRIamUJQWKICT1xpdn4V0aJ4UalEJWaTmlFMU1MfFRUtCjqpw80vbHNy+iJjY8tcvfQh/vYfv4oom7jVTz5xcI2AJSNIOoQCmCicrdrJO1E8ObxGd6t/L3fdSynkhz9TrS3JUG+b9wKWbfFXh8p2fS9lk3eSUJxeyX6Iy9v+6qXAu7/B8lg/ZckxFMSEKuDyo0MoSYhUhV8FnEyHyEYZN1etHOLseAuc0ckeTyeHWzO7OKpnk5M9Zhdn1WuV4Ux5FkCNjvYYHezwuPssUSYnuvISWWjVhi9F4Q5HRd2aORxr4misiZPJFmWnU60cTzQrdVtpyKM/JYT2cB9aw30ZTIlkPCuemewkZjOSmE5PZCo9gdnsFBayU1nOSWc1P4v1olw2C3NYzU5nMSWRuYRYpmOjGI0OZyg6jKHIUPrCAmkN9KY5xIf5sizViTjsa+J0qE255IP+VnZ7mtjtbuRgqJvKzBzcPfxw9w7C7BuIb6DU3eSMEe3oLh//cFUeiYrLJDg8maCwJHXQdGlli1I4yVYjE7IUcMVF9ZTLppqCGgYGZpid2+Tw6Dnm5rY4e/7X+O+vfkF1GqT4+6k3pZ6mta8ELIFNlEwHTt6JiaKJybMO3Oe++d3bva0yXq7m4L73r7fAqbKIDpq+6ipnC5s8/yLglOqJ8t2cTSLr6cURV/vbdJcVkxXqR0lCOAUxwZSnRFObnUxqiJUITw/CZRRJzb254GPQzveQMz6U0rk4aYA52isI5Z185+moQShKKO5X/k7V7lydUQpn9wyBLs9SkxjKdG0B233iLps4HG1USiaKJnY61cLZdJsyAW57oJrl5gIWK9JZKctgOiOe4ehQJmKjmImPYSomkunoCObjYlhJTmQ9NYW1lCSWkhJYSk5kMTGOhfhYFuNjmYuOYiIshMEAP3r8LLT6eNLo5UF3sC+DieFMlaSz0VKhYr4zAW6wTYOto4G97iYWOpqJDQnF3WTB0ycYs8UPH79AAkPDCY9KIiRcM/+gWKwBUURJspCaT05+JQkpuUTHZxAZk0Z6VhllFS3qiP2ysiYFXGNjL4v3dlVra2F+m5WdM373z/9GASfgfOImURDF+vt3vn8L2pPKpn57A53+/NlviBJqU7/yrFpaEr/d1OBU0qD3Um2Bk+cnwdPd6y8C70KAu9kBdnFxxPrkKAWRoSp+K0kIozA2hI6SbJqLMkkM9CHS04MI2SjjJoOWGnCejvaIeTk5KOiMTg5KuUTdRM2kC2F2cVLvNKWT91rcJ9+r/qvjHXzsfoXMAE+GS9JZaitjd6iOg1EpkdRzoLLQJqVqom66wglwmz3l7HaVc9hVyVlnDVtleSxlprGWlc5qRiorKUmsJSexmpTISmICy4kJzMfGMBMVwVRkOJMRYUyEhzIWGsxoSBBDgf4MBQfSFeBLV5g/s5kJrFbkcK82j/Xmcg24gVYOe0XZGtjvbGKnp42O0hK8TJ54eFnwsgRitlgxefvi5euHNSCcoJB4rP6RhEnBNyiK8KhE0rOKyMguIiwyUd1cExQaS1JKAemZZQq47JwKsrPLVYlkdHSRhYUdZqfXmVnY4kN/8H/z6uvvKOg+fgORKJquXvIsUMkq6iemK57+XgB9DLivf+c2YZCyiMRwt4Vfgc42ebCF70ml0z/bgnd5LVnpGTIZcn5xzPnBFm0lecqNVqRGK9jKk6PoLMulJjuJOKsn4UY3wkwm/A0GlSzIUQs6cGYnB8Q8nR0QsDxFzQQsid1kT4OTg0oSTM7yG0dlAqIyZwfM9k8T7mZHY2oUU7U5bPZWsT8iJRIBr0GZZKi62qlsdaiO/YEa5VqPhus5G6rnrLeOvfpSNotz2S7IYa8wj/3CPHbzc9nOzWIjK4ONzHQ2M9JYT0vR1C02mrnYaGaiI5mICGMoLJj+yGCmMhNZkSmWuiI2mkvZ7ahR8aCKCaWQ3CnWwlJHG4mh4Rg8jBh9fPD21dTNP1hcaRChEXFY/EKJS8wgIlo7kjUiOpm4xEwSkrOVAoZGJJCYkkuh3FSTX012XhW5eVUqhpPkQdzq+Og91u7tMzO7wf1XfpNX/+kbvPqGnCOn1dv0GE0HSj5r4+RavCaf5TsxLX77l9ssVfY1iHtVycIPf8YbMoj5/Z8qU50GOV9ETFc7fRXwdMCeXN8LuIuLYy7Pj1gc6aFSTpDMSaYiJUoB15iTTE9FPgVx4UR7G4nwNBJmMhLg5qp6qOIelTuVOE4UTnetApSTg3Kf8hv9d/JOuVAHOwWqPIu7FXC9ne8Q4PgMhaG+DJWmsdxeys6AZKw17I3UsztUq0wUT7eDkQYkcRAgBcDjUamRNXIuBdrmKvbKitjOz2EnL5ud/Bx2C3LZL8jjQCAsyGM7J4v19FRly8mJSvUmIsOYiItkLjuFlYp8VmoL2WgsZVvabp217HfVq3KJTJZsd9ay3d1GZ2ERXu6eGL2l/uaN2csbs48VAU4sIDicsIg44pPSCQzRVC45LZ/UjEICQ2KV6slVSeVVMunbRmp6MRnZ5Qo2ieFycytVEjE/s8Ha4h6TE8vsn7/IRz/7Op+Rou8NcLqqCVCidAKVmHx+EkYdvFff1oq+ApwkDTIHJ0mDuNbb1tbJpYwnicJpwOmuU1+fBO29Posrvbo84friiIP1RdoKM2jOS6W9KJOKpEiKooJoz0+nuziHzGB/4i1exFks6owPOYZBZuB8DK6a0tkA5+3ihJgC0MVJxWsSs6m47ea9ycEOo/3dW3U0Od3By+VZ/ByfJt7oRGNqDFMSy/VWsTdYw+5w3S1wUg4R0yHTFU+to42cjDZyLtBJG0pKHHUV7BUXsJmbxWZ2Jrs52ezl5bAlB9BkpLIkMV1KIguJ8SwmxrOSlcpacRarFXkKtpWGYjaay9iWnWQdtey012hTJa1VbHU2stjRQoy/P24GdzxM3pg8ffD08lUxnKePlaDwSNKz88nOKyYgOAKLXzDRcelkZJeo1T8oGrmPKyY+g9yCytv4LT4pT40n5edVKbdaV9fF0MAsYyOLLM5tsbp7rgrAn1FNfJlne3yjjC1g8p0kC7p7fRxMDTgp/H7+nXdVh0HfRCPAqTrc6ZXEa8e3wOnxm+5WBbAn47mfh+5E7Vu4ONhkrL2BlpwUektzactLpzIxioKoQNoLMmjOSSHO200dTZUS5E+onCTkKsC5PgacQCSQCWw+OnSuTsqdyjSwZLW6GoobFuDkb+TZ5GSHyfEZfB2fxd/haTIDvOgvyeBeawlb/VXsDdcqyHTYROEEMEkcdFPATcgUSBOnCrxWjkfaOR1o5ai9jv3acnYri9kpK2SvpIDdojy28nPYyMtirSCb9YJstorz2KwsYL0mn7XafFbrC1htLGKztZTt9gp22qsUbBvNFWy3VrPT3Up1XgYuUgIymfEwemEU6OQKJmuAsuj4JLLziggKjcLXP4SY+BSycktIzSggNCJexW/BYbGI5eRXUF7Zqm4djI3PVoVfKY1Ix6GmpoP21iF6uyeYnlhhZe2I3/rDP+czb0mLS5uJ06EToEThZLUFTb4XxdPiPL3P+mg8SbJUid0UcDfTvgo4W4XT3aqubnpcp8P33uCdcXp9zNn5DuuzI/SWF9BfkktvUQ6t2SlUJUaRHxlAS24qFYkRRJkcyYkMVA38EKMrAW4uWFxFtTSIxFXqiiXA6WBJVqpiOVdnNVUiRWL9O4FNB04H0NPhGXydnyXI8Rkq4kMYr8lluaNEZaO2sAlwyoXeAKeXS44mWzgUEAU62Rsx2qkGK1VHoaeJw456Dltq2G+qYrehQtleQyW79eWa1ZWz0VDKamMxq/XFrDUUs9ZYwmZL+c2MXKXqwW40lbPbUcdYfQUWiwfOBleMHl4KOAWdp7dSOHGncUmppGbmKnULDosmI7uQeNnDEJOKuFVxqQHBMepzUWmdgi0rp1IlD8mSQKQXI9lqdXU7fT1TzM1ssDi3ze72JS9+4LfUiecy8aFUzEbJdBUTuCSOE9D0dzqY2qqNmX/m699RblRXN1lvkwY9fjs6P7iN43TgbEE7vTzh7PKEczmH5OqUi6tztZ5fn3B+fcTF6Q73hnsYqCtjrKGM3tIcWrISqU6IpDgiUJ0Knh0iJz26UZkap5r4EWYDwR4uWA3O2iycsxNeolJ2dzE72t8CJRCJ4olJrU1WafRLdivm7eSI2cFembckG/Z3lFmc7bDaP02UhwMtmfHMNhSy3lOhFE5LIrQYTk8gROFuM9dJTfEEwNPxNjUefjrazslIK8dDLRz3N3HYXc9eRw27cn9DR62y/bZqxPZaq9hplbGlCgWawLbRXI4o2mZLhRrI3GwoZbOliqXWatIiAnF2scPN3YSHuxl3D7PmUs0WLL4BREbHqwt6/YPCENgiohOITUhT11pKtirA6S5V3GlaZhFZueXkF1arO1aTUwtITStSwDU19NDRMsTG6jELs1ucHNznwXO/yp/89adU4C97HFSLS6aAbfal6sDJqimbjeuVWE8a93JM17e/p2I3SRZUhiojSj/8meZSHwH3KHEQZbNNHARAgexcgLs84UI9n3EmGenVobKLo20WBzqZ6mpksq2avso8WrITaUyJpSo2nMr4CBJ93CmMCqG3vJC88EBivdwJ9XBRKufvbsBXCroCj91dTOImHW/c5I2CiYp52N3B7c4zt9Ap8Jyd1N95Ozrg42SPl8OzeNo/i9nhWXzsn1KuNc3HSFduIvNNhWz0CnRaC0tXOHGjutLpKqfX6c4m2zifaOd8okPBdzrWyulIC6cDTRz11qspkMPeOsSOeuo47K7lQLocHVVst1ey2VLGepMAV6FsvalCzcit1BWz3FJLeWocRkc73AxyMI8Jd3dPBZzZy1fBFhAYSkhoJL6+AXhbAvAPCickPIbouGSVqUopJCk1V7lUyVDjk7KIik0lLauQnPxyElOySUorIDO7nLLSJmqrO2hr6mN8eJ65qVWO9y44Pr7Pb/zhn/HJN76hYJP5OGU383FK9WyOX9XdqYAnaqfivJsDDgW8L3zre5rK/eDfFHRf+/HNtMjh2YGCSwdPh01W3cWK0p1eHCvABDIB7uxCTIA7Ugq3t7nEdFcza2O93OtvobdcU7iW9ATqEqMpjgohyeJBe14mfaUF5Ib4k+RjItJoIMTNQIDBgNXVBYuzM143aqUrm4Cmx2k6cO53n72FTgdVYLU4O+DtdBdvx7uY7Z/FdPcp/B3vEGFwJNvfRGd2LLMN+ax1V9xmqrZJg0AnJtAJcKJ4Z5PtXEx2cj7ZoaA7mWznbLyd87E2zkY1+E6GmzkeauJksORweWoAACAASURBVEmNHx321bPfXcNuZxVbbeWsN5cioMkIkwxtLtTms1BfQlN2BmY3V5ydXTG6euDm5oHBzaRcqgDnaw3EXzoMApuPFYtfkAItMCRCgRccFkdIeLyK4wQ8sdiEDGXRcWlk5pSQnlVIamax2pva1TlGY303tVVN9PeMMjI4ycHmCQe753zwP/0+H/viW7fDmLbACVS6G9WfdfXToHtHHR8hsMl4uX6QjT4tIknDN/71f2sDmAKdDteTwCnY5EjWG3XTVU6A054POb/YZ3N5hoWBTnZmRlgdaqe7NIu23GSa0uKoig+nMCKAdH8z/SX5dOVlkRdkJcPfRx2mHOpuIMjNgL+bqJwTPo4CjQNeonaODpjs7TDa3VFxmqzud55BgDPa3cXiKgcOuip1FGCtEuO5OuHr4oiX4x0FnNXxLtFGV1K93SgI9KQ1PZLJ6iyWO4pVTCdlEonrdLWzVToB7nyqk4vJbs4nujgTm5a1k7PxDs7HOx+52+FWTodaORls4ai/SU337nZUq5htvbFUqdpSXRHzVQXMVOXRnp1EsIc7Lo6uOBk8MLnJfRMm3I2emCR289LcqdUvCB+LP94+fiqJiIrTboq2BoSprFTKIDHxmaokEiGXhcSlq0xVVnG1+UXVpGWWUFPXSWpKAYX51TQ3tDMyOMHwwDhzE4tcnb3Acy99mD/96KfVpW2yC0uAk96qLVi6O5VVH7yUZy2G0/ajCnByzIOUQ9TEyHd/rLlUGU/SlU1ffxlwStFuwDu7PONCns8PuT7fY2VmmLmBDrYmhlgeaKWrJJPO/DQaU2OpSYygKNyPLH8T3XkZ1CfFkBdoITPAm3hfE6HuLgS6ueBvcMLq4oCvswMWJ8dbN2m2t1NuVpTPy94O010B6Q6edneVGgpoAquYn0GD1urqgJfj0xjv/l9YHJ4i2uhCmsVEnr8nFdIrTQlisCiOhcZcNrrL2eqtZLu3kv3BWpUoqEz1pgV2Otmpxs3PpnoQu5js4nxc3Gs7J6PtalugbA2UwUwBTgYzD/oa2euS0keVKoWsNhSxVJvDXFUOY8VZtKUlqPPrZPjAzdkNg8GAh4eHMqPRhKdZgPPB4ut/o25+avXxDcTbGoQ1IFRZkJyCGSEuNU/FcwKZFIJllYQiJb1A1eiS0vLIziujsKCa+tp2aqsaaahpZnJslumpBXbWD3h4+Qq/+0f/g//x2c/z0de/otXkXv8m0n0QoHTYxH3qaqfDqLlcbQBT2lt6L1UShi+9+2O++pN/V/Y+UTdb012pAKi7W5U8nB9xen6kdRIkgbgS4E4VcOfHWyxM9KmC787UCCuDbQq49rwUqhPCqUmOJD/cSqqvB42pcSqmyw3wJsNqJsliIsLDlWCDi1YicXHAz9UBq4uolBbTCWgCl8Royt3eQCfv9PeictKXVSrp7Iivqz3eTs88As7DhXSLJ/kBXlRGWmhM8KclOYDurHDGS5OYr8tWvdSNjlLVcTi8KQALeCcT2sj56aTsc+hQrlUSiZOxFk5GHplM8Mo0r7jTve4adjoqVBlkramI5bo8ZspSGMpLoDs9lvzQQHw9XHB1dcbV1WADnDsmT0kYvBRwvlZ/vLytCjZxr34Boaok4mUJICg0Wl3+JmUQgUzcqcRr8UmZqt0Vm5BOcVmtiulSMvJJyyiguLiaosJKivLLaGnsYG76HsuLa+yu7nK6f8nDF36Nj3zqM/zPz3+Jj39JrkzSYNOzU4HOFjZROYFNzpiTsSSZ9pWN0HpZRJIGNYD5w3/j7R/9jFvgDk73EdPdqy1wAuHJDXCicmKn4lIvtPrbycE600OdLI/1cbI0w9pwJ53FmXTkpVIVH0ZTehzlMcEke7lSmxBFSXggGRYT6T4mUi1m4s0mQg2u+Lk4YXGyx+riiJ9B3KNmKpGwt3sMOOOdZxVsOnTyGwFO7W1VbtUBX9e7GnD27yfS3Yl0i4mCQC+qo6w0JwXSnhJIW5K/WnszwxgrimeuKp2Vpnw2+ypVjCeuVnUhZMpEjTM1cyLDm0PN7PY3sNdfx35/LQcDdcr2e6vZ7a5ku7OMjZYbN1pbyExZBsN5MfRkRNEUF0p2UABWDyMeLi4YnQ24u7vfmnQXjCYvpXKicLo7ldXXLxgfa5BKGkLCY1UpJDgsnqjYNGITMgkJT1CKJ8VfMZWt5pWRkVOq3KsoXGNDJzVVjbS1dCuF29vaY2NhlaujK/b2TvmTj/wNf/7a59X9C7JfVTZK2xZ/bWM47UwRqb9pA5gyniQmLlVgU7vuFXQ/4c0f/FQHTkD7eeCOTw8Q02EThTs5O1R2fH7E2fkhZ2f7HO4sMd7XwurkAGfr8ywNttFfmUd3QToV0cG0ZyVRGRNCosmZ8qgQ8oN8SfVyJ83bSIavF6m+ZiLdtfsRLPbP4ON4V5VK/N1cCHR3VfBZHB3xtrfH28at6rAZ7zyD6e6zKnaTva6BHgKeCwEejvg6PYPV8WmCXO6S7GOkJNhCfaSVtqQgutMj6EoLpys1nM7UEHoyQunPjmCkMI7pmnRW2ovY6ilnp6+C3X4Zdapib6Canb4qtnsq2OwqY6urnO2ucjVLtyPPHaVsthWz1lygmvSyuUamQ4ZzExjOjqcvLZra6FAyAgU4d4wuLnga3DB5GHE3uCnzNJkxGs14enph8dVcqcRvkjhY/UPw9g1UXQZp7FtkCDMwSsGWJPtRY9OJk8MJY9NJSMwmLb2QrOxScvLLSEvPJTM9n/TkbNobO+jvHGC0f4zTg1O2VrY42Drk4uSa//jrv8OffuzT/NXnvqzFcTedB92Vyoyc7l5t4zhRNzEB7h8EuJv9DOJWX/+ebBn8V963f7KLmACnu9bbeO70gKOTfU5OD5Q7FeA0dROFE/d6xNnZLjvrs0wNtLE2NcjF1j0WB1oYqimkpyBDgdaZk6LWJKMzBcFWsqxmkj1dSfXyUMClW72JM7sRYrDDYv805rtP4+tsT6CbM4HuzvgbnPFzccHHwUFBp8dxOnAmu6cRs7jYKdi03WDOBBqdCHZ3INDlrgIuwcudshArjRF+dKaE0JsVTW9mtFKd3qxI+rIj6M0KpyczjL7cCEaL45mrzWClJZ+1tkLW24rUqp7bteeNtmI2WouRdb2lkNXGfO7VZjNTnsJ4URKjBYkM5sQymBPHcHYiPckR1ESFk2z1xVfuZ5UL6dzc1FH/bq4GBZ6n5yPgfG2A0xXO5GUlNCIWv8AwfKwSy0WoMkisnBEXEktsTCqpqXkUydXkWcXk5ZaTmVVIUnI66anZFOQU09/eR39HP72tPcyOzPDixfMcre+zs7TF6dE1//kP/5Q/++hrfOyLciL5o6MddNB0ldOSBc2lSktLYJMTzOWYh9tOg5yA+a5siv6pBpwG277KVG2hu1W4s8Nb4JQbVUXgY07PDzk53WFjeZKZ4Q7WZ4a52FxkRi6lbalkvLqI6thQBLjahAhSvQykeXuQYnYj3t2JFLM7mVZv0v28SbSYCDc64+v4DJ53n8bL4a5KIgLcnAkwOOPv6orF0Qlve5kGkcneO6pAbLp7V8HmafcMUuiVzdVi/u7OBJucCTU6EWSwJ0iuM/J0VQrXFOVPd1o4/TmxDOTEKRvMi2W4IFap23BBHCP5MQzlRTOcF81YYRxTZUnMVKQwV5nGQnUGCzVimSxWZ3KvKpOl6iwWKjPUtPB4UQLD+TEM58YylBvPcF4Cw3mJDGXF050UTmV4MAk+3sheDrkGQIATdXNzdcPTw4jJJFmqXItuxT8g6DZp0IHz8QtWJRHpp4q6yYhSaGQi8XKYjVzgGxRNVFQymZnFZGYWkZtbTmJyJolJ6WSm55GTnkdNaQ09rT1MDE7Q19rL4doeL1++wN7qDlsr21xfPMcf/ulf8FdfeJ2PySW/79F50N9pMZy0vrQjuyRpeGzX/Q/+7ZcAd3rAwcmeMuVOb9yq7k5Pz7TkQblZqeEdbbG5PMW9iV42Zkc421hgrLmCxe4GRqsKqYgKugUux99MotFFwSbAJRldSbeYSbOYSfE1E2N2U9cOme8+hdnuGSTTDPSQ9pcrAQZXrE5OWKRkInU6e6mzidndrHdU0VcHLsDDhWCTC6EeToQY7AlxtSfGw5niYB+aYgLpzYhgKD+e8eIUJkpSmShJZrIsmalysRSlUKJSkyWJjBdpAAp8AuLojannvFjG8mIZz4tjPF9+F6tiNYnXhvNiGclLYKwgUYHXnx5De3woxUFW4uS2HbMRs1zXZDDg7irXAcilJ3JhsCdmszeBAUH4+wWogq/EclZrAL5+QTdxXCBmHz98fEOQ2beQsDhE4WLk2K6ASEpK68jLLSMlOYeM9EJS03JJTc0iKyOfypJqOho7aKhsYOPeBudHF8xOzvOBFz7IwfYhp1uHXB5c8PIHP8Rff+6f+J9//2U+8eY31XDmk8qmu1QNOmnqa/bF7/xQzcOJOxWl+zmFOzjd4/BkX7nQw+M9xHSFU271JnaTGE7en55J/HbA8eEmh1uLrM0MsTo1yPHqLMN1xaz0NtOVl0pDcjTDpbk0psQgmamubgkeTsR7uBBvFNUzKfCSvEyEujhguft+vOx+BbPD+wlwdyLIw0CwxHOuTlgd7fBxkM0yd/G8+wxe9ndUgdfT7llV7JUaXIC7K4EeBgVrsMGBUFcHwl0cifVwJjfQTEOcBtxoUZwGV2Uas1VpzFWnM1+TcWuLdVncq89GVvleYJwoSWC8KF6pniifbvq7cXlXEKtsVCllLCMFonTR9KZE0BgVpEpCcRazOjFKXKq7szNuTk6Y3Ax4yXkr3t4EBwYREhSMj5e3iuW8vHzw8wvA3z9YFYJ9JKazBBAaFk1wcIRao6ITiIpJJCQ0isTENDLTcklLziIlMYOkxDRSUzLJycilOLeEisIKpXBXx1d85M/+grOjc/a3DvjQK7/O8fouK/OrLMyv8pu/88f85Sc+yyfkwEF18M2jupxApl8MIkmDHFQt583p54pIdiomrvT17/1Ei+EENDEVx51ooAlgYgKWvurJgqwqljs/5vR0n5OjLc4O19iYH2V5tIejuXHGaku4115HS1ocA0VZ6iKOlvR48gK9SfcxEu/miAAXLTA43SXZ20i61Ytkb0+iPFyxOjyDj9378bF/P8HuzoQZ3QlxcyXI4IS/kz0+DnfU7iyzxG53nsJ49yk87Z7Gy/FZ1WXwc3Mk0OiqYjqL4zMEuNwl2MWeaDdH0n3cqIsNoC8zgtGieLVpZk5cZG2mAmupIUdBJqCtNOWx1lLAanM++nuBT9zqdFnyrQrK81RpklLDiaJ4BDplRfHKtYrqCXCdiaHUhvmRG2hRI1qicCY3VzycnfFwkmkYOdPYHau3D6EhoYSFhOJp8sR4o3gSz/laA1TWKsVgi690IUIJDolUFhoaTXRUAoUFZaSmZJGbVUhiXCrxMckkJaQSGxlPcU4x1cVVlOSWUF1SzXMXz/HRv/gb/vj3/xuHO0f89m/8Nn/wW7/Lyf4J0xMLrK8d8Af/7S/4+Bfe4tW3vn1bkxPYxEThtAtEvqH6qHLypQ6cqJuWMAh4sj/1J7xPB07WI+k43MAmq63KCWiSMCh1kxKJuNbTfc5Odrg82WR/dZrZzia2B3qYrC1lsDib9rR4JquKaMtMpDouTCmcAJdkciXB3YlQu6cJeOb9xLm7kO7rRYrFTIzJoNyqr/1TWOzeT6ibM+EeApyBIIOonDMWRztVPvFxtFPAeTz7lNqtZba/o2I/6TJIhivtLS+Hp7DKQKaLHVHuTqR5G6iMsCiXKsCJ+1yo1ZRMoBK4dFtvLVTAySoJg/55pSGXpdpsFmsyVTwnrlegE5ssTkCg0yzh1sUO5kTRHh9MXbi/Urh4i5kAT+kuuGqZqpMzFjc5TcqDQF8rwUHBWC2+GGXy1+h5q3ICnGSrmgUSEBhGkMRyAaHERieSl12kkgJJDHIyC2ht7lJxW0xEHEnRSVQVVNBW3Ux9RT3ZKdnMjs0qyP72rz6uoPvwf/gwv/2bv82Hf/XDHG2dMDWywHPP/Uc+849f5xP/KPcwfEO5VlE03XTgBDYdONsDpTW3qqnc+47O9hE7FOBEsW5cpg6e/lnWWzs/UuCdCHCnO5yf7nCydY+p1mrkXqmh0hzasuKZrC5UVzhK4pAf6E1ugBcpPh4kensQ7u6M752n8L3zfoId7pDkbSLBx5Nok4FgV3v87J/B+v9S9t7Rkd7l3ffGXrUZaaQpmtH03otGGkmj3kbSqNdR72Wl7b2vurS73rUNpsYhjQQwLQQSAiQhdGxsQkKz8doQTHuCTU3e5zn59/ue7++ekYVN8r7PH9e5Z7TaNSfnk+/Vr7sgB0GtEiGdGnSN3uIieNnKKlTAriiAjVMkCjlKZLnQy3MFdOZC1usUr9fsCvNFf9WuKoJPq0K1VYdOvxnTcTfW2spwob9WAEflInAHqjbVjlsEbroD6zwbMZ3E1kynsE3+PKN6I80Cuot9tbhI8Kh0nZVp8CpxkslIaxmWG0KYinmRCrvR6rSgUrjUErFjq+eUDEe02C0xGhDm69ddblhNFuh1BhgMJhHTMa6zs/Ngc8NqcYrYzunxC+jKy6pQXVGLnvZe1FXVo7GmCe0tSYyPTKKjJQkCV1dZj4GOfkz0pjDaPYjulg6MDabw2L234MtffBp/+9d/h7/92Cfxzifejfe/9ym84/F34bF7b8fO7bfgU59/Fl/59vfxzIOf4Os/+Hc8J+z1d95LN+akVyp98yeviZ1UgvaD32YmRlgA/i8cuXt/D4/Qrd7bxd17ewKkjCvNuNPf9/3uo7fx6ON38Oiju3js0R08vnMTl6aHcHakA8c66rHQEsepnhYsJmrR4bMJ4JodBlRbSxAz6+BWKWAtyBFmk2cjWqJBhdWAqFGLQHFRGrhchEvU0veiPHg1CviKVXBzKiQ/D1aFHBbRL81FiSxbZKuSyhXCUlQkdSUKCGCRGGFyMo4zaJD0mzBe4cBKSwhne+IidqMLvTHWegDczal20G4dAm5zOgkalS7jZq8ONwmluzxQL1zthbTKSUqXBq6lFIt1AQEcXWqzzYi4zQS/qQR6dXpRSKWEvUSLoN2GUrcLXpsNRp0eJVpJ3QibyFytTjhsbtisLjjsHvj8YXi9QQEUwWqubUZ5OIayUDkSjW1obUigM9GF1vpWJOoTaKtLYLJvFCtjs0h19mNlZhEnjp3EHz/5p/inf/wC/vYTn8YnP/EZvOfJP8eHn/oYPvjBv8bt++/A7bc+iX/65+fxzEs/xbMv/0x0IZ79/puByyhc5vql1GXgJXMmDyz8sgZ3f08Ad+eR3YOY7d6jdw/c6/1HpUSB4B0YY7nH7uD+/R08+sgWHt24ilsL41jtasCxRC0Wm6owVx/DQNQrqZvLhAarTihMubEYDoUMloIcmBU5sOZnC6gywFHVGHO5CmUHwDkKcwVwXjX/TAkHt+wLZLAq82FU5KFEng29PFtSORaID7XB+JnQOYoUiJao0O4xYLTciqWmIE53VQqVo7pl4jU+CduNyTbxpMIJt3roSSUUcd2IBBxLJYztMip3rqsKZ5MScKtNESzU+jFd6cNw0IFmuwk1NjP8eq1YCDIoFLBrNPCbTCh3uxFxOWE3GqEv5ivWDaI8YrZYoTcYYbU4BGh2mxtulx+lkZiIzeLRarQ1tKGyLI5osEwAF/KGUVtZh55kn4jZ6qI1aIjWYK5/AienFjE3OI6ViTlsXLqJvY19PPXUR/DUh/8K3/zm83jqqY/ive/9AD796c/h0//4ZWzdezve+mcfxNMPfiy1vH7wc0nl0q+5pHvNuFROjGSa91LSIKmbKPxmgJOe+weQZVwq3axQOmakabtP0ISLvYO7j+zg9s5N0dK6vbqA5bZaLDbzrX0VmK0rw0DEjYTHjAZrieguVJp0CGlVcBYRGGaZuTDnZ4taWZlJh1JDMYLFRQhoiuDXFCKi1yCgLYI1PwvOIplQOB+b9YSogMmD5EIN8jxoc7Ohy2MROB8mDmoWSsOcRpZO6IaVCpSWKNHq0CEVtWG+zo9TnZUiA70+1iJBxeJuWt0ywAnXSjeaNsL33wF3Ke1aqXTnu+I4mSgDgVtpCGE27kcq7ELCaUGtzYxASbG0ElnEmLMYEZsN5S4XgjYrrHo99NoSlOgMsFhsYJZK12q1OuB2+wV0HrcfZZFylAeiaIrViZgsGipH2BdBaSAqQKwqiyPZksRARx86alvRUl6HkdZurIxMYW5gFPND41g/dxXvuPcE3v++D+L9H/oonnnum8L+7C8/hA999JP4l+/+AB/5u8/jyac+jqe/96ODHqt0ZlUa0jwMHLNVzsNlRpOkfmomabi3K7nTtNIRPLpYWubzvcdu47Ddf4zJAmM/1uxuY3/jKu5dOI7NmZRQt/nmCsw1lmO6rhS9IQcSbjPqrAZUmfSI6HRwK4tgJyj5+bDIuUcqg6e4EMESlYAxrCkS5RG6VgGgTgmz7ChsBTnwaVTwFWvgUheJv2cV0ElN/ZK8PGhysqXRJYV0a4RzdDTO0Rk5F6ctQotZi9GoGzPVfqwlynG+rwZXR5uFoq3PJIUbzbhTutSMHbhZKt+BwjXjWtqtMom4OtiAy2mlo8qxZrfWGsGxphDmqv0YjjjRYTeixmpAQK+BQ1UoxrE4D1hmt6PC5YTfbIZJqxPA6UtMAjZmqKI04nLD7wvA7XAj7A+hprwKiVgdOqubUR2tEq8s9zn98LuDqKyoQby8GvWxOvQmkhjp6sVIRze6apsw1d2HY6MTmB8cxvXVU3jkxhY++v4P41Of+iye+vDf4lsv/BBfePab+NAn/hGff/rb+PoLP8Rffvwf8E/PPS+tE6aTBpFEZEaYWPj9wU9FeeTwPJyUrUqZ6pHbVKhHdiSXmoaPcGXiOj4z3zMg8nn//h3xO6zDsdi7sTiO013NWGqpwlxjBZZbazBTV46kz4YmdhJMJSgt0cKrUcKpLIClUAZTvgxmOadyZSKLZCZJV/pG4KhwZtnDh4BTw8ux9EI5zPl5MIo4rVB0HzS52WIiOANa5ikGN/Nz4FHJ0WjWYCjiEMAtN5fiTHeVaGFdm0hIMVsaOhG/sYWVtgxwNycSAjjGfNdTLSJjvT4igXed8NG99tWKxIE1uROJUqw0BjFXE8BQyI5OlwV1VqOYkhFJkFKFQEkJKp1OxKlwXA88BBzjN4vFKoCz2hzwev0IuwOIh8rRUd2EVEsXumtbUR4sQ8AdRMgTRqy0EjXxelTHalBbVoPWmgb0JTow3T+Cye4BjLd14uz0PI6PTuLU2DTesrGPR3cfwd9/6p/w1Ic/gc9+6Vl8+6VX8JG/+Sz+6pNfwDce/Bif+Nwz+Pw/f08aW2JTPz2UKWWrr7/4ly41E8Ox48Bk4Uf/O500MFk4bFS1DGCSm31d8Q4Dd4/A3d/F44+s4/b5Yzjbl8BKcyXmm8uxyK2tllr0h91otBlRZdajtKQYIV675ERIUQFMnMgtkMOmKIC1IA9OpVzU39yFMgRVhfApC4RLLdUXCwhNeQ+JWE9SODW8PNfKIc18TvWy+FsgkgStLFcAR8AOm1YugyY/S9T2qg1F6AqYBHBLjWzWl+Fcfw2ujrdKMdtMEhuznQfK9kbgMrEegbvx3wDHWI6JA+txJxJRrDQEMRv3IVXqQo/oJ1sQLdEizJJPsRYRgxFVDieq+WaeNwBnNFoEbASPM3IOmxNlriAaQ5XojjdjrLkbyZpm1FfVi/jN6/CJJCIcjIpYrrWmBa01jeioa8Rk7yAWh8Yw19mPCzOLuDK/gpPDk9g6dRF/9Pg78Ufv/BM8+40X8NRH/w7PfutFPPetl/Gxv/sinv3uv+HTX/kGvvSvL4vjN8xUM2URPql0BO35n/9GXL9kDEeXSuBojN8OslSCJbLUtDvNgHb4yViOCQOzUzHKdG8Xjz2yjb0rZ3BqMIkTHfVYaq7EQlMM0zVR9ASdaLQZUG0uQalOjWCxGoy96EI4gmQpKhDDlOYCuWhj2VVy2AtzpThNrYC3SCrWMobzqgpA4OhSqZCcncvU5CwcNZdRLaV5OX2+HHpOA+fLUSKXHUDHPQh13lHo8h9GpKQAHR4DJqv9mKvz40R7Gc73VuNqqlkkDiITne3ExlynAO9NwB3KUpndZowZq3Cvgw1gmUQkDp2VON5aiqV6PxbiXkyUe9Dvt0ulEWMxyg2MaTUoN+pRa7cj7nCIlxNbxEuH2Vs1wGKywmySQLOYbDAbzCjzBtAcjCJV14JUcxJtVQ2oLK2Cy+lDwB9BtLQCfm8I0XA5amK1ouDbVteCkfYejLR0YHV4DCdGp3B2ag5XZhdxdnwG77rzKJ584l34xMc/g4/97T/iE//0VXzrwU/xmS98Hf/w1X/FZ5/9Nr7wLw8EcJwGPgwcPzNp4BJNJmmQYPsvUSJha0uaFvk9LjXjZg8DJ31mUrGPe/f38ei9bTyyeQWnx4dwuq9dwDZdU4qJqjA6/VZRYK1jCcRQjJC2CP5ipVA3ToHYlAViBMmsyAeN7tWmlInGvYPlD3UB/CqFqMGxLOIuksOcBs6jKoJbVSTaXGx32dniys2FUZaej+M4ulx2YFQ5jqMTuGJ5DtSyh+BW5yHh1GMy7sNsrR9rraWiaMvWFlXr/ws4lkSEOx1tEZmqULqxVgEeXSvBI3CiGNwdF3HcscYQjtUFRWmk32dDwmFG3FCMSoMWZXqt8AINaeACFhOsOq1o6rM0YrPYBXShQBgOixOGEgNigRB6Kqsx1dIhgGsurxGJAhMKvy+MYKAUkXA5KmJx4Vb7OweQqG3B8ug0Uq2dGEsksTI0irXUBK4tLuPsxDROT8/jve94En/6rj/FX/7lh/Hpzz+D5779fXzp2efxoU9+Dp/68j/j6e/+EM+99DNRi/u/Ae77v/k/EnD7d7exd2frTXFc0m6RnQAAIABJREFURvEy0N15dAd37m/j3iM7eOzuNt72yBY2T69gobUOk/EIevxWjJb7MBrzoytkR6uXc256lBpYtFVIbSlOfRRzZ4GgyYTCMcu08gCNWF7Ok1RMVSD1P9nW0ipFTS4TwxE4R2GB6KkSOBdPQsjlB8Bx24tjSyWyPMnSW17Fslxo5HlQyo/CVJCFOrMGYxVuzNb6cKw5jLPdVaI8wgKwcJlT7ULdMq71d5KICSlpuDXeBskSuDWewI3RVtxM8VhNGrjuuCgEM3FYbQrjeGMEM5V+9Ptt6HBaUWcqQY1Rjwp9CWosRjQ7nKixORCyWmAr0cGsK4FJb4DVYofVbIPH5YXT5oLJYILf7sBAXQNG61vQU9WAprJqRHwR+HwhoXKiRkeFi8QQL4ujhltc5TWY6RvBpYVVrI6MYb5nACdGJ3FuZg6nJ6exOjKBy4vH8a7bj+OPnngSf/HeD+KLz3wbX3z2eXz8s1/Fhz/9BTz34k/w7IOfigLw177PVx0dqsXx5W7/9jOw8EuXmnGnfNKdCoU7DFxG2TIxHQvBGbtzfwd372/hLfe3cffWJVxZmcFYYxX6Qy4MRdyYa4xhoakSoxUBDFYE0B5ypTsK0niQS1MIpwBOnW68y2DhFG8aOFsRXSoz1lyhaH61QnQjCJw9PwdW+VER49GlMsNldurRpFtdigIYxQSwFMsxntOngTtQN1ku1PJcqOTZMOZnoUKvwki5C7PVPhHQn+6sEHHclZEm3GBSMNUukgUCl3GpTCJuMmslcGyBsc96yDLJBFXusEslcIzjjjdHMV8dxHDIiR6vHS02IxqtnA3Uo95qQsLlQqPLiQq3Cw59Cax6Ayx6ExxWO+xWu+g8OETh1wG30YK+6npMNrWju6oB9aVViPhL4fdFBHCs0XncAcTK46iK1aC6vAbVpVVorazHXH8KFxZWsDw0igtzy7h79TpOTc3i5NgMzkzM4/ryKfzhvbfjLY+8FU899Ql89sv/go9/9iv4yKe/iGeffwVfe/ATfPXBT/DM99nqejNwmSWaNwInYrgMZHwSPtrte1LWeveRXWTskbs72Fi/hFOr0zg+2ofJ5lqM1pRhrqkSJ3tacH6kC1P15ZisK0Oqugw9ZSHEDDqhVH4OQVKpNErR4xQxHDNM9j7TxsUZeyEnRWRwF+UjAxxLIwTOnp8Fl1Kezk4LYJZzklchlUe4v1qQB1OBTCzbsOZGt8oYTrhSWS6Ewsmyoc3Phik/Cz51Pjp9FsxXBbDcEMCJrhjO9tfg0kijKI8QLsImgCN0TCJmkriR7j4cLpVkPgsgp9pxbbQFl/prD9pcmd4qm/jLjRGMR13o81nQ4Tah1WlCvcWAJpsZyYBH2mbzeuA3W+AwmeE0WGA3WURDn019ms1ihdtoxXBdKyYa25CggpVWIhKMwusJioKw9AzA7y9FZWUdauP1orXFEslwsh/nj53A8al5zPYO40Pv+mO89/F34MrScZyamMPp8VlcWDqB/Vt7uL9zT3Qbnvqbv8dH/+5zePa7PxDAfeXBT/H0y1S411WO6vbGGI6vP2L8lrEju7c3QaNbFbAxpnsDcFvbN3HuzBqOLU7i1PIkri1OYyXZivlEHY51NWKlsx5zzVVY62oSz/HaCvSVh1Cu18KnUsCvLYRXqxQj4LwlYldJMRxn3ozp2Tcnt7UIXIEcToVM1OHYb2Xx11GQC6eCJY0C4UKpbmY522J5cCgLYFdyqyvzb7GBLy3dUOmocMWM3+hSZTkoUeTCWkgVzUWtSYOZqhA47Xu8q0ICLvU6cJtzXcjYxlyXAI4KdwBiulyS+c7f5WcWka8MNPxO14EJBAczjzWXYarChwG/FT1eq3iDdavdgoTNit5wAB1+N1o8blQ4nHBbTHCZLbCZzAI0p9UGl41qZ4PHbMNQbQtG61rQUlqJurI4glQ3l18A53R44fMylosixM5DtBLxWA2aOEVS04zhrn6sTS9hdmAMFxfW8KF3vgcffOd7sHHyHFaGUjiWmsTp2RVsnL+Oe1t38bYnnsRjb38Pvvjcd/H1Bz/FV174MZ55+Wc47FYPA8eyCBVOAu6/fj9wvwMda3N3d4TC3Vq/ikvnT2Hz+gXcuXURNxamMVtfg6uTQ5hP1mGuLY61ziacG0pirjkuFp8TPqdQOL+6UMRwHvZHi1ViQYZTHlQ2zrOJ6V6FXPo562nyvAPg6E49ynw4C3LF9rxblQ8XC6UCOI4wyeFQMgnhrgPLLKzJScCJlcJChVA4qpyw/FwYCvPg0uTDVZSHiCofo2U+LLWUYa0r7VJHmw9qcVvz3cjY5nw3DiwNIv9se6EHO4u9B0boWBRmETjTdWCJhJ2HM51xHG+NYaE2IlpcfW5C50C73Yo2mwWDkZAEnduNOrcLPpsZdrMRdrNFmNNihctuF1MkBK63SnKpjaFyVASi8Lj8cDi8QuXoTp0OnzAP91dFAlEtoKuPN6ChqgGJ6hakOocw1t6Lm2tn8Cf33ooPves9OD83h5XBESz1jeDs9BJurJ3HvY072Lv9KN7xng/gS994gL//2gv4yvd+JBZtCB33WJ/9/k8OFO6/BY6QZUATLvXONvZvbwkTP7+9hdu3t3D3zhYe2buJJ/Zv4ezUEJY7mnF6sAuzbfW4OjWE88PdONnbhlRVBO0eJ5qcNlQYdKJNRYVz8yyXpkjAcQCbXAa2pGzKfDCGM+fnwJKfDZdCJpSNEyJsZ9kVLJfwlGoBmDRYmRjIcwW0HMYkcDTp35WJCRKefOBijS5PGl3i5xIObCoLxMi6s6gAXkUekn4blppjOJGswjlOjqRacGsqKeDaWuiRIFvsFechNvmkEcSFHrFgs7PUh93l/gPbXOgWwLJUwt4qTXQeWCZhxtpeIfYbqHL9fgv6fDYkHUa0200YCHkxWh5Cl8+NFq8HEbsdTpMFLosNzoyZrfA7XHAZLGivqsVEaxK9NU2oCJVJPVa7R8RuPm8IDrsX7LmyVELgwsFyVETj6Ep0o6WuFaI+F29GX2sXZtniOntFFIB3z18WCcTq8ARWB8dxeW4VN09dxvbNXezdfQL/8OVv4APMWp/+V3zhmw/w5Rd+gGde+jG+9rJkbG2x00B1I3isxx241J39DeFS6Vb3ma3e2RbKRnU7AG5/G7f313Fn9zoeWb+I2Z4WpOoqMN1ah5uLU9hYnMKl0T4stdUj4bag0WGVhil1aoRKlPAROLFrWpQenJSUjYH+68DJYM7Pgk2RIwq9HFHyaAreBJwYwORouYjZGLfliX+Tma+U/eaJ2yI898CGvjbvqBjQ5MkHLto4i5XwatVwKwvhK5ShzlqM2boITnbGcWGw/gA4bmtlbGupTwC3sdgLGmF7I2gZ6Hi2VXKrrdLuA1td6cY+yySnOipwoq0SC3VhDEfsGAjY0Ok0ocNhwmDIg4X6SgyE/Wj3+1DpcsFjloAjdBnzWR3wGK2oj8Yw2tKOZKwGAYcXnALOAMYYjm6V2SoTCLrXcKgcpcFy1Mcb0dbcjsZ4IxK1rWiva8Fgew+m+lKYHxzH6cl5XJhbwXna9BLOTC3i0sppXDl5SQxlfvivP4OPf+5pfPqr3xB35f7mK/+Mf/jGd/GF77yELz3/fdHe+n3AsTQiYjiCJcDb3xTAETraLpMIAnh7B3dub+KR/Zu4de4YOqtCWOhpxfXlKawfn8eV2RTOjnRjKB5Gq88KbmGxoBnUcXiShVoG9wqhcEKF5DnClRI2gyytcOk6nFtTICZH2OKiolHhWPClwtGlOgvzhSuVkoQ8mKhanBrhMEChXCzSWJTsOrAAnAtdXpYYXeJnq7IAAZ565SszVUUIFMlRpS/EVDyIU51xXBxqxLWxBDZmul4HaqkPO8v9ksKlwSNseysDknF/dblfrA+KFcJjA8INszbH8ohYuOFEcboYfLarGqc7qnGsOYbJKj+GQk50u8zodJgxFPRgrbkOU1Vl6A77Uet1wWc2w8HugtkqgHNb7SBwPosDlb4Qhuqb0VFWDZ/dA6vVJcaWCBuLv3yyJkf3SrfKeC5WWoWaijrU1TaJKeBaztC1dmJyIIXZwXHMD4zh+Oi0AO7s9CIuLa7hzMwS1kbnsXnmOu7e2sf6+i4+8+Vn8fUHP8Iz7Ll++yV87lsvCtiodozlMsBR5SRjTPd/cCSjcBJwG9jd38A+wbu9LZRvn6Dd3sa9O5vY37yEVGcTkvEwds+tYvfsMWydWsLaUCcG0pcuGz1WlBvZqilGgEG/Tgk3Byo5/6ZkNilLx24SbGbeB1FxgpcNfAX8xUVC4fzFXO8rgJ17qvk5oiTiKJSJQi97sJzy1cs4Yp4r/j3GcIwNubHPmTi+r4H/Lel38sTPOA8X1msR0qoRUBUK4Mq1+Rit9OJkVxwX3gjcygB2VwbE/REeM9wkeMv92OHPjw1iL228rJmxvdVBEdexbMI+K4vA3O4SJqCrx9muGpxsq8JKYznGol4M+OzocZrR77FhtaEaKw1xjETDaA8FELHb4GHsZrKAsHnSsHnNdkRdPnTG69AWq0bQSTVzw25zgVMkkXAZYmVVYnyJ4HndtBBipXHEOXZeIY2dV0QqkahtxlBHLxaGp7AyMo211BROjc8K8E5NL2Btcg6LgxM4PbmMt23dw9sffyf+8M/fj69860X88w9+imde/hGefulHeOalHwm3yo7D/wgcYaNtp5+7u+vY39vEPt3o3jpub93A7rVzuLAyjUQ8ghOzKdy7fhYbJxZwfnwQQ9VlGKqLoS3kQzmvkxvUCOrVCIjFF5WIrwgDkwQCkoHEyOa9gqDI4dAUwKsrEh0GulNfSZHoOFjkObBQBfPlIoNlwZiwFeceFeqVmfQVg5fiYpIcOhln46QJ4Mx/j8rqFePqaoSKCxHWFCCsViCmU2Cg3Im1ziqcH2rAVe4xzHaJzfvd1SEIWxvGzuoQto8NCuNn2m76CE7mwCGf/H261ZuTHbg2yu5Di5go5hj7lcFGXOqvl1YJO7gYHcNiTSlSIRf63GZ0O/RYrCnDufZGzFeUY7isDFVuF0qdDnjNFnisdngtdvjMdvgtDmHNFdVora5DxOuHizsPXC3kJEkwgrJIDKXhclH8DbAo7A4hHCCIcVRV1KCmohbVpXHUcpauugU9DUlM96RwjLHb8ARWhsaxMjyB5ZFJLA6OYbZvGHuXbuGxvUexuXkbj739SXzh28/ja//2Ezz94BU88+CVA+A4nsT47U0Kt723Dtph4HZ2bmF3+xZ2d29gf/cmtm9dwvUzxzA/mMRMfzv2r57B47cu4PTEAHpjIcx1NGGgpgwxow5RvU7slzJuE9O5PJlaKPVLWQLREwZO58pZD5OJwi+TBrconRTCT7enU8JfohRu1CLLTgOXBwuBlWVDk/MQNNl/gOLch6GTZUmTvoV5MBXmie+M2xivcbEm89/i/wYu5AQ4sq4tRKlWgXKtSrjU3rAVx9pjuDDcCE6MbMx1i/Osh4Hj58OgiVvB6YtLvLqUMV5i4mEcJh4E7ipH0IXKNYlY7vJAAy701uJMsgpn2quxyrnByjAGvFb0OI0Yi3hwvrMZyzUVGImE0ejziPk4H2tvFhvcZptwqVQ41uKqAhEkqutRHgjBbXcJ2Jx2FwK+IEKBUtFPDXCryxtBNFwhLByICuA4il4fq0V1tBq15TWoK6tBsqYFkx29AjaCtzI4LhTvxOgM5nuGcP/GJt737j/BOx99B65f2cBffORv8NwPMsC9rnC/D7iXf/2/cYSwbe3eEtBR4fidCre3s46dnRvY3ryGy2ePY3VyGLM9CWycXsETW9ewe34Vww0V4lj0YHUU5UYNyvTFYgKCMZuP/VO2nng2VQDHBIEAEDrJqG5OjQourVIA59IUIKQpQtiggYdb+PlZoMJZ5TKhcGZZHnS5WSjOOQpN9sMoznkYujxpypcKR6P60fiZisr/Fp/MYqlwfq1SzMRVGDWo1hej3qRBj9+ExeaIAO76VDu2FnqFG91dla6dU8m2/y+A21kewMZsN25OtOP6aGsaOC7cSHaxvw5nO6txLlmLk62ErgpT5QEM+mzodZlwnOP5LTUYiwTR7vcK4Lx0q2Yb3CYrAhYHvCabSBwiDg+qI+WoDEfhcbrhdfvhdnrg8wQOgGMTn+pG6CKBckRC5YiWxsQIem+iB4mGhJgMbqhsQGtVAwbrEwfQHU/xbMcYTqZmsNKfEm2wd9++j0/+5YfxnsefxPbuo/jY557G13/wM6FyzFTpUv8H4AjbTWzv3cKWeN7E7t4t7O+tY3/rBq5fOIGTixNYGu3DpWMz2Lt0CleWpjHZ1oDptkb0x8sQt+rBsfEI3aiuSCQJHKYMiBGiIlGukLJKmUgSuNpnyM+GM+1GGau5imTwqPLFVcyIQQ2OlBM4lkrYQWBiQGAzwKmzHhLg0XUSLsZsLH3wzkjm0A37qQTOzHYZSyocCiguREyvRqNdjyazFgl7CfqCViw0RHBhgEOYXdiY7z84QM2XvlHN6E63VgbEkwDyZzzBf9j4M75ghPHe+kIPbky24/pYGy4NN+HSEGO5hLDLgy240NuEs8l6nE024HRHHVbqKwR0dK1TUT9ONdViMhpGj5eXQs1wluhgNxjgNJol8Cw2eG0O+O0uRP1BVESiiAYi8Dg8wrwOD8rDZaiuqIbP6UWQDX1/BCF2HsqrwdGlCq4UNrQj2ZxEa20rEtXNaK9pQbK6AQONCcx0DeDU2CzWhiZxjOPoA6NY6B3G1aXjuH91HX985224vXEXu4+/A5/71+fxte//GM+89Aq+8YoEHOM49lQlY5lEKNwNbO9JtpV+bu9ex+7Odexv38DmjfO4enYZt86vYuv8cfCGL18lPtZUg86yoDi3VWkuQVS4q0LRVQjopOldP2+CcGaN508LckUJg1kpgbMSMK0CLpVMwOXIzxbQ1rosCGoU4HeuCRI4Bv8Eln9PlyspmzrrD6DLOyrcprh0mb4v8ibg5LmwF8nhUcvFfZGYsRhNdj06XKx9laDLY8RQqR1LjaW40McuQxc25vrSwElvGfx9wGWg4zPzmTHcAXCM42Y6cWuyQ5RarqQ4rNku7NpIAteG2nGxtwXne5rE80x7A5brYpgs82M85MZKdQwz5aXoZdfBZJZuIHNn1WgWNTmWSLhO6HW4EHR7URYMoyJSjpA3iIDbLyAr9XOnoQbl4SiCvpDIXOlefZ6giO1ikQrURKvR1dIpgVfXJoBrj9cj1daFVEsSM8l+zHcNYrF7GCdGprA6OIETw1O4MLWEzeMXcPf6Lja29vHBv/8svvrgh/jayz/6PcARvP/ES7/6f3CEkAnbvY7N3evY2r2Ond0b2Nu9gd2dG9i4eR43r50U9bcbx+bEy9m6+Cpxrx1xuwHlpmJxCiukUSCgLRSnFYIlShGHeTnZwZW9dAxHpdLnSYmDTckJkVzxmiK+qihYrECrzynOd7ll2bCLkXIJOJY+CBzjMU3WH4CwabIfgl4oJZMDqhzHk6hujN3yxVCmLr0+6FDmw6WWi9sizQ4jki4Tet0mdLsMGApZkYpasNJUivN9jbg13XOgcIzHGJvtrkkJw9ZK/0HSQLXLJA4HsR3dLq8rrQ6KpIPJB5MHvsOLdnMsiVvjndJztEu8uvzqYLt4XhtI4mRrrYjnpiI+zMcimK0oQ7fLhQqzGS4280tKBHDMVp1mKzw2hzB+L/UHURoII+IPC+iCdKneIKLBUtRV1SLgDYl6HLsRtFh5lVgnrAzF0FjViK7mJHqbu9BZl0BXXbPosU4m+zDe1Inp5m4stA/g4sQiLowv4MzIDE4PT+Ps+Bz2zlzFW++9FZ/52nP4/Hce4Ksv8pXmPxMuNaNwTB4e/IpK9584srVzA5vb1yGeOzfEk8AxYdjZuYbrV09i4+ZZ7F09g/HmWrQHPeIATY3NIFQtqC5AUFWAoFqBQHovgcBxpc9ZWAAbr1Sy3STcYh70edzUyoNdKYeF2/XyLKFm9W4rOoJeRIuVsOdkiX1VTo6YxaINr13KUJKXA03WQ8J0jNXoYhkPpjNSPhm/sb1F96rNk37HUSRDWKdEs9OI/pATqYgLI0Eb+r1GTMXcmIo5caypDJcGW7E+3YfNBbrFIfGOrtt8U/RaCjtrdKtMHJixDh/6zJ/z+zB20rbL7ytD2JhjtsrD0Ulhtya7sTndh42pXmxM8u5vn3jnFo9N3xzuxtmORpGlTpcFMF0awCwVzusRwLkNegk4g0mUR6hwDt4fsTnEd7/TjaDHD4KWgS7sC6EsFEVltAJBbwgepw9el1/AR6ULekKIhWKoLoujsbIeyfoE+pqS6G9qw3T3IEbZgWjvw3xbLxY6+nF+bA7nRqZxqn8cZwYncXpoElenV3B/6w7+8dnn8KXnX8KXn/8+vv5vPz0AjtAJe+0/8OAX/4EjW9vXsb5xBZtbV7G1fUPY9s417Oxdxc72RVy/uIr9Wxcw29OGdk4zuO1oMBsRN+oQVhYgXJSPsEqBkLpQtKOYYTKOY5HWXsBgP1/aWyjgHmkOTLKH4VLnw6GUiZFxR34uYgYtOkN+cfOXO6pWOWtv3HWQpkmMhVKpg6omkgUWcwvYH80RJsVvEmwlLCoLpSNsOTAqcuEpkqPBVIJ+vwMTMR/Gyl0YKbViJGzFXHUAc9VBrDbHxKHn9Wm2rghcCnurfGP0BHZXx7C9OoqtlRHsrI7+Xts+lgKNf2dnJYWtpWFszA3g5hRjuW7cmOjCzalubM0NYHO2H1szA9iZHcL2zCB2ZoawOdaPSz0JrDXFMR0LYiLgwXjAh16/VwDHGI5nIOx6o4DMyxe9mSzCnYZZErHYEHB5EXD5EPYGhfldPgFgaSCCitIKsc3FjS6CxhVCGj9XlMZQX1GNhvJqdNQ0YbglienOfqSakphq7cJcWzeWugZwYWwWl1MzuDgyjXMD4zjbP47V7hQurZ7DBz7yMXz1he/hy98hcD/DC6/9Fi++JsHGBOIByyS/oMLxEM3mZWxuEbrrEnQ7V7G9cwU76+dx4/QyVga60OqyI+G0o8FiRLVei6hWJZQtlIaNwHGUiMrmVsnTHQKZ2Mri3gEnO7j4bC/KhVMlhyW9j+pTFaDZ40SLxwmfSg5T3sMwyXPFzinXCOmODYpcUQJRi1LIQyjJl6Y+tHJuaEl3RdjGYomEO6q8NZK5N0LIQ0o5Oh0mjEW8mCz3IRW2Y7zMgZkqLxbrw+J017HmKK4Mc4mmG5sL/dheHsbusRT216hwo9hdG8X2MarZCLZWqGiET/qeefJnewRveQibiwNYn+sV/97NafZXu7E524vt+QFsMynhSX3xjq0h7PHlbtMjuD7YidNt9Zgq82PU68Cg044ujwsxkwlWjRpmvnmxxADCRkXjk0b3Srfqtbvhc3gEbBFfSMRxTB6odFwbzOyrikWbNHD8XOqPoKGyBq3xBjTHatCfThjGWrowl+jBid4RnBmcwIWRaZzpH8Op3pSwk30jOD0whitza3ji7uN4+l+/gy99V+o0fO/V30jKllG4V3+Ll3/JGG77OjY2r6btmoBufesytnavYPfmOUy2N6LVYUXSbkOr2YRaPW+7qRGhuikLEKLCqVlILRLAUdmYYfIgjY0XjeTSooyTp1SVMrB1xRtwHBFiU56nHeocFpTp1LDICBsncvNgobqxMFyYDx1Hw7MeEqbNYY2Nuwq8ZJ4LvYjdmJ1K5x74ZDuLqse4zlmQhbiuCCN+BxgbjYVcGA87sFDtx0pTmVC2xTqu8ZXj8lACQuHoUpdHsHtsVCjW/vFx7B0fx+7amDAq2X+ndFQ3/t3NxSHcmukTCndruhfrM31C3bbnB7HD+7/zwxJo8yPYX0jh9uwo1lO9YPIwUxHCqNeJfrsVHQ77AXCWNHCSmnkQ8QWQUTcJOrpXwuhFyBMQwLltLkjQRRDxR6UhTRfjO0ndJLULoi5WjbaaJgFcR2Udphi/0aW2dOFkzwiujM3h8uisAG6tcxDHu4aw2juI0wMp3Jhexv3L6/jUpz+Hr7z4iqjLfe/nEnB859aLr/0HXuTz1d/iyM7WNWxsXDmA7tbWVWzvX8PurfNY7kmixWJGh5XjM2Y0GnWo0WsQVUuwhYvoUgsQYrFWKa34cfuKILH/aSsgVHlwMkvUcC5OcrXcW6C5lfmiBVbKVyAVysQq4AFwhRxD56JzPgiZOuth4U4JFGO0knT5gwvPHCvXszSiyBd7qarco2Lujdc0ORHSajVimJPJQTuGgzZMxXxYbuCdN44LVWG5vhSrLbx2mRBgrC8MYnOF6sWEYSwNmwQcQePP+Nw+9mb3SkgzwK3P9gt3SrdK4Ajb7uIw9pZGcHtpFHeWxsDXkN9eGMX+3CjWx/pwur0ec/FSpHwedNscaLLZEaTC8QIoy0wGE1wGM4I2F0IOD0Ju70Hy4LW7hMoRMpZCaC6rE06L41BsF0LAHRDulRPCdLFlwSiqoxVorqxDc6wODaVVIn6bpGttaceZwRSuT87j4vAELgyN49zgGNY6+3CmZwRnelO4OrGAvRPn8Wfv/CN8+fkX8NwrPwGB+96rv8UL//5rPHjtt3jwCwL3axxZ376Cm5sXcXPjonCru5tXsHXhOOZbG9DlsKHfakOvlepmQL1Bi6riIkRVUluIyhZSScCxQ8DZNSobgaPxc0btRF1Ox+6BTMR3VEIuy3DDno16cRMu7yGYZEelMgpPQRRyDF2GYsZuOQ8Jlym97EPaVzAr+NYZhXh/A5dlNLJcKLMeRlHuURTnZwmoo5oidLms6PWa0O0xiGOEC7VRrDZXin7m8UQFlusjWE3EcGmkFeuznAxhzU1ym3Sl+yfGhfHzziohpMLxKX3n54zRDdMdby4OYn2uDzemukCXup52p7uLQ9hbGj4AjtDdWRzD7swIbox043RHA+aryzDs86DD5kA1XaVeD5tGI4BnxoowAAAgAElEQVRz6A1iNCns8IgGPl3pQbZqc/6OqmWAc5jtAjgmFXSvMVE+CQs3S+iigVKUByKoDsfQXFGHxrIa9Ne3IlXfiumWNpwbGsO18Rmc7x/B6Z5BnB9I4Vz/CC4PTuBi3xiupmawt3QCT2zs4FOf+xz+5cc/BV0qocsA99Ivf4MXX/sVjtzcPo+bt85ie/Midq6dxdmRAcxUlqPfZUOPzYwBqwWdFiOauPChU6OyuBClSrpRBSKaQilhoGvVFAngMuomwUbg8sTlI9E9UBcI2FiAJXBupVyMkvOGiJWgySTgxMHB9LgRC7e63KPQ5h4V8Rlfa8QMNDNgybshXHbW5OVAmX0UKlpelgCOxd64sRjdTiO67Rr0evSYi4ex0shd0Rpx6HmtJYblhlKc7KjGlVSbAG5rmWUQxmgs+o79DnCHIeNn/t5hywC3tcQstV+UWQjbxiwVbgA7C4MCuDvLGYVLCZUjcDdTPTjFdcvaGFIBH9qdTpSaTHDpdHCVlMBWooXTYITP4gSB81udAraAyyOeLr7ikvNwdrdQNiodjcAxcyVsfJaFyoRrJWw0xnARTxDl3jAay2uEyvVUN2GwuhHTjQlcGh7HjbEZXOgZxsn2XpzrGcLZ7kGc6RrE5b4Ubg1O4JHZY7h36gI+8v4P4Ns//hFeeO3X+N7PJTcq3Olrv8KDX1DhNs5jd+MC9q+cwkpbM8Y8Xoy7XOizmdBpKhGWMOvQbNahXq9BJeM1hQxRdSHKi5UoZStKXYggJ3vFdEeuyD55oIbwESzRG9WyA8H+qjRUyckPlzIfXu6pcpgyNwuGnIdglGWJC5dioDLtTouz2cLKAU9x8cyqgI3HatJvqdHkSrAVZR2FkpZ3FFr5UYSKFWgwadBl0aLbrk5npWGsNlfgVHsNTiR4f7cCq60xnO6uw9XRJDbmqW7MOCV3ydht/8SEsN01utXXYzm61czvMosVsV06hstkqYzfbk33vR7DMX5bHMbt5THcEa8eT4mX825PDQmFu9CbwKmWOkxGI2hxOuET757QwmMwgKURNvHZuA/anPALwJwiQ7UbzfA5PSJeY8xGyGh2k00YM1XCxqKw30WlCyMWiYlEgh2KUm8IMV9EqFsi3oDO6gb0VNRgtLoel4fHsTk5j8sDozjd0YszyT6c6ujFiUQnznX0YmNoAo9MLeHO4nH88aNvxXdfeQUvvPoroXAvMnmgvfZrPPjFb3BkZ/sy9i+exEpDNUYsZozbbBixWdFnMqKb5QpjMdoMGrTqNWgoUaFCqUC0sADlPH2lUQqVC2kKEVApxMIya14WeZaAjksvVDMas1cphuPUB+M7mbjzxltv5rxcGHOyYcjNksbGxSZXgZhnU2c/BBq36828Ys4jNrynplRBX1AAVXY2lFlZB1aYnYXCvIehlz2MCq0CCaMKnUYVhvxGjJc7RQmER545k8ZhyJMdMRxrL8OZvjpcn+zGxtIQtoWLlIATMdyJCeydmMAuE4d08iDFcFKcx887wr2OYntlRJREmDRszLOn2gdCxzhOqNzCELYXh7C/PIrbyxPYXxrDztwINsb7cW2oE9eHu3C5ux1TFTFUm83wqDVwabXCrfoFdAb4bTaEHE74bXaRnVr1RlhKDFLC4PKB5RAqG2GzGiywGa0CNELHYrDX4RZgskbH9hct6g2hKlgm1g1bq2rRVl2L7spqjNXW4+oIXf6CeJ5u78apRCdOt3dJz9ZOXO0dxu7EHO4tncTbb+3iOy++LNznCz//Jb5H8IT9UnKpj1w9g5XaOCaNJozr9RgxGjBkNqDfWIJufTG69MXo0GvQrFOhlqdSVYWoUCsR0yhRpikSMRwLv0waGMMRJh6eoSuVSiRSXEdlI3B8UzPVj9tZdu4ksOmelw199sMwyXLgUrHdpRCZKqdB1NlHREmE3QMqm5Uv7lUqUZKfL0F2lKomASfgy81Gkeyo2MyKG1RoM2vQZy9BKmTBeMyJhdog1lpjONleeQDcalsZzg824tZMD7YZu6XjNLpM2t7JceycHBO2fSITt0kuV4rl6HpHsUtQBXCD2GIcuDiIrfl+8e+uz/Zgky2zRQ5u8mUiY7i9PI7bK+PYmR8RsF3u57sdOgVwg8EAKgwG+Iq14nVOjON8ej2cJXoEHU6UerwIOJzwOVywGUwCOKveDLeNBeCAgI4u9LBLJVhUuQyM/D1RMvGHURGKIh4qQ22IcRwzVgm4qYYm3EiNY396HlcGhnG2rQunW5PCzrV14WxrEle7B7DL+yQrJ7E1t4ovfekrePnXv8ELP//FgX3vVcL3Sxw519uBUYMRKW0xRvTFSOl1GDHqMGAoRm9JMbpKNOjQqtBUXIRqjUIAV6lRoUKrQkyrQoQdBmaohXKxXZVRN7pSKhsBJGB0q4SOZ7eEwgng8kWBV6hbDnun+eKEA9thmSa9lq5WlDik2yG8bqmXy1F09KiwDGx8EjhVXo4AzlKYCwLXbi7GWMCOcb7uqMyJpfpSrLVUiOvipzsqxcHnE8kKXBltE4VaFnfpHqlsGaO6ZRSOfyYU7Y2/Q+Xjn6WLvnSpW4tD2JobxKYo9nISeBA7i8PYXxkVoBG4/eUxbM8O4epgUhiV7kRTLdosZjS73Qjo9PCUlCBoNsMnFM6IMq8fpW6PiOdYhyNwVDmrgdPBdhHDZeI4qhyzVKobjerH7/w9fmZiwWcsWIra0io0RuNo5EWm6lr0VNVgsrYB6ym+CXsZF7oGcC7RjYuM4xLduNzRj0ttvbjeNYTNoXHcn13C9f5xPPW+9+Hf/uM/8cLPf4Xn//0XBypHt3pkxGbCSHExRrTFGC7RIlWiEzZSosWAToNunRoJjRL1KgWqVPmIqeSIETytUpy/j3AknK6ThV1OZshy4VBwPJwlkAKhdoSQWSoVT6gbC8DpTJaFXkMOE4ZcuFRK+HXFwq3qsrNgyOPuAw8O8v2pCujkMhTn5kKdnY3CrKMozD6KgpyjUORmQZGTJT4XyrKgZC+2UI5qXSG67FrMlnkwW+nBVKULS3VBnGqL4UxHFc52xcW7GU73xHF9IomNxSFRDtlkMsCYTLhKlkUk4HbS5ZDDwDHGe2ONjtAKWxrG5gKLwJJtLwxhZ3EE+yspAdrtpXFRg9ua6MfGaC/2podwc7gTfS4TJkpDGCyPIsCDNyYLSq02ya0azaj0BeAxmWHWFMOiN4LxmwBObzrosTJ7zYDIjkSY83HeoEgmMvEd4zn+TDzdAVSGylBfFkdDWSUSVdUYqKrFdG0jdueWsDe7hPOdfTjbnsTlzh6cb+3AhUQSF9s6cbWrDzsjE3hi/hj2pufwZ+96N37469/g+Z+/JmBj0pBxrUeGTCVI6YqR0mkxkoaN0A1rNRjSqtGnK0abWol6pQJxZT4qlHJUagpQpVMiplMirJbDx9W7/BwR/FvlcjgLleJwDZMCwkZFI3CM6fhZgo3tqyxxpMYiz4a9IF/cC+GlcjN7otlZMOZJR2p0sjxoclnyyDpQtaLsLCiyjyI/5ygKcrOE8bMiA5xCjpqSQoyE7JiPeTEf92KmisAFcKajEuf5XobOKqwmojjbV4sb013YXBrC5rFhbB5PYWstha3jKWwfH5XsxKj4vnOCNbg3l0WkrFbKWFlSEcZ/jzW9Rcm2Fzl+PoDdJSYOI9iaGcKWeHP0IPZnhrE90Y8hvwWTUS/OtTdhrCKKKrsFMZsDYbNFABd1uFDK928Va2HR6gRorwNnPASc7XeAC3kDwtWyLkfVI3R0qVIS4ZOKw+4AqoI8bhhHW7wGQ/E6zNQ1YnNmFrfGJnG2owsnWxO42NmFi22ELYkryS5cak/iZu8A7oxO49GVY/jwn/8FfvirX+P5n796CLhfCvd6ZNhiELCN6UswaijBCMHTaQVww1o1BnXF6NSo0aQsRHVRPqqV+ajRFqG6RI2YtghBlQyeghw4ZFkCOI6COwuLBHAs+GYOCdKlEriMwhFGxnm8imTMPSoSCL6HgR0JJg8EjgpnkMkgstCsLKhzciS3yUQhJxuFVLXcLAGdIi8bklHhpKSktqRItLJmy9yYr/JirsYrrlGe64wL4E53VGAtUYZLQ42iVkbgGL9tZSBLPwVkBO3EGHZPSIVglksyJrleKd7LlEoEcOl63AahY/diYRBbC3StA9iaG8LG1IAA7vZcCnfmUpiO+TFR6sH2ZB/OJRswUxVFwu9BudWBgMEoTrKWuTxwafUwqzUCOKoYuwwicdBLwLmsdtFnJYhMJvg7rMH5OZxpc4kkgk8CR9fLrJZPv82NsMOHeLBUADda14TZOl54H8P1kTEcq2/GsYZGXEx240JbEpcTSdzo6MG1ti7cSPbiXcdO4urAED74p38uFO67BO7nv0pnqUwefokD4MZLSjCqp9ppJfeqUWNIo8KARo2eYjUSVLmiAtQQuOJCAVx5cRGCRXJ4C/PgFOcYpN0DdxH3EZSwc9Ij76gYrgzr1QfAETwmEFQ7ffYRmPKyxFVM3o7jcrMu6+HXgeNdN5Y93gAcFS4DHKF7I3CcFK7VF2Ii6sJsmQsL1V6sNIbEVXGqG6ETL+5IVuAq77yx17k4jK1jKWylXalwoYzlDrJTqSxy2I3usFm/+nq8R/hYUhGx4EGJhJnrCOhStxeGsTU/hM3ZAWzNDmJ3dgh3F0ZxojWO8agbdxfGcH9pHBeSjZiviaHd70HUbEZAb0CZw4mgyQJrkRoWTTGsPLNvMMLNrS6DSTT2ufPgsdjF0g1BM+v0AsaQhzNyPnjSwDFuywBH2Aigjy8asXtQ6vKjPlKGvooaTNY04tLQKK4NT2ChpgkLNXU4305l68a19i7c7OzFjWQPbnX1YX9oFOfak/iLdz+JV37zGzz/6mtgpirV4X4t1O7IkEWPMZ0Ok7oSjOt0GNNqMcqYTq3GoFqFAbUKfcUqJNVKNBUpUKsqENlqvESNUiYLDPSLuL6XKxTOni+HV8lL4wpYuY+Qd1R0EnjnjYVewkb3SvUjbIacP4CdPc9CBZycneNGVvZRyaXyBFe+HMW5OVDl5AiFyyQHjOHoUl8HLRuFshwUyXOhZPNfAKdAKmTFbJkTC9UeHG+N4nR7hYBNANcRw8muKlzjYZo57pwOCeA2qHKrKWyz1HEIuAMA0+2uTGmEz0yCkVE78TPW8piELEu2y/5sGjxOjezMD+LuUgpXBxOYqvCDY0qPrk5hb3IAFzqbMVUVQ5PNijKLAVGLGTGnC65iHRwa6X0O7Do49QZRm3MbTXCWGEWNjks23Fu1GowCOCpdZpLEy3KJ0SpULdOJoJsNuf1i0sTv9CHiCaHKG0J7OIZUvB5neodwsX8UC3WtmK6owcmmBG509WK9qw/rBK69CxvdfbgzMIzLiQ68/w+fxCu//S1eePUXUtLAvuprvxLwiaQhVVyMCa0OYzrtgcINaV4HrlejRKdaiRZlERpVhWjQqREvUSFcJIcvXwZPoRz2gmwBGIHzqTRw8u5bHt1stji5ReBYNqGyccGZyUJJ1hFYxFUkGRwKnuDKh4lvlsl5GMbcHJiZMBA4zsHl5goTmWh2Ng4rXAY6AVtBHlT5eQK4RrMaoxEbpjnRW+vDqXYmC5UCuLPJKlGDE8BNtmFjoQ/sMDCG21gbwcbasIjZGMexJLJ9UorhGNtlSiGcEskY212vW9q9srzCjsXKsLA9llxYKuE0ysIAbi8PY2OyS8zi7UwN4omT83h8bQZb4wzOG5AKBtButaPGakG104mQ2QQb/29bXAIC5jKaQOi4LM2CsENvkhZsLHa4WYPTS8DxKA77rC6L1Nx3pjNZAudOqxub/h6bE0FPULS6KrwhNAVKMVxZg5XWTqwlurDYwP/HqMZafROud/XgVkc3biY6sd7ejY1kL/b6h3ChpQ3v+8Mn8aPf/gdeePU1Adzz/07Y+PlVHBl1WDCi0WC8WCvU7fcpHIHrVqvQrlKiWVWEJp0aVVxG4ZUjRb4Ajue0rPIcOBj8K1XiSYXjCz54I4SHadg7ZWmESYMx9yHRrJfeOJOXBk4hriIZ8zg3x/k5hbhs+fuAOxzDHQauKD8XKpZcFDK02nWYLHdjscqL1caQeEcWlY1G4E60x3CqO45rAjiOJI28KUuli80o20Hmeqg0cjhj/V2VG8MelXCNb+cZxS7d68IQNmb7hVHpqHBsqV0fahewvf30Imi704NiamTE60HKH0KL3YEqi1XU4zLA+cVBGwtcotVlBb+7DWaxQug1SteVMsBR4TLAETq6VbrUTIbKGI7A0djYLw1FURUqRVOkDIMV1ZiuacR8XYukcJU1WK1tFMDdTCSx0dqFrfYebHb0YLOzB+eaWvHUe/44DZxUEnnh578WJRK61yPjDhtGNRpMFKsxXqzBmKZYWEqtwYBKhT6lEv0qFXrUarSrVWhWF6FRq0SVRolQgQwB3gGhS5RlwSGXTtvz3JY9ny5WAo6w0TLb9MxcCZzUb+VkSa7IUnn3zcTl5hwpYeD7UXlKVZeTA14oL87JlZIGxnRMGtjGypESCGVuDtR5dKc50Mnz4FMo0OE0YLrCiZUaP47zeHQn350gGV0rX7omgOMx6ble0SHg4KWopa2kDiZGMlMjfIr2lSiPSEOZ/yNwq2MHA5nbSyPSJAoniulOF0Zwrq8Fl4c78JZT83ji7BLedmYJ7ziziP2ZFE4nGjDsc2MyUop2h1PcArbxPrKaLx7WI2S1wm+RlI2wBWzcVbXCz9k4vREuvVEkDozhmFT4uSBtJJQW0RIrdfsRD5ehzBtE0O5BwOZBwOpGyO5Fub8UVeEoWqMV6IlWYShWi7m6FizVt2AmXoflmnpcZmaa6MRGoksYodtL9uJsSwIffu978cPf/Ce+e6gGR9gEcNNuJ8YEcKr/38DVqQtRpVaitDBfAi4/D578HDgLssUuKZvxhI133ahwh4FjQZiZq1mWJQY1WRrhZj0nfMX5VHYdco7CxNXAIuUBcPpcvochF2qCJcuFKi8XiqyjKMrJgjJXKvjy52ruosrzEFAo0OU2YabShdW6IE60REXdjaUQQscM9ThfNZmswOWxFtyY6cIGM0hmqsvpskZ6YoQlD7rLTJN+iy53dRibdK/Hpc5DpivBJ12uKJOsjGCXMdzKMNbZcZjmcRwevhnG5ZF2nOpqxL21aTxxbhlvO7eMd9DOLGF/alhsbQ26HZgKR9BGoHheVs0bexqwxRUyWxDmS+AsNgFZyGoXn73c6iJkPNWa7kBkgOMeq1NvFsDF/GGxXhj1+BFgsmDzSOBZ3SjzhASMTaEoOsMx9EXjmIzXY6UxgbmqOixUVONKW1JypYlubLR1Y7OtB/vJXpxpbcUH//zP8INf/Rbf/V+v4vl/pytl8iB1HY7Met1IqdSY1KoxrlVjTKPFmFqDwwrXV1SEbqUSCZUSjUqFKI9UqIoQVSoQKpTDn58LN9WsIEecwSJkGeB4240ulUaF43hSpvXlUkozcFx2tvEuXJECRu6U5nF5Rg67UgmjXC4pnAAuD6qcbKFkVDPRN83OgoqKl5sDjSwPam53FcgFcJ0uI2arXDjREBYKx7seF9IZaiZpWOuI4SLfszXdhfX5AVG+EF2CdC1Nqq8dgm1lGJurIyKp2GQ9Lt3+ytTmMk/+vS2Cy47D0hBuzvSKEaXdpWFcn+jEanscuwspvPX0Ih4/NY+3nlnE289KCndnegQn66vRYzJg0O5Em8UqXjng1vCYthZBvRFhgwmlJgtCJiuCRj5tCJpt8PLaUokBznQ5hArHgU2fzSnGmnh1KWBzoYqtLPZRWZ+zc9nag7DTj6DNi6g7hHhpOQhcV6QCA2XVmKiSgFuuacJKZS0uN7fhRmsSN1uS2GjrwWaiG7tt3bjYkcRH3/c+Adx33gAcwTsyF/QJ4CboTjMuNQOcUoVewlaoQLJQgZbCAtQWyFBdmI+KIgXKihQIHwLOxbNanPZlF0GUSSSFywDHpIFDl/xzr5ovaCNcD4GFXwLnUvJerwyM4d4EXJ6kcKrsLKipdHSfaXeqys0WykfgigtyYeRZh4J8dLgMmIm7caKpFMebIkLZLvbUHsRwJ6lyHRVp4DqxPt+H9YV+bIh5OHYLJBfK2I2x3ObyCDaWOCeXSu84pKTyx++ZAObvSO0tqtsAbs72SeWQuUGsJWuwPt2PJ84t4a1nF/HYyTkB3eNnFoRbvTc7huM1legy6DFoc6DLYkcV+6o6Lfw6ntIwImqxImqxIWKyImy0IGgwI2SxIciSCOtxbHXpDDAXl8BrdSBop0u1CuNoUw3vxfnDArgoBzLtHkQcPoTpUt0h1JVWoDEcRTJSgcFYDaaocPUtWKttwvF4HS42tuJaYwLXm9pws7kd6y1J7CS6cKkjib/6wAfw/V/9Ft/5X5mkger2S5FAHJkt9YkSyISGpRANRtVSHMfnQJESPUVFArY2RT4aCnJRky9DtUKBqsL/t7P3/o7zPM/8IRHAtPedgjq994YZzAx6772QYAFJEGCnSIIEOwpJVZIgqeYWr52N4xx3FcuyN5s4XsuJ483KtqxqW7FlFTbJsTf7L1zfcz3vDAhRyn5394f7vIMBwAOSH1z3c9dHj4xBjxpZh5isuNRAATieyfLA8cm194SOT1qA0W05y1wlsGnvh1NSiWCBSV+mRazqUth0nOzKK5xaLc5wvNqoUsUVXCpUcl+vqkQY++DK+Tne0SCViiGakKxFj8+MnfURHOpM43B7Egv9dTg10qxUGfrrhEstKBxnSMVY3+wQzu8dzTdgKsARtgv7NuE8o0rOOqx1/CrAMedWOMsVngK4vQXYRgR0D81N4fh4F05t6sOTx3bj6YW9wp46tgePH96Na0d346mje3B91zY80FyPYYcN424Phh0uNFssiJsrETVXizsdUkyXeLxI211I2hxIOJ2o8XgR5Xp9swVenuGqeZZzIO4JiA7hAnDpYFSoW9IXQioYRToQQYIdxG4/arwh1IUYMGTQnkihJ5HCxmwjZhvbRLBwpKUNx9s6caqjG2dbO7HU1oXl9m5c6OzFQ539WGjvwvPf/hZ+9+8fB441VaFwc7VxTJpMmBbAlWOTqQybyxTwJsvLRcAwZDKizyijw6BDk6xDg0GPOqMBWaMBKb2EGK8u4nS7mGW4CxvdqotnNaNuzaUStAJ43ExO4OzaUhEsKNstNUpaRKsWwDFoYMDAKfoqtUoYgwJutCRkhK4AXIWGwHGqXy1qu92eauys4/kti8PtqTXgqHJM/vJe+v09aZze3ImlHf1YmRnEee532zeGB/dNKuUputD9G3H+wCRW9k/g/D4utOGooNItwq+7KBo2777Hz7HScGH3uEgoL+0cFm51aXoER0facfnANJ46vmcNOJ7hnjy2F0/M78EXjuzD6taNmEvGMGa3Y9zuxLDdjg6rBXXWaqQtnAV2IuvxoJZ3czncSFrtiNsJnRtR3hwtuoLtYi0r13rFufrB5YXf5hTv5bjoJhQTDZw1gbAAjisjanwh1PjCqIuk0J9twmCqDoPJDKYb2rCvuRMPNLVjvrkNJ9q6cLq1C4t52BTg+vBgZ7+IUr/37Hfwu//5v/Dm7Y9EKqRwjhNpkX11KUwYjAK4qYoK4V55pmPkOllekQfOhF6DhE6jhFYmf40G1N8LHK8V4up7XqybDxj4ZOKXZ7rCNZQiUjVJYnTPpr4PFk0RrOzm1ZSKy3cZqTJosGkVhSNwHJ7m+gZe3EYrLItml28BOL6mwlXLCnBeTYmoNGzPErh6HG7LYKG/XigcVe7EUIMo3FPhzohKgwLcytywULiLVDOO+rEAzxKVKMhT0RRVo5JRxcTnxNcSUKU/Trjc/VNYmR3H0s4RrOwaEwX8hYluXJiZAF3nmrot7MGTx/bgyYV9ePrYPnzpgb041liHCYcNoxYrRsxWjNgt6LVZ0G63otHuQJ3DjZzLg5zbi4zTjbjFhpjNjrjDJRSO+bmA3bGWBK5hVwiX31id4pljXxy7gi3KbERtMCpWf3H9F6sMmWACfelGjCbrsCnTiB0N7djb0I4HGlox39iKk80dON3YgaW2bqFuKx09ON/Ziwc7+rDQ0Y0Xn3sWv/93Bg13XaqicH9C0cGmDDbpjdhSWSmCBaZF6E5pG8vKMWY0YaTMhAG9jB5ZJ6BrMUho0EuokyXUylqk6FYlJT3iZaeGpgR80tx8nQ8cOEYYrlBcqt8gwVpaLMzOtaiqUvhMRnEVkkVFV8vJLqOIUsW0vlYLs1qNKhW3LykXfxC+itISYQJGsUaC93dp4FaXIqJTo9NRiT3NaRzurMVCXx3ODjfj9FADTgwozZdMi6xXuCXu6J0bxoW9CkCEiG6UJgZr8l0k4ky3b9MngOPXF2x51yiWd46CtdSz04M4PdWH1UPTeOLoLjxxfDeeWNiD68d3Y/X4HFaP78EXDu/F+b5ubHHYsNluw0hVBQYqyzFqt2LQbkOfzY4Op1MkgnMOF+rcPtSxSmC2CujiNicihMqupEsKEWw2HEOYy28YMLBVyR8WKZCQ3YOQzYsElc0fRtoXRq0/jGwwio5kCtsaW7GvuRt76ttxqKkDRxpbcayhGScbW3G2uQPLrV1YIXTi2YML7b042t6B//L883jnz//rY2e4NeAOt9Zjo2zA5qpKbCkrFwr3acANGvTo08voLtOj3SSjSS8jJ+mQ1etQK0uIEzhZC4+2FC5V8V3gRFG/VFQZOJkfqSwAJ68B5+S0vJpDL5IwVhqsGu7wVRK/VDkW8QVwpXeBo5vlmY7QFYAjjDaNGm61CiGtGjW6UnTaTNjdGMNCbwNO9jfiRF8OJwaUXrj5kUYB3CKvM5oZxCK3kM8O4cJeZZBGuMZ9kzjPSfr9G9e6SBip8uOLeZdKt0oTRXt+Pd3pzDCWOc8wN46TU9w7N4zVB7bh+pHtuD6/C9ePzeHx+TkB3+NH5vDoxLduhGUAACAASURBVAh2uJ3YYrVi2uHAeHUVxqorMemwYaPbhXGnG/0OJ9ocNtTZbMg6Xcg63EhYbIhbrKixu1Dj9CBiU6AjeDGXB7XBMEI2Rq92JDwB1IZiSPqjYjYiYHMj4vYh6Q8LlasLxZALRtBVk8Z0fTP21LVhb64VR5o6cLSpDQuNLTjV3Iazze1YLEDX2o3z7T3CjnZ24Ycvvoh3/vzvWB+lFtxq0XxHkwBuqrICm8vKsdFo+oTCDZuMGNTLInjoMunRXq5HM89xsgJcRpaQkCSEZS28jDjVCnA+Vh64uEZbItwqFY7A+Vjs555etpWrisXmcru6FG49xwlNoluEwDk5lSXLwgqutZAELrhYAkcTrjavcKxSeDRqAVyWSmxQY8BVjtlcBMd7CFw9TvTX4WC+NenU5k6cZfKXwO0awNLckACG7eaKO92owMVUB+usB6dwcf8mBUIq35op0BG8lbkx8OzG/BuhO76xEw/vnsTqoW24dngaq0d24tr8LJ46OofPHJ7DY5vHsScYwDazGTvsduxwOLHNYceUzYJN1mpsdjqw2ePBuNOJXrsdTXYrsg470lYnklYHEjY70nYPsi4/Enb3mtLF3V6k2GFitsFbZRWBAV1oTSCGiJORq7LCNekPIeULIeMLo57AJVLYnmvCnkwL9tY240h9O443tuNkcxtOt7R/HLi2bpxvU4A73t2Df3jxRfz+TwpwzMWtz8cVLfS2YVLSg+e3zaZPKtyo0aSkRehS9co5rt0kocUgo17WIWfQodYgIWmQEePKU7YGqYvhIWQ6tTDea0/lY5E/WmFAkF8nS2LRILt9OdNgV6tEOoRXGSkXtimlLa5kFcazHF1qSYmSl+NNM6L68L8DTgX+MjSXG9FZZUB7mQ4TfgeOduRwoq8R+ztTOME1qLzVeVsXlnb2C4UjcCtz46KYX4BOuEmmOvIVCELGz53ndJYwJouncJFnvj0bxffTnbIB8+zWQSxMduPyvi1YPTCNaw/sxOqRGVw7skvUTi9tm8D+eFQ0T+yyOzDjcAjottsdmCZ05ipsrK7CVocDW9xuTLjc6HDakXXakLI78uZE1u5BvTsg0iXsKmEAkfD4EHN7RWHfU2VFzOUTKhfPVxYIXNDhQdwbQIou1RNEoy+MgUQau5lzy7Zib7oJD9S1YqG5AyebWnHmHuCES82rnFC4H3w/D9y/iXPcW3cYoTIt8mcULQx2YkzWY3OVkvClO2XQQOMZjsCtuVNZhw69Du16Hdr0EhplLXJ6DdJGrRgd5BS+nx2/XFCjLYVfkhCQJfglDbwMCvQ6xHg3aFmZuNGZd2ZxnSrVzVJaLIIFtie5WfiXNPlLfLn5kqsiWPbSwkzg6FYZSGg0Ar7KkhLhbsVW9LxL9WoVhUtLOrQwaV1Rhk6TAS16DXqrjZhO+HCwI4PFqW6c2dwhOkYWubWSt83MKsqkNE9OKo2ZQsXuKpgCmeI6z++eENARykJ3L3Nv52fG8dDcJpzc2Iuzmwdwaf82XDowjcuHtuPy4Z1YPbAdl7eN44FUHNvNFhC2nVQ3mw0zdgdmnU7MOl3YbLZgvLwcm9nV43Bi2uPFqIdFfaoad/PZkbG70OT2oy0QQY5XYNodiNPdenwIu9wiL+cz20WgwMiVid4473Swe0WhP+YJiJRIrSeEZk8YG9MN2N3YgV3pJsymGrA/14yFlk6caWrDuWZF4fhcau7ECqPVFsWO0KX+3d/id3/+9zxseehu/xlv3f4zik4Od2NMlgVwWwvBgtEkXOuEqUwEDcNGAwaMekXhDDq0GxTgGmQtMrIaaa5s0OsQl3UIaNTwS6XCtRK4oF5GQJbh0+kEfDETb3vmdiWjaEP38kIPbrHkNsuS+wR0hM0pqUWpi092APOWGl7iZi4tRVVpqVA34V5VaphLSmHTsEOEDZ86ODUa+LUahDUqELgmkwGdZUbwONBp0KFFV4w2fTFG3NU42JrGuckOnN82gKVtAzi7tR/ndgxheYbQjYodIRf2jGO90WUyOXx+91jeCp+fEOc1ntlYmy0Ad2ysE0vbR/Dwga14dP9WXN63TRme2TqKo+kEZqrNmLXZMUfgzFbMWGzi4z1OF2gzNgd2WGzCdtrsmHV7MBMIYiwYQAt3vdhtqHe60O4LoSecRIMvKKoRDCJq3D5R8vLxzi6a2YagnbXXIJKBKCKuAPw2l5hzTfkjqPWG0BKMY0tDG7bXNWE63YDtiRwOZpux0NCG042tArrTTW0409iGs40KgItNHTjX2I4jHZ34bz/8e7z9pz+LtAhTI2/e/qOATQB3ZqwXo5KkuNSCshWAM5qUKNVkXAOuK58eaWfVQS8hS+AkFVKyFgn2wqnzwIkola3nMgKSAQFJD59ORlDWI1JmQqi8THQFBznyp2YjZolovKwqvl+4VqqconS8D1UNr5ERrB4WFvJVKqFuZrUK1aUqWEpKYVdr4BSw6eDWaBHWaRHTqlErSSKN02bUo4u5RFmLDlmFTn0p2mU1OowaTPjMONhWi7OTfVjaOozF6WGc2zEsUhpCqThFv3sCK/mncKX513x/zeiG5wjdhKgsXNg1gQd3bcTR0Xas7BwXsF3ZsxVXZ6awPNCJmYAb26oqMWexYNZsxa5qC3bxabaKj/c73djv8mCv3Y19NIcH+8R7buxxezETjmAyFkWP34smlxMdvhD6wkm0BMJK1GpxoJYbMj0+BCzcMacYi/hhhw81/iiSvK7c5UMmEkdtIIq0J4j2WAqjtfUYT6SxNV2PHTX1OJBuxPFs8xpwpziv2tCK0/UtONPQqoBH4Dq78JMf/0j0v71x+48Ctjdv/9td4M5NDmKQwJVXiErDJpNJJH+ZAN5oKsOE0QTWUgfZfcFzHIEzSCBw7ACulzWoldRIyRok9BqEtCXwsy1J5OI4q8CWJS28sgyPJMOn5zghp/SVNvRwRYVoTSJwSuMlmy+LlflUNnHyAl8NRwvZuq7MsFpLOQuhFmYpKYalpAR2tVrZBcxzo7YUMUmHpFYrIulmg4Q2o3IUaNfp0C1L6JVl9Eg69OoldOk06NbrMOqwYCYVE61BZ6Z4t9YElndNYnl2AsssvhMkqhctD+DK7JgIDJjkFYo4Nya2L3FzEle3chPTsdEWPLhzFI9MT+JcXyf2xyIiBTVdXokZswUzVWbMlFdjrsqCPdU2zFZbhe13uHHQ5cVhZ94cXhx0evGA04sDLj9mvEFM+H3o93nR7XKj1+NHXySGllBEtKSzLT0bCCAXDAr3yrYlVhtYxCeAYTtX70eEK22M1qCeRftAFJ3pLHoTtegL12A8xk2cDdhf24j5TKNQN0aoZ5gaaWzDmfq7sFHhDrW148c/+RF+/cf/iddv/BvevPUnvH6D4CmutWh5agQDkoRNJuXMRtAK9n8CXIOsQUZHldMgKdONFcPPGQXm3zh9T9PxNkCOEepFdBow6UVHcKjciGh1hVg+7ZI0wqWaS9levkFEqmLjEu/l0hE4DfxG3tugy095cUJMBWvpBtgIqIYJZw08WhWCOjUSzBFKMur1Mpr5y6HXoE3WgsB16ST06iT06HToZc1VlsUvUxfVT9Kg26THiNuKbTUh7G3J4kg/b5PpxfJmLhRkXZQucxIXdm8SQYFoHWd7Oqfq5zbi4dlJLG8bwtJUP86MdGBvfRw74j5scdkxYTJhSm/EdFkFdlRUYUdltbDZCjN2V1kFcLurrZirtuKAwy3gOurwYp7m9OGww4UH7E4ctHuwy+3DJq8Xg16P6Cjp9/oxEImhLRRBxGxBuMqM+kAQzZEYcux/c3hFPo5XXzInR+hYzkr7I2iM1KAxlEBrVGlL6k5k0BaIoSeUwJbaOuzNNOJopglC2RpblWfDXXU729CGM3UtONjejpd++tKnAPehiFaLLm4dF8BtNJVjch1sQuGMZRg3GDFiMHxc4YyKwrVyxsGgQ07SICNpBXQxKlzp/fCrNsDH9IhQOpa7dPDoZLh1VDveGMi2dOXurEhVhZiB4NmNVQZadcn9Qt2YJhFnOpa6ODgtAg01nFo1HEwYlxTDWVICr0YDr1YLn0aFsI6KKyMnG9CwDrhWSYMOSUKXJKFHexc4Qkelo4IzQBqSZfRLWnQzcaxTo9ckY7CqHGPWamzyOjEZdGNzLIAd6Rh21cYwW8uNlWFsjfmxLeLDlpAHEx4bJuxmsHl1tJz/hnpMMDgzmrDNWI7tZZXYXlklbGflXdiocHuqaFYctLlw2OHBMYcPCw4/jjv9WHB5cMLpwrzDg912F6Ycbgx7vOj3BzDgDWA4EkdXJI5YtRWRKjNyHh9aCZw3iBT73RxehKwKcIQu4vQgE4qhOZZGc6QGbZzaiqeEW60PhJHzBdAXi2M204CjmUYs5BpxuqlVuNZTdc13FY7A1bfiUHsHfvLTl8Sqh4LCUeWUs9xHKHpwxxQGZFkoHH/7CurG56TBhDG9AcOyXuThhEvV69BtkNBhkNFG5RBVBx3qGLHKOqTYi0aVUZfAr2E+jutTVfBKWvgkJR1C6DiHynQIV+GzLSlcWSGGoBmRstLAQRqe3ThYw8XUnAbjCCLHCWluBghcEVFaAjerFAxWNGoENCrE+Atg0KNeb0CjnikcNh5o0abTolOS0C1J6NVS5XToEwonoZ+w6fUY1usxKusxIssY0esxpJcxnP+F65d06KNL1mnRk7c+SYcBYZL4xeXrQWESRvV6jOsNmNAbMGU0YZPBiCmDCVtM5dhWXontVLiKKsxUmjEr3KkVe8027KNVW3HI4sARmxvHHB4cd/qw4PLjpNuH0y4vFvKudbvNiSGHE30eL4YDYQxHYuiJxJGotiJaUY2cy4v2aAJ17iBy3jCy3Gju4EYmJ8JcAWH3IOkJoCmWQnM0haZIEs2RpHCtWX9ENAg0eDzYXpvD4doGnK5rwan6FpyoaxZPcYZrbBVJYKrcoY5O/PPP/ll0+L5+4yO8eYvntz+JiJXBQ9FDc9Po0+sFaCziM/FbsEmjSSgc/xPodvvF2UcS0Wq3aFfSo9UgKS1LOg3qZQk5WY+kQRI9ckEROBTDpb4fHo1KRKo+wiLrhGqxBOXgHQp6nQArXFUhnnyf5zjWVzmF7zXKAkrOPQjYJC28EqNRAlcs8n504UGmXjSlSMhaZPWy6Grh+a1F1qFN0uXdqQ5dGi16NFoQFv6daExsD8p3bYjwGQzg89OM/yZU/lGDUfwb0RMoZsC4wYAxvV6ANmkwin9P/gITOhorOuzOIWw7y6sxW1GNXdVm7DFbsL/aiv1mGw5YbDhktuOo1YWjNheOOz046fHjlFuxkwTQ4RVBxLjdgS6rA71uL4aiUfRGY6gxWxGrMIvSV0ckjiZ/BHWeIKhaaW8AUVYYLOylcyPtDSEXZIUhhvpwAg2hBDLeCHKBmFC4Oo8bE8ka7EvlMJ+qx3GhdM04yTal+macamzBueYOnKpvxsHubvyP//5z/ObDP+O1G7fx+s07eXVTAoiiR/fsEGcYoWgmIzYa1gFnuAtcv075z6HrYQK4AFyLXgGObUusreb0etQa9EjqlcZMPwv4qvtgL74PjpISOFQ84JeIDhGuYSVsShqESwqVYWh2jTAdQuDYBUzj8humUPjkDmCfcMs65exG160uQUBdKlIhrO3WyXo0640gcE2SBq3MIep06NBq0a3RoUejQ6/uLnT8hSoY/658XQBuPYh8XYCRvYIEbsxgxKjeoJhBj1EDYVTUbaPBiAJ0hG2zqezjwJVVYZcIGKqxr9qCg2YbDlnswg5X23Hc6sKCzY3TLj/OeII46w7grCtvTj/mXX5sdrrRY3Oi3+3FcCgsAoccmzKrLIrCMZAgUG5e/BtARqicF2GLEzG7B7W+8MeAy/oiyHh5m2FUAMq8XkcghM3RJB7I1ONothHHM004kWtag45BxEJ9Ew729eJfXv6laC9//SaBu403b3+Yt49QdOXAHPrXFE75bVxTOINJ/CMOSjL6tFrxH8TzznrgCm6V/7GNBr1QuKxBRlqv1FfZer4eOFtJMawlJcJtir43jUq4z8ri+4WqicK7XrnTni6VqRF2kNClUuGEa2XpSgQhOniodoyKNaUCuIhGhVpJh3pZj9Z1wFHh6E55fuvW5oHTatZUbj1s/LsWoOP7nwacUD2CRdBkPUYlWRiVTaibUQGNsI3Lekyuc6vrFW6mohpzFWbsrTTjQLUVD5htOGy2C5uvtuOUzYNTdi/OOP045w5iyRPCMs0dwoo7hDPOIHa6fBhwuDHg9mIkGEZfMIJG7oQz21BjsaPe40cr1csbQtrtE7k5ulUCF7W7kXT5BXQZfwTZQBRM/hI4Wn0ghvpQFI2+IPr8IexOZ3Ek24gFApdtwok6BTrm5+brGnFocAAvv/Iq3rzzJ7xxS8nBvX7zIyj2IYpWj+xFn9GAjSYTJqlwdKNlio2ZTOK3nP/ovVQGnRZd7BjR69Bl0Cuml9Gul9Cs1wlrlPmfnS/oc2ZVo4Kn5D44izfApVLBXqKCrVQNK5sqmUdTqcBKQWUx0yGcZ2AzprIXmMAxLeLl1iQRbLBqIYlOEJbKPFRATSmooiGWzjSliOmY7NWgQZbQotcr5zdJp5zfxPlLQrdOsf9I4cTfV6NZg64AXAFKPgtudkTWY0y6a4SL5zaCVjC+x3PcFmMZNhtM2MoznKkM06Yy7KqoxO6KauyvNAvYjlTbcdTswDEqm9mJ01Y3ztjcOOfwYtnlx3mPAhphO+8OYdEZwH5XAGMODwa4rTQYxEAwhGanG2mLHalqJoW9aAlG0BQMo87rF6UvNmqyyE9LuHxIeYLC6F7XA8fotSWWQr0/hAaPD5tjtTiWbsGx2mbMZ5twPMvItQ2n6lsxX9uAQwPDePm1X+HND/+IN24pbpSwvXHzj8K9Fl2d349+o/IPNM5IymDAuMmIsTKTmNiiW+E/MA/LzFsROJa3OmRJWJdeVspc3OUhacR5rl6vEzVM5sL8pcXwlt4PT2kJPBoNXGotrKUqARdhuxc4QmdVa8SYoHKvvTZ/7TijWy1CnF8VoPHPU4wTY2FJjSjTIVzDz0ZRgx7NshLUtPFnlvPqloeN0K0/w62Hia8HtToMSbIImPikDeqkNWMgRRvRyRiXDBgTphdqJqDLQyYUTm/AuCSLdMi9wM2UVWCurPJjwB3JA3fC4sJJsxNnrE4suTxYdnmx7A5gxR3GBW8EF70RLLmCOOgOYtzhQb/DhRGfH0OhMDp9AdRaHAK4BpcPTf4QmsOELoR6fxC1vgDS+aRwyhNA2hsWwNW4/Ei7g2vQMXrtSGbRHIqizuNDXyCKg+lmzGdaMF/LqLUZJ0QgoQD3wOAofvHGa3jjzocCMOUM90clH3fzDooeXzgkgBOgGfSYNBoxUcbRwE8CxwQpc1VM/HboZWFrwMlaARyhq5O0omUpotXAryoReTmvWgWfllUAHWwq9VrFgMCxVFWxTuEIHN0td4zwfMczHSNZJo0jRiMCnPDKw8YngQvplOi0hmkatk8Z9YrCGSXxC0HgRIS6DrhCwMDnvcAVXOSIJKNgfK/wmqAN6yShbuOyAXdNUTMqGo3AFV4TNqpcQeG2m8pA4HaXVwngDlXbIBTO4sAxmxsnbR5F4axOLDo9WHJS5QI477kL3IonLIAbs7sxaHdh1OPDSDCC3kAEtVanAC5rdSLjcKPeHxAqR6VrCEZQH4igIRhFHYefvSHhWpk2YfqEKlcXiIn8HNvNu1MZNIfCaPUFsDWZwbFcaz54aBLQncw140iqDgTulbfeEMC9duMOXrt5R7jWN279G16/dQdFT54+goEyo6injhn1mMir273A0f10r1O4HoMB3QYDugyKS2Uhv0GnRr2kRlanQUrSiNISo8YA3R7THzoe8gmcRnR+sES1HjgW5UXZSgBHFSxWUiOiMmGAn4GIQY8wz3W8Gkm9QYDHaDisLUVUy7quDnVGBbhWvV4EC+3i/MZ0BlVaWrP1wDHlUTi3DUkSRnXyJ4yQFUAU8OkkjOsJFN2nSYA1JslrrpQBgwgaCJ7eIBpdCRuTvtuFlWNX+SeBm7c4lEDB5sZZuwdnrG6cs3ux5PTlgQvhgjeMCwTPF8N+dwCjDhdG3V6MeX0Y9QcxGAijzuZCqtqKlMWOGqsDWZcXTYGwgK4xQLWLoi2WQB3nGjwhUdaiwvHsxkiVlYe6QBSt0RoMcStmTRqNfj8GwhEczjWLUtexXDOEZRpxqCaHI8MTePXXb+H123cggLtxB6/f+BBv0K3e+hBFT549KvaGjBn0GCN4QtmMGDUZRafvkNEg0gZ0PzzDdUqsRWrRo9eLSJVKxwiwicM1VDdZgyzzcbIGSUklQCAQ7CIRwKl1sKuY9lDgWg8clU4U5tXKFUncimlTlSDIPF25HgG9Rgxd8zISdqS4VEy3FIuzW1RdiqiqVABXb2B1QY82vV6kQ6hsnWoNuhn4MOiRlONBATj+3fp0+UCBUagsYzivZnxSyYbyJgIEBgnCpcrivEZ1I3SK3VU1wsbcG60AnwDOVIEd5ZXYUV6B2YpK7Kmoxr5KMwoKN2+244TVgTM2J87ZCZsHiw4qHIHjOS6AC94gLnpDWPLGsNsTwEaPB5O+AMa9foxxR3MwiE6XG7l84EDosnYXcpwAc3rR6AmgPRpHZ00KDaEYaj1KVErYGKUyQs36okIBW8IJ9KXqMFRbL8pm7T4/dibTOJJtwnxdizC+3leTw9GxKbz2m9/itVu3RVpEgU5Jj7x+80MUPb14DEOV5Rg3GtaAI3QjRgNGTEYUgKPCdWk1a8B1y7IArl1mUlUncl0F4HLsAtazmE83pxbuLpBXOI9GEoV2thmtVzgGDoSPxs5eNmCyg8RSsgE+TvhXGhE0aMFprJpyI8KcDCu9T1QzQpoShFUliKpKRBNBA92pwYB2gx78+bpkGZ0arQCOsFGpRUmLoOWt/95oNA+YSHrnz26EjkFCwfi5UUm/poQF4HiGowIKVWOyN5/0JXQF4KhwBE4EDeVVCnCMUKvtOGax46TNjjM2B87aXYo7dXnEOW7J5cWKx4+LPgW6054wZt0+TLm92OwLYtIbwIQ/gPFAEANeL9qdTjRw6MbqRM7mRoPTi2ZPAD3RJAbTOZEUpmut9bIXTgkYeIajEb46fwTN4Th6klkMZxrRFa9Bqy+IiVACBzONOFLXIuyBbCN212RwZGIKr779Nl69dRuvfnArn4tT0iNMkRR9buUERs3VGGVm3UTolPMbgSNsLPUId6rVfAw4phd4fuN/aJuICHVrCpfTSwK4pKxGXK8RB/qgpBURplcnw6WTYKPb5DSWWr3mVvm60OfGmQaufLAUK3VScZ8D83Q6NWrKDOImnKBI9pYgpCZwxYixHUmvRR1zgwxmZHaHSOAvR48ko1e40zxsehkDPLvR7kn6ilybVodhrU5RMp0kVI5Kt17h1tIhefdLpaNLXYtUmQ6R9dioNwij0vEMNy0UrgI7KyoxV1klznBC4fLAHbc4cNLmVKJToW6KO72rcEFc9IVx3hvCgieEGacH29w+bPEGsckbwCZ/EJuCIYz5A+jzeNDudKHZ4UGz048Wlx/90RTG0nXoZcHe5UXOG0LWr6RD1keoAjgfXXAUnbE0Bmrq0JfIojMUx1AogdmaHA5wuU2uCYeyjZgjcJu24Fe/KwB3B69+QKW7g9c+4Os7KPqL8ycwbjWLaGvExLpfmXClbCtnHxxLPl2SFu1aDXgW4n8gn+JcxPKWUYkEmRbhkDStXi8hI2uRpls1aBDlXQ16Aqfc7EzgnBoJNi0v7F03q5BfQMj37DqlS4TFead6g9iSHuOmdI1KXLnE3cJhnQpBVTEIHstpSUmLjJ7VDp0Y8mGUWlA4RqWilJVXtE+DrJD+WAOOipZ3qYSvEDB8DDqdjBGtEjxQ4ZgiWXOxeeAKbnWT8S5wO/PudHd5JfYV0iJVVsxX2rFgda4DTkmHrIjolAGDDxd8AZz3h7HoC+Ow149dHi92+vwCuimXF1t8fmwOhjDqD4ntSx1OF9rYoGl1YiCawOb6JgzEk2h0+VDn9KOegzOBMGq9jFYVy/pDqPOFkGM6JBARm5QGUnUYTmYxGE1hMJjAlkQac5k67Ms14EBtI2ZiWRzZMoXXf/82Xr1xB6++/xFeff9DvPbBh/nnRyj6iwdPYcJhFeE+p7NGuYAw70o/DTiCxprkvcA1rQOOsw6KyulQY9AiblRcYUDmtUhctaoRKufQSWIqqwBdYTqLH3NVl5jCVxeLyS+u5ed9EByMibLZ0yQrA9iqYoRUJUjoNMjoZdTRJC0a6er1d13q/x9whdRH4cmzG1/f+xTv8fzGz+eBLOThCBxhUwIIoyjWU+E+BpzIv1VgDbgyBbgDVRYcrrbhaKUdx8w2nLQ7cM7hxpJTSYesuH3Cla546FJ9WPYGcdYbwiG3F7u8XswGQ9jhDWCzw4MtXj+2BIKYCIQw5PGix+FEu9WOoXAU25taMJZKo9XjE8A1MBr1hVDrC64Bx5WuhI/vEza2nHeEazCUqsNoTQ4j8VoMBpPYFE9jNteIPdlG7Ek3Yks0jfntW/Hrd3+fV7SP8NoHCnS/eo8Afoiiv3jkNCY9DjBKG6Y7zQPHiXvm4Khw3QwUdErxm6C1FtSOLpUKZ6QL0ykms8SlFYED3VsN7yo16RASCqdchcSbnlmecko6ARz3h9AsGkXxCgpH4Bysp0oqRIwSqHAxWYewTNXUIabXCncaKS1BWsfmARkNsoxGtpXTnRI4Bgx0/yLvptRNqW6fUDhd3oXmKwYiWMgDV3hdCBz4Mc9x4kk3q5PXkr9r6sYg4h6FmzIpKRG61AJweyqqhMIpwNkxX2XH0WobTtgKwFHhfFhx+xUTwHmx7AngnDckFG4u4MdsOCL647Y5FPe6jfAFeKbzYtjpwHQqg90tHdiUyqDLRAEAXAAAG25JREFU60ebx48mTwCNnhCyHgW2NYXzBUCF49muORBDWzCObgKXzGE0lcNoIoNh9spFU5jJNmM224K5dDMm4ykcndmG3773zhpw7IUjaIrSfYSiLzxyCpv8LgzKEka4lqusTCyu4fKaQZMBPXqdaNFp06nA9p42WYMWnTrvXmXRiNnGAjnPTRLPcUpNNSMxcNAhzdsGDTqEJC0COt7uR7eq9LcJ4GQJdpqATwdeUW5mwKDlBSO8U1UtgAsZuLxah7hRFkFIRDR86kTqJa4uEe1RrOVS2Vro9sX5TUYX675sOmDymoGBQWlBEm1I+cI8XSjhEamQ/LPgPj/2pKLlVY1uVXyuABwrDvmqQwE6UWHgGS4fpRK49Wc4Bgx7Ks3YX2UR9kC1DfNmB46b7ThpdeIsI1OXT0n2eoJYEUb4vFhy+3DOG8C8P4yDoTD2hSOY8wWxw+nFtNuLaa8f2/0h7IhEsSeTw1yuEeORBIZ4HnP70er2ocnjR707iKyXAUJgzah2nNzi2Y0lse5IDfqjaQzHMxhNZDGeyArgRsI12FbbhJ3ZFuzMNGMsVoP52V347Xvv4tX3b+HVDz4EO0b4pNG1Fn3h0llxNydzT8OmMgxwaMZUJqxfACehU6dBq06FFsImqYXxbHTXZKEo9ZxT1THxKyMry6hlTdWoR5TrvNg+pNXBy1ycjjApV1TytkAHr6DkNeIyrxrXirvtCZ4AjvMM+T1zPkmNuEkvghCWstgVUiNpUaMpRUZ0qyirKNgdwp+tUwQMSgpEVBXyHS+fpnAFFROqdY+yrf/cJ14zoMgrHiFcf4YrvKaLpa0PGtgPt7O8CnOVFuyrsok66iGzDUeZgzPbccpixzkmez1+oWYr3iCEuf0iAbzo9uKM1495fwRHghEB3d5ACDNuL7Z7vNjh82MuHMOBTB12pXIYYV+bx4vBQARd3iDaPX4RrbKDJOsJiH65el8YjaEYGsIxEZm2hOJoD7LdKYnBeFq40ol4Fptq6jEaTWM0ksLW2kZsyzRhOtOEsWgNTuzdj9+89z5+9f4N/Op9JUotpEbYPVL0hcvL2BqLoE+nx1BZuTACR/D6jCb06A3okmS06XRooTul8XzEHjPRus2gQRbKkmHiVasWZS3CljLKSBplAYhPTHOxn43dIbynXrmKnBfw8kpyGy/a5cCMuP+UaRGODbJnThkx9MlqUaRPlBlE0MBAgQsRudukVjSAapRAgf1v7OxlOiQf8DAVUgCOTwIncnA63Vphfu28lk+HFJLA6wOJT3td+L5CqqQAGVWOr3muKwBHpSso3BpwFWxJsildIgI4JxbMNpyy2nGWZzg33Seh84nneR9zb2GccQdw0hNUgAtFcSAUxt5gWAHO7cVOfwBzkRh2RhMY9wTR53CL2wkHA1F0e0Po9AXR5g+jgXk3T0BYnTekVB5CUQFcaziBjnBCRLMjNVlF3eIZbErVYzyewVgkhS3pBgHd1lQ9RsJxnDpwEG9/8EEeuJt49YObeO1GAbxbKPrC6kXsrE2jR2fAUFmFAK3fwKEZE/r0ZeiRjejS8CykR7Mko0ViopeD0MpsKtu3aYxMs6KkpUXGICNTZkC63IBkmR5hXuQm7tbi5bx6cQeqlRfwGiS42ELOoWhZK8zJe7ZMeriNBlG09xkk+PVaZRsTo1GDhHRlmViESIUjcIyIRWTKGVQBHOu9Mjp5/pR16BE9b0yDKKDRnd4L3Jqy5YEThX02Z+Z75ggpX/fJCrAFlWSSmK61ELkSsvXQFQIJAvhpwLE1aW+V9ePAWRw4bXMJl7pIl+oJCCNsK74oFn1RnPKEcNIb/gRwO6lwNK8fO+hSwzGMeQLotbtEv9xgMIpefwQ9wQg6glEBXMbtR63LpyidXwkgmsIxEZl2RZLoi9WI6HQsmcNkMieA21hTh/FoGptT9QK6zcmccNeLh4/g7RtUt5v41fu3hcoxHUKVY4qk6AvXLmK6PoMu2YjBymr0V1Whv1p59ol1+eXoqTKjtbwCdUYj6k2mNWssK0NDWRnqy8vQWF2BFms1WsXSFTtanHY0ue1ocHNm0oq4uQJRcyUiVgvCvBXPYhbPoLkKgeoquMtMwgLVleJz/LqY1YoaLmmprlbWskqlCBvVSFUZlRupmXoxyGLdBHNvjQL+fO2UwOVdap8hHyQUgoU8cOsVaw04Fum1Sj+c2DbAPsC8Ky7At/77qHDrgSuc7fhk2augbnxOGI3gOW5bWYVYHsSO310V1dhdacF+sxWHrHYcsTgwb3PihMONM04PCNwSAwZvCBf8Yaz4IljyRXDGF8KZQBinAhEcD0ZxyB/BvoCicDs8BM6HaX8Q05EYxrxB9Nid6Pd4MRKNYDASxmAkii7WVD1+ZD0+cfkILyCp8wXQEAihJRJDRzSBnmgN+ljaiqYwUVMnYCN0Arh4BlOpekylG7ApmUN/MIbl4yfw2xs38cr7NwRghIxG90or+tzV85jpbEatViXcYYqHfZamWAuVWBQvRcSgA10a71xwaksU05TCxiuL1KVwaEvh0LGpUlmf6uPKBhNbinhLoDJhZdFw1VYJqrh2iztBuIiG61Pze93KVaXgssGC8aLd8uJiMfTsZmu6QRLrIsKMestkcbEcO4vZd8f9JqxuEDiuE2MQ08mO5P8L4AgOjR0h4rmu+5fJ4UIZ7BOdwYX0Sb57pNBFwifb8wVoBM/46cDNVlrE/MJes2UdcA6ccDhxxukWVYZFdol4CB3zbxEs+yM46w/jbDCCM6GYAO6gP4wDwQh2Udk8vo8BN5pXuNFAEBuTSYwn4hiOxQVwjd4Aarl/JG+ETwAXZrI3if54WpzfBiI1IligOyVshI5utfDxxkQO/YEYzp84jd/evIVX3v9AuFO6VEXtqHo3UPT5qxewq78dztIi2EqKxNSTW1MKl4Y38m1AlboIFZr7UabZAIPqPpTrilGlV4lNk2ajBKNqA4yaDdBr7oNefR9slXpUGrWI+91wGGWUbeDV4coSaO7j5eVr5VouFNTAxAs9Su4XTwOvLeKNguUmVMlaOMpNyiquDbxDlWv1DQgYDAixfZ3pljI90iZ2F8vIGe4mewvArXepnMUouEA+6VIJ0Xql4vuEqnDG+9jn1r0vvn89jOtUU0S++QoNqzT3AscWfnZWr1c4AZyAzizcqqJwDizYFeBE4OBWzm8saRG4FX8U5wIRLIaiOBeOrwG3PxDBrC+AnV6/mM4XCheOYdwfEjYViWEqkcCmRBKjiSR62XruCyHN3jmnW6gch24agiG0hCPoiiXRlweOyd6xRHYNsAJwfArFS2SFwj10ZhFv37wtFO6V927gXiv6/PWHMDvaA6e0AQ6pGC69Ck6JO3ZVcJl0sMhqcbV3OTdOaktRIalQrlMh4nYi7HaIC9Z41ZBJUwoD7zs1V6K6TA+nuVJAxUtzeamHcq9CMRxV5TBoSmGvLEO1UYa+ZINYCk0Y5eL74bOaBZSe6ko4TEYY7ysSwYNHrwfnIYLMvclqAV263Ciu0qw3cSOnskKMZzheYFIAjt3J/zvgeK4jXAMGBTie3f4jqPj+f/Q5wkYTFZp84pyBhGjGNJZh0lgmZnw3GglcpZhpoEvdWVGN2Uoz9lRbcMBsU1yq3YXjdrpUH846fVhkZMpzHCPVQBQrwRgWQzEsReJYjNbgWDCKA/6QcKmz3jxwXh+2+oNiR3CfzYU+q1Os4N8UjaPP7UYfGzXjCbQGwwhWVIqbbnL+ADJuH9ION9oiCXREk2jxh9ERiCoulXAlFNvInFw0LVSPaZLxWC16gzE8unweb98icDfxynu38Mq7eXvvNn713m0UffaJh7Fn45BYJBis0MFrpKu8Dzb1BriNOngrylCt433yGpRrVAKwkMOGmMcF7tY1qUrWljwTKmdFOcJOO1yV5fmv3yA2jRtVysZxj9UMmU2ZdgvsFWXQF29Y29UrF29AwGaFkVdZVlTAU1aOsvuKxPwDB2/cLGXxlmlJhYC2FEmTHplyo2hHYocIu3zvBa7XoMycFmC590lVK7y3XuEK7/2fPgvAUdkKJibA2HzJLmoOlDMfZyrH1vIqbKuownSlMpe6q8qCvRYrDljtOGx14KjdJSa1Tjv9orX8rNuHRa8fS74glqlswSjOhaJYjCRwNprCfDCK/f4Advv8IHAzvgC2MTUSjeKRzVuwOrcXT+w/iMPdPZiIxXB+ehuOT4yhP85hGwv66+rRlcmK4emGcAQ7+obRFIiiLZLE/PRO7OwZQG8ogQme3RJ3bTCUxFA0jZFYLUbjtegORXH5woP419t38Mt3b+KVdwnZnY9Z0WcffxgHt44L4ALlvBacE+28CWYDPAY1/BW8n1StqJWqBM6qcuQSUVTKWlRIGqFGVL5yXSmM6g1wVpXBa60WSuWoLFMUTFMqoKPbDDrsArBkwC/glEsIpHJRG7eSOysrxJVG7soKuMsMKN9QBIeuWMwyuDl+qNeI9a6ceeX2dLrVOt50yNSMXknRsPpRUDgBHF1oXp0KZ7HCx4XnWkCw7msLn/uPvoefLwBbAI5PAqfUoo1iKTeHbWhc7sgFQVuFwinA7aysBoHbY7GsAXfE5hTAnaLCufw46/bmgfNj2R/GOX9EAHc2HMMZQkGFCwQx5/ELl7orEMRWlwc7whE8um0aXz63iNs//Ske2jWDrzx0ES985kl8+/oqplqasW9yAm/84z/h7IGDIGzP/9VX8MNvPYumcByffegxPP+Xf4W//9o3cXxqGsOxNCaTdZisqcNEIisUrScUx2AsjZFEBv2xJJ6+clUA98p7/wFwT19/EEd3TsFrUMOuvQ8eQ6nYKs57FFiC4iUeVm0xquk2VSUCvGpZJ5Y68xwmzmQans3uh1FVBJ+1XKhblaTNQ8rLO0qEGUo2wGY0iNucPZWVqJZ0H7vcgwpJxaMZS/O3QZcqwHHinpeNrAGnKUZAXSySvw1lvOlQL4CjwrWyBT6fFlkPHA/8nENdc5vr4LoXKpECKeTv8kFDAcD1z08DrgDfGnhshDAZhcr9vwHnE+q2EgiLgIHnNyrc2VAMZ8JJHAvFcDAYxpxXAW4uGMa0x4etPj/aqqpw+YFDeO7pJ3FgsA+v/90P8MzTj2N1/jBG63O4vryEl//+hzh38BD2TW3GPzzzLH7wtW+iN9eAl174Po7u3IUX//pv8Derj2MoUYvxZA4TqTqM1+TQFYyhM8CxRKZNMiJ98rlrTwjgfvHujY8pW0Hpip6+fgHzM5vg0XMNVhGsmvtgVhUJs6g4SXW/soNXV4pK9f0wlhTBUFok4CJgJvV9qNDch3K18n65rgRmkw4mbTH0qvtQpi1BpaRCmaYYcnERDCX3wai6H/KGIkjFRdBtKBJfZ1DdLz6W+P79ReDTUFyEymLlPi5lHb8KvNuB0AU0JWAfXJxNn+UGNJoMaNZzNFAWwzxiLJDNlutcqkhzrAsACEZBpQqAFQDixyIXt767JH9O4/cUvrcAX8GNFmDjc/04oVA4DiqJ/cnKbT+cvKfCKUPQHICmS83PodrdOOHy4ZQngLOeIJYYLARjOB9MYCmUwLlgHGdCcZzmGS4SF4nf3aypBgKYC0exwxfCRrcPk6kEfvyNv8bxqUnMdnXg7Zd+hKeXz+Klb34dS7O7kXV78dXPfA6PnT6HlMePoztn8V++8W20JFJ4cOEUvv7FL+HVf/wpvvbEZzFUk8N4ug7jmQaM1NahIxRDO3N6obioQvQlavGFpz+P39z5ED//ww288ofb+OUfbgn7xbu38Eue4Z5+/AJO7N6KtLMC9UE7sj4raj1mpN3VqAs4kPHaUBdwoiHkRq3XhhqvFTUBO9JBB2r8NtSGnGiIe9EY8yIbcSMXDyAddguLea1wlOkQslWgLRNHcyqCxmQIdTE/shEv6hNBZKI+1CUCaEpH0VATRnNNEK0JH5rCTjQFHGgJOlHvtsAjl8CrV4ALGLmOqyQPXSlqjRIaywyiy7eJ5zhO2YvpMiXxy1naAhgFJSu40AJghc8XwFsPHMErfF/h6+8FrvD9/7fAzVRZMFdtwz6LAwcsThy2uHDEqgw+L7h9OOUN4NynALcYTAjgTkVrsBBLYn8whL3BIPZGItgTS2BXKIZhmxOLW6bws299DZuyGUw3NePl55/D6vFj+PHXv4ZH9h9C1unBNz//RVw5s4SE1YkTc/vwd99+Fq3JNI7N7sHi0WP4yfd+gEvHz2A4VY/J2gZMZBsxzObNMAv7EXSH4hiO12IglcV//uJf4q3bd/ALnuHuAe4X791C0VPXzuPs/h3Y1FGP6YEW7Jvqx6Ftwzh7YBoHNg/jgW1j2LtxALtGunBqbgsObB3FtuEObB1sx+5NAzi5fzv2bOrDgS1DOLh9AmPdTTh5YAbnjx/AYGsWDTEvRlpz2DXRj0dOH8G2oU5s7G3Bpt4WbB3qwNULp/Hkw4uY3TSEgbYcri4eB9ve9/a0YEdTFrNdTRhKhfMXjqgQoMKVcTGOMh4Y1JYgbdAqCmfgLCrPb0pZq4ddybIuv8aBqxyUM5eYX1g3dU9YePkJn+vB4msBJsth65SxABef94L3MeAMBtFxw/vKFCvLK1wVtnLNA7cm5YHbb3XiEHeJWF2Yt3nW1I0JXqobc29UuAuhBFbCSSyFkzgbiuNkJIkT8RocDEWwNxTCvlg0D1wcI9xBMjiAzx6fx9ZMHcaTGZyf2Y3vfvbz+OL5FexobkdXJIGLh4/h8ObtYm51z9hGXF5cRmMsgRN79uPr/+lLeOLBhzHR1C6AG0/lMF5bj/5kLVrCUTSHIuLPGEnlMFCTxV9/+StC4QrAMXD4xR9uggr383dvoujxq8s4e3gW2/pbEaqS0F0bwkR7Fp2pAOI2E3aNdmNrXwvchlK0RD2Y7m9DjasK/koJW/tb0JuLwaopwlhbLXaOdsNXKSPsqEAm5IRNLsGmvlZM9DQj4TFjorsJUXsFAtUGBM0GeCt02DHWi4HmWvjNBphURUg5q7C7rwX9fgc6HdXYwS3rdUmxfp8r+N3i/i41HKoiOEqK4NVsQFxSoVanRoNWi2aNBk1qFVo0arRp1GjVqNCuUaNDdCxr0aXRCOsWTxW6NCp0a9Xo4courVp83KlWoUvN1xp05p/8er7ms2edcV6XayN6OC+hVWYj+iRlop97RsR8RH5nCafxGThMlnHLaIVIjTBS5TKbvZU2HKx24LDFLVY7LDjdOOmhwvmx6IvctWBMgMaE76lgFCeCMaFwB8OspQZF18jeSAyzgQg2e0OYCIQxlUhiurYOW9J1mErnsCXDclQOU+l6DCVr0RGOozuWQl8qi454Cq2JNHpq69GWSKM304DuVA69SQKVE18/nMqiL54Se+iocn28dTDXgOGaLL76l38tlkm/TBdKhXv31seBW726hDMn9mKyrwlhmwmjnTmcOTSD7aNdiDnLMdZVhy1DbciEHNi9eRgXFg6iNRVCJmjD8vxunDywXbjB/pYMto/3oi0Twc4tw9g/swn1cR/Gu5swNdCO+pgXR3dvRV9zGl31Ceyc7Eddwotdm4fR2ZDEgV2bMDc9jqS7GntGurC1NYOBZAAPH5zB2Z1TqLFWocZSiVqHFTmXFRlbJWptlcg5qtHssqDdZUWP045+pw39TisGXDZhvM1lyGETt7qMuBwYdjswkrdhtxUFG3HblNcuC4ZdVgy77Bh02jDI5lSHFQN2C/rtFvEcslkwZLVg2KaY+Dj/3pCtGmtmrcKwtQpDNEslRixVGLVaMG5zYrPdjm12K7Y5bNjucoitlnMeL+Z8Phzw+XA04MfxcBjHImEcTSRwLJnEPK0miflUDY6lasTrw/EEDqWS2FMTw0wyhpmaOHbVxDFTk8CWcBxT8SQ2pWuxJZXGdDKFmdocdtbmMJ2tx8ZMFv0JwpYULeSdyVq0xlNoi6XRk6pHZ5IzD2l0xbPoSuTQGasV1YeueFKUvRq8nOiPoDuRwmiuHoOZBnzz69/B67f/hJffu62o2h9u4ufrrOjy6iIefuQETp/ah3On9uHRiwt4/MoSnry6gofOz2Pp9AE8uHwUlx46hcevrAh79OJJPHz+GFYfPYMnVpdw7coSLl5YwEMXT+LyY+ewurqCa6srWH30HC5dOInVi6fxxKNLuP7IOVx5+AwuPXgK1x5bwpVHzuKxh07hsYdO48pji7hMe+gUrlw4jqsXF3D5wjFcuXgcVx86gcvLC7iychKr50/i6spJXF1WbHVpAddWFnB9ZQGPL5/Ak+tt6QQ+u3gSn1s6Jewzy6fw1MopPHW+YCfw1PkTeHJlYc2eWD4O2pPLJ/HE0oKwxxcXcP3ccfBJe+LccTyxuIAnF0+I5xPn+Lrw/jyeWJzH4+f4PIYnl47hqeXjeHrlBD67chp/cXEZX374QXzp8sP48uOP4K+evISvPr2Kb3z2cXz7C0/j+S99Ht/7qy/iB3/zZfzt1/4z/v4bX8GPvvU1/OTZb+Ifn/s2/vn5Z/Dfn38G//LdZ/Gz55/BPz//Hfzse8/iZy8+i3988Vn8+IVn8BJff/95vPTCC/jxd7+Ll178Hn70/e/hH158QdiPvv8CXnrxBfzwhWfxX5//Nv72uefxg2e/ixef+y6+x+d3XsD3n/kevved7+K733pOsW8/j+e/+Sye/+YzeP5bz+K5bz6DZ77+bTz7je/gua9/R7z3/LMv4F9+9aZI9v6cLnQdaC+/cwO0okcvn8Glq4u4dG0Rq4+vgIp36cpZXF49h9Vry7h6fVk8+frSlSVcuryIa9cvYPX6Mh67fFZ87ZVry7jy+AVcuX4el6+t4NLVZVxeXcLV1RVcucLXy7hydQWXryxhdXUZly8v4tKlc+Jj5c9cwmOXFnHp8hIuX1nE5Uun8djl03hs9TQepV05hUtXzomf6dIqv28Rl/m1l5ewemUZ1/kzXVnE6pVFXLu8hGuXl9eMP8O1q+fFz8JfBP4cd20ZV1aXxM966coiaOLPvrKU/3n5d17G5fzfgT8r/w5Xr6wIu7Z6HgW7fvUCrl+7iCcev4AnruftyQfx+FMP4cnPPIKnP/cYnv7iNXzuy0/jy1/9T/jK17+Kr37rG/jaM9/CN55/Ft/4/ot47od/hxd//N/wX3/6T/jRyy/jpV/+Av/06qv42Ztv4X/85rd4+e238cvf/x6/fOcdvPLOH/DKH/6AV957B796/x289t47eOO99/DGu+/jrfc/wK8/uIk3PriJN9+/gV9/cAu/vnELbxXs5i385tZN/ObmTfz2xg1hb9+8id/cvolf376J3928jX+9cQv/+sEtUTV4+/ZtvH37Dn5z6xbeunUbb92+ffd5+474+Ne37+DXNz/CawwW3vlAuNFPA+7/A1vINfbVekcx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Resim 11"/>
          <p:cNvPicPr>
            <a:picLocks noChangeAspect="1"/>
          </p:cNvPicPr>
          <p:nvPr/>
        </p:nvPicPr>
        <p:blipFill>
          <a:blip r:embed="rId3"/>
          <a:stretch>
            <a:fillRect/>
          </a:stretch>
        </p:blipFill>
        <p:spPr>
          <a:xfrm>
            <a:off x="4549967" y="3952629"/>
            <a:ext cx="1641513" cy="2156420"/>
          </a:xfrm>
          <a:prstGeom prst="rect">
            <a:avLst/>
          </a:prstGeom>
        </p:spPr>
      </p:pic>
    </p:spTree>
    <p:extLst>
      <p:ext uri="{BB962C8B-B14F-4D97-AF65-F5344CB8AC3E}">
        <p14:creationId xmlns:p14="http://schemas.microsoft.com/office/powerpoint/2010/main" val="1579289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19631" y="746125"/>
            <a:ext cx="10327340" cy="3877815"/>
          </a:xfrm>
        </p:spPr>
        <p:txBody>
          <a:bodyPr/>
          <a:lstStyle/>
          <a:p>
            <a:pPr algn="ctr">
              <a:buNone/>
            </a:pPr>
            <a:r>
              <a:rPr lang="tr-TR" b="1" dirty="0" smtClean="0"/>
              <a:t>BÖLÜM SEKRETERİ</a:t>
            </a:r>
          </a:p>
          <a:p>
            <a:pPr algn="ctr">
              <a:buNone/>
            </a:pPr>
            <a:endParaRPr lang="tr-TR" b="1" dirty="0" smtClean="0"/>
          </a:p>
          <a:p>
            <a:pPr algn="ctr">
              <a:buNone/>
            </a:pPr>
            <a:endParaRPr lang="tr-TR" b="1" dirty="0" smtClean="0"/>
          </a:p>
          <a:p>
            <a:pPr>
              <a:buNone/>
            </a:pPr>
            <a:endParaRPr lang="tr-TR" dirty="0"/>
          </a:p>
        </p:txBody>
      </p:sp>
      <p:sp>
        <p:nvSpPr>
          <p:cNvPr id="3" name="2 Slayt Numarası Yer Tutucusu"/>
          <p:cNvSpPr>
            <a:spLocks noGrp="1"/>
          </p:cNvSpPr>
          <p:nvPr>
            <p:ph type="sldNum" sz="quarter" idx="12"/>
          </p:nvPr>
        </p:nvSpPr>
        <p:spPr/>
        <p:txBody>
          <a:bodyPr/>
          <a:lstStyle/>
          <a:p>
            <a:fld id="{F302176B-0E47-46AC-8F43-DAB4B8A37D06}" type="slidenum">
              <a:rPr lang="tr-TR" smtClean="0"/>
              <a:pPr/>
              <a:t>91</a:t>
            </a:fld>
            <a:endParaRPr lang="tr-TR"/>
          </a:p>
        </p:txBody>
      </p:sp>
      <p:sp>
        <p:nvSpPr>
          <p:cNvPr id="5" name="4 Metin kutusu"/>
          <p:cNvSpPr txBox="1"/>
          <p:nvPr/>
        </p:nvSpPr>
        <p:spPr>
          <a:xfrm>
            <a:off x="4417344" y="2583145"/>
            <a:ext cx="6531428" cy="1477328"/>
          </a:xfrm>
          <a:prstGeom prst="rect">
            <a:avLst/>
          </a:prstGeom>
          <a:noFill/>
        </p:spPr>
        <p:txBody>
          <a:bodyPr wrap="square" rtlCol="0">
            <a:spAutoFit/>
          </a:bodyPr>
          <a:lstStyle/>
          <a:p>
            <a:r>
              <a:rPr lang="tr-TR" b="1" dirty="0" smtClean="0"/>
              <a:t>Şef  Senar GÖK </a:t>
            </a:r>
          </a:p>
          <a:p>
            <a:r>
              <a:rPr lang="tr-TR" b="1" dirty="0" smtClean="0"/>
              <a:t>0258 296 1126</a:t>
            </a:r>
          </a:p>
          <a:p>
            <a:r>
              <a:rPr lang="tr-TR" b="1" dirty="0" err="1" smtClean="0">
                <a:hlinkClick r:id="rId2"/>
              </a:rPr>
              <a:t>senargok</a:t>
            </a:r>
            <a:r>
              <a:rPr lang="tr-TR" b="1" dirty="0" smtClean="0">
                <a:hlinkClick r:id="rId2"/>
              </a:rPr>
              <a:t>@</a:t>
            </a:r>
            <a:r>
              <a:rPr lang="tr-TR" b="1" dirty="0" err="1" smtClean="0">
                <a:hlinkClick r:id="rId2"/>
              </a:rPr>
              <a:t>pau</a:t>
            </a:r>
            <a:r>
              <a:rPr lang="tr-TR" b="1" dirty="0" smtClean="0">
                <a:hlinkClick r:id="rId2"/>
              </a:rPr>
              <a:t>.edu.tr</a:t>
            </a:r>
            <a:endParaRPr lang="tr-TR" b="1" dirty="0" smtClean="0"/>
          </a:p>
          <a:p>
            <a:endParaRPr lang="tr-TR" b="1" dirty="0" smtClean="0"/>
          </a:p>
          <a:p>
            <a:r>
              <a:rPr lang="en-GB" dirty="0"/>
              <a:t>MP-K1-51 </a:t>
            </a:r>
            <a:endParaRPr lang="tr-TR" b="1" dirty="0" smtClean="0"/>
          </a:p>
        </p:txBody>
      </p:sp>
      <p:pic>
        <p:nvPicPr>
          <p:cNvPr id="13314" name="Picture 2" descr="http://cdn.pau.edu.tr/MISC/photos/23DF74DCE5DAAB67DB6C9A5A00B9A5.jpg"/>
          <p:cNvPicPr>
            <a:picLocks noChangeAspect="1" noChangeArrowheads="1"/>
          </p:cNvPicPr>
          <p:nvPr/>
        </p:nvPicPr>
        <p:blipFill>
          <a:blip r:embed="rId3" cstate="print"/>
          <a:srcRect/>
          <a:stretch>
            <a:fillRect/>
          </a:stretch>
        </p:blipFill>
        <p:spPr bwMode="auto">
          <a:xfrm>
            <a:off x="1710055" y="1991949"/>
            <a:ext cx="1905000" cy="2505076"/>
          </a:xfrm>
          <a:prstGeom prst="rect">
            <a:avLst/>
          </a:prstGeom>
          <a:noFill/>
        </p:spPr>
      </p:pic>
    </p:spTree>
    <p:extLst>
      <p:ext uri="{BB962C8B-B14F-4D97-AF65-F5344CB8AC3E}">
        <p14:creationId xmlns:p14="http://schemas.microsoft.com/office/powerpoint/2010/main" val="6773126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92</a:t>
            </a:fld>
            <a:endParaRPr lang="tr-TR"/>
          </a:p>
        </p:txBody>
      </p:sp>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0893305"/>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TM04033937[[fn=Uçak İzi]]</Template>
  <TotalTime>3904</TotalTime>
  <Words>4023</Words>
  <Application>Microsoft Office PowerPoint</Application>
  <PresentationFormat>Özel</PresentationFormat>
  <Paragraphs>736</Paragraphs>
  <Slides>92</Slides>
  <Notes>0</Notes>
  <HiddenSlides>0</HiddenSlides>
  <MMClips>0</MMClips>
  <ScaleCrop>false</ScaleCrop>
  <HeadingPairs>
    <vt:vector size="4" baseType="variant">
      <vt:variant>
        <vt:lpstr>Tema</vt:lpstr>
      </vt:variant>
      <vt:variant>
        <vt:i4>1</vt:i4>
      </vt:variant>
      <vt:variant>
        <vt:lpstr>Slayt Başlıkları</vt:lpstr>
      </vt:variant>
      <vt:variant>
        <vt:i4>92</vt:i4>
      </vt:variant>
    </vt:vector>
  </HeadingPairs>
  <TitlesOfParts>
    <vt:vector size="93" baseType="lpstr">
      <vt:lpstr>Uçak İzi</vt:lpstr>
      <vt:lpstr>PAMUKKALE ÜNİVERSİTESİ  oryantasyon programı 27 Eylül -8 Ekim 2021</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ÜNİVERSİTE YAŞANTISI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 seçimi</vt:lpstr>
      <vt:lpstr>DOKTORA YETERLİK SINAVI</vt:lpstr>
      <vt:lpstr>DOKTORA TEZ ÖNERİSİ</vt:lpstr>
      <vt:lpstr>DOKTORA TEZ ÖNERİSİ</vt:lpstr>
      <vt:lpstr>TEZ İZLEME KOMİTESİ (TİK)</vt:lpstr>
      <vt:lpstr>DOKTORA TEZ SAVUNMASI </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ENSTİTÜ 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PowerPoint Sunusu</vt:lpstr>
      <vt:lpstr>PowerPoint Sunusu</vt:lpstr>
      <vt:lpstr>PowerPoint Sunusu</vt:lpstr>
      <vt:lpstr>ENSTİTÜ İLE İLGİLİ BİLGİLER</vt:lpstr>
      <vt:lpstr>PowerPoint Sunusu</vt:lpstr>
      <vt:lpstr>ENSTİTÜ YÖNETİMİ</vt:lpstr>
      <vt:lpstr>PowerPoint Sunusu</vt:lpstr>
      <vt:lpstr>ANABİLİM DALI ve doktora programı İLE İLGİLİ BİLGİLER</vt:lpstr>
      <vt:lpstr>Yabancı diller eğitimi ANABİLİM DALI</vt:lpstr>
      <vt:lpstr>PowerPoint Sunusu</vt:lpstr>
      <vt:lpstr>PowerPoint Sunusu</vt:lpstr>
      <vt:lpstr>PowerPoint Sunusu</vt:lpstr>
      <vt:lpstr>PowerPoint Sunusu</vt:lpstr>
      <vt:lpstr>AKADEMİK PERSONEL</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usertyu</cp:lastModifiedBy>
  <cp:revision>349</cp:revision>
  <dcterms:modified xsi:type="dcterms:W3CDTF">2021-09-24T05:54:37Z</dcterms:modified>
</cp:coreProperties>
</file>