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103"/>
  </p:notesMasterIdLst>
  <p:handoutMasterIdLst>
    <p:handoutMasterId r:id="rId104"/>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432" r:id="rId55"/>
    <p:sldId id="278" r:id="rId56"/>
    <p:sldId id="411" r:id="rId57"/>
    <p:sldId id="413" r:id="rId58"/>
    <p:sldId id="388" r:id="rId59"/>
    <p:sldId id="403" r:id="rId60"/>
    <p:sldId id="412" r:id="rId61"/>
    <p:sldId id="435" r:id="rId62"/>
    <p:sldId id="283" r:id="rId63"/>
    <p:sldId id="374" r:id="rId64"/>
    <p:sldId id="386" r:id="rId65"/>
    <p:sldId id="375" r:id="rId66"/>
    <p:sldId id="385" r:id="rId67"/>
    <p:sldId id="404" r:id="rId68"/>
    <p:sldId id="423" r:id="rId69"/>
    <p:sldId id="415" r:id="rId70"/>
    <p:sldId id="421" r:id="rId71"/>
    <p:sldId id="416" r:id="rId72"/>
    <p:sldId id="424" r:id="rId73"/>
    <p:sldId id="436" r:id="rId74"/>
    <p:sldId id="425" r:id="rId75"/>
    <p:sldId id="426" r:id="rId76"/>
    <p:sldId id="431" r:id="rId77"/>
    <p:sldId id="437" r:id="rId78"/>
    <p:sldId id="438" r:id="rId79"/>
    <p:sldId id="445" r:id="rId80"/>
    <p:sldId id="347" r:id="rId81"/>
    <p:sldId id="299" r:id="rId82"/>
    <p:sldId id="441" r:id="rId83"/>
    <p:sldId id="350" r:id="rId84"/>
    <p:sldId id="433" r:id="rId85"/>
    <p:sldId id="434" r:id="rId86"/>
    <p:sldId id="300" r:id="rId87"/>
    <p:sldId id="442" r:id="rId88"/>
    <p:sldId id="267" r:id="rId89"/>
    <p:sldId id="443" r:id="rId90"/>
    <p:sldId id="268" r:id="rId91"/>
    <p:sldId id="271" r:id="rId92"/>
    <p:sldId id="301" r:id="rId93"/>
    <p:sldId id="291" r:id="rId94"/>
    <p:sldId id="293" r:id="rId95"/>
    <p:sldId id="308" r:id="rId96"/>
    <p:sldId id="295" r:id="rId97"/>
    <p:sldId id="446" r:id="rId98"/>
    <p:sldId id="439" r:id="rId99"/>
    <p:sldId id="296" r:id="rId100"/>
    <p:sldId id="428" r:id="rId101"/>
    <p:sldId id="430" r:id="rId102"/>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6465B9-DE02-4715-8EED-F4742CF2C762}" v="26" dt="2024-09-30T10:29:57.132"/>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002" autoAdjust="0"/>
  </p:normalViewPr>
  <p:slideViewPr>
    <p:cSldViewPr snapToGrid="0">
      <p:cViewPr varScale="1">
        <p:scale>
          <a:sx n="99" d="100"/>
          <a:sy n="99" d="100"/>
        </p:scale>
        <p:origin x="948"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6/11/relationships/changesInfo" Target="changesInfos/changesInfo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EK CIBIR" userId="50685412-d68b-4add-9817-015f954e4f57" providerId="ADAL" clId="{E26465B9-DE02-4715-8EED-F4742CF2C762}"/>
    <pc:docChg chg="undo custSel addSld modSld sldOrd">
      <pc:chgData name="MELEK CIBIR" userId="50685412-d68b-4add-9817-015f954e4f57" providerId="ADAL" clId="{E26465B9-DE02-4715-8EED-F4742CF2C762}" dt="2024-10-02T12:45:00.394" v="66" actId="20577"/>
      <pc:docMkLst>
        <pc:docMk/>
      </pc:docMkLst>
      <pc:sldChg chg="modSp mod">
        <pc:chgData name="MELEK CIBIR" userId="50685412-d68b-4add-9817-015f954e4f57" providerId="ADAL" clId="{E26465B9-DE02-4715-8EED-F4742CF2C762}" dt="2024-10-02T12:43:48.601" v="65" actId="1076"/>
        <pc:sldMkLst>
          <pc:docMk/>
          <pc:sldMk cId="544542643" sldId="256"/>
        </pc:sldMkLst>
        <pc:spChg chg="mod">
          <ac:chgData name="MELEK CIBIR" userId="50685412-d68b-4add-9817-015f954e4f57" providerId="ADAL" clId="{E26465B9-DE02-4715-8EED-F4742CF2C762}" dt="2024-10-02T12:43:44.766" v="63" actId="20577"/>
          <ac:spMkLst>
            <pc:docMk/>
            <pc:sldMk cId="544542643" sldId="256"/>
            <ac:spMk id="2" creationId="{00000000-0000-0000-0000-000000000000}"/>
          </ac:spMkLst>
        </pc:spChg>
        <pc:spChg chg="mod">
          <ac:chgData name="MELEK CIBIR" userId="50685412-d68b-4add-9817-015f954e4f57" providerId="ADAL" clId="{E26465B9-DE02-4715-8EED-F4742CF2C762}" dt="2024-10-02T12:43:48.601" v="65" actId="1076"/>
          <ac:spMkLst>
            <pc:docMk/>
            <pc:sldMk cId="544542643" sldId="256"/>
            <ac:spMk id="7" creationId="{00000000-0000-0000-0000-000000000000}"/>
          </ac:spMkLst>
        </pc:spChg>
      </pc:sldChg>
      <pc:sldChg chg="add">
        <pc:chgData name="MELEK CIBIR" userId="50685412-d68b-4add-9817-015f954e4f57" providerId="ADAL" clId="{E26465B9-DE02-4715-8EED-F4742CF2C762}" dt="2024-09-30T07:09:00.107" v="0"/>
        <pc:sldMkLst>
          <pc:docMk/>
          <pc:sldMk cId="1462553733" sldId="267"/>
        </pc:sldMkLst>
      </pc:sldChg>
      <pc:sldChg chg="add">
        <pc:chgData name="MELEK CIBIR" userId="50685412-d68b-4add-9817-015f954e4f57" providerId="ADAL" clId="{E26465B9-DE02-4715-8EED-F4742CF2C762}" dt="2024-09-30T07:09:00.107" v="0"/>
        <pc:sldMkLst>
          <pc:docMk/>
          <pc:sldMk cId="4037943117" sldId="268"/>
        </pc:sldMkLst>
      </pc:sldChg>
      <pc:sldChg chg="add">
        <pc:chgData name="MELEK CIBIR" userId="50685412-d68b-4add-9817-015f954e4f57" providerId="ADAL" clId="{E26465B9-DE02-4715-8EED-F4742CF2C762}" dt="2024-09-30T07:09:00.107" v="0"/>
        <pc:sldMkLst>
          <pc:docMk/>
          <pc:sldMk cId="873689483" sldId="271"/>
        </pc:sldMkLst>
      </pc:sldChg>
      <pc:sldChg chg="modSp add mod">
        <pc:chgData name="MELEK CIBIR" userId="50685412-d68b-4add-9817-015f954e4f57" providerId="ADAL" clId="{E26465B9-DE02-4715-8EED-F4742CF2C762}" dt="2024-09-30T07:16:37.006" v="2" actId="14100"/>
        <pc:sldMkLst>
          <pc:docMk/>
          <pc:sldMk cId="2559291887" sldId="291"/>
        </pc:sldMkLst>
        <pc:spChg chg="mod">
          <ac:chgData name="MELEK CIBIR" userId="50685412-d68b-4add-9817-015f954e4f57" providerId="ADAL" clId="{E26465B9-DE02-4715-8EED-F4742CF2C762}" dt="2024-09-30T07:16:37.006" v="2" actId="14100"/>
          <ac:spMkLst>
            <pc:docMk/>
            <pc:sldMk cId="2559291887" sldId="291"/>
            <ac:spMk id="9" creationId="{00000000-0000-0000-0000-000000000000}"/>
          </ac:spMkLst>
        </pc:spChg>
      </pc:sldChg>
      <pc:sldChg chg="modSp add mod">
        <pc:chgData name="MELEK CIBIR" userId="50685412-d68b-4add-9817-015f954e4f57" providerId="ADAL" clId="{E26465B9-DE02-4715-8EED-F4742CF2C762}" dt="2024-09-30T07:20:50.871" v="4" actId="13926"/>
        <pc:sldMkLst>
          <pc:docMk/>
          <pc:sldMk cId="3580060157" sldId="293"/>
        </pc:sldMkLst>
        <pc:spChg chg="mod">
          <ac:chgData name="MELEK CIBIR" userId="50685412-d68b-4add-9817-015f954e4f57" providerId="ADAL" clId="{E26465B9-DE02-4715-8EED-F4742CF2C762}" dt="2024-09-30T07:20:50.871" v="4" actId="13926"/>
          <ac:spMkLst>
            <pc:docMk/>
            <pc:sldMk cId="3580060157" sldId="293"/>
            <ac:spMk id="9" creationId="{00000000-0000-0000-0000-000000000000}"/>
          </ac:spMkLst>
        </pc:spChg>
      </pc:sldChg>
      <pc:sldChg chg="add">
        <pc:chgData name="MELEK CIBIR" userId="50685412-d68b-4add-9817-015f954e4f57" providerId="ADAL" clId="{E26465B9-DE02-4715-8EED-F4742CF2C762}" dt="2024-09-30T07:09:00.107" v="0"/>
        <pc:sldMkLst>
          <pc:docMk/>
          <pc:sldMk cId="2755864073" sldId="295"/>
        </pc:sldMkLst>
      </pc:sldChg>
      <pc:sldChg chg="addSp delSp modSp add mod">
        <pc:chgData name="MELEK CIBIR" userId="50685412-d68b-4add-9817-015f954e4f57" providerId="ADAL" clId="{E26465B9-DE02-4715-8EED-F4742CF2C762}" dt="2024-09-30T10:29:43.526" v="61" actId="1076"/>
        <pc:sldMkLst>
          <pc:docMk/>
          <pc:sldMk cId="2707195662" sldId="296"/>
        </pc:sldMkLst>
        <pc:spChg chg="del mod">
          <ac:chgData name="MELEK CIBIR" userId="50685412-d68b-4add-9817-015f954e4f57" providerId="ADAL" clId="{E26465B9-DE02-4715-8EED-F4742CF2C762}" dt="2024-09-30T10:27:31.572" v="43" actId="26606"/>
          <ac:spMkLst>
            <pc:docMk/>
            <pc:sldMk cId="2707195662" sldId="296"/>
            <ac:spMk id="2" creationId="{00000000-0000-0000-0000-000000000000}"/>
          </ac:spMkLst>
        </pc:spChg>
        <pc:spChg chg="del">
          <ac:chgData name="MELEK CIBIR" userId="50685412-d68b-4add-9817-015f954e4f57" providerId="ADAL" clId="{E26465B9-DE02-4715-8EED-F4742CF2C762}" dt="2024-09-30T10:26:07.075" v="32" actId="478"/>
          <ac:spMkLst>
            <pc:docMk/>
            <pc:sldMk cId="2707195662" sldId="296"/>
            <ac:spMk id="5" creationId="{4AFB21A8-9374-4099-976D-095955CE688B}"/>
          </ac:spMkLst>
        </pc:spChg>
        <pc:spChg chg="mod">
          <ac:chgData name="MELEK CIBIR" userId="50685412-d68b-4add-9817-015f954e4f57" providerId="ADAL" clId="{E26465B9-DE02-4715-8EED-F4742CF2C762}" dt="2024-09-30T10:27:08.742" v="39" actId="1076"/>
          <ac:spMkLst>
            <pc:docMk/>
            <pc:sldMk cId="2707195662" sldId="296"/>
            <ac:spMk id="6" creationId="{00000000-0000-0000-0000-000000000000}"/>
          </ac:spMkLst>
        </pc:spChg>
        <pc:graphicFrameChg chg="add mod">
          <ac:chgData name="MELEK CIBIR" userId="50685412-d68b-4add-9817-015f954e4f57" providerId="ADAL" clId="{E26465B9-DE02-4715-8EED-F4742CF2C762}" dt="2024-09-30T10:29:26.673" v="60"/>
          <ac:graphicFrameMkLst>
            <pc:docMk/>
            <pc:sldMk cId="2707195662" sldId="296"/>
            <ac:graphicFrameMk id="9" creationId="{8A4AE842-9A72-D216-5900-9ABFB2AFA5B9}"/>
          </ac:graphicFrameMkLst>
        </pc:graphicFrameChg>
        <pc:picChg chg="add mod">
          <ac:chgData name="MELEK CIBIR" userId="50685412-d68b-4add-9817-015f954e4f57" providerId="ADAL" clId="{E26465B9-DE02-4715-8EED-F4742CF2C762}" dt="2024-09-30T10:29:43.526" v="61" actId="1076"/>
          <ac:picMkLst>
            <pc:docMk/>
            <pc:sldMk cId="2707195662" sldId="296"/>
            <ac:picMk id="7" creationId="{9B3D4243-43D4-F2B8-79E5-44B1812C8DB2}"/>
          </ac:picMkLst>
        </pc:picChg>
        <pc:picChg chg="del">
          <ac:chgData name="MELEK CIBIR" userId="50685412-d68b-4add-9817-015f954e4f57" providerId="ADAL" clId="{E26465B9-DE02-4715-8EED-F4742CF2C762}" dt="2024-09-30T10:26:07.722" v="33" actId="478"/>
          <ac:picMkLst>
            <pc:docMk/>
            <pc:sldMk cId="2707195662" sldId="296"/>
            <ac:picMk id="18" creationId="{578F503E-2139-4A82-B96E-D661A4A88AF3}"/>
          </ac:picMkLst>
        </pc:picChg>
      </pc:sldChg>
      <pc:sldChg chg="add">
        <pc:chgData name="MELEK CIBIR" userId="50685412-d68b-4add-9817-015f954e4f57" providerId="ADAL" clId="{E26465B9-DE02-4715-8EED-F4742CF2C762}" dt="2024-09-30T07:09:00.107" v="0"/>
        <pc:sldMkLst>
          <pc:docMk/>
          <pc:sldMk cId="3179238977" sldId="299"/>
        </pc:sldMkLst>
      </pc:sldChg>
      <pc:sldChg chg="add">
        <pc:chgData name="MELEK CIBIR" userId="50685412-d68b-4add-9817-015f954e4f57" providerId="ADAL" clId="{E26465B9-DE02-4715-8EED-F4742CF2C762}" dt="2024-09-30T07:09:00.107" v="0"/>
        <pc:sldMkLst>
          <pc:docMk/>
          <pc:sldMk cId="2187033413" sldId="300"/>
        </pc:sldMkLst>
      </pc:sldChg>
      <pc:sldChg chg="add">
        <pc:chgData name="MELEK CIBIR" userId="50685412-d68b-4add-9817-015f954e4f57" providerId="ADAL" clId="{E26465B9-DE02-4715-8EED-F4742CF2C762}" dt="2024-09-30T07:09:00.107" v="0"/>
        <pc:sldMkLst>
          <pc:docMk/>
          <pc:sldMk cId="2065784722" sldId="301"/>
        </pc:sldMkLst>
      </pc:sldChg>
      <pc:sldChg chg="add">
        <pc:chgData name="MELEK CIBIR" userId="50685412-d68b-4add-9817-015f954e4f57" providerId="ADAL" clId="{E26465B9-DE02-4715-8EED-F4742CF2C762}" dt="2024-09-30T07:09:00.107" v="0"/>
        <pc:sldMkLst>
          <pc:docMk/>
          <pc:sldMk cId="3482628242" sldId="308"/>
        </pc:sldMkLst>
      </pc:sldChg>
      <pc:sldChg chg="add">
        <pc:chgData name="MELEK CIBIR" userId="50685412-d68b-4add-9817-015f954e4f57" providerId="ADAL" clId="{E26465B9-DE02-4715-8EED-F4742CF2C762}" dt="2024-09-30T07:09:00.107" v="0"/>
        <pc:sldMkLst>
          <pc:docMk/>
          <pc:sldMk cId="2361170140" sldId="347"/>
        </pc:sldMkLst>
      </pc:sldChg>
      <pc:sldChg chg="add">
        <pc:chgData name="MELEK CIBIR" userId="50685412-d68b-4add-9817-015f954e4f57" providerId="ADAL" clId="{E26465B9-DE02-4715-8EED-F4742CF2C762}" dt="2024-09-30T07:09:00.107" v="0"/>
        <pc:sldMkLst>
          <pc:docMk/>
          <pc:sldMk cId="856686192" sldId="350"/>
        </pc:sldMkLst>
      </pc:sldChg>
      <pc:sldChg chg="modSp mod">
        <pc:chgData name="MELEK CIBIR" userId="50685412-d68b-4add-9817-015f954e4f57" providerId="ADAL" clId="{E26465B9-DE02-4715-8EED-F4742CF2C762}" dt="2024-09-30T07:09:00.639" v="1" actId="27636"/>
        <pc:sldMkLst>
          <pc:docMk/>
          <pc:sldMk cId="1148731932" sldId="426"/>
        </pc:sldMkLst>
        <pc:spChg chg="mod">
          <ac:chgData name="MELEK CIBIR" userId="50685412-d68b-4add-9817-015f954e4f57" providerId="ADAL" clId="{E26465B9-DE02-4715-8EED-F4742CF2C762}" dt="2024-09-30T07:09:00.639" v="1" actId="27636"/>
          <ac:spMkLst>
            <pc:docMk/>
            <pc:sldMk cId="1148731932" sldId="426"/>
            <ac:spMk id="4" creationId="{48DA286B-7AF5-46C7-8C80-0032C1DB2BB7}"/>
          </ac:spMkLst>
        </pc:spChg>
      </pc:sldChg>
      <pc:sldChg chg="modSp add mod">
        <pc:chgData name="MELEK CIBIR" userId="50685412-d68b-4add-9817-015f954e4f57" providerId="ADAL" clId="{E26465B9-DE02-4715-8EED-F4742CF2C762}" dt="2024-10-02T12:45:00.394" v="66" actId="20577"/>
        <pc:sldMkLst>
          <pc:docMk/>
          <pc:sldMk cId="4285585084" sldId="428"/>
        </pc:sldMkLst>
        <pc:spChg chg="mod">
          <ac:chgData name="MELEK CIBIR" userId="50685412-d68b-4add-9817-015f954e4f57" providerId="ADAL" clId="{E26465B9-DE02-4715-8EED-F4742CF2C762}" dt="2024-10-02T12:45:00.394" v="66" actId="20577"/>
          <ac:spMkLst>
            <pc:docMk/>
            <pc:sldMk cId="4285585084" sldId="428"/>
            <ac:spMk id="3" creationId="{EDFAE4F7-723D-444E-A17F-24956ABB54C8}"/>
          </ac:spMkLst>
        </pc:spChg>
      </pc:sldChg>
      <pc:sldChg chg="add">
        <pc:chgData name="MELEK CIBIR" userId="50685412-d68b-4add-9817-015f954e4f57" providerId="ADAL" clId="{E26465B9-DE02-4715-8EED-F4742CF2C762}" dt="2024-09-30T07:09:00.107" v="0"/>
        <pc:sldMkLst>
          <pc:docMk/>
          <pc:sldMk cId="3168528" sldId="433"/>
        </pc:sldMkLst>
      </pc:sldChg>
      <pc:sldChg chg="add">
        <pc:chgData name="MELEK CIBIR" userId="50685412-d68b-4add-9817-015f954e4f57" providerId="ADAL" clId="{E26465B9-DE02-4715-8EED-F4742CF2C762}" dt="2024-09-30T07:09:00.107" v="0"/>
        <pc:sldMkLst>
          <pc:docMk/>
          <pc:sldMk cId="3964099716" sldId="434"/>
        </pc:sldMkLst>
      </pc:sldChg>
      <pc:sldChg chg="add ord">
        <pc:chgData name="MELEK CIBIR" userId="50685412-d68b-4add-9817-015f954e4f57" providerId="ADAL" clId="{E26465B9-DE02-4715-8EED-F4742CF2C762}" dt="2024-09-30T10:19:47.935" v="8"/>
        <pc:sldMkLst>
          <pc:docMk/>
          <pc:sldMk cId="1527055707" sldId="437"/>
        </pc:sldMkLst>
      </pc:sldChg>
      <pc:sldChg chg="add">
        <pc:chgData name="MELEK CIBIR" userId="50685412-d68b-4add-9817-015f954e4f57" providerId="ADAL" clId="{E26465B9-DE02-4715-8EED-F4742CF2C762}" dt="2024-09-30T07:09:00.107" v="0"/>
        <pc:sldMkLst>
          <pc:docMk/>
          <pc:sldMk cId="212575352" sldId="438"/>
        </pc:sldMkLst>
      </pc:sldChg>
      <pc:sldChg chg="addSp delSp modSp add mod setBg">
        <pc:chgData name="MELEK CIBIR" userId="50685412-d68b-4add-9817-015f954e4f57" providerId="ADAL" clId="{E26465B9-DE02-4715-8EED-F4742CF2C762}" dt="2024-09-30T10:25:23.643" v="30" actId="27614"/>
        <pc:sldMkLst>
          <pc:docMk/>
          <pc:sldMk cId="3450833061" sldId="439"/>
        </pc:sldMkLst>
        <pc:spChg chg="mod">
          <ac:chgData name="MELEK CIBIR" userId="50685412-d68b-4add-9817-015f954e4f57" providerId="ADAL" clId="{E26465B9-DE02-4715-8EED-F4742CF2C762}" dt="2024-09-30T10:25:04.245" v="29" actId="26606"/>
          <ac:spMkLst>
            <pc:docMk/>
            <pc:sldMk cId="3450833061" sldId="439"/>
            <ac:spMk id="2" creationId="{00000000-0000-0000-0000-000000000000}"/>
          </ac:spMkLst>
        </pc:spChg>
        <pc:spChg chg="del">
          <ac:chgData name="MELEK CIBIR" userId="50685412-d68b-4add-9817-015f954e4f57" providerId="ADAL" clId="{E26465B9-DE02-4715-8EED-F4742CF2C762}" dt="2024-09-30T10:24:57.622" v="24" actId="478"/>
          <ac:spMkLst>
            <pc:docMk/>
            <pc:sldMk cId="3450833061" sldId="439"/>
            <ac:spMk id="3" creationId="{B65B060C-A21F-4D16-8770-065D9E5B3F3C}"/>
          </ac:spMkLst>
        </pc:spChg>
        <pc:spChg chg="add del">
          <ac:chgData name="MELEK CIBIR" userId="50685412-d68b-4add-9817-015f954e4f57" providerId="ADAL" clId="{E26465B9-DE02-4715-8EED-F4742CF2C762}" dt="2024-09-30T10:25:04.241" v="28" actId="26606"/>
          <ac:spMkLst>
            <pc:docMk/>
            <pc:sldMk cId="3450833061" sldId="439"/>
            <ac:spMk id="11" creationId="{7B40B49E-0AAE-4F83-8B0A-EB7C41036CB8}"/>
          </ac:spMkLst>
        </pc:spChg>
        <pc:spChg chg="add del">
          <ac:chgData name="MELEK CIBIR" userId="50685412-d68b-4add-9817-015f954e4f57" providerId="ADAL" clId="{E26465B9-DE02-4715-8EED-F4742CF2C762}" dt="2024-09-30T10:25:04.241" v="28" actId="26606"/>
          <ac:spMkLst>
            <pc:docMk/>
            <pc:sldMk cId="3450833061" sldId="439"/>
            <ac:spMk id="13" creationId="{52009DA8-640E-4004-AA63-72884752D81B}"/>
          </ac:spMkLst>
        </pc:spChg>
        <pc:spChg chg="add">
          <ac:chgData name="MELEK CIBIR" userId="50685412-d68b-4add-9817-015f954e4f57" providerId="ADAL" clId="{E26465B9-DE02-4715-8EED-F4742CF2C762}" dt="2024-09-30T10:25:04.245" v="29" actId="26606"/>
          <ac:spMkLst>
            <pc:docMk/>
            <pc:sldMk cId="3450833061" sldId="439"/>
            <ac:spMk id="15" creationId="{2770B5F4-AED0-4A3A-859D-B6239ED38A3B}"/>
          </ac:spMkLst>
        </pc:spChg>
        <pc:picChg chg="del">
          <ac:chgData name="MELEK CIBIR" userId="50685412-d68b-4add-9817-015f954e4f57" providerId="ADAL" clId="{E26465B9-DE02-4715-8EED-F4742CF2C762}" dt="2024-09-30T10:24:58.600" v="25" actId="478"/>
          <ac:picMkLst>
            <pc:docMk/>
            <pc:sldMk cId="3450833061" sldId="439"/>
            <ac:picMk id="5" creationId="{0701BD92-3B30-4F3D-A401-D51CB7262846}"/>
          </ac:picMkLst>
        </pc:picChg>
        <pc:picChg chg="add mod">
          <ac:chgData name="MELEK CIBIR" userId="50685412-d68b-4add-9817-015f954e4f57" providerId="ADAL" clId="{E26465B9-DE02-4715-8EED-F4742CF2C762}" dt="2024-09-30T10:25:23.643" v="30" actId="27614"/>
          <ac:picMkLst>
            <pc:docMk/>
            <pc:sldMk cId="3450833061" sldId="439"/>
            <ac:picMk id="6" creationId="{4AE28988-9703-00D1-AF0F-FAA7160D68F3}"/>
          </ac:picMkLst>
        </pc:picChg>
      </pc:sldChg>
      <pc:sldChg chg="add">
        <pc:chgData name="MELEK CIBIR" userId="50685412-d68b-4add-9817-015f954e4f57" providerId="ADAL" clId="{E26465B9-DE02-4715-8EED-F4742CF2C762}" dt="2024-09-30T07:09:00.107" v="0"/>
        <pc:sldMkLst>
          <pc:docMk/>
          <pc:sldMk cId="4030367173" sldId="441"/>
        </pc:sldMkLst>
      </pc:sldChg>
      <pc:sldChg chg="add">
        <pc:chgData name="MELEK CIBIR" userId="50685412-d68b-4add-9817-015f954e4f57" providerId="ADAL" clId="{E26465B9-DE02-4715-8EED-F4742CF2C762}" dt="2024-09-30T07:09:00.107" v="0"/>
        <pc:sldMkLst>
          <pc:docMk/>
          <pc:sldMk cId="2592519490" sldId="442"/>
        </pc:sldMkLst>
      </pc:sldChg>
      <pc:sldChg chg="add">
        <pc:chgData name="MELEK CIBIR" userId="50685412-d68b-4add-9817-015f954e4f57" providerId="ADAL" clId="{E26465B9-DE02-4715-8EED-F4742CF2C762}" dt="2024-09-30T07:09:00.107" v="0"/>
        <pc:sldMkLst>
          <pc:docMk/>
          <pc:sldMk cId="1604719471" sldId="443"/>
        </pc:sldMkLst>
      </pc:sldChg>
      <pc:sldChg chg="add">
        <pc:chgData name="MELEK CIBIR" userId="50685412-d68b-4add-9817-015f954e4f57" providerId="ADAL" clId="{E26465B9-DE02-4715-8EED-F4742CF2C762}" dt="2024-09-30T07:09:00.107" v="0"/>
        <pc:sldMkLst>
          <pc:docMk/>
          <pc:sldMk cId="3161297334" sldId="445"/>
        </pc:sldMkLst>
      </pc:sldChg>
      <pc:sldChg chg="modSp add mod">
        <pc:chgData name="MELEK CIBIR" userId="50685412-d68b-4add-9817-015f954e4f57" providerId="ADAL" clId="{E26465B9-DE02-4715-8EED-F4742CF2C762}" dt="2024-09-30T10:20:40.189" v="23" actId="20577"/>
        <pc:sldMkLst>
          <pc:docMk/>
          <pc:sldMk cId="2603205324" sldId="446"/>
        </pc:sldMkLst>
        <pc:spChg chg="mod">
          <ac:chgData name="MELEK CIBIR" userId="50685412-d68b-4add-9817-015f954e4f57" providerId="ADAL" clId="{E26465B9-DE02-4715-8EED-F4742CF2C762}" dt="2024-09-30T10:20:40.189" v="23" actId="20577"/>
          <ac:spMkLst>
            <pc:docMk/>
            <pc:sldMk cId="2603205324" sldId="446"/>
            <ac:spMk id="11" creationId="{69F122C1-F707-4DD1-B7DD-BE591AF8AA7E}"/>
          </ac:spMkLst>
        </pc:sp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svg"/><Relationship Id="rId7" Type="http://schemas.openxmlformats.org/officeDocument/2006/relationships/image" Target="../media/image146.svg"/><Relationship Id="rId2" Type="http://schemas.openxmlformats.org/officeDocument/2006/relationships/image" Target="../media/image141.png"/><Relationship Id="rId1" Type="http://schemas.openxmlformats.org/officeDocument/2006/relationships/hyperlink" Target="http://www.pau.edu.tr/isletme/tr" TargetMode="External"/><Relationship Id="rId6" Type="http://schemas.openxmlformats.org/officeDocument/2006/relationships/image" Target="../media/image145.png"/><Relationship Id="rId11" Type="http://schemas.openxmlformats.org/officeDocument/2006/relationships/image" Target="../media/image150.svg"/><Relationship Id="rId5" Type="http://schemas.openxmlformats.org/officeDocument/2006/relationships/image" Target="../media/image144.sv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3.png"/><Relationship Id="rId7" Type="http://schemas.openxmlformats.org/officeDocument/2006/relationships/hyperlink" Target="http://www.pau.edu.tr/isletme/tr" TargetMode="External"/><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46.svg"/><Relationship Id="rId11" Type="http://schemas.openxmlformats.org/officeDocument/2006/relationships/image" Target="../media/image150.svg"/><Relationship Id="rId5" Type="http://schemas.openxmlformats.org/officeDocument/2006/relationships/image" Target="../media/image145.png"/><Relationship Id="rId10" Type="http://schemas.openxmlformats.org/officeDocument/2006/relationships/image" Target="../media/image149.png"/><Relationship Id="rId4" Type="http://schemas.openxmlformats.org/officeDocument/2006/relationships/image" Target="../media/image144.svg"/><Relationship Id="rId9" Type="http://schemas.openxmlformats.org/officeDocument/2006/relationships/image" Target="../media/image148.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Turan KARADENİZ</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Recep Şahin ARSLAN</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Lst>
  <dgm:cxnLst>
    <dgm:cxn modelId="{E063F709-AECC-4CC4-A8B9-6DA5209E9054}" type="presOf" srcId="{F35B3B63-A517-43E2-B8F4-D4F24259DAD0}" destId="{4B10727F-1291-4BCB-9E65-61C5D28F851F}" srcOrd="0" destOrd="0" presId="urn:microsoft.com/office/officeart/2005/8/layout/hierarchy1"/>
    <dgm:cxn modelId="{2DDA6B1E-31BC-416A-8232-268498B35941}" type="presOf" srcId="{B8000792-2B1B-4AB5-8A13-3AF23A929897}" destId="{D9753188-1936-4EE5-8CEA-93FE745C7FE8}"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61817055-9031-4958-AA49-8CB7408AE70A}"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E5679BCF-EDB7-4E7A-97C3-7FF0C395B05B}" type="presOf" srcId="{987259EA-9F13-4A73-A7BD-F7855D780085}" destId="{B7709C76-3FD9-417D-B1B8-51B9EB1CB2C6}" srcOrd="0" destOrd="0" presId="urn:microsoft.com/office/officeart/2005/8/layout/hierarchy1"/>
    <dgm:cxn modelId="{424B38D6-B3C2-4B42-BC23-6ECDD9EB4467}"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VEKİLİ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Bilal BOZOĞLU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5F0835-DBE4-428B-8ECA-1CD924283D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963B6A0-880E-4F57-B6D7-E7F2CF12A803}">
      <dgm:prSet/>
      <dgm:spPr/>
      <dgm:t>
        <a:bodyPr/>
        <a:lstStyle/>
        <a:p>
          <a:pPr>
            <a:lnSpc>
              <a:spcPct val="100000"/>
            </a:lnSpc>
          </a:pPr>
          <a:r>
            <a:rPr lang="tr-TR" dirty="0"/>
            <a:t>İşletme Bölüm Başkanlığı A Blok 1. katta yer almaktadır.</a:t>
          </a:r>
          <a:endParaRPr lang="en-US" dirty="0"/>
        </a:p>
      </dgm:t>
    </dgm:pt>
    <dgm:pt modelId="{4A26E2C3-5931-49BC-971F-C1352B41684C}" type="parTrans" cxnId="{F89DF6C1-60FC-4790-99BD-D5CFADD6A031}">
      <dgm:prSet/>
      <dgm:spPr/>
      <dgm:t>
        <a:bodyPr/>
        <a:lstStyle/>
        <a:p>
          <a:endParaRPr lang="en-US"/>
        </a:p>
      </dgm:t>
    </dgm:pt>
    <dgm:pt modelId="{4FA728C7-0370-4A0E-9DFF-DCBC10015EC5}" type="sibTrans" cxnId="{F89DF6C1-60FC-4790-99BD-D5CFADD6A031}">
      <dgm:prSet/>
      <dgm:spPr/>
      <dgm:t>
        <a:bodyPr/>
        <a:lstStyle/>
        <a:p>
          <a:endParaRPr lang="en-US"/>
        </a:p>
      </dgm:t>
    </dgm:pt>
    <dgm:pt modelId="{3040009D-1182-4634-B8AB-EB8CCB820797}">
      <dgm:prSet/>
      <dgm:spPr/>
      <dgm:t>
        <a:bodyPr/>
        <a:lstStyle/>
        <a:p>
          <a:pPr>
            <a:lnSpc>
              <a:spcPct val="100000"/>
            </a:lnSpc>
          </a:pPr>
          <a:r>
            <a:rPr lang="tr-TR" dirty="0"/>
            <a:t>Bölümümüzde </a:t>
          </a:r>
          <a:r>
            <a:rPr lang="tr-TR" b="1" dirty="0"/>
            <a:t>Türkçe</a:t>
          </a:r>
          <a:r>
            <a:rPr lang="tr-TR" dirty="0"/>
            <a:t> ve </a:t>
          </a:r>
          <a:r>
            <a:rPr lang="tr-TR" b="1" dirty="0"/>
            <a:t>İngilizce</a:t>
          </a:r>
          <a:r>
            <a:rPr lang="tr-TR" dirty="0"/>
            <a:t> dillerinde eğitim veren iki ayrı program bulunmaktadır.</a:t>
          </a:r>
          <a:endParaRPr lang="en-US" dirty="0"/>
        </a:p>
      </dgm:t>
    </dgm:pt>
    <dgm:pt modelId="{8DC32387-58A0-466C-9763-F4C33337E286}" type="parTrans" cxnId="{563A9EF0-5558-4089-AD41-A84E2E9B3E62}">
      <dgm:prSet/>
      <dgm:spPr/>
      <dgm:t>
        <a:bodyPr/>
        <a:lstStyle/>
        <a:p>
          <a:endParaRPr lang="en-US"/>
        </a:p>
      </dgm:t>
    </dgm:pt>
    <dgm:pt modelId="{E4954D49-E3BF-42D1-A456-C686AB95F1BC}" type="sibTrans" cxnId="{563A9EF0-5558-4089-AD41-A84E2E9B3E62}">
      <dgm:prSet/>
      <dgm:spPr/>
      <dgm:t>
        <a:bodyPr/>
        <a:lstStyle/>
        <a:p>
          <a:endParaRPr lang="en-US"/>
        </a:p>
      </dgm:t>
    </dgm:pt>
    <dgm:pt modelId="{879B0C8A-FC68-48C6-8126-BB17C9BD0F23}">
      <dgm:prSet/>
      <dgm:spPr/>
      <dgm:t>
        <a:bodyPr/>
        <a:lstStyle/>
        <a:p>
          <a:pPr>
            <a:lnSpc>
              <a:spcPct val="100000"/>
            </a:lnSpc>
          </a:pPr>
          <a:r>
            <a:rPr lang="tr-TR"/>
            <a:t>Bölüm web sitesine </a:t>
          </a:r>
          <a:r>
            <a:rPr lang="tr-TR">
              <a:hlinkClick xmlns:r="http://schemas.openxmlformats.org/officeDocument/2006/relationships" r:id="rId1"/>
            </a:rPr>
            <a:t>http://www.pau.edu.tr/isletme/tr</a:t>
          </a:r>
          <a:r>
            <a:rPr lang="tr-TR"/>
            <a:t> adresinden ulaşılmaktadır.</a:t>
          </a:r>
          <a:endParaRPr lang="en-US"/>
        </a:p>
      </dgm:t>
    </dgm:pt>
    <dgm:pt modelId="{1950CEF2-6E12-4336-849D-8B385F5FC389}" type="parTrans" cxnId="{59803FDE-A076-4E35-A367-F12C6355090C}">
      <dgm:prSet/>
      <dgm:spPr/>
      <dgm:t>
        <a:bodyPr/>
        <a:lstStyle/>
        <a:p>
          <a:endParaRPr lang="en-US"/>
        </a:p>
      </dgm:t>
    </dgm:pt>
    <dgm:pt modelId="{51218938-923B-4ED1-859D-F1884E0402CE}" type="sibTrans" cxnId="{59803FDE-A076-4E35-A367-F12C6355090C}">
      <dgm:prSet/>
      <dgm:spPr/>
      <dgm:t>
        <a:bodyPr/>
        <a:lstStyle/>
        <a:p>
          <a:endParaRPr lang="en-US"/>
        </a:p>
      </dgm:t>
    </dgm:pt>
    <dgm:pt modelId="{DCAACE84-1929-4ED4-AEB2-627B550EA824}">
      <dgm:prSet custT="1"/>
      <dgm:spPr/>
      <dgm:t>
        <a:bodyPr/>
        <a:lstStyle/>
        <a:p>
          <a:pPr>
            <a:lnSpc>
              <a:spcPct val="100000"/>
            </a:lnSpc>
          </a:pPr>
          <a:r>
            <a:rPr lang="tr-TR" sz="1300" dirty="0"/>
            <a:t>Eğitiminiz süresince yapacağınız resmi yazışmalar için ilk olarak bölüm başkanlığına başvurmanız gerekmektedir.</a:t>
          </a:r>
          <a:endParaRPr lang="en-US" sz="1300" dirty="0"/>
        </a:p>
      </dgm:t>
    </dgm:pt>
    <dgm:pt modelId="{DB0789EB-E7EA-4CB1-8F3C-0C121AAFE10C}" type="parTrans" cxnId="{FF0189CA-61E4-4D49-BEA2-66AF0BEF669C}">
      <dgm:prSet/>
      <dgm:spPr/>
      <dgm:t>
        <a:bodyPr/>
        <a:lstStyle/>
        <a:p>
          <a:endParaRPr lang="en-US"/>
        </a:p>
      </dgm:t>
    </dgm:pt>
    <dgm:pt modelId="{FC40C820-84AE-4BAD-83E1-2119F9A03A7D}" type="sibTrans" cxnId="{FF0189CA-61E4-4D49-BEA2-66AF0BEF669C}">
      <dgm:prSet/>
      <dgm:spPr/>
      <dgm:t>
        <a:bodyPr/>
        <a:lstStyle/>
        <a:p>
          <a:endParaRPr lang="en-US"/>
        </a:p>
      </dgm:t>
    </dgm:pt>
    <dgm:pt modelId="{CACD1D62-CF70-43F1-B606-E2FA33F7D68C}">
      <dgm:prSet/>
      <dgm:spPr/>
      <dgm:t>
        <a:bodyPr/>
        <a:lstStyle/>
        <a:p>
          <a:pPr>
            <a:lnSpc>
              <a:spcPct val="100000"/>
            </a:lnSpc>
          </a:pPr>
          <a:r>
            <a:rPr lang="tr-TR"/>
            <a:t>İşletme Bölüm Sekreteri ilgili belgelerinizi teslim alarak sizi yönlendirecektir.</a:t>
          </a:r>
          <a:endParaRPr lang="en-US"/>
        </a:p>
      </dgm:t>
    </dgm:pt>
    <dgm:pt modelId="{8B3B1024-EA2C-4031-AD38-CEF9ED0BF848}" type="parTrans" cxnId="{84B8917F-5B1D-44ED-827F-247C86F4E037}">
      <dgm:prSet/>
      <dgm:spPr/>
      <dgm:t>
        <a:bodyPr/>
        <a:lstStyle/>
        <a:p>
          <a:endParaRPr lang="en-US"/>
        </a:p>
      </dgm:t>
    </dgm:pt>
    <dgm:pt modelId="{6E7B3734-1114-43CB-92C8-E02EE5457BE3}" type="sibTrans" cxnId="{84B8917F-5B1D-44ED-827F-247C86F4E037}">
      <dgm:prSet/>
      <dgm:spPr/>
      <dgm:t>
        <a:bodyPr/>
        <a:lstStyle/>
        <a:p>
          <a:endParaRPr lang="en-US"/>
        </a:p>
      </dgm:t>
    </dgm:pt>
    <dgm:pt modelId="{30C49122-9757-4966-BDF0-DF11D3E5E88B}" type="pres">
      <dgm:prSet presAssocID="{C55F0835-DBE4-428B-8ECA-1CD924283D92}" presName="root" presStyleCnt="0">
        <dgm:presLayoutVars>
          <dgm:dir/>
          <dgm:resizeHandles val="exact"/>
        </dgm:presLayoutVars>
      </dgm:prSet>
      <dgm:spPr/>
    </dgm:pt>
    <dgm:pt modelId="{11B95598-09F1-4978-B757-523FA59F935A}" type="pres">
      <dgm:prSet presAssocID="{1963B6A0-880E-4F57-B6D7-E7F2CF12A803}" presName="compNode" presStyleCnt="0"/>
      <dgm:spPr/>
    </dgm:pt>
    <dgm:pt modelId="{2F34A796-5C71-4E6E-9673-DDB2739A1838}" type="pres">
      <dgm:prSet presAssocID="{1963B6A0-880E-4F57-B6D7-E7F2CF12A803}" presName="bgRect" presStyleLbl="bgShp" presStyleIdx="0" presStyleCnt="5"/>
      <dgm:spPr/>
    </dgm:pt>
    <dgm:pt modelId="{0F2588A4-1F76-4F31-A487-7F344CE532F3}" type="pres">
      <dgm:prSet presAssocID="{1963B6A0-880E-4F57-B6D7-E7F2CF12A803}"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Kullanıcı"/>
        </a:ext>
      </dgm:extLst>
    </dgm:pt>
    <dgm:pt modelId="{FEBB07A6-D8AA-423B-82A9-0F5F91744B43}" type="pres">
      <dgm:prSet presAssocID="{1963B6A0-880E-4F57-B6D7-E7F2CF12A803}" presName="spaceRect" presStyleCnt="0"/>
      <dgm:spPr/>
    </dgm:pt>
    <dgm:pt modelId="{2FFECB65-F3B0-4224-AB7B-CD928787D1B1}" type="pres">
      <dgm:prSet presAssocID="{1963B6A0-880E-4F57-B6D7-E7F2CF12A803}" presName="parTx" presStyleLbl="revTx" presStyleIdx="0" presStyleCnt="5">
        <dgm:presLayoutVars>
          <dgm:chMax val="0"/>
          <dgm:chPref val="0"/>
        </dgm:presLayoutVars>
      </dgm:prSet>
      <dgm:spPr/>
    </dgm:pt>
    <dgm:pt modelId="{D6AF2DB6-BF3D-4D8E-B2D3-6A747E7D5740}" type="pres">
      <dgm:prSet presAssocID="{4FA728C7-0370-4A0E-9DFF-DCBC10015EC5}" presName="sibTrans" presStyleCnt="0"/>
      <dgm:spPr/>
    </dgm:pt>
    <dgm:pt modelId="{9FBC5814-5585-4D03-B059-559B91384DFB}" type="pres">
      <dgm:prSet presAssocID="{3040009D-1182-4634-B8AB-EB8CCB820797}" presName="compNode" presStyleCnt="0"/>
      <dgm:spPr/>
    </dgm:pt>
    <dgm:pt modelId="{F82C5C2A-BC15-4BE5-8936-F538D3EA400C}" type="pres">
      <dgm:prSet presAssocID="{3040009D-1182-4634-B8AB-EB8CCB820797}" presName="bgRect" presStyleLbl="bgShp" presStyleIdx="1" presStyleCnt="5"/>
      <dgm:spPr/>
    </dgm:pt>
    <dgm:pt modelId="{8F574017-2D83-48BB-BCAC-0AF4738154D6}" type="pres">
      <dgm:prSet presAssocID="{3040009D-1182-4634-B8AB-EB8CCB820797}"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Kitaplar"/>
        </a:ext>
      </dgm:extLst>
    </dgm:pt>
    <dgm:pt modelId="{DE273046-4075-497C-B784-F453040727B5}" type="pres">
      <dgm:prSet presAssocID="{3040009D-1182-4634-B8AB-EB8CCB820797}" presName="spaceRect" presStyleCnt="0"/>
      <dgm:spPr/>
    </dgm:pt>
    <dgm:pt modelId="{4A1967A5-E3E6-4499-B3A9-3BA844C570CD}" type="pres">
      <dgm:prSet presAssocID="{3040009D-1182-4634-B8AB-EB8CCB820797}" presName="parTx" presStyleLbl="revTx" presStyleIdx="1" presStyleCnt="5">
        <dgm:presLayoutVars>
          <dgm:chMax val="0"/>
          <dgm:chPref val="0"/>
        </dgm:presLayoutVars>
      </dgm:prSet>
      <dgm:spPr/>
    </dgm:pt>
    <dgm:pt modelId="{8E645098-0548-440A-B15D-56272D89CB26}" type="pres">
      <dgm:prSet presAssocID="{E4954D49-E3BF-42D1-A456-C686AB95F1BC}" presName="sibTrans" presStyleCnt="0"/>
      <dgm:spPr/>
    </dgm:pt>
    <dgm:pt modelId="{1375BDE1-F805-4B4B-9406-4C895C7528E4}" type="pres">
      <dgm:prSet presAssocID="{879B0C8A-FC68-48C6-8126-BB17C9BD0F23}" presName="compNode" presStyleCnt="0"/>
      <dgm:spPr/>
    </dgm:pt>
    <dgm:pt modelId="{5C5C4D41-D808-496A-A72B-C3942E6F5122}" type="pres">
      <dgm:prSet presAssocID="{879B0C8A-FC68-48C6-8126-BB17C9BD0F23}" presName="bgRect" presStyleLbl="bgShp" presStyleIdx="2" presStyleCnt="5"/>
      <dgm:spPr/>
    </dgm:pt>
    <dgm:pt modelId="{481F2770-5F2A-4F54-999D-FF70A5767AAD}" type="pres">
      <dgm:prSet presAssocID="{879B0C8A-FC68-48C6-8126-BB17C9BD0F23}"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Satellite dish"/>
        </a:ext>
      </dgm:extLst>
    </dgm:pt>
    <dgm:pt modelId="{52A4DDC8-E555-4A9D-BC40-D49F726A614F}" type="pres">
      <dgm:prSet presAssocID="{879B0C8A-FC68-48C6-8126-BB17C9BD0F23}" presName="spaceRect" presStyleCnt="0"/>
      <dgm:spPr/>
    </dgm:pt>
    <dgm:pt modelId="{B4B63D0B-969B-4434-95C9-F8D1465D94B8}" type="pres">
      <dgm:prSet presAssocID="{879B0C8A-FC68-48C6-8126-BB17C9BD0F23}" presName="parTx" presStyleLbl="revTx" presStyleIdx="2" presStyleCnt="5">
        <dgm:presLayoutVars>
          <dgm:chMax val="0"/>
          <dgm:chPref val="0"/>
        </dgm:presLayoutVars>
      </dgm:prSet>
      <dgm:spPr/>
    </dgm:pt>
    <dgm:pt modelId="{ECA93F2A-09B5-482E-A5A1-B774D20B10EE}" type="pres">
      <dgm:prSet presAssocID="{51218938-923B-4ED1-859D-F1884E0402CE}" presName="sibTrans" presStyleCnt="0"/>
      <dgm:spPr/>
    </dgm:pt>
    <dgm:pt modelId="{92FB5552-E6A0-4B59-AA50-D05B993D5A81}" type="pres">
      <dgm:prSet presAssocID="{DCAACE84-1929-4ED4-AEB2-627B550EA824}" presName="compNode" presStyleCnt="0"/>
      <dgm:spPr/>
    </dgm:pt>
    <dgm:pt modelId="{01763DA4-CD88-4276-A155-A03E972E2B1F}" type="pres">
      <dgm:prSet presAssocID="{DCAACE84-1929-4ED4-AEB2-627B550EA824}" presName="bgRect" presStyleLbl="bgShp" presStyleIdx="3" presStyleCnt="5" custScaleY="103997"/>
      <dgm:spPr/>
    </dgm:pt>
    <dgm:pt modelId="{0039EACF-A4EE-4338-AE26-9AFED9FAF4C5}" type="pres">
      <dgm:prSet presAssocID="{DCAACE84-1929-4ED4-AEB2-627B550EA824}"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Presentation with Checklist"/>
        </a:ext>
      </dgm:extLst>
    </dgm:pt>
    <dgm:pt modelId="{E71F0133-1771-455D-8E96-E629B977BF7F}" type="pres">
      <dgm:prSet presAssocID="{DCAACE84-1929-4ED4-AEB2-627B550EA824}" presName="spaceRect" presStyleCnt="0"/>
      <dgm:spPr/>
    </dgm:pt>
    <dgm:pt modelId="{3219AE3D-7F38-478E-88E0-729D716039EB}" type="pres">
      <dgm:prSet presAssocID="{DCAACE84-1929-4ED4-AEB2-627B550EA824}" presName="parTx" presStyleLbl="revTx" presStyleIdx="3" presStyleCnt="5" custScaleX="110420" custLinFactNeighborX="6946" custLinFactNeighborY="-4210">
        <dgm:presLayoutVars>
          <dgm:chMax val="0"/>
          <dgm:chPref val="0"/>
        </dgm:presLayoutVars>
      </dgm:prSet>
      <dgm:spPr/>
    </dgm:pt>
    <dgm:pt modelId="{E1766CFE-68BF-48B9-820C-4F41DE3AC069}" type="pres">
      <dgm:prSet presAssocID="{FC40C820-84AE-4BAD-83E1-2119F9A03A7D}" presName="sibTrans" presStyleCnt="0"/>
      <dgm:spPr/>
    </dgm:pt>
    <dgm:pt modelId="{F2930B8C-6B5A-4945-B26F-24E3BA39A1F0}" type="pres">
      <dgm:prSet presAssocID="{CACD1D62-CF70-43F1-B606-E2FA33F7D68C}" presName="compNode" presStyleCnt="0"/>
      <dgm:spPr/>
    </dgm:pt>
    <dgm:pt modelId="{682E7746-5D67-433C-9B80-DF27B3F4ECAC}" type="pres">
      <dgm:prSet presAssocID="{CACD1D62-CF70-43F1-B606-E2FA33F7D68C}" presName="bgRect" presStyleLbl="bgShp" presStyleIdx="4" presStyleCnt="5"/>
      <dgm:spPr/>
    </dgm:pt>
    <dgm:pt modelId="{F115FB03-DD6A-41E2-B456-51A0F1DCC8DF}" type="pres">
      <dgm:prSet presAssocID="{CACD1D62-CF70-43F1-B606-E2FA33F7D68C}"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Onay işareti"/>
        </a:ext>
      </dgm:extLst>
    </dgm:pt>
    <dgm:pt modelId="{0A6E4BDB-126E-4363-BB9F-6C6E150E9478}" type="pres">
      <dgm:prSet presAssocID="{CACD1D62-CF70-43F1-B606-E2FA33F7D68C}" presName="spaceRect" presStyleCnt="0"/>
      <dgm:spPr/>
    </dgm:pt>
    <dgm:pt modelId="{B0B4B119-0F84-4B52-8350-46598DE1EFBF}" type="pres">
      <dgm:prSet presAssocID="{CACD1D62-CF70-43F1-B606-E2FA33F7D68C}" presName="parTx" presStyleLbl="revTx" presStyleIdx="4" presStyleCnt="5">
        <dgm:presLayoutVars>
          <dgm:chMax val="0"/>
          <dgm:chPref val="0"/>
        </dgm:presLayoutVars>
      </dgm:prSet>
      <dgm:spPr/>
    </dgm:pt>
  </dgm:ptLst>
  <dgm:cxnLst>
    <dgm:cxn modelId="{6743920E-3CDB-4FF4-A448-E6B3D21A3FD8}" type="presOf" srcId="{1963B6A0-880E-4F57-B6D7-E7F2CF12A803}" destId="{2FFECB65-F3B0-4224-AB7B-CD928787D1B1}" srcOrd="0" destOrd="0" presId="urn:microsoft.com/office/officeart/2018/2/layout/IconVerticalSolidList"/>
    <dgm:cxn modelId="{FCB3C72E-0F59-45FB-ACA5-1D1AAE9B74E6}" type="presOf" srcId="{CACD1D62-CF70-43F1-B606-E2FA33F7D68C}" destId="{B0B4B119-0F84-4B52-8350-46598DE1EFBF}" srcOrd="0" destOrd="0" presId="urn:microsoft.com/office/officeart/2018/2/layout/IconVerticalSolidList"/>
    <dgm:cxn modelId="{EE31F83B-8BA5-4711-AFAF-7C3A5B9A2DA0}" type="presOf" srcId="{DCAACE84-1929-4ED4-AEB2-627B550EA824}" destId="{3219AE3D-7F38-478E-88E0-729D716039EB}" srcOrd="0" destOrd="0" presId="urn:microsoft.com/office/officeart/2018/2/layout/IconVerticalSolidList"/>
    <dgm:cxn modelId="{26FFF03E-705B-4A97-8D2C-854A1ECF947E}" type="presOf" srcId="{C55F0835-DBE4-428B-8ECA-1CD924283D92}" destId="{30C49122-9757-4966-BDF0-DF11D3E5E88B}" srcOrd="0" destOrd="0" presId="urn:microsoft.com/office/officeart/2018/2/layout/IconVerticalSolidList"/>
    <dgm:cxn modelId="{D835BB41-F4D2-4AF0-ADCE-47D0144E03A1}" type="presOf" srcId="{879B0C8A-FC68-48C6-8126-BB17C9BD0F23}" destId="{B4B63D0B-969B-4434-95C9-F8D1465D94B8}" srcOrd="0" destOrd="0" presId="urn:microsoft.com/office/officeart/2018/2/layout/IconVerticalSolidList"/>
    <dgm:cxn modelId="{84B8917F-5B1D-44ED-827F-247C86F4E037}" srcId="{C55F0835-DBE4-428B-8ECA-1CD924283D92}" destId="{CACD1D62-CF70-43F1-B606-E2FA33F7D68C}" srcOrd="4" destOrd="0" parTransId="{8B3B1024-EA2C-4031-AD38-CEF9ED0BF848}" sibTransId="{6E7B3734-1114-43CB-92C8-E02EE5457BE3}"/>
    <dgm:cxn modelId="{69D983B9-F1BC-4A80-848C-1CF7E6188166}" type="presOf" srcId="{3040009D-1182-4634-B8AB-EB8CCB820797}" destId="{4A1967A5-E3E6-4499-B3A9-3BA844C570CD}" srcOrd="0" destOrd="0" presId="urn:microsoft.com/office/officeart/2018/2/layout/IconVerticalSolidList"/>
    <dgm:cxn modelId="{F89DF6C1-60FC-4790-99BD-D5CFADD6A031}" srcId="{C55F0835-DBE4-428B-8ECA-1CD924283D92}" destId="{1963B6A0-880E-4F57-B6D7-E7F2CF12A803}" srcOrd="0" destOrd="0" parTransId="{4A26E2C3-5931-49BC-971F-C1352B41684C}" sibTransId="{4FA728C7-0370-4A0E-9DFF-DCBC10015EC5}"/>
    <dgm:cxn modelId="{FF0189CA-61E4-4D49-BEA2-66AF0BEF669C}" srcId="{C55F0835-DBE4-428B-8ECA-1CD924283D92}" destId="{DCAACE84-1929-4ED4-AEB2-627B550EA824}" srcOrd="3" destOrd="0" parTransId="{DB0789EB-E7EA-4CB1-8F3C-0C121AAFE10C}" sibTransId="{FC40C820-84AE-4BAD-83E1-2119F9A03A7D}"/>
    <dgm:cxn modelId="{59803FDE-A076-4E35-A367-F12C6355090C}" srcId="{C55F0835-DBE4-428B-8ECA-1CD924283D92}" destId="{879B0C8A-FC68-48C6-8126-BB17C9BD0F23}" srcOrd="2" destOrd="0" parTransId="{1950CEF2-6E12-4336-849D-8B385F5FC389}" sibTransId="{51218938-923B-4ED1-859D-F1884E0402CE}"/>
    <dgm:cxn modelId="{563A9EF0-5558-4089-AD41-A84E2E9B3E62}" srcId="{C55F0835-DBE4-428B-8ECA-1CD924283D92}" destId="{3040009D-1182-4634-B8AB-EB8CCB820797}" srcOrd="1" destOrd="0" parTransId="{8DC32387-58A0-466C-9763-F4C33337E286}" sibTransId="{E4954D49-E3BF-42D1-A456-C686AB95F1BC}"/>
    <dgm:cxn modelId="{8B4EA1C4-FCA5-44E5-B40C-2F780A172C37}" type="presParOf" srcId="{30C49122-9757-4966-BDF0-DF11D3E5E88B}" destId="{11B95598-09F1-4978-B757-523FA59F935A}" srcOrd="0" destOrd="0" presId="urn:microsoft.com/office/officeart/2018/2/layout/IconVerticalSolidList"/>
    <dgm:cxn modelId="{FA07574E-7B98-4B9C-B542-1FC5EC9099C3}" type="presParOf" srcId="{11B95598-09F1-4978-B757-523FA59F935A}" destId="{2F34A796-5C71-4E6E-9673-DDB2739A1838}" srcOrd="0" destOrd="0" presId="urn:microsoft.com/office/officeart/2018/2/layout/IconVerticalSolidList"/>
    <dgm:cxn modelId="{96EED1A1-610E-4A2E-9D31-BBD0A20EC3B9}" type="presParOf" srcId="{11B95598-09F1-4978-B757-523FA59F935A}" destId="{0F2588A4-1F76-4F31-A487-7F344CE532F3}" srcOrd="1" destOrd="0" presId="urn:microsoft.com/office/officeart/2018/2/layout/IconVerticalSolidList"/>
    <dgm:cxn modelId="{C403DC7C-AEC3-422C-B513-912ACA29BACA}" type="presParOf" srcId="{11B95598-09F1-4978-B757-523FA59F935A}" destId="{FEBB07A6-D8AA-423B-82A9-0F5F91744B43}" srcOrd="2" destOrd="0" presId="urn:microsoft.com/office/officeart/2018/2/layout/IconVerticalSolidList"/>
    <dgm:cxn modelId="{2A153921-EFDA-444E-BDAF-1E8781B2C20E}" type="presParOf" srcId="{11B95598-09F1-4978-B757-523FA59F935A}" destId="{2FFECB65-F3B0-4224-AB7B-CD928787D1B1}" srcOrd="3" destOrd="0" presId="urn:microsoft.com/office/officeart/2018/2/layout/IconVerticalSolidList"/>
    <dgm:cxn modelId="{0DEDDBD2-947B-4FD2-A6A8-D187E63998AA}" type="presParOf" srcId="{30C49122-9757-4966-BDF0-DF11D3E5E88B}" destId="{D6AF2DB6-BF3D-4D8E-B2D3-6A747E7D5740}" srcOrd="1" destOrd="0" presId="urn:microsoft.com/office/officeart/2018/2/layout/IconVerticalSolidList"/>
    <dgm:cxn modelId="{F1A97C06-39E3-4A86-942B-5BC174F22EBF}" type="presParOf" srcId="{30C49122-9757-4966-BDF0-DF11D3E5E88B}" destId="{9FBC5814-5585-4D03-B059-559B91384DFB}" srcOrd="2" destOrd="0" presId="urn:microsoft.com/office/officeart/2018/2/layout/IconVerticalSolidList"/>
    <dgm:cxn modelId="{9B27F98A-4023-46FB-BDE8-88EC4EBD01F3}" type="presParOf" srcId="{9FBC5814-5585-4D03-B059-559B91384DFB}" destId="{F82C5C2A-BC15-4BE5-8936-F538D3EA400C}" srcOrd="0" destOrd="0" presId="urn:microsoft.com/office/officeart/2018/2/layout/IconVerticalSolidList"/>
    <dgm:cxn modelId="{B8542E86-41E5-4D07-8A5D-CA10EB3DC93D}" type="presParOf" srcId="{9FBC5814-5585-4D03-B059-559B91384DFB}" destId="{8F574017-2D83-48BB-BCAC-0AF4738154D6}" srcOrd="1" destOrd="0" presId="urn:microsoft.com/office/officeart/2018/2/layout/IconVerticalSolidList"/>
    <dgm:cxn modelId="{D4DBA440-03C2-490E-A572-E1B56069DF3C}" type="presParOf" srcId="{9FBC5814-5585-4D03-B059-559B91384DFB}" destId="{DE273046-4075-497C-B784-F453040727B5}" srcOrd="2" destOrd="0" presId="urn:microsoft.com/office/officeart/2018/2/layout/IconVerticalSolidList"/>
    <dgm:cxn modelId="{FC9A1411-EAAB-4978-B0B7-AF60AAB03395}" type="presParOf" srcId="{9FBC5814-5585-4D03-B059-559B91384DFB}" destId="{4A1967A5-E3E6-4499-B3A9-3BA844C570CD}" srcOrd="3" destOrd="0" presId="urn:microsoft.com/office/officeart/2018/2/layout/IconVerticalSolidList"/>
    <dgm:cxn modelId="{9D3194D8-586A-4499-9638-C5532019CF5F}" type="presParOf" srcId="{30C49122-9757-4966-BDF0-DF11D3E5E88B}" destId="{8E645098-0548-440A-B15D-56272D89CB26}" srcOrd="3" destOrd="0" presId="urn:microsoft.com/office/officeart/2018/2/layout/IconVerticalSolidList"/>
    <dgm:cxn modelId="{2BCAAF50-AABF-4F25-BDEB-89EEA6B5D852}" type="presParOf" srcId="{30C49122-9757-4966-BDF0-DF11D3E5E88B}" destId="{1375BDE1-F805-4B4B-9406-4C895C7528E4}" srcOrd="4" destOrd="0" presId="urn:microsoft.com/office/officeart/2018/2/layout/IconVerticalSolidList"/>
    <dgm:cxn modelId="{F6C434DC-6172-4A48-8CBB-DDBF8176CD7E}" type="presParOf" srcId="{1375BDE1-F805-4B4B-9406-4C895C7528E4}" destId="{5C5C4D41-D808-496A-A72B-C3942E6F5122}" srcOrd="0" destOrd="0" presId="urn:microsoft.com/office/officeart/2018/2/layout/IconVerticalSolidList"/>
    <dgm:cxn modelId="{5F8322DB-ECB3-4951-B92C-203E379EDDDB}" type="presParOf" srcId="{1375BDE1-F805-4B4B-9406-4C895C7528E4}" destId="{481F2770-5F2A-4F54-999D-FF70A5767AAD}" srcOrd="1" destOrd="0" presId="urn:microsoft.com/office/officeart/2018/2/layout/IconVerticalSolidList"/>
    <dgm:cxn modelId="{6C7880D6-69FC-4339-B81F-86DDA0CF483B}" type="presParOf" srcId="{1375BDE1-F805-4B4B-9406-4C895C7528E4}" destId="{52A4DDC8-E555-4A9D-BC40-D49F726A614F}" srcOrd="2" destOrd="0" presId="urn:microsoft.com/office/officeart/2018/2/layout/IconVerticalSolidList"/>
    <dgm:cxn modelId="{BF210B5E-B10F-4158-97EE-7DDBA5AFB5FD}" type="presParOf" srcId="{1375BDE1-F805-4B4B-9406-4C895C7528E4}" destId="{B4B63D0B-969B-4434-95C9-F8D1465D94B8}" srcOrd="3" destOrd="0" presId="urn:microsoft.com/office/officeart/2018/2/layout/IconVerticalSolidList"/>
    <dgm:cxn modelId="{5A2A3CEF-05AB-4D12-BF25-0493991F6D76}" type="presParOf" srcId="{30C49122-9757-4966-BDF0-DF11D3E5E88B}" destId="{ECA93F2A-09B5-482E-A5A1-B774D20B10EE}" srcOrd="5" destOrd="0" presId="urn:microsoft.com/office/officeart/2018/2/layout/IconVerticalSolidList"/>
    <dgm:cxn modelId="{5AA40CAD-4A28-4977-A7EE-077EC6C3FCC2}" type="presParOf" srcId="{30C49122-9757-4966-BDF0-DF11D3E5E88B}" destId="{92FB5552-E6A0-4B59-AA50-D05B993D5A81}" srcOrd="6" destOrd="0" presId="urn:microsoft.com/office/officeart/2018/2/layout/IconVerticalSolidList"/>
    <dgm:cxn modelId="{20B82A48-68AB-4491-B995-947E9528331C}" type="presParOf" srcId="{92FB5552-E6A0-4B59-AA50-D05B993D5A81}" destId="{01763DA4-CD88-4276-A155-A03E972E2B1F}" srcOrd="0" destOrd="0" presId="urn:microsoft.com/office/officeart/2018/2/layout/IconVerticalSolidList"/>
    <dgm:cxn modelId="{8A343BC9-BE81-4489-B38C-2014D829FF55}" type="presParOf" srcId="{92FB5552-E6A0-4B59-AA50-D05B993D5A81}" destId="{0039EACF-A4EE-4338-AE26-9AFED9FAF4C5}" srcOrd="1" destOrd="0" presId="urn:microsoft.com/office/officeart/2018/2/layout/IconVerticalSolidList"/>
    <dgm:cxn modelId="{752635EF-7D3F-448B-8B8D-C76E71F3198B}" type="presParOf" srcId="{92FB5552-E6A0-4B59-AA50-D05B993D5A81}" destId="{E71F0133-1771-455D-8E96-E629B977BF7F}" srcOrd="2" destOrd="0" presId="urn:microsoft.com/office/officeart/2018/2/layout/IconVerticalSolidList"/>
    <dgm:cxn modelId="{77141289-24DB-4CE7-AF51-6F5E759E854E}" type="presParOf" srcId="{92FB5552-E6A0-4B59-AA50-D05B993D5A81}" destId="{3219AE3D-7F38-478E-88E0-729D716039EB}" srcOrd="3" destOrd="0" presId="urn:microsoft.com/office/officeart/2018/2/layout/IconVerticalSolidList"/>
    <dgm:cxn modelId="{DFDA8588-574A-4A41-BAF8-BCDC87FFFE22}" type="presParOf" srcId="{30C49122-9757-4966-BDF0-DF11D3E5E88B}" destId="{E1766CFE-68BF-48B9-820C-4F41DE3AC069}" srcOrd="7" destOrd="0" presId="urn:microsoft.com/office/officeart/2018/2/layout/IconVerticalSolidList"/>
    <dgm:cxn modelId="{E01D9343-CD67-4BEE-A443-1A7319DF111F}" type="presParOf" srcId="{30C49122-9757-4966-BDF0-DF11D3E5E88B}" destId="{F2930B8C-6B5A-4945-B26F-24E3BA39A1F0}" srcOrd="8" destOrd="0" presId="urn:microsoft.com/office/officeart/2018/2/layout/IconVerticalSolidList"/>
    <dgm:cxn modelId="{9FFCB472-38CE-4096-91ED-80BA40E122B2}" type="presParOf" srcId="{F2930B8C-6B5A-4945-B26F-24E3BA39A1F0}" destId="{682E7746-5D67-433C-9B80-DF27B3F4ECAC}" srcOrd="0" destOrd="0" presId="urn:microsoft.com/office/officeart/2018/2/layout/IconVerticalSolidList"/>
    <dgm:cxn modelId="{2CDC18FF-3369-4A35-9CF9-29534C975CB9}" type="presParOf" srcId="{F2930B8C-6B5A-4945-B26F-24E3BA39A1F0}" destId="{F115FB03-DD6A-41E2-B456-51A0F1DCC8DF}" srcOrd="1" destOrd="0" presId="urn:microsoft.com/office/officeart/2018/2/layout/IconVerticalSolidList"/>
    <dgm:cxn modelId="{09F03B47-840C-4627-B334-8DEC5BE7C079}" type="presParOf" srcId="{F2930B8C-6B5A-4945-B26F-24E3BA39A1F0}" destId="{0A6E4BDB-126E-4363-BB9F-6C6E150E9478}" srcOrd="2" destOrd="0" presId="urn:microsoft.com/office/officeart/2018/2/layout/IconVerticalSolidList"/>
    <dgm:cxn modelId="{F3CAC0A4-4664-46FD-B7BE-971011B8E714}" type="presParOf" srcId="{F2930B8C-6B5A-4945-B26F-24E3BA39A1F0}" destId="{B0B4B119-0F84-4B52-8350-46598DE1EFB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Turan KARADENİZ</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Recep Şahin ARSLAN</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 VEKİLİ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Bilal BOZOĞLU </a:t>
          </a:r>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4A796-5C71-4E6E-9673-DDB2739A1838}">
      <dsp:nvSpPr>
        <dsp:cNvPr id="0" name=""/>
        <dsp:cNvSpPr/>
      </dsp:nvSpPr>
      <dsp:spPr>
        <a:xfrm>
          <a:off x="0" y="8121"/>
          <a:ext cx="4579220" cy="7286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2588A4-1F76-4F31-A487-7F344CE532F3}">
      <dsp:nvSpPr>
        <dsp:cNvPr id="0" name=""/>
        <dsp:cNvSpPr/>
      </dsp:nvSpPr>
      <dsp:spPr>
        <a:xfrm>
          <a:off x="229220" y="164054"/>
          <a:ext cx="417172" cy="4167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FECB65-F3B0-4224-AB7B-CD928787D1B1}">
      <dsp:nvSpPr>
        <dsp:cNvPr id="0" name=""/>
        <dsp:cNvSpPr/>
      </dsp:nvSpPr>
      <dsp:spPr>
        <a:xfrm>
          <a:off x="875613" y="8121"/>
          <a:ext cx="3296517" cy="805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86" tIns="85286" rIns="85286" bIns="85286" numCol="1" spcCol="1270" anchor="ctr" anchorCtr="0">
          <a:noAutofit/>
        </a:bodyPr>
        <a:lstStyle/>
        <a:p>
          <a:pPr marL="0" lvl="0" indent="0" algn="l" defTabSz="622300">
            <a:lnSpc>
              <a:spcPct val="100000"/>
            </a:lnSpc>
            <a:spcBef>
              <a:spcPct val="0"/>
            </a:spcBef>
            <a:spcAft>
              <a:spcPct val="35000"/>
            </a:spcAft>
            <a:buNone/>
          </a:pPr>
          <a:r>
            <a:rPr lang="tr-TR" sz="1400" kern="1200" dirty="0"/>
            <a:t>İşletme Bölüm Başkanlığı A Blok 1. katta yer almaktadır.</a:t>
          </a:r>
          <a:endParaRPr lang="en-US" sz="1400" kern="1200" dirty="0"/>
        </a:p>
      </dsp:txBody>
      <dsp:txXfrm>
        <a:off x="875613" y="8121"/>
        <a:ext cx="3296517" cy="805853"/>
      </dsp:txXfrm>
    </dsp:sp>
    <dsp:sp modelId="{F82C5C2A-BC15-4BE5-8936-F538D3EA400C}">
      <dsp:nvSpPr>
        <dsp:cNvPr id="0" name=""/>
        <dsp:cNvSpPr/>
      </dsp:nvSpPr>
      <dsp:spPr>
        <a:xfrm>
          <a:off x="0" y="1009333"/>
          <a:ext cx="4579220" cy="7286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574017-2D83-48BB-BCAC-0AF4738154D6}">
      <dsp:nvSpPr>
        <dsp:cNvPr id="0" name=""/>
        <dsp:cNvSpPr/>
      </dsp:nvSpPr>
      <dsp:spPr>
        <a:xfrm>
          <a:off x="229220" y="1165266"/>
          <a:ext cx="417172" cy="4167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1967A5-E3E6-4499-B3A9-3BA844C570CD}">
      <dsp:nvSpPr>
        <dsp:cNvPr id="0" name=""/>
        <dsp:cNvSpPr/>
      </dsp:nvSpPr>
      <dsp:spPr>
        <a:xfrm>
          <a:off x="875613" y="1009333"/>
          <a:ext cx="3296517" cy="805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86" tIns="85286" rIns="85286" bIns="85286" numCol="1" spcCol="1270" anchor="ctr" anchorCtr="0">
          <a:noAutofit/>
        </a:bodyPr>
        <a:lstStyle/>
        <a:p>
          <a:pPr marL="0" lvl="0" indent="0" algn="l" defTabSz="622300">
            <a:lnSpc>
              <a:spcPct val="100000"/>
            </a:lnSpc>
            <a:spcBef>
              <a:spcPct val="0"/>
            </a:spcBef>
            <a:spcAft>
              <a:spcPct val="35000"/>
            </a:spcAft>
            <a:buNone/>
          </a:pPr>
          <a:r>
            <a:rPr lang="tr-TR" sz="1400" kern="1200" dirty="0"/>
            <a:t>Bölümümüzde </a:t>
          </a:r>
          <a:r>
            <a:rPr lang="tr-TR" sz="1400" b="1" kern="1200" dirty="0"/>
            <a:t>Türkçe</a:t>
          </a:r>
          <a:r>
            <a:rPr lang="tr-TR" sz="1400" kern="1200" dirty="0"/>
            <a:t> ve </a:t>
          </a:r>
          <a:r>
            <a:rPr lang="tr-TR" sz="1400" b="1" kern="1200" dirty="0"/>
            <a:t>İngilizce</a:t>
          </a:r>
          <a:r>
            <a:rPr lang="tr-TR" sz="1400" kern="1200" dirty="0"/>
            <a:t> dillerinde eğitim veren iki ayrı program bulunmaktadır.</a:t>
          </a:r>
          <a:endParaRPr lang="en-US" sz="1400" kern="1200" dirty="0"/>
        </a:p>
      </dsp:txBody>
      <dsp:txXfrm>
        <a:off x="875613" y="1009333"/>
        <a:ext cx="3296517" cy="805853"/>
      </dsp:txXfrm>
    </dsp:sp>
    <dsp:sp modelId="{5C5C4D41-D808-496A-A72B-C3942E6F5122}">
      <dsp:nvSpPr>
        <dsp:cNvPr id="0" name=""/>
        <dsp:cNvSpPr/>
      </dsp:nvSpPr>
      <dsp:spPr>
        <a:xfrm>
          <a:off x="0" y="2010546"/>
          <a:ext cx="4579220" cy="7286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1F2770-5F2A-4F54-999D-FF70A5767AAD}">
      <dsp:nvSpPr>
        <dsp:cNvPr id="0" name=""/>
        <dsp:cNvSpPr/>
      </dsp:nvSpPr>
      <dsp:spPr>
        <a:xfrm>
          <a:off x="229220" y="2166479"/>
          <a:ext cx="417172" cy="4167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B63D0B-969B-4434-95C9-F8D1465D94B8}">
      <dsp:nvSpPr>
        <dsp:cNvPr id="0" name=""/>
        <dsp:cNvSpPr/>
      </dsp:nvSpPr>
      <dsp:spPr>
        <a:xfrm>
          <a:off x="875613" y="2010546"/>
          <a:ext cx="3296517" cy="805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86" tIns="85286" rIns="85286" bIns="85286" numCol="1" spcCol="1270" anchor="ctr" anchorCtr="0">
          <a:noAutofit/>
        </a:bodyPr>
        <a:lstStyle/>
        <a:p>
          <a:pPr marL="0" lvl="0" indent="0" algn="l" defTabSz="622300">
            <a:lnSpc>
              <a:spcPct val="100000"/>
            </a:lnSpc>
            <a:spcBef>
              <a:spcPct val="0"/>
            </a:spcBef>
            <a:spcAft>
              <a:spcPct val="35000"/>
            </a:spcAft>
            <a:buNone/>
          </a:pPr>
          <a:r>
            <a:rPr lang="tr-TR" sz="1400" kern="1200"/>
            <a:t>Bölüm web sitesine </a:t>
          </a:r>
          <a:r>
            <a:rPr lang="tr-TR" sz="1400" kern="1200">
              <a:hlinkClick xmlns:r="http://schemas.openxmlformats.org/officeDocument/2006/relationships" r:id="rId7"/>
            </a:rPr>
            <a:t>http://www.pau.edu.tr/isletme/tr</a:t>
          </a:r>
          <a:r>
            <a:rPr lang="tr-TR" sz="1400" kern="1200"/>
            <a:t> adresinden ulaşılmaktadır.</a:t>
          </a:r>
          <a:endParaRPr lang="en-US" sz="1400" kern="1200"/>
        </a:p>
      </dsp:txBody>
      <dsp:txXfrm>
        <a:off x="875613" y="2010546"/>
        <a:ext cx="3296517" cy="805853"/>
      </dsp:txXfrm>
    </dsp:sp>
    <dsp:sp modelId="{01763DA4-CD88-4276-A155-A03E972E2B1F}">
      <dsp:nvSpPr>
        <dsp:cNvPr id="0" name=""/>
        <dsp:cNvSpPr/>
      </dsp:nvSpPr>
      <dsp:spPr>
        <a:xfrm>
          <a:off x="0" y="3011758"/>
          <a:ext cx="4579220" cy="7577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39EACF-A4EE-4338-AE26-9AFED9FAF4C5}">
      <dsp:nvSpPr>
        <dsp:cNvPr id="0" name=""/>
        <dsp:cNvSpPr/>
      </dsp:nvSpPr>
      <dsp:spPr>
        <a:xfrm>
          <a:off x="229220" y="3182253"/>
          <a:ext cx="417172" cy="416764"/>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19AE3D-7F38-478E-88E0-729D716039EB}">
      <dsp:nvSpPr>
        <dsp:cNvPr id="0" name=""/>
        <dsp:cNvSpPr/>
      </dsp:nvSpPr>
      <dsp:spPr>
        <a:xfrm>
          <a:off x="932841" y="2992393"/>
          <a:ext cx="3640014" cy="805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86" tIns="85286" rIns="85286" bIns="85286" numCol="1" spcCol="1270" anchor="ctr" anchorCtr="0">
          <a:noAutofit/>
        </a:bodyPr>
        <a:lstStyle/>
        <a:p>
          <a:pPr marL="0" lvl="0" indent="0" algn="l" defTabSz="577850">
            <a:lnSpc>
              <a:spcPct val="100000"/>
            </a:lnSpc>
            <a:spcBef>
              <a:spcPct val="0"/>
            </a:spcBef>
            <a:spcAft>
              <a:spcPct val="35000"/>
            </a:spcAft>
            <a:buNone/>
          </a:pPr>
          <a:r>
            <a:rPr lang="tr-TR" sz="1300" kern="1200" dirty="0"/>
            <a:t>Eğitiminiz süresince yapacağınız resmi yazışmalar için ilk olarak bölüm başkanlığına başvurmanız gerekmektedir.</a:t>
          </a:r>
          <a:endParaRPr lang="en-US" sz="1300" kern="1200" dirty="0"/>
        </a:p>
      </dsp:txBody>
      <dsp:txXfrm>
        <a:off x="932841" y="2992393"/>
        <a:ext cx="3640014" cy="805853"/>
      </dsp:txXfrm>
    </dsp:sp>
    <dsp:sp modelId="{682E7746-5D67-433C-9B80-DF27B3F4ECAC}">
      <dsp:nvSpPr>
        <dsp:cNvPr id="0" name=""/>
        <dsp:cNvSpPr/>
      </dsp:nvSpPr>
      <dsp:spPr>
        <a:xfrm>
          <a:off x="0" y="4027532"/>
          <a:ext cx="4579220" cy="7286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15FB03-DD6A-41E2-B456-51A0F1DCC8DF}">
      <dsp:nvSpPr>
        <dsp:cNvPr id="0" name=""/>
        <dsp:cNvSpPr/>
      </dsp:nvSpPr>
      <dsp:spPr>
        <a:xfrm>
          <a:off x="229220" y="4183465"/>
          <a:ext cx="417172" cy="41676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B4B119-0F84-4B52-8350-46598DE1EFBF}">
      <dsp:nvSpPr>
        <dsp:cNvPr id="0" name=""/>
        <dsp:cNvSpPr/>
      </dsp:nvSpPr>
      <dsp:spPr>
        <a:xfrm>
          <a:off x="875613" y="4027532"/>
          <a:ext cx="3296517" cy="805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86" tIns="85286" rIns="85286" bIns="85286" numCol="1" spcCol="1270" anchor="ctr" anchorCtr="0">
          <a:noAutofit/>
        </a:bodyPr>
        <a:lstStyle/>
        <a:p>
          <a:pPr marL="0" lvl="0" indent="0" algn="l" defTabSz="622300">
            <a:lnSpc>
              <a:spcPct val="100000"/>
            </a:lnSpc>
            <a:spcBef>
              <a:spcPct val="0"/>
            </a:spcBef>
            <a:spcAft>
              <a:spcPct val="35000"/>
            </a:spcAft>
            <a:buNone/>
          </a:pPr>
          <a:r>
            <a:rPr lang="tr-TR" sz="1400" kern="1200"/>
            <a:t>İşletme Bölüm Sekreteri ilgili belgelerinizi teslim alarak sizi yönlendirecektir.</a:t>
          </a:r>
          <a:endParaRPr lang="en-US" sz="1400" kern="1200"/>
        </a:p>
      </dsp:txBody>
      <dsp:txXfrm>
        <a:off x="875613" y="4027532"/>
        <a:ext cx="3296517" cy="8058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2.10.2024</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09-14T06:59:48.755"/>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0 240 0,'0'-35'47,"70"0"31,-35-36-62,1 71 0,-1 0-16,0 0 15,71 0-15,-71 0 16,1 0-1,34 0-15,-35 0 16,36-35-16,0 35 16,-36 0-16,0 0 15,0 0-15,36 0 16,-1 0-16,-34 0 16,-1 0-1,0 0-15,1 0 16,34 0-1,-35 0-15,1 0 16,-1 0-16,0 0 16,71 0-16,-35 0 15,34 0-15,-69 0 16,34 0-16,-34 0 16,34 0-16,-35 0 15,1 0-15,-1 0 16,36 0-1,-1 0-15,1 0 16,-36 0 0,0 0-16,0 0 15,1 0-15,70 0 16,-71 0-16,0 0 16,0 0-16,71 0 15,-70 0-15,34 0 16,-35 0-16,36 0 15,-36 0-15,0 0 16,1 0 0,-1 0-16,0 0 15,1 0 1,69 0-16,-69 0 16,-1 0-16,36 0 15,-1 0-15,-35 0 16,36 0-16,35 0 15,-71 0-15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09-14T06:59:54.603"/>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0 152 0,'35'0'32,"0"0"-17,0 0-15,1 0 16,-1 0-16,71 0 15,-36 0-15,36 0 16,0 0-16,-71 0 16,106 0-1,-105 0-15,34 0 16,36 0-16,35 0 16,-70 0-16,35 0 15,35 0-15,-106 0 16,35 0-16,-34 0 15,-1 0-15,0 0 16,1 0 0,-1 0-16,0 0 15,36 0-15,-1 0 16,-34 0-16,-1-71 16,71 71-16,-71 0 15,106 0-15,-70 0 16,105-35-16,-141 35 15,36 0-15,35-35 16,35 35-16,-35 0 16,-36 0-16,-35 0 15,71 0-15,-70 0 16,-1 0-16,71 0 16,-71 0-16,0 0 15,36 0-15,-36 0 16,71 0-1,-36 0-15,36 0 16,-35 0-16,35 0 16,-1 0-16,37 0 15,-72 0-15,107 0 16,-36 0-16,-36 0 16,-34 0-16,35 0 15,-71 0-15,0 0 16,36 0-16,-36 0 15,36 0-15,-36 0 16,0 0 0,1 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2.10.2024</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74</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75</a:t>
            </a:fld>
            <a:endParaRPr lang="tr-TR"/>
          </a:p>
        </p:txBody>
      </p:sp>
    </p:spTree>
    <p:extLst>
      <p:ext uri="{BB962C8B-B14F-4D97-AF65-F5344CB8AC3E}">
        <p14:creationId xmlns:p14="http://schemas.microsoft.com/office/powerpoint/2010/main" val="3336294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98</a:t>
            </a:fld>
            <a:endParaRPr lang="tr-TR"/>
          </a:p>
        </p:txBody>
      </p:sp>
    </p:spTree>
    <p:extLst>
      <p:ext uri="{BB962C8B-B14F-4D97-AF65-F5344CB8AC3E}">
        <p14:creationId xmlns:p14="http://schemas.microsoft.com/office/powerpoint/2010/main" val="2627592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2.10.2024</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2.10.2024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2.10.2024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2.10.2024</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2.10.2024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2.10.2024</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2.10.2024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2.10.2024</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2.10.2024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2.10.2024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2.10.2024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2.10.2024</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 Id="rId4" Type="http://schemas.microsoft.com/office/2007/relationships/hdphoto" Target="../media/hdphoto13.wdp"/></Relationships>
</file>

<file path=ppt/slides/_rels/slide7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pau.edu.tr/iibf/tr"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7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pau.edu.tr/iibf/tr/sayfa/yandal-2" TargetMode="External"/><Relationship Id="rId2" Type="http://schemas.openxmlformats.org/officeDocument/2006/relationships/hyperlink" Target="http://www.pau.edu.tr/iibf/tr/sayfa/cift-anadal-2"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pau.edu.tr/iibf" TargetMode="External"/><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emf"/></Relationships>
</file>

<file path=ppt/slides/_rels/slide8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www.pau.edu.tr/iibf"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www.pau.edu.tr/iibf/tr"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3 EKİM 2024</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166CD-FE3E-49E3-9F98-E8972FF86F3A}"/>
              </a:ext>
            </a:extLst>
          </p:cNvPr>
          <p:cNvSpPr>
            <a:spLocks noGrp="1"/>
          </p:cNvSpPr>
          <p:nvPr>
            <p:ph type="title"/>
          </p:nvPr>
        </p:nvSpPr>
        <p:spPr/>
        <p:txBody>
          <a:bodyPr/>
          <a:lstStyle/>
          <a:p>
            <a:pPr algn="ctr"/>
            <a:r>
              <a:rPr lang="tr-TR" b="1" dirty="0">
                <a:solidFill>
                  <a:schemeClr val="tx1"/>
                </a:solidFill>
              </a:rPr>
              <a:t>İşletme Bölümü Hakkında</a:t>
            </a:r>
            <a:endParaRPr lang="tr-TR" dirty="0"/>
          </a:p>
        </p:txBody>
      </p:sp>
      <p:sp>
        <p:nvSpPr>
          <p:cNvPr id="3" name="Content Placeholder 2">
            <a:extLst>
              <a:ext uri="{FF2B5EF4-FFF2-40B4-BE49-F238E27FC236}">
                <a16:creationId xmlns:a16="http://schemas.microsoft.com/office/drawing/2014/main" id="{EDFAE4F7-723D-444E-A17F-24956ABB54C8}"/>
              </a:ext>
            </a:extLst>
          </p:cNvPr>
          <p:cNvSpPr>
            <a:spLocks noGrp="1"/>
          </p:cNvSpPr>
          <p:nvPr>
            <p:ph idx="1"/>
          </p:nvPr>
        </p:nvSpPr>
        <p:spPr/>
        <p:txBody>
          <a:bodyPr/>
          <a:lstStyle/>
          <a:p>
            <a:pPr algn="just"/>
            <a:r>
              <a:rPr lang="tr-TR" dirty="0"/>
              <a:t>İşletme Bölümü bünyesinde çeşitli alt bilim dalları bulunmaktadır. Bunlar:</a:t>
            </a:r>
          </a:p>
          <a:p>
            <a:pPr>
              <a:buFont typeface="Wingdings" panose="05000000000000000000" pitchFamily="2" charset="2"/>
              <a:buChar char="Ø"/>
            </a:pPr>
            <a:r>
              <a:rPr lang="tr-TR" b="1" dirty="0"/>
              <a:t>Yönetim</a:t>
            </a:r>
            <a:r>
              <a:rPr lang="en-US" b="1" dirty="0"/>
              <a:t> </a:t>
            </a:r>
            <a:r>
              <a:rPr lang="tr-TR" b="1" dirty="0"/>
              <a:t>ve</a:t>
            </a:r>
            <a:r>
              <a:rPr lang="en-US" b="1" dirty="0"/>
              <a:t> </a:t>
            </a:r>
            <a:r>
              <a:rPr lang="en-US" b="1" dirty="0" err="1"/>
              <a:t>Organizasyon</a:t>
            </a:r>
            <a:r>
              <a:rPr lang="en-US" b="1" dirty="0"/>
              <a:t> </a:t>
            </a:r>
            <a:r>
              <a:rPr lang="en-US" b="1" dirty="0" err="1"/>
              <a:t>Anabilim</a:t>
            </a:r>
            <a:r>
              <a:rPr lang="en-US" b="1" dirty="0"/>
              <a:t> </a:t>
            </a:r>
            <a:r>
              <a:rPr lang="en-US" b="1" dirty="0" err="1"/>
              <a:t>Dalı</a:t>
            </a:r>
            <a:endParaRPr lang="en-US" dirty="0"/>
          </a:p>
          <a:p>
            <a:pPr>
              <a:buFont typeface="Wingdings" panose="05000000000000000000" pitchFamily="2" charset="2"/>
              <a:buChar char="Ø"/>
            </a:pPr>
            <a:r>
              <a:rPr lang="tr-TR" b="1" noProof="1"/>
              <a:t>Muhasebe</a:t>
            </a:r>
            <a:r>
              <a:rPr lang="en-US" b="1" dirty="0"/>
              <a:t> </a:t>
            </a:r>
            <a:r>
              <a:rPr lang="en-US" b="1" dirty="0" err="1"/>
              <a:t>ve</a:t>
            </a:r>
            <a:r>
              <a:rPr lang="en-US" b="1" dirty="0"/>
              <a:t> </a:t>
            </a:r>
            <a:r>
              <a:rPr lang="en-US" b="1" dirty="0" err="1"/>
              <a:t>Finansman</a:t>
            </a:r>
            <a:r>
              <a:rPr lang="en-US" b="1" dirty="0"/>
              <a:t> </a:t>
            </a:r>
            <a:r>
              <a:rPr lang="en-US" b="1" dirty="0" err="1"/>
              <a:t>Anabilim</a:t>
            </a:r>
            <a:r>
              <a:rPr lang="en-US" b="1" dirty="0"/>
              <a:t> </a:t>
            </a:r>
            <a:r>
              <a:rPr lang="en-US" b="1" dirty="0" err="1"/>
              <a:t>Dalı</a:t>
            </a:r>
            <a:endParaRPr lang="en-US" dirty="0"/>
          </a:p>
          <a:p>
            <a:pPr>
              <a:buFont typeface="Wingdings" panose="05000000000000000000" pitchFamily="2" charset="2"/>
              <a:buChar char="Ø"/>
            </a:pPr>
            <a:r>
              <a:rPr lang="en-US" b="1" dirty="0" err="1"/>
              <a:t>Üretim</a:t>
            </a:r>
            <a:r>
              <a:rPr lang="en-US" b="1" dirty="0"/>
              <a:t> </a:t>
            </a:r>
            <a:r>
              <a:rPr lang="en-US" b="1" dirty="0" err="1"/>
              <a:t>Yönetimi</a:t>
            </a:r>
            <a:r>
              <a:rPr lang="en-US" b="1" dirty="0"/>
              <a:t> </a:t>
            </a:r>
            <a:r>
              <a:rPr lang="en-US" b="1" dirty="0" err="1"/>
              <a:t>ve</a:t>
            </a:r>
            <a:r>
              <a:rPr lang="en-US" b="1" dirty="0"/>
              <a:t> </a:t>
            </a:r>
            <a:r>
              <a:rPr lang="en-US" b="1" dirty="0" err="1"/>
              <a:t>Pazarlama</a:t>
            </a:r>
            <a:r>
              <a:rPr lang="en-US" b="1" dirty="0"/>
              <a:t> </a:t>
            </a:r>
            <a:r>
              <a:rPr lang="en-US" b="1" dirty="0" err="1"/>
              <a:t>Anabilim</a:t>
            </a:r>
            <a:r>
              <a:rPr lang="en-US" b="1" dirty="0"/>
              <a:t> </a:t>
            </a:r>
            <a:r>
              <a:rPr lang="en-US" b="1" dirty="0" err="1"/>
              <a:t>Dalı</a:t>
            </a:r>
            <a:endParaRPr lang="en-US" dirty="0"/>
          </a:p>
          <a:p>
            <a:pPr>
              <a:buFont typeface="Wingdings" panose="05000000000000000000" pitchFamily="2" charset="2"/>
              <a:buChar char="Ø"/>
            </a:pPr>
            <a:r>
              <a:rPr lang="en-US" b="1" dirty="0" err="1"/>
              <a:t>Sayısal</a:t>
            </a:r>
            <a:r>
              <a:rPr lang="en-US" b="1" dirty="0"/>
              <a:t> </a:t>
            </a:r>
            <a:r>
              <a:rPr lang="en-US" b="1" dirty="0" err="1"/>
              <a:t>Yöntemler</a:t>
            </a:r>
            <a:r>
              <a:rPr lang="en-US" b="1" dirty="0"/>
              <a:t> </a:t>
            </a:r>
            <a:r>
              <a:rPr lang="en-US" b="1" dirty="0" err="1"/>
              <a:t>Anabilim</a:t>
            </a:r>
            <a:r>
              <a:rPr lang="en-US" b="1" dirty="0"/>
              <a:t> </a:t>
            </a:r>
            <a:r>
              <a:rPr lang="en-US" b="1" dirty="0" err="1"/>
              <a:t>Dalı</a:t>
            </a:r>
            <a:r>
              <a:rPr lang="en-US" dirty="0"/>
              <a:t> </a:t>
            </a:r>
            <a:endParaRPr lang="tr-TR" dirty="0"/>
          </a:p>
          <a:p>
            <a:pPr>
              <a:buFont typeface="Wingdings" panose="05000000000000000000" pitchFamily="2" charset="2"/>
              <a:buChar char="Ø"/>
            </a:pPr>
            <a:r>
              <a:rPr lang="en-US" b="1" dirty="0" err="1"/>
              <a:t>Ticaret</a:t>
            </a:r>
            <a:r>
              <a:rPr lang="en-US" b="1" dirty="0"/>
              <a:t> </a:t>
            </a:r>
            <a:r>
              <a:rPr lang="en-US" b="1" dirty="0" err="1"/>
              <a:t>Hukuku</a:t>
            </a:r>
            <a:r>
              <a:rPr lang="en-US" b="1" dirty="0"/>
              <a:t> </a:t>
            </a:r>
            <a:r>
              <a:rPr lang="en-US" b="1" dirty="0" err="1"/>
              <a:t>Anabilim</a:t>
            </a:r>
            <a:r>
              <a:rPr lang="en-US" b="1" dirty="0"/>
              <a:t> </a:t>
            </a:r>
            <a:r>
              <a:rPr lang="en-US" b="1" dirty="0" err="1"/>
              <a:t>Dalı</a:t>
            </a:r>
            <a:endParaRPr lang="tr-TR" b="1" dirty="0"/>
          </a:p>
          <a:p>
            <a:pPr marL="0" indent="0" algn="just">
              <a:buNone/>
            </a:pPr>
            <a:r>
              <a:rPr lang="tr-TR" dirty="0"/>
              <a:t>Eğitiminiz boyunca alacağınız İşletme Bilimi ile ilgili dersler yukarıda verilen Anabilim Dalı hocaları tarafından verilecektir.</a:t>
            </a:r>
          </a:p>
          <a:p>
            <a:pPr marL="0" indent="0" algn="just">
              <a:buNone/>
            </a:pPr>
            <a:r>
              <a:rPr lang="tr-TR" dirty="0"/>
              <a:t>İlerleyen dönemlerde alacağınız seçmeli dersler ile bu alanlarda uzmanlaşmanız mümkündür.</a:t>
            </a:r>
            <a:endParaRPr lang="en-US" dirty="0"/>
          </a:p>
          <a:p>
            <a:endParaRPr lang="tr-TR" dirty="0"/>
          </a:p>
        </p:txBody>
      </p:sp>
      <p:sp>
        <p:nvSpPr>
          <p:cNvPr id="4" name="Slide Number Placeholder 3">
            <a:extLst>
              <a:ext uri="{FF2B5EF4-FFF2-40B4-BE49-F238E27FC236}">
                <a16:creationId xmlns:a16="http://schemas.microsoft.com/office/drawing/2014/main" id="{5B97181B-03F3-4833-8DB2-B1115559E62F}"/>
              </a:ext>
            </a:extLst>
          </p:cNvPr>
          <p:cNvSpPr>
            <a:spLocks noGrp="1"/>
          </p:cNvSpPr>
          <p:nvPr>
            <p:ph type="sldNum" sz="quarter" idx="12"/>
          </p:nvPr>
        </p:nvSpPr>
        <p:spPr/>
        <p:txBody>
          <a:bodyPr/>
          <a:lstStyle/>
          <a:p>
            <a:fld id="{F302176B-0E47-46AC-8F43-DAB4B8A37D06}" type="slidenum">
              <a:rPr lang="tr-TR" smtClean="0"/>
              <a:pPr/>
              <a:t>100</a:t>
            </a:fld>
            <a:endParaRPr lang="tr-TR"/>
          </a:p>
        </p:txBody>
      </p:sp>
    </p:spTree>
    <p:extLst>
      <p:ext uri="{BB962C8B-B14F-4D97-AF65-F5344CB8AC3E}">
        <p14:creationId xmlns:p14="http://schemas.microsoft.com/office/powerpoint/2010/main" val="42855850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101</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4"/>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020948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2024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a:t>(23-27.09.2024)</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(21-27.09.2024)</a:t>
            </a:r>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(23 - 27.09.2024)</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21-27 Eylül 2024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2.25’in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2.26-2.99 arası olanlar için en fazla 36 kredi, </a:t>
            </a:r>
          </a:p>
          <a:p>
            <a:pPr marL="0" lvl="2" indent="0">
              <a:lnSpc>
                <a:spcPct val="80000"/>
              </a:lnSpc>
              <a:buFont typeface="Wingdings" panose="05000000000000000000" pitchFamily="2" charset="2"/>
              <a:buChar char="Ø"/>
            </a:pPr>
            <a:r>
              <a:rPr lang="tr-TR" altLang="tr-TR" dirty="0"/>
              <a:t>3.00</a:t>
            </a:r>
            <a:r>
              <a:rPr lang="tr-TR" altLang="tr-TR" dirty="0">
                <a:solidFill>
                  <a:schemeClr val="tx1"/>
                </a:solidFill>
              </a:rPr>
              <a:t>’den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48.493 Öğrenci</a:t>
            </a:r>
          </a:p>
          <a:p>
            <a:pPr marL="0" indent="0">
              <a:buNone/>
            </a:pPr>
            <a:r>
              <a:rPr lang="tr-TR" dirty="0"/>
              <a:t>2099 Akademik Personel</a:t>
            </a:r>
          </a:p>
          <a:p>
            <a:pPr marL="0" indent="0">
              <a:buNone/>
            </a:pPr>
            <a:r>
              <a:rPr lang="tr-TR" dirty="0"/>
              <a:t>1954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213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298595263"/>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49998855"/>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54</a:t>
            </a:fld>
            <a:endParaRPr lang="tr-TR"/>
          </a:p>
        </p:txBody>
      </p:sp>
    </p:spTree>
    <p:extLst>
      <p:ext uri="{BB962C8B-B14F-4D97-AF65-F5344CB8AC3E}">
        <p14:creationId xmlns:p14="http://schemas.microsoft.com/office/powerpoint/2010/main" val="3628234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58</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59</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61</a:t>
            </a:fld>
            <a:endParaRPr lang="tr-TR"/>
          </a:p>
        </p:txBody>
      </p:sp>
    </p:spTree>
    <p:extLst>
      <p:ext uri="{BB962C8B-B14F-4D97-AF65-F5344CB8AC3E}">
        <p14:creationId xmlns:p14="http://schemas.microsoft.com/office/powerpoint/2010/main" val="4059987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62</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64</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65</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66</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68</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71</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74</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75</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76</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706" y="1298657"/>
            <a:ext cx="1885184" cy="1885184"/>
          </a:xfrm>
          <a:prstGeom prst="rect">
            <a:avLst/>
          </a:prstGeom>
        </p:spPr>
      </p:pic>
      <p:sp>
        <p:nvSpPr>
          <p:cNvPr id="7" name="Başlık 1"/>
          <p:cNvSpPr txBox="1">
            <a:spLocks/>
          </p:cNvSpPr>
          <p:nvPr/>
        </p:nvSpPr>
        <p:spPr>
          <a:xfrm>
            <a:off x="3843223" y="3927962"/>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www.pau.edu.tr/iibf</a:t>
            </a:r>
          </a:p>
        </p:txBody>
      </p:sp>
      <p:sp>
        <p:nvSpPr>
          <p:cNvPr id="10" name="Dikdörtgen 9">
            <a:extLst>
              <a:ext uri="{FF2B5EF4-FFF2-40B4-BE49-F238E27FC236}">
                <a16:creationId xmlns:a16="http://schemas.microsoft.com/office/drawing/2014/main" id="{926F5EA7-429C-47B8-8860-D95CBE810AC8}"/>
              </a:ext>
            </a:extLst>
          </p:cNvPr>
          <p:cNvSpPr/>
          <p:nvPr/>
        </p:nvSpPr>
        <p:spPr>
          <a:xfrm>
            <a:off x="2209014" y="4694968"/>
            <a:ext cx="8046088" cy="42473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spcBef>
                <a:spcPct val="0"/>
              </a:spcBef>
            </a:pPr>
            <a:r>
              <a:rPr lang="tr-TR" sz="2400" b="1" dirty="0">
                <a:solidFill>
                  <a:srgbClr val="002060"/>
                </a:solidFill>
                <a:latin typeface="Century Gothic" panose="020B0502020202020204" pitchFamily="34" charset="0"/>
                <a:ea typeface="+mj-ea"/>
                <a:cs typeface="+mj-cs"/>
              </a:rPr>
              <a:t>Sosyal Medya: @</a:t>
            </a:r>
            <a:r>
              <a:rPr lang="tr-TR" sz="2400" b="1" dirty="0" err="1">
                <a:solidFill>
                  <a:srgbClr val="002060"/>
                </a:solidFill>
                <a:latin typeface="Century Gothic" panose="020B0502020202020204" pitchFamily="34" charset="0"/>
                <a:ea typeface="+mj-ea"/>
                <a:cs typeface="+mj-cs"/>
              </a:rPr>
              <a:t>pamukkaleiibf</a:t>
            </a:r>
            <a:endParaRPr lang="tr-TR" sz="2400" b="1" dirty="0">
              <a:solidFill>
                <a:srgbClr val="002060"/>
              </a:solidFill>
              <a:latin typeface="Century Gothic" panose="020B0502020202020204" pitchFamily="34" charset="0"/>
              <a:ea typeface="+mj-ea"/>
              <a:cs typeface="+mj-cs"/>
            </a:endParaRPr>
          </a:p>
        </p:txBody>
      </p:sp>
      <p:sp>
        <p:nvSpPr>
          <p:cNvPr id="11" name="Başlık 1">
            <a:extLst>
              <a:ext uri="{FF2B5EF4-FFF2-40B4-BE49-F238E27FC236}">
                <a16:creationId xmlns:a16="http://schemas.microsoft.com/office/drawing/2014/main" id="{69F122C1-F707-4DD1-B7DD-BE591AF8AA7E}"/>
              </a:ext>
            </a:extLst>
          </p:cNvPr>
          <p:cNvSpPr txBox="1">
            <a:spLocks/>
          </p:cNvSpPr>
          <p:nvPr/>
        </p:nvSpPr>
        <p:spPr>
          <a:xfrm>
            <a:off x="1799998" y="2278029"/>
            <a:ext cx="8455104" cy="1341121"/>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İKTİSADİ VE İDARİ BİLİMLER FAKÜLTESİ</a:t>
            </a:r>
            <a:endParaRPr lang="tr-TR" sz="2800" i="1" cap="none" dirty="0">
              <a:solidFill>
                <a:srgbClr val="002060"/>
              </a:solidFill>
            </a:endParaRPr>
          </a:p>
        </p:txBody>
      </p:sp>
      <p:pic>
        <p:nvPicPr>
          <p:cNvPr id="12" name="ctl00_cphBolge1_ctl00_iSiteLogo" descr="http://stumpffi.pau.edu.tr/siteler/iibf/logo/logoTR.png">
            <a:hlinkClick r:id="rId3"/>
            <a:extLst>
              <a:ext uri="{FF2B5EF4-FFF2-40B4-BE49-F238E27FC236}">
                <a16:creationId xmlns:a16="http://schemas.microsoft.com/office/drawing/2014/main" id="{4E9F0B0D-F6A5-4CED-80E9-4F783251E5EF}"/>
              </a:ext>
            </a:extLst>
          </p:cNvPr>
          <p:cNvPicPr/>
          <p:nvPr/>
        </p:nvPicPr>
        <p:blipFill>
          <a:blip r:embed="rId4" cstate="print"/>
          <a:srcRect/>
          <a:stretch>
            <a:fillRect/>
          </a:stretch>
        </p:blipFill>
        <p:spPr bwMode="auto">
          <a:xfrm>
            <a:off x="10255102" y="1517904"/>
            <a:ext cx="1257194" cy="1341121"/>
          </a:xfrm>
          <a:prstGeom prst="rect">
            <a:avLst/>
          </a:prstGeom>
          <a:noFill/>
          <a:ln w="9525">
            <a:noFill/>
            <a:miter lim="800000"/>
            <a:headEnd/>
            <a:tailEnd/>
          </a:ln>
        </p:spPr>
      </p:pic>
    </p:spTree>
    <p:extLst>
      <p:ext uri="{BB962C8B-B14F-4D97-AF65-F5344CB8AC3E}">
        <p14:creationId xmlns:p14="http://schemas.microsoft.com/office/powerpoint/2010/main" val="15270557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327E207-EBCF-4013-BD11-CFFDD6CDF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300" y="1506918"/>
            <a:ext cx="7529399" cy="4081908"/>
          </a:xfrm>
          <a:prstGeom prst="rect">
            <a:avLst/>
          </a:prstGeom>
        </p:spPr>
      </p:pic>
    </p:spTree>
    <p:extLst>
      <p:ext uri="{BB962C8B-B14F-4D97-AF65-F5344CB8AC3E}">
        <p14:creationId xmlns:p14="http://schemas.microsoft.com/office/powerpoint/2010/main" val="2125753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31F067D-0E80-44EF-9D9F-764CBEFCD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018" y="1994027"/>
            <a:ext cx="10947182" cy="3368968"/>
          </a:xfrm>
          <a:prstGeom prst="rect">
            <a:avLst/>
          </a:prstGeom>
        </p:spPr>
      </p:pic>
    </p:spTree>
    <p:extLst>
      <p:ext uri="{BB962C8B-B14F-4D97-AF65-F5344CB8AC3E}">
        <p14:creationId xmlns:p14="http://schemas.microsoft.com/office/powerpoint/2010/main" val="3161297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650377"/>
          </a:xfrm>
          <a:prstGeom prst="rect">
            <a:avLst/>
          </a:prstGeom>
        </p:spPr>
      </p:pic>
      <p:sp>
        <p:nvSpPr>
          <p:cNvPr id="6" name="İçerik Yer Tutucusu 2"/>
          <p:cNvSpPr txBox="1">
            <a:spLocks/>
          </p:cNvSpPr>
          <p:nvPr/>
        </p:nvSpPr>
        <p:spPr>
          <a:xfrm>
            <a:off x="155242" y="4841967"/>
            <a:ext cx="11881515" cy="3193576"/>
          </a:xfrm>
          <a:prstGeom prst="rect">
            <a:avLst/>
          </a:prstGeom>
        </p:spPr>
        <p:txBody>
          <a:bodyPr>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just">
              <a:buFont typeface="Arial" pitchFamily="34" charset="0"/>
              <a:buChar char="•"/>
            </a:pPr>
            <a:r>
              <a:rPr lang="tr-TR" sz="2800" b="1" dirty="0">
                <a:solidFill>
                  <a:schemeClr val="tx1"/>
                </a:solidFill>
              </a:rPr>
              <a:t> Fakültemiz Kınıklı Kampüsünde yer almakta olup </a:t>
            </a:r>
            <a:r>
              <a:rPr lang="tr-TR" sz="3600" b="1" dirty="0">
                <a:solidFill>
                  <a:srgbClr val="FF0000"/>
                </a:solidFill>
              </a:rPr>
              <a:t>A-B-C Blok </a:t>
            </a:r>
            <a:r>
              <a:rPr lang="tr-TR" sz="2800" b="1" dirty="0">
                <a:solidFill>
                  <a:schemeClr val="tx1"/>
                </a:solidFill>
              </a:rPr>
              <a:t>olmak üzere üç binada eğitim-öğretim faaliyetini sürdürmektedir. </a:t>
            </a:r>
          </a:p>
          <a:p>
            <a:pPr algn="just">
              <a:buFont typeface="Arial" pitchFamily="34" charset="0"/>
              <a:buChar char="•"/>
            </a:pPr>
            <a:r>
              <a:rPr lang="tr-TR" sz="2800" b="1" dirty="0">
                <a:solidFill>
                  <a:schemeClr val="tx1"/>
                </a:solidFill>
              </a:rPr>
              <a:t> Fakültemizde 4 adet </a:t>
            </a:r>
            <a:r>
              <a:rPr lang="tr-TR" sz="2800" b="1" u="sng" dirty="0">
                <a:solidFill>
                  <a:schemeClr val="tx1"/>
                </a:solidFill>
              </a:rPr>
              <a:t>bilgisayar laboratuvarı</a:t>
            </a:r>
            <a:r>
              <a:rPr lang="tr-TR" sz="2800" b="1" dirty="0">
                <a:solidFill>
                  <a:schemeClr val="tx1"/>
                </a:solidFill>
              </a:rPr>
              <a:t>, 1 adet </a:t>
            </a:r>
            <a:r>
              <a:rPr lang="tr-TR" sz="2800" b="1" u="sng" dirty="0">
                <a:solidFill>
                  <a:schemeClr val="tx1"/>
                </a:solidFill>
              </a:rPr>
              <a:t>finans laboratuvarı</a:t>
            </a:r>
            <a:r>
              <a:rPr lang="tr-TR" sz="2800" b="1" dirty="0">
                <a:solidFill>
                  <a:schemeClr val="tx1"/>
                </a:solidFill>
              </a:rPr>
              <a:t>, 2 adet </a:t>
            </a:r>
            <a:r>
              <a:rPr lang="tr-TR" sz="2800" b="1" u="sng" dirty="0">
                <a:solidFill>
                  <a:schemeClr val="tx1"/>
                </a:solidFill>
              </a:rPr>
              <a:t>konferans salonu</a:t>
            </a:r>
            <a:r>
              <a:rPr lang="tr-TR" sz="2800" b="1" dirty="0">
                <a:solidFill>
                  <a:schemeClr val="tx1"/>
                </a:solidFill>
              </a:rPr>
              <a:t>, 41 adet </a:t>
            </a:r>
            <a:r>
              <a:rPr lang="tr-TR" sz="2800" b="1" u="sng" dirty="0">
                <a:solidFill>
                  <a:schemeClr val="tx1"/>
                </a:solidFill>
              </a:rPr>
              <a:t>derslik </a:t>
            </a:r>
            <a:r>
              <a:rPr lang="tr-TR" sz="2800" b="1" dirty="0">
                <a:solidFill>
                  <a:schemeClr val="tx1"/>
                </a:solidFill>
              </a:rPr>
              <a:t>mevcuttur.</a:t>
            </a:r>
          </a:p>
        </p:txBody>
      </p:sp>
      <p:sp>
        <p:nvSpPr>
          <p:cNvPr id="3" name="Metin kutusu 2"/>
          <p:cNvSpPr txBox="1"/>
          <p:nvPr/>
        </p:nvSpPr>
        <p:spPr>
          <a:xfrm>
            <a:off x="1421675" y="1288868"/>
            <a:ext cx="1698171" cy="707886"/>
          </a:xfrm>
          <a:prstGeom prst="rect">
            <a:avLst/>
          </a:prstGeom>
          <a:noFill/>
        </p:spPr>
        <p:txBody>
          <a:bodyPr wrap="square" rtlCol="0">
            <a:spAutoFit/>
          </a:bodyPr>
          <a:lstStyle/>
          <a:p>
            <a:r>
              <a:rPr lang="tr-TR" sz="4000" b="1" dirty="0"/>
              <a:t>A Blok</a:t>
            </a:r>
            <a:endParaRPr lang="en-GB" sz="4000" b="1" dirty="0"/>
          </a:p>
        </p:txBody>
      </p:sp>
      <p:sp>
        <p:nvSpPr>
          <p:cNvPr id="7" name="Metin kutusu 6"/>
          <p:cNvSpPr txBox="1"/>
          <p:nvPr/>
        </p:nvSpPr>
        <p:spPr>
          <a:xfrm>
            <a:off x="6611984" y="1288868"/>
            <a:ext cx="1611085" cy="707886"/>
          </a:xfrm>
          <a:prstGeom prst="rect">
            <a:avLst/>
          </a:prstGeom>
          <a:noFill/>
        </p:spPr>
        <p:txBody>
          <a:bodyPr wrap="square" rtlCol="0">
            <a:spAutoFit/>
          </a:bodyPr>
          <a:lstStyle/>
          <a:p>
            <a:r>
              <a:rPr lang="tr-TR" sz="4000" b="1" dirty="0"/>
              <a:t>B Blok</a:t>
            </a:r>
            <a:endParaRPr lang="en-GB" sz="4000" b="1" dirty="0"/>
          </a:p>
        </p:txBody>
      </p:sp>
      <p:sp>
        <p:nvSpPr>
          <p:cNvPr id="8" name="Metin kutusu 7"/>
          <p:cNvSpPr txBox="1"/>
          <p:nvPr/>
        </p:nvSpPr>
        <p:spPr>
          <a:xfrm>
            <a:off x="10104122" y="1288868"/>
            <a:ext cx="1611085" cy="707886"/>
          </a:xfrm>
          <a:prstGeom prst="rect">
            <a:avLst/>
          </a:prstGeom>
          <a:noFill/>
        </p:spPr>
        <p:txBody>
          <a:bodyPr wrap="square" rtlCol="0">
            <a:spAutoFit/>
          </a:bodyPr>
          <a:lstStyle/>
          <a:p>
            <a:r>
              <a:rPr lang="tr-TR" sz="4000" b="1" dirty="0"/>
              <a:t>C Blok</a:t>
            </a:r>
            <a:endParaRPr lang="en-GB" sz="4000" b="1" dirty="0"/>
          </a:p>
        </p:txBody>
      </p:sp>
    </p:spTree>
    <p:extLst>
      <p:ext uri="{BB962C8B-B14F-4D97-AF65-F5344CB8AC3E}">
        <p14:creationId xmlns:p14="http://schemas.microsoft.com/office/powerpoint/2010/main" val="2361170140"/>
      </p:ext>
    </p:extLst>
  </p:cSld>
  <p:clrMapOvr>
    <a:masterClrMapping/>
  </p:clrMapOvr>
  <mc:AlternateContent xmlns:mc="http://schemas.openxmlformats.org/markup-compatibility/2006" xmlns:p14="http://schemas.microsoft.com/office/powerpoint/2010/main">
    <mc:Choice Requires="p14">
      <p:transition spd="slow" p14:dur="2000" advTm="33288"/>
    </mc:Choice>
    <mc:Fallback xmlns="">
      <p:transition spd="slow" advTm="33288"/>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357052"/>
            <a:ext cx="10772775" cy="5939246"/>
          </a:xfrm>
        </p:spPr>
        <p:txBody>
          <a:bodyPr>
            <a:normAutofit/>
          </a:bodyPr>
          <a:lstStyle/>
          <a:p>
            <a:pPr algn="ctr"/>
            <a:r>
              <a:rPr lang="tr-TR" sz="14000" b="1" dirty="0">
                <a:solidFill>
                  <a:srgbClr val="C00000"/>
                </a:solidFill>
              </a:rPr>
              <a:t>A-ED </a:t>
            </a:r>
            <a:r>
              <a:rPr lang="tr-TR" sz="14000" b="1" dirty="0">
                <a:solidFill>
                  <a:schemeClr val="tx1"/>
                </a:solidFill>
              </a:rPr>
              <a:t>–</a:t>
            </a:r>
            <a:r>
              <a:rPr lang="tr-TR" sz="14000" b="1" dirty="0">
                <a:solidFill>
                  <a:srgbClr val="C00000"/>
                </a:solidFill>
              </a:rPr>
              <a:t> </a:t>
            </a:r>
            <a:r>
              <a:rPr lang="tr-TR" sz="14000" b="1" dirty="0">
                <a:solidFill>
                  <a:srgbClr val="00B0F0"/>
                </a:solidFill>
              </a:rPr>
              <a:t>Z</a:t>
            </a:r>
            <a:r>
              <a:rPr lang="tr-TR" sz="14000" b="1" dirty="0">
                <a:solidFill>
                  <a:srgbClr val="C00000"/>
                </a:solidFill>
              </a:rPr>
              <a:t> </a:t>
            </a:r>
            <a:r>
              <a:rPr lang="tr-TR" sz="14000" b="1" dirty="0">
                <a:solidFill>
                  <a:schemeClr val="tx1"/>
                </a:solidFill>
              </a:rPr>
              <a:t>–</a:t>
            </a:r>
            <a:r>
              <a:rPr lang="tr-TR" sz="14000" b="1" dirty="0">
                <a:solidFill>
                  <a:srgbClr val="C00000"/>
                </a:solidFill>
              </a:rPr>
              <a:t> </a:t>
            </a:r>
            <a:r>
              <a:rPr lang="tr-TR" sz="14000" b="1" dirty="0">
                <a:solidFill>
                  <a:srgbClr val="002060"/>
                </a:solidFill>
              </a:rPr>
              <a:t>5</a:t>
            </a:r>
            <a:br>
              <a:rPr lang="tr-TR" sz="14000" b="1" dirty="0">
                <a:solidFill>
                  <a:srgbClr val="002060"/>
                </a:solidFill>
              </a:rPr>
            </a:br>
            <a:endParaRPr lang="en-GB" sz="14000" b="1" dirty="0">
              <a:solidFill>
                <a:srgbClr val="002060"/>
              </a:solidFill>
            </a:endParaRPr>
          </a:p>
        </p:txBody>
      </p:sp>
      <p:sp>
        <p:nvSpPr>
          <p:cNvPr id="7" name="Sol Ayraç 6"/>
          <p:cNvSpPr/>
          <p:nvPr/>
        </p:nvSpPr>
        <p:spPr>
          <a:xfrm rot="16200000">
            <a:off x="5376276" y="2557573"/>
            <a:ext cx="1137683" cy="1115837"/>
          </a:xfrm>
          <a:prstGeom prst="leftBrace">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solidFill>
            </a:endParaRPr>
          </a:p>
        </p:txBody>
      </p:sp>
      <p:sp>
        <p:nvSpPr>
          <p:cNvPr id="8" name="Sol Ayraç 7"/>
          <p:cNvSpPr/>
          <p:nvPr/>
        </p:nvSpPr>
        <p:spPr>
          <a:xfrm rot="16200000">
            <a:off x="7779004" y="2714569"/>
            <a:ext cx="1137683" cy="913041"/>
          </a:xfrm>
          <a:prstGeom prst="leftBrace">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Metin kutusu 9"/>
          <p:cNvSpPr txBox="1"/>
          <p:nvPr/>
        </p:nvSpPr>
        <p:spPr>
          <a:xfrm>
            <a:off x="5228749" y="3659451"/>
            <a:ext cx="1432736" cy="707886"/>
          </a:xfrm>
          <a:prstGeom prst="rect">
            <a:avLst/>
          </a:prstGeom>
          <a:noFill/>
        </p:spPr>
        <p:txBody>
          <a:bodyPr wrap="square" rtlCol="0">
            <a:spAutoFit/>
          </a:bodyPr>
          <a:lstStyle/>
          <a:p>
            <a:pPr algn="ctr"/>
            <a:r>
              <a:rPr lang="tr-TR" sz="4000" b="1" dirty="0">
                <a:solidFill>
                  <a:schemeClr val="accent1"/>
                </a:solidFill>
              </a:rPr>
              <a:t>KAT</a:t>
            </a:r>
            <a:endParaRPr lang="en-GB" sz="4000" b="1" dirty="0">
              <a:solidFill>
                <a:schemeClr val="accent1"/>
              </a:solidFill>
            </a:endParaRPr>
          </a:p>
        </p:txBody>
      </p:sp>
      <p:sp>
        <p:nvSpPr>
          <p:cNvPr id="11" name="Metin kutusu 10"/>
          <p:cNvSpPr txBox="1"/>
          <p:nvPr/>
        </p:nvSpPr>
        <p:spPr>
          <a:xfrm>
            <a:off x="7631478" y="3681593"/>
            <a:ext cx="1432736" cy="707886"/>
          </a:xfrm>
          <a:prstGeom prst="rect">
            <a:avLst/>
          </a:prstGeom>
          <a:noFill/>
        </p:spPr>
        <p:txBody>
          <a:bodyPr wrap="square" rtlCol="0">
            <a:spAutoFit/>
          </a:bodyPr>
          <a:lstStyle/>
          <a:p>
            <a:pPr algn="ctr"/>
            <a:r>
              <a:rPr lang="tr-TR" sz="4000" b="1" dirty="0">
                <a:solidFill>
                  <a:srgbClr val="002060"/>
                </a:solidFill>
              </a:rPr>
              <a:t>SINIF</a:t>
            </a:r>
            <a:endParaRPr lang="en-GB" sz="4000" b="1" dirty="0">
              <a:solidFill>
                <a:srgbClr val="002060"/>
              </a:solidFill>
            </a:endParaRPr>
          </a:p>
        </p:txBody>
      </p:sp>
      <p:sp>
        <p:nvSpPr>
          <p:cNvPr id="3" name="Metin kutusu 2"/>
          <p:cNvSpPr txBox="1"/>
          <p:nvPr/>
        </p:nvSpPr>
        <p:spPr>
          <a:xfrm>
            <a:off x="5072879" y="4303457"/>
            <a:ext cx="4606834" cy="2554545"/>
          </a:xfrm>
          <a:prstGeom prst="rect">
            <a:avLst/>
          </a:prstGeom>
          <a:noFill/>
        </p:spPr>
        <p:txBody>
          <a:bodyPr wrap="square" rtlCol="0">
            <a:spAutoFit/>
          </a:bodyPr>
          <a:lstStyle/>
          <a:p>
            <a:r>
              <a:rPr lang="tr-TR" sz="3200" b="1" dirty="0">
                <a:latin typeface="Arial" panose="020B0604020202020204" pitchFamily="34" charset="0"/>
                <a:cs typeface="Arial" panose="020B0604020202020204" pitchFamily="34" charset="0"/>
              </a:rPr>
              <a:t>Z - Zemin</a:t>
            </a:r>
          </a:p>
          <a:p>
            <a:r>
              <a:rPr lang="tr-TR" sz="3200" b="1" dirty="0">
                <a:latin typeface="Arial" panose="020B0604020202020204" pitchFamily="34" charset="0"/>
                <a:cs typeface="Arial" panose="020B0604020202020204" pitchFamily="34" charset="0"/>
              </a:rPr>
              <a:t>B1 - Bodrum</a:t>
            </a:r>
          </a:p>
          <a:p>
            <a:r>
              <a:rPr lang="tr-TR" sz="3200" b="1" dirty="0">
                <a:latin typeface="Arial" panose="020B0604020202020204" pitchFamily="34" charset="0"/>
                <a:cs typeface="Arial" panose="020B0604020202020204" pitchFamily="34" charset="0"/>
              </a:rPr>
              <a:t>K1 - 1. Kat</a:t>
            </a:r>
          </a:p>
          <a:p>
            <a:r>
              <a:rPr lang="tr-TR" sz="3200" b="1" dirty="0">
                <a:latin typeface="Arial" panose="020B0604020202020204" pitchFamily="34" charset="0"/>
                <a:cs typeface="Arial" panose="020B0604020202020204" pitchFamily="34" charset="0"/>
              </a:rPr>
              <a:t>K2 - 2. Kat</a:t>
            </a:r>
          </a:p>
          <a:p>
            <a:r>
              <a:rPr lang="tr-TR" sz="3200" b="1" dirty="0">
                <a:latin typeface="Arial" panose="020B0604020202020204" pitchFamily="34" charset="0"/>
                <a:cs typeface="Arial" panose="020B0604020202020204" pitchFamily="34" charset="0"/>
              </a:rPr>
              <a:t>K3 - 3. Kat</a:t>
            </a:r>
            <a:endParaRPr lang="en-GB" sz="3200" b="1" dirty="0">
              <a:latin typeface="Arial" panose="020B0604020202020204" pitchFamily="34" charset="0"/>
              <a:cs typeface="Arial" panose="020B0604020202020204" pitchFamily="34" charset="0"/>
            </a:endParaRPr>
          </a:p>
        </p:txBody>
      </p:sp>
      <p:sp>
        <p:nvSpPr>
          <p:cNvPr id="12" name="Sol Ayraç 11">
            <a:extLst>
              <a:ext uri="{FF2B5EF4-FFF2-40B4-BE49-F238E27FC236}">
                <a16:creationId xmlns:a16="http://schemas.microsoft.com/office/drawing/2014/main" id="{26277CBB-2572-4C09-9590-F396B6F8744F}"/>
              </a:ext>
            </a:extLst>
          </p:cNvPr>
          <p:cNvSpPr/>
          <p:nvPr/>
        </p:nvSpPr>
        <p:spPr>
          <a:xfrm rot="16200000">
            <a:off x="548618" y="2904463"/>
            <a:ext cx="1137683" cy="1115837"/>
          </a:xfrm>
          <a:prstGeom prst="leftBrace">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solidFill>
            </a:endParaRPr>
          </a:p>
        </p:txBody>
      </p:sp>
      <p:sp>
        <p:nvSpPr>
          <p:cNvPr id="14" name="Metin kutusu 13">
            <a:extLst>
              <a:ext uri="{FF2B5EF4-FFF2-40B4-BE49-F238E27FC236}">
                <a16:creationId xmlns:a16="http://schemas.microsoft.com/office/drawing/2014/main" id="{9329D009-8333-4DC9-AD5D-EF83D136338E}"/>
              </a:ext>
            </a:extLst>
          </p:cNvPr>
          <p:cNvSpPr txBox="1"/>
          <p:nvPr/>
        </p:nvSpPr>
        <p:spPr>
          <a:xfrm>
            <a:off x="401091" y="3949514"/>
            <a:ext cx="1703754" cy="707886"/>
          </a:xfrm>
          <a:prstGeom prst="rect">
            <a:avLst/>
          </a:prstGeom>
          <a:noFill/>
        </p:spPr>
        <p:txBody>
          <a:bodyPr wrap="square" rtlCol="0">
            <a:spAutoFit/>
          </a:bodyPr>
          <a:lstStyle/>
          <a:p>
            <a:pPr algn="ctr"/>
            <a:r>
              <a:rPr lang="tr-TR" sz="4000" b="1" dirty="0">
                <a:solidFill>
                  <a:schemeClr val="accent1"/>
                </a:solidFill>
              </a:rPr>
              <a:t>BLOK</a:t>
            </a:r>
            <a:endParaRPr lang="en-GB" sz="4000" b="1" dirty="0">
              <a:solidFill>
                <a:schemeClr val="accent1"/>
              </a:solidFill>
            </a:endParaRPr>
          </a:p>
        </p:txBody>
      </p:sp>
    </p:spTree>
    <p:extLst>
      <p:ext uri="{BB962C8B-B14F-4D97-AF65-F5344CB8AC3E}">
        <p14:creationId xmlns:p14="http://schemas.microsoft.com/office/powerpoint/2010/main" val="3179238977"/>
      </p:ext>
    </p:extLst>
  </p:cSld>
  <p:clrMapOvr>
    <a:masterClrMapping/>
  </p:clrMapOvr>
  <mc:AlternateContent xmlns:mc="http://schemas.openxmlformats.org/markup-compatibility/2006" xmlns:p14="http://schemas.microsoft.com/office/powerpoint/2010/main">
    <mc:Choice Requires="p14">
      <p:transition spd="slow" p14:dur="2000" advTm="57637"/>
    </mc:Choice>
    <mc:Fallback xmlns="">
      <p:transition spd="slow" advTm="57637"/>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nvGraphicFramePr>
        <p:xfrm>
          <a:off x="1" y="1"/>
          <a:ext cx="5721530" cy="6858001"/>
        </p:xfrm>
        <a:graphic>
          <a:graphicData uri="http://schemas.openxmlformats.org/drawingml/2006/table">
            <a:tbl>
              <a:tblPr>
                <a:tableStyleId>{5C22544A-7EE6-4342-B048-85BDC9FD1C3A}</a:tableStyleId>
              </a:tblPr>
              <a:tblGrid>
                <a:gridCol w="2377273">
                  <a:extLst>
                    <a:ext uri="{9D8B030D-6E8A-4147-A177-3AD203B41FA5}">
                      <a16:colId xmlns:a16="http://schemas.microsoft.com/office/drawing/2014/main" val="500251416"/>
                    </a:ext>
                  </a:extLst>
                </a:gridCol>
                <a:gridCol w="1223501">
                  <a:extLst>
                    <a:ext uri="{9D8B030D-6E8A-4147-A177-3AD203B41FA5}">
                      <a16:colId xmlns:a16="http://schemas.microsoft.com/office/drawing/2014/main" val="4280871094"/>
                    </a:ext>
                  </a:extLst>
                </a:gridCol>
                <a:gridCol w="2120756">
                  <a:extLst>
                    <a:ext uri="{9D8B030D-6E8A-4147-A177-3AD203B41FA5}">
                      <a16:colId xmlns:a16="http://schemas.microsoft.com/office/drawing/2014/main" val="2074212977"/>
                    </a:ext>
                  </a:extLst>
                </a:gridCol>
              </a:tblGrid>
              <a:tr h="259226">
                <a:tc>
                  <a:txBody>
                    <a:bodyPr/>
                    <a:lstStyle/>
                    <a:p>
                      <a:pPr algn="ctr" fontAlgn="b"/>
                      <a:r>
                        <a:rPr lang="tr-TR" sz="1600" b="1" i="1" u="none" strike="noStrike" dirty="0">
                          <a:effectLst/>
                        </a:rPr>
                        <a:t>BİNA</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tr-TR" sz="1600" b="1" i="1" u="none" strike="noStrike">
                          <a:effectLst/>
                        </a:rPr>
                        <a:t>SINIF</a:t>
                      </a:r>
                      <a:r>
                        <a:rPr lang="tr-TR" sz="1600" b="1" i="1" u="none" strike="noStrike" baseline="0">
                          <a:effectLst/>
                        </a:rPr>
                        <a:t> -  Eski</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i="1" u="none" strike="noStrike" dirty="0">
                          <a:effectLst/>
                        </a:rPr>
                        <a:t>SINIF</a:t>
                      </a:r>
                      <a:r>
                        <a:rPr lang="tr-TR" sz="1600" b="1" i="1" u="none" strike="noStrike" baseline="0" dirty="0">
                          <a:effectLst/>
                        </a:rPr>
                        <a:t> - Yeni</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6637469"/>
                  </a:ext>
                </a:extLst>
              </a:tr>
              <a:tr h="263951">
                <a:tc rowSpan="7">
                  <a:txBody>
                    <a:bodyPr/>
                    <a:lstStyle/>
                    <a:p>
                      <a:pPr algn="ctr" fontAlgn="ctr"/>
                      <a:endParaRPr lang="tr-TR" sz="1600" b="1" u="sng" strike="noStrike" dirty="0">
                        <a:solidFill>
                          <a:srgbClr val="C00000"/>
                        </a:solidFill>
                        <a:effectLst/>
                      </a:endParaRPr>
                    </a:p>
                    <a:p>
                      <a:pPr algn="ctr" fontAlgn="ctr"/>
                      <a:endParaRPr lang="tr-TR" sz="1600" b="1" u="sng" strike="noStrike" dirty="0">
                        <a:solidFill>
                          <a:srgbClr val="C00000"/>
                        </a:solidFill>
                        <a:effectLst/>
                      </a:endParaRPr>
                    </a:p>
                    <a:p>
                      <a:pPr algn="ctr" fontAlgn="ctr"/>
                      <a:endParaRPr lang="tr-TR" sz="1600" b="1" u="sng" strike="noStrike" dirty="0">
                        <a:solidFill>
                          <a:srgbClr val="C00000"/>
                        </a:solidFill>
                        <a:effectLst/>
                      </a:endParaRPr>
                    </a:p>
                    <a:p>
                      <a:pPr algn="ctr" fontAlgn="ctr"/>
                      <a:r>
                        <a:rPr lang="tr-TR" sz="1600" b="1" u="sng" strike="noStrike" dirty="0">
                          <a:solidFill>
                            <a:srgbClr val="C00000"/>
                          </a:solidFill>
                          <a:effectLst/>
                        </a:rPr>
                        <a:t>A BLOK ZEMİN KAT</a:t>
                      </a:r>
                      <a:r>
                        <a:rPr lang="tr-TR" sz="1600" b="0" u="none" strike="noStrike" baseline="0" dirty="0">
                          <a:solidFill>
                            <a:srgbClr val="C00000"/>
                          </a:solidFill>
                          <a:effectLst/>
                        </a:rPr>
                        <a:t> (Z)</a:t>
                      </a:r>
                      <a:endParaRPr lang="tr-TR" sz="1600" b="1" i="0" u="sng" strike="noStrike" dirty="0">
                        <a:solidFill>
                          <a:srgbClr val="C00000"/>
                        </a:solidFill>
                        <a:effectLst/>
                        <a:latin typeface="Calibri" panose="020F0502020204030204" pitchFamily="34" charset="0"/>
                      </a:endParaRPr>
                    </a:p>
                  </a:txBody>
                  <a:tcPr marL="5168" marR="5168" marT="5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a:solidFill>
                            <a:srgbClr val="C00000"/>
                          </a:solidFill>
                          <a:effectLst/>
                        </a:rPr>
                        <a:t>A-00-17</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i="0" u="none" strike="noStrike" dirty="0">
                          <a:solidFill>
                            <a:srgbClr val="C00000"/>
                          </a:solidFill>
                          <a:effectLst/>
                          <a:latin typeface="+mn-lt"/>
                        </a:rPr>
                        <a:t>A Blok Finans</a:t>
                      </a:r>
                      <a:r>
                        <a:rPr lang="tr-TR" sz="1600" b="1" i="0" u="none" strike="noStrike" baseline="0" dirty="0">
                          <a:solidFill>
                            <a:srgbClr val="C00000"/>
                          </a:solidFill>
                          <a:effectLst/>
                          <a:latin typeface="+mn-lt"/>
                        </a:rPr>
                        <a:t> </a:t>
                      </a:r>
                      <a:r>
                        <a:rPr lang="tr-TR" sz="1600" b="1" i="0" u="none" strike="noStrike" baseline="0" dirty="0" err="1">
                          <a:solidFill>
                            <a:srgbClr val="C00000"/>
                          </a:solidFill>
                          <a:effectLst/>
                          <a:latin typeface="+mn-lt"/>
                        </a:rPr>
                        <a:t>Lab</a:t>
                      </a:r>
                      <a:r>
                        <a:rPr lang="tr-TR" sz="1600" b="1" i="0" u="none" strike="noStrike" baseline="0" dirty="0">
                          <a:solidFill>
                            <a:srgbClr val="C00000"/>
                          </a:solidFill>
                          <a:effectLst/>
                          <a:latin typeface="+mn-lt"/>
                        </a:rPr>
                        <a:t>.</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3015113"/>
                  </a:ext>
                </a:extLst>
              </a:tr>
              <a:tr h="263951">
                <a:tc vMerge="1">
                  <a:txBody>
                    <a:bodyPr/>
                    <a:lstStyle/>
                    <a:p>
                      <a:endParaRPr lang="tr-TR"/>
                    </a:p>
                  </a:txBody>
                  <a:tcPr/>
                </a:tc>
                <a:tc>
                  <a:txBody>
                    <a:bodyPr/>
                    <a:lstStyle/>
                    <a:p>
                      <a:pPr algn="ctr" fontAlgn="b"/>
                      <a:r>
                        <a:rPr lang="tr-TR" sz="1600" b="1" u="none" strike="noStrike">
                          <a:solidFill>
                            <a:srgbClr val="C00000"/>
                          </a:solidFill>
                          <a:effectLst/>
                        </a:rPr>
                        <a:t>A-00-16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A Blok ED-Z-5</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5800915"/>
                  </a:ext>
                </a:extLst>
              </a:tr>
              <a:tr h="263951">
                <a:tc vMerge="1">
                  <a:txBody>
                    <a:bodyPr/>
                    <a:lstStyle/>
                    <a:p>
                      <a:endParaRPr lang="tr-TR"/>
                    </a:p>
                  </a:txBody>
                  <a:tcPr/>
                </a:tc>
                <a:tc>
                  <a:txBody>
                    <a:bodyPr/>
                    <a:lstStyle/>
                    <a:p>
                      <a:pPr algn="ctr" fontAlgn="b"/>
                      <a:r>
                        <a:rPr lang="tr-TR" sz="1600" b="1" u="none" strike="noStrike">
                          <a:solidFill>
                            <a:srgbClr val="C00000"/>
                          </a:solidFill>
                          <a:effectLst/>
                        </a:rPr>
                        <a:t>A-00-15</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A Blok ED-Z-6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8211557"/>
                  </a:ext>
                </a:extLst>
              </a:tr>
              <a:tr h="263951">
                <a:tc vMerge="1">
                  <a:txBody>
                    <a:bodyPr/>
                    <a:lstStyle/>
                    <a:p>
                      <a:endParaRPr lang="tr-TR"/>
                    </a:p>
                  </a:txBody>
                  <a:tcPr/>
                </a:tc>
                <a:tc>
                  <a:txBody>
                    <a:bodyPr/>
                    <a:lstStyle/>
                    <a:p>
                      <a:pPr algn="ctr" fontAlgn="b"/>
                      <a:r>
                        <a:rPr lang="tr-TR" sz="1600" b="1" u="none" strike="noStrike">
                          <a:solidFill>
                            <a:srgbClr val="C00000"/>
                          </a:solidFill>
                          <a:effectLst/>
                        </a:rPr>
                        <a:t>A-00-14</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A Blok ED-Z-7</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5463244"/>
                  </a:ext>
                </a:extLst>
              </a:tr>
              <a:tr h="263951">
                <a:tc vMerge="1">
                  <a:txBody>
                    <a:bodyPr/>
                    <a:lstStyle/>
                    <a:p>
                      <a:endParaRPr lang="tr-TR"/>
                    </a:p>
                  </a:txBody>
                  <a:tcPr/>
                </a:tc>
                <a:tc>
                  <a:txBody>
                    <a:bodyPr/>
                    <a:lstStyle/>
                    <a:p>
                      <a:pPr algn="ctr" fontAlgn="b"/>
                      <a:r>
                        <a:rPr lang="tr-TR" sz="1600" b="1" u="none" strike="noStrike">
                          <a:solidFill>
                            <a:srgbClr val="C00000"/>
                          </a:solidFill>
                          <a:effectLst/>
                        </a:rPr>
                        <a:t>A-00-11</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A Blok ED-Z-9</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0382971"/>
                  </a:ext>
                </a:extLst>
              </a:tr>
              <a:tr h="263951">
                <a:tc vMerge="1">
                  <a:txBody>
                    <a:bodyPr/>
                    <a:lstStyle/>
                    <a:p>
                      <a:endParaRPr lang="tr-TR"/>
                    </a:p>
                  </a:txBody>
                  <a:tcPr/>
                </a:tc>
                <a:tc>
                  <a:txBody>
                    <a:bodyPr/>
                    <a:lstStyle/>
                    <a:p>
                      <a:pPr algn="ctr" fontAlgn="b"/>
                      <a:r>
                        <a:rPr lang="tr-TR" sz="1600" b="1" u="none" strike="noStrike">
                          <a:solidFill>
                            <a:srgbClr val="C00000"/>
                          </a:solidFill>
                          <a:effectLst/>
                        </a:rPr>
                        <a:t>A-00-10</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A Blok ED-Z-10</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6776044"/>
                  </a:ext>
                </a:extLst>
              </a:tr>
              <a:tr h="263951">
                <a:tc vMerge="1">
                  <a:txBody>
                    <a:bodyPr/>
                    <a:lstStyle/>
                    <a:p>
                      <a:endParaRPr lang="tr-TR"/>
                    </a:p>
                  </a:txBody>
                  <a:tcPr/>
                </a:tc>
                <a:tc>
                  <a:txBody>
                    <a:bodyPr/>
                    <a:lstStyle/>
                    <a:p>
                      <a:pPr algn="ctr" fontAlgn="b"/>
                      <a:r>
                        <a:rPr lang="tr-TR" sz="1600" b="1" u="none" strike="noStrike">
                          <a:solidFill>
                            <a:srgbClr val="C00000"/>
                          </a:solidFill>
                          <a:effectLst/>
                        </a:rPr>
                        <a:t>A-00-SS-02</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A </a:t>
                      </a:r>
                      <a:r>
                        <a:rPr lang="tr-TR" sz="1600" b="1" u="none" strike="noStrike">
                          <a:solidFill>
                            <a:srgbClr val="C00000"/>
                          </a:solidFill>
                          <a:effectLst/>
                        </a:rPr>
                        <a:t>Blok EA-Z-18</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9731856"/>
                  </a:ext>
                </a:extLst>
              </a:tr>
              <a:tr h="263951">
                <a:tc rowSpan="8">
                  <a:txBody>
                    <a:bodyPr/>
                    <a:lstStyle/>
                    <a:p>
                      <a:pPr algn="ctr" fontAlgn="ctr"/>
                      <a:r>
                        <a:rPr lang="tr-TR" sz="1600" b="1" u="sng" strike="noStrike" dirty="0">
                          <a:effectLst/>
                        </a:rPr>
                        <a:t>A BLOK BODRUM KAT</a:t>
                      </a:r>
                      <a:r>
                        <a:rPr lang="tr-TR" sz="1600" b="1" u="none" strike="noStrike" dirty="0">
                          <a:effectLst/>
                        </a:rPr>
                        <a:t> (B1)</a:t>
                      </a:r>
                      <a:endParaRPr lang="tr-TR" sz="1600" b="1" i="0" u="none" strike="noStrike" dirty="0">
                        <a:solidFill>
                          <a:srgbClr val="000000"/>
                        </a:solidFill>
                        <a:effectLst/>
                        <a:latin typeface="Calibri" panose="020F0502020204030204" pitchFamily="34" charset="0"/>
                      </a:endParaRPr>
                    </a:p>
                  </a:txBody>
                  <a:tcPr marL="5168" marR="5168" marT="5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a:effectLst/>
                        </a:rPr>
                        <a:t>A-B1-17</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A Blok ED-B1-3</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786083"/>
                  </a:ext>
                </a:extLst>
              </a:tr>
              <a:tr h="263951">
                <a:tc vMerge="1">
                  <a:txBody>
                    <a:bodyPr/>
                    <a:lstStyle/>
                    <a:p>
                      <a:endParaRPr lang="tr-TR"/>
                    </a:p>
                  </a:txBody>
                  <a:tcPr/>
                </a:tc>
                <a:tc>
                  <a:txBody>
                    <a:bodyPr/>
                    <a:lstStyle/>
                    <a:p>
                      <a:pPr algn="ctr" fontAlgn="b"/>
                      <a:r>
                        <a:rPr lang="tr-TR" sz="1600" b="1" u="none" strike="noStrike">
                          <a:effectLst/>
                        </a:rPr>
                        <a:t>A-B1-16</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A Blok ED-B1-4</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6418628"/>
                  </a:ext>
                </a:extLst>
              </a:tr>
              <a:tr h="263951">
                <a:tc vMerge="1">
                  <a:txBody>
                    <a:bodyPr/>
                    <a:lstStyle/>
                    <a:p>
                      <a:endParaRPr lang="tr-TR"/>
                    </a:p>
                  </a:txBody>
                  <a:tcPr/>
                </a:tc>
                <a:tc>
                  <a:txBody>
                    <a:bodyPr/>
                    <a:lstStyle/>
                    <a:p>
                      <a:pPr algn="ctr" fontAlgn="b"/>
                      <a:r>
                        <a:rPr lang="tr-TR" sz="1600" b="1" u="none" strike="noStrike">
                          <a:effectLst/>
                        </a:rPr>
                        <a:t>A-B1-13</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A Blok ED-B1-7</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2915936"/>
                  </a:ext>
                </a:extLst>
              </a:tr>
              <a:tr h="263951">
                <a:tc vMerge="1">
                  <a:txBody>
                    <a:bodyPr/>
                    <a:lstStyle/>
                    <a:p>
                      <a:endParaRPr lang="tr-TR"/>
                    </a:p>
                  </a:txBody>
                  <a:tcPr/>
                </a:tc>
                <a:tc>
                  <a:txBody>
                    <a:bodyPr/>
                    <a:lstStyle/>
                    <a:p>
                      <a:pPr algn="ctr" fontAlgn="b"/>
                      <a:r>
                        <a:rPr lang="tr-TR" sz="1600" b="1" u="none" strike="noStrike">
                          <a:effectLst/>
                        </a:rPr>
                        <a:t>A-B1-12</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A Blok ED-B1-8</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196710"/>
                  </a:ext>
                </a:extLst>
              </a:tr>
              <a:tr h="263951">
                <a:tc vMerge="1">
                  <a:txBody>
                    <a:bodyPr/>
                    <a:lstStyle/>
                    <a:p>
                      <a:endParaRPr lang="tr-TR"/>
                    </a:p>
                  </a:txBody>
                  <a:tcPr/>
                </a:tc>
                <a:tc>
                  <a:txBody>
                    <a:bodyPr/>
                    <a:lstStyle/>
                    <a:p>
                      <a:pPr algn="ctr" fontAlgn="b"/>
                      <a:r>
                        <a:rPr lang="tr-TR" sz="1600" b="1" u="none" strike="noStrike">
                          <a:effectLst/>
                        </a:rPr>
                        <a:t>A-B1-11</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A Blok ED-B1-9</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954404"/>
                  </a:ext>
                </a:extLst>
              </a:tr>
              <a:tr h="263951">
                <a:tc vMerge="1">
                  <a:txBody>
                    <a:bodyPr/>
                    <a:lstStyle/>
                    <a:p>
                      <a:endParaRPr lang="tr-TR"/>
                    </a:p>
                  </a:txBody>
                  <a:tcPr/>
                </a:tc>
                <a:tc>
                  <a:txBody>
                    <a:bodyPr/>
                    <a:lstStyle/>
                    <a:p>
                      <a:pPr algn="ctr" fontAlgn="b"/>
                      <a:r>
                        <a:rPr lang="tr-TR" sz="1600" b="1" u="none" strike="noStrike">
                          <a:effectLst/>
                        </a:rPr>
                        <a:t>A-B1-08</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  A Blok ED-B1-12</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1400229"/>
                  </a:ext>
                </a:extLst>
              </a:tr>
              <a:tr h="263951">
                <a:tc vMerge="1">
                  <a:txBody>
                    <a:bodyPr/>
                    <a:lstStyle/>
                    <a:p>
                      <a:endParaRPr lang="tr-TR"/>
                    </a:p>
                  </a:txBody>
                  <a:tcPr/>
                </a:tc>
                <a:tc>
                  <a:txBody>
                    <a:bodyPr/>
                    <a:lstStyle/>
                    <a:p>
                      <a:pPr algn="ctr" fontAlgn="b"/>
                      <a:r>
                        <a:rPr lang="tr-TR" sz="1600" b="1" u="none" strike="noStrike">
                          <a:effectLst/>
                        </a:rPr>
                        <a:t>A-B1-07</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  A Blok ED-B1-13</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1925229"/>
                  </a:ext>
                </a:extLst>
              </a:tr>
              <a:tr h="263951">
                <a:tc vMerge="1">
                  <a:txBody>
                    <a:bodyPr/>
                    <a:lstStyle/>
                    <a:p>
                      <a:endParaRPr lang="tr-TR"/>
                    </a:p>
                  </a:txBody>
                  <a:tcPr/>
                </a:tc>
                <a:tc>
                  <a:txBody>
                    <a:bodyPr/>
                    <a:lstStyle/>
                    <a:p>
                      <a:pPr algn="ctr" fontAlgn="b"/>
                      <a:r>
                        <a:rPr lang="tr-TR" sz="1600" b="1" u="none" strike="noStrike">
                          <a:effectLst/>
                        </a:rPr>
                        <a:t>A-B1-01</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  A Blok EA-B1-20</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5515537"/>
                  </a:ext>
                </a:extLst>
              </a:tr>
              <a:tr h="263951">
                <a:tc rowSpan="6">
                  <a:txBody>
                    <a:bodyPr/>
                    <a:lstStyle/>
                    <a:p>
                      <a:pPr algn="ctr" fontAlgn="ctr"/>
                      <a:r>
                        <a:rPr lang="tr-TR" sz="1600" b="1" u="sng" strike="noStrike" dirty="0">
                          <a:solidFill>
                            <a:srgbClr val="C00000"/>
                          </a:solidFill>
                          <a:effectLst/>
                        </a:rPr>
                        <a:t>B BLOK DERSLİKLER</a:t>
                      </a:r>
                      <a:endParaRPr lang="tr-TR" sz="1600" b="1" i="0" u="sng" strike="noStrike" dirty="0">
                        <a:solidFill>
                          <a:srgbClr val="C00000"/>
                        </a:solidFill>
                        <a:effectLst/>
                        <a:latin typeface="Calibri" panose="020F0502020204030204" pitchFamily="34" charset="0"/>
                      </a:endParaRPr>
                    </a:p>
                  </a:txBody>
                  <a:tcPr marL="5168" marR="5168" marT="5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a:solidFill>
                            <a:srgbClr val="C00000"/>
                          </a:solidFill>
                          <a:effectLst/>
                        </a:rPr>
                        <a:t>B-B1-08</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  B Blok ED-B1-11</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35836"/>
                  </a:ext>
                </a:extLst>
              </a:tr>
              <a:tr h="263951">
                <a:tc vMerge="1">
                  <a:txBody>
                    <a:bodyPr/>
                    <a:lstStyle/>
                    <a:p>
                      <a:endParaRPr lang="tr-TR"/>
                    </a:p>
                  </a:txBody>
                  <a:tcPr/>
                </a:tc>
                <a:tc>
                  <a:txBody>
                    <a:bodyPr/>
                    <a:lstStyle/>
                    <a:p>
                      <a:pPr algn="ctr" fontAlgn="b"/>
                      <a:r>
                        <a:rPr lang="tr-TR" sz="1600" b="1" u="none" strike="noStrike">
                          <a:solidFill>
                            <a:srgbClr val="C00000"/>
                          </a:solidFill>
                          <a:effectLst/>
                        </a:rPr>
                        <a:t>B-B1-06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  B Blok ED-B1-12</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5449996"/>
                  </a:ext>
                </a:extLst>
              </a:tr>
              <a:tr h="263951">
                <a:tc vMerge="1">
                  <a:txBody>
                    <a:bodyPr/>
                    <a:lstStyle/>
                    <a:p>
                      <a:endParaRPr lang="tr-TR"/>
                    </a:p>
                  </a:txBody>
                  <a:tcPr/>
                </a:tc>
                <a:tc>
                  <a:txBody>
                    <a:bodyPr/>
                    <a:lstStyle/>
                    <a:p>
                      <a:pPr algn="ctr" fontAlgn="b"/>
                      <a:r>
                        <a:rPr lang="tr-TR" sz="1600" b="1" u="none" strike="noStrike">
                          <a:solidFill>
                            <a:srgbClr val="C00000"/>
                          </a:solidFill>
                          <a:effectLst/>
                        </a:rPr>
                        <a:t>B-B1-05</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  B Blok ED-B1-13</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486214"/>
                  </a:ext>
                </a:extLst>
              </a:tr>
              <a:tr h="263951">
                <a:tc vMerge="1">
                  <a:txBody>
                    <a:bodyPr/>
                    <a:lstStyle/>
                    <a:p>
                      <a:endParaRPr lang="tr-TR"/>
                    </a:p>
                  </a:txBody>
                  <a:tcPr/>
                </a:tc>
                <a:tc>
                  <a:txBody>
                    <a:bodyPr/>
                    <a:lstStyle/>
                    <a:p>
                      <a:pPr algn="ctr" fontAlgn="b"/>
                      <a:r>
                        <a:rPr lang="tr-TR" sz="1600" b="1" u="none" strike="noStrike">
                          <a:solidFill>
                            <a:srgbClr val="C00000"/>
                          </a:solidFill>
                          <a:effectLst/>
                        </a:rPr>
                        <a:t>B-00-02</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B Blok ED-Z-7</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017575"/>
                  </a:ext>
                </a:extLst>
              </a:tr>
              <a:tr h="263951">
                <a:tc vMerge="1">
                  <a:txBody>
                    <a:bodyPr/>
                    <a:lstStyle/>
                    <a:p>
                      <a:endParaRPr lang="tr-TR"/>
                    </a:p>
                  </a:txBody>
                  <a:tcPr/>
                </a:tc>
                <a:tc>
                  <a:txBody>
                    <a:bodyPr/>
                    <a:lstStyle/>
                    <a:p>
                      <a:pPr algn="ctr" fontAlgn="b"/>
                      <a:r>
                        <a:rPr lang="tr-TR" sz="1600" b="1" u="none" strike="noStrike">
                          <a:solidFill>
                            <a:srgbClr val="C00000"/>
                          </a:solidFill>
                          <a:effectLst/>
                        </a:rPr>
                        <a:t>B-01-21</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B Blok ED-K1-1</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7270850"/>
                  </a:ext>
                </a:extLst>
              </a:tr>
              <a:tr h="263951">
                <a:tc vMerge="1">
                  <a:txBody>
                    <a:bodyPr/>
                    <a:lstStyle/>
                    <a:p>
                      <a:endParaRPr lang="tr-TR"/>
                    </a:p>
                  </a:txBody>
                  <a:tcPr/>
                </a:tc>
                <a:tc>
                  <a:txBody>
                    <a:bodyPr/>
                    <a:lstStyle/>
                    <a:p>
                      <a:pPr algn="ctr" fontAlgn="b"/>
                      <a:r>
                        <a:rPr lang="tr-TR" sz="1600" b="1" u="none" strike="noStrike">
                          <a:solidFill>
                            <a:srgbClr val="C00000"/>
                          </a:solidFill>
                          <a:effectLst/>
                        </a:rPr>
                        <a:t>B-01-16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tr-TR" sz="1600" b="1" u="none" strike="noStrike" dirty="0">
                          <a:solidFill>
                            <a:srgbClr val="C00000"/>
                          </a:solidFill>
                          <a:effectLst/>
                        </a:rPr>
                        <a:t>B Blok ED-K1-6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4754944"/>
                  </a:ext>
                </a:extLst>
              </a:tr>
              <a:tr h="263951">
                <a:tc rowSpan="4">
                  <a:txBody>
                    <a:bodyPr/>
                    <a:lstStyle/>
                    <a:p>
                      <a:pPr algn="ctr" fontAlgn="ctr"/>
                      <a:r>
                        <a:rPr lang="tr-TR" sz="1600" b="1" u="sng" strike="noStrike" dirty="0">
                          <a:effectLst/>
                        </a:rPr>
                        <a:t>BİLGİSAYAR</a:t>
                      </a:r>
                      <a:r>
                        <a:rPr lang="tr-TR" sz="1600" b="1" u="sng" strike="noStrike" baseline="0" dirty="0">
                          <a:effectLst/>
                        </a:rPr>
                        <a:t> </a:t>
                      </a:r>
                      <a:r>
                        <a:rPr lang="tr-TR" sz="1600" b="1" u="sng" strike="noStrike" dirty="0">
                          <a:effectLst/>
                        </a:rPr>
                        <a:t>LAB.</a:t>
                      </a:r>
                      <a:endParaRPr lang="tr-TR" sz="1600" b="1" i="0" u="sng" strike="noStrike" dirty="0">
                        <a:solidFill>
                          <a:srgbClr val="000000"/>
                        </a:solidFill>
                        <a:effectLst/>
                        <a:latin typeface="Calibri" panose="020F0502020204030204" pitchFamily="34" charset="0"/>
                      </a:endParaRPr>
                    </a:p>
                  </a:txBody>
                  <a:tcPr marL="5168" marR="5168" marT="51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a:effectLst/>
                        </a:rPr>
                        <a:t>B-02-Lab.I</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tr-TR" sz="1600" b="1" u="none" strike="noStrike" dirty="0">
                          <a:effectLst/>
                        </a:rPr>
                        <a:t>      B Blok EL-K2-2</a:t>
                      </a:r>
                      <a:r>
                        <a:rPr lang="tr-TR" sz="1600" b="1" u="none" strike="noStrike" baseline="0" dirty="0">
                          <a:effectLst/>
                        </a:rPr>
                        <a:t> </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817559"/>
                  </a:ext>
                </a:extLst>
              </a:tr>
              <a:tr h="263951">
                <a:tc vMerge="1">
                  <a:txBody>
                    <a:bodyPr/>
                    <a:lstStyle/>
                    <a:p>
                      <a:endParaRPr lang="tr-TR"/>
                    </a:p>
                  </a:txBody>
                  <a:tcPr/>
                </a:tc>
                <a:tc>
                  <a:txBody>
                    <a:bodyPr/>
                    <a:lstStyle/>
                    <a:p>
                      <a:pPr algn="ctr" fontAlgn="b"/>
                      <a:r>
                        <a:rPr lang="tr-TR" sz="1600" b="1" u="none" strike="noStrike">
                          <a:effectLst/>
                        </a:rPr>
                        <a:t>B-02-Lab.II</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effectLst/>
                        </a:rPr>
                        <a:t>      B Blok EL-K2-1</a:t>
                      </a:r>
                      <a:r>
                        <a:rPr lang="tr-TR" sz="1600" b="1" u="none" strike="noStrike" baseline="0" dirty="0">
                          <a:effectLst/>
                        </a:rPr>
                        <a:t> </a:t>
                      </a:r>
                      <a:endParaRPr lang="tr-TR" sz="1600" b="1" i="0"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5162764"/>
                  </a:ext>
                </a:extLst>
              </a:tr>
              <a:tr h="263951">
                <a:tc vMerge="1">
                  <a:txBody>
                    <a:bodyPr/>
                    <a:lstStyle/>
                    <a:p>
                      <a:endParaRPr lang="tr-TR"/>
                    </a:p>
                  </a:txBody>
                  <a:tcPr/>
                </a:tc>
                <a:tc>
                  <a:txBody>
                    <a:bodyPr/>
                    <a:lstStyle/>
                    <a:p>
                      <a:pPr algn="ctr" fontAlgn="b"/>
                      <a:r>
                        <a:rPr lang="tr-TR" sz="1600" b="1" u="none" strike="noStrike">
                          <a:solidFill>
                            <a:srgbClr val="C00000"/>
                          </a:solidFill>
                          <a:effectLst/>
                        </a:rPr>
                        <a:t>C-00-Lab.III</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C Blok EL-Z-16</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2831130"/>
                  </a:ext>
                </a:extLst>
              </a:tr>
              <a:tr h="263951">
                <a:tc vMerge="1">
                  <a:txBody>
                    <a:bodyPr/>
                    <a:lstStyle/>
                    <a:p>
                      <a:endParaRPr lang="tr-TR"/>
                    </a:p>
                  </a:txBody>
                  <a:tcPr/>
                </a:tc>
                <a:tc>
                  <a:txBody>
                    <a:bodyPr/>
                    <a:lstStyle/>
                    <a:p>
                      <a:pPr algn="ctr" fontAlgn="b"/>
                      <a:r>
                        <a:rPr lang="tr-TR" sz="1600" b="1" u="none" strike="noStrike" dirty="0">
                          <a:solidFill>
                            <a:srgbClr val="C00000"/>
                          </a:solidFill>
                          <a:effectLst/>
                        </a:rPr>
                        <a:t>C-00-Lab.IV</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tr-TR" sz="1600" b="1" u="none" strike="noStrike" dirty="0">
                          <a:solidFill>
                            <a:srgbClr val="C00000"/>
                          </a:solidFill>
                          <a:effectLst/>
                        </a:rPr>
                        <a:t>      C Blok EL-Z-12</a:t>
                      </a:r>
                      <a:endParaRPr lang="tr-TR" sz="1600" b="1" i="0" u="none" strike="noStrike" dirty="0">
                        <a:solidFill>
                          <a:srgbClr val="C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490894"/>
                  </a:ext>
                </a:extLst>
              </a:tr>
            </a:tbl>
          </a:graphicData>
        </a:graphic>
      </p:graphicFrame>
      <p:graphicFrame>
        <p:nvGraphicFramePr>
          <p:cNvPr id="5" name="Tablo 4"/>
          <p:cNvGraphicFramePr>
            <a:graphicFrameLocks noGrp="1"/>
          </p:cNvGraphicFramePr>
          <p:nvPr/>
        </p:nvGraphicFramePr>
        <p:xfrm>
          <a:off x="6331131" y="1"/>
          <a:ext cx="5852161" cy="6860264"/>
        </p:xfrm>
        <a:graphic>
          <a:graphicData uri="http://schemas.openxmlformats.org/drawingml/2006/table">
            <a:tbl>
              <a:tblPr>
                <a:tableStyleId>{5C22544A-7EE6-4342-B048-85BDC9FD1C3A}</a:tableStyleId>
              </a:tblPr>
              <a:tblGrid>
                <a:gridCol w="2337391">
                  <a:extLst>
                    <a:ext uri="{9D8B030D-6E8A-4147-A177-3AD203B41FA5}">
                      <a16:colId xmlns:a16="http://schemas.microsoft.com/office/drawing/2014/main" val="1944826551"/>
                    </a:ext>
                  </a:extLst>
                </a:gridCol>
                <a:gridCol w="1109280">
                  <a:extLst>
                    <a:ext uri="{9D8B030D-6E8A-4147-A177-3AD203B41FA5}">
                      <a16:colId xmlns:a16="http://schemas.microsoft.com/office/drawing/2014/main" val="576964423"/>
                    </a:ext>
                  </a:extLst>
                </a:gridCol>
                <a:gridCol w="2405490">
                  <a:extLst>
                    <a:ext uri="{9D8B030D-6E8A-4147-A177-3AD203B41FA5}">
                      <a16:colId xmlns:a16="http://schemas.microsoft.com/office/drawing/2014/main" val="3067553470"/>
                    </a:ext>
                  </a:extLst>
                </a:gridCol>
              </a:tblGrid>
              <a:tr h="246744">
                <a:tc>
                  <a:txBody>
                    <a:bodyPr/>
                    <a:lstStyle/>
                    <a:p>
                      <a:pPr algn="ctr" fontAlgn="b"/>
                      <a:r>
                        <a:rPr lang="tr-TR" sz="1600" b="1" i="1" u="none" strike="noStrike" dirty="0">
                          <a:effectLst/>
                        </a:rPr>
                        <a:t>BİNA</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tr-TR" sz="1600" b="1" i="1" u="none" strike="noStrike" dirty="0">
                          <a:effectLst/>
                        </a:rPr>
                        <a:t>SINIF</a:t>
                      </a:r>
                      <a:r>
                        <a:rPr lang="tr-TR" sz="1600" b="1" i="1" u="none" strike="noStrike" baseline="0" dirty="0">
                          <a:effectLst/>
                        </a:rPr>
                        <a:t> -  Eski</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i="1" u="none" strike="noStrike" dirty="0">
                          <a:effectLst/>
                        </a:rPr>
                        <a:t>SINIF</a:t>
                      </a:r>
                      <a:r>
                        <a:rPr lang="tr-TR" sz="1600" b="1" i="1" u="none" strike="noStrike" baseline="0" dirty="0">
                          <a:effectLst/>
                        </a:rPr>
                        <a:t> - Yeni</a:t>
                      </a:r>
                      <a:endParaRPr lang="tr-TR" sz="1600" b="1" i="1" u="none" strike="noStrike" dirty="0">
                        <a:solidFill>
                          <a:srgbClr val="000000"/>
                        </a:solidFill>
                        <a:effectLst/>
                        <a:latin typeface="Times New Roman" panose="02020603050405020304" pitchFamily="18" charset="0"/>
                      </a:endParaRPr>
                    </a:p>
                  </a:txBody>
                  <a:tcPr marL="5168" marR="5168" marT="51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8740006"/>
                  </a:ext>
                </a:extLst>
              </a:tr>
              <a:tr h="367292">
                <a:tc rowSpan="2">
                  <a:txBody>
                    <a:bodyPr/>
                    <a:lstStyle/>
                    <a:p>
                      <a:pPr algn="ctr" fontAlgn="ctr"/>
                      <a:r>
                        <a:rPr lang="tr-TR" sz="1600" b="1" u="sng" strike="noStrike" dirty="0">
                          <a:effectLst/>
                        </a:rPr>
                        <a:t>C BLOK ZEMİN KAT</a:t>
                      </a:r>
                      <a:r>
                        <a:rPr lang="tr-TR" sz="1600" b="0" u="none" strike="noStrike" dirty="0">
                          <a:effectLst/>
                        </a:rPr>
                        <a:t> (Z)</a:t>
                      </a:r>
                      <a:endParaRPr lang="tr-TR" sz="1600" b="1" i="0" u="sng" strike="noStrike" dirty="0">
                        <a:solidFill>
                          <a:srgbClr val="000000"/>
                        </a:solidFill>
                        <a:effectLst/>
                        <a:latin typeface="Calibri" panose="020F0502020204030204" pitchFamily="34" charset="0"/>
                      </a:endParaRPr>
                    </a:p>
                  </a:txBody>
                  <a:tcPr marL="4727" marR="4727" marT="47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C-00-14</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C Blok ED-Z-13</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7472852"/>
                  </a:ext>
                </a:extLst>
              </a:tr>
              <a:tr h="367292">
                <a:tc vMerge="1">
                  <a:txBody>
                    <a:bodyPr/>
                    <a:lstStyle/>
                    <a:p>
                      <a:endParaRPr lang="tr-TR"/>
                    </a:p>
                  </a:txBody>
                  <a:tcPr/>
                </a:tc>
                <a:tc>
                  <a:txBody>
                    <a:bodyPr/>
                    <a:lstStyle/>
                    <a:p>
                      <a:pPr algn="ctr" fontAlgn="b"/>
                      <a:r>
                        <a:rPr lang="tr-TR" sz="1600" b="1" u="none" strike="noStrike" dirty="0">
                          <a:effectLst/>
                        </a:rPr>
                        <a:t>C-00-18</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ED-Z-17</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5296861"/>
                  </a:ext>
                </a:extLst>
              </a:tr>
              <a:tr h="367292">
                <a:tc rowSpan="6">
                  <a:txBody>
                    <a:bodyPr/>
                    <a:lstStyle/>
                    <a:p>
                      <a:pPr algn="ctr" fontAlgn="ctr"/>
                      <a:r>
                        <a:rPr lang="tr-TR" sz="1600" b="1" u="sng" strike="noStrike" dirty="0">
                          <a:solidFill>
                            <a:srgbClr val="C00000"/>
                          </a:solidFill>
                          <a:effectLst/>
                        </a:rPr>
                        <a:t>C BLOK 1.KAT</a:t>
                      </a:r>
                      <a:r>
                        <a:rPr lang="tr-TR" sz="1600" b="0" u="none" strike="noStrike" dirty="0">
                          <a:solidFill>
                            <a:srgbClr val="C00000"/>
                          </a:solidFill>
                          <a:effectLst/>
                        </a:rPr>
                        <a:t> (K1)</a:t>
                      </a:r>
                      <a:endParaRPr lang="tr-TR" sz="1600" b="1" i="0" u="sng" strike="noStrike" dirty="0">
                        <a:solidFill>
                          <a:srgbClr val="C00000"/>
                        </a:solidFill>
                        <a:effectLst/>
                        <a:latin typeface="Calibri" panose="020F0502020204030204" pitchFamily="34" charset="0"/>
                      </a:endParaRPr>
                    </a:p>
                  </a:txBody>
                  <a:tcPr marL="4727" marR="4727" marT="47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C-01-06</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C Blok ED-K1-1</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9103088"/>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C-01-04</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ED-K1-2</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3441332"/>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C-01-02</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ED-K1-3</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4025909"/>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C-01-03</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ED-K1-5</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598370"/>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C-01-05</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ED-K1-6</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0770798"/>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C-01-07</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ED-K1-7</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195649"/>
                  </a:ext>
                </a:extLst>
              </a:tr>
              <a:tr h="367292">
                <a:tc rowSpan="6">
                  <a:txBody>
                    <a:bodyPr/>
                    <a:lstStyle/>
                    <a:p>
                      <a:pPr algn="ctr" fontAlgn="ctr"/>
                      <a:r>
                        <a:rPr lang="tr-TR" sz="1600" b="1" u="sng" strike="noStrike" dirty="0">
                          <a:effectLst/>
                        </a:rPr>
                        <a:t>C BLOK 2.KAT</a:t>
                      </a:r>
                      <a:r>
                        <a:rPr lang="tr-TR" sz="1600" b="0" u="none" strike="noStrike" dirty="0">
                          <a:effectLst/>
                        </a:rPr>
                        <a:t> (K2)</a:t>
                      </a:r>
                      <a:endParaRPr lang="tr-TR" sz="1600" b="1" i="0" u="sng" strike="noStrike" dirty="0">
                        <a:solidFill>
                          <a:srgbClr val="000000"/>
                        </a:solidFill>
                        <a:effectLst/>
                        <a:latin typeface="Calibri" panose="020F0502020204030204" pitchFamily="34" charset="0"/>
                      </a:endParaRPr>
                    </a:p>
                  </a:txBody>
                  <a:tcPr marL="4727" marR="4727" marT="47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C-02-06</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effectLst/>
                        </a:rPr>
                        <a:t>C Blok ED-K2-1</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3351052"/>
                  </a:ext>
                </a:extLst>
              </a:tr>
              <a:tr h="367292">
                <a:tc vMerge="1">
                  <a:txBody>
                    <a:bodyPr/>
                    <a:lstStyle/>
                    <a:p>
                      <a:endParaRPr lang="tr-TR"/>
                    </a:p>
                  </a:txBody>
                  <a:tcPr/>
                </a:tc>
                <a:tc>
                  <a:txBody>
                    <a:bodyPr/>
                    <a:lstStyle/>
                    <a:p>
                      <a:pPr algn="ctr" fontAlgn="b"/>
                      <a:r>
                        <a:rPr lang="tr-TR" sz="1600" b="1" u="none" strike="noStrike" dirty="0">
                          <a:effectLst/>
                        </a:rPr>
                        <a:t>C-02-04</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ED-K2-2</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3862827"/>
                  </a:ext>
                </a:extLst>
              </a:tr>
              <a:tr h="367292">
                <a:tc vMerge="1">
                  <a:txBody>
                    <a:bodyPr/>
                    <a:lstStyle/>
                    <a:p>
                      <a:endParaRPr lang="tr-TR"/>
                    </a:p>
                  </a:txBody>
                  <a:tcPr/>
                </a:tc>
                <a:tc>
                  <a:txBody>
                    <a:bodyPr/>
                    <a:lstStyle/>
                    <a:p>
                      <a:pPr algn="ctr" fontAlgn="b"/>
                      <a:r>
                        <a:rPr lang="tr-TR" sz="1600" b="1" u="none" strike="noStrike" dirty="0">
                          <a:effectLst/>
                        </a:rPr>
                        <a:t>C-02-02</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ED-K2-3</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4540472"/>
                  </a:ext>
                </a:extLst>
              </a:tr>
              <a:tr h="367292">
                <a:tc vMerge="1">
                  <a:txBody>
                    <a:bodyPr/>
                    <a:lstStyle/>
                    <a:p>
                      <a:endParaRPr lang="tr-TR"/>
                    </a:p>
                  </a:txBody>
                  <a:tcPr/>
                </a:tc>
                <a:tc>
                  <a:txBody>
                    <a:bodyPr/>
                    <a:lstStyle/>
                    <a:p>
                      <a:pPr algn="ctr" fontAlgn="b"/>
                      <a:r>
                        <a:rPr lang="tr-TR" sz="1600" b="1" u="none" strike="noStrike" dirty="0">
                          <a:effectLst/>
                        </a:rPr>
                        <a:t>C-02-03</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ED-K2-5</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2340500"/>
                  </a:ext>
                </a:extLst>
              </a:tr>
              <a:tr h="367292">
                <a:tc vMerge="1">
                  <a:txBody>
                    <a:bodyPr/>
                    <a:lstStyle/>
                    <a:p>
                      <a:endParaRPr lang="tr-TR"/>
                    </a:p>
                  </a:txBody>
                  <a:tcPr/>
                </a:tc>
                <a:tc>
                  <a:txBody>
                    <a:bodyPr/>
                    <a:lstStyle/>
                    <a:p>
                      <a:pPr algn="ctr" fontAlgn="b"/>
                      <a:r>
                        <a:rPr lang="tr-TR" sz="1600" b="1" u="none" strike="noStrike" dirty="0">
                          <a:effectLst/>
                        </a:rPr>
                        <a:t>C-02-05</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ED-K2-6</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2524849"/>
                  </a:ext>
                </a:extLst>
              </a:tr>
              <a:tr h="367292">
                <a:tc vMerge="1">
                  <a:txBody>
                    <a:bodyPr/>
                    <a:lstStyle/>
                    <a:p>
                      <a:endParaRPr lang="tr-TR"/>
                    </a:p>
                  </a:txBody>
                  <a:tcPr/>
                </a:tc>
                <a:tc>
                  <a:txBody>
                    <a:bodyPr/>
                    <a:lstStyle/>
                    <a:p>
                      <a:pPr algn="ctr" fontAlgn="b"/>
                      <a:r>
                        <a:rPr lang="tr-TR" sz="1600" b="1" u="none" strike="noStrike" dirty="0">
                          <a:effectLst/>
                        </a:rPr>
                        <a:t>C-02-07</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effectLst/>
                        </a:rPr>
                        <a:t>C Blok ED-K2-7</a:t>
                      </a:r>
                      <a:endParaRPr lang="tr-TR" sz="1600" b="1" i="0" u="none" strike="noStrike" dirty="0">
                        <a:solidFill>
                          <a:srgbClr val="0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1848810"/>
                  </a:ext>
                </a:extLst>
              </a:tr>
              <a:tr h="367292">
                <a:tc rowSpan="4">
                  <a:txBody>
                    <a:bodyPr/>
                    <a:lstStyle/>
                    <a:p>
                      <a:pPr algn="ctr" fontAlgn="ctr"/>
                      <a:r>
                        <a:rPr lang="tr-TR" sz="1600" b="1" u="sng" strike="noStrike" dirty="0">
                          <a:solidFill>
                            <a:srgbClr val="C00000"/>
                          </a:solidFill>
                          <a:effectLst/>
                        </a:rPr>
                        <a:t>C BLOK 3.KAT</a:t>
                      </a:r>
                      <a:r>
                        <a:rPr lang="tr-TR" sz="1600" b="0" u="none" strike="noStrike" dirty="0">
                          <a:solidFill>
                            <a:srgbClr val="C00000"/>
                          </a:solidFill>
                          <a:effectLst/>
                        </a:rPr>
                        <a:t> (K3)</a:t>
                      </a:r>
                      <a:endParaRPr lang="tr-TR" sz="1600" b="1" i="0" u="sng" strike="noStrike" dirty="0">
                        <a:solidFill>
                          <a:srgbClr val="C00000"/>
                        </a:solidFill>
                        <a:effectLst/>
                        <a:latin typeface="Calibri" panose="020F0502020204030204" pitchFamily="34" charset="0"/>
                      </a:endParaRPr>
                    </a:p>
                  </a:txBody>
                  <a:tcPr marL="4727" marR="4727" marT="47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C-03-04</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tr-TR" sz="1600" b="1" u="none" strike="noStrike" dirty="0">
                          <a:solidFill>
                            <a:srgbClr val="C00000"/>
                          </a:solidFill>
                          <a:effectLst/>
                        </a:rPr>
                        <a:t>C Blok ED-K3-1</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5581469"/>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C-03-02</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ED-K3-2</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9980627"/>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C-03-03</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ED-K3-4</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1566553"/>
                  </a:ext>
                </a:extLst>
              </a:tr>
              <a:tr h="367292">
                <a:tc vMerge="1">
                  <a:txBody>
                    <a:bodyPr/>
                    <a:lstStyle/>
                    <a:p>
                      <a:endParaRPr lang="tr-TR"/>
                    </a:p>
                  </a:txBody>
                  <a:tcPr/>
                </a:tc>
                <a:tc>
                  <a:txBody>
                    <a:bodyPr/>
                    <a:lstStyle/>
                    <a:p>
                      <a:pPr algn="ctr" fontAlgn="b"/>
                      <a:r>
                        <a:rPr lang="tr-TR" sz="1600" b="1" u="none" strike="noStrike" dirty="0">
                          <a:solidFill>
                            <a:srgbClr val="C00000"/>
                          </a:solidFill>
                          <a:effectLst/>
                        </a:rPr>
                        <a:t>C-03-05</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tr-TR" sz="1600" b="1" u="none" strike="noStrike" dirty="0">
                          <a:solidFill>
                            <a:srgbClr val="C00000"/>
                          </a:solidFill>
                          <a:effectLst/>
                        </a:rPr>
                        <a:t>C Blok ED-K3-5</a:t>
                      </a:r>
                      <a:endParaRPr lang="tr-TR" sz="1600" b="1" i="0" u="none" strike="noStrike" dirty="0">
                        <a:solidFill>
                          <a:srgbClr val="C00000"/>
                        </a:solidFill>
                        <a:effectLst/>
                        <a:latin typeface="Times New Roman" panose="02020603050405020304" pitchFamily="18" charset="0"/>
                      </a:endParaRPr>
                    </a:p>
                  </a:txBody>
                  <a:tcPr marL="4727" marR="4727" marT="472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9720767"/>
                  </a:ext>
                </a:extLst>
              </a:tr>
            </a:tbl>
          </a:graphicData>
        </a:graphic>
      </p:graphicFrame>
    </p:spTree>
    <p:extLst>
      <p:ext uri="{BB962C8B-B14F-4D97-AF65-F5344CB8AC3E}">
        <p14:creationId xmlns:p14="http://schemas.microsoft.com/office/powerpoint/2010/main" val="4030367173"/>
      </p:ext>
    </p:extLst>
  </p:cSld>
  <p:clrMapOvr>
    <a:masterClrMapping/>
  </p:clrMapOvr>
  <mc:AlternateContent xmlns:mc="http://schemas.openxmlformats.org/markup-compatibility/2006" xmlns:p14="http://schemas.microsoft.com/office/powerpoint/2010/main">
    <mc:Choice Requires="p14">
      <p:transition spd="slow" p14:dur="2000" advTm="43982"/>
    </mc:Choice>
    <mc:Fallback xmlns="">
      <p:transition spd="slow" advTm="43982"/>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2600" y="482600"/>
            <a:ext cx="6858000" cy="589280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13400" y="279400"/>
            <a:ext cx="6858000" cy="6299200"/>
          </a:xfrm>
          <a:prstGeom prst="rect">
            <a:avLst/>
          </a:prstGeom>
        </p:spPr>
      </p:pic>
      <p:sp>
        <p:nvSpPr>
          <p:cNvPr id="6" name="Metin kutusu 5"/>
          <p:cNvSpPr txBox="1"/>
          <p:nvPr/>
        </p:nvSpPr>
        <p:spPr>
          <a:xfrm>
            <a:off x="3204755" y="4049483"/>
            <a:ext cx="5625736" cy="923330"/>
          </a:xfrm>
          <a:prstGeom prst="rect">
            <a:avLst/>
          </a:prstGeom>
          <a:noFill/>
        </p:spPr>
        <p:txBody>
          <a:bodyPr wrap="square" rtlCol="0">
            <a:spAutoFit/>
          </a:bodyPr>
          <a:lstStyle/>
          <a:p>
            <a:r>
              <a:rPr lang="tr-TR" sz="5400" b="1" dirty="0">
                <a:solidFill>
                  <a:srgbClr val="C00000"/>
                </a:solidFill>
                <a:latin typeface="Bahnschrift" panose="020B0502040204020203" pitchFamily="34" charset="0"/>
              </a:rPr>
              <a:t>Çalışma Alanları</a:t>
            </a:r>
            <a:endParaRPr lang="en-GB" sz="5400" b="1" dirty="0">
              <a:solidFill>
                <a:srgbClr val="C00000"/>
              </a:solidFill>
              <a:latin typeface="Bahnschrift" panose="020B0502040204020203" pitchFamily="34" charset="0"/>
            </a:endParaRPr>
          </a:p>
        </p:txBody>
      </p:sp>
      <p:sp>
        <p:nvSpPr>
          <p:cNvPr id="7" name="Metin kutusu 6"/>
          <p:cNvSpPr txBox="1"/>
          <p:nvPr/>
        </p:nvSpPr>
        <p:spPr>
          <a:xfrm>
            <a:off x="169817" y="5238203"/>
            <a:ext cx="5534297"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wrap="square" rtlCol="0">
            <a:spAutoFit/>
          </a:bodyPr>
          <a:lstStyle/>
          <a:p>
            <a:r>
              <a:rPr lang="tr-TR" sz="5400" b="1" dirty="0">
                <a:solidFill>
                  <a:srgbClr val="0070C0"/>
                </a:solidFill>
                <a:latin typeface="Bahnschrift" panose="020B0502040204020203" pitchFamily="34" charset="0"/>
              </a:rPr>
              <a:t>B Blok Zemin Kat</a:t>
            </a:r>
            <a:endParaRPr lang="en-GB" sz="5400" b="1" dirty="0">
              <a:solidFill>
                <a:srgbClr val="0070C0"/>
              </a:solidFill>
              <a:latin typeface="Bahnschrift" panose="020B0502040204020203" pitchFamily="34" charset="0"/>
            </a:endParaRPr>
          </a:p>
        </p:txBody>
      </p:sp>
      <p:sp>
        <p:nvSpPr>
          <p:cNvPr id="8" name="Metin kutusu 7"/>
          <p:cNvSpPr txBox="1"/>
          <p:nvPr/>
        </p:nvSpPr>
        <p:spPr>
          <a:xfrm>
            <a:off x="6213780" y="5241018"/>
            <a:ext cx="5571820"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wrap="square" rtlCol="0">
            <a:spAutoFit/>
          </a:bodyPr>
          <a:lstStyle/>
          <a:p>
            <a:r>
              <a:rPr lang="tr-TR" sz="5400" b="1" dirty="0">
                <a:solidFill>
                  <a:srgbClr val="00B050"/>
                </a:solidFill>
                <a:latin typeface="Bahnschrift" panose="020B0502040204020203" pitchFamily="34" charset="0"/>
              </a:rPr>
              <a:t>B Blok 1. ve 2. Kat</a:t>
            </a:r>
            <a:endParaRPr lang="en-GB" sz="5400" b="1" dirty="0">
              <a:solidFill>
                <a:srgbClr val="00B050"/>
              </a:solidFill>
              <a:latin typeface="Bahnschrift" panose="020B0502040204020203" pitchFamily="34" charset="0"/>
            </a:endParaRPr>
          </a:p>
        </p:txBody>
      </p:sp>
    </p:spTree>
    <p:extLst>
      <p:ext uri="{BB962C8B-B14F-4D97-AF65-F5344CB8AC3E}">
        <p14:creationId xmlns:p14="http://schemas.microsoft.com/office/powerpoint/2010/main" val="856686192"/>
      </p:ext>
    </p:extLst>
  </p:cSld>
  <p:clrMapOvr>
    <a:masterClrMapping/>
  </p:clrMapOvr>
  <mc:AlternateContent xmlns:mc="http://schemas.openxmlformats.org/markup-compatibility/2006" xmlns:p14="http://schemas.microsoft.com/office/powerpoint/2010/main">
    <mc:Choice Requires="p14">
      <p:transition spd="slow" p14:dur="2000" advTm="9820"/>
    </mc:Choice>
    <mc:Fallback xmlns="">
      <p:transition spd="slow" advTm="982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GB"/>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Metin kutusu 4"/>
          <p:cNvSpPr txBox="1"/>
          <p:nvPr/>
        </p:nvSpPr>
        <p:spPr>
          <a:xfrm>
            <a:off x="2747192" y="37868"/>
            <a:ext cx="6923314" cy="923330"/>
          </a:xfrm>
          <a:prstGeom prst="rect">
            <a:avLst/>
          </a:prstGeom>
          <a:noFill/>
        </p:spPr>
        <p:txBody>
          <a:bodyPr wrap="square" rtlCol="0">
            <a:spAutoFit/>
          </a:bodyPr>
          <a:lstStyle/>
          <a:p>
            <a:r>
              <a:rPr lang="tr-TR" sz="5400" b="1" dirty="0">
                <a:solidFill>
                  <a:srgbClr val="C00000"/>
                </a:solidFill>
                <a:latin typeface="Bahnschrift" panose="020B0502040204020203" pitchFamily="34" charset="0"/>
              </a:rPr>
              <a:t>Çalışma Alanları</a:t>
            </a:r>
            <a:endParaRPr lang="en-GB" sz="5400" b="1" dirty="0">
              <a:solidFill>
                <a:srgbClr val="C00000"/>
              </a:solidFill>
              <a:latin typeface="Bahnschrift" panose="020B0502040204020203" pitchFamily="34" charset="0"/>
            </a:endParaRPr>
          </a:p>
        </p:txBody>
      </p:sp>
      <p:sp>
        <p:nvSpPr>
          <p:cNvPr id="6" name="Metin kutusu 5"/>
          <p:cNvSpPr txBox="1"/>
          <p:nvPr/>
        </p:nvSpPr>
        <p:spPr>
          <a:xfrm>
            <a:off x="2656255" y="961198"/>
            <a:ext cx="5571820"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r>
              <a:rPr lang="tr-TR" sz="5400" b="1" dirty="0">
                <a:latin typeface="Bahnschrift" panose="020B0502040204020203" pitchFamily="34" charset="0"/>
              </a:rPr>
              <a:t>A Blok Zemin Kat</a:t>
            </a:r>
            <a:endParaRPr lang="en-GB" sz="5400" b="1" dirty="0">
              <a:latin typeface="Bahnschrift" panose="020B0502040204020203" pitchFamily="34" charset="0"/>
            </a:endParaRPr>
          </a:p>
        </p:txBody>
      </p:sp>
    </p:spTree>
    <p:extLst>
      <p:ext uri="{BB962C8B-B14F-4D97-AF65-F5344CB8AC3E}">
        <p14:creationId xmlns:p14="http://schemas.microsoft.com/office/powerpoint/2010/main" val="3168528"/>
      </p:ext>
    </p:extLst>
  </p:cSld>
  <p:clrMapOvr>
    <a:masterClrMapping/>
  </p:clrMapOvr>
  <mc:AlternateContent xmlns:mc="http://schemas.openxmlformats.org/markup-compatibility/2006" xmlns:p14="http://schemas.microsoft.com/office/powerpoint/2010/main">
    <mc:Choice Requires="p14">
      <p:transition spd="slow" p14:dur="2000" advTm="2127"/>
    </mc:Choice>
    <mc:Fallback xmlns="">
      <p:transition spd="slow" advTm="2127"/>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nvGraphicFramePr>
        <p:xfrm>
          <a:off x="5980811" y="0"/>
          <a:ext cx="5229733" cy="6784846"/>
        </p:xfrm>
        <a:graphic>
          <a:graphicData uri="http://schemas.openxmlformats.org/drawingml/2006/table">
            <a:tbl>
              <a:tblPr>
                <a:tableStyleId>{5C22544A-7EE6-4342-B048-85BDC9FD1C3A}</a:tableStyleId>
              </a:tblPr>
              <a:tblGrid>
                <a:gridCol w="3508125">
                  <a:extLst>
                    <a:ext uri="{9D8B030D-6E8A-4147-A177-3AD203B41FA5}">
                      <a16:colId xmlns:a16="http://schemas.microsoft.com/office/drawing/2014/main" val="880744073"/>
                    </a:ext>
                  </a:extLst>
                </a:gridCol>
                <a:gridCol w="1721608">
                  <a:extLst>
                    <a:ext uri="{9D8B030D-6E8A-4147-A177-3AD203B41FA5}">
                      <a16:colId xmlns:a16="http://schemas.microsoft.com/office/drawing/2014/main" val="1985837542"/>
                    </a:ext>
                  </a:extLst>
                </a:gridCol>
              </a:tblGrid>
              <a:tr h="232324">
                <a:tc>
                  <a:txBody>
                    <a:bodyPr/>
                    <a:lstStyle/>
                    <a:p>
                      <a:pPr algn="ctr" fontAlgn="ctr"/>
                      <a:r>
                        <a:rPr lang="en-GB" sz="1400" b="1" i="1" u="sng" strike="noStrike" dirty="0" err="1">
                          <a:effectLst/>
                        </a:rPr>
                        <a:t>Bölüm</a:t>
                      </a:r>
                      <a:endParaRPr lang="en-GB" sz="1400" b="1" i="1" u="sng"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i="1" u="sng" strike="noStrike" dirty="0">
                          <a:effectLst/>
                        </a:rPr>
                        <a:t>Kodu</a:t>
                      </a:r>
                      <a:endParaRPr lang="en-GB" sz="1400" b="1" i="1" u="sng"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044303335"/>
                  </a:ext>
                </a:extLst>
              </a:tr>
              <a:tr h="288769">
                <a:tc>
                  <a:txBody>
                    <a:bodyPr/>
                    <a:lstStyle/>
                    <a:p>
                      <a:pPr algn="ctr" fontAlgn="ctr"/>
                      <a:r>
                        <a:rPr lang="en-GB" sz="1400" b="1" u="none" strike="noStrike" dirty="0" err="1">
                          <a:solidFill>
                            <a:srgbClr val="FF0000"/>
                          </a:solidFill>
                          <a:effectLst/>
                        </a:rPr>
                        <a:t>İşletme</a:t>
                      </a:r>
                      <a:r>
                        <a:rPr lang="en-GB" sz="1400" b="1" u="none" strike="noStrike" dirty="0">
                          <a:solidFill>
                            <a:srgbClr val="FF0000"/>
                          </a:solidFill>
                          <a:effectLst/>
                        </a:rPr>
                        <a:t> - </a:t>
                      </a:r>
                      <a:r>
                        <a:rPr lang="en-GB" sz="1400" b="1" u="none" strike="noStrike" dirty="0" err="1">
                          <a:solidFill>
                            <a:srgbClr val="FF0000"/>
                          </a:solidFill>
                          <a:effectLst/>
                        </a:rPr>
                        <a:t>Türkçe</a:t>
                      </a:r>
                      <a:r>
                        <a:rPr lang="en-GB" sz="1400" b="1" u="none" strike="noStrike" dirty="0">
                          <a:solidFill>
                            <a:srgbClr val="FF0000"/>
                          </a:solidFill>
                          <a:effectLst/>
                        </a:rPr>
                        <a:t> (N.Ö.)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201</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124479397"/>
                  </a:ext>
                </a:extLst>
              </a:tr>
              <a:tr h="288769">
                <a:tc>
                  <a:txBody>
                    <a:bodyPr/>
                    <a:lstStyle/>
                    <a:p>
                      <a:pPr algn="ctr" fontAlgn="ctr"/>
                      <a:r>
                        <a:rPr lang="en-GB" sz="1400" b="1" u="none" strike="noStrike" dirty="0" err="1">
                          <a:solidFill>
                            <a:srgbClr val="FF0000"/>
                          </a:solidFill>
                          <a:effectLst/>
                        </a:rPr>
                        <a:t>İşletme</a:t>
                      </a:r>
                      <a:r>
                        <a:rPr lang="en-GB" sz="1400" b="1" u="none" strike="noStrike" dirty="0">
                          <a:solidFill>
                            <a:srgbClr val="FF0000"/>
                          </a:solidFill>
                          <a:effectLst/>
                        </a:rPr>
                        <a:t> - </a:t>
                      </a:r>
                      <a:r>
                        <a:rPr lang="en-GB" sz="1400" b="1" u="none" strike="noStrike" dirty="0" err="1">
                          <a:solidFill>
                            <a:srgbClr val="FF0000"/>
                          </a:solidFill>
                          <a:effectLst/>
                        </a:rPr>
                        <a:t>Türkçe</a:t>
                      </a:r>
                      <a:r>
                        <a:rPr lang="en-GB" sz="1400" b="1" u="none" strike="noStrike" dirty="0">
                          <a:solidFill>
                            <a:srgbClr val="FF0000"/>
                          </a:solidFill>
                          <a:effectLst/>
                        </a:rPr>
                        <a:t> (İ.Ö.)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202</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493616838"/>
                  </a:ext>
                </a:extLst>
              </a:tr>
              <a:tr h="288769">
                <a:tc>
                  <a:txBody>
                    <a:bodyPr/>
                    <a:lstStyle/>
                    <a:p>
                      <a:pPr algn="ctr" fontAlgn="ctr"/>
                      <a:r>
                        <a:rPr lang="tr-TR" sz="1400" b="1" u="none" strike="noStrike" dirty="0">
                          <a:effectLst/>
                        </a:rPr>
                        <a:t>  Ekonomi</a:t>
                      </a:r>
                      <a:r>
                        <a:rPr lang="en-GB" sz="1400" b="1" u="none" strike="noStrike" dirty="0">
                          <a:effectLst/>
                        </a:rPr>
                        <a:t> - </a:t>
                      </a:r>
                      <a:r>
                        <a:rPr lang="en-GB" sz="1400" b="1" u="none" strike="noStrike" dirty="0" err="1">
                          <a:effectLst/>
                        </a:rPr>
                        <a:t>İngilizce</a:t>
                      </a:r>
                      <a:r>
                        <a:rPr lang="en-GB" sz="1400" b="1" u="none" strike="noStrike" dirty="0">
                          <a:effectLst/>
                        </a:rPr>
                        <a:t> (N.Ö.)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effectLst/>
                        </a:rPr>
                        <a:t>295</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116524224"/>
                  </a:ext>
                </a:extLst>
              </a:tr>
              <a:tr h="288769">
                <a:tc>
                  <a:txBody>
                    <a:bodyPr/>
                    <a:lstStyle/>
                    <a:p>
                      <a:pPr algn="ctr" fontAlgn="ctr"/>
                      <a:r>
                        <a:rPr lang="tr-TR" sz="1400" b="1" u="none" strike="noStrike" dirty="0">
                          <a:effectLst/>
                        </a:rPr>
                        <a:t>Ekonomi</a:t>
                      </a:r>
                      <a:r>
                        <a:rPr lang="en-GB" sz="1400" b="1" u="none" strike="noStrike" dirty="0">
                          <a:effectLst/>
                        </a:rPr>
                        <a:t> - </a:t>
                      </a:r>
                      <a:r>
                        <a:rPr lang="en-GB" sz="1400" b="1" u="none" strike="noStrike" dirty="0" err="1">
                          <a:effectLst/>
                        </a:rPr>
                        <a:t>İngilizce</a:t>
                      </a:r>
                      <a:r>
                        <a:rPr lang="en-GB" sz="1400" b="1" u="none" strike="noStrike" dirty="0">
                          <a:effectLst/>
                        </a:rPr>
                        <a:t> (İ.Ö.)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effectLst/>
                        </a:rPr>
                        <a:t>296</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968505586"/>
                  </a:ext>
                </a:extLst>
              </a:tr>
              <a:tr h="514549">
                <a:tc>
                  <a:txBody>
                    <a:bodyPr/>
                    <a:lstStyle/>
                    <a:p>
                      <a:pPr algn="ctr" fontAlgn="ctr"/>
                      <a:r>
                        <a:rPr lang="en-GB" sz="1400" b="1" u="none" strike="noStrike" dirty="0" err="1">
                          <a:solidFill>
                            <a:srgbClr val="FF0000"/>
                          </a:solidFill>
                          <a:effectLst/>
                        </a:rPr>
                        <a:t>Siyaset</a:t>
                      </a:r>
                      <a:r>
                        <a:rPr lang="en-GB" sz="1400" b="1" u="none" strike="noStrike" dirty="0">
                          <a:solidFill>
                            <a:srgbClr val="FF0000"/>
                          </a:solidFill>
                          <a:effectLst/>
                        </a:rPr>
                        <a:t> </a:t>
                      </a:r>
                      <a:r>
                        <a:rPr lang="en-GB" sz="1400" b="1" u="none" strike="noStrike" dirty="0" err="1">
                          <a:solidFill>
                            <a:srgbClr val="FF0000"/>
                          </a:solidFill>
                          <a:effectLst/>
                        </a:rPr>
                        <a:t>Bilimi</a:t>
                      </a:r>
                      <a:r>
                        <a:rPr lang="en-GB" sz="1400" b="1" u="none" strike="noStrike" dirty="0">
                          <a:solidFill>
                            <a:srgbClr val="FF0000"/>
                          </a:solidFill>
                          <a:effectLst/>
                        </a:rPr>
                        <a:t> </a:t>
                      </a:r>
                      <a:r>
                        <a:rPr lang="en-GB" sz="1400" b="1" u="none" strike="noStrike" dirty="0" err="1">
                          <a:solidFill>
                            <a:srgbClr val="FF0000"/>
                          </a:solidFill>
                          <a:effectLst/>
                        </a:rPr>
                        <a:t>ve</a:t>
                      </a:r>
                      <a:r>
                        <a:rPr lang="en-GB" sz="1400" b="1" u="none" strike="noStrike" dirty="0">
                          <a:solidFill>
                            <a:srgbClr val="FF0000"/>
                          </a:solidFill>
                          <a:effectLst/>
                        </a:rPr>
                        <a:t> </a:t>
                      </a:r>
                      <a:r>
                        <a:rPr lang="en-GB" sz="1400" b="1" u="none" strike="noStrike" dirty="0" err="1">
                          <a:solidFill>
                            <a:srgbClr val="FF0000"/>
                          </a:solidFill>
                          <a:effectLst/>
                        </a:rPr>
                        <a:t>Kamu</a:t>
                      </a:r>
                      <a:r>
                        <a:rPr lang="en-GB" sz="1400" b="1" u="none" strike="noStrike" dirty="0">
                          <a:solidFill>
                            <a:srgbClr val="FF0000"/>
                          </a:solidFill>
                          <a:effectLst/>
                        </a:rPr>
                        <a:t> </a:t>
                      </a:r>
                      <a:r>
                        <a:rPr lang="en-GB" sz="1400" b="1" u="none" strike="noStrike" dirty="0" err="1">
                          <a:solidFill>
                            <a:srgbClr val="FF0000"/>
                          </a:solidFill>
                          <a:effectLst/>
                        </a:rPr>
                        <a:t>Yönetimi</a:t>
                      </a:r>
                      <a:r>
                        <a:rPr lang="en-GB" sz="1400" b="1" u="none" strike="noStrike" dirty="0">
                          <a:solidFill>
                            <a:srgbClr val="FF0000"/>
                          </a:solidFill>
                          <a:effectLst/>
                        </a:rPr>
                        <a:t> (N.Ö.)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205</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388968156"/>
                  </a:ext>
                </a:extLst>
              </a:tr>
              <a:tr h="514549">
                <a:tc>
                  <a:txBody>
                    <a:bodyPr/>
                    <a:lstStyle/>
                    <a:p>
                      <a:pPr algn="ctr" fontAlgn="ctr"/>
                      <a:r>
                        <a:rPr lang="en-GB" sz="1400" b="1" u="none" strike="noStrike" dirty="0" err="1">
                          <a:solidFill>
                            <a:srgbClr val="FF0000"/>
                          </a:solidFill>
                          <a:effectLst/>
                        </a:rPr>
                        <a:t>Siyaset</a:t>
                      </a:r>
                      <a:r>
                        <a:rPr lang="en-GB" sz="1400" b="1" u="none" strike="noStrike" dirty="0">
                          <a:solidFill>
                            <a:srgbClr val="FF0000"/>
                          </a:solidFill>
                          <a:effectLst/>
                        </a:rPr>
                        <a:t> </a:t>
                      </a:r>
                      <a:r>
                        <a:rPr lang="en-GB" sz="1400" b="1" u="none" strike="noStrike" dirty="0" err="1">
                          <a:solidFill>
                            <a:srgbClr val="FF0000"/>
                          </a:solidFill>
                          <a:effectLst/>
                        </a:rPr>
                        <a:t>Bilimi</a:t>
                      </a:r>
                      <a:r>
                        <a:rPr lang="en-GB" sz="1400" b="1" u="none" strike="noStrike" dirty="0">
                          <a:solidFill>
                            <a:srgbClr val="FF0000"/>
                          </a:solidFill>
                          <a:effectLst/>
                        </a:rPr>
                        <a:t> </a:t>
                      </a:r>
                      <a:r>
                        <a:rPr lang="en-GB" sz="1400" b="1" u="none" strike="noStrike" dirty="0" err="1">
                          <a:solidFill>
                            <a:srgbClr val="FF0000"/>
                          </a:solidFill>
                          <a:effectLst/>
                        </a:rPr>
                        <a:t>ve</a:t>
                      </a:r>
                      <a:r>
                        <a:rPr lang="en-GB" sz="1400" b="1" u="none" strike="noStrike" dirty="0">
                          <a:solidFill>
                            <a:srgbClr val="FF0000"/>
                          </a:solidFill>
                          <a:effectLst/>
                        </a:rPr>
                        <a:t> </a:t>
                      </a:r>
                      <a:r>
                        <a:rPr lang="en-GB" sz="1400" b="1" u="none" strike="noStrike" dirty="0" err="1">
                          <a:solidFill>
                            <a:srgbClr val="FF0000"/>
                          </a:solidFill>
                          <a:effectLst/>
                        </a:rPr>
                        <a:t>Kamu</a:t>
                      </a:r>
                      <a:r>
                        <a:rPr lang="en-GB" sz="1400" b="1" u="none" strike="noStrike" dirty="0">
                          <a:solidFill>
                            <a:srgbClr val="FF0000"/>
                          </a:solidFill>
                          <a:effectLst/>
                        </a:rPr>
                        <a:t> </a:t>
                      </a:r>
                      <a:r>
                        <a:rPr lang="en-GB" sz="1400" b="1" u="none" strike="noStrike" dirty="0" err="1">
                          <a:solidFill>
                            <a:srgbClr val="FF0000"/>
                          </a:solidFill>
                          <a:effectLst/>
                        </a:rPr>
                        <a:t>Yönetimi</a:t>
                      </a:r>
                      <a:r>
                        <a:rPr lang="en-GB" sz="1400" b="1" u="none" strike="noStrike" dirty="0">
                          <a:solidFill>
                            <a:srgbClr val="FF0000"/>
                          </a:solidFill>
                          <a:effectLst/>
                        </a:rPr>
                        <a:t> (İ.Ö.)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206</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948368379"/>
                  </a:ext>
                </a:extLst>
              </a:tr>
              <a:tr h="288769">
                <a:tc>
                  <a:txBody>
                    <a:bodyPr/>
                    <a:lstStyle/>
                    <a:p>
                      <a:pPr algn="ctr" fontAlgn="ctr"/>
                      <a:r>
                        <a:rPr lang="en-GB" sz="1400" b="1" u="none" strike="noStrike" dirty="0" err="1">
                          <a:effectLst/>
                        </a:rPr>
                        <a:t>Maliye</a:t>
                      </a:r>
                      <a:r>
                        <a:rPr lang="en-GB" sz="1400" b="1" u="none" strike="noStrike" dirty="0">
                          <a:effectLst/>
                        </a:rPr>
                        <a:t> (N.Ö.)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207</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2910123431"/>
                  </a:ext>
                </a:extLst>
              </a:tr>
              <a:tr h="288769">
                <a:tc>
                  <a:txBody>
                    <a:bodyPr/>
                    <a:lstStyle/>
                    <a:p>
                      <a:pPr algn="ctr" fontAlgn="ctr"/>
                      <a:r>
                        <a:rPr lang="en-GB" sz="1400" b="1" u="none" strike="noStrike" dirty="0" err="1">
                          <a:effectLst/>
                        </a:rPr>
                        <a:t>Maliye</a:t>
                      </a:r>
                      <a:r>
                        <a:rPr lang="en-GB" sz="1400" b="1" u="none" strike="noStrike" dirty="0">
                          <a:effectLst/>
                        </a:rPr>
                        <a:t> (İ.Ö.)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208</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351665856"/>
                  </a:ext>
                </a:extLst>
              </a:tr>
              <a:tr h="514549">
                <a:tc>
                  <a:txBody>
                    <a:bodyPr/>
                    <a:lstStyle/>
                    <a:p>
                      <a:pPr algn="ctr" fontAlgn="ctr"/>
                      <a:r>
                        <a:rPr lang="en-GB" sz="1400" b="1" u="none" strike="noStrike" dirty="0" err="1">
                          <a:solidFill>
                            <a:srgbClr val="FF0000"/>
                          </a:solidFill>
                          <a:effectLst/>
                        </a:rPr>
                        <a:t>Çalışma</a:t>
                      </a:r>
                      <a:r>
                        <a:rPr lang="en-GB" sz="1400" b="1" u="none" strike="noStrike" dirty="0">
                          <a:solidFill>
                            <a:srgbClr val="FF0000"/>
                          </a:solidFill>
                          <a:effectLst/>
                        </a:rPr>
                        <a:t> </a:t>
                      </a:r>
                      <a:r>
                        <a:rPr lang="en-GB" sz="1400" b="1" u="none" strike="noStrike" dirty="0" err="1">
                          <a:solidFill>
                            <a:srgbClr val="FF0000"/>
                          </a:solidFill>
                          <a:effectLst/>
                        </a:rPr>
                        <a:t>Ekonomisi</a:t>
                      </a:r>
                      <a:r>
                        <a:rPr lang="en-GB" sz="1400" b="1" u="none" strike="noStrike" dirty="0">
                          <a:solidFill>
                            <a:srgbClr val="FF0000"/>
                          </a:solidFill>
                          <a:effectLst/>
                        </a:rPr>
                        <a:t> </a:t>
                      </a:r>
                      <a:r>
                        <a:rPr lang="en-GB" sz="1400" b="1" u="none" strike="noStrike" dirty="0" err="1">
                          <a:solidFill>
                            <a:srgbClr val="FF0000"/>
                          </a:solidFill>
                          <a:effectLst/>
                        </a:rPr>
                        <a:t>ve</a:t>
                      </a:r>
                      <a:r>
                        <a:rPr lang="en-GB" sz="1400" b="1" u="none" strike="noStrike" dirty="0">
                          <a:solidFill>
                            <a:srgbClr val="FF0000"/>
                          </a:solidFill>
                          <a:effectLst/>
                        </a:rPr>
                        <a:t> </a:t>
                      </a:r>
                      <a:r>
                        <a:rPr lang="en-GB" sz="1400" b="1" u="none" strike="noStrike" dirty="0" err="1">
                          <a:solidFill>
                            <a:srgbClr val="FF0000"/>
                          </a:solidFill>
                          <a:effectLst/>
                        </a:rPr>
                        <a:t>Endüstri</a:t>
                      </a:r>
                      <a:r>
                        <a:rPr lang="en-GB" sz="1400" b="1" u="none" strike="noStrike" dirty="0">
                          <a:solidFill>
                            <a:srgbClr val="FF0000"/>
                          </a:solidFill>
                          <a:effectLst/>
                        </a:rPr>
                        <a:t> </a:t>
                      </a:r>
                      <a:r>
                        <a:rPr lang="en-GB" sz="1400" b="1" u="none" strike="noStrike" dirty="0" err="1">
                          <a:solidFill>
                            <a:srgbClr val="FF0000"/>
                          </a:solidFill>
                          <a:effectLst/>
                        </a:rPr>
                        <a:t>İlişkileri</a:t>
                      </a:r>
                      <a:r>
                        <a:rPr lang="en-GB" sz="1400" b="1" u="none" strike="noStrike" dirty="0">
                          <a:solidFill>
                            <a:srgbClr val="FF0000"/>
                          </a:solidFill>
                          <a:effectLst/>
                        </a:rPr>
                        <a:t> (N.Ö.)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209</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4164565697"/>
                  </a:ext>
                </a:extLst>
              </a:tr>
              <a:tr h="514549">
                <a:tc>
                  <a:txBody>
                    <a:bodyPr/>
                    <a:lstStyle/>
                    <a:p>
                      <a:pPr algn="ctr" fontAlgn="ctr"/>
                      <a:r>
                        <a:rPr lang="en-GB" sz="1400" b="1" u="none" strike="noStrike" dirty="0" err="1">
                          <a:solidFill>
                            <a:srgbClr val="FF0000"/>
                          </a:solidFill>
                          <a:effectLst/>
                        </a:rPr>
                        <a:t>Çalışma</a:t>
                      </a:r>
                      <a:r>
                        <a:rPr lang="en-GB" sz="1400" b="1" u="none" strike="noStrike" dirty="0">
                          <a:solidFill>
                            <a:srgbClr val="FF0000"/>
                          </a:solidFill>
                          <a:effectLst/>
                        </a:rPr>
                        <a:t> </a:t>
                      </a:r>
                      <a:r>
                        <a:rPr lang="en-GB" sz="1400" b="1" u="none" strike="noStrike" dirty="0" err="1">
                          <a:solidFill>
                            <a:srgbClr val="FF0000"/>
                          </a:solidFill>
                          <a:effectLst/>
                        </a:rPr>
                        <a:t>Ekonomisi</a:t>
                      </a:r>
                      <a:r>
                        <a:rPr lang="en-GB" sz="1400" b="1" u="none" strike="noStrike" dirty="0">
                          <a:solidFill>
                            <a:srgbClr val="FF0000"/>
                          </a:solidFill>
                          <a:effectLst/>
                        </a:rPr>
                        <a:t> </a:t>
                      </a:r>
                      <a:r>
                        <a:rPr lang="en-GB" sz="1400" b="1" u="none" strike="noStrike" dirty="0" err="1">
                          <a:solidFill>
                            <a:srgbClr val="FF0000"/>
                          </a:solidFill>
                          <a:effectLst/>
                        </a:rPr>
                        <a:t>ve</a:t>
                      </a:r>
                      <a:r>
                        <a:rPr lang="en-GB" sz="1400" b="1" u="none" strike="noStrike" dirty="0">
                          <a:solidFill>
                            <a:srgbClr val="FF0000"/>
                          </a:solidFill>
                          <a:effectLst/>
                        </a:rPr>
                        <a:t> </a:t>
                      </a:r>
                      <a:r>
                        <a:rPr lang="en-GB" sz="1400" b="1" u="none" strike="noStrike" dirty="0" err="1">
                          <a:solidFill>
                            <a:srgbClr val="FF0000"/>
                          </a:solidFill>
                          <a:effectLst/>
                        </a:rPr>
                        <a:t>Endüstri</a:t>
                      </a:r>
                      <a:r>
                        <a:rPr lang="en-GB" sz="1400" b="1" u="none" strike="noStrike" dirty="0">
                          <a:solidFill>
                            <a:srgbClr val="FF0000"/>
                          </a:solidFill>
                          <a:effectLst/>
                        </a:rPr>
                        <a:t> </a:t>
                      </a:r>
                      <a:r>
                        <a:rPr lang="en-GB" sz="1400" b="1" u="none" strike="noStrike" dirty="0" err="1">
                          <a:solidFill>
                            <a:srgbClr val="FF0000"/>
                          </a:solidFill>
                          <a:effectLst/>
                        </a:rPr>
                        <a:t>İlişkileri</a:t>
                      </a:r>
                      <a:r>
                        <a:rPr lang="en-GB" sz="1400" b="1" u="none" strike="noStrike" dirty="0">
                          <a:solidFill>
                            <a:srgbClr val="FF0000"/>
                          </a:solidFill>
                          <a:effectLst/>
                        </a:rPr>
                        <a:t> (İ.Ö.)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210</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099731678"/>
                  </a:ext>
                </a:extLst>
              </a:tr>
              <a:tr h="288769">
                <a:tc>
                  <a:txBody>
                    <a:bodyPr/>
                    <a:lstStyle/>
                    <a:p>
                      <a:pPr algn="ctr" fontAlgn="ctr"/>
                      <a:r>
                        <a:rPr lang="en-GB" sz="1400" b="1" u="none" strike="noStrike" dirty="0" err="1">
                          <a:effectLst/>
                        </a:rPr>
                        <a:t>Ekonometri</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211</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321150285"/>
                  </a:ext>
                </a:extLst>
              </a:tr>
              <a:tr h="288769">
                <a:tc>
                  <a:txBody>
                    <a:bodyPr/>
                    <a:lstStyle/>
                    <a:p>
                      <a:pPr algn="ctr" fontAlgn="ctr"/>
                      <a:r>
                        <a:rPr lang="en-GB" sz="1400" b="1" u="none" strike="noStrike" dirty="0" err="1">
                          <a:solidFill>
                            <a:srgbClr val="FF0000"/>
                          </a:solidFill>
                          <a:effectLst/>
                        </a:rPr>
                        <a:t>İşletme</a:t>
                      </a:r>
                      <a:r>
                        <a:rPr lang="en-GB" sz="1400" b="1" u="none" strike="noStrike" dirty="0">
                          <a:solidFill>
                            <a:srgbClr val="FF0000"/>
                          </a:solidFill>
                          <a:effectLst/>
                        </a:rPr>
                        <a:t> - </a:t>
                      </a:r>
                      <a:r>
                        <a:rPr lang="en-GB" sz="1400" b="1" u="none" strike="noStrike" dirty="0" err="1">
                          <a:solidFill>
                            <a:srgbClr val="FF0000"/>
                          </a:solidFill>
                          <a:effectLst/>
                        </a:rPr>
                        <a:t>İngilizce</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solidFill>
                            <a:srgbClr val="FF0000"/>
                          </a:solidFill>
                          <a:effectLst/>
                        </a:rPr>
                        <a:t>213</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3634667973"/>
                  </a:ext>
                </a:extLst>
              </a:tr>
              <a:tr h="514549">
                <a:tc>
                  <a:txBody>
                    <a:bodyPr/>
                    <a:lstStyle/>
                    <a:p>
                      <a:pPr algn="ctr" fontAlgn="ctr"/>
                      <a:r>
                        <a:rPr lang="en-GB" sz="1400" b="1" u="none" strike="noStrike" dirty="0" err="1">
                          <a:effectLst/>
                        </a:rPr>
                        <a:t>Uluslararası</a:t>
                      </a:r>
                      <a:r>
                        <a:rPr lang="en-GB" sz="1400" b="1" u="none" strike="noStrike" dirty="0">
                          <a:effectLst/>
                        </a:rPr>
                        <a:t> </a:t>
                      </a:r>
                      <a:r>
                        <a:rPr lang="en-GB" sz="1400" b="1" u="none" strike="noStrike" dirty="0" err="1">
                          <a:effectLst/>
                        </a:rPr>
                        <a:t>Ticaret</a:t>
                      </a:r>
                      <a:r>
                        <a:rPr lang="en-GB" sz="1400" b="1" u="none" strike="noStrike" dirty="0">
                          <a:effectLst/>
                        </a:rPr>
                        <a:t> </a:t>
                      </a:r>
                      <a:r>
                        <a:rPr lang="en-GB" sz="1400" b="1" u="none" strike="noStrike" dirty="0" err="1">
                          <a:effectLst/>
                        </a:rPr>
                        <a:t>Ve</a:t>
                      </a:r>
                      <a:r>
                        <a:rPr lang="en-GB" sz="1400" b="1" u="none" strike="noStrike" dirty="0">
                          <a:effectLst/>
                        </a:rPr>
                        <a:t> </a:t>
                      </a:r>
                      <a:r>
                        <a:rPr lang="en-GB" sz="1400" b="1" u="none" strike="noStrike" dirty="0" err="1">
                          <a:effectLst/>
                        </a:rPr>
                        <a:t>Finansman</a:t>
                      </a:r>
                      <a:r>
                        <a:rPr lang="en-GB" sz="1400" b="1" u="none" strike="noStrike" dirty="0">
                          <a:effectLst/>
                        </a:rPr>
                        <a:t> (N.Ö.)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effectLst/>
                        </a:rPr>
                        <a:t>237</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2415109738"/>
                  </a:ext>
                </a:extLst>
              </a:tr>
              <a:tr h="514549">
                <a:tc>
                  <a:txBody>
                    <a:bodyPr/>
                    <a:lstStyle/>
                    <a:p>
                      <a:pPr algn="ctr" fontAlgn="ctr"/>
                      <a:r>
                        <a:rPr lang="en-GB" sz="1400" b="1" u="none" strike="noStrike" dirty="0" err="1">
                          <a:effectLst/>
                        </a:rPr>
                        <a:t>Uluslararası</a:t>
                      </a:r>
                      <a:r>
                        <a:rPr lang="en-GB" sz="1400" b="1" u="none" strike="noStrike" dirty="0">
                          <a:effectLst/>
                        </a:rPr>
                        <a:t> </a:t>
                      </a:r>
                      <a:r>
                        <a:rPr lang="en-GB" sz="1400" b="1" u="none" strike="noStrike" dirty="0" err="1">
                          <a:effectLst/>
                        </a:rPr>
                        <a:t>Ticaret</a:t>
                      </a:r>
                      <a:r>
                        <a:rPr lang="en-GB" sz="1400" b="1" u="none" strike="noStrike" dirty="0">
                          <a:effectLst/>
                        </a:rPr>
                        <a:t> </a:t>
                      </a:r>
                      <a:r>
                        <a:rPr lang="en-GB" sz="1400" b="1" u="none" strike="noStrike" dirty="0" err="1">
                          <a:effectLst/>
                        </a:rPr>
                        <a:t>Ve</a:t>
                      </a:r>
                      <a:r>
                        <a:rPr lang="en-GB" sz="1400" b="1" u="none" strike="noStrike" dirty="0">
                          <a:effectLst/>
                        </a:rPr>
                        <a:t> </a:t>
                      </a:r>
                      <a:r>
                        <a:rPr lang="en-GB" sz="1400" b="1" u="none" strike="noStrike" dirty="0" err="1">
                          <a:effectLst/>
                        </a:rPr>
                        <a:t>Finansman</a:t>
                      </a:r>
                      <a:r>
                        <a:rPr lang="en-GB" sz="1400" b="1" u="none" strike="noStrike" dirty="0">
                          <a:effectLst/>
                        </a:rPr>
                        <a:t> (İ.Ö.)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a:t>
                      </a:r>
                      <a:r>
                        <a:rPr lang="tr-TR" sz="1400" b="1" u="none" strike="noStrike" dirty="0">
                          <a:effectLst/>
                        </a:rPr>
                        <a:t>38</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2947817674"/>
                  </a:ext>
                </a:extLst>
              </a:tr>
              <a:tr h="288769">
                <a:tc>
                  <a:txBody>
                    <a:bodyPr/>
                    <a:lstStyle/>
                    <a:p>
                      <a:pPr algn="ctr" fontAlgn="ctr"/>
                      <a:r>
                        <a:rPr lang="tr-TR" sz="1400" b="1" u="none" strike="noStrike" dirty="0">
                          <a:solidFill>
                            <a:srgbClr val="FF0000"/>
                          </a:solidFill>
                          <a:effectLst/>
                        </a:rPr>
                        <a:t>Ekonomi </a:t>
                      </a:r>
                      <a:r>
                        <a:rPr lang="en-GB" sz="1400" b="1" u="none" strike="noStrike" dirty="0">
                          <a:solidFill>
                            <a:srgbClr val="FF0000"/>
                          </a:solidFill>
                          <a:effectLst/>
                        </a:rPr>
                        <a:t>-</a:t>
                      </a:r>
                      <a:r>
                        <a:rPr lang="tr-TR" sz="1400" b="1" u="none" strike="noStrike" dirty="0">
                          <a:solidFill>
                            <a:srgbClr val="FF0000"/>
                          </a:solidFill>
                          <a:effectLst/>
                        </a:rPr>
                        <a:t> </a:t>
                      </a:r>
                      <a:r>
                        <a:rPr lang="en-GB" sz="1400" b="1" u="none" strike="noStrike" dirty="0" err="1">
                          <a:solidFill>
                            <a:srgbClr val="FF0000"/>
                          </a:solidFill>
                          <a:effectLst/>
                        </a:rPr>
                        <a:t>Türkçe</a:t>
                      </a:r>
                      <a:r>
                        <a:rPr lang="en-GB" sz="1400" b="1" u="none" strike="noStrike" dirty="0">
                          <a:solidFill>
                            <a:srgbClr val="FF0000"/>
                          </a:solidFill>
                          <a:effectLst/>
                        </a:rPr>
                        <a:t> (N.Ö.)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solidFill>
                            <a:srgbClr val="FF0000"/>
                          </a:solidFill>
                          <a:effectLst/>
                        </a:rPr>
                        <a:t>293</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871207381"/>
                  </a:ext>
                </a:extLst>
              </a:tr>
              <a:tr h="288769">
                <a:tc>
                  <a:txBody>
                    <a:bodyPr/>
                    <a:lstStyle/>
                    <a:p>
                      <a:pPr algn="ctr" fontAlgn="ctr"/>
                      <a:r>
                        <a:rPr lang="tr-TR" sz="1400" b="1" u="none" strike="noStrike" dirty="0">
                          <a:solidFill>
                            <a:srgbClr val="FF0000"/>
                          </a:solidFill>
                          <a:effectLst/>
                        </a:rPr>
                        <a:t>Ekonomi</a:t>
                      </a:r>
                      <a:r>
                        <a:rPr lang="en-GB" sz="1400" b="1" u="none" strike="noStrike" dirty="0">
                          <a:solidFill>
                            <a:srgbClr val="FF0000"/>
                          </a:solidFill>
                          <a:effectLst/>
                        </a:rPr>
                        <a:t> -</a:t>
                      </a:r>
                      <a:r>
                        <a:rPr lang="tr-TR" sz="1400" b="1" u="none" strike="noStrike" dirty="0">
                          <a:solidFill>
                            <a:srgbClr val="FF0000"/>
                          </a:solidFill>
                          <a:effectLst/>
                        </a:rPr>
                        <a:t> </a:t>
                      </a:r>
                      <a:r>
                        <a:rPr lang="en-GB" sz="1400" b="1" u="none" strike="noStrike" dirty="0" err="1">
                          <a:solidFill>
                            <a:srgbClr val="FF0000"/>
                          </a:solidFill>
                          <a:effectLst/>
                        </a:rPr>
                        <a:t>Türkçe</a:t>
                      </a:r>
                      <a:r>
                        <a:rPr lang="en-GB" sz="1400" b="1" u="none" strike="noStrike" dirty="0">
                          <a:solidFill>
                            <a:srgbClr val="FF0000"/>
                          </a:solidFill>
                          <a:effectLst/>
                        </a:rPr>
                        <a:t> (İ.Ö.)</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tc>
                  <a:txBody>
                    <a:bodyPr/>
                    <a:lstStyle/>
                    <a:p>
                      <a:pPr algn="ctr" fontAlgn="ctr"/>
                      <a:r>
                        <a:rPr lang="tr-TR" sz="1400" b="1" u="none" strike="noStrike" dirty="0">
                          <a:solidFill>
                            <a:srgbClr val="FF0000"/>
                          </a:solidFill>
                          <a:effectLst/>
                        </a:rPr>
                        <a:t>294</a:t>
                      </a:r>
                      <a:endParaRPr lang="en-GB" sz="1400" b="1" i="0" u="none" strike="noStrike" dirty="0">
                        <a:solidFill>
                          <a:srgbClr val="FF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500081699"/>
                  </a:ext>
                </a:extLst>
              </a:tr>
              <a:tr h="288769">
                <a:tc>
                  <a:txBody>
                    <a:bodyPr/>
                    <a:lstStyle/>
                    <a:p>
                      <a:pPr algn="ctr" fontAlgn="ctr"/>
                      <a:r>
                        <a:rPr lang="en-GB" sz="1400" b="1" u="none" strike="noStrike" dirty="0" err="1">
                          <a:effectLst/>
                        </a:rPr>
                        <a:t>Yönetim</a:t>
                      </a:r>
                      <a:r>
                        <a:rPr lang="en-GB" sz="1400" b="1" u="none" strike="noStrike" dirty="0">
                          <a:effectLst/>
                        </a:rPr>
                        <a:t> </a:t>
                      </a:r>
                      <a:r>
                        <a:rPr lang="en-GB" sz="1400" b="1" u="none" strike="noStrike" dirty="0" err="1">
                          <a:effectLst/>
                        </a:rPr>
                        <a:t>Bilişim</a:t>
                      </a:r>
                      <a:r>
                        <a:rPr lang="en-GB" sz="1400" b="1" u="none" strike="noStrike" dirty="0">
                          <a:effectLst/>
                        </a:rPr>
                        <a:t> </a:t>
                      </a:r>
                      <a:r>
                        <a:rPr lang="en-GB" sz="1400" b="1" u="none" strike="noStrike" dirty="0" err="1">
                          <a:effectLst/>
                        </a:rPr>
                        <a:t>Sistemleri</a:t>
                      </a:r>
                      <a:r>
                        <a:rPr lang="en-GB" sz="1400" b="1" u="none" strike="noStrike" dirty="0">
                          <a:effectLst/>
                        </a:rPr>
                        <a:t> (N.Ö.)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219</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2362690435"/>
                  </a:ext>
                </a:extLst>
              </a:tr>
              <a:tr h="288769">
                <a:tc>
                  <a:txBody>
                    <a:bodyPr/>
                    <a:lstStyle/>
                    <a:p>
                      <a:pPr algn="ctr" fontAlgn="ctr"/>
                      <a:r>
                        <a:rPr lang="en-GB" sz="1400" b="1" u="none" strike="noStrike" dirty="0" err="1">
                          <a:effectLst/>
                        </a:rPr>
                        <a:t>Yönetim</a:t>
                      </a:r>
                      <a:r>
                        <a:rPr lang="en-GB" sz="1400" b="1" u="none" strike="noStrike" dirty="0">
                          <a:effectLst/>
                        </a:rPr>
                        <a:t> </a:t>
                      </a:r>
                      <a:r>
                        <a:rPr lang="en-GB" sz="1400" b="1" u="none" strike="noStrike" dirty="0" err="1">
                          <a:effectLst/>
                        </a:rPr>
                        <a:t>Bilişim</a:t>
                      </a:r>
                      <a:r>
                        <a:rPr lang="en-GB" sz="1400" b="1" u="none" strike="noStrike" dirty="0">
                          <a:effectLst/>
                        </a:rPr>
                        <a:t> </a:t>
                      </a:r>
                      <a:r>
                        <a:rPr lang="en-GB" sz="1400" b="1" u="none" strike="noStrike" dirty="0" err="1">
                          <a:effectLst/>
                        </a:rPr>
                        <a:t>Sistemleri</a:t>
                      </a:r>
                      <a:r>
                        <a:rPr lang="en-GB" sz="1400" b="1" u="none" strike="noStrike" dirty="0">
                          <a:effectLst/>
                        </a:rPr>
                        <a:t> (İ.Ö.)</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tc>
                  <a:txBody>
                    <a:bodyPr/>
                    <a:lstStyle/>
                    <a:p>
                      <a:pPr algn="ctr" fontAlgn="ctr"/>
                      <a:r>
                        <a:rPr lang="en-GB" sz="1400" b="1" u="none" strike="noStrike" dirty="0">
                          <a:effectLst/>
                        </a:rPr>
                        <a:t>220</a:t>
                      </a:r>
                      <a:endParaRPr lang="en-GB" sz="1400" b="1" i="0" u="none" strike="noStrike" dirty="0">
                        <a:solidFill>
                          <a:srgbClr val="000000"/>
                        </a:solidFill>
                        <a:effectLst/>
                        <a:latin typeface="Times New Roman" panose="02020603050405020304" pitchFamily="18" charset="0"/>
                      </a:endParaRPr>
                    </a:p>
                  </a:txBody>
                  <a:tcPr marL="7068" marR="7068" marT="7068" marB="0" anchor="ctr">
                    <a:noFill/>
                  </a:tcPr>
                </a:tc>
                <a:extLst>
                  <a:ext uri="{0D108BD9-81ED-4DB2-BD59-A6C34878D82A}">
                    <a16:rowId xmlns:a16="http://schemas.microsoft.com/office/drawing/2014/main" val="1113552992"/>
                  </a:ext>
                </a:extLst>
              </a:tr>
            </a:tbl>
          </a:graphicData>
        </a:graphic>
      </p:graphicFrame>
      <p:sp>
        <p:nvSpPr>
          <p:cNvPr id="5" name="İçerik Yer Tutucusu 2"/>
          <p:cNvSpPr>
            <a:spLocks noGrp="1"/>
          </p:cNvSpPr>
          <p:nvPr>
            <p:ph idx="1"/>
          </p:nvPr>
        </p:nvSpPr>
        <p:spPr>
          <a:xfrm>
            <a:off x="176764" y="2576469"/>
            <a:ext cx="5720316" cy="1433269"/>
          </a:xfrm>
        </p:spPr>
        <p:txBody>
          <a:bodyPr>
            <a:normAutofit fontScale="92500"/>
          </a:bodyPr>
          <a:lstStyle/>
          <a:p>
            <a:pPr marL="0" indent="0" algn="ctr">
              <a:buNone/>
            </a:pPr>
            <a:r>
              <a:rPr lang="tr-TR" sz="10000" b="1" dirty="0">
                <a:solidFill>
                  <a:srgbClr val="FFC000"/>
                </a:solidFill>
              </a:rPr>
              <a:t>24</a:t>
            </a:r>
            <a:r>
              <a:rPr lang="tr-TR" sz="10000" b="1" dirty="0"/>
              <a:t>207</a:t>
            </a:r>
            <a:r>
              <a:rPr lang="tr-TR" sz="10000" b="1" dirty="0">
                <a:solidFill>
                  <a:schemeClr val="tx2">
                    <a:lumMod val="75000"/>
                    <a:lumOff val="25000"/>
                  </a:schemeClr>
                </a:solidFill>
              </a:rPr>
              <a:t>089</a:t>
            </a:r>
            <a:endParaRPr lang="en-GB" sz="10000" b="1" dirty="0">
              <a:solidFill>
                <a:schemeClr val="tx2">
                  <a:lumMod val="75000"/>
                  <a:lumOff val="25000"/>
                </a:schemeClr>
              </a:solidFill>
            </a:endParaRPr>
          </a:p>
        </p:txBody>
      </p:sp>
      <p:sp>
        <p:nvSpPr>
          <p:cNvPr id="9" name="Sol Ayraç 8"/>
          <p:cNvSpPr/>
          <p:nvPr/>
        </p:nvSpPr>
        <p:spPr>
          <a:xfrm rot="5400000">
            <a:off x="607718" y="1555737"/>
            <a:ext cx="1137683" cy="1219420"/>
          </a:xfrm>
          <a:prstGeom prst="leftBrace">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FFC000"/>
              </a:solidFill>
            </a:endParaRPr>
          </a:p>
        </p:txBody>
      </p:sp>
      <p:sp>
        <p:nvSpPr>
          <p:cNvPr id="10" name="Sol Ayraç 9"/>
          <p:cNvSpPr/>
          <p:nvPr/>
        </p:nvSpPr>
        <p:spPr>
          <a:xfrm rot="16200000">
            <a:off x="2136480" y="3427624"/>
            <a:ext cx="1137683" cy="167064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Sol Ayraç 10"/>
          <p:cNvSpPr/>
          <p:nvPr/>
        </p:nvSpPr>
        <p:spPr>
          <a:xfrm rot="5400000">
            <a:off x="4062299" y="1244467"/>
            <a:ext cx="1137683" cy="1753048"/>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2">
                  <a:lumMod val="75000"/>
                  <a:lumOff val="25000"/>
                </a:schemeClr>
              </a:solidFill>
            </a:endParaRPr>
          </a:p>
        </p:txBody>
      </p:sp>
      <p:sp>
        <p:nvSpPr>
          <p:cNvPr id="12" name="Metin kutusu 11"/>
          <p:cNvSpPr txBox="1"/>
          <p:nvPr/>
        </p:nvSpPr>
        <p:spPr>
          <a:xfrm>
            <a:off x="274121" y="1037462"/>
            <a:ext cx="1804875" cy="584775"/>
          </a:xfrm>
          <a:prstGeom prst="rect">
            <a:avLst/>
          </a:prstGeom>
          <a:noFill/>
        </p:spPr>
        <p:txBody>
          <a:bodyPr wrap="square" rtlCol="0">
            <a:spAutoFit/>
          </a:bodyPr>
          <a:lstStyle/>
          <a:p>
            <a:pPr algn="ctr"/>
            <a:r>
              <a:rPr lang="tr-TR" sz="3200" b="1" dirty="0">
                <a:solidFill>
                  <a:srgbClr val="FFC000"/>
                </a:solidFill>
              </a:rPr>
              <a:t>Giriş Yılı</a:t>
            </a:r>
            <a:endParaRPr lang="en-GB" sz="3200" b="1" dirty="0">
              <a:solidFill>
                <a:srgbClr val="FFC000"/>
              </a:solidFill>
            </a:endParaRPr>
          </a:p>
        </p:txBody>
      </p:sp>
      <p:sp>
        <p:nvSpPr>
          <p:cNvPr id="13" name="Metin kutusu 12"/>
          <p:cNvSpPr txBox="1"/>
          <p:nvPr/>
        </p:nvSpPr>
        <p:spPr>
          <a:xfrm>
            <a:off x="1493431" y="4872497"/>
            <a:ext cx="2423779" cy="584775"/>
          </a:xfrm>
          <a:prstGeom prst="rect">
            <a:avLst/>
          </a:prstGeom>
          <a:noFill/>
        </p:spPr>
        <p:txBody>
          <a:bodyPr wrap="square" rtlCol="0">
            <a:spAutoFit/>
          </a:bodyPr>
          <a:lstStyle/>
          <a:p>
            <a:pPr algn="ctr"/>
            <a:r>
              <a:rPr lang="tr-TR" sz="3200" b="1" dirty="0"/>
              <a:t>Bölüm Kodu</a:t>
            </a:r>
            <a:endParaRPr lang="en-GB" sz="3200" b="1" dirty="0"/>
          </a:p>
        </p:txBody>
      </p:sp>
      <p:sp>
        <p:nvSpPr>
          <p:cNvPr id="14" name="Metin kutusu 13"/>
          <p:cNvSpPr txBox="1"/>
          <p:nvPr/>
        </p:nvSpPr>
        <p:spPr>
          <a:xfrm>
            <a:off x="3463112" y="1037463"/>
            <a:ext cx="2336056" cy="584775"/>
          </a:xfrm>
          <a:prstGeom prst="rect">
            <a:avLst/>
          </a:prstGeom>
          <a:noFill/>
        </p:spPr>
        <p:txBody>
          <a:bodyPr wrap="square" rtlCol="0">
            <a:spAutoFit/>
          </a:bodyPr>
          <a:lstStyle/>
          <a:p>
            <a:pPr algn="ctr"/>
            <a:r>
              <a:rPr lang="tr-TR" sz="3200" b="1" dirty="0">
                <a:solidFill>
                  <a:schemeClr val="accent1">
                    <a:lumMod val="75000"/>
                  </a:schemeClr>
                </a:solidFill>
              </a:rPr>
              <a:t>Puan Sırası</a:t>
            </a:r>
            <a:endParaRPr lang="en-GB" sz="3200" b="1" dirty="0">
              <a:solidFill>
                <a:schemeClr val="accent1">
                  <a:lumMod val="75000"/>
                </a:schemeClr>
              </a:solidFill>
            </a:endParaRPr>
          </a:p>
        </p:txBody>
      </p:sp>
    </p:spTree>
    <p:extLst>
      <p:ext uri="{BB962C8B-B14F-4D97-AF65-F5344CB8AC3E}">
        <p14:creationId xmlns:p14="http://schemas.microsoft.com/office/powerpoint/2010/main" val="3964099716"/>
      </p:ext>
    </p:extLst>
  </p:cSld>
  <p:clrMapOvr>
    <a:masterClrMapping/>
  </p:clrMapOvr>
  <mc:AlternateContent xmlns:mc="http://schemas.openxmlformats.org/markup-compatibility/2006" xmlns:p14="http://schemas.microsoft.com/office/powerpoint/2010/main">
    <mc:Choice Requires="p14">
      <p:transition spd="slow" p14:dur="2000" advTm="83512"/>
    </mc:Choice>
    <mc:Fallback xmlns="">
      <p:transition spd="slow" advTm="83512"/>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5488" y="968935"/>
            <a:ext cx="11137415" cy="5889065"/>
          </a:xfrm>
        </p:spPr>
        <p:txBody>
          <a:bodyPr>
            <a:normAutofit fontScale="85000" lnSpcReduction="10000"/>
          </a:bodyPr>
          <a:lstStyle/>
          <a:p>
            <a:pPr algn="ctr">
              <a:lnSpc>
                <a:spcPct val="150000"/>
              </a:lnSpc>
            </a:pPr>
            <a:r>
              <a:rPr lang="en-GB" sz="5400" dirty="0" err="1"/>
              <a:t>Fakültemizin</a:t>
            </a:r>
            <a:r>
              <a:rPr lang="en-GB" sz="5400" dirty="0"/>
              <a:t> </a:t>
            </a:r>
            <a:r>
              <a:rPr lang="en-GB" sz="5400" b="1" u="sng" dirty="0" err="1"/>
              <a:t>tüm</a:t>
            </a:r>
            <a:r>
              <a:rPr lang="en-GB" sz="5400" b="1" u="sng" dirty="0"/>
              <a:t> </a:t>
            </a:r>
            <a:r>
              <a:rPr lang="en-GB" sz="5400" b="1" u="sng" dirty="0" err="1"/>
              <a:t>bölümlerinde</a:t>
            </a:r>
            <a:r>
              <a:rPr lang="en-GB" sz="5400" b="1" u="sng" dirty="0"/>
              <a:t> </a:t>
            </a:r>
            <a:r>
              <a:rPr lang="en-GB" sz="5400" b="1" dirty="0" err="1"/>
              <a:t>fakülte</a:t>
            </a:r>
            <a:r>
              <a:rPr lang="en-GB" sz="5400" b="1" dirty="0"/>
              <a:t> </a:t>
            </a:r>
            <a:r>
              <a:rPr lang="en-GB" sz="5400" b="1" dirty="0" err="1"/>
              <a:t>içi</a:t>
            </a:r>
            <a:r>
              <a:rPr lang="en-GB" sz="5400" b="1" dirty="0"/>
              <a:t> </a:t>
            </a:r>
            <a:r>
              <a:rPr lang="en-GB" sz="5400" dirty="0" err="1"/>
              <a:t>ve</a:t>
            </a:r>
            <a:r>
              <a:rPr lang="en-GB" sz="5400" dirty="0"/>
              <a:t> </a:t>
            </a:r>
            <a:r>
              <a:rPr lang="tr-TR" sz="5400" b="1" dirty="0"/>
              <a:t>fakülte </a:t>
            </a:r>
            <a:r>
              <a:rPr lang="en-GB" sz="5400" b="1" dirty="0" err="1"/>
              <a:t>dışı</a:t>
            </a:r>
            <a:r>
              <a:rPr lang="en-GB" sz="5400" b="1" dirty="0"/>
              <a:t> </a:t>
            </a:r>
            <a:r>
              <a:rPr lang="en-GB" sz="5400" dirty="0" err="1"/>
              <a:t>öğrenciler</a:t>
            </a:r>
            <a:r>
              <a:rPr lang="en-GB" sz="5400" dirty="0"/>
              <a:t> </a:t>
            </a:r>
            <a:r>
              <a:rPr lang="en-GB" sz="5400" dirty="0" err="1"/>
              <a:t>için</a:t>
            </a:r>
            <a:r>
              <a:rPr lang="en-GB" sz="5400" dirty="0"/>
              <a:t> </a:t>
            </a:r>
            <a:endParaRPr lang="tr-TR" sz="5400" dirty="0"/>
          </a:p>
          <a:p>
            <a:pPr algn="ctr">
              <a:lnSpc>
                <a:spcPct val="150000"/>
              </a:lnSpc>
            </a:pPr>
            <a:r>
              <a:rPr lang="en-GB" sz="5400" b="1" dirty="0" err="1">
                <a:hlinkClick r:id="rId2"/>
              </a:rPr>
              <a:t>Çift</a:t>
            </a:r>
            <a:r>
              <a:rPr lang="en-GB" sz="5400" b="1" dirty="0">
                <a:hlinkClick r:id="rId2"/>
              </a:rPr>
              <a:t> </a:t>
            </a:r>
            <a:r>
              <a:rPr lang="en-GB" sz="5400" b="1" dirty="0" err="1">
                <a:hlinkClick r:id="rId2"/>
              </a:rPr>
              <a:t>Anadal</a:t>
            </a:r>
            <a:r>
              <a:rPr lang="en-GB" sz="5400" dirty="0"/>
              <a:t> </a:t>
            </a:r>
            <a:r>
              <a:rPr lang="en-GB" sz="5400" dirty="0" err="1"/>
              <a:t>ve</a:t>
            </a:r>
            <a:r>
              <a:rPr lang="en-GB" sz="5400" dirty="0"/>
              <a:t> </a:t>
            </a:r>
            <a:r>
              <a:rPr lang="en-GB" sz="5400" b="1" u="sng" dirty="0" err="1">
                <a:hlinkClick r:id="rId3"/>
              </a:rPr>
              <a:t>Yandal</a:t>
            </a:r>
            <a:r>
              <a:rPr lang="en-GB" sz="5400" dirty="0"/>
              <a:t> </a:t>
            </a:r>
            <a:r>
              <a:rPr lang="en-GB" sz="5400" dirty="0" err="1"/>
              <a:t>programları</a:t>
            </a:r>
            <a:r>
              <a:rPr lang="en-GB" sz="5400" dirty="0"/>
              <a:t> </a:t>
            </a:r>
            <a:r>
              <a:rPr lang="en-GB" sz="5400" dirty="0" err="1"/>
              <a:t>mevcuttur</a:t>
            </a:r>
            <a:r>
              <a:rPr lang="en-GB" sz="5400" dirty="0"/>
              <a:t>.</a:t>
            </a:r>
            <a:endParaRPr lang="tr-TR" sz="5400" dirty="0"/>
          </a:p>
          <a:p>
            <a:pPr algn="ctr">
              <a:lnSpc>
                <a:spcPct val="150000"/>
              </a:lnSpc>
            </a:pPr>
            <a:r>
              <a:rPr lang="tr-TR" sz="5400" b="1" dirty="0">
                <a:solidFill>
                  <a:srgbClr val="C00000"/>
                </a:solidFill>
              </a:rPr>
              <a:t>Detaylar fakülte web sitesinde!</a:t>
            </a:r>
            <a:endParaRPr lang="en-GB" sz="5400" b="1" dirty="0">
              <a:solidFill>
                <a:srgbClr val="C00000"/>
              </a:solidFill>
            </a:endParaRPr>
          </a:p>
          <a:p>
            <a:endParaRPr lang="en-GB" dirty="0"/>
          </a:p>
        </p:txBody>
      </p:sp>
    </p:spTree>
    <p:extLst>
      <p:ext uri="{BB962C8B-B14F-4D97-AF65-F5344CB8AC3E}">
        <p14:creationId xmlns:p14="http://schemas.microsoft.com/office/powerpoint/2010/main" val="2187033413"/>
      </p:ext>
    </p:extLst>
  </p:cSld>
  <p:clrMapOvr>
    <a:masterClrMapping/>
  </p:clrMapOvr>
  <mc:AlternateContent xmlns:mc="http://schemas.openxmlformats.org/markup-compatibility/2006" xmlns:p14="http://schemas.microsoft.com/office/powerpoint/2010/main">
    <mc:Choice Requires="p14">
      <p:transition spd="slow" p14:dur="2000" advTm="34235"/>
    </mc:Choice>
    <mc:Fallback xmlns="">
      <p:transition spd="slow" advTm="34235"/>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a:extLst>
              <a:ext uri="{FF2B5EF4-FFF2-40B4-BE49-F238E27FC236}">
                <a16:creationId xmlns:a16="http://schemas.microsoft.com/office/drawing/2014/main" id="{DA365063-F902-4C7F-AA70-D1574FF28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681" y="0"/>
            <a:ext cx="8042637" cy="6858000"/>
          </a:xfrm>
          <a:prstGeom prst="rect">
            <a:avLst/>
          </a:prstGeom>
        </p:spPr>
      </p:pic>
      <p:sp>
        <p:nvSpPr>
          <p:cNvPr id="2" name="Unvan 1"/>
          <p:cNvSpPr>
            <a:spLocks noGrp="1"/>
          </p:cNvSpPr>
          <p:nvPr>
            <p:ph type="title"/>
          </p:nvPr>
        </p:nvSpPr>
        <p:spPr>
          <a:xfrm>
            <a:off x="878112" y="1885346"/>
            <a:ext cx="10435774" cy="137626"/>
          </a:xfrm>
        </p:spPr>
        <p:txBody>
          <a:bodyPr>
            <a:noAutofit/>
          </a:bodyPr>
          <a:lstStyle/>
          <a:p>
            <a:pPr algn="ctr"/>
            <a:r>
              <a:rPr lang="tr-TR" sz="3200" b="1" dirty="0">
                <a:solidFill>
                  <a:schemeClr val="accent2"/>
                </a:solidFill>
                <a:hlinkClick r:id="rId3">
                  <a:extLst>
                    <a:ext uri="{A12FA001-AC4F-418D-AE19-62706E023703}">
                      <ahyp:hlinkClr xmlns:ahyp="http://schemas.microsoft.com/office/drawing/2018/hyperlinkcolor" val="tx"/>
                    </a:ext>
                  </a:extLst>
                </a:hlinkClick>
              </a:rPr>
              <a:t>www.pau.edu.tr/iibf</a:t>
            </a:r>
            <a:r>
              <a:rPr lang="tr-TR" sz="3200" b="1" dirty="0">
                <a:solidFill>
                  <a:schemeClr val="accent2"/>
                </a:solidFill>
              </a:rPr>
              <a:t>   (Desktop)</a:t>
            </a:r>
            <a:endParaRPr lang="en-GB" sz="3200" b="1" dirty="0">
              <a:solidFill>
                <a:schemeClr val="accent2"/>
              </a:solidFill>
            </a:endParaRPr>
          </a:p>
        </p:txBody>
      </p:sp>
      <p:sp>
        <p:nvSpPr>
          <p:cNvPr id="5" name="Oval Belirtme Çizgisi 7"/>
          <p:cNvSpPr/>
          <p:nvPr/>
        </p:nvSpPr>
        <p:spPr>
          <a:xfrm rot="10800000">
            <a:off x="4924549" y="4143912"/>
            <a:ext cx="3714389" cy="1382233"/>
          </a:xfrm>
          <a:prstGeom prst="wedgeEllipseCallout">
            <a:avLst>
              <a:gd name="adj1" fmla="val 63710"/>
              <a:gd name="adj2" fmla="val 1273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solidFill>
                <a:schemeClr val="tx1"/>
              </a:solidFill>
            </a:endParaRPr>
          </a:p>
        </p:txBody>
      </p:sp>
      <p:sp>
        <p:nvSpPr>
          <p:cNvPr id="6" name="Metin kutusu 8"/>
          <p:cNvSpPr txBox="1"/>
          <p:nvPr/>
        </p:nvSpPr>
        <p:spPr>
          <a:xfrm>
            <a:off x="5676095" y="4202707"/>
            <a:ext cx="2581744" cy="1323439"/>
          </a:xfrm>
          <a:prstGeom prst="rect">
            <a:avLst/>
          </a:prstGeom>
          <a:noFill/>
        </p:spPr>
        <p:txBody>
          <a:bodyPr wrap="square" rtlCol="0">
            <a:spAutoFit/>
          </a:bodyPr>
          <a:lstStyle/>
          <a:p>
            <a:r>
              <a:rPr lang="tr-TR" sz="2000" b="1" dirty="0"/>
              <a:t>Ders ve Sınav Programı değişiklikleri </a:t>
            </a:r>
            <a:r>
              <a:rPr lang="en-GB" sz="2000" b="1" dirty="0" err="1"/>
              <a:t>takip</a:t>
            </a:r>
            <a:r>
              <a:rPr lang="en-GB" sz="2000" b="1" dirty="0"/>
              <a:t> </a:t>
            </a:r>
            <a:r>
              <a:rPr lang="tr-TR" sz="2000" b="1" dirty="0"/>
              <a:t>edilmelidir.</a:t>
            </a:r>
            <a:endParaRPr lang="en-GB" sz="2000" b="1" dirty="0"/>
          </a:p>
        </p:txBody>
      </p:sp>
    </p:spTree>
    <p:extLst>
      <p:ext uri="{BB962C8B-B14F-4D97-AF65-F5344CB8AC3E}">
        <p14:creationId xmlns:p14="http://schemas.microsoft.com/office/powerpoint/2010/main" val="2592519490"/>
      </p:ext>
    </p:extLst>
  </p:cSld>
  <p:clrMapOvr>
    <a:masterClrMapping/>
  </p:clrMapOvr>
  <mc:AlternateContent xmlns:mc="http://schemas.openxmlformats.org/markup-compatibility/2006" xmlns:p14="http://schemas.microsoft.com/office/powerpoint/2010/main">
    <mc:Choice Requires="p14">
      <p:transition spd="slow" p14:dur="2000" advTm="18597"/>
    </mc:Choice>
    <mc:Fallback xmlns="">
      <p:transition spd="slow" advTm="18597"/>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a:extLst>
              <a:ext uri="{FF2B5EF4-FFF2-40B4-BE49-F238E27FC236}">
                <a16:creationId xmlns:a16="http://schemas.microsoft.com/office/drawing/2014/main" id="{3E64486D-DCB9-41E9-88C4-0D7D3D645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 y="0"/>
            <a:ext cx="9721476" cy="7521701"/>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Mürekkep 1"/>
              <p14:cNvContentPartPr/>
              <p14:nvPr/>
            </p14:nvContentPartPr>
            <p14:xfrm>
              <a:off x="1117760" y="3863140"/>
              <a:ext cx="1257480" cy="86400"/>
            </p14:xfrm>
          </p:contentPart>
        </mc:Choice>
        <mc:Fallback xmlns="">
          <p:pic>
            <p:nvPicPr>
              <p:cNvPr id="2" name="Mürekkep 1"/>
              <p:cNvPicPr/>
              <p:nvPr/>
            </p:nvPicPr>
            <p:blipFill>
              <a:blip r:embed="rId6"/>
              <a:stretch>
                <a:fillRect/>
              </a:stretch>
            </p:blipFill>
            <p:spPr>
              <a:xfrm>
                <a:off x="1057640" y="3743260"/>
                <a:ext cx="137772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Mürekkep 4"/>
              <p14:cNvContentPartPr/>
              <p14:nvPr/>
            </p14:nvContentPartPr>
            <p14:xfrm>
              <a:off x="1117760" y="3183820"/>
              <a:ext cx="1880280" cy="60480"/>
            </p14:xfrm>
          </p:contentPart>
        </mc:Choice>
        <mc:Fallback xmlns="">
          <p:pic>
            <p:nvPicPr>
              <p:cNvPr id="5" name="Mürekkep 4"/>
              <p:cNvPicPr/>
              <p:nvPr/>
            </p:nvPicPr>
            <p:blipFill>
              <a:blip r:embed="rId8"/>
              <a:stretch>
                <a:fillRect/>
              </a:stretch>
            </p:blipFill>
            <p:spPr>
              <a:xfrm>
                <a:off x="1057640" y="3063580"/>
                <a:ext cx="2000160" cy="300600"/>
              </a:xfrm>
              <a:prstGeom prst="rect">
                <a:avLst/>
              </a:prstGeom>
            </p:spPr>
          </p:pic>
        </mc:Fallback>
      </mc:AlternateContent>
      <p:sp>
        <p:nvSpPr>
          <p:cNvPr id="23" name="Oval Belirtme Çizgisi 7">
            <a:extLst>
              <a:ext uri="{FF2B5EF4-FFF2-40B4-BE49-F238E27FC236}">
                <a16:creationId xmlns:a16="http://schemas.microsoft.com/office/drawing/2014/main" id="{84FD03B0-3B4B-4802-B5B2-38DEFF23E74D}"/>
              </a:ext>
            </a:extLst>
          </p:cNvPr>
          <p:cNvSpPr/>
          <p:nvPr/>
        </p:nvSpPr>
        <p:spPr>
          <a:xfrm rot="10800000">
            <a:off x="6841181" y="5007001"/>
            <a:ext cx="3061443" cy="1358114"/>
          </a:xfrm>
          <a:prstGeom prst="wedgeEllipseCallout">
            <a:avLst>
              <a:gd name="adj1" fmla="val 31097"/>
              <a:gd name="adj2" fmla="val 1321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solidFill>
                <a:schemeClr val="tx1"/>
              </a:solidFill>
            </a:endParaRPr>
          </a:p>
        </p:txBody>
      </p:sp>
      <p:sp>
        <p:nvSpPr>
          <p:cNvPr id="16" name="Metin kutusu 15"/>
          <p:cNvSpPr txBox="1"/>
          <p:nvPr/>
        </p:nvSpPr>
        <p:spPr>
          <a:xfrm>
            <a:off x="7141135" y="5316726"/>
            <a:ext cx="2761489" cy="738664"/>
          </a:xfrm>
          <a:prstGeom prst="rect">
            <a:avLst/>
          </a:prstGeom>
          <a:noFill/>
        </p:spPr>
        <p:txBody>
          <a:bodyPr wrap="square" rtlCol="0">
            <a:spAutoFit/>
          </a:bodyPr>
          <a:lstStyle/>
          <a:p>
            <a:r>
              <a:rPr lang="tr-TR" sz="1400" b="1" dirty="0"/>
              <a:t>Öğrenim boyunca gerekli tüm bilgi ve belgelere üst menülerden ulaşabilirsiniz.</a:t>
            </a:r>
          </a:p>
        </p:txBody>
      </p:sp>
    </p:spTree>
    <p:extLst>
      <p:ext uri="{BB962C8B-B14F-4D97-AF65-F5344CB8AC3E}">
        <p14:creationId xmlns:p14="http://schemas.microsoft.com/office/powerpoint/2010/main" val="1462553733"/>
      </p:ext>
    </p:extLst>
  </p:cSld>
  <p:clrMapOvr>
    <a:masterClrMapping/>
  </p:clrMapOvr>
  <mc:AlternateContent xmlns:mc="http://schemas.openxmlformats.org/markup-compatibility/2006" xmlns:p14="http://schemas.microsoft.com/office/powerpoint/2010/main">
    <mc:Choice Requires="p14">
      <p:transition spd="slow" p14:dur="2000" advTm="25797"/>
    </mc:Choice>
    <mc:Fallback xmlns="">
      <p:transition spd="slow" advTm="25797"/>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7D82990-4B32-449F-B84A-326559952C7A}"/>
              </a:ext>
            </a:extLst>
          </p:cNvPr>
          <p:cNvPicPr>
            <a:picLocks noChangeAspect="1"/>
          </p:cNvPicPr>
          <p:nvPr/>
        </p:nvPicPr>
        <p:blipFill>
          <a:blip r:embed="rId2"/>
          <a:stretch>
            <a:fillRect/>
          </a:stretch>
        </p:blipFill>
        <p:spPr>
          <a:xfrm>
            <a:off x="825314" y="0"/>
            <a:ext cx="10202350" cy="6858000"/>
          </a:xfrm>
          <a:prstGeom prst="rect">
            <a:avLst/>
          </a:prstGeom>
        </p:spPr>
      </p:pic>
    </p:spTree>
    <p:extLst>
      <p:ext uri="{BB962C8B-B14F-4D97-AF65-F5344CB8AC3E}">
        <p14:creationId xmlns:p14="http://schemas.microsoft.com/office/powerpoint/2010/main" val="1604719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42353" y="159705"/>
            <a:ext cx="8916590" cy="828004"/>
          </a:xfrm>
        </p:spPr>
        <p:txBody>
          <a:bodyPr>
            <a:noAutofit/>
          </a:bodyPr>
          <a:lstStyle/>
          <a:p>
            <a:pPr algn="ctr"/>
            <a:r>
              <a:rPr lang="tr-TR" sz="2000" b="1" dirty="0">
                <a:solidFill>
                  <a:schemeClr val="tx2"/>
                </a:solidFill>
                <a:hlinkClick r:id="rId2"/>
              </a:rPr>
              <a:t>www.pau.edu.tr/iibf</a:t>
            </a:r>
            <a:r>
              <a:rPr lang="tr-TR" sz="2000" b="1" dirty="0">
                <a:solidFill>
                  <a:schemeClr val="tx2"/>
                </a:solidFill>
              </a:rPr>
              <a:t>  (Mobil Görünüm)</a:t>
            </a:r>
            <a:endParaRPr lang="en-GB" sz="2000" b="1" dirty="0">
              <a:solidFill>
                <a:schemeClr val="tx2"/>
              </a:solidFill>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353" y="987709"/>
            <a:ext cx="5714568" cy="5678905"/>
          </a:xfrm>
          <a:prstGeom prst="rect">
            <a:avLst/>
          </a:prstGeom>
          <a:ln>
            <a:noFill/>
          </a:ln>
          <a:effectLst>
            <a:outerShdw blurRad="190500" algn="tl" rotWithShape="0">
              <a:srgbClr val="000000">
                <a:alpha val="70000"/>
              </a:srgbClr>
            </a:outerShdw>
          </a:effectLst>
        </p:spPr>
      </p:pic>
      <p:sp>
        <p:nvSpPr>
          <p:cNvPr id="8" name="Oval Belirtme Çizgisi 7"/>
          <p:cNvSpPr/>
          <p:nvPr/>
        </p:nvSpPr>
        <p:spPr>
          <a:xfrm rot="10800000">
            <a:off x="8358265" y="2647505"/>
            <a:ext cx="3018571" cy="1382233"/>
          </a:xfrm>
          <a:prstGeom prst="wedgeEllipseCallout">
            <a:avLst>
              <a:gd name="adj1" fmla="val 39460"/>
              <a:gd name="adj2" fmla="val 1233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solidFill>
                <a:schemeClr val="tx1"/>
              </a:solidFill>
            </a:endParaRPr>
          </a:p>
        </p:txBody>
      </p:sp>
      <p:sp>
        <p:nvSpPr>
          <p:cNvPr id="9" name="Metin kutusu 8"/>
          <p:cNvSpPr txBox="1"/>
          <p:nvPr/>
        </p:nvSpPr>
        <p:spPr>
          <a:xfrm>
            <a:off x="8856921" y="2874950"/>
            <a:ext cx="2519915" cy="1015663"/>
          </a:xfrm>
          <a:prstGeom prst="rect">
            <a:avLst/>
          </a:prstGeom>
          <a:noFill/>
        </p:spPr>
        <p:txBody>
          <a:bodyPr wrap="square" rtlCol="0">
            <a:spAutoFit/>
          </a:bodyPr>
          <a:lstStyle/>
          <a:p>
            <a:r>
              <a:rPr lang="tr-TR" sz="2000" b="1" dirty="0"/>
              <a:t>Üst Menülere buradan ulaşabilirsiniz</a:t>
            </a:r>
            <a:r>
              <a:rPr lang="tr-TR" b="1" dirty="0"/>
              <a:t>.</a:t>
            </a:r>
            <a:endParaRPr lang="en-GB" b="1" dirty="0"/>
          </a:p>
        </p:txBody>
      </p:sp>
    </p:spTree>
    <p:extLst>
      <p:ext uri="{BB962C8B-B14F-4D97-AF65-F5344CB8AC3E}">
        <p14:creationId xmlns:p14="http://schemas.microsoft.com/office/powerpoint/2010/main" val="4037943117"/>
      </p:ext>
    </p:extLst>
  </p:cSld>
  <p:clrMapOvr>
    <a:masterClrMapping/>
  </p:clrMapOvr>
  <mc:AlternateContent xmlns:mc="http://schemas.openxmlformats.org/markup-compatibility/2006" xmlns:p14="http://schemas.microsoft.com/office/powerpoint/2010/main">
    <mc:Choice Requires="p14">
      <p:transition spd="slow" p14:dur="2000" advTm="5407"/>
    </mc:Choice>
    <mc:Fallback xmlns="">
      <p:transition spd="slow" advTm="5407"/>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3D23CA1-5CC4-4287-A08F-C313C13FB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828"/>
            <a:ext cx="12192000" cy="5904344"/>
          </a:xfrm>
          <a:prstGeom prst="rect">
            <a:avLst/>
          </a:prstGeom>
        </p:spPr>
      </p:pic>
      <p:sp>
        <p:nvSpPr>
          <p:cNvPr id="5" name="Unvan 1"/>
          <p:cNvSpPr>
            <a:spLocks noGrp="1"/>
          </p:cNvSpPr>
          <p:nvPr>
            <p:ph type="title"/>
          </p:nvPr>
        </p:nvSpPr>
        <p:spPr>
          <a:xfrm>
            <a:off x="2029968" y="288337"/>
            <a:ext cx="6656832" cy="786384"/>
          </a:xfrm>
        </p:spPr>
        <p:txBody>
          <a:bodyPr>
            <a:noAutofit/>
          </a:bodyPr>
          <a:lstStyle/>
          <a:p>
            <a:pPr algn="ctr"/>
            <a:r>
              <a:rPr lang="tr-TR" sz="2000" b="1" dirty="0">
                <a:solidFill>
                  <a:schemeClr val="accent1"/>
                </a:solidFill>
              </a:rPr>
              <a:t>İstek ve Sorunlarınız için Dilekçe ve Formlar</a:t>
            </a:r>
          </a:p>
        </p:txBody>
      </p:sp>
      <p:sp>
        <p:nvSpPr>
          <p:cNvPr id="7" name="Şeritli Sağ Ok 7"/>
          <p:cNvSpPr/>
          <p:nvPr/>
        </p:nvSpPr>
        <p:spPr>
          <a:xfrm rot="8616409">
            <a:off x="7422176" y="1237775"/>
            <a:ext cx="591032" cy="37947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 name="Straight Connector 7"/>
          <p:cNvCxnSpPr/>
          <p:nvPr/>
        </p:nvCxnSpPr>
        <p:spPr>
          <a:xfrm>
            <a:off x="5137477" y="2458998"/>
            <a:ext cx="22739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689483"/>
      </p:ext>
    </p:extLst>
  </p:cSld>
  <p:clrMapOvr>
    <a:masterClrMapping/>
  </p:clrMapOvr>
  <mc:AlternateContent xmlns:mc="http://schemas.openxmlformats.org/markup-compatibility/2006" xmlns:p14="http://schemas.microsoft.com/office/powerpoint/2010/main">
    <mc:Choice Requires="p14">
      <p:transition spd="slow" p14:dur="2000" advTm="46623"/>
    </mc:Choice>
    <mc:Fallback xmlns="">
      <p:transition spd="slow" advTm="46623"/>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526280" y="246888"/>
            <a:ext cx="6936769" cy="744630"/>
          </a:xfrm>
        </p:spPr>
        <p:txBody>
          <a:bodyPr>
            <a:noAutofit/>
          </a:bodyPr>
          <a:lstStyle/>
          <a:p>
            <a:pPr algn="ctr"/>
            <a:r>
              <a:rPr lang="tr-TR" sz="2400" b="1" dirty="0">
                <a:solidFill>
                  <a:schemeClr val="accent1"/>
                </a:solidFill>
              </a:rPr>
              <a:t>Öğrenciler için İş Akış Şemaları</a:t>
            </a:r>
          </a:p>
        </p:txBody>
      </p:sp>
      <p:graphicFrame>
        <p:nvGraphicFramePr>
          <p:cNvPr id="4" name="Nesne 3"/>
          <p:cNvGraphicFramePr>
            <a:graphicFrameLocks noChangeAspect="1"/>
          </p:cNvGraphicFramePr>
          <p:nvPr/>
        </p:nvGraphicFramePr>
        <p:xfrm>
          <a:off x="3710450" y="991518"/>
          <a:ext cx="4732421" cy="5879526"/>
        </p:xfrm>
        <a:graphic>
          <a:graphicData uri="http://schemas.openxmlformats.org/presentationml/2006/ole">
            <mc:AlternateContent xmlns:mc="http://schemas.openxmlformats.org/markup-compatibility/2006">
              <mc:Choice xmlns:v="urn:schemas-microsoft-com:vml" Requires="v">
                <p:oleObj name="Belge" r:id="rId2" imgW="6870132" imgH="10228302" progId="Word.Document.12">
                  <p:embed/>
                </p:oleObj>
              </mc:Choice>
              <mc:Fallback>
                <p:oleObj name="Belge" r:id="rId2" imgW="6870132" imgH="10228302" progId="Word.Document.12">
                  <p:embed/>
                  <p:pic>
                    <p:nvPicPr>
                      <p:cNvPr id="4" name="Nesne 3"/>
                      <p:cNvPicPr/>
                      <p:nvPr/>
                    </p:nvPicPr>
                    <p:blipFill>
                      <a:blip r:embed="rId3"/>
                      <a:stretch>
                        <a:fillRect/>
                      </a:stretch>
                    </p:blipFill>
                    <p:spPr>
                      <a:xfrm>
                        <a:off x="3710450" y="991518"/>
                        <a:ext cx="4732421" cy="5879526"/>
                      </a:xfrm>
                      <a:prstGeom prst="rect">
                        <a:avLst/>
                      </a:prstGeom>
                    </p:spPr>
                  </p:pic>
                </p:oleObj>
              </mc:Fallback>
            </mc:AlternateContent>
          </a:graphicData>
        </a:graphic>
      </p:graphicFrame>
    </p:spTree>
    <p:extLst>
      <p:ext uri="{BB962C8B-B14F-4D97-AF65-F5344CB8AC3E}">
        <p14:creationId xmlns:p14="http://schemas.microsoft.com/office/powerpoint/2010/main" val="2065784722"/>
      </p:ext>
    </p:extLst>
  </p:cSld>
  <p:clrMapOvr>
    <a:masterClrMapping/>
  </p:clrMapOvr>
  <mc:AlternateContent xmlns:mc="http://schemas.openxmlformats.org/markup-compatibility/2006" xmlns:p14="http://schemas.microsoft.com/office/powerpoint/2010/main">
    <mc:Choice Requires="p14">
      <p:transition spd="slow" p14:dur="2000" advTm="10688"/>
    </mc:Choice>
    <mc:Fallback xmlns="">
      <p:transition spd="slow" advTm="10688"/>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896113" y="1344168"/>
            <a:ext cx="10570464" cy="5345390"/>
          </a:xfrm>
        </p:spPr>
        <p:txBody>
          <a:bodyPr>
            <a:noAutofit/>
          </a:bodyPr>
          <a:lstStyle/>
          <a:p>
            <a:pPr algn="just">
              <a:lnSpc>
                <a:spcPct val="100000"/>
              </a:lnSpc>
            </a:pPr>
            <a:r>
              <a:rPr lang="tr-TR" sz="2800" dirty="0"/>
              <a:t>Fakülte web sayfasından indirdiğiniz sorununuzla ilgili </a:t>
            </a:r>
            <a:r>
              <a:rPr lang="tr-TR" sz="2800" b="1" dirty="0"/>
              <a:t>dilekçe ve formu </a:t>
            </a:r>
            <a:r>
              <a:rPr lang="tr-TR" sz="2800" dirty="0"/>
              <a:t>doldurduktan sonra </a:t>
            </a:r>
            <a:r>
              <a:rPr lang="tr-TR" sz="2800" b="1" u="sng" dirty="0"/>
              <a:t>bölüm sekreterliğine </a:t>
            </a:r>
            <a:r>
              <a:rPr lang="tr-TR" sz="2800" dirty="0"/>
              <a:t> veriniz.</a:t>
            </a:r>
          </a:p>
          <a:p>
            <a:pPr algn="just">
              <a:lnSpc>
                <a:spcPct val="100000"/>
              </a:lnSpc>
            </a:pPr>
            <a:endParaRPr lang="tr-TR" sz="2800" dirty="0"/>
          </a:p>
          <a:p>
            <a:pPr algn="just">
              <a:lnSpc>
                <a:spcPct val="100000"/>
              </a:lnSpc>
            </a:pPr>
            <a:r>
              <a:rPr lang="tr-TR" sz="2800" dirty="0"/>
              <a:t>Bölüm sekreterleri dilekçe ve formunuzu üst yazı ile </a:t>
            </a:r>
            <a:r>
              <a:rPr lang="tr-TR" sz="2800" b="1" dirty="0"/>
              <a:t>Fakülte Yönetim Kurulu’na (FYK)</a:t>
            </a:r>
            <a:r>
              <a:rPr lang="tr-TR" sz="2800" dirty="0"/>
              <a:t> iletmektedir. </a:t>
            </a:r>
            <a:r>
              <a:rPr lang="tr-TR" sz="2800" b="1" dirty="0"/>
              <a:t>Karar verme yetkisi FYK’na aitdir</a:t>
            </a:r>
            <a:r>
              <a:rPr lang="tr-TR" sz="2800" dirty="0"/>
              <a:t>.</a:t>
            </a:r>
          </a:p>
          <a:p>
            <a:pPr algn="just">
              <a:lnSpc>
                <a:spcPct val="100000"/>
              </a:lnSpc>
            </a:pPr>
            <a:endParaRPr lang="tr-TR" sz="2800" dirty="0"/>
          </a:p>
          <a:p>
            <a:pPr algn="just">
              <a:lnSpc>
                <a:spcPct val="100000"/>
              </a:lnSpc>
            </a:pPr>
            <a:r>
              <a:rPr lang="tr-TR" sz="2800" dirty="0"/>
              <a:t>Dilekçe ve formu verdikten sonra süreci öğrenmek için web sayfasında yer alan </a:t>
            </a:r>
            <a:r>
              <a:rPr lang="tr-TR" sz="2800" b="1" dirty="0"/>
              <a:t>Öğrenciler için İş Akış Şeması </a:t>
            </a:r>
            <a:r>
              <a:rPr lang="tr-TR" sz="2800" dirty="0"/>
              <a:t>linkine tıklayabilirsiniz.</a:t>
            </a:r>
            <a:endParaRPr lang="en-GB" sz="2800" dirty="0"/>
          </a:p>
        </p:txBody>
      </p:sp>
    </p:spTree>
    <p:extLst>
      <p:ext uri="{BB962C8B-B14F-4D97-AF65-F5344CB8AC3E}">
        <p14:creationId xmlns:p14="http://schemas.microsoft.com/office/powerpoint/2010/main" val="2559291887"/>
      </p:ext>
    </p:extLst>
  </p:cSld>
  <p:clrMapOvr>
    <a:masterClrMapping/>
  </p:clrMapOvr>
  <mc:AlternateContent xmlns:mc="http://schemas.openxmlformats.org/markup-compatibility/2006" xmlns:p14="http://schemas.microsoft.com/office/powerpoint/2010/main">
    <mc:Choice Requires="p14">
      <p:transition spd="slow" p14:dur="2000" advTm="36201"/>
    </mc:Choice>
    <mc:Fallback xmlns="">
      <p:transition spd="slow" advTm="36201"/>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927225" y="991590"/>
            <a:ext cx="10961163" cy="5866410"/>
          </a:xfrm>
        </p:spPr>
        <p:txBody>
          <a:bodyPr>
            <a:normAutofit/>
          </a:bodyPr>
          <a:lstStyle/>
          <a:p>
            <a:pPr algn="ctr">
              <a:lnSpc>
                <a:spcPct val="100000"/>
              </a:lnSpc>
            </a:pPr>
            <a:r>
              <a:rPr lang="tr-TR" sz="1800" b="1" dirty="0">
                <a:solidFill>
                  <a:srgbClr val="C00000"/>
                </a:solidFill>
              </a:rPr>
              <a:t>Öğrenci Belgesi</a:t>
            </a:r>
            <a:r>
              <a:rPr lang="tr-TR" sz="1800" dirty="0">
                <a:solidFill>
                  <a:schemeClr val="tx1"/>
                </a:solidFill>
              </a:rPr>
              <a:t>,</a:t>
            </a:r>
            <a:r>
              <a:rPr lang="tr-TR" sz="1800" dirty="0">
                <a:solidFill>
                  <a:srgbClr val="C00000"/>
                </a:solidFill>
              </a:rPr>
              <a:t> </a:t>
            </a:r>
            <a:r>
              <a:rPr lang="tr-TR" sz="1800" b="1" dirty="0">
                <a:solidFill>
                  <a:srgbClr val="00B0F0"/>
                </a:solidFill>
              </a:rPr>
              <a:t>Transkript</a:t>
            </a:r>
            <a:r>
              <a:rPr lang="tr-TR" sz="1800" dirty="0">
                <a:solidFill>
                  <a:schemeClr val="tx1"/>
                </a:solidFill>
              </a:rPr>
              <a:t>,</a:t>
            </a:r>
            <a:r>
              <a:rPr lang="tr-TR" sz="1800" dirty="0">
                <a:solidFill>
                  <a:srgbClr val="C00000"/>
                </a:solidFill>
              </a:rPr>
              <a:t> </a:t>
            </a:r>
            <a:r>
              <a:rPr lang="tr-TR" sz="1800" b="1" dirty="0">
                <a:solidFill>
                  <a:srgbClr val="C00000"/>
                </a:solidFill>
              </a:rPr>
              <a:t>Diploma</a:t>
            </a:r>
            <a:r>
              <a:rPr lang="tr-TR" sz="1800" dirty="0">
                <a:solidFill>
                  <a:schemeClr val="tx1"/>
                </a:solidFill>
              </a:rPr>
              <a:t> ve </a:t>
            </a:r>
            <a:r>
              <a:rPr lang="tr-TR" sz="1800" b="1" dirty="0">
                <a:solidFill>
                  <a:srgbClr val="00B0F0"/>
                </a:solidFill>
              </a:rPr>
              <a:t>Geçici Mezuniyet Belgesi</a:t>
            </a:r>
            <a:r>
              <a:rPr lang="tr-TR" sz="1800" b="1" dirty="0">
                <a:solidFill>
                  <a:schemeClr val="tx1"/>
                </a:solidFill>
              </a:rPr>
              <a:t> </a:t>
            </a:r>
            <a:r>
              <a:rPr lang="tr-TR" sz="1800" dirty="0">
                <a:solidFill>
                  <a:schemeClr val="tx1"/>
                </a:solidFill>
              </a:rPr>
              <a:t>için</a:t>
            </a:r>
          </a:p>
          <a:p>
            <a:pPr marL="0" indent="0" algn="ctr">
              <a:lnSpc>
                <a:spcPct val="100000"/>
              </a:lnSpc>
              <a:buNone/>
            </a:pPr>
            <a:r>
              <a:rPr lang="tr-TR" sz="1800" b="1" u="sng" dirty="0">
                <a:solidFill>
                  <a:srgbClr val="C00000"/>
                </a:solidFill>
              </a:rPr>
              <a:t>Fakülte Öğrenci İşleri</a:t>
            </a:r>
            <a:r>
              <a:rPr lang="tr-TR" sz="1800" b="1" dirty="0">
                <a:solidFill>
                  <a:srgbClr val="C00000"/>
                </a:solidFill>
              </a:rPr>
              <a:t> </a:t>
            </a:r>
            <a:r>
              <a:rPr lang="tr-TR" sz="1800" dirty="0">
                <a:solidFill>
                  <a:schemeClr val="tx1"/>
                </a:solidFill>
              </a:rPr>
              <a:t>ile irtibata geç</a:t>
            </a:r>
            <a:r>
              <a:rPr lang="en-GB" sz="1800" dirty="0" err="1">
                <a:solidFill>
                  <a:schemeClr val="tx1"/>
                </a:solidFill>
              </a:rPr>
              <a:t>ebilirsiniz</a:t>
            </a:r>
            <a:r>
              <a:rPr lang="tr-TR" sz="1800" dirty="0">
                <a:solidFill>
                  <a:schemeClr val="tx1"/>
                </a:solidFill>
              </a:rPr>
              <a:t>.</a:t>
            </a:r>
          </a:p>
          <a:p>
            <a:pPr>
              <a:lnSpc>
                <a:spcPct val="100000"/>
              </a:lnSpc>
            </a:pPr>
            <a:endParaRPr lang="tr-TR" sz="1800" dirty="0"/>
          </a:p>
          <a:p>
            <a:pPr>
              <a:lnSpc>
                <a:spcPct val="100000"/>
              </a:lnSpc>
            </a:pPr>
            <a:r>
              <a:rPr lang="tr-TR" sz="1800" dirty="0"/>
              <a:t>- Soru ve Sorunlarınız için;</a:t>
            </a:r>
          </a:p>
          <a:p>
            <a:pPr>
              <a:lnSpc>
                <a:spcPct val="100000"/>
              </a:lnSpc>
            </a:pPr>
            <a:r>
              <a:rPr lang="tr-TR" sz="1800" dirty="0"/>
              <a:t>- Fakülte web sayfasında yer alan </a:t>
            </a:r>
            <a:r>
              <a:rPr lang="tr-TR" sz="1800" b="1" dirty="0"/>
              <a:t>Sık Sorulan Sorular </a:t>
            </a:r>
            <a:r>
              <a:rPr lang="tr-TR" sz="1800" dirty="0"/>
              <a:t>linkine tıklayabilirsiniz.</a:t>
            </a:r>
            <a:endParaRPr lang="en-GB" sz="1800" dirty="0"/>
          </a:p>
          <a:p>
            <a:pPr>
              <a:lnSpc>
                <a:spcPct val="100000"/>
              </a:lnSpc>
            </a:pPr>
            <a:r>
              <a:rPr lang="tr-TR" sz="1800" dirty="0"/>
              <a:t>- PAÜ Öğrenci İşleri Çağrı Merkezini arayabilirsiniz.</a:t>
            </a:r>
          </a:p>
          <a:p>
            <a:pPr>
              <a:lnSpc>
                <a:spcPct val="100000"/>
              </a:lnSpc>
            </a:pPr>
            <a:r>
              <a:rPr lang="tr-TR" sz="1800" dirty="0"/>
              <a:t>- Fakültemiz Öğrenci İşleri </a:t>
            </a:r>
            <a:r>
              <a:rPr lang="tr-TR" sz="1800" b="1" dirty="0"/>
              <a:t>0 258 296 27 74</a:t>
            </a:r>
            <a:endParaRPr lang="en-GB" sz="18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927" y="4191208"/>
            <a:ext cx="6362145" cy="2013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060157"/>
      </p:ext>
    </p:extLst>
  </p:cSld>
  <p:clrMapOvr>
    <a:masterClrMapping/>
  </p:clrMapOvr>
  <mc:AlternateContent xmlns:mc="http://schemas.openxmlformats.org/markup-compatibility/2006" xmlns:p14="http://schemas.microsoft.com/office/powerpoint/2010/main">
    <mc:Choice Requires="p14">
      <p:transition spd="slow" p14:dur="2000" advTm="11973"/>
    </mc:Choice>
    <mc:Fallback xmlns="">
      <p:transition spd="slow" advTm="11973"/>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GB"/>
          </a:p>
        </p:txBody>
      </p:sp>
      <p:sp>
        <p:nvSpPr>
          <p:cNvPr id="3" name="İçerik Yer Tutucusu 2"/>
          <p:cNvSpPr>
            <a:spLocks noGrp="1"/>
          </p:cNvSpPr>
          <p:nvPr>
            <p:ph idx="1"/>
          </p:nvPr>
        </p:nvSpPr>
        <p:spPr/>
        <p:txBody>
          <a:bodyPr/>
          <a:lstStyle/>
          <a:p>
            <a:endParaRPr lang="en-GB"/>
          </a:p>
        </p:txBody>
      </p:sp>
      <p:pic>
        <p:nvPicPr>
          <p:cNvPr id="5" name="Resim 4">
            <a:extLst>
              <a:ext uri="{FF2B5EF4-FFF2-40B4-BE49-F238E27FC236}">
                <a16:creationId xmlns:a16="http://schemas.microsoft.com/office/drawing/2014/main" id="{24D1C1B9-31FC-4510-939B-6B42AF81C8E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2628242"/>
      </p:ext>
    </p:extLst>
  </p:cSld>
  <p:clrMapOvr>
    <a:masterClrMapping/>
  </p:clrMapOvr>
  <mc:AlternateContent xmlns:mc="http://schemas.openxmlformats.org/markup-compatibility/2006" xmlns:p14="http://schemas.microsoft.com/office/powerpoint/2010/main">
    <mc:Choice Requires="p14">
      <p:transition spd="slow" p14:dur="2000" advTm="80834"/>
    </mc:Choice>
    <mc:Fallback xmlns="">
      <p:transition spd="slow" advTm="80834"/>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553711" cy="6858000"/>
          </a:xfrm>
          <a:prstGeom prst="rect">
            <a:avLst/>
          </a:prstGeom>
        </p:spPr>
      </p:pic>
      <p:pic>
        <p:nvPicPr>
          <p:cNvPr id="3" name="Resim 2">
            <a:extLst>
              <a:ext uri="{FF2B5EF4-FFF2-40B4-BE49-F238E27FC236}">
                <a16:creationId xmlns:a16="http://schemas.microsoft.com/office/drawing/2014/main" id="{9F9FE610-E7F1-4D8A-B906-F2C43A211942}"/>
              </a:ext>
            </a:extLst>
          </p:cNvPr>
          <p:cNvPicPr>
            <a:picLocks noChangeAspect="1"/>
          </p:cNvPicPr>
          <p:nvPr/>
        </p:nvPicPr>
        <p:blipFill>
          <a:blip r:embed="rId3"/>
          <a:stretch>
            <a:fillRect/>
          </a:stretch>
        </p:blipFill>
        <p:spPr>
          <a:xfrm>
            <a:off x="4553712" y="0"/>
            <a:ext cx="7638287" cy="6858000"/>
          </a:xfrm>
          <a:prstGeom prst="rect">
            <a:avLst/>
          </a:prstGeom>
        </p:spPr>
      </p:pic>
    </p:spTree>
    <p:extLst>
      <p:ext uri="{BB962C8B-B14F-4D97-AF65-F5344CB8AC3E}">
        <p14:creationId xmlns:p14="http://schemas.microsoft.com/office/powerpoint/2010/main" val="2755864073"/>
      </p:ext>
    </p:extLst>
  </p:cSld>
  <p:clrMapOvr>
    <a:masterClrMapping/>
  </p:clrMapOvr>
  <mc:AlternateContent xmlns:mc="http://schemas.openxmlformats.org/markup-compatibility/2006" xmlns:p14="http://schemas.microsoft.com/office/powerpoint/2010/main">
    <mc:Choice Requires="p14">
      <p:transition spd="slow" p14:dur="2000" advTm="24087"/>
    </mc:Choice>
    <mc:Fallback xmlns="">
      <p:transition spd="slow" advTm="24087"/>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706" y="1298657"/>
            <a:ext cx="1885184" cy="1885184"/>
          </a:xfrm>
          <a:prstGeom prst="rect">
            <a:avLst/>
          </a:prstGeom>
        </p:spPr>
      </p:pic>
      <p:sp>
        <p:nvSpPr>
          <p:cNvPr id="7" name="Başlık 1"/>
          <p:cNvSpPr txBox="1">
            <a:spLocks/>
          </p:cNvSpPr>
          <p:nvPr/>
        </p:nvSpPr>
        <p:spPr>
          <a:xfrm>
            <a:off x="3843223" y="3927962"/>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www.pau.edu.tr/iibf</a:t>
            </a:r>
          </a:p>
        </p:txBody>
      </p:sp>
      <p:sp>
        <p:nvSpPr>
          <p:cNvPr id="10" name="Dikdörtgen 9">
            <a:extLst>
              <a:ext uri="{FF2B5EF4-FFF2-40B4-BE49-F238E27FC236}">
                <a16:creationId xmlns:a16="http://schemas.microsoft.com/office/drawing/2014/main" id="{926F5EA7-429C-47B8-8860-D95CBE810AC8}"/>
              </a:ext>
            </a:extLst>
          </p:cNvPr>
          <p:cNvSpPr/>
          <p:nvPr/>
        </p:nvSpPr>
        <p:spPr>
          <a:xfrm>
            <a:off x="2209014" y="4694968"/>
            <a:ext cx="8046088" cy="42473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spcBef>
                <a:spcPct val="0"/>
              </a:spcBef>
            </a:pPr>
            <a:r>
              <a:rPr lang="tr-TR" sz="2400" b="1" dirty="0">
                <a:solidFill>
                  <a:srgbClr val="002060"/>
                </a:solidFill>
                <a:latin typeface="Century Gothic" panose="020B0502020202020204" pitchFamily="34" charset="0"/>
                <a:ea typeface="+mj-ea"/>
                <a:cs typeface="+mj-cs"/>
              </a:rPr>
              <a:t>Sosyal Medya: @</a:t>
            </a:r>
            <a:r>
              <a:rPr lang="tr-TR" sz="2400" b="1" dirty="0" err="1">
                <a:solidFill>
                  <a:srgbClr val="002060"/>
                </a:solidFill>
                <a:latin typeface="Century Gothic" panose="020B0502020202020204" pitchFamily="34" charset="0"/>
                <a:ea typeface="+mj-ea"/>
                <a:cs typeface="+mj-cs"/>
              </a:rPr>
              <a:t>pamukkaleiibf</a:t>
            </a:r>
            <a:endParaRPr lang="tr-TR" sz="2400" b="1" dirty="0">
              <a:solidFill>
                <a:srgbClr val="002060"/>
              </a:solidFill>
              <a:latin typeface="Century Gothic" panose="020B0502020202020204" pitchFamily="34" charset="0"/>
              <a:ea typeface="+mj-ea"/>
              <a:cs typeface="+mj-cs"/>
            </a:endParaRPr>
          </a:p>
        </p:txBody>
      </p:sp>
      <p:sp>
        <p:nvSpPr>
          <p:cNvPr id="11" name="Başlık 1">
            <a:extLst>
              <a:ext uri="{FF2B5EF4-FFF2-40B4-BE49-F238E27FC236}">
                <a16:creationId xmlns:a16="http://schemas.microsoft.com/office/drawing/2014/main" id="{69F122C1-F707-4DD1-B7DD-BE591AF8AA7E}"/>
              </a:ext>
            </a:extLst>
          </p:cNvPr>
          <p:cNvSpPr txBox="1">
            <a:spLocks/>
          </p:cNvSpPr>
          <p:nvPr/>
        </p:nvSpPr>
        <p:spPr>
          <a:xfrm>
            <a:off x="1799998" y="2278029"/>
            <a:ext cx="8455104" cy="1341121"/>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İşletme Bölümü</a:t>
            </a:r>
            <a:endParaRPr lang="tr-TR" sz="2800" i="1" cap="none" dirty="0">
              <a:solidFill>
                <a:srgbClr val="002060"/>
              </a:solidFill>
            </a:endParaRPr>
          </a:p>
        </p:txBody>
      </p:sp>
      <p:pic>
        <p:nvPicPr>
          <p:cNvPr id="12" name="ctl00_cphBolge1_ctl00_iSiteLogo" descr="http://stumpffi.pau.edu.tr/siteler/iibf/logo/logoTR.png">
            <a:hlinkClick r:id="rId3"/>
            <a:extLst>
              <a:ext uri="{FF2B5EF4-FFF2-40B4-BE49-F238E27FC236}">
                <a16:creationId xmlns:a16="http://schemas.microsoft.com/office/drawing/2014/main" id="{4E9F0B0D-F6A5-4CED-80E9-4F783251E5EF}"/>
              </a:ext>
            </a:extLst>
          </p:cNvPr>
          <p:cNvPicPr/>
          <p:nvPr/>
        </p:nvPicPr>
        <p:blipFill>
          <a:blip r:embed="rId4" cstate="print"/>
          <a:srcRect/>
          <a:stretch>
            <a:fillRect/>
          </a:stretch>
        </p:blipFill>
        <p:spPr bwMode="auto">
          <a:xfrm>
            <a:off x="10255102" y="1517904"/>
            <a:ext cx="1257194" cy="1341121"/>
          </a:xfrm>
          <a:prstGeom prst="rect">
            <a:avLst/>
          </a:prstGeom>
          <a:noFill/>
          <a:ln w="9525">
            <a:noFill/>
            <a:miter lim="800000"/>
            <a:headEnd/>
            <a:tailEnd/>
          </a:ln>
        </p:spPr>
      </p:pic>
    </p:spTree>
    <p:extLst>
      <p:ext uri="{BB962C8B-B14F-4D97-AF65-F5344CB8AC3E}">
        <p14:creationId xmlns:p14="http://schemas.microsoft.com/office/powerpoint/2010/main" val="26032053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8763000" y="252664"/>
            <a:ext cx="2743200" cy="365125"/>
          </a:xfrm>
        </p:spPr>
        <p:txBody>
          <a:bodyPr>
            <a:normAutofit/>
          </a:bodyPr>
          <a:lstStyle/>
          <a:p>
            <a:pPr>
              <a:spcAft>
                <a:spcPts val="600"/>
              </a:spcAft>
            </a:pPr>
            <a:fld id="{F302176B-0E47-46AC-8F43-DAB4B8A37D06}" type="slidenum">
              <a:rPr lang="tr-TR" smtClean="0"/>
              <a:pPr>
                <a:spcAft>
                  <a:spcPts val="600"/>
                </a:spcAft>
              </a:pPr>
              <a:t>98</a:t>
            </a:fld>
            <a:endParaRPr lang="tr-TR"/>
          </a:p>
        </p:txBody>
      </p:sp>
      <p:sp>
        <p:nvSpPr>
          <p:cNvPr id="15" name="Rounded Rectangle 11">
            <a:extLst>
              <a:ext uri="{FF2B5EF4-FFF2-40B4-BE49-F238E27FC236}">
                <a16:creationId xmlns:a16="http://schemas.microsoft.com/office/drawing/2014/main" id="{2770B5F4-AED0-4A3A-859D-B6239ED38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metin, insan yüzü, ekran görüntüsü, kişi, şahıs içeren bir resim&#10;&#10;Açıklama otomatik olarak oluşturuldu">
            <a:extLst>
              <a:ext uri="{FF2B5EF4-FFF2-40B4-BE49-F238E27FC236}">
                <a16:creationId xmlns:a16="http://schemas.microsoft.com/office/drawing/2014/main" id="{4AE28988-9703-00D1-AF0F-FAA7160D68F3}"/>
              </a:ext>
            </a:extLst>
          </p:cNvPr>
          <p:cNvPicPr>
            <a:picLocks noChangeAspect="1"/>
          </p:cNvPicPr>
          <p:nvPr/>
        </p:nvPicPr>
        <p:blipFill>
          <a:blip r:embed="rId3"/>
          <a:stretch>
            <a:fillRect/>
          </a:stretch>
        </p:blipFill>
        <p:spPr>
          <a:xfrm>
            <a:off x="1109176" y="873252"/>
            <a:ext cx="9973648" cy="5111496"/>
          </a:xfrm>
          <a:prstGeom prst="rect">
            <a:avLst/>
          </a:prstGeom>
          <a:ln w="31750" cap="sq">
            <a:noFill/>
            <a:miter lim="800000"/>
          </a:ln>
        </p:spPr>
      </p:pic>
    </p:spTree>
    <p:extLst>
      <p:ext uri="{BB962C8B-B14F-4D97-AF65-F5344CB8AC3E}">
        <p14:creationId xmlns:p14="http://schemas.microsoft.com/office/powerpoint/2010/main" val="34508330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çerik Yer Tutucusu 1">
            <a:extLst>
              <a:ext uri="{FF2B5EF4-FFF2-40B4-BE49-F238E27FC236}">
                <a16:creationId xmlns:a16="http://schemas.microsoft.com/office/drawing/2014/main" id="{8A4AE842-9A72-D216-5900-9ABFB2AFA5B9}"/>
              </a:ext>
            </a:extLst>
          </p:cNvPr>
          <p:cNvGraphicFramePr>
            <a:graphicFrameLocks noGrp="1"/>
          </p:cNvGraphicFramePr>
          <p:nvPr>
            <p:ph idx="1"/>
            <p:extLst>
              <p:ext uri="{D42A27DB-BD31-4B8C-83A1-F6EECF244321}">
                <p14:modId xmlns:p14="http://schemas.microsoft.com/office/powerpoint/2010/main" val="184210824"/>
              </p:ext>
            </p:extLst>
          </p:nvPr>
        </p:nvGraphicFramePr>
        <p:xfrm>
          <a:off x="243038" y="1732547"/>
          <a:ext cx="4579220" cy="4841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99</a:t>
            </a:fld>
            <a:endParaRPr lang="tr-TR"/>
          </a:p>
        </p:txBody>
      </p:sp>
      <p:sp>
        <p:nvSpPr>
          <p:cNvPr id="6" name="Başlık 3"/>
          <p:cNvSpPr txBox="1">
            <a:spLocks/>
          </p:cNvSpPr>
          <p:nvPr/>
        </p:nvSpPr>
        <p:spPr>
          <a:xfrm>
            <a:off x="2909259" y="399872"/>
            <a:ext cx="9584333" cy="85903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200" b="1" i="1" dirty="0"/>
              <a:t>İşletme Bölümü Hakkında</a:t>
            </a:r>
          </a:p>
        </p:txBody>
      </p:sp>
      <p:pic>
        <p:nvPicPr>
          <p:cNvPr id="7" name="Resim 6">
            <a:extLst>
              <a:ext uri="{FF2B5EF4-FFF2-40B4-BE49-F238E27FC236}">
                <a16:creationId xmlns:a16="http://schemas.microsoft.com/office/drawing/2014/main" id="{9B3D4243-43D4-F2B8-79E5-44B1812C8DB2}"/>
              </a:ext>
            </a:extLst>
          </p:cNvPr>
          <p:cNvPicPr>
            <a:picLocks noChangeAspect="1"/>
          </p:cNvPicPr>
          <p:nvPr/>
        </p:nvPicPr>
        <p:blipFill>
          <a:blip r:embed="rId7"/>
          <a:stretch>
            <a:fillRect/>
          </a:stretch>
        </p:blipFill>
        <p:spPr>
          <a:xfrm>
            <a:off x="4898587" y="2367114"/>
            <a:ext cx="6963747" cy="3572374"/>
          </a:xfrm>
          <a:prstGeom prst="rect">
            <a:avLst/>
          </a:prstGeom>
        </p:spPr>
      </p:pic>
    </p:spTree>
    <p:extLst>
      <p:ext uri="{BB962C8B-B14F-4D97-AF65-F5344CB8AC3E}">
        <p14:creationId xmlns:p14="http://schemas.microsoft.com/office/powerpoint/2010/main" val="27071956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5120</TotalTime>
  <Words>4950</Words>
  <Application>Microsoft Office PowerPoint</Application>
  <PresentationFormat>Geniş ekran</PresentationFormat>
  <Paragraphs>851</Paragraphs>
  <Slides>101</Slides>
  <Notes>3</Notes>
  <HiddenSlides>0</HiddenSlides>
  <MMClips>0</MMClips>
  <ScaleCrop>false</ScaleCrop>
  <HeadingPairs>
    <vt:vector size="8" baseType="variant">
      <vt:variant>
        <vt:lpstr>Kullanılan Yazı Tipleri</vt:lpstr>
      </vt:variant>
      <vt:variant>
        <vt:i4>13</vt:i4>
      </vt:variant>
      <vt:variant>
        <vt:lpstr>Tema</vt:lpstr>
      </vt:variant>
      <vt:variant>
        <vt:i4>1</vt:i4>
      </vt:variant>
      <vt:variant>
        <vt:lpstr>Eklenmiş OLE Hizmet Programları</vt:lpstr>
      </vt:variant>
      <vt:variant>
        <vt:i4>1</vt:i4>
      </vt:variant>
      <vt:variant>
        <vt:lpstr>Slayt Başlıkları</vt:lpstr>
      </vt:variant>
      <vt:variant>
        <vt:i4>101</vt:i4>
      </vt:variant>
    </vt:vector>
  </HeadingPairs>
  <TitlesOfParts>
    <vt:vector size="116" baseType="lpstr">
      <vt:lpstr>Arial</vt:lpstr>
      <vt:lpstr>Arial-BoldMT</vt:lpstr>
      <vt:lpstr>ArialMT</vt:lpstr>
      <vt:lpstr>Bahnschrift</vt:lpstr>
      <vt:lpstr>Calibri</vt:lpstr>
      <vt:lpstr>Cambria</vt:lpstr>
      <vt:lpstr>Candara</vt:lpstr>
      <vt:lpstr>Century Gothic</vt:lpstr>
      <vt:lpstr>inherit</vt:lpstr>
      <vt:lpstr>Roboto</vt:lpstr>
      <vt:lpstr>Segoe Print</vt:lpstr>
      <vt:lpstr>Times New Roman</vt:lpstr>
      <vt:lpstr>Wingdings</vt:lpstr>
      <vt:lpstr>Uçak İzi</vt:lpstr>
      <vt:lpstr>Belge</vt:lpstr>
      <vt:lpstr>PAMUKKALE ÜNİVERSİTESİ  oryantasyon programı 3 EKİM 2024</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A-ED – Z – 5 </vt:lpstr>
      <vt:lpstr>PowerPoint Sunusu</vt:lpstr>
      <vt:lpstr>PowerPoint Sunusu</vt:lpstr>
      <vt:lpstr>PowerPoint Sunusu</vt:lpstr>
      <vt:lpstr>PowerPoint Sunusu</vt:lpstr>
      <vt:lpstr>PowerPoint Sunusu</vt:lpstr>
      <vt:lpstr>www.pau.edu.tr/iibf   (Desktop)</vt:lpstr>
      <vt:lpstr>PowerPoint Sunusu</vt:lpstr>
      <vt:lpstr>PowerPoint Sunusu</vt:lpstr>
      <vt:lpstr>www.pau.edu.tr/iibf  (Mobil Görünüm)</vt:lpstr>
      <vt:lpstr>İstek ve Sorunlarınız için Dilekçe ve Formlar</vt:lpstr>
      <vt:lpstr>Öğrenciler için İş Akış Şemaları</vt:lpstr>
      <vt:lpstr>PowerPoint Sunusu</vt:lpstr>
      <vt:lpstr>PowerPoint Sunusu</vt:lpstr>
      <vt:lpstr>PowerPoint Sunusu</vt:lpstr>
      <vt:lpstr>PowerPoint Sunusu</vt:lpstr>
      <vt:lpstr>PowerPoint Sunusu</vt:lpstr>
      <vt:lpstr>PowerPoint Sunusu</vt:lpstr>
      <vt:lpstr>PowerPoint Sunusu</vt:lpstr>
      <vt:lpstr>İşletme Bölümü Hakkında</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MELEK CIBIR</cp:lastModifiedBy>
  <cp:revision>399</cp:revision>
  <dcterms:modified xsi:type="dcterms:W3CDTF">2024-10-02T12:45:08Z</dcterms:modified>
</cp:coreProperties>
</file>