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5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8C108EF-B5CB-466A-9951-9A55B410B3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4DEE00F1-4CB8-43CF-B91C-511EAD83A3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2D06D5-B14C-43E4-BB26-3E9817D5B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CF6FF1D-06A1-428C-8705-62D97F320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CCE227-D3BD-4640-92FB-5A4FDC240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8197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9849002-03BC-492A-A740-5B53B492B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9777192-1236-4BC4-9E5F-71EEE6563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83CE1CA-CD41-4A36-943A-AB8A1EDA8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11E7AF9-E771-4A71-A4A3-3A0273B5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D58D8FA-938A-49A7-9CD1-A30992265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6439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42337083-8297-4280-8A7F-72A9B9DAEB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7D67839-EF1E-42A1-B102-A32030442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9C109E1-9E28-403F-9A8E-230C7F765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BBC3B98-BC52-4B29-BC0A-0FC18E48F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8D8FE3A-5657-4FCD-9466-B10AE7235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4346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5AC8714-00A5-441A-83B5-F0A568782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4662675-051A-4823-8442-11C625475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63419BF-DEC3-4A5B-BA15-B19837A37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6A8B80C-CE24-46D1-9E11-EF66D837B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D967B5E-7D03-447E-A32D-6693FF14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4643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FCD3769-7603-4F61-96B1-AF9F164A2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4F486B4-8CC8-46C1-BCC7-17D7E88CC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CA8C6C3-7B41-4A22-B6CD-1E36A63F5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E9066E7-A385-40C6-93CC-C95CE128D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3A50210-57E7-46F4-AD81-37062079D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970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FC4027E-FF19-4B7E-90B8-0B29CE796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175F182-9D97-4CB4-9912-156EC7F665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FCCA538-97CB-47C9-B06D-A408354B10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BBEF3F7-5D76-4BB6-8BBD-AD47DF0F2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BB597B4-CD2E-4B9D-9B2A-643677E9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0415557-E45A-43BD-BA31-33AFD9A84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7718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FC145A5-386B-4460-AA0B-BB431A0AC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DD260B0-38E6-4012-B92F-8BB7A723A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7779FD1-8690-4E79-894F-EA848275D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9636516-0B2B-48DC-9DE3-6DF1E70C30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6E50153-8AB3-436F-8788-D5810797D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773A468-A4E8-4292-A3A7-0A5F5B5C1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A6FF8BBB-555D-4B8F-8103-B5F3FD9D2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5ADAD40-E734-4F95-A637-4FB20D7FB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295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2987F8F-581F-47A5-B8C1-69BDB3274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C350B838-D688-4709-A3A4-570687021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4D796BD-0D8D-4A2F-9CFE-BD8E85B56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8E9F0124-BC00-4731-A70A-703E882BD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469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88533543-C015-4069-8984-15725A4CE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354A50AA-84F5-4644-BCE3-9BED24727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CBEAEC8-2EB5-4477-9A6F-3D159278F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736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7E1F6FC-A76C-452A-B075-94E79941E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62EBEF1-A2FF-40A7-91AF-83472C8AD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12DEFE8-1CF3-4268-832E-A1FF93A7A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3C35416-A841-4FC8-B075-0D6EDDC39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00914EB-9D8C-4D32-931E-B23433237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1C70A69-CF64-4386-B5D0-C2321FDE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802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BB2DDF4-6060-4E69-B2E1-6B131798F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1FDF6081-217E-4B45-86D7-5E0EABB67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927138D-4D3E-4CFE-8EDE-F24B367D2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79BA291-1DA6-4203-94C3-70026D013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2CAEE84-A1D0-4E0E-85A4-29330CD07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8F6AB1F-8963-4940-B2D3-BB9F38289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7805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CF106D7-8A22-455A-AD4B-C524CD5C3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2A84E6E-418D-4369-8307-9F325A4DE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66BEBAC-158B-4903-9989-41757E922E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5EBB6C3-BF7F-4306-938C-C90FD8E49E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9B653B9-FF3E-4574-84E0-4B3EDC31BE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544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251D364-EC6E-4D43-9DE0-9DA5828E9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E190B5F4-82CF-4AFB-9DB6-33B6E15FC9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6279" y="3253166"/>
            <a:ext cx="9144000" cy="2387600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  <a:latin typeface="Myriad Pro Black" panose="020B0803030403020204" pitchFamily="34" charset="0"/>
              </a:rPr>
              <a:t>SLAYT BAŞLIK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43257CBB-7464-4229-A4E4-4A15992330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296" y="771787"/>
            <a:ext cx="1899408" cy="189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38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A251D364-EC6E-4D43-9DE0-9DA5828E9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33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Geniş ekran</PresentationFormat>
  <Paragraphs>1</Paragraphs>
  <Slides>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Myriad Pro Black</vt:lpstr>
      <vt:lpstr>Office Teması</vt:lpstr>
      <vt:lpstr>SLAYT BAŞLIK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BAŞLIK</dc:title>
  <dc:creator>Pau</dc:creator>
  <cp:lastModifiedBy>Pau</cp:lastModifiedBy>
  <cp:revision>5</cp:revision>
  <dcterms:created xsi:type="dcterms:W3CDTF">2023-01-16T07:52:29Z</dcterms:created>
  <dcterms:modified xsi:type="dcterms:W3CDTF">2023-12-06T12:15:37Z</dcterms:modified>
</cp:coreProperties>
</file>