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0"/>
  </p:notesMasterIdLst>
  <p:sldIdLst>
    <p:sldId id="256" r:id="rId2"/>
    <p:sldId id="268" r:id="rId3"/>
    <p:sldId id="269" r:id="rId4"/>
    <p:sldId id="271" r:id="rId5"/>
    <p:sldId id="267" r:id="rId6"/>
    <p:sldId id="257" r:id="rId7"/>
    <p:sldId id="258" r:id="rId8"/>
    <p:sldId id="261" r:id="rId9"/>
    <p:sldId id="260" r:id="rId10"/>
    <p:sldId id="262" r:id="rId11"/>
    <p:sldId id="263" r:id="rId12"/>
    <p:sldId id="259" r:id="rId13"/>
    <p:sldId id="274" r:id="rId14"/>
    <p:sldId id="275" r:id="rId15"/>
    <p:sldId id="276" r:id="rId16"/>
    <p:sldId id="264" r:id="rId17"/>
    <p:sldId id="273" r:id="rId18"/>
    <p:sldId id="266" r:id="rId19"/>
  </p:sldIdLst>
  <p:sldSz cx="20104100" cy="11309350"/>
  <p:notesSz cx="20104100" cy="1130935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6337" autoAdjust="0"/>
    <p:restoredTop sz="94660"/>
  </p:normalViewPr>
  <p:slideViewPr>
    <p:cSldViewPr>
      <p:cViewPr varScale="1">
        <p:scale>
          <a:sx n="66" d="100"/>
          <a:sy n="66" d="100"/>
        </p:scale>
        <p:origin x="600" y="72"/>
      </p:cViewPr>
      <p:guideLst>
        <p:guide orient="horz" pos="2880"/>
        <p:guide pos="2160"/>
      </p:guideLst>
    </p:cSldViewPr>
  </p:slideViewPr>
  <p:notesTextViewPr>
    <p:cViewPr>
      <p:scale>
        <a:sx n="100" d="100"/>
        <a:sy n="100" d="100"/>
      </p:scale>
      <p:origin x="0" y="0"/>
    </p:cViewPr>
  </p:notesTextViewPr>
  <p:sorterViewPr>
    <p:cViewPr>
      <p:scale>
        <a:sx n="80" d="100"/>
        <a:sy n="80" d="100"/>
      </p:scale>
      <p:origin x="0" y="-26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svg"/><Relationship Id="rId1" Type="http://schemas.openxmlformats.org/officeDocument/2006/relationships/image" Target="../media/image52.png"/><Relationship Id="rId6" Type="http://schemas.openxmlformats.org/officeDocument/2006/relationships/image" Target="../media/image57.svg"/><Relationship Id="rId5" Type="http://schemas.openxmlformats.org/officeDocument/2006/relationships/image" Target="../media/image56.png"/><Relationship Id="rId4" Type="http://schemas.openxmlformats.org/officeDocument/2006/relationships/image" Target="../media/image5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svg"/><Relationship Id="rId1" Type="http://schemas.openxmlformats.org/officeDocument/2006/relationships/image" Target="../media/image52.png"/><Relationship Id="rId6" Type="http://schemas.openxmlformats.org/officeDocument/2006/relationships/image" Target="../media/image57.svg"/><Relationship Id="rId5" Type="http://schemas.openxmlformats.org/officeDocument/2006/relationships/image" Target="../media/image56.png"/><Relationship Id="rId4" Type="http://schemas.openxmlformats.org/officeDocument/2006/relationships/image" Target="../media/image55.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F1E4E2-1995-4867-9E38-63F1470999ED}"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2BA56C89-FCE0-4CF8-A8BA-C131BD2E1DC3}">
      <dgm:prSet/>
      <dgm:spPr/>
      <dgm:t>
        <a:bodyPr/>
        <a:lstStyle/>
        <a:p>
          <a:pPr>
            <a:lnSpc>
              <a:spcPct val="100000"/>
            </a:lnSpc>
          </a:pPr>
          <a:r>
            <a:rPr lang="en-AU" dirty="0"/>
            <a:t>​</a:t>
          </a:r>
          <a:r>
            <a:rPr lang="en-AU" b="1" dirty="0" err="1"/>
            <a:t>Klinik</a:t>
          </a:r>
          <a:r>
            <a:rPr lang="en-AU" b="1" dirty="0"/>
            <a:t> </a:t>
          </a:r>
          <a:r>
            <a:rPr lang="en-AU" b="1" dirty="0" err="1"/>
            <a:t>Düzey</a:t>
          </a:r>
          <a:r>
            <a:rPr lang="en-AU" b="1" dirty="0"/>
            <a:t>:</a:t>
          </a:r>
          <a:r>
            <a:rPr lang="en-AU" dirty="0"/>
            <a:t> </a:t>
          </a:r>
          <a:r>
            <a:rPr lang="en-AU" dirty="0" err="1"/>
            <a:t>Klinik</a:t>
          </a:r>
          <a:r>
            <a:rPr lang="en-AU" dirty="0"/>
            <a:t> </a:t>
          </a:r>
          <a:r>
            <a:rPr lang="en-AU" dirty="0" err="1"/>
            <a:t>operasyonlarda</a:t>
          </a:r>
          <a:r>
            <a:rPr lang="en-AU" dirty="0"/>
            <a:t> </a:t>
          </a:r>
          <a:r>
            <a:rPr lang="en-AU" dirty="0" err="1"/>
            <a:t>dijitalleşme</a:t>
          </a:r>
          <a:r>
            <a:rPr lang="en-AU" dirty="0"/>
            <a:t> </a:t>
          </a:r>
          <a:r>
            <a:rPr lang="en-AU" dirty="0" err="1"/>
            <a:t>ile</a:t>
          </a:r>
          <a:r>
            <a:rPr lang="en-AU" dirty="0"/>
            <a:t> </a:t>
          </a:r>
          <a:r>
            <a:rPr lang="en-AU" dirty="0" err="1"/>
            <a:t>kağıt</a:t>
          </a:r>
          <a:r>
            <a:rPr lang="en-AU" dirty="0"/>
            <a:t> </a:t>
          </a:r>
          <a:r>
            <a:rPr lang="en-AU" dirty="0" err="1"/>
            <a:t>tüketiminin</a:t>
          </a:r>
          <a:r>
            <a:rPr lang="en-AU" dirty="0"/>
            <a:t> </a:t>
          </a:r>
          <a:r>
            <a:rPr lang="en-AU" dirty="0" err="1"/>
            <a:t>sonlandırılması</a:t>
          </a:r>
          <a:r>
            <a:rPr lang="en-AU" dirty="0"/>
            <a:t>, </a:t>
          </a:r>
          <a:r>
            <a:rPr lang="en-AU" dirty="0" err="1"/>
            <a:t>tıbbi</a:t>
          </a:r>
          <a:r>
            <a:rPr lang="en-AU" dirty="0"/>
            <a:t> </a:t>
          </a:r>
          <a:r>
            <a:rPr lang="en-AU" dirty="0" err="1"/>
            <a:t>atık</a:t>
          </a:r>
          <a:r>
            <a:rPr lang="en-AU" dirty="0"/>
            <a:t> </a:t>
          </a:r>
          <a:r>
            <a:rPr lang="en-AU" dirty="0" err="1"/>
            <a:t>yönetimi</a:t>
          </a:r>
          <a:r>
            <a:rPr lang="en-AU" dirty="0"/>
            <a:t> </a:t>
          </a:r>
          <a:r>
            <a:rPr lang="en-AU" dirty="0" err="1"/>
            <a:t>ve</a:t>
          </a:r>
          <a:r>
            <a:rPr lang="en-AU" dirty="0"/>
            <a:t> </a:t>
          </a:r>
          <a:r>
            <a:rPr lang="en-AU" dirty="0" err="1"/>
            <a:t>enerji</a:t>
          </a:r>
          <a:r>
            <a:rPr lang="en-AU" dirty="0"/>
            <a:t> </a:t>
          </a:r>
          <a:r>
            <a:rPr lang="en-AU" dirty="0" err="1"/>
            <a:t>tasarrufu</a:t>
          </a:r>
          <a:r>
            <a:rPr lang="en-AU" dirty="0"/>
            <a:t> </a:t>
          </a:r>
          <a:r>
            <a:rPr lang="en-AU" dirty="0" err="1"/>
            <a:t>sağlayan</a:t>
          </a:r>
          <a:r>
            <a:rPr lang="en-AU" dirty="0"/>
            <a:t> </a:t>
          </a:r>
          <a:r>
            <a:rPr lang="en-AU" dirty="0" err="1"/>
            <a:t>cihaz</a:t>
          </a:r>
          <a:r>
            <a:rPr lang="en-AU" dirty="0"/>
            <a:t> </a:t>
          </a:r>
          <a:r>
            <a:rPr lang="en-AU" dirty="0" err="1"/>
            <a:t>yönetimi</a:t>
          </a:r>
          <a:r>
            <a:rPr lang="en-AU" dirty="0"/>
            <a:t>.​</a:t>
          </a:r>
          <a:endParaRPr lang="en-US" dirty="0"/>
        </a:p>
      </dgm:t>
    </dgm:pt>
    <dgm:pt modelId="{1EE48DB9-E0C4-4D98-A64E-B60F4E2DB49B}" type="parTrans" cxnId="{F5BBD20A-F1AC-42ED-ADDF-1809E9916B4B}">
      <dgm:prSet/>
      <dgm:spPr/>
      <dgm:t>
        <a:bodyPr/>
        <a:lstStyle/>
        <a:p>
          <a:endParaRPr lang="en-US"/>
        </a:p>
      </dgm:t>
    </dgm:pt>
    <dgm:pt modelId="{647B5968-DE30-4D77-B164-36DD3D60699F}" type="sibTrans" cxnId="{F5BBD20A-F1AC-42ED-ADDF-1809E9916B4B}">
      <dgm:prSet/>
      <dgm:spPr/>
      <dgm:t>
        <a:bodyPr/>
        <a:lstStyle/>
        <a:p>
          <a:endParaRPr lang="en-US"/>
        </a:p>
      </dgm:t>
    </dgm:pt>
    <dgm:pt modelId="{E5F2132E-B31F-4125-BFEC-20F7EC01981E}">
      <dgm:prSet/>
      <dgm:spPr/>
      <dgm:t>
        <a:bodyPr/>
        <a:lstStyle/>
        <a:p>
          <a:pPr>
            <a:lnSpc>
              <a:spcPct val="100000"/>
            </a:lnSpc>
          </a:pPr>
          <a:r>
            <a:rPr lang="en-AU" b="1" dirty="0" err="1"/>
            <a:t>Kurumsal</a:t>
          </a:r>
          <a:r>
            <a:rPr lang="en-AU" b="1" dirty="0"/>
            <a:t> </a:t>
          </a:r>
          <a:r>
            <a:rPr lang="en-AU" b="1" dirty="0" err="1"/>
            <a:t>Düzey</a:t>
          </a:r>
          <a:r>
            <a:rPr lang="en-AU" b="1" dirty="0"/>
            <a:t>: </a:t>
          </a:r>
          <a:r>
            <a:rPr lang="en-AU" dirty="0" err="1"/>
            <a:t>Sağlık</a:t>
          </a:r>
          <a:r>
            <a:rPr lang="en-AU" dirty="0"/>
            <a:t> </a:t>
          </a:r>
          <a:r>
            <a:rPr lang="en-AU" dirty="0" err="1"/>
            <a:t>kuruluşlarında</a:t>
          </a:r>
          <a:r>
            <a:rPr lang="en-AU" dirty="0"/>
            <a:t> </a:t>
          </a:r>
          <a:r>
            <a:rPr lang="en-AU" dirty="0" err="1"/>
            <a:t>Döngüsel</a:t>
          </a:r>
          <a:r>
            <a:rPr lang="en-AU" dirty="0"/>
            <a:t> Ekonomi (</a:t>
          </a:r>
          <a:r>
            <a:rPr lang="en-AU" dirty="0" err="1"/>
            <a:t>Azalt-Yeniden</a:t>
          </a:r>
          <a:r>
            <a:rPr lang="en-AU" dirty="0"/>
            <a:t> </a:t>
          </a:r>
          <a:r>
            <a:rPr lang="en-AU" dirty="0" err="1"/>
            <a:t>Kullan</a:t>
          </a:r>
          <a:r>
            <a:rPr lang="en-AU" dirty="0"/>
            <a:t>-Geri </a:t>
          </a:r>
          <a:r>
            <a:rPr lang="en-AU" dirty="0" err="1"/>
            <a:t>Dönüştür</a:t>
          </a:r>
          <a:r>
            <a:rPr lang="en-AU" dirty="0"/>
            <a:t>) </a:t>
          </a:r>
          <a:r>
            <a:rPr lang="en-AU" dirty="0" err="1"/>
            <a:t>prensiplerinin</a:t>
          </a:r>
          <a:r>
            <a:rPr lang="en-AU" dirty="0"/>
            <a:t> </a:t>
          </a:r>
          <a:r>
            <a:rPr lang="en-AU" dirty="0" err="1"/>
            <a:t>savunulması</a:t>
          </a:r>
          <a:r>
            <a:rPr lang="en-AU" dirty="0"/>
            <a:t>. </a:t>
          </a:r>
          <a:r>
            <a:rPr lang="en-AU" dirty="0" err="1"/>
            <a:t>Özellikle</a:t>
          </a:r>
          <a:r>
            <a:rPr lang="en-AU" dirty="0"/>
            <a:t> </a:t>
          </a:r>
          <a:r>
            <a:rPr lang="en-AU" dirty="0" err="1"/>
            <a:t>sarf</a:t>
          </a:r>
          <a:r>
            <a:rPr lang="en-AU" dirty="0"/>
            <a:t> </a:t>
          </a:r>
          <a:r>
            <a:rPr lang="en-AU" dirty="0" err="1"/>
            <a:t>malzemesi</a:t>
          </a:r>
          <a:r>
            <a:rPr lang="en-AU" dirty="0"/>
            <a:t> </a:t>
          </a:r>
          <a:r>
            <a:rPr lang="en-AU" dirty="0" err="1"/>
            <a:t>tedariğinde</a:t>
          </a:r>
          <a:r>
            <a:rPr lang="en-AU" dirty="0"/>
            <a:t> petrol </a:t>
          </a:r>
          <a:r>
            <a:rPr lang="en-AU" dirty="0" err="1"/>
            <a:t>bazlı</a:t>
          </a:r>
          <a:r>
            <a:rPr lang="en-AU" dirty="0"/>
            <a:t> </a:t>
          </a:r>
          <a:r>
            <a:rPr lang="en-AU" dirty="0" err="1"/>
            <a:t>plastik</a:t>
          </a:r>
          <a:r>
            <a:rPr lang="en-AU" dirty="0"/>
            <a:t> </a:t>
          </a:r>
          <a:r>
            <a:rPr lang="en-AU" dirty="0" err="1"/>
            <a:t>ambalajlar</a:t>
          </a:r>
          <a:r>
            <a:rPr lang="en-AU" dirty="0"/>
            <a:t> </a:t>
          </a:r>
          <a:r>
            <a:rPr lang="en-AU" dirty="0" err="1"/>
            <a:t>yerine</a:t>
          </a:r>
          <a:r>
            <a:rPr lang="en-AU" dirty="0"/>
            <a:t> </a:t>
          </a:r>
          <a:r>
            <a:rPr lang="en-AU" dirty="0" err="1"/>
            <a:t>doğa</a:t>
          </a:r>
          <a:r>
            <a:rPr lang="en-AU" dirty="0"/>
            <a:t> </a:t>
          </a:r>
          <a:r>
            <a:rPr lang="en-AU" dirty="0" err="1"/>
            <a:t>dostu</a:t>
          </a:r>
          <a:r>
            <a:rPr lang="en-AU" dirty="0"/>
            <a:t> </a:t>
          </a:r>
          <a:r>
            <a:rPr lang="en-AU" dirty="0" err="1"/>
            <a:t>alternatiflerin</a:t>
          </a:r>
          <a:r>
            <a:rPr lang="en-AU" dirty="0"/>
            <a:t> </a:t>
          </a:r>
          <a:r>
            <a:rPr lang="en-AU" dirty="0" err="1"/>
            <a:t>tercih</a:t>
          </a:r>
          <a:r>
            <a:rPr lang="en-AU" dirty="0"/>
            <a:t> </a:t>
          </a:r>
          <a:r>
            <a:rPr lang="en-AU" dirty="0" err="1"/>
            <a:t>edilmesi</a:t>
          </a:r>
          <a:r>
            <a:rPr lang="en-AU" dirty="0"/>
            <a:t>.</a:t>
          </a:r>
          <a:endParaRPr lang="en-US" dirty="0"/>
        </a:p>
      </dgm:t>
    </dgm:pt>
    <dgm:pt modelId="{87BD14C0-3CA5-4C24-88FE-8F725B93BABD}" type="parTrans" cxnId="{1D71B255-0FA2-4E85-A2B2-D92A118BB8A0}">
      <dgm:prSet/>
      <dgm:spPr/>
      <dgm:t>
        <a:bodyPr/>
        <a:lstStyle/>
        <a:p>
          <a:endParaRPr lang="en-US"/>
        </a:p>
      </dgm:t>
    </dgm:pt>
    <dgm:pt modelId="{A1DFE09D-89C1-438B-9829-D83DCA784854}" type="sibTrans" cxnId="{1D71B255-0FA2-4E85-A2B2-D92A118BB8A0}">
      <dgm:prSet/>
      <dgm:spPr/>
      <dgm:t>
        <a:bodyPr/>
        <a:lstStyle/>
        <a:p>
          <a:endParaRPr lang="en-US"/>
        </a:p>
      </dgm:t>
    </dgm:pt>
    <dgm:pt modelId="{B69A29DF-2D6E-4676-BABA-DCC4C1FB5D4A}">
      <dgm:prSet/>
      <dgm:spPr/>
      <dgm:t>
        <a:bodyPr/>
        <a:lstStyle/>
        <a:p>
          <a:pPr>
            <a:lnSpc>
              <a:spcPct val="100000"/>
            </a:lnSpc>
          </a:pPr>
          <a:r>
            <a:rPr lang="en-AU" b="1"/>
            <a:t>Toplumsal Düzey: </a:t>
          </a:r>
          <a:r>
            <a:rPr lang="en-AU"/>
            <a:t>Hastalara aktif ulaşımın (yürüyüş, bisiklet) ve doğa temelli sağlık yaklaşımlarının bir tedavi protokolü olarak reçete edilmesi. Hareketli bir yaşam tarzı, sağlık hizmetlerine olan talebi azaltarak sistemin çevresel yükünü dolaylı olarak düşür</a:t>
          </a:r>
          <a:endParaRPr lang="en-US"/>
        </a:p>
      </dgm:t>
    </dgm:pt>
    <dgm:pt modelId="{F9A4FC37-F5C5-4FFC-806D-E46EA563D637}" type="parTrans" cxnId="{0A84C5C0-1B50-4100-88F3-19C4C27C0ACA}">
      <dgm:prSet/>
      <dgm:spPr/>
      <dgm:t>
        <a:bodyPr/>
        <a:lstStyle/>
        <a:p>
          <a:endParaRPr lang="en-US"/>
        </a:p>
      </dgm:t>
    </dgm:pt>
    <dgm:pt modelId="{661B772D-B6A3-486C-AFF5-4D54B63B089F}" type="sibTrans" cxnId="{0A84C5C0-1B50-4100-88F3-19C4C27C0ACA}">
      <dgm:prSet/>
      <dgm:spPr/>
      <dgm:t>
        <a:bodyPr/>
        <a:lstStyle/>
        <a:p>
          <a:endParaRPr lang="en-US"/>
        </a:p>
      </dgm:t>
    </dgm:pt>
    <dgm:pt modelId="{AE37DEB0-A277-440C-A884-8509DB87FD61}" type="pres">
      <dgm:prSet presAssocID="{48F1E4E2-1995-4867-9E38-63F1470999ED}" presName="root" presStyleCnt="0">
        <dgm:presLayoutVars>
          <dgm:dir/>
          <dgm:resizeHandles val="exact"/>
        </dgm:presLayoutVars>
      </dgm:prSet>
      <dgm:spPr/>
    </dgm:pt>
    <dgm:pt modelId="{A8CAC590-3187-4B05-9FD1-EA3BB2DDA9CC}" type="pres">
      <dgm:prSet presAssocID="{2BA56C89-FCE0-4CF8-A8BA-C131BD2E1DC3}" presName="compNode" presStyleCnt="0"/>
      <dgm:spPr/>
    </dgm:pt>
    <dgm:pt modelId="{0430EBEB-A4E8-487E-9773-7FDB2FAD619A}" type="pres">
      <dgm:prSet presAssocID="{2BA56C89-FCE0-4CF8-A8BA-C131BD2E1DC3}" presName="bgRect" presStyleLbl="bgShp" presStyleIdx="0" presStyleCnt="3"/>
      <dgm:spPr/>
    </dgm:pt>
    <dgm:pt modelId="{CBE9CDC9-79B2-4F24-878D-4E96E2784D16}" type="pres">
      <dgm:prSet presAssocID="{2BA56C89-FCE0-4CF8-A8BA-C131BD2E1DC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etoskop"/>
        </a:ext>
      </dgm:extLst>
    </dgm:pt>
    <dgm:pt modelId="{4F8B516F-2E5B-4597-8FE5-46A5B1DC2D24}" type="pres">
      <dgm:prSet presAssocID="{2BA56C89-FCE0-4CF8-A8BA-C131BD2E1DC3}" presName="spaceRect" presStyleCnt="0"/>
      <dgm:spPr/>
    </dgm:pt>
    <dgm:pt modelId="{8481FF70-EEB5-4E27-9913-D6491B229DE9}" type="pres">
      <dgm:prSet presAssocID="{2BA56C89-FCE0-4CF8-A8BA-C131BD2E1DC3}" presName="parTx" presStyleLbl="revTx" presStyleIdx="0" presStyleCnt="3">
        <dgm:presLayoutVars>
          <dgm:chMax val="0"/>
          <dgm:chPref val="0"/>
        </dgm:presLayoutVars>
      </dgm:prSet>
      <dgm:spPr/>
    </dgm:pt>
    <dgm:pt modelId="{D435F5D8-5A0C-4A36-9A32-9ABDBAA0065E}" type="pres">
      <dgm:prSet presAssocID="{647B5968-DE30-4D77-B164-36DD3D60699F}" presName="sibTrans" presStyleCnt="0"/>
      <dgm:spPr/>
    </dgm:pt>
    <dgm:pt modelId="{B4137D5A-8573-4855-BFA9-1E56065F2FCB}" type="pres">
      <dgm:prSet presAssocID="{B69A29DF-2D6E-4676-BABA-DCC4C1FB5D4A}" presName="compNode" presStyleCnt="0"/>
      <dgm:spPr/>
    </dgm:pt>
    <dgm:pt modelId="{F225FB77-2A90-4A47-A06D-EED6040ED867}" type="pres">
      <dgm:prSet presAssocID="{B69A29DF-2D6E-4676-BABA-DCC4C1FB5D4A}" presName="bgRect" presStyleLbl="bgShp" presStyleIdx="1" presStyleCnt="3"/>
      <dgm:spPr/>
    </dgm:pt>
    <dgm:pt modelId="{E0B11F52-9E93-4DEC-8609-204FCAD7E578}" type="pres">
      <dgm:prSet presAssocID="{B69A29DF-2D6E-4676-BABA-DCC4C1FB5D4A}"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Yinele"/>
        </a:ext>
      </dgm:extLst>
    </dgm:pt>
    <dgm:pt modelId="{0ED55BCA-34B8-45AE-B77C-EA651546D4CC}" type="pres">
      <dgm:prSet presAssocID="{B69A29DF-2D6E-4676-BABA-DCC4C1FB5D4A}" presName="spaceRect" presStyleCnt="0"/>
      <dgm:spPr/>
    </dgm:pt>
    <dgm:pt modelId="{FE85A7D7-22F8-4717-AF29-59F7DBB3A30F}" type="pres">
      <dgm:prSet presAssocID="{B69A29DF-2D6E-4676-BABA-DCC4C1FB5D4A}" presName="parTx" presStyleLbl="revTx" presStyleIdx="1" presStyleCnt="3">
        <dgm:presLayoutVars>
          <dgm:chMax val="0"/>
          <dgm:chPref val="0"/>
        </dgm:presLayoutVars>
      </dgm:prSet>
      <dgm:spPr/>
    </dgm:pt>
    <dgm:pt modelId="{6AD1A459-9818-4CF1-B66A-3B0DAC4EB820}" type="pres">
      <dgm:prSet presAssocID="{661B772D-B6A3-486C-AFF5-4D54B63B089F}" presName="sibTrans" presStyleCnt="0"/>
      <dgm:spPr/>
    </dgm:pt>
    <dgm:pt modelId="{D17DDA7A-7052-4E07-8AC9-CBB029003E2F}" type="pres">
      <dgm:prSet presAssocID="{E5F2132E-B31F-4125-BFEC-20F7EC01981E}" presName="compNode" presStyleCnt="0"/>
      <dgm:spPr/>
    </dgm:pt>
    <dgm:pt modelId="{98868E08-12A8-413B-9207-723736AEE97B}" type="pres">
      <dgm:prSet presAssocID="{E5F2132E-B31F-4125-BFEC-20F7EC01981E}" presName="bgRect" presStyleLbl="bgShp" presStyleIdx="2" presStyleCnt="3"/>
      <dgm:spPr/>
    </dgm:pt>
    <dgm:pt modelId="{630C29A3-A5C8-487C-A6C0-4E79D9778F09}" type="pres">
      <dgm:prSet presAssocID="{E5F2132E-B31F-4125-BFEC-20F7EC01981E}"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isiklet sürme"/>
        </a:ext>
      </dgm:extLst>
    </dgm:pt>
    <dgm:pt modelId="{B89833A0-D183-449B-A3E5-34ABC50896FC}" type="pres">
      <dgm:prSet presAssocID="{E5F2132E-B31F-4125-BFEC-20F7EC01981E}" presName="spaceRect" presStyleCnt="0"/>
      <dgm:spPr/>
    </dgm:pt>
    <dgm:pt modelId="{38FDEF28-DC1C-4A26-B2EA-6E0957D7B5FF}" type="pres">
      <dgm:prSet presAssocID="{E5F2132E-B31F-4125-BFEC-20F7EC01981E}" presName="parTx" presStyleLbl="revTx" presStyleIdx="2" presStyleCnt="3">
        <dgm:presLayoutVars>
          <dgm:chMax val="0"/>
          <dgm:chPref val="0"/>
        </dgm:presLayoutVars>
      </dgm:prSet>
      <dgm:spPr/>
    </dgm:pt>
  </dgm:ptLst>
  <dgm:cxnLst>
    <dgm:cxn modelId="{F5BBD20A-F1AC-42ED-ADDF-1809E9916B4B}" srcId="{48F1E4E2-1995-4867-9E38-63F1470999ED}" destId="{2BA56C89-FCE0-4CF8-A8BA-C131BD2E1DC3}" srcOrd="0" destOrd="0" parTransId="{1EE48DB9-E0C4-4D98-A64E-B60F4E2DB49B}" sibTransId="{647B5968-DE30-4D77-B164-36DD3D60699F}"/>
    <dgm:cxn modelId="{BFEF4B5C-47DB-440D-AD87-4AB99FCCA6F7}" type="presOf" srcId="{B69A29DF-2D6E-4676-BABA-DCC4C1FB5D4A}" destId="{FE85A7D7-22F8-4717-AF29-59F7DBB3A30F}" srcOrd="0" destOrd="0" presId="urn:microsoft.com/office/officeart/2018/2/layout/IconVerticalSolidList"/>
    <dgm:cxn modelId="{1D71B255-0FA2-4E85-A2B2-D92A118BB8A0}" srcId="{48F1E4E2-1995-4867-9E38-63F1470999ED}" destId="{E5F2132E-B31F-4125-BFEC-20F7EC01981E}" srcOrd="2" destOrd="0" parTransId="{87BD14C0-3CA5-4C24-88FE-8F725B93BABD}" sibTransId="{A1DFE09D-89C1-438B-9829-D83DCA784854}"/>
    <dgm:cxn modelId="{2DFDE5A6-D55D-4D91-97B4-FBA0AB7C5FFD}" type="presOf" srcId="{48F1E4E2-1995-4867-9E38-63F1470999ED}" destId="{AE37DEB0-A277-440C-A884-8509DB87FD61}" srcOrd="0" destOrd="0" presId="urn:microsoft.com/office/officeart/2018/2/layout/IconVerticalSolidList"/>
    <dgm:cxn modelId="{E3AB1EA8-F7EB-4A6E-98F7-C263D4310B85}" type="presOf" srcId="{E5F2132E-B31F-4125-BFEC-20F7EC01981E}" destId="{38FDEF28-DC1C-4A26-B2EA-6E0957D7B5FF}" srcOrd="0" destOrd="0" presId="urn:microsoft.com/office/officeart/2018/2/layout/IconVerticalSolidList"/>
    <dgm:cxn modelId="{0A84C5C0-1B50-4100-88F3-19C4C27C0ACA}" srcId="{48F1E4E2-1995-4867-9E38-63F1470999ED}" destId="{B69A29DF-2D6E-4676-BABA-DCC4C1FB5D4A}" srcOrd="1" destOrd="0" parTransId="{F9A4FC37-F5C5-4FFC-806D-E46EA563D637}" sibTransId="{661B772D-B6A3-486C-AFF5-4D54B63B089F}"/>
    <dgm:cxn modelId="{70EB1AD7-001F-4E48-AC5C-11CF6F721187}" type="presOf" srcId="{2BA56C89-FCE0-4CF8-A8BA-C131BD2E1DC3}" destId="{8481FF70-EEB5-4E27-9913-D6491B229DE9}" srcOrd="0" destOrd="0" presId="urn:microsoft.com/office/officeart/2018/2/layout/IconVerticalSolidList"/>
    <dgm:cxn modelId="{40C30931-DA53-4F3D-B352-CD34C54B1B04}" type="presParOf" srcId="{AE37DEB0-A277-440C-A884-8509DB87FD61}" destId="{A8CAC590-3187-4B05-9FD1-EA3BB2DDA9CC}" srcOrd="0" destOrd="0" presId="urn:microsoft.com/office/officeart/2018/2/layout/IconVerticalSolidList"/>
    <dgm:cxn modelId="{7848F4E7-3873-4623-B633-180AB0932F21}" type="presParOf" srcId="{A8CAC590-3187-4B05-9FD1-EA3BB2DDA9CC}" destId="{0430EBEB-A4E8-487E-9773-7FDB2FAD619A}" srcOrd="0" destOrd="0" presId="urn:microsoft.com/office/officeart/2018/2/layout/IconVerticalSolidList"/>
    <dgm:cxn modelId="{D9136FE1-317C-4854-AB86-3DC00EA6D314}" type="presParOf" srcId="{A8CAC590-3187-4B05-9FD1-EA3BB2DDA9CC}" destId="{CBE9CDC9-79B2-4F24-878D-4E96E2784D16}" srcOrd="1" destOrd="0" presId="urn:microsoft.com/office/officeart/2018/2/layout/IconVerticalSolidList"/>
    <dgm:cxn modelId="{CFE87340-1D9F-4A2A-96D1-451D6A9B35DB}" type="presParOf" srcId="{A8CAC590-3187-4B05-9FD1-EA3BB2DDA9CC}" destId="{4F8B516F-2E5B-4597-8FE5-46A5B1DC2D24}" srcOrd="2" destOrd="0" presId="urn:microsoft.com/office/officeart/2018/2/layout/IconVerticalSolidList"/>
    <dgm:cxn modelId="{8F756A96-3C96-4C0B-82C6-14BB475116B5}" type="presParOf" srcId="{A8CAC590-3187-4B05-9FD1-EA3BB2DDA9CC}" destId="{8481FF70-EEB5-4E27-9913-D6491B229DE9}" srcOrd="3" destOrd="0" presId="urn:microsoft.com/office/officeart/2018/2/layout/IconVerticalSolidList"/>
    <dgm:cxn modelId="{AAC0C2A4-3D7B-4A18-A02E-F9CD5C0D2C23}" type="presParOf" srcId="{AE37DEB0-A277-440C-A884-8509DB87FD61}" destId="{D435F5D8-5A0C-4A36-9A32-9ABDBAA0065E}" srcOrd="1" destOrd="0" presId="urn:microsoft.com/office/officeart/2018/2/layout/IconVerticalSolidList"/>
    <dgm:cxn modelId="{4769B51C-AC34-474C-B36D-F9C0A22E0775}" type="presParOf" srcId="{AE37DEB0-A277-440C-A884-8509DB87FD61}" destId="{B4137D5A-8573-4855-BFA9-1E56065F2FCB}" srcOrd="2" destOrd="0" presId="urn:microsoft.com/office/officeart/2018/2/layout/IconVerticalSolidList"/>
    <dgm:cxn modelId="{06D5E651-A18F-4815-A503-9F7E4A7CF7B5}" type="presParOf" srcId="{B4137D5A-8573-4855-BFA9-1E56065F2FCB}" destId="{F225FB77-2A90-4A47-A06D-EED6040ED867}" srcOrd="0" destOrd="0" presId="urn:microsoft.com/office/officeart/2018/2/layout/IconVerticalSolidList"/>
    <dgm:cxn modelId="{2DB02CEF-3A0F-45CE-9345-56CADB0DE3BF}" type="presParOf" srcId="{B4137D5A-8573-4855-BFA9-1E56065F2FCB}" destId="{E0B11F52-9E93-4DEC-8609-204FCAD7E578}" srcOrd="1" destOrd="0" presId="urn:microsoft.com/office/officeart/2018/2/layout/IconVerticalSolidList"/>
    <dgm:cxn modelId="{A05E2CAA-7FB5-40F2-8334-EA321F4C4BFE}" type="presParOf" srcId="{B4137D5A-8573-4855-BFA9-1E56065F2FCB}" destId="{0ED55BCA-34B8-45AE-B77C-EA651546D4CC}" srcOrd="2" destOrd="0" presId="urn:microsoft.com/office/officeart/2018/2/layout/IconVerticalSolidList"/>
    <dgm:cxn modelId="{64A91DE4-E6F8-488F-8979-A2772F8AF47D}" type="presParOf" srcId="{B4137D5A-8573-4855-BFA9-1E56065F2FCB}" destId="{FE85A7D7-22F8-4717-AF29-59F7DBB3A30F}" srcOrd="3" destOrd="0" presId="urn:microsoft.com/office/officeart/2018/2/layout/IconVerticalSolidList"/>
    <dgm:cxn modelId="{90631141-8A5F-4CFA-984F-79458CB3DDA4}" type="presParOf" srcId="{AE37DEB0-A277-440C-A884-8509DB87FD61}" destId="{6AD1A459-9818-4CF1-B66A-3B0DAC4EB820}" srcOrd="3" destOrd="0" presId="urn:microsoft.com/office/officeart/2018/2/layout/IconVerticalSolidList"/>
    <dgm:cxn modelId="{53BD0886-05AA-4031-BAA4-2F319E3742D4}" type="presParOf" srcId="{AE37DEB0-A277-440C-A884-8509DB87FD61}" destId="{D17DDA7A-7052-4E07-8AC9-CBB029003E2F}" srcOrd="4" destOrd="0" presId="urn:microsoft.com/office/officeart/2018/2/layout/IconVerticalSolidList"/>
    <dgm:cxn modelId="{11F6FB9F-55FE-4805-B0D4-44EBF86FB9A1}" type="presParOf" srcId="{D17DDA7A-7052-4E07-8AC9-CBB029003E2F}" destId="{98868E08-12A8-413B-9207-723736AEE97B}" srcOrd="0" destOrd="0" presId="urn:microsoft.com/office/officeart/2018/2/layout/IconVerticalSolidList"/>
    <dgm:cxn modelId="{53ED09C8-3543-4560-A8F9-33590CF172F7}" type="presParOf" srcId="{D17DDA7A-7052-4E07-8AC9-CBB029003E2F}" destId="{630C29A3-A5C8-487C-A6C0-4E79D9778F09}" srcOrd="1" destOrd="0" presId="urn:microsoft.com/office/officeart/2018/2/layout/IconVerticalSolidList"/>
    <dgm:cxn modelId="{A3DB51E7-525D-41F5-AAD4-79382EB9A62A}" type="presParOf" srcId="{D17DDA7A-7052-4E07-8AC9-CBB029003E2F}" destId="{B89833A0-D183-449B-A3E5-34ABC50896FC}" srcOrd="2" destOrd="0" presId="urn:microsoft.com/office/officeart/2018/2/layout/IconVerticalSolidList"/>
    <dgm:cxn modelId="{41545361-6527-41C8-82B2-012FE7B47382}" type="presParOf" srcId="{D17DDA7A-7052-4E07-8AC9-CBB029003E2F}" destId="{38FDEF28-DC1C-4A26-B2EA-6E0957D7B5FF}"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30EBEB-A4E8-487E-9773-7FDB2FAD619A}">
      <dsp:nvSpPr>
        <dsp:cNvPr id="0" name=""/>
        <dsp:cNvSpPr/>
      </dsp:nvSpPr>
      <dsp:spPr>
        <a:xfrm>
          <a:off x="0" y="1125"/>
          <a:ext cx="10298181" cy="263285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BE9CDC9-79B2-4F24-878D-4E96E2784D16}">
      <dsp:nvSpPr>
        <dsp:cNvPr id="0" name=""/>
        <dsp:cNvSpPr/>
      </dsp:nvSpPr>
      <dsp:spPr>
        <a:xfrm>
          <a:off x="796439" y="593517"/>
          <a:ext cx="1448070" cy="144807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481FF70-EEB5-4E27-9913-D6491B229DE9}">
      <dsp:nvSpPr>
        <dsp:cNvPr id="0" name=""/>
        <dsp:cNvSpPr/>
      </dsp:nvSpPr>
      <dsp:spPr>
        <a:xfrm>
          <a:off x="3040948" y="1125"/>
          <a:ext cx="7257233" cy="26328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8644" tIns="278644" rIns="278644" bIns="278644" numCol="1" spcCol="1270" anchor="ctr" anchorCtr="0">
          <a:noAutofit/>
        </a:bodyPr>
        <a:lstStyle/>
        <a:p>
          <a:pPr marL="0" lvl="0" indent="0" algn="l" defTabSz="1066800">
            <a:lnSpc>
              <a:spcPct val="100000"/>
            </a:lnSpc>
            <a:spcBef>
              <a:spcPct val="0"/>
            </a:spcBef>
            <a:spcAft>
              <a:spcPct val="35000"/>
            </a:spcAft>
            <a:buNone/>
          </a:pPr>
          <a:r>
            <a:rPr lang="en-AU" sz="2400" kern="1200" dirty="0"/>
            <a:t>​</a:t>
          </a:r>
          <a:r>
            <a:rPr lang="en-AU" sz="2400" b="1" kern="1200" dirty="0" err="1"/>
            <a:t>Klinik</a:t>
          </a:r>
          <a:r>
            <a:rPr lang="en-AU" sz="2400" b="1" kern="1200" dirty="0"/>
            <a:t> </a:t>
          </a:r>
          <a:r>
            <a:rPr lang="en-AU" sz="2400" b="1" kern="1200" dirty="0" err="1"/>
            <a:t>Düzey</a:t>
          </a:r>
          <a:r>
            <a:rPr lang="en-AU" sz="2400" b="1" kern="1200" dirty="0"/>
            <a:t>:</a:t>
          </a:r>
          <a:r>
            <a:rPr lang="en-AU" sz="2400" kern="1200" dirty="0"/>
            <a:t> </a:t>
          </a:r>
          <a:r>
            <a:rPr lang="en-AU" sz="2400" kern="1200" dirty="0" err="1"/>
            <a:t>Klinik</a:t>
          </a:r>
          <a:r>
            <a:rPr lang="en-AU" sz="2400" kern="1200" dirty="0"/>
            <a:t> </a:t>
          </a:r>
          <a:r>
            <a:rPr lang="en-AU" sz="2400" kern="1200" dirty="0" err="1"/>
            <a:t>operasyonlarda</a:t>
          </a:r>
          <a:r>
            <a:rPr lang="en-AU" sz="2400" kern="1200" dirty="0"/>
            <a:t> </a:t>
          </a:r>
          <a:r>
            <a:rPr lang="en-AU" sz="2400" kern="1200" dirty="0" err="1"/>
            <a:t>dijitalleşme</a:t>
          </a:r>
          <a:r>
            <a:rPr lang="en-AU" sz="2400" kern="1200" dirty="0"/>
            <a:t> </a:t>
          </a:r>
          <a:r>
            <a:rPr lang="en-AU" sz="2400" kern="1200" dirty="0" err="1"/>
            <a:t>ile</a:t>
          </a:r>
          <a:r>
            <a:rPr lang="en-AU" sz="2400" kern="1200" dirty="0"/>
            <a:t> </a:t>
          </a:r>
          <a:r>
            <a:rPr lang="en-AU" sz="2400" kern="1200" dirty="0" err="1"/>
            <a:t>kağıt</a:t>
          </a:r>
          <a:r>
            <a:rPr lang="en-AU" sz="2400" kern="1200" dirty="0"/>
            <a:t> </a:t>
          </a:r>
          <a:r>
            <a:rPr lang="en-AU" sz="2400" kern="1200" dirty="0" err="1"/>
            <a:t>tüketiminin</a:t>
          </a:r>
          <a:r>
            <a:rPr lang="en-AU" sz="2400" kern="1200" dirty="0"/>
            <a:t> </a:t>
          </a:r>
          <a:r>
            <a:rPr lang="en-AU" sz="2400" kern="1200" dirty="0" err="1"/>
            <a:t>sonlandırılması</a:t>
          </a:r>
          <a:r>
            <a:rPr lang="en-AU" sz="2400" kern="1200" dirty="0"/>
            <a:t>, </a:t>
          </a:r>
          <a:r>
            <a:rPr lang="en-AU" sz="2400" kern="1200" dirty="0" err="1"/>
            <a:t>tıbbi</a:t>
          </a:r>
          <a:r>
            <a:rPr lang="en-AU" sz="2400" kern="1200" dirty="0"/>
            <a:t> </a:t>
          </a:r>
          <a:r>
            <a:rPr lang="en-AU" sz="2400" kern="1200" dirty="0" err="1"/>
            <a:t>atık</a:t>
          </a:r>
          <a:r>
            <a:rPr lang="en-AU" sz="2400" kern="1200" dirty="0"/>
            <a:t> </a:t>
          </a:r>
          <a:r>
            <a:rPr lang="en-AU" sz="2400" kern="1200" dirty="0" err="1"/>
            <a:t>yönetimi</a:t>
          </a:r>
          <a:r>
            <a:rPr lang="en-AU" sz="2400" kern="1200" dirty="0"/>
            <a:t> </a:t>
          </a:r>
          <a:r>
            <a:rPr lang="en-AU" sz="2400" kern="1200" dirty="0" err="1"/>
            <a:t>ve</a:t>
          </a:r>
          <a:r>
            <a:rPr lang="en-AU" sz="2400" kern="1200" dirty="0"/>
            <a:t> </a:t>
          </a:r>
          <a:r>
            <a:rPr lang="en-AU" sz="2400" kern="1200" dirty="0" err="1"/>
            <a:t>enerji</a:t>
          </a:r>
          <a:r>
            <a:rPr lang="en-AU" sz="2400" kern="1200" dirty="0"/>
            <a:t> </a:t>
          </a:r>
          <a:r>
            <a:rPr lang="en-AU" sz="2400" kern="1200" dirty="0" err="1"/>
            <a:t>tasarrufu</a:t>
          </a:r>
          <a:r>
            <a:rPr lang="en-AU" sz="2400" kern="1200" dirty="0"/>
            <a:t> </a:t>
          </a:r>
          <a:r>
            <a:rPr lang="en-AU" sz="2400" kern="1200" dirty="0" err="1"/>
            <a:t>sağlayan</a:t>
          </a:r>
          <a:r>
            <a:rPr lang="en-AU" sz="2400" kern="1200" dirty="0"/>
            <a:t> </a:t>
          </a:r>
          <a:r>
            <a:rPr lang="en-AU" sz="2400" kern="1200" dirty="0" err="1"/>
            <a:t>cihaz</a:t>
          </a:r>
          <a:r>
            <a:rPr lang="en-AU" sz="2400" kern="1200" dirty="0"/>
            <a:t> </a:t>
          </a:r>
          <a:r>
            <a:rPr lang="en-AU" sz="2400" kern="1200" dirty="0" err="1"/>
            <a:t>yönetimi</a:t>
          </a:r>
          <a:r>
            <a:rPr lang="en-AU" sz="2400" kern="1200" dirty="0"/>
            <a:t>.​</a:t>
          </a:r>
          <a:endParaRPr lang="en-US" sz="2400" kern="1200" dirty="0"/>
        </a:p>
      </dsp:txBody>
      <dsp:txXfrm>
        <a:off x="3040948" y="1125"/>
        <a:ext cx="7257233" cy="2632856"/>
      </dsp:txXfrm>
    </dsp:sp>
    <dsp:sp modelId="{F225FB77-2A90-4A47-A06D-EED6040ED867}">
      <dsp:nvSpPr>
        <dsp:cNvPr id="0" name=""/>
        <dsp:cNvSpPr/>
      </dsp:nvSpPr>
      <dsp:spPr>
        <a:xfrm>
          <a:off x="0" y="3292195"/>
          <a:ext cx="10298181" cy="263285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0B11F52-9E93-4DEC-8609-204FCAD7E578}">
      <dsp:nvSpPr>
        <dsp:cNvPr id="0" name=""/>
        <dsp:cNvSpPr/>
      </dsp:nvSpPr>
      <dsp:spPr>
        <a:xfrm>
          <a:off x="796439" y="3884588"/>
          <a:ext cx="1448070" cy="144807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E85A7D7-22F8-4717-AF29-59F7DBB3A30F}">
      <dsp:nvSpPr>
        <dsp:cNvPr id="0" name=""/>
        <dsp:cNvSpPr/>
      </dsp:nvSpPr>
      <dsp:spPr>
        <a:xfrm>
          <a:off x="3040948" y="3292195"/>
          <a:ext cx="7257233" cy="26328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8644" tIns="278644" rIns="278644" bIns="278644" numCol="1" spcCol="1270" anchor="ctr" anchorCtr="0">
          <a:noAutofit/>
        </a:bodyPr>
        <a:lstStyle/>
        <a:p>
          <a:pPr marL="0" lvl="0" indent="0" algn="l" defTabSz="1066800">
            <a:lnSpc>
              <a:spcPct val="100000"/>
            </a:lnSpc>
            <a:spcBef>
              <a:spcPct val="0"/>
            </a:spcBef>
            <a:spcAft>
              <a:spcPct val="35000"/>
            </a:spcAft>
            <a:buNone/>
          </a:pPr>
          <a:r>
            <a:rPr lang="en-AU" sz="2400" b="1" kern="1200"/>
            <a:t>Toplumsal Düzey: </a:t>
          </a:r>
          <a:r>
            <a:rPr lang="en-AU" sz="2400" kern="1200"/>
            <a:t>Hastalara aktif ulaşımın (yürüyüş, bisiklet) ve doğa temelli sağlık yaklaşımlarının bir tedavi protokolü olarak reçete edilmesi. Hareketli bir yaşam tarzı, sağlık hizmetlerine olan talebi azaltarak sistemin çevresel yükünü dolaylı olarak düşür</a:t>
          </a:r>
          <a:endParaRPr lang="en-US" sz="2400" kern="1200"/>
        </a:p>
      </dsp:txBody>
      <dsp:txXfrm>
        <a:off x="3040948" y="3292195"/>
        <a:ext cx="7257233" cy="2632856"/>
      </dsp:txXfrm>
    </dsp:sp>
    <dsp:sp modelId="{98868E08-12A8-413B-9207-723736AEE97B}">
      <dsp:nvSpPr>
        <dsp:cNvPr id="0" name=""/>
        <dsp:cNvSpPr/>
      </dsp:nvSpPr>
      <dsp:spPr>
        <a:xfrm>
          <a:off x="0" y="6583265"/>
          <a:ext cx="10298181" cy="263285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30C29A3-A5C8-487C-A6C0-4E79D9778F09}">
      <dsp:nvSpPr>
        <dsp:cNvPr id="0" name=""/>
        <dsp:cNvSpPr/>
      </dsp:nvSpPr>
      <dsp:spPr>
        <a:xfrm>
          <a:off x="796439" y="7175658"/>
          <a:ext cx="1448070" cy="144807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8FDEF28-DC1C-4A26-B2EA-6E0957D7B5FF}">
      <dsp:nvSpPr>
        <dsp:cNvPr id="0" name=""/>
        <dsp:cNvSpPr/>
      </dsp:nvSpPr>
      <dsp:spPr>
        <a:xfrm>
          <a:off x="3040948" y="6583265"/>
          <a:ext cx="7257233" cy="26328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8644" tIns="278644" rIns="278644" bIns="278644" numCol="1" spcCol="1270" anchor="ctr" anchorCtr="0">
          <a:noAutofit/>
        </a:bodyPr>
        <a:lstStyle/>
        <a:p>
          <a:pPr marL="0" lvl="0" indent="0" algn="l" defTabSz="1066800">
            <a:lnSpc>
              <a:spcPct val="100000"/>
            </a:lnSpc>
            <a:spcBef>
              <a:spcPct val="0"/>
            </a:spcBef>
            <a:spcAft>
              <a:spcPct val="35000"/>
            </a:spcAft>
            <a:buNone/>
          </a:pPr>
          <a:r>
            <a:rPr lang="en-AU" sz="2400" b="1" kern="1200" dirty="0" err="1"/>
            <a:t>Kurumsal</a:t>
          </a:r>
          <a:r>
            <a:rPr lang="en-AU" sz="2400" b="1" kern="1200" dirty="0"/>
            <a:t> </a:t>
          </a:r>
          <a:r>
            <a:rPr lang="en-AU" sz="2400" b="1" kern="1200" dirty="0" err="1"/>
            <a:t>Düzey</a:t>
          </a:r>
          <a:r>
            <a:rPr lang="en-AU" sz="2400" b="1" kern="1200" dirty="0"/>
            <a:t>: </a:t>
          </a:r>
          <a:r>
            <a:rPr lang="en-AU" sz="2400" kern="1200" dirty="0" err="1"/>
            <a:t>Sağlık</a:t>
          </a:r>
          <a:r>
            <a:rPr lang="en-AU" sz="2400" kern="1200" dirty="0"/>
            <a:t> </a:t>
          </a:r>
          <a:r>
            <a:rPr lang="en-AU" sz="2400" kern="1200" dirty="0" err="1"/>
            <a:t>kuruluşlarında</a:t>
          </a:r>
          <a:r>
            <a:rPr lang="en-AU" sz="2400" kern="1200" dirty="0"/>
            <a:t> </a:t>
          </a:r>
          <a:r>
            <a:rPr lang="en-AU" sz="2400" kern="1200" dirty="0" err="1"/>
            <a:t>Döngüsel</a:t>
          </a:r>
          <a:r>
            <a:rPr lang="en-AU" sz="2400" kern="1200" dirty="0"/>
            <a:t> Ekonomi (</a:t>
          </a:r>
          <a:r>
            <a:rPr lang="en-AU" sz="2400" kern="1200" dirty="0" err="1"/>
            <a:t>Azalt-Yeniden</a:t>
          </a:r>
          <a:r>
            <a:rPr lang="en-AU" sz="2400" kern="1200" dirty="0"/>
            <a:t> </a:t>
          </a:r>
          <a:r>
            <a:rPr lang="en-AU" sz="2400" kern="1200" dirty="0" err="1"/>
            <a:t>Kullan</a:t>
          </a:r>
          <a:r>
            <a:rPr lang="en-AU" sz="2400" kern="1200" dirty="0"/>
            <a:t>-Geri </a:t>
          </a:r>
          <a:r>
            <a:rPr lang="en-AU" sz="2400" kern="1200" dirty="0" err="1"/>
            <a:t>Dönüştür</a:t>
          </a:r>
          <a:r>
            <a:rPr lang="en-AU" sz="2400" kern="1200" dirty="0"/>
            <a:t>) </a:t>
          </a:r>
          <a:r>
            <a:rPr lang="en-AU" sz="2400" kern="1200" dirty="0" err="1"/>
            <a:t>prensiplerinin</a:t>
          </a:r>
          <a:r>
            <a:rPr lang="en-AU" sz="2400" kern="1200" dirty="0"/>
            <a:t> </a:t>
          </a:r>
          <a:r>
            <a:rPr lang="en-AU" sz="2400" kern="1200" dirty="0" err="1"/>
            <a:t>savunulması</a:t>
          </a:r>
          <a:r>
            <a:rPr lang="en-AU" sz="2400" kern="1200" dirty="0"/>
            <a:t>. </a:t>
          </a:r>
          <a:r>
            <a:rPr lang="en-AU" sz="2400" kern="1200" dirty="0" err="1"/>
            <a:t>Özellikle</a:t>
          </a:r>
          <a:r>
            <a:rPr lang="en-AU" sz="2400" kern="1200" dirty="0"/>
            <a:t> </a:t>
          </a:r>
          <a:r>
            <a:rPr lang="en-AU" sz="2400" kern="1200" dirty="0" err="1"/>
            <a:t>sarf</a:t>
          </a:r>
          <a:r>
            <a:rPr lang="en-AU" sz="2400" kern="1200" dirty="0"/>
            <a:t> </a:t>
          </a:r>
          <a:r>
            <a:rPr lang="en-AU" sz="2400" kern="1200" dirty="0" err="1"/>
            <a:t>malzemesi</a:t>
          </a:r>
          <a:r>
            <a:rPr lang="en-AU" sz="2400" kern="1200" dirty="0"/>
            <a:t> </a:t>
          </a:r>
          <a:r>
            <a:rPr lang="en-AU" sz="2400" kern="1200" dirty="0" err="1"/>
            <a:t>tedariğinde</a:t>
          </a:r>
          <a:r>
            <a:rPr lang="en-AU" sz="2400" kern="1200" dirty="0"/>
            <a:t> petrol </a:t>
          </a:r>
          <a:r>
            <a:rPr lang="en-AU" sz="2400" kern="1200" dirty="0" err="1"/>
            <a:t>bazlı</a:t>
          </a:r>
          <a:r>
            <a:rPr lang="en-AU" sz="2400" kern="1200" dirty="0"/>
            <a:t> </a:t>
          </a:r>
          <a:r>
            <a:rPr lang="en-AU" sz="2400" kern="1200" dirty="0" err="1"/>
            <a:t>plastik</a:t>
          </a:r>
          <a:r>
            <a:rPr lang="en-AU" sz="2400" kern="1200" dirty="0"/>
            <a:t> </a:t>
          </a:r>
          <a:r>
            <a:rPr lang="en-AU" sz="2400" kern="1200" dirty="0" err="1"/>
            <a:t>ambalajlar</a:t>
          </a:r>
          <a:r>
            <a:rPr lang="en-AU" sz="2400" kern="1200" dirty="0"/>
            <a:t> </a:t>
          </a:r>
          <a:r>
            <a:rPr lang="en-AU" sz="2400" kern="1200" dirty="0" err="1"/>
            <a:t>yerine</a:t>
          </a:r>
          <a:r>
            <a:rPr lang="en-AU" sz="2400" kern="1200" dirty="0"/>
            <a:t> </a:t>
          </a:r>
          <a:r>
            <a:rPr lang="en-AU" sz="2400" kern="1200" dirty="0" err="1"/>
            <a:t>doğa</a:t>
          </a:r>
          <a:r>
            <a:rPr lang="en-AU" sz="2400" kern="1200" dirty="0"/>
            <a:t> </a:t>
          </a:r>
          <a:r>
            <a:rPr lang="en-AU" sz="2400" kern="1200" dirty="0" err="1"/>
            <a:t>dostu</a:t>
          </a:r>
          <a:r>
            <a:rPr lang="en-AU" sz="2400" kern="1200" dirty="0"/>
            <a:t> </a:t>
          </a:r>
          <a:r>
            <a:rPr lang="en-AU" sz="2400" kern="1200" dirty="0" err="1"/>
            <a:t>alternatiflerin</a:t>
          </a:r>
          <a:r>
            <a:rPr lang="en-AU" sz="2400" kern="1200" dirty="0"/>
            <a:t> </a:t>
          </a:r>
          <a:r>
            <a:rPr lang="en-AU" sz="2400" kern="1200" dirty="0" err="1"/>
            <a:t>tercih</a:t>
          </a:r>
          <a:r>
            <a:rPr lang="en-AU" sz="2400" kern="1200" dirty="0"/>
            <a:t> </a:t>
          </a:r>
          <a:r>
            <a:rPr lang="en-AU" sz="2400" kern="1200" dirty="0" err="1"/>
            <a:t>edilmesi</a:t>
          </a:r>
          <a:r>
            <a:rPr lang="en-AU" sz="2400" kern="1200" dirty="0"/>
            <a:t>.</a:t>
          </a:r>
          <a:endParaRPr lang="en-US" sz="2400" kern="1200" dirty="0"/>
        </a:p>
      </dsp:txBody>
      <dsp:txXfrm>
        <a:off x="3040948" y="6583265"/>
        <a:ext cx="7257233" cy="2632856"/>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11387138" y="0"/>
            <a:ext cx="8712200" cy="566738"/>
          </a:xfrm>
          <a:prstGeom prst="rect">
            <a:avLst/>
          </a:prstGeom>
        </p:spPr>
        <p:txBody>
          <a:bodyPr vert="horz" lIns="91440" tIns="45720" rIns="91440" bIns="45720" rtlCol="0"/>
          <a:lstStyle>
            <a:lvl1pPr algn="r">
              <a:defRPr sz="1200"/>
            </a:lvl1pPr>
          </a:lstStyle>
          <a:p>
            <a:fld id="{B2474173-74AD-4760-B54D-F7177131561C}" type="datetimeFigureOut">
              <a:rPr lang="tr-TR" smtClean="0"/>
              <a:t>22.05.2026</a:t>
            </a:fld>
            <a:endParaRPr lang="tr-TR"/>
          </a:p>
        </p:txBody>
      </p:sp>
      <p:sp>
        <p:nvSpPr>
          <p:cNvPr id="4" name="Slayt Resmi Yer Tutucusu 3"/>
          <p:cNvSpPr>
            <a:spLocks noGrp="1" noRot="1" noChangeAspect="1"/>
          </p:cNvSpPr>
          <p:nvPr>
            <p:ph type="sldImg" idx="2"/>
          </p:nvPr>
        </p:nvSpPr>
        <p:spPr>
          <a:xfrm>
            <a:off x="6659563" y="1414463"/>
            <a:ext cx="6784975" cy="381635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2009775" y="5441950"/>
            <a:ext cx="16084550" cy="4454525"/>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10742613"/>
            <a:ext cx="8712200" cy="56673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11387138" y="10742613"/>
            <a:ext cx="8712200" cy="566737"/>
          </a:xfrm>
          <a:prstGeom prst="rect">
            <a:avLst/>
          </a:prstGeom>
        </p:spPr>
        <p:txBody>
          <a:bodyPr vert="horz" lIns="91440" tIns="45720" rIns="91440" bIns="45720" rtlCol="0" anchor="b"/>
          <a:lstStyle>
            <a:lvl1pPr algn="r">
              <a:defRPr sz="1200"/>
            </a:lvl1pPr>
          </a:lstStyle>
          <a:p>
            <a:fld id="{38D9ADCC-0D38-486B-A002-71EBF20D0ECA}" type="slidenum">
              <a:rPr lang="tr-TR" smtClean="0"/>
              <a:t>‹#›</a:t>
            </a:fld>
            <a:endParaRPr lang="tr-TR"/>
          </a:p>
        </p:txBody>
      </p:sp>
    </p:spTree>
    <p:extLst>
      <p:ext uri="{BB962C8B-B14F-4D97-AF65-F5344CB8AC3E}">
        <p14:creationId xmlns:p14="http://schemas.microsoft.com/office/powerpoint/2010/main" val="2440477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38D9ADCC-0D38-486B-A002-71EBF20D0ECA}" type="slidenum">
              <a:rPr lang="tr-TR" smtClean="0"/>
              <a:t>1</a:t>
            </a:fld>
            <a:endParaRPr lang="tr-TR"/>
          </a:p>
        </p:txBody>
      </p:sp>
    </p:spTree>
    <p:extLst>
      <p:ext uri="{BB962C8B-B14F-4D97-AF65-F5344CB8AC3E}">
        <p14:creationId xmlns:p14="http://schemas.microsoft.com/office/powerpoint/2010/main" val="13078620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3" Type="http://schemas.openxmlformats.org/officeDocument/2006/relationships/image" Target="../media/image12.png"/><Relationship Id="rId18" Type="http://schemas.openxmlformats.org/officeDocument/2006/relationships/image" Target="../media/image17.jpg"/><Relationship Id="rId26" Type="http://schemas.openxmlformats.org/officeDocument/2006/relationships/image" Target="../media/image25.jpg"/><Relationship Id="rId39" Type="http://schemas.openxmlformats.org/officeDocument/2006/relationships/image" Target="../media/image38.jpg"/><Relationship Id="rId21" Type="http://schemas.openxmlformats.org/officeDocument/2006/relationships/image" Target="../media/image20.png"/><Relationship Id="rId34" Type="http://schemas.openxmlformats.org/officeDocument/2006/relationships/image" Target="../media/image33.jpg"/><Relationship Id="rId42" Type="http://schemas.openxmlformats.org/officeDocument/2006/relationships/image" Target="../media/image41.png"/><Relationship Id="rId7" Type="http://schemas.openxmlformats.org/officeDocument/2006/relationships/image" Target="../media/image6.png"/><Relationship Id="rId2" Type="http://schemas.openxmlformats.org/officeDocument/2006/relationships/image" Target="../media/image1.jpg"/><Relationship Id="rId16" Type="http://schemas.openxmlformats.org/officeDocument/2006/relationships/image" Target="../media/image15.png"/><Relationship Id="rId20" Type="http://schemas.openxmlformats.org/officeDocument/2006/relationships/image" Target="../media/image19.jpg"/><Relationship Id="rId29" Type="http://schemas.openxmlformats.org/officeDocument/2006/relationships/image" Target="../media/image28.jpg"/><Relationship Id="rId41" Type="http://schemas.openxmlformats.org/officeDocument/2006/relationships/image" Target="../media/image40.png"/><Relationship Id="rId1" Type="http://schemas.openxmlformats.org/officeDocument/2006/relationships/slideMaster" Target="../slideMasters/slideMaster1.xml"/><Relationship Id="rId6" Type="http://schemas.openxmlformats.org/officeDocument/2006/relationships/image" Target="../media/image5.jpg"/><Relationship Id="rId11" Type="http://schemas.openxmlformats.org/officeDocument/2006/relationships/image" Target="../media/image10.jpg"/><Relationship Id="rId24" Type="http://schemas.openxmlformats.org/officeDocument/2006/relationships/image" Target="../media/image23.jpg"/><Relationship Id="rId32" Type="http://schemas.openxmlformats.org/officeDocument/2006/relationships/image" Target="../media/image31.jpg"/><Relationship Id="rId37" Type="http://schemas.openxmlformats.org/officeDocument/2006/relationships/image" Target="../media/image36.jpg"/><Relationship Id="rId40" Type="http://schemas.openxmlformats.org/officeDocument/2006/relationships/image" Target="../media/image39.jpg"/><Relationship Id="rId5" Type="http://schemas.openxmlformats.org/officeDocument/2006/relationships/image" Target="../media/image4.png"/><Relationship Id="rId15" Type="http://schemas.openxmlformats.org/officeDocument/2006/relationships/image" Target="../media/image14.jpg"/><Relationship Id="rId23" Type="http://schemas.openxmlformats.org/officeDocument/2006/relationships/image" Target="../media/image22.jpg"/><Relationship Id="rId28" Type="http://schemas.openxmlformats.org/officeDocument/2006/relationships/image" Target="../media/image27.jpg"/><Relationship Id="rId36" Type="http://schemas.openxmlformats.org/officeDocument/2006/relationships/image" Target="../media/image35.jpg"/><Relationship Id="rId10" Type="http://schemas.openxmlformats.org/officeDocument/2006/relationships/image" Target="../media/image9.jpg"/><Relationship Id="rId19" Type="http://schemas.openxmlformats.org/officeDocument/2006/relationships/image" Target="../media/image18.png"/><Relationship Id="rId31" Type="http://schemas.openxmlformats.org/officeDocument/2006/relationships/image" Target="../media/image30.png"/><Relationship Id="rId44" Type="http://schemas.openxmlformats.org/officeDocument/2006/relationships/image" Target="../media/image43.jpg"/><Relationship Id="rId4" Type="http://schemas.openxmlformats.org/officeDocument/2006/relationships/image" Target="../media/image3.jpg"/><Relationship Id="rId9" Type="http://schemas.openxmlformats.org/officeDocument/2006/relationships/image" Target="../media/image8.jpg"/><Relationship Id="rId14" Type="http://schemas.openxmlformats.org/officeDocument/2006/relationships/image" Target="../media/image13.jpg"/><Relationship Id="rId22" Type="http://schemas.openxmlformats.org/officeDocument/2006/relationships/image" Target="../media/image21.png"/><Relationship Id="rId27" Type="http://schemas.openxmlformats.org/officeDocument/2006/relationships/image" Target="../media/image26.jpg"/><Relationship Id="rId30" Type="http://schemas.openxmlformats.org/officeDocument/2006/relationships/image" Target="../media/image29.jpg"/><Relationship Id="rId35" Type="http://schemas.openxmlformats.org/officeDocument/2006/relationships/image" Target="../media/image34.jpg"/><Relationship Id="rId43" Type="http://schemas.openxmlformats.org/officeDocument/2006/relationships/image" Target="../media/image42.jpg"/><Relationship Id="rId8" Type="http://schemas.openxmlformats.org/officeDocument/2006/relationships/image" Target="../media/image7.jpg"/><Relationship Id="rId3" Type="http://schemas.openxmlformats.org/officeDocument/2006/relationships/image" Target="../media/image2.png"/><Relationship Id="rId12" Type="http://schemas.openxmlformats.org/officeDocument/2006/relationships/image" Target="../media/image11.png"/><Relationship Id="rId17" Type="http://schemas.openxmlformats.org/officeDocument/2006/relationships/image" Target="../media/image16.jpg"/><Relationship Id="rId25" Type="http://schemas.openxmlformats.org/officeDocument/2006/relationships/image" Target="../media/image24.jpg"/><Relationship Id="rId33" Type="http://schemas.openxmlformats.org/officeDocument/2006/relationships/image" Target="../media/image32.jpg"/><Relationship Id="rId38" Type="http://schemas.openxmlformats.org/officeDocument/2006/relationships/image" Target="../media/image37.png"/></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507807" y="3505898"/>
            <a:ext cx="17088486" cy="2374963"/>
          </a:xfrm>
          <a:prstGeom prst="rect">
            <a:avLst/>
          </a:prstGeom>
        </p:spPr>
        <p:txBody>
          <a:bodyPr wrap="square" lIns="0" tIns="0" rIns="0" bIns="0">
            <a:spAutoFit/>
          </a:bodyPr>
          <a:lstStyle>
            <a:lvl1pPr>
              <a:defRPr sz="4350" b="1" i="0">
                <a:solidFill>
                  <a:srgbClr val="0C9083"/>
                </a:solidFill>
                <a:latin typeface="Arial"/>
                <a:cs typeface="Arial"/>
              </a:defRPr>
            </a:lvl1pPr>
          </a:lstStyle>
          <a:p>
            <a:endParaRPr/>
          </a:p>
        </p:txBody>
      </p:sp>
      <p:sp>
        <p:nvSpPr>
          <p:cNvPr id="3" name="Holder 3"/>
          <p:cNvSpPr>
            <a:spLocks noGrp="1"/>
          </p:cNvSpPr>
          <p:nvPr>
            <p:ph type="subTitle" idx="4"/>
          </p:nvPr>
        </p:nvSpPr>
        <p:spPr>
          <a:xfrm>
            <a:off x="3015615" y="6333236"/>
            <a:ext cx="14072870" cy="2827337"/>
          </a:xfrm>
          <a:prstGeom prst="rect">
            <a:avLst/>
          </a:prstGeom>
        </p:spPr>
        <p:txBody>
          <a:bodyPr wrap="square" lIns="0" tIns="0" rIns="0" bIns="0">
            <a:spAutoFit/>
          </a:bodyPr>
          <a:lstStyle>
            <a:lvl1pPr>
              <a:defRPr sz="2100" b="0" i="0">
                <a:solidFill>
                  <a:srgbClr val="343F4F"/>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5/22/2026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350" b="1" i="0">
                <a:solidFill>
                  <a:srgbClr val="0C9083"/>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2100" b="0" i="0">
                <a:solidFill>
                  <a:srgbClr val="343F4F"/>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5/22/2026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350" b="1" i="0">
                <a:solidFill>
                  <a:srgbClr val="0C9083"/>
                </a:solidFill>
                <a:latin typeface="Arial"/>
                <a:cs typeface="Arial"/>
              </a:defRPr>
            </a:lvl1pPr>
          </a:lstStyle>
          <a:p>
            <a:endParaRPr/>
          </a:p>
        </p:txBody>
      </p:sp>
      <p:sp>
        <p:nvSpPr>
          <p:cNvPr id="3" name="Holder 3"/>
          <p:cNvSpPr>
            <a:spLocks noGrp="1"/>
          </p:cNvSpPr>
          <p:nvPr>
            <p:ph sz="half" idx="2"/>
          </p:nvPr>
        </p:nvSpPr>
        <p:spPr>
          <a:xfrm>
            <a:off x="1005205" y="2601150"/>
            <a:ext cx="8745284" cy="746417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10353611" y="2601150"/>
            <a:ext cx="8745284" cy="746417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5/22/2026</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350" b="1" i="0">
                <a:solidFill>
                  <a:srgbClr val="0C9083"/>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5/22/2026</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1573086" y="4079326"/>
            <a:ext cx="409002" cy="629998"/>
          </a:xfrm>
          <a:prstGeom prst="rect">
            <a:avLst/>
          </a:prstGeom>
        </p:spPr>
      </p:pic>
      <p:pic>
        <p:nvPicPr>
          <p:cNvPr id="17" name="bg object 17"/>
          <p:cNvPicPr/>
          <p:nvPr/>
        </p:nvPicPr>
        <p:blipFill>
          <a:blip r:embed="rId3" cstate="print"/>
          <a:stretch>
            <a:fillRect/>
          </a:stretch>
        </p:blipFill>
        <p:spPr>
          <a:xfrm>
            <a:off x="2045013" y="4205325"/>
            <a:ext cx="157308" cy="503998"/>
          </a:xfrm>
          <a:prstGeom prst="rect">
            <a:avLst/>
          </a:prstGeom>
        </p:spPr>
      </p:pic>
      <p:pic>
        <p:nvPicPr>
          <p:cNvPr id="18" name="bg object 18"/>
          <p:cNvPicPr/>
          <p:nvPr/>
        </p:nvPicPr>
        <p:blipFill>
          <a:blip r:embed="rId4" cstate="print"/>
          <a:stretch>
            <a:fillRect/>
          </a:stretch>
        </p:blipFill>
        <p:spPr>
          <a:xfrm>
            <a:off x="2280975" y="4079326"/>
            <a:ext cx="2422554" cy="866247"/>
          </a:xfrm>
          <a:prstGeom prst="rect">
            <a:avLst/>
          </a:prstGeom>
        </p:spPr>
      </p:pic>
      <p:pic>
        <p:nvPicPr>
          <p:cNvPr id="19" name="bg object 19"/>
          <p:cNvPicPr/>
          <p:nvPr/>
        </p:nvPicPr>
        <p:blipFill>
          <a:blip r:embed="rId5" cstate="print"/>
          <a:stretch>
            <a:fillRect/>
          </a:stretch>
        </p:blipFill>
        <p:spPr>
          <a:xfrm>
            <a:off x="2202321" y="5418072"/>
            <a:ext cx="157308" cy="629998"/>
          </a:xfrm>
          <a:prstGeom prst="rect">
            <a:avLst/>
          </a:prstGeom>
        </p:spPr>
      </p:pic>
      <p:pic>
        <p:nvPicPr>
          <p:cNvPr id="20" name="bg object 20"/>
          <p:cNvPicPr/>
          <p:nvPr/>
        </p:nvPicPr>
        <p:blipFill>
          <a:blip r:embed="rId6" cstate="print"/>
          <a:stretch>
            <a:fillRect/>
          </a:stretch>
        </p:blipFill>
        <p:spPr>
          <a:xfrm>
            <a:off x="2469746" y="5370822"/>
            <a:ext cx="692158" cy="677248"/>
          </a:xfrm>
          <a:prstGeom prst="rect">
            <a:avLst/>
          </a:prstGeom>
        </p:spPr>
      </p:pic>
      <p:pic>
        <p:nvPicPr>
          <p:cNvPr id="21" name="bg object 21"/>
          <p:cNvPicPr/>
          <p:nvPr/>
        </p:nvPicPr>
        <p:blipFill>
          <a:blip r:embed="rId7" cstate="print"/>
          <a:stretch>
            <a:fillRect/>
          </a:stretch>
        </p:blipFill>
        <p:spPr>
          <a:xfrm>
            <a:off x="3256289" y="5544072"/>
            <a:ext cx="157308" cy="503998"/>
          </a:xfrm>
          <a:prstGeom prst="rect">
            <a:avLst/>
          </a:prstGeom>
        </p:spPr>
      </p:pic>
      <p:pic>
        <p:nvPicPr>
          <p:cNvPr id="22" name="bg object 22"/>
          <p:cNvPicPr/>
          <p:nvPr/>
        </p:nvPicPr>
        <p:blipFill>
          <a:blip r:embed="rId8" cstate="print"/>
          <a:stretch>
            <a:fillRect/>
          </a:stretch>
        </p:blipFill>
        <p:spPr>
          <a:xfrm>
            <a:off x="3523714" y="5544072"/>
            <a:ext cx="833735" cy="503998"/>
          </a:xfrm>
          <a:prstGeom prst="rect">
            <a:avLst/>
          </a:prstGeom>
        </p:spPr>
      </p:pic>
      <p:pic>
        <p:nvPicPr>
          <p:cNvPr id="23" name="bg object 23"/>
          <p:cNvPicPr/>
          <p:nvPr/>
        </p:nvPicPr>
        <p:blipFill>
          <a:blip r:embed="rId9" cstate="print"/>
          <a:stretch>
            <a:fillRect/>
          </a:stretch>
        </p:blipFill>
        <p:spPr>
          <a:xfrm>
            <a:off x="4766453" y="4205325"/>
            <a:ext cx="880928" cy="519748"/>
          </a:xfrm>
          <a:prstGeom prst="rect">
            <a:avLst/>
          </a:prstGeom>
        </p:spPr>
      </p:pic>
      <p:pic>
        <p:nvPicPr>
          <p:cNvPr id="24" name="bg object 24"/>
          <p:cNvPicPr/>
          <p:nvPr/>
        </p:nvPicPr>
        <p:blipFill>
          <a:blip r:embed="rId10" cstate="print"/>
          <a:stretch>
            <a:fillRect/>
          </a:stretch>
        </p:blipFill>
        <p:spPr>
          <a:xfrm>
            <a:off x="5741766" y="4205325"/>
            <a:ext cx="534849" cy="740247"/>
          </a:xfrm>
          <a:prstGeom prst="rect">
            <a:avLst/>
          </a:prstGeom>
        </p:spPr>
      </p:pic>
      <p:pic>
        <p:nvPicPr>
          <p:cNvPr id="25" name="bg object 25"/>
          <p:cNvPicPr/>
          <p:nvPr/>
        </p:nvPicPr>
        <p:blipFill>
          <a:blip r:embed="rId11" cstate="print"/>
          <a:stretch>
            <a:fillRect/>
          </a:stretch>
        </p:blipFill>
        <p:spPr>
          <a:xfrm>
            <a:off x="4624875" y="5418072"/>
            <a:ext cx="1667472" cy="881997"/>
          </a:xfrm>
          <a:prstGeom prst="rect">
            <a:avLst/>
          </a:prstGeom>
        </p:spPr>
      </p:pic>
      <p:pic>
        <p:nvPicPr>
          <p:cNvPr id="26" name="bg object 26"/>
          <p:cNvPicPr/>
          <p:nvPr/>
        </p:nvPicPr>
        <p:blipFill>
          <a:blip r:embed="rId12" cstate="print"/>
          <a:stretch>
            <a:fillRect/>
          </a:stretch>
        </p:blipFill>
        <p:spPr>
          <a:xfrm>
            <a:off x="6339540" y="4205325"/>
            <a:ext cx="157308" cy="503998"/>
          </a:xfrm>
          <a:prstGeom prst="rect">
            <a:avLst/>
          </a:prstGeom>
        </p:spPr>
      </p:pic>
      <p:pic>
        <p:nvPicPr>
          <p:cNvPr id="27" name="bg object 27"/>
          <p:cNvPicPr/>
          <p:nvPr/>
        </p:nvPicPr>
        <p:blipFill>
          <a:blip r:embed="rId13" cstate="print"/>
          <a:stretch>
            <a:fillRect/>
          </a:stretch>
        </p:blipFill>
        <p:spPr>
          <a:xfrm>
            <a:off x="6386732" y="5544072"/>
            <a:ext cx="157308" cy="503998"/>
          </a:xfrm>
          <a:prstGeom prst="rect">
            <a:avLst/>
          </a:prstGeom>
        </p:spPr>
      </p:pic>
      <p:pic>
        <p:nvPicPr>
          <p:cNvPr id="28" name="bg object 28"/>
          <p:cNvPicPr/>
          <p:nvPr/>
        </p:nvPicPr>
        <p:blipFill>
          <a:blip r:embed="rId14" cstate="print"/>
          <a:stretch>
            <a:fillRect/>
          </a:stretch>
        </p:blipFill>
        <p:spPr>
          <a:xfrm>
            <a:off x="6795735" y="3969076"/>
            <a:ext cx="1887704" cy="992247"/>
          </a:xfrm>
          <a:prstGeom prst="rect">
            <a:avLst/>
          </a:prstGeom>
        </p:spPr>
      </p:pic>
      <p:pic>
        <p:nvPicPr>
          <p:cNvPr id="29" name="bg object 29"/>
          <p:cNvPicPr/>
          <p:nvPr/>
        </p:nvPicPr>
        <p:blipFill>
          <a:blip r:embed="rId15" cstate="print"/>
          <a:stretch>
            <a:fillRect/>
          </a:stretch>
        </p:blipFill>
        <p:spPr>
          <a:xfrm>
            <a:off x="6638426" y="5544072"/>
            <a:ext cx="424733" cy="740247"/>
          </a:xfrm>
          <a:prstGeom prst="rect">
            <a:avLst/>
          </a:prstGeom>
        </p:spPr>
      </p:pic>
      <p:pic>
        <p:nvPicPr>
          <p:cNvPr id="30" name="bg object 30"/>
          <p:cNvPicPr/>
          <p:nvPr/>
        </p:nvPicPr>
        <p:blipFill>
          <a:blip r:embed="rId16" cstate="print"/>
          <a:stretch>
            <a:fillRect/>
          </a:stretch>
        </p:blipFill>
        <p:spPr>
          <a:xfrm>
            <a:off x="7141815" y="5544072"/>
            <a:ext cx="157308" cy="503998"/>
          </a:xfrm>
          <a:prstGeom prst="rect">
            <a:avLst/>
          </a:prstGeom>
        </p:spPr>
      </p:pic>
      <p:pic>
        <p:nvPicPr>
          <p:cNvPr id="31" name="bg object 31"/>
          <p:cNvPicPr/>
          <p:nvPr/>
        </p:nvPicPr>
        <p:blipFill>
          <a:blip r:embed="rId17" cstate="print"/>
          <a:stretch>
            <a:fillRect/>
          </a:stretch>
        </p:blipFill>
        <p:spPr>
          <a:xfrm>
            <a:off x="7409239" y="5370822"/>
            <a:ext cx="707889" cy="677248"/>
          </a:xfrm>
          <a:prstGeom prst="rect">
            <a:avLst/>
          </a:prstGeom>
        </p:spPr>
      </p:pic>
      <p:pic>
        <p:nvPicPr>
          <p:cNvPr id="32" name="bg object 32"/>
          <p:cNvPicPr/>
          <p:nvPr/>
        </p:nvPicPr>
        <p:blipFill>
          <a:blip r:embed="rId18" cstate="print"/>
          <a:stretch>
            <a:fillRect/>
          </a:stretch>
        </p:blipFill>
        <p:spPr>
          <a:xfrm>
            <a:off x="8762096" y="4205325"/>
            <a:ext cx="833735" cy="503998"/>
          </a:xfrm>
          <a:prstGeom prst="rect">
            <a:avLst/>
          </a:prstGeom>
        </p:spPr>
      </p:pic>
      <p:pic>
        <p:nvPicPr>
          <p:cNvPr id="33" name="bg object 33"/>
          <p:cNvPicPr/>
          <p:nvPr/>
        </p:nvPicPr>
        <p:blipFill>
          <a:blip r:embed="rId19" cstate="print"/>
          <a:stretch>
            <a:fillRect/>
          </a:stretch>
        </p:blipFill>
        <p:spPr>
          <a:xfrm>
            <a:off x="8195781" y="5544072"/>
            <a:ext cx="157308" cy="503998"/>
          </a:xfrm>
          <a:prstGeom prst="rect">
            <a:avLst/>
          </a:prstGeom>
        </p:spPr>
      </p:pic>
      <p:pic>
        <p:nvPicPr>
          <p:cNvPr id="34" name="bg object 34"/>
          <p:cNvPicPr/>
          <p:nvPr/>
        </p:nvPicPr>
        <p:blipFill>
          <a:blip r:embed="rId20" cstate="print"/>
          <a:stretch>
            <a:fillRect/>
          </a:stretch>
        </p:blipFill>
        <p:spPr>
          <a:xfrm>
            <a:off x="8431745" y="5544072"/>
            <a:ext cx="534849" cy="755997"/>
          </a:xfrm>
          <a:prstGeom prst="rect">
            <a:avLst/>
          </a:prstGeom>
        </p:spPr>
      </p:pic>
      <p:pic>
        <p:nvPicPr>
          <p:cNvPr id="35" name="bg object 35"/>
          <p:cNvPicPr/>
          <p:nvPr/>
        </p:nvPicPr>
        <p:blipFill>
          <a:blip r:embed="rId21" cstate="print"/>
          <a:stretch>
            <a:fillRect/>
          </a:stretch>
        </p:blipFill>
        <p:spPr>
          <a:xfrm>
            <a:off x="9060981" y="5544072"/>
            <a:ext cx="157308" cy="503998"/>
          </a:xfrm>
          <a:prstGeom prst="rect">
            <a:avLst/>
          </a:prstGeom>
        </p:spPr>
      </p:pic>
      <p:pic>
        <p:nvPicPr>
          <p:cNvPr id="36" name="bg object 36"/>
          <p:cNvPicPr/>
          <p:nvPr/>
        </p:nvPicPr>
        <p:blipFill>
          <a:blip r:embed="rId22" cstate="print"/>
          <a:stretch>
            <a:fillRect/>
          </a:stretch>
        </p:blipFill>
        <p:spPr>
          <a:xfrm>
            <a:off x="9674485" y="4205325"/>
            <a:ext cx="157308" cy="503998"/>
          </a:xfrm>
          <a:prstGeom prst="rect">
            <a:avLst/>
          </a:prstGeom>
        </p:spPr>
      </p:pic>
      <p:pic>
        <p:nvPicPr>
          <p:cNvPr id="37" name="bg object 37"/>
          <p:cNvPicPr/>
          <p:nvPr/>
        </p:nvPicPr>
        <p:blipFill>
          <a:blip r:embed="rId23" cstate="print"/>
          <a:stretch>
            <a:fillRect/>
          </a:stretch>
        </p:blipFill>
        <p:spPr>
          <a:xfrm>
            <a:off x="10099216" y="4205325"/>
            <a:ext cx="1053968" cy="519748"/>
          </a:xfrm>
          <a:prstGeom prst="rect">
            <a:avLst/>
          </a:prstGeom>
        </p:spPr>
      </p:pic>
      <p:pic>
        <p:nvPicPr>
          <p:cNvPr id="38" name="bg object 38"/>
          <p:cNvPicPr/>
          <p:nvPr/>
        </p:nvPicPr>
        <p:blipFill>
          <a:blip r:embed="rId24" cstate="print"/>
          <a:stretch>
            <a:fillRect/>
          </a:stretch>
        </p:blipFill>
        <p:spPr>
          <a:xfrm>
            <a:off x="9485710" y="5544072"/>
            <a:ext cx="1053968" cy="519748"/>
          </a:xfrm>
          <a:prstGeom prst="rect">
            <a:avLst/>
          </a:prstGeom>
        </p:spPr>
      </p:pic>
      <p:pic>
        <p:nvPicPr>
          <p:cNvPr id="39" name="bg object 39"/>
          <p:cNvPicPr/>
          <p:nvPr/>
        </p:nvPicPr>
        <p:blipFill>
          <a:blip r:embed="rId25" cstate="print"/>
          <a:stretch>
            <a:fillRect/>
          </a:stretch>
        </p:blipFill>
        <p:spPr>
          <a:xfrm>
            <a:off x="10775648" y="5402322"/>
            <a:ext cx="471926" cy="661498"/>
          </a:xfrm>
          <a:prstGeom prst="rect">
            <a:avLst/>
          </a:prstGeom>
        </p:spPr>
      </p:pic>
      <p:pic>
        <p:nvPicPr>
          <p:cNvPr id="40" name="bg object 40"/>
          <p:cNvPicPr/>
          <p:nvPr/>
        </p:nvPicPr>
        <p:blipFill>
          <a:blip r:embed="rId26" cstate="print"/>
          <a:stretch>
            <a:fillRect/>
          </a:stretch>
        </p:blipFill>
        <p:spPr>
          <a:xfrm>
            <a:off x="11404882" y="4079326"/>
            <a:ext cx="1667472" cy="881997"/>
          </a:xfrm>
          <a:prstGeom prst="rect">
            <a:avLst/>
          </a:prstGeom>
        </p:spPr>
      </p:pic>
      <p:pic>
        <p:nvPicPr>
          <p:cNvPr id="41" name="bg object 41"/>
          <p:cNvPicPr/>
          <p:nvPr/>
        </p:nvPicPr>
        <p:blipFill>
          <a:blip r:embed="rId27" cstate="print"/>
          <a:stretch>
            <a:fillRect/>
          </a:stretch>
        </p:blipFill>
        <p:spPr>
          <a:xfrm>
            <a:off x="11310495" y="5544072"/>
            <a:ext cx="519118" cy="519748"/>
          </a:xfrm>
          <a:prstGeom prst="rect">
            <a:avLst/>
          </a:prstGeom>
        </p:spPr>
      </p:pic>
      <p:pic>
        <p:nvPicPr>
          <p:cNvPr id="42" name="bg object 42"/>
          <p:cNvPicPr/>
          <p:nvPr/>
        </p:nvPicPr>
        <p:blipFill>
          <a:blip r:embed="rId28" cstate="print"/>
          <a:stretch>
            <a:fillRect/>
          </a:stretch>
        </p:blipFill>
        <p:spPr>
          <a:xfrm>
            <a:off x="11908270" y="5378698"/>
            <a:ext cx="880928" cy="685123"/>
          </a:xfrm>
          <a:prstGeom prst="rect">
            <a:avLst/>
          </a:prstGeom>
        </p:spPr>
      </p:pic>
      <p:pic>
        <p:nvPicPr>
          <p:cNvPr id="43" name="bg object 43"/>
          <p:cNvPicPr/>
          <p:nvPr/>
        </p:nvPicPr>
        <p:blipFill>
          <a:blip r:embed="rId29" cstate="print"/>
          <a:stretch>
            <a:fillRect/>
          </a:stretch>
        </p:blipFill>
        <p:spPr>
          <a:xfrm>
            <a:off x="13151011" y="4205325"/>
            <a:ext cx="503387" cy="519748"/>
          </a:xfrm>
          <a:prstGeom prst="rect">
            <a:avLst/>
          </a:prstGeom>
        </p:spPr>
      </p:pic>
      <p:pic>
        <p:nvPicPr>
          <p:cNvPr id="44" name="bg object 44"/>
          <p:cNvPicPr/>
          <p:nvPr/>
        </p:nvPicPr>
        <p:blipFill>
          <a:blip r:embed="rId30" cstate="print"/>
          <a:stretch>
            <a:fillRect/>
          </a:stretch>
        </p:blipFill>
        <p:spPr>
          <a:xfrm>
            <a:off x="12867849" y="5544072"/>
            <a:ext cx="503387" cy="519748"/>
          </a:xfrm>
          <a:prstGeom prst="rect">
            <a:avLst/>
          </a:prstGeom>
        </p:spPr>
      </p:pic>
      <p:pic>
        <p:nvPicPr>
          <p:cNvPr id="45" name="bg object 45"/>
          <p:cNvPicPr/>
          <p:nvPr/>
        </p:nvPicPr>
        <p:blipFill>
          <a:blip r:embed="rId31" cstate="print"/>
          <a:stretch>
            <a:fillRect/>
          </a:stretch>
        </p:blipFill>
        <p:spPr>
          <a:xfrm>
            <a:off x="13748777" y="4032076"/>
            <a:ext cx="157308" cy="677248"/>
          </a:xfrm>
          <a:prstGeom prst="rect">
            <a:avLst/>
          </a:prstGeom>
        </p:spPr>
      </p:pic>
      <p:pic>
        <p:nvPicPr>
          <p:cNvPr id="46" name="bg object 46"/>
          <p:cNvPicPr/>
          <p:nvPr/>
        </p:nvPicPr>
        <p:blipFill>
          <a:blip r:embed="rId32" cstate="print"/>
          <a:stretch>
            <a:fillRect/>
          </a:stretch>
        </p:blipFill>
        <p:spPr>
          <a:xfrm>
            <a:off x="13969012" y="4205325"/>
            <a:ext cx="534849" cy="519748"/>
          </a:xfrm>
          <a:prstGeom prst="rect">
            <a:avLst/>
          </a:prstGeom>
        </p:spPr>
      </p:pic>
      <p:pic>
        <p:nvPicPr>
          <p:cNvPr id="47" name="bg object 47"/>
          <p:cNvPicPr/>
          <p:nvPr/>
        </p:nvPicPr>
        <p:blipFill>
          <a:blip r:embed="rId33" cstate="print"/>
          <a:stretch>
            <a:fillRect/>
          </a:stretch>
        </p:blipFill>
        <p:spPr>
          <a:xfrm>
            <a:off x="13465624" y="5544072"/>
            <a:ext cx="880928" cy="519748"/>
          </a:xfrm>
          <a:prstGeom prst="rect">
            <a:avLst/>
          </a:prstGeom>
        </p:spPr>
      </p:pic>
      <p:pic>
        <p:nvPicPr>
          <p:cNvPr id="48" name="bg object 48"/>
          <p:cNvPicPr/>
          <p:nvPr/>
        </p:nvPicPr>
        <p:blipFill>
          <a:blip r:embed="rId34" cstate="print"/>
          <a:stretch>
            <a:fillRect/>
          </a:stretch>
        </p:blipFill>
        <p:spPr>
          <a:xfrm>
            <a:off x="14598246" y="4205325"/>
            <a:ext cx="1415778" cy="519748"/>
          </a:xfrm>
          <a:prstGeom prst="rect">
            <a:avLst/>
          </a:prstGeom>
        </p:spPr>
      </p:pic>
      <p:pic>
        <p:nvPicPr>
          <p:cNvPr id="49" name="bg object 49"/>
          <p:cNvPicPr/>
          <p:nvPr/>
        </p:nvPicPr>
        <p:blipFill>
          <a:blip r:embed="rId35" cstate="print"/>
          <a:stretch>
            <a:fillRect/>
          </a:stretch>
        </p:blipFill>
        <p:spPr>
          <a:xfrm>
            <a:off x="14425209" y="5370822"/>
            <a:ext cx="723619" cy="692998"/>
          </a:xfrm>
          <a:prstGeom prst="rect">
            <a:avLst/>
          </a:prstGeom>
        </p:spPr>
      </p:pic>
      <p:pic>
        <p:nvPicPr>
          <p:cNvPr id="50" name="bg object 50"/>
          <p:cNvPicPr/>
          <p:nvPr/>
        </p:nvPicPr>
        <p:blipFill>
          <a:blip r:embed="rId36" cstate="print"/>
          <a:stretch>
            <a:fillRect/>
          </a:stretch>
        </p:blipFill>
        <p:spPr>
          <a:xfrm>
            <a:off x="16092679" y="4205325"/>
            <a:ext cx="424733" cy="519748"/>
          </a:xfrm>
          <a:prstGeom prst="rect">
            <a:avLst/>
          </a:prstGeom>
        </p:spPr>
      </p:pic>
      <p:pic>
        <p:nvPicPr>
          <p:cNvPr id="51" name="bg object 51"/>
          <p:cNvPicPr/>
          <p:nvPr/>
        </p:nvPicPr>
        <p:blipFill>
          <a:blip r:embed="rId37" cstate="print"/>
          <a:stretch>
            <a:fillRect/>
          </a:stretch>
        </p:blipFill>
        <p:spPr>
          <a:xfrm>
            <a:off x="15211752" y="5307823"/>
            <a:ext cx="1305662" cy="755997"/>
          </a:xfrm>
          <a:prstGeom prst="rect">
            <a:avLst/>
          </a:prstGeom>
        </p:spPr>
      </p:pic>
      <p:pic>
        <p:nvPicPr>
          <p:cNvPr id="52" name="bg object 52"/>
          <p:cNvPicPr/>
          <p:nvPr/>
        </p:nvPicPr>
        <p:blipFill>
          <a:blip r:embed="rId38" cstate="print"/>
          <a:stretch>
            <a:fillRect/>
          </a:stretch>
        </p:blipFill>
        <p:spPr>
          <a:xfrm>
            <a:off x="16596067" y="4205325"/>
            <a:ext cx="173039" cy="503998"/>
          </a:xfrm>
          <a:prstGeom prst="rect">
            <a:avLst/>
          </a:prstGeom>
        </p:spPr>
      </p:pic>
      <p:pic>
        <p:nvPicPr>
          <p:cNvPr id="53" name="bg object 53"/>
          <p:cNvPicPr/>
          <p:nvPr/>
        </p:nvPicPr>
        <p:blipFill>
          <a:blip r:embed="rId39" cstate="print"/>
          <a:stretch>
            <a:fillRect/>
          </a:stretch>
        </p:blipFill>
        <p:spPr>
          <a:xfrm>
            <a:off x="16879222" y="4032076"/>
            <a:ext cx="1085429" cy="692998"/>
          </a:xfrm>
          <a:prstGeom prst="rect">
            <a:avLst/>
          </a:prstGeom>
        </p:spPr>
      </p:pic>
      <p:pic>
        <p:nvPicPr>
          <p:cNvPr id="54" name="bg object 54"/>
          <p:cNvPicPr/>
          <p:nvPr/>
        </p:nvPicPr>
        <p:blipFill>
          <a:blip r:embed="rId40" cstate="print"/>
          <a:stretch>
            <a:fillRect/>
          </a:stretch>
        </p:blipFill>
        <p:spPr>
          <a:xfrm>
            <a:off x="16596067" y="5544072"/>
            <a:ext cx="314617" cy="503998"/>
          </a:xfrm>
          <a:prstGeom prst="rect">
            <a:avLst/>
          </a:prstGeom>
        </p:spPr>
      </p:pic>
      <p:pic>
        <p:nvPicPr>
          <p:cNvPr id="55" name="bg object 55"/>
          <p:cNvPicPr/>
          <p:nvPr/>
        </p:nvPicPr>
        <p:blipFill>
          <a:blip r:embed="rId41" cstate="print"/>
          <a:stretch>
            <a:fillRect/>
          </a:stretch>
        </p:blipFill>
        <p:spPr>
          <a:xfrm>
            <a:off x="16973608" y="5386572"/>
            <a:ext cx="157308" cy="661498"/>
          </a:xfrm>
          <a:prstGeom prst="rect">
            <a:avLst/>
          </a:prstGeom>
        </p:spPr>
      </p:pic>
      <p:pic>
        <p:nvPicPr>
          <p:cNvPr id="56" name="bg object 56"/>
          <p:cNvPicPr/>
          <p:nvPr/>
        </p:nvPicPr>
        <p:blipFill>
          <a:blip r:embed="rId42" cstate="print"/>
          <a:stretch>
            <a:fillRect/>
          </a:stretch>
        </p:blipFill>
        <p:spPr>
          <a:xfrm>
            <a:off x="17225302" y="5544072"/>
            <a:ext cx="157308" cy="503998"/>
          </a:xfrm>
          <a:prstGeom prst="rect">
            <a:avLst/>
          </a:prstGeom>
        </p:spPr>
      </p:pic>
      <p:pic>
        <p:nvPicPr>
          <p:cNvPr id="57" name="bg object 57"/>
          <p:cNvPicPr/>
          <p:nvPr/>
        </p:nvPicPr>
        <p:blipFill>
          <a:blip r:embed="rId43" cstate="print"/>
          <a:stretch>
            <a:fillRect/>
          </a:stretch>
        </p:blipFill>
        <p:spPr>
          <a:xfrm>
            <a:off x="18027574" y="4205325"/>
            <a:ext cx="534849" cy="519748"/>
          </a:xfrm>
          <a:prstGeom prst="rect">
            <a:avLst/>
          </a:prstGeom>
        </p:spPr>
      </p:pic>
      <p:pic>
        <p:nvPicPr>
          <p:cNvPr id="58" name="bg object 58"/>
          <p:cNvPicPr/>
          <p:nvPr/>
        </p:nvPicPr>
        <p:blipFill>
          <a:blip r:embed="rId44" cstate="print"/>
          <a:stretch>
            <a:fillRect/>
          </a:stretch>
        </p:blipFill>
        <p:spPr>
          <a:xfrm>
            <a:off x="17492726" y="5370822"/>
            <a:ext cx="487656" cy="677248"/>
          </a:xfrm>
          <a:prstGeom prst="rect">
            <a:avLst/>
          </a:prstGeom>
        </p:spPr>
      </p:pic>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5/22/2026</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926731" y="751261"/>
            <a:ext cx="14039850" cy="696594"/>
          </a:xfrm>
          <a:prstGeom prst="rect">
            <a:avLst/>
          </a:prstGeom>
        </p:spPr>
        <p:txBody>
          <a:bodyPr wrap="square" lIns="0" tIns="0" rIns="0" bIns="0">
            <a:spAutoFit/>
          </a:bodyPr>
          <a:lstStyle>
            <a:lvl1pPr>
              <a:defRPr sz="4350" b="1" i="0">
                <a:solidFill>
                  <a:srgbClr val="0C9083"/>
                </a:solidFill>
                <a:latin typeface="Arial"/>
                <a:cs typeface="Arial"/>
              </a:defRPr>
            </a:lvl1pPr>
          </a:lstStyle>
          <a:p>
            <a:endParaRPr/>
          </a:p>
        </p:txBody>
      </p:sp>
      <p:sp>
        <p:nvSpPr>
          <p:cNvPr id="3" name="Holder 3"/>
          <p:cNvSpPr>
            <a:spLocks noGrp="1"/>
          </p:cNvSpPr>
          <p:nvPr>
            <p:ph type="body" idx="1"/>
          </p:nvPr>
        </p:nvSpPr>
        <p:spPr>
          <a:xfrm>
            <a:off x="899288" y="4106001"/>
            <a:ext cx="18305522" cy="4142740"/>
          </a:xfrm>
          <a:prstGeom prst="rect">
            <a:avLst/>
          </a:prstGeom>
        </p:spPr>
        <p:txBody>
          <a:bodyPr wrap="square" lIns="0" tIns="0" rIns="0" bIns="0">
            <a:spAutoFit/>
          </a:bodyPr>
          <a:lstStyle>
            <a:lvl1pPr>
              <a:defRPr sz="2100" b="0" i="0">
                <a:solidFill>
                  <a:srgbClr val="343F4F"/>
                </a:solidFill>
                <a:latin typeface="Arial"/>
                <a:cs typeface="Arial"/>
              </a:defRPr>
            </a:lvl1pPr>
          </a:lstStyle>
          <a:p>
            <a:endParaRPr/>
          </a:p>
        </p:txBody>
      </p:sp>
      <p:sp>
        <p:nvSpPr>
          <p:cNvPr id="4" name="Holder 4"/>
          <p:cNvSpPr>
            <a:spLocks noGrp="1"/>
          </p:cNvSpPr>
          <p:nvPr>
            <p:ph type="ftr" sz="quarter" idx="5"/>
          </p:nvPr>
        </p:nvSpPr>
        <p:spPr>
          <a:xfrm>
            <a:off x="6835394" y="10517696"/>
            <a:ext cx="6433312" cy="565467"/>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1005205" y="10517696"/>
            <a:ext cx="4623943" cy="565467"/>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5/22/2026</a:t>
            </a:fld>
            <a:endParaRPr lang="en-US"/>
          </a:p>
        </p:txBody>
      </p:sp>
      <p:sp>
        <p:nvSpPr>
          <p:cNvPr id="6" name="Holder 6"/>
          <p:cNvSpPr>
            <a:spLocks noGrp="1"/>
          </p:cNvSpPr>
          <p:nvPr>
            <p:ph type="sldNum" sz="quarter" idx="7"/>
          </p:nvPr>
        </p:nvSpPr>
        <p:spPr>
          <a:xfrm>
            <a:off x="14474953" y="10517696"/>
            <a:ext cx="4623943" cy="565467"/>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Slide Background Fill">
            <a:extLst>
              <a:ext uri="{FF2B5EF4-FFF2-40B4-BE49-F238E27FC236}">
                <a16:creationId xmlns:a16="http://schemas.microsoft.com/office/drawing/2014/main" id="{C3420C89-0B09-4632-A4AF-3971D08BF7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099069" cy="113093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olor Cover">
            <a:extLst>
              <a:ext uri="{FF2B5EF4-FFF2-40B4-BE49-F238E27FC236}">
                <a16:creationId xmlns:a16="http://schemas.microsoft.com/office/drawing/2014/main" id="{4E5CBA61-BF74-40B4-A3A8-366BBA626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099069" cy="113093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24">
            <a:extLst>
              <a:ext uri="{FF2B5EF4-FFF2-40B4-BE49-F238E27FC236}">
                <a16:creationId xmlns:a16="http://schemas.microsoft.com/office/drawing/2014/main" id="{AC27E70C-5470-4262-B9CE-AE52C51CF4C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1320"/>
            <a:ext cx="20099073" cy="5756845"/>
            <a:chOff x="651279" y="598259"/>
            <a:chExt cx="10889442" cy="5680742"/>
          </a:xfrm>
        </p:grpSpPr>
        <p:sp>
          <p:nvSpPr>
            <p:cNvPr id="26" name="Color">
              <a:extLst>
                <a:ext uri="{FF2B5EF4-FFF2-40B4-BE49-F238E27FC236}">
                  <a16:creationId xmlns:a16="http://schemas.microsoft.com/office/drawing/2014/main" id="{B5C7D35F-738C-47DF-AD6E-859806E460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Color">
              <a:extLst>
                <a:ext uri="{FF2B5EF4-FFF2-40B4-BE49-F238E27FC236}">
                  <a16:creationId xmlns:a16="http://schemas.microsoft.com/office/drawing/2014/main" id="{740F8C8B-E52F-46CF-89C7-51C6A037CF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6" name="Resim 15">
            <a:extLst>
              <a:ext uri="{FF2B5EF4-FFF2-40B4-BE49-F238E27FC236}">
                <a16:creationId xmlns:a16="http://schemas.microsoft.com/office/drawing/2014/main" id="{376402F8-4C40-1085-F301-FA8121D52D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11562008" y="1756717"/>
            <a:ext cx="7710242" cy="8774757"/>
          </a:xfrm>
          <a:prstGeom prst="rect">
            <a:avLst/>
          </a:prstGeom>
        </p:spPr>
      </p:pic>
      <p:grpSp>
        <p:nvGrpSpPr>
          <p:cNvPr id="44" name="Group 28">
            <a:extLst>
              <a:ext uri="{FF2B5EF4-FFF2-40B4-BE49-F238E27FC236}">
                <a16:creationId xmlns:a16="http://schemas.microsoft.com/office/drawing/2014/main" id="{E27AF472-EAE3-4572-AB69-B92BD10DBC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513" y="0"/>
            <a:ext cx="20099075" cy="11309351"/>
            <a:chOff x="0" y="0"/>
            <a:chExt cx="12188952" cy="6858000"/>
          </a:xfrm>
        </p:grpSpPr>
        <p:sp>
          <p:nvSpPr>
            <p:cNvPr id="30" name="Freeform: Shape 29">
              <a:extLst>
                <a:ext uri="{FF2B5EF4-FFF2-40B4-BE49-F238E27FC236}">
                  <a16:creationId xmlns:a16="http://schemas.microsoft.com/office/drawing/2014/main" id="{BF4DB9D2-6215-420C-874C-82EADF8C6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5" name="Freeform: Shape 30">
              <a:extLst>
                <a:ext uri="{FF2B5EF4-FFF2-40B4-BE49-F238E27FC236}">
                  <a16:creationId xmlns:a16="http://schemas.microsoft.com/office/drawing/2014/main" id="{1F003139-C97C-44FA-B139-32E4DFDCE9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6" name="Freeform: Shape 31">
              <a:extLst>
                <a:ext uri="{FF2B5EF4-FFF2-40B4-BE49-F238E27FC236}">
                  <a16:creationId xmlns:a16="http://schemas.microsoft.com/office/drawing/2014/main" id="{5CE4DD6E-8CEA-45EE-B630-DBC22144D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7" name="Freeform: Shape 32">
              <a:extLst>
                <a:ext uri="{FF2B5EF4-FFF2-40B4-BE49-F238E27FC236}">
                  <a16:creationId xmlns:a16="http://schemas.microsoft.com/office/drawing/2014/main" id="{A4372F7F-AA3C-470B-AA61-7C35B7722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8" name="Freeform: Shape 33">
              <a:extLst>
                <a:ext uri="{FF2B5EF4-FFF2-40B4-BE49-F238E27FC236}">
                  <a16:creationId xmlns:a16="http://schemas.microsoft.com/office/drawing/2014/main" id="{34B605BF-D199-43DD-9328-E99F2ADFC6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9" name="Freeform: Shape 34">
              <a:extLst>
                <a:ext uri="{FF2B5EF4-FFF2-40B4-BE49-F238E27FC236}">
                  <a16:creationId xmlns:a16="http://schemas.microsoft.com/office/drawing/2014/main" id="{E5D42A77-7336-4A35-8922-8098A16AA2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0" name="Freeform: Shape 35">
              <a:extLst>
                <a:ext uri="{FF2B5EF4-FFF2-40B4-BE49-F238E27FC236}">
                  <a16:creationId xmlns:a16="http://schemas.microsoft.com/office/drawing/2014/main" id="{7401EE7D-B85D-4C10-AB8C-71884EFB1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13" name="Başlık 12">
            <a:extLst>
              <a:ext uri="{FF2B5EF4-FFF2-40B4-BE49-F238E27FC236}">
                <a16:creationId xmlns:a16="http://schemas.microsoft.com/office/drawing/2014/main" id="{697280B2-1CD7-C132-A214-081E4FF3B493}"/>
              </a:ext>
            </a:extLst>
          </p:cNvPr>
          <p:cNvSpPr>
            <a:spLocks noGrp="1"/>
          </p:cNvSpPr>
          <p:nvPr>
            <p:ph type="ctrTitle"/>
          </p:nvPr>
        </p:nvSpPr>
        <p:spPr>
          <a:xfrm>
            <a:off x="1296714" y="1387281"/>
            <a:ext cx="9387442" cy="4266371"/>
          </a:xfrm>
        </p:spPr>
        <p:txBody>
          <a:bodyPr vert="horz" lIns="91440" tIns="45720" rIns="91440" bIns="45720" rtlCol="0" anchor="b">
            <a:normAutofit/>
          </a:bodyPr>
          <a:lstStyle/>
          <a:p>
            <a:pPr algn="l" rtl="0">
              <a:lnSpc>
                <a:spcPct val="90000"/>
              </a:lnSpc>
              <a:spcBef>
                <a:spcPct val="0"/>
              </a:spcBef>
            </a:pPr>
            <a:r>
              <a:rPr lang="en-US" sz="7900" kern="1200" dirty="0">
                <a:solidFill>
                  <a:schemeClr val="bg1"/>
                </a:solidFill>
                <a:latin typeface="+mj-lt"/>
                <a:ea typeface="+mj-ea"/>
                <a:cs typeface="+mj-cs"/>
              </a:rPr>
              <a:t>FİZYOTERAPİ VE REHABİLİTASYONDA SÜRDÜREBİLİRLİK</a:t>
            </a:r>
          </a:p>
        </p:txBody>
      </p:sp>
      <p:sp>
        <p:nvSpPr>
          <p:cNvPr id="11" name="object 11"/>
          <p:cNvSpPr txBox="1"/>
          <p:nvPr/>
        </p:nvSpPr>
        <p:spPr>
          <a:xfrm>
            <a:off x="1296712" y="5881933"/>
            <a:ext cx="9387443" cy="4371877"/>
          </a:xfrm>
          <a:prstGeom prst="rect">
            <a:avLst/>
          </a:prstGeom>
        </p:spPr>
        <p:txBody>
          <a:bodyPr vert="horz" lIns="91440" tIns="45720" rIns="91440" bIns="45720" rtlCol="0" anchor="ctr">
            <a:normAutofit/>
          </a:bodyPr>
          <a:lstStyle/>
          <a:p>
            <a:pPr algn="l" rtl="0">
              <a:lnSpc>
                <a:spcPct val="90000"/>
              </a:lnSpc>
              <a:spcBef>
                <a:spcPts val="120"/>
              </a:spcBef>
            </a:pPr>
            <a:r>
              <a:rPr lang="tr-TR" sz="3600" kern="1200" dirty="0">
                <a:solidFill>
                  <a:schemeClr val="tx2"/>
                </a:solidFill>
                <a:latin typeface="+mn-lt"/>
                <a:ea typeface="+mn-ea"/>
                <a:cs typeface="+mn-cs"/>
              </a:rPr>
              <a:t>Mayıs-2026</a:t>
            </a:r>
          </a:p>
          <a:p>
            <a:pPr algn="l" rtl="0">
              <a:lnSpc>
                <a:spcPct val="90000"/>
              </a:lnSpc>
              <a:spcBef>
                <a:spcPts val="120"/>
              </a:spcBef>
            </a:pPr>
            <a:endParaRPr lang="tr-TR" sz="3600" kern="1200" dirty="0">
              <a:solidFill>
                <a:schemeClr val="tx2"/>
              </a:solidFill>
              <a:latin typeface="+mn-lt"/>
              <a:ea typeface="+mn-ea"/>
              <a:cs typeface="+mn-cs"/>
            </a:endParaRPr>
          </a:p>
          <a:p>
            <a:pPr algn="l" rtl="0">
              <a:lnSpc>
                <a:spcPct val="90000"/>
              </a:lnSpc>
              <a:spcBef>
                <a:spcPts val="120"/>
              </a:spcBef>
            </a:pPr>
            <a:r>
              <a:rPr lang="tr-TR" sz="3600" kern="1200" dirty="0">
                <a:solidFill>
                  <a:schemeClr val="tx2"/>
                </a:solidFill>
                <a:latin typeface="+mn-lt"/>
                <a:ea typeface="+mn-ea"/>
                <a:cs typeface="+mn-cs"/>
              </a:rPr>
              <a:t>Pamukkale Üniversitesi</a:t>
            </a:r>
          </a:p>
          <a:p>
            <a:pPr algn="l" rtl="0">
              <a:lnSpc>
                <a:spcPct val="90000"/>
              </a:lnSpc>
              <a:spcBef>
                <a:spcPts val="120"/>
              </a:spcBef>
            </a:pPr>
            <a:r>
              <a:rPr lang="tr-TR" sz="3600" kern="1200" dirty="0">
                <a:solidFill>
                  <a:schemeClr val="tx2"/>
                </a:solidFill>
                <a:latin typeface="+mn-lt"/>
                <a:ea typeface="+mn-ea"/>
                <a:cs typeface="+mn-cs"/>
              </a:rPr>
              <a:t>Fizyoterapi ve Rehabilitasyon Fakültesi </a:t>
            </a:r>
          </a:p>
          <a:p>
            <a:pPr algn="l" rtl="0">
              <a:lnSpc>
                <a:spcPct val="90000"/>
              </a:lnSpc>
              <a:spcBef>
                <a:spcPts val="120"/>
              </a:spcBef>
            </a:pPr>
            <a:r>
              <a:rPr lang="tr-TR" sz="3600" kern="1200" dirty="0">
                <a:solidFill>
                  <a:schemeClr val="tx2"/>
                </a:solidFill>
                <a:latin typeface="+mn-lt"/>
                <a:ea typeface="+mn-ea"/>
                <a:cs typeface="+mn-cs"/>
              </a:rPr>
              <a:t>Denizli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975313" y="5874818"/>
            <a:ext cx="0" cy="1969135"/>
          </a:xfrm>
          <a:custGeom>
            <a:avLst/>
            <a:gdLst/>
            <a:ahLst/>
            <a:cxnLst/>
            <a:rect l="l" t="t" r="r" b="b"/>
            <a:pathLst>
              <a:path h="1969134">
                <a:moveTo>
                  <a:pt x="0" y="1968745"/>
                </a:moveTo>
                <a:lnTo>
                  <a:pt x="0" y="0"/>
                </a:lnTo>
              </a:path>
            </a:pathLst>
          </a:custGeom>
          <a:ln w="70788">
            <a:solidFill>
              <a:srgbClr val="000000"/>
            </a:solidFill>
          </a:ln>
        </p:spPr>
        <p:txBody>
          <a:bodyPr wrap="square" lIns="0" tIns="0" rIns="0" bIns="0" rtlCol="0"/>
          <a:lstStyle/>
          <a:p>
            <a:endParaRPr/>
          </a:p>
        </p:txBody>
      </p:sp>
      <p:sp>
        <p:nvSpPr>
          <p:cNvPr id="3" name="object 3" descr="$PPTXTitle"/>
          <p:cNvSpPr txBox="1">
            <a:spLocks noGrp="1"/>
          </p:cNvSpPr>
          <p:nvPr>
            <p:ph type="title"/>
          </p:nvPr>
        </p:nvSpPr>
        <p:spPr>
          <a:prstGeom prst="rect">
            <a:avLst/>
          </a:prstGeom>
        </p:spPr>
        <p:txBody>
          <a:bodyPr vert="horz" wrap="square" lIns="0" tIns="12700" rIns="0" bIns="0" rtlCol="0">
            <a:spAutoFit/>
          </a:bodyPr>
          <a:lstStyle/>
          <a:p>
            <a:pPr marL="635">
              <a:lnSpc>
                <a:spcPct val="100000"/>
              </a:lnSpc>
              <a:spcBef>
                <a:spcPts val="100"/>
              </a:spcBef>
            </a:pPr>
            <a:r>
              <a:rPr sz="4400" spc="145" dirty="0">
                <a:latin typeface="+mj-lt"/>
              </a:rPr>
              <a:t>Maliyet</a:t>
            </a:r>
            <a:r>
              <a:rPr sz="4400" spc="40" dirty="0">
                <a:latin typeface="+mj-lt"/>
              </a:rPr>
              <a:t> </a:t>
            </a:r>
            <a:r>
              <a:rPr sz="4400" dirty="0">
                <a:latin typeface="+mj-lt"/>
              </a:rPr>
              <a:t>Algısı</a:t>
            </a:r>
            <a:r>
              <a:rPr sz="4400" spc="-180" dirty="0">
                <a:latin typeface="+mj-lt"/>
              </a:rPr>
              <a:t> </a:t>
            </a:r>
            <a:r>
              <a:rPr sz="4400" spc="140" dirty="0">
                <a:latin typeface="+mj-lt"/>
              </a:rPr>
              <a:t>ve</a:t>
            </a:r>
            <a:r>
              <a:rPr sz="4400" spc="-459" dirty="0">
                <a:latin typeface="+mj-lt"/>
              </a:rPr>
              <a:t> </a:t>
            </a:r>
            <a:r>
              <a:rPr sz="4400" dirty="0">
                <a:latin typeface="+mj-lt"/>
              </a:rPr>
              <a:t>Klinik</a:t>
            </a:r>
            <a:r>
              <a:rPr sz="4400" spc="-10" dirty="0">
                <a:latin typeface="+mj-lt"/>
              </a:rPr>
              <a:t> </a:t>
            </a:r>
            <a:r>
              <a:rPr sz="4400" spc="55" dirty="0">
                <a:latin typeface="+mj-lt"/>
              </a:rPr>
              <a:t>Atık</a:t>
            </a:r>
            <a:r>
              <a:rPr sz="4400" spc="-185" dirty="0">
                <a:latin typeface="+mj-lt"/>
              </a:rPr>
              <a:t> </a:t>
            </a:r>
            <a:r>
              <a:rPr sz="4400" spc="75" dirty="0">
                <a:latin typeface="+mj-lt"/>
              </a:rPr>
              <a:t>Yönetimi</a:t>
            </a:r>
            <a:endParaRPr sz="4400" dirty="0">
              <a:latin typeface="+mj-lt"/>
            </a:endParaRPr>
          </a:p>
        </p:txBody>
      </p:sp>
      <p:sp>
        <p:nvSpPr>
          <p:cNvPr id="4" name="object 4"/>
          <p:cNvSpPr txBox="1"/>
          <p:nvPr/>
        </p:nvSpPr>
        <p:spPr>
          <a:xfrm>
            <a:off x="1322992" y="2524468"/>
            <a:ext cx="6938440" cy="1977144"/>
          </a:xfrm>
          <a:prstGeom prst="rect">
            <a:avLst/>
          </a:prstGeom>
        </p:spPr>
        <p:txBody>
          <a:bodyPr vert="horz" wrap="square" lIns="0" tIns="12065" rIns="0" bIns="0" rtlCol="0">
            <a:spAutoFit/>
          </a:bodyPr>
          <a:lstStyle/>
          <a:p>
            <a:pPr marL="15240" marR="5080" indent="-3175">
              <a:lnSpc>
                <a:spcPct val="136100"/>
              </a:lnSpc>
              <a:spcBef>
                <a:spcPts val="95"/>
              </a:spcBef>
            </a:pPr>
            <a:r>
              <a:rPr sz="2400" spc="110" dirty="0">
                <a:solidFill>
                  <a:srgbClr val="343F50"/>
                </a:solidFill>
                <a:latin typeface="+mn-lt"/>
                <a:cs typeface="Arial"/>
              </a:rPr>
              <a:t>Sürdürülebilir</a:t>
            </a:r>
            <a:r>
              <a:rPr sz="2400" spc="-229" dirty="0">
                <a:solidFill>
                  <a:srgbClr val="343F50"/>
                </a:solidFill>
                <a:latin typeface="+mn-lt"/>
                <a:cs typeface="Arial"/>
              </a:rPr>
              <a:t> </a:t>
            </a:r>
            <a:r>
              <a:rPr sz="2400" spc="125" dirty="0">
                <a:solidFill>
                  <a:srgbClr val="343F50"/>
                </a:solidFill>
                <a:latin typeface="+mn-lt"/>
                <a:cs typeface="Arial"/>
              </a:rPr>
              <a:t>klinik</a:t>
            </a:r>
            <a:r>
              <a:rPr sz="2400" spc="-210" dirty="0">
                <a:solidFill>
                  <a:srgbClr val="343F50"/>
                </a:solidFill>
                <a:latin typeface="+mn-lt"/>
                <a:cs typeface="Arial"/>
              </a:rPr>
              <a:t> </a:t>
            </a:r>
            <a:r>
              <a:rPr sz="2400" spc="80" dirty="0">
                <a:solidFill>
                  <a:srgbClr val="343F50"/>
                </a:solidFill>
                <a:latin typeface="+mn-lt"/>
                <a:cs typeface="Arial"/>
              </a:rPr>
              <a:t>ekipmanlarının</a:t>
            </a:r>
            <a:r>
              <a:rPr sz="2400" spc="-270" dirty="0">
                <a:solidFill>
                  <a:srgbClr val="343F50"/>
                </a:solidFill>
                <a:latin typeface="+mn-lt"/>
                <a:cs typeface="Arial"/>
              </a:rPr>
              <a:t> </a:t>
            </a:r>
            <a:r>
              <a:rPr sz="2400" spc="60" dirty="0">
                <a:solidFill>
                  <a:srgbClr val="343F50"/>
                </a:solidFill>
                <a:latin typeface="+mn-lt"/>
                <a:cs typeface="Arial"/>
              </a:rPr>
              <a:t>ve</a:t>
            </a:r>
            <a:r>
              <a:rPr sz="2400" spc="-270" dirty="0">
                <a:solidFill>
                  <a:srgbClr val="343F50"/>
                </a:solidFill>
                <a:latin typeface="+mn-lt"/>
                <a:cs typeface="Arial"/>
              </a:rPr>
              <a:t> </a:t>
            </a:r>
            <a:r>
              <a:rPr sz="2400" spc="75" dirty="0">
                <a:solidFill>
                  <a:srgbClr val="343F50"/>
                </a:solidFill>
                <a:latin typeface="+mn-lt"/>
                <a:cs typeface="Arial"/>
              </a:rPr>
              <a:t>yeşil</a:t>
            </a:r>
            <a:r>
              <a:rPr sz="2400" spc="-120" dirty="0">
                <a:solidFill>
                  <a:srgbClr val="343F50"/>
                </a:solidFill>
                <a:latin typeface="+mn-lt"/>
                <a:cs typeface="Arial"/>
              </a:rPr>
              <a:t> </a:t>
            </a:r>
            <a:r>
              <a:rPr sz="2400" spc="125" dirty="0">
                <a:solidFill>
                  <a:srgbClr val="343F50"/>
                </a:solidFill>
                <a:latin typeface="+mn-lt"/>
                <a:cs typeface="Arial"/>
              </a:rPr>
              <a:t>teknolojilerin</a:t>
            </a:r>
            <a:r>
              <a:rPr sz="2400" spc="-250" dirty="0">
                <a:solidFill>
                  <a:srgbClr val="343F50"/>
                </a:solidFill>
                <a:latin typeface="+mn-lt"/>
                <a:cs typeface="Arial"/>
              </a:rPr>
              <a:t> </a:t>
            </a:r>
            <a:r>
              <a:rPr sz="2400" spc="40" dirty="0">
                <a:solidFill>
                  <a:srgbClr val="343F50"/>
                </a:solidFill>
                <a:latin typeface="+mn-lt"/>
                <a:cs typeface="Arial"/>
              </a:rPr>
              <a:t>"yüksek </a:t>
            </a:r>
            <a:r>
              <a:rPr sz="2400" spc="105" dirty="0">
                <a:solidFill>
                  <a:srgbClr val="343F50"/>
                </a:solidFill>
                <a:latin typeface="+mn-lt"/>
                <a:cs typeface="Arial"/>
              </a:rPr>
              <a:t>maliyetli"</a:t>
            </a:r>
            <a:r>
              <a:rPr sz="2400" dirty="0">
                <a:solidFill>
                  <a:srgbClr val="343F50"/>
                </a:solidFill>
                <a:latin typeface="+mn-lt"/>
                <a:cs typeface="Arial"/>
              </a:rPr>
              <a:t> </a:t>
            </a:r>
            <a:r>
              <a:rPr sz="2400" spc="65" dirty="0">
                <a:solidFill>
                  <a:srgbClr val="343F50"/>
                </a:solidFill>
                <a:latin typeface="+mn-lt"/>
                <a:cs typeface="Arial"/>
              </a:rPr>
              <a:t>olduğuna</a:t>
            </a:r>
            <a:r>
              <a:rPr sz="2400" spc="-15" dirty="0">
                <a:solidFill>
                  <a:srgbClr val="343F50"/>
                </a:solidFill>
                <a:latin typeface="+mn-lt"/>
                <a:cs typeface="Arial"/>
              </a:rPr>
              <a:t> </a:t>
            </a:r>
            <a:r>
              <a:rPr sz="2400" spc="90" dirty="0">
                <a:solidFill>
                  <a:srgbClr val="343F50"/>
                </a:solidFill>
                <a:latin typeface="+mn-lt"/>
                <a:cs typeface="Arial"/>
              </a:rPr>
              <a:t>dair</a:t>
            </a:r>
            <a:r>
              <a:rPr sz="2400" spc="-150" dirty="0">
                <a:solidFill>
                  <a:srgbClr val="343F50"/>
                </a:solidFill>
                <a:latin typeface="+mn-lt"/>
                <a:cs typeface="Arial"/>
              </a:rPr>
              <a:t> </a:t>
            </a:r>
            <a:r>
              <a:rPr sz="2400" dirty="0">
                <a:solidFill>
                  <a:srgbClr val="343F50"/>
                </a:solidFill>
                <a:latin typeface="+mn-lt"/>
                <a:cs typeface="Arial"/>
              </a:rPr>
              <a:t>yaygın</a:t>
            </a:r>
            <a:r>
              <a:rPr sz="2400" spc="-105" dirty="0">
                <a:solidFill>
                  <a:srgbClr val="343F50"/>
                </a:solidFill>
                <a:latin typeface="+mn-lt"/>
                <a:cs typeface="Arial"/>
              </a:rPr>
              <a:t> </a:t>
            </a:r>
            <a:r>
              <a:rPr sz="2400" dirty="0">
                <a:solidFill>
                  <a:srgbClr val="343F50"/>
                </a:solidFill>
                <a:latin typeface="+mn-lt"/>
                <a:cs typeface="Arial"/>
              </a:rPr>
              <a:t>bir</a:t>
            </a:r>
            <a:r>
              <a:rPr sz="2400" spc="245" dirty="0">
                <a:solidFill>
                  <a:srgbClr val="343F50"/>
                </a:solidFill>
                <a:latin typeface="+mn-lt"/>
                <a:cs typeface="Arial"/>
              </a:rPr>
              <a:t> </a:t>
            </a:r>
            <a:r>
              <a:rPr sz="2400" dirty="0">
                <a:solidFill>
                  <a:srgbClr val="343F50"/>
                </a:solidFill>
                <a:latin typeface="+mn-lt"/>
                <a:cs typeface="Arial"/>
              </a:rPr>
              <a:t>algı</a:t>
            </a:r>
            <a:r>
              <a:rPr sz="2400" spc="-125" dirty="0">
                <a:solidFill>
                  <a:srgbClr val="343F50"/>
                </a:solidFill>
                <a:latin typeface="+mn-lt"/>
                <a:cs typeface="Arial"/>
              </a:rPr>
              <a:t> </a:t>
            </a:r>
            <a:r>
              <a:rPr sz="2400" spc="80" dirty="0">
                <a:solidFill>
                  <a:srgbClr val="343F50"/>
                </a:solidFill>
                <a:latin typeface="+mn-lt"/>
                <a:cs typeface="Arial"/>
              </a:rPr>
              <a:t>bulunmakta</a:t>
            </a:r>
            <a:r>
              <a:rPr sz="2400" spc="20" dirty="0">
                <a:solidFill>
                  <a:srgbClr val="343F50"/>
                </a:solidFill>
                <a:latin typeface="+mn-lt"/>
                <a:cs typeface="Arial"/>
              </a:rPr>
              <a:t> </a:t>
            </a:r>
            <a:r>
              <a:rPr sz="2400" spc="60" dirty="0">
                <a:solidFill>
                  <a:srgbClr val="343F50"/>
                </a:solidFill>
                <a:latin typeface="+mn-lt"/>
                <a:cs typeface="Arial"/>
              </a:rPr>
              <a:t>ve</a:t>
            </a:r>
            <a:r>
              <a:rPr sz="2400" spc="-215" dirty="0">
                <a:solidFill>
                  <a:srgbClr val="343F50"/>
                </a:solidFill>
                <a:latin typeface="+mn-lt"/>
                <a:cs typeface="Arial"/>
              </a:rPr>
              <a:t> </a:t>
            </a:r>
            <a:r>
              <a:rPr sz="2400" spc="65" dirty="0">
                <a:solidFill>
                  <a:srgbClr val="343F50"/>
                </a:solidFill>
                <a:latin typeface="+mn-lt"/>
                <a:cs typeface="Arial"/>
              </a:rPr>
              <a:t>bu</a:t>
            </a:r>
            <a:r>
              <a:rPr sz="2400" spc="-85" dirty="0">
                <a:solidFill>
                  <a:srgbClr val="343F50"/>
                </a:solidFill>
                <a:latin typeface="+mn-lt"/>
                <a:cs typeface="Arial"/>
              </a:rPr>
              <a:t> </a:t>
            </a:r>
            <a:r>
              <a:rPr sz="2400" spc="105" dirty="0">
                <a:solidFill>
                  <a:srgbClr val="343F50"/>
                </a:solidFill>
                <a:latin typeface="+mn-lt"/>
                <a:cs typeface="Arial"/>
              </a:rPr>
              <a:t>durum </a:t>
            </a:r>
            <a:r>
              <a:rPr sz="2400" spc="75" dirty="0">
                <a:solidFill>
                  <a:srgbClr val="343F50"/>
                </a:solidFill>
                <a:latin typeface="+mn-lt"/>
                <a:cs typeface="Arial"/>
              </a:rPr>
              <a:t>dönüşümün</a:t>
            </a:r>
            <a:r>
              <a:rPr sz="2400" spc="-5" dirty="0">
                <a:solidFill>
                  <a:srgbClr val="343F50"/>
                </a:solidFill>
                <a:latin typeface="+mn-lt"/>
                <a:cs typeface="Arial"/>
              </a:rPr>
              <a:t> </a:t>
            </a:r>
            <a:r>
              <a:rPr sz="2400" spc="60" dirty="0">
                <a:solidFill>
                  <a:srgbClr val="343F50"/>
                </a:solidFill>
                <a:latin typeface="+mn-lt"/>
                <a:cs typeface="Arial"/>
              </a:rPr>
              <a:t>önünde</a:t>
            </a:r>
            <a:r>
              <a:rPr sz="2400" spc="-135" dirty="0">
                <a:solidFill>
                  <a:srgbClr val="343F50"/>
                </a:solidFill>
                <a:latin typeface="+mn-lt"/>
                <a:cs typeface="Arial"/>
              </a:rPr>
              <a:t> </a:t>
            </a:r>
            <a:r>
              <a:rPr sz="2400" spc="65" dirty="0">
                <a:solidFill>
                  <a:srgbClr val="343F50"/>
                </a:solidFill>
                <a:latin typeface="+mn-lt"/>
                <a:cs typeface="Arial"/>
              </a:rPr>
              <a:t>ekonomik</a:t>
            </a:r>
            <a:r>
              <a:rPr sz="2400" spc="-60" dirty="0">
                <a:solidFill>
                  <a:srgbClr val="343F50"/>
                </a:solidFill>
                <a:latin typeface="+mn-lt"/>
                <a:cs typeface="Arial"/>
              </a:rPr>
              <a:t> </a:t>
            </a:r>
            <a:r>
              <a:rPr sz="2400" dirty="0">
                <a:solidFill>
                  <a:srgbClr val="343F50"/>
                </a:solidFill>
                <a:latin typeface="+mn-lt"/>
                <a:cs typeface="Arial"/>
              </a:rPr>
              <a:t>bir</a:t>
            </a:r>
            <a:r>
              <a:rPr sz="2400" spc="160" dirty="0">
                <a:solidFill>
                  <a:srgbClr val="343F50"/>
                </a:solidFill>
                <a:latin typeface="+mn-lt"/>
                <a:cs typeface="Arial"/>
              </a:rPr>
              <a:t> </a:t>
            </a:r>
            <a:r>
              <a:rPr sz="2400" dirty="0">
                <a:solidFill>
                  <a:srgbClr val="343F50"/>
                </a:solidFill>
                <a:latin typeface="+mn-lt"/>
                <a:cs typeface="Arial"/>
              </a:rPr>
              <a:t>engel</a:t>
            </a:r>
            <a:r>
              <a:rPr sz="2400" spc="-20" dirty="0">
                <a:solidFill>
                  <a:srgbClr val="343F50"/>
                </a:solidFill>
                <a:latin typeface="+mn-lt"/>
                <a:cs typeface="Arial"/>
              </a:rPr>
              <a:t> </a:t>
            </a:r>
            <a:r>
              <a:rPr sz="2400" spc="95" dirty="0">
                <a:solidFill>
                  <a:srgbClr val="343F50"/>
                </a:solidFill>
                <a:latin typeface="+mn-lt"/>
                <a:cs typeface="Arial"/>
              </a:rPr>
              <a:t>oluşturmaktadır.</a:t>
            </a:r>
            <a:endParaRPr sz="2400" dirty="0">
              <a:latin typeface="+mn-lt"/>
              <a:cs typeface="Arial"/>
            </a:endParaRPr>
          </a:p>
        </p:txBody>
      </p:sp>
      <p:sp>
        <p:nvSpPr>
          <p:cNvPr id="5" name="object 5"/>
          <p:cNvSpPr txBox="1"/>
          <p:nvPr/>
        </p:nvSpPr>
        <p:spPr>
          <a:xfrm>
            <a:off x="1312409" y="6157431"/>
            <a:ext cx="8081009" cy="1603003"/>
          </a:xfrm>
          <a:prstGeom prst="rect">
            <a:avLst/>
          </a:prstGeom>
        </p:spPr>
        <p:txBody>
          <a:bodyPr vert="horz" wrap="square" lIns="0" tIns="12065" rIns="0" bIns="0" rtlCol="0">
            <a:spAutoFit/>
          </a:bodyPr>
          <a:lstStyle/>
          <a:p>
            <a:pPr marL="15875" marR="5080" indent="-3810">
              <a:lnSpc>
                <a:spcPct val="108500"/>
              </a:lnSpc>
              <a:spcBef>
                <a:spcPts val="95"/>
              </a:spcBef>
            </a:pPr>
            <a:r>
              <a:rPr sz="2400" b="1" spc="-90" dirty="0">
                <a:solidFill>
                  <a:srgbClr val="0A0A13"/>
                </a:solidFill>
                <a:latin typeface="+mn-lt"/>
                <a:cs typeface="Arial"/>
              </a:rPr>
              <a:t>Çözüm</a:t>
            </a:r>
            <a:r>
              <a:rPr sz="2400" b="1" spc="-240" dirty="0">
                <a:solidFill>
                  <a:srgbClr val="0A0A13"/>
                </a:solidFill>
                <a:latin typeface="+mn-lt"/>
                <a:cs typeface="Arial"/>
              </a:rPr>
              <a:t> </a:t>
            </a:r>
            <a:r>
              <a:rPr sz="2400" b="1" spc="-65" dirty="0">
                <a:solidFill>
                  <a:srgbClr val="0A0A13"/>
                </a:solidFill>
                <a:latin typeface="+mn-lt"/>
                <a:cs typeface="Arial"/>
              </a:rPr>
              <a:t>Stratejisi:</a:t>
            </a:r>
            <a:r>
              <a:rPr sz="2400" b="1" spc="-185" dirty="0">
                <a:solidFill>
                  <a:srgbClr val="0A0A13"/>
                </a:solidFill>
                <a:latin typeface="+mn-lt"/>
                <a:cs typeface="Arial"/>
              </a:rPr>
              <a:t> </a:t>
            </a:r>
            <a:r>
              <a:rPr sz="2400" spc="-65" dirty="0">
                <a:solidFill>
                  <a:srgbClr val="0A0A13"/>
                </a:solidFill>
                <a:latin typeface="+mn-lt"/>
                <a:cs typeface="Arial"/>
              </a:rPr>
              <a:t>Yeşil</a:t>
            </a:r>
            <a:r>
              <a:rPr sz="2400" spc="-220" dirty="0">
                <a:solidFill>
                  <a:srgbClr val="0A0A13"/>
                </a:solidFill>
                <a:latin typeface="+mn-lt"/>
                <a:cs typeface="Arial"/>
              </a:rPr>
              <a:t> </a:t>
            </a:r>
            <a:r>
              <a:rPr sz="2400" spc="-45" dirty="0">
                <a:solidFill>
                  <a:srgbClr val="0A0A13"/>
                </a:solidFill>
                <a:latin typeface="+mn-lt"/>
                <a:cs typeface="Arial"/>
              </a:rPr>
              <a:t>dönüşüm,</a:t>
            </a:r>
            <a:r>
              <a:rPr sz="2400" spc="-155" dirty="0">
                <a:solidFill>
                  <a:srgbClr val="0A0A13"/>
                </a:solidFill>
                <a:latin typeface="+mn-lt"/>
                <a:cs typeface="Arial"/>
              </a:rPr>
              <a:t> </a:t>
            </a:r>
            <a:r>
              <a:rPr sz="2400" spc="-50" dirty="0">
                <a:solidFill>
                  <a:srgbClr val="0A0A13"/>
                </a:solidFill>
                <a:latin typeface="+mn-lt"/>
                <a:cs typeface="Arial"/>
              </a:rPr>
              <a:t>pahalı</a:t>
            </a:r>
            <a:r>
              <a:rPr sz="2400" spc="-150" dirty="0">
                <a:solidFill>
                  <a:srgbClr val="0A0A13"/>
                </a:solidFill>
                <a:latin typeface="+mn-lt"/>
                <a:cs typeface="Arial"/>
              </a:rPr>
              <a:t> </a:t>
            </a:r>
            <a:r>
              <a:rPr sz="2400" dirty="0">
                <a:solidFill>
                  <a:srgbClr val="0A0A13"/>
                </a:solidFill>
                <a:latin typeface="+mn-lt"/>
                <a:cs typeface="Arial"/>
              </a:rPr>
              <a:t>teknoloji</a:t>
            </a:r>
            <a:r>
              <a:rPr sz="2400" spc="-75" dirty="0">
                <a:solidFill>
                  <a:srgbClr val="0A0A13"/>
                </a:solidFill>
                <a:latin typeface="+mn-lt"/>
                <a:cs typeface="Arial"/>
              </a:rPr>
              <a:t> </a:t>
            </a:r>
            <a:r>
              <a:rPr sz="2400" spc="-45" dirty="0">
                <a:solidFill>
                  <a:srgbClr val="0A0A13"/>
                </a:solidFill>
                <a:latin typeface="+mn-lt"/>
                <a:cs typeface="Arial"/>
              </a:rPr>
              <a:t>satın</a:t>
            </a:r>
            <a:r>
              <a:rPr sz="2400" spc="-120" dirty="0">
                <a:solidFill>
                  <a:srgbClr val="0A0A13"/>
                </a:solidFill>
                <a:latin typeface="+mn-lt"/>
                <a:cs typeface="Arial"/>
              </a:rPr>
              <a:t> </a:t>
            </a:r>
            <a:r>
              <a:rPr sz="2400" spc="-50" dirty="0">
                <a:solidFill>
                  <a:srgbClr val="0A0A13"/>
                </a:solidFill>
                <a:latin typeface="+mn-lt"/>
                <a:cs typeface="Arial"/>
              </a:rPr>
              <a:t>alımlarından</a:t>
            </a:r>
            <a:r>
              <a:rPr sz="2400" spc="55" dirty="0">
                <a:solidFill>
                  <a:srgbClr val="0A0A13"/>
                </a:solidFill>
                <a:latin typeface="+mn-lt"/>
                <a:cs typeface="Arial"/>
              </a:rPr>
              <a:t> </a:t>
            </a:r>
            <a:r>
              <a:rPr sz="2400" spc="-10" dirty="0">
                <a:solidFill>
                  <a:srgbClr val="0A0A13"/>
                </a:solidFill>
                <a:latin typeface="+mn-lt"/>
                <a:cs typeface="Arial"/>
              </a:rPr>
              <a:t>ziyade </a:t>
            </a:r>
            <a:r>
              <a:rPr sz="2400" dirty="0">
                <a:solidFill>
                  <a:srgbClr val="0A0A13"/>
                </a:solidFill>
                <a:latin typeface="+mn-lt"/>
                <a:cs typeface="Arial"/>
              </a:rPr>
              <a:t>düşük</a:t>
            </a:r>
            <a:r>
              <a:rPr sz="2400" spc="-110" dirty="0">
                <a:solidFill>
                  <a:srgbClr val="0A0A13"/>
                </a:solidFill>
                <a:latin typeface="+mn-lt"/>
                <a:cs typeface="Arial"/>
              </a:rPr>
              <a:t> </a:t>
            </a:r>
            <a:r>
              <a:rPr sz="2400" spc="-10" dirty="0">
                <a:solidFill>
                  <a:srgbClr val="0A0A13"/>
                </a:solidFill>
                <a:latin typeface="+mn-lt"/>
                <a:cs typeface="Arial"/>
              </a:rPr>
              <a:t>maliyetli</a:t>
            </a:r>
            <a:r>
              <a:rPr sz="2400" spc="-85" dirty="0">
                <a:solidFill>
                  <a:srgbClr val="0A0A13"/>
                </a:solidFill>
                <a:latin typeface="+mn-lt"/>
                <a:cs typeface="Arial"/>
              </a:rPr>
              <a:t> </a:t>
            </a:r>
            <a:r>
              <a:rPr sz="2400" spc="-20" dirty="0">
                <a:solidFill>
                  <a:srgbClr val="0A0A13"/>
                </a:solidFill>
                <a:latin typeface="+mn-lt"/>
                <a:cs typeface="Arial"/>
              </a:rPr>
              <a:t>ve</a:t>
            </a:r>
            <a:r>
              <a:rPr sz="2400" spc="-250" dirty="0">
                <a:solidFill>
                  <a:srgbClr val="0A0A13"/>
                </a:solidFill>
                <a:latin typeface="+mn-lt"/>
                <a:cs typeface="Arial"/>
              </a:rPr>
              <a:t> </a:t>
            </a:r>
            <a:r>
              <a:rPr sz="2400" dirty="0">
                <a:solidFill>
                  <a:srgbClr val="0A0A13"/>
                </a:solidFill>
                <a:latin typeface="+mn-lt"/>
                <a:cs typeface="Arial"/>
              </a:rPr>
              <a:t>pratik</a:t>
            </a:r>
            <a:r>
              <a:rPr sz="2400" spc="-105" dirty="0">
                <a:solidFill>
                  <a:srgbClr val="0A0A13"/>
                </a:solidFill>
                <a:latin typeface="+mn-lt"/>
                <a:cs typeface="Arial"/>
              </a:rPr>
              <a:t> </a:t>
            </a:r>
            <a:r>
              <a:rPr sz="2400" dirty="0">
                <a:solidFill>
                  <a:srgbClr val="0A0A13"/>
                </a:solidFill>
                <a:latin typeface="+mn-lt"/>
                <a:cs typeface="Arial"/>
              </a:rPr>
              <a:t>bir</a:t>
            </a:r>
            <a:r>
              <a:rPr sz="2400" spc="-130" dirty="0">
                <a:solidFill>
                  <a:srgbClr val="0A0A13"/>
                </a:solidFill>
                <a:latin typeface="+mn-lt"/>
                <a:cs typeface="Arial"/>
              </a:rPr>
              <a:t> </a:t>
            </a:r>
            <a:r>
              <a:rPr sz="2400" spc="-55" dirty="0">
                <a:solidFill>
                  <a:srgbClr val="0A0A13"/>
                </a:solidFill>
                <a:latin typeface="+mn-lt"/>
                <a:cs typeface="Arial"/>
              </a:rPr>
              <a:t>felsefe</a:t>
            </a:r>
            <a:r>
              <a:rPr sz="2400" spc="-170" dirty="0">
                <a:solidFill>
                  <a:srgbClr val="0A0A13"/>
                </a:solidFill>
                <a:latin typeface="+mn-lt"/>
                <a:cs typeface="Arial"/>
              </a:rPr>
              <a:t> </a:t>
            </a:r>
            <a:r>
              <a:rPr sz="2400" spc="-30" dirty="0" err="1">
                <a:solidFill>
                  <a:srgbClr val="0A0A13"/>
                </a:solidFill>
                <a:latin typeface="+mn-lt"/>
                <a:cs typeface="Arial"/>
              </a:rPr>
              <a:t>olan</a:t>
            </a:r>
            <a:r>
              <a:rPr sz="2400" spc="-190" dirty="0">
                <a:solidFill>
                  <a:srgbClr val="0A0A13"/>
                </a:solidFill>
                <a:latin typeface="+mn-lt"/>
                <a:cs typeface="Arial"/>
              </a:rPr>
              <a:t> </a:t>
            </a:r>
            <a:endParaRPr lang="tr-TR" sz="2400" spc="-190" dirty="0">
              <a:solidFill>
                <a:srgbClr val="0A0A13"/>
              </a:solidFill>
              <a:latin typeface="+mn-lt"/>
              <a:cs typeface="Arial"/>
            </a:endParaRPr>
          </a:p>
          <a:p>
            <a:pPr marL="15875" marR="5080" indent="-3810">
              <a:lnSpc>
                <a:spcPct val="108500"/>
              </a:lnSpc>
              <a:spcBef>
                <a:spcPts val="95"/>
              </a:spcBef>
            </a:pPr>
            <a:r>
              <a:rPr sz="2400" b="1" spc="-110" dirty="0">
                <a:solidFill>
                  <a:srgbClr val="0A0A13"/>
                </a:solidFill>
                <a:latin typeface="+mn-lt"/>
                <a:cs typeface="Arial"/>
              </a:rPr>
              <a:t>"3R"</a:t>
            </a:r>
            <a:r>
              <a:rPr sz="2400" b="1" spc="-100" dirty="0">
                <a:solidFill>
                  <a:srgbClr val="0A0A13"/>
                </a:solidFill>
                <a:latin typeface="+mn-lt"/>
                <a:cs typeface="Arial"/>
              </a:rPr>
              <a:t> </a:t>
            </a:r>
            <a:r>
              <a:rPr sz="2400" b="1" spc="-85" dirty="0">
                <a:solidFill>
                  <a:srgbClr val="0A0A13"/>
                </a:solidFill>
                <a:latin typeface="+mn-lt"/>
                <a:cs typeface="Arial"/>
              </a:rPr>
              <a:t>(Reduce-</a:t>
            </a:r>
            <a:r>
              <a:rPr sz="2400" b="1" spc="-90" dirty="0">
                <a:solidFill>
                  <a:srgbClr val="0A0A13"/>
                </a:solidFill>
                <a:latin typeface="+mn-lt"/>
                <a:cs typeface="Arial"/>
              </a:rPr>
              <a:t>Reuse-</a:t>
            </a:r>
            <a:r>
              <a:rPr sz="2400" b="1" spc="-85" dirty="0">
                <a:solidFill>
                  <a:srgbClr val="0A0A13"/>
                </a:solidFill>
                <a:latin typeface="+mn-lt"/>
                <a:cs typeface="Arial"/>
              </a:rPr>
              <a:t>Recycle</a:t>
            </a:r>
            <a:r>
              <a:rPr sz="2400" b="1" spc="-165" dirty="0">
                <a:solidFill>
                  <a:srgbClr val="0A0A13"/>
                </a:solidFill>
                <a:latin typeface="+mn-lt"/>
                <a:cs typeface="Arial"/>
              </a:rPr>
              <a:t> </a:t>
            </a:r>
            <a:r>
              <a:rPr sz="2400" spc="-50" dirty="0">
                <a:solidFill>
                  <a:srgbClr val="0A0A13"/>
                </a:solidFill>
                <a:latin typeface="+mn-lt"/>
                <a:cs typeface="Arial"/>
              </a:rPr>
              <a:t>/ </a:t>
            </a:r>
            <a:r>
              <a:rPr sz="2400" b="1" spc="-85" dirty="0">
                <a:solidFill>
                  <a:srgbClr val="0A0A13"/>
                </a:solidFill>
                <a:latin typeface="+mn-lt"/>
                <a:cs typeface="Arial"/>
              </a:rPr>
              <a:t>Azalt-</a:t>
            </a:r>
            <a:r>
              <a:rPr sz="2400" b="1" spc="-100" dirty="0">
                <a:solidFill>
                  <a:srgbClr val="0A0A13"/>
                </a:solidFill>
                <a:latin typeface="+mn-lt"/>
                <a:cs typeface="Arial"/>
              </a:rPr>
              <a:t>Yeniden</a:t>
            </a:r>
            <a:r>
              <a:rPr sz="2400" b="1" spc="55" dirty="0">
                <a:solidFill>
                  <a:srgbClr val="0A0A13"/>
                </a:solidFill>
                <a:latin typeface="+mn-lt"/>
                <a:cs typeface="Arial"/>
              </a:rPr>
              <a:t> </a:t>
            </a:r>
            <a:r>
              <a:rPr sz="2400" b="1" spc="-70" dirty="0">
                <a:solidFill>
                  <a:srgbClr val="0A0A13"/>
                </a:solidFill>
                <a:latin typeface="+mn-lt"/>
                <a:cs typeface="Arial"/>
              </a:rPr>
              <a:t>Kullan-Geri</a:t>
            </a:r>
            <a:r>
              <a:rPr sz="2400" b="1" spc="10" dirty="0">
                <a:solidFill>
                  <a:srgbClr val="0A0A13"/>
                </a:solidFill>
                <a:latin typeface="+mn-lt"/>
                <a:cs typeface="Arial"/>
              </a:rPr>
              <a:t> </a:t>
            </a:r>
            <a:r>
              <a:rPr sz="2400" b="1" spc="-65" dirty="0">
                <a:solidFill>
                  <a:srgbClr val="0A0A13"/>
                </a:solidFill>
                <a:latin typeface="+mn-lt"/>
                <a:cs typeface="Arial"/>
              </a:rPr>
              <a:t>Dönüştür)</a:t>
            </a:r>
            <a:r>
              <a:rPr sz="2400" b="1" spc="25" dirty="0">
                <a:solidFill>
                  <a:srgbClr val="0A0A13"/>
                </a:solidFill>
                <a:latin typeface="+mn-lt"/>
                <a:cs typeface="Arial"/>
              </a:rPr>
              <a:t> </a:t>
            </a:r>
            <a:r>
              <a:rPr sz="2400" spc="-20" dirty="0">
                <a:solidFill>
                  <a:srgbClr val="0A0A13"/>
                </a:solidFill>
                <a:latin typeface="+mn-lt"/>
                <a:cs typeface="Arial"/>
              </a:rPr>
              <a:t>ilkesinin</a:t>
            </a:r>
            <a:r>
              <a:rPr sz="2400" spc="-65" dirty="0">
                <a:solidFill>
                  <a:srgbClr val="0A0A13"/>
                </a:solidFill>
                <a:latin typeface="+mn-lt"/>
                <a:cs typeface="Arial"/>
              </a:rPr>
              <a:t> </a:t>
            </a:r>
            <a:r>
              <a:rPr sz="2400" dirty="0">
                <a:solidFill>
                  <a:srgbClr val="0A0A13"/>
                </a:solidFill>
                <a:latin typeface="+mn-lt"/>
                <a:cs typeface="Arial"/>
              </a:rPr>
              <a:t>klinikte</a:t>
            </a:r>
            <a:r>
              <a:rPr sz="2400" spc="-155" dirty="0">
                <a:solidFill>
                  <a:srgbClr val="0A0A13"/>
                </a:solidFill>
                <a:latin typeface="+mn-lt"/>
                <a:cs typeface="Arial"/>
              </a:rPr>
              <a:t> </a:t>
            </a:r>
            <a:r>
              <a:rPr sz="2400" spc="-10" dirty="0">
                <a:solidFill>
                  <a:srgbClr val="0A0A13"/>
                </a:solidFill>
                <a:latin typeface="+mn-lt"/>
                <a:cs typeface="Arial"/>
              </a:rPr>
              <a:t>titizlikle </a:t>
            </a:r>
            <a:r>
              <a:rPr sz="2400" spc="-60" dirty="0">
                <a:solidFill>
                  <a:srgbClr val="0A0A13"/>
                </a:solidFill>
                <a:latin typeface="+mn-lt"/>
                <a:cs typeface="Arial"/>
              </a:rPr>
              <a:t>uygulanmasıyla</a:t>
            </a:r>
            <a:r>
              <a:rPr sz="2400" spc="-85" dirty="0">
                <a:solidFill>
                  <a:srgbClr val="0A0A13"/>
                </a:solidFill>
                <a:latin typeface="+mn-lt"/>
                <a:cs typeface="Arial"/>
              </a:rPr>
              <a:t> </a:t>
            </a:r>
            <a:r>
              <a:rPr sz="2400" spc="-10" dirty="0">
                <a:solidFill>
                  <a:srgbClr val="0A0A13"/>
                </a:solidFill>
                <a:latin typeface="+mn-lt"/>
                <a:cs typeface="Arial"/>
              </a:rPr>
              <a:t>başlatılabilir.</a:t>
            </a:r>
            <a:endParaRPr sz="2400" dirty="0">
              <a:latin typeface="+mn-lt"/>
              <a:cs typeface="Arial"/>
            </a:endParaRPr>
          </a:p>
        </p:txBody>
      </p:sp>
      <p:sp>
        <p:nvSpPr>
          <p:cNvPr id="6" name="object 6"/>
          <p:cNvSpPr txBox="1"/>
          <p:nvPr/>
        </p:nvSpPr>
        <p:spPr>
          <a:xfrm>
            <a:off x="10920996" y="2097113"/>
            <a:ext cx="4045585" cy="448200"/>
          </a:xfrm>
          <a:prstGeom prst="rect">
            <a:avLst/>
          </a:prstGeom>
        </p:spPr>
        <p:txBody>
          <a:bodyPr vert="horz" wrap="square" lIns="0" tIns="17145" rIns="0" bIns="0" rtlCol="0">
            <a:spAutoFit/>
          </a:bodyPr>
          <a:lstStyle/>
          <a:p>
            <a:pPr marL="12700">
              <a:lnSpc>
                <a:spcPct val="100000"/>
              </a:lnSpc>
              <a:spcBef>
                <a:spcPts val="135"/>
              </a:spcBef>
            </a:pPr>
            <a:r>
              <a:rPr sz="2800" b="1" dirty="0">
                <a:solidFill>
                  <a:srgbClr val="0C9083"/>
                </a:solidFill>
                <a:latin typeface="+mn-lt"/>
                <a:cs typeface="Arial"/>
              </a:rPr>
              <a:t>Sarf</a:t>
            </a:r>
            <a:r>
              <a:rPr sz="2800" b="1" spc="55" dirty="0">
                <a:solidFill>
                  <a:srgbClr val="0C9083"/>
                </a:solidFill>
                <a:latin typeface="+mn-lt"/>
                <a:cs typeface="Arial"/>
              </a:rPr>
              <a:t> </a:t>
            </a:r>
            <a:r>
              <a:rPr sz="2800" b="1" spc="65" dirty="0">
                <a:solidFill>
                  <a:srgbClr val="0C9083"/>
                </a:solidFill>
                <a:latin typeface="+mn-lt"/>
                <a:cs typeface="Arial"/>
              </a:rPr>
              <a:t>Malzemesi</a:t>
            </a:r>
            <a:r>
              <a:rPr sz="2800" b="1" spc="-5" dirty="0">
                <a:solidFill>
                  <a:srgbClr val="0C9083"/>
                </a:solidFill>
                <a:latin typeface="+mn-lt"/>
                <a:cs typeface="Arial"/>
              </a:rPr>
              <a:t> </a:t>
            </a:r>
            <a:r>
              <a:rPr sz="2800" b="1" spc="-10" dirty="0">
                <a:solidFill>
                  <a:srgbClr val="0C9083"/>
                </a:solidFill>
                <a:latin typeface="+mn-lt"/>
                <a:cs typeface="Arial"/>
              </a:rPr>
              <a:t>Yönetimi</a:t>
            </a:r>
            <a:endParaRPr sz="2800" dirty="0">
              <a:latin typeface="+mn-lt"/>
              <a:cs typeface="Arial"/>
            </a:endParaRPr>
          </a:p>
        </p:txBody>
      </p:sp>
      <p:sp>
        <p:nvSpPr>
          <p:cNvPr id="7" name="object 7"/>
          <p:cNvSpPr txBox="1"/>
          <p:nvPr/>
        </p:nvSpPr>
        <p:spPr>
          <a:xfrm>
            <a:off x="10920995" y="3173726"/>
            <a:ext cx="7527867" cy="4049442"/>
          </a:xfrm>
          <a:prstGeom prst="rect">
            <a:avLst/>
          </a:prstGeom>
        </p:spPr>
        <p:txBody>
          <a:bodyPr vert="horz" wrap="square" lIns="0" tIns="12065" rIns="0" bIns="0" rtlCol="0">
            <a:spAutoFit/>
          </a:bodyPr>
          <a:lstStyle/>
          <a:p>
            <a:pPr marL="12700" marR="5080" indent="5715">
              <a:lnSpc>
                <a:spcPct val="136100"/>
              </a:lnSpc>
              <a:spcBef>
                <a:spcPts val="95"/>
              </a:spcBef>
            </a:pPr>
            <a:r>
              <a:rPr sz="2800" spc="85" dirty="0">
                <a:solidFill>
                  <a:srgbClr val="343F50"/>
                </a:solidFill>
                <a:latin typeface="+mn-lt"/>
                <a:cs typeface="Arial"/>
              </a:rPr>
              <a:t>Kliniklerde</a:t>
            </a:r>
            <a:r>
              <a:rPr sz="2800" spc="-90" dirty="0">
                <a:solidFill>
                  <a:srgbClr val="343F50"/>
                </a:solidFill>
                <a:latin typeface="+mn-lt"/>
                <a:cs typeface="Arial"/>
              </a:rPr>
              <a:t> </a:t>
            </a:r>
            <a:r>
              <a:rPr sz="2800" spc="95" dirty="0">
                <a:solidFill>
                  <a:srgbClr val="343F50"/>
                </a:solidFill>
                <a:latin typeface="+mn-lt"/>
                <a:cs typeface="Arial"/>
              </a:rPr>
              <a:t>yoğun</a:t>
            </a:r>
            <a:r>
              <a:rPr sz="2800" spc="-170" dirty="0">
                <a:solidFill>
                  <a:srgbClr val="343F50"/>
                </a:solidFill>
                <a:latin typeface="+mn-lt"/>
                <a:cs typeface="Arial"/>
              </a:rPr>
              <a:t> </a:t>
            </a:r>
            <a:r>
              <a:rPr sz="2800" spc="70" dirty="0">
                <a:solidFill>
                  <a:srgbClr val="343F50"/>
                </a:solidFill>
                <a:latin typeface="+mn-lt"/>
                <a:cs typeface="Arial"/>
              </a:rPr>
              <a:t>olarak</a:t>
            </a:r>
            <a:r>
              <a:rPr sz="2800" spc="-160" dirty="0">
                <a:solidFill>
                  <a:srgbClr val="343F50"/>
                </a:solidFill>
                <a:latin typeface="+mn-lt"/>
                <a:cs typeface="Arial"/>
              </a:rPr>
              <a:t> </a:t>
            </a:r>
            <a:r>
              <a:rPr sz="2800" spc="105" dirty="0">
                <a:solidFill>
                  <a:srgbClr val="343F50"/>
                </a:solidFill>
                <a:latin typeface="+mn-lt"/>
                <a:cs typeface="Arial"/>
              </a:rPr>
              <a:t>tüketilen</a:t>
            </a:r>
            <a:r>
              <a:rPr sz="2800" spc="-135" dirty="0">
                <a:solidFill>
                  <a:srgbClr val="343F50"/>
                </a:solidFill>
                <a:latin typeface="+mn-lt"/>
                <a:cs typeface="Arial"/>
              </a:rPr>
              <a:t> </a:t>
            </a:r>
            <a:r>
              <a:rPr sz="2800" spc="135" dirty="0">
                <a:solidFill>
                  <a:srgbClr val="343F50"/>
                </a:solidFill>
                <a:latin typeface="+mn-lt"/>
                <a:cs typeface="Arial"/>
              </a:rPr>
              <a:t>tıbbi</a:t>
            </a:r>
            <a:r>
              <a:rPr sz="2800" spc="-125" dirty="0">
                <a:solidFill>
                  <a:srgbClr val="343F50"/>
                </a:solidFill>
                <a:latin typeface="+mn-lt"/>
                <a:cs typeface="Arial"/>
              </a:rPr>
              <a:t> </a:t>
            </a:r>
            <a:r>
              <a:rPr sz="2800" dirty="0">
                <a:solidFill>
                  <a:srgbClr val="343F50"/>
                </a:solidFill>
                <a:latin typeface="+mn-lt"/>
                <a:cs typeface="Arial"/>
              </a:rPr>
              <a:t>sarf</a:t>
            </a:r>
            <a:r>
              <a:rPr sz="2800" spc="-70" dirty="0">
                <a:solidFill>
                  <a:srgbClr val="343F50"/>
                </a:solidFill>
                <a:latin typeface="+mn-lt"/>
                <a:cs typeface="Arial"/>
              </a:rPr>
              <a:t> </a:t>
            </a:r>
            <a:r>
              <a:rPr sz="2800" spc="70" dirty="0">
                <a:solidFill>
                  <a:srgbClr val="343F50"/>
                </a:solidFill>
                <a:latin typeface="+mn-lt"/>
                <a:cs typeface="Arial"/>
              </a:rPr>
              <a:t>malzemelerinin </a:t>
            </a:r>
            <a:r>
              <a:rPr sz="2800" spc="65" dirty="0">
                <a:solidFill>
                  <a:srgbClr val="343F50"/>
                </a:solidFill>
                <a:latin typeface="+mn-lt"/>
                <a:cs typeface="Arial"/>
              </a:rPr>
              <a:t>(kinezyolojik</a:t>
            </a:r>
            <a:r>
              <a:rPr sz="2800" spc="40" dirty="0">
                <a:solidFill>
                  <a:srgbClr val="343F50"/>
                </a:solidFill>
                <a:latin typeface="+mn-lt"/>
                <a:cs typeface="Arial"/>
              </a:rPr>
              <a:t> </a:t>
            </a:r>
            <a:r>
              <a:rPr sz="2800" spc="70" dirty="0">
                <a:solidFill>
                  <a:srgbClr val="343F50"/>
                </a:solidFill>
                <a:latin typeface="+mn-lt"/>
                <a:cs typeface="Arial"/>
              </a:rPr>
              <a:t>bantlar,</a:t>
            </a:r>
            <a:r>
              <a:rPr sz="2800" spc="-190" dirty="0">
                <a:solidFill>
                  <a:srgbClr val="343F50"/>
                </a:solidFill>
                <a:latin typeface="+mn-lt"/>
                <a:cs typeface="Arial"/>
              </a:rPr>
              <a:t> </a:t>
            </a:r>
            <a:r>
              <a:rPr sz="2800" dirty="0">
                <a:solidFill>
                  <a:srgbClr val="343F50"/>
                </a:solidFill>
                <a:latin typeface="+mn-lt"/>
                <a:cs typeface="Arial"/>
              </a:rPr>
              <a:t>egzersiz</a:t>
            </a:r>
            <a:r>
              <a:rPr sz="2800" spc="-150" dirty="0">
                <a:solidFill>
                  <a:srgbClr val="343F50"/>
                </a:solidFill>
                <a:latin typeface="+mn-lt"/>
                <a:cs typeface="Arial"/>
              </a:rPr>
              <a:t> </a:t>
            </a:r>
            <a:r>
              <a:rPr sz="2800" spc="85" dirty="0">
                <a:solidFill>
                  <a:srgbClr val="343F50"/>
                </a:solidFill>
                <a:latin typeface="+mn-lt"/>
                <a:cs typeface="Arial"/>
              </a:rPr>
              <a:t>matları,</a:t>
            </a:r>
            <a:r>
              <a:rPr sz="2800" spc="-195" dirty="0">
                <a:solidFill>
                  <a:srgbClr val="343F50"/>
                </a:solidFill>
                <a:latin typeface="+mn-lt"/>
                <a:cs typeface="Arial"/>
              </a:rPr>
              <a:t> </a:t>
            </a:r>
            <a:r>
              <a:rPr sz="2800" dirty="0">
                <a:solidFill>
                  <a:srgbClr val="343F50"/>
                </a:solidFill>
                <a:latin typeface="+mn-lt"/>
                <a:cs typeface="Arial"/>
              </a:rPr>
              <a:t>masaj</a:t>
            </a:r>
            <a:r>
              <a:rPr sz="2800" spc="-110" dirty="0">
                <a:solidFill>
                  <a:srgbClr val="343F50"/>
                </a:solidFill>
                <a:latin typeface="+mn-lt"/>
                <a:cs typeface="Arial"/>
              </a:rPr>
              <a:t> </a:t>
            </a:r>
            <a:r>
              <a:rPr sz="2800" spc="55" dirty="0">
                <a:solidFill>
                  <a:srgbClr val="343F50"/>
                </a:solidFill>
                <a:latin typeface="+mn-lt"/>
                <a:cs typeface="Arial"/>
              </a:rPr>
              <a:t>yağları</a:t>
            </a:r>
            <a:r>
              <a:rPr sz="2800" spc="-25" dirty="0">
                <a:solidFill>
                  <a:srgbClr val="343F50"/>
                </a:solidFill>
                <a:latin typeface="+mn-lt"/>
                <a:cs typeface="Arial"/>
              </a:rPr>
              <a:t> </a:t>
            </a:r>
            <a:r>
              <a:rPr sz="2800" spc="-10" dirty="0">
                <a:solidFill>
                  <a:srgbClr val="343F50"/>
                </a:solidFill>
                <a:latin typeface="+mn-lt"/>
                <a:cs typeface="Arial"/>
              </a:rPr>
              <a:t>vb.)</a:t>
            </a:r>
            <a:r>
              <a:rPr sz="2800" spc="-65" dirty="0">
                <a:solidFill>
                  <a:srgbClr val="343F50"/>
                </a:solidFill>
                <a:latin typeface="+mn-lt"/>
                <a:cs typeface="Arial"/>
              </a:rPr>
              <a:t> </a:t>
            </a:r>
            <a:r>
              <a:rPr sz="2800" spc="75" dirty="0">
                <a:solidFill>
                  <a:srgbClr val="4D5460"/>
                </a:solidFill>
                <a:latin typeface="+mn-lt"/>
                <a:cs typeface="Arial"/>
              </a:rPr>
              <a:t>**</a:t>
            </a:r>
            <a:r>
              <a:rPr sz="2800" spc="75" dirty="0">
                <a:solidFill>
                  <a:srgbClr val="343F50"/>
                </a:solidFill>
                <a:latin typeface="+mn-lt"/>
                <a:cs typeface="Arial"/>
              </a:rPr>
              <a:t>biyo-</a:t>
            </a:r>
            <a:r>
              <a:rPr sz="2800" spc="70" dirty="0">
                <a:solidFill>
                  <a:srgbClr val="343F50"/>
                </a:solidFill>
                <a:latin typeface="+mn-lt"/>
                <a:cs typeface="Arial"/>
              </a:rPr>
              <a:t>bozunur</a:t>
            </a:r>
            <a:r>
              <a:rPr sz="2800" spc="-55" dirty="0">
                <a:solidFill>
                  <a:srgbClr val="343F50"/>
                </a:solidFill>
                <a:latin typeface="+mn-lt"/>
                <a:cs typeface="Arial"/>
              </a:rPr>
              <a:t> </a:t>
            </a:r>
            <a:r>
              <a:rPr sz="2800" spc="45" dirty="0">
                <a:solidFill>
                  <a:srgbClr val="343F50"/>
                </a:solidFill>
                <a:latin typeface="+mn-lt"/>
                <a:cs typeface="Arial"/>
              </a:rPr>
              <a:t>(biodegradable)</a:t>
            </a:r>
            <a:r>
              <a:rPr sz="2800" spc="45" dirty="0">
                <a:solidFill>
                  <a:srgbClr val="4D5460"/>
                </a:solidFill>
                <a:latin typeface="+mn-lt"/>
                <a:cs typeface="Arial"/>
              </a:rPr>
              <a:t>**</a:t>
            </a:r>
            <a:r>
              <a:rPr sz="2800" spc="-180" dirty="0">
                <a:solidFill>
                  <a:srgbClr val="4D5460"/>
                </a:solidFill>
                <a:latin typeface="+mn-lt"/>
                <a:cs typeface="Arial"/>
              </a:rPr>
              <a:t> </a:t>
            </a:r>
            <a:r>
              <a:rPr sz="2800" dirty="0">
                <a:solidFill>
                  <a:srgbClr val="343F50"/>
                </a:solidFill>
                <a:latin typeface="+mn-lt"/>
                <a:cs typeface="Arial"/>
              </a:rPr>
              <a:t>veya</a:t>
            </a:r>
            <a:r>
              <a:rPr sz="2800" spc="-185" dirty="0">
                <a:solidFill>
                  <a:srgbClr val="343F50"/>
                </a:solidFill>
                <a:latin typeface="+mn-lt"/>
                <a:cs typeface="Arial"/>
              </a:rPr>
              <a:t> </a:t>
            </a:r>
            <a:r>
              <a:rPr sz="2800" spc="70" dirty="0">
                <a:solidFill>
                  <a:srgbClr val="343F50"/>
                </a:solidFill>
                <a:latin typeface="+mn-lt"/>
                <a:cs typeface="Arial"/>
              </a:rPr>
              <a:t>geri</a:t>
            </a:r>
            <a:r>
              <a:rPr sz="2800" spc="-130" dirty="0">
                <a:solidFill>
                  <a:srgbClr val="343F50"/>
                </a:solidFill>
                <a:latin typeface="+mn-lt"/>
                <a:cs typeface="Arial"/>
              </a:rPr>
              <a:t> </a:t>
            </a:r>
            <a:r>
              <a:rPr sz="2800" spc="110" dirty="0">
                <a:solidFill>
                  <a:srgbClr val="343F50"/>
                </a:solidFill>
                <a:latin typeface="+mn-lt"/>
                <a:cs typeface="Arial"/>
              </a:rPr>
              <a:t>dönüştürülmüş</a:t>
            </a:r>
            <a:r>
              <a:rPr sz="2800" spc="-25" dirty="0">
                <a:solidFill>
                  <a:srgbClr val="343F50"/>
                </a:solidFill>
                <a:latin typeface="+mn-lt"/>
                <a:cs typeface="Arial"/>
              </a:rPr>
              <a:t> </a:t>
            </a:r>
            <a:r>
              <a:rPr sz="2800" spc="75" dirty="0">
                <a:solidFill>
                  <a:srgbClr val="343F50"/>
                </a:solidFill>
                <a:latin typeface="+mn-lt"/>
                <a:cs typeface="Arial"/>
              </a:rPr>
              <a:t>ekolojik </a:t>
            </a:r>
            <a:r>
              <a:rPr sz="2800" spc="100" dirty="0">
                <a:solidFill>
                  <a:srgbClr val="343F50"/>
                </a:solidFill>
                <a:latin typeface="+mn-lt"/>
                <a:cs typeface="Arial"/>
              </a:rPr>
              <a:t>ürünler</a:t>
            </a:r>
            <a:r>
              <a:rPr sz="2800" spc="-25" dirty="0">
                <a:solidFill>
                  <a:srgbClr val="343F50"/>
                </a:solidFill>
                <a:latin typeface="+mn-lt"/>
                <a:cs typeface="Arial"/>
              </a:rPr>
              <a:t> </a:t>
            </a:r>
            <a:r>
              <a:rPr sz="2800" dirty="0">
                <a:solidFill>
                  <a:srgbClr val="343F50"/>
                </a:solidFill>
                <a:latin typeface="+mn-lt"/>
                <a:cs typeface="Arial"/>
              </a:rPr>
              <a:t>arasından</a:t>
            </a:r>
            <a:r>
              <a:rPr sz="2800" spc="-65" dirty="0">
                <a:solidFill>
                  <a:srgbClr val="343F50"/>
                </a:solidFill>
                <a:latin typeface="+mn-lt"/>
                <a:cs typeface="Arial"/>
              </a:rPr>
              <a:t> </a:t>
            </a:r>
            <a:r>
              <a:rPr sz="2800" spc="45" dirty="0">
                <a:solidFill>
                  <a:srgbClr val="343F50"/>
                </a:solidFill>
                <a:latin typeface="+mn-lt"/>
                <a:cs typeface="Arial"/>
              </a:rPr>
              <a:t>seçilmesi</a:t>
            </a:r>
            <a:r>
              <a:rPr sz="2800" spc="45" dirty="0">
                <a:solidFill>
                  <a:srgbClr val="4D5460"/>
                </a:solidFill>
                <a:latin typeface="+mn-lt"/>
                <a:cs typeface="Arial"/>
              </a:rPr>
              <a:t>,</a:t>
            </a:r>
            <a:r>
              <a:rPr sz="2800" spc="-285" dirty="0">
                <a:solidFill>
                  <a:srgbClr val="4D5460"/>
                </a:solidFill>
                <a:latin typeface="+mn-lt"/>
                <a:cs typeface="Arial"/>
              </a:rPr>
              <a:t> </a:t>
            </a:r>
            <a:r>
              <a:rPr sz="2800" spc="100" dirty="0">
                <a:solidFill>
                  <a:srgbClr val="343F50"/>
                </a:solidFill>
                <a:latin typeface="+mn-lt"/>
                <a:cs typeface="Arial"/>
              </a:rPr>
              <a:t>maliyetleri</a:t>
            </a:r>
            <a:r>
              <a:rPr sz="2800" spc="-25" dirty="0">
                <a:solidFill>
                  <a:srgbClr val="343F50"/>
                </a:solidFill>
                <a:latin typeface="+mn-lt"/>
                <a:cs typeface="Arial"/>
              </a:rPr>
              <a:t> </a:t>
            </a:r>
            <a:r>
              <a:rPr sz="2800" spc="80" dirty="0">
                <a:solidFill>
                  <a:srgbClr val="343F50"/>
                </a:solidFill>
                <a:latin typeface="+mn-lt"/>
                <a:cs typeface="Arial"/>
              </a:rPr>
              <a:t>artırmadan</a:t>
            </a:r>
            <a:r>
              <a:rPr sz="2800" spc="-35" dirty="0">
                <a:solidFill>
                  <a:srgbClr val="343F50"/>
                </a:solidFill>
                <a:latin typeface="+mn-lt"/>
                <a:cs typeface="Arial"/>
              </a:rPr>
              <a:t> </a:t>
            </a:r>
            <a:r>
              <a:rPr sz="2800" spc="45" dirty="0">
                <a:solidFill>
                  <a:srgbClr val="343F50"/>
                </a:solidFill>
                <a:latin typeface="+mn-lt"/>
                <a:cs typeface="Arial"/>
              </a:rPr>
              <a:t>kurumsal </a:t>
            </a:r>
            <a:r>
              <a:rPr sz="2800" spc="60" dirty="0">
                <a:solidFill>
                  <a:srgbClr val="343F50"/>
                </a:solidFill>
                <a:latin typeface="+mn-lt"/>
                <a:cs typeface="Arial"/>
              </a:rPr>
              <a:t>emisyon</a:t>
            </a:r>
            <a:r>
              <a:rPr sz="2800" spc="-114" dirty="0">
                <a:solidFill>
                  <a:srgbClr val="343F50"/>
                </a:solidFill>
                <a:latin typeface="+mn-lt"/>
                <a:cs typeface="Arial"/>
              </a:rPr>
              <a:t> </a:t>
            </a:r>
            <a:r>
              <a:rPr sz="2800" spc="80" dirty="0">
                <a:solidFill>
                  <a:srgbClr val="343F50"/>
                </a:solidFill>
                <a:latin typeface="+mn-lt"/>
                <a:cs typeface="Arial"/>
              </a:rPr>
              <a:t>yükünü</a:t>
            </a:r>
            <a:r>
              <a:rPr sz="2800" spc="-114" dirty="0">
                <a:solidFill>
                  <a:srgbClr val="343F50"/>
                </a:solidFill>
                <a:latin typeface="+mn-lt"/>
                <a:cs typeface="Arial"/>
              </a:rPr>
              <a:t> </a:t>
            </a:r>
            <a:r>
              <a:rPr sz="2800" dirty="0">
                <a:solidFill>
                  <a:srgbClr val="343F50"/>
                </a:solidFill>
                <a:latin typeface="+mn-lt"/>
                <a:cs typeface="Arial"/>
              </a:rPr>
              <a:t>hızla</a:t>
            </a:r>
            <a:r>
              <a:rPr sz="2800" spc="-125" dirty="0">
                <a:solidFill>
                  <a:srgbClr val="343F50"/>
                </a:solidFill>
                <a:latin typeface="+mn-lt"/>
                <a:cs typeface="Arial"/>
              </a:rPr>
              <a:t> </a:t>
            </a:r>
            <a:r>
              <a:rPr sz="2800" spc="90" dirty="0">
                <a:solidFill>
                  <a:srgbClr val="343F50"/>
                </a:solidFill>
                <a:latin typeface="+mn-lt"/>
                <a:cs typeface="Arial"/>
              </a:rPr>
              <a:t>düşürmenin</a:t>
            </a:r>
            <a:r>
              <a:rPr sz="2800" spc="-100" dirty="0">
                <a:solidFill>
                  <a:srgbClr val="343F50"/>
                </a:solidFill>
                <a:latin typeface="+mn-lt"/>
                <a:cs typeface="Arial"/>
              </a:rPr>
              <a:t> </a:t>
            </a:r>
            <a:r>
              <a:rPr sz="2800" spc="65" dirty="0">
                <a:solidFill>
                  <a:srgbClr val="343F50"/>
                </a:solidFill>
                <a:latin typeface="+mn-lt"/>
                <a:cs typeface="Arial"/>
              </a:rPr>
              <a:t>en</a:t>
            </a:r>
            <a:r>
              <a:rPr sz="2800" spc="-225" dirty="0">
                <a:solidFill>
                  <a:srgbClr val="343F50"/>
                </a:solidFill>
                <a:latin typeface="+mn-lt"/>
                <a:cs typeface="Arial"/>
              </a:rPr>
              <a:t> </a:t>
            </a:r>
            <a:r>
              <a:rPr sz="2800" spc="85" dirty="0">
                <a:solidFill>
                  <a:srgbClr val="343F50"/>
                </a:solidFill>
                <a:latin typeface="+mn-lt"/>
                <a:cs typeface="Arial"/>
              </a:rPr>
              <a:t>somut</a:t>
            </a:r>
            <a:r>
              <a:rPr sz="2800" spc="-25" dirty="0">
                <a:solidFill>
                  <a:srgbClr val="343F50"/>
                </a:solidFill>
                <a:latin typeface="+mn-lt"/>
                <a:cs typeface="Arial"/>
              </a:rPr>
              <a:t> </a:t>
            </a:r>
            <a:r>
              <a:rPr sz="2800" spc="65" dirty="0">
                <a:solidFill>
                  <a:srgbClr val="343F50"/>
                </a:solidFill>
                <a:latin typeface="+mn-lt"/>
                <a:cs typeface="Arial"/>
              </a:rPr>
              <a:t>yoludur</a:t>
            </a:r>
            <a:r>
              <a:rPr sz="2050" spc="65" dirty="0">
                <a:solidFill>
                  <a:srgbClr val="343F50"/>
                </a:solidFill>
                <a:latin typeface="+mn-lt"/>
                <a:cs typeface="Arial"/>
              </a:rPr>
              <a:t>.</a:t>
            </a:r>
            <a:endParaRPr sz="2050" dirty="0">
              <a:latin typeface="+mn-lt"/>
              <a:cs typeface="Arial"/>
            </a:endParaRPr>
          </a:p>
        </p:txBody>
      </p:sp>
      <p:sp>
        <p:nvSpPr>
          <p:cNvPr id="9" name="Başlık 1">
            <a:extLst>
              <a:ext uri="{FF2B5EF4-FFF2-40B4-BE49-F238E27FC236}">
                <a16:creationId xmlns:a16="http://schemas.microsoft.com/office/drawing/2014/main" id="{78773884-D3B4-4B35-9F51-C884C80F9391}"/>
              </a:ext>
            </a:extLst>
          </p:cNvPr>
          <p:cNvSpPr txBox="1">
            <a:spLocks/>
          </p:cNvSpPr>
          <p:nvPr/>
        </p:nvSpPr>
        <p:spPr>
          <a:xfrm>
            <a:off x="4387755" y="8550275"/>
            <a:ext cx="11328590" cy="1024617"/>
          </a:xfrm>
          <a:prstGeom prst="rect">
            <a:avLst/>
          </a:prstGeom>
        </p:spPr>
        <p:txBody>
          <a:bodyPr wrap="square" lIns="0" tIns="0" rIns="0" bIns="0">
            <a:normAutofit/>
          </a:bodyPr>
          <a:lstStyle>
            <a:lvl1pPr>
              <a:defRPr sz="4350" b="1" i="0">
                <a:solidFill>
                  <a:srgbClr val="0C9083"/>
                </a:solidFill>
                <a:latin typeface="Arial"/>
                <a:ea typeface="+mj-ea"/>
                <a:cs typeface="Arial"/>
              </a:defRPr>
            </a:lvl1pPr>
          </a:lstStyle>
          <a:p>
            <a:r>
              <a:rPr lang="tr-TR" dirty="0">
                <a:latin typeface="+mn-lt"/>
              </a:rPr>
              <a:t>DÖNGÜSEL EKONOMİ VE KAYNAK VERİMLİLİĞİ</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20103597" cy="112994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2" y="0"/>
            <a:ext cx="20103598" cy="11309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Başlık 6">
            <a:extLst>
              <a:ext uri="{FF2B5EF4-FFF2-40B4-BE49-F238E27FC236}">
                <a16:creationId xmlns:a16="http://schemas.microsoft.com/office/drawing/2014/main" id="{F8E0D69E-7AE1-385C-08C9-48A78CC49A4E}"/>
              </a:ext>
            </a:extLst>
          </p:cNvPr>
          <p:cNvSpPr>
            <a:spLocks noGrp="1"/>
          </p:cNvSpPr>
          <p:nvPr>
            <p:ph type="title"/>
          </p:nvPr>
        </p:nvSpPr>
        <p:spPr>
          <a:xfrm>
            <a:off x="6203575" y="8203945"/>
            <a:ext cx="7924887" cy="1336930"/>
          </a:xfrm>
        </p:spPr>
        <p:txBody>
          <a:bodyPr vert="horz" lIns="91440" tIns="45720" rIns="91440" bIns="45720" rtlCol="0" anchor="t">
            <a:normAutofit fontScale="90000"/>
          </a:bodyPr>
          <a:lstStyle/>
          <a:p>
            <a:pPr algn="l" rtl="0">
              <a:lnSpc>
                <a:spcPct val="90000"/>
              </a:lnSpc>
              <a:spcBef>
                <a:spcPct val="0"/>
              </a:spcBef>
            </a:pPr>
            <a:r>
              <a:rPr lang="en-US" sz="5600" kern="1200" dirty="0" err="1">
                <a:solidFill>
                  <a:schemeClr val="tx2"/>
                </a:solidFill>
                <a:latin typeface="+mj-lt"/>
                <a:ea typeface="+mj-ea"/>
                <a:cs typeface="+mj-cs"/>
              </a:rPr>
              <a:t>Mesleki</a:t>
            </a:r>
            <a:r>
              <a:rPr lang="en-US" sz="5600" kern="1200" dirty="0">
                <a:solidFill>
                  <a:schemeClr val="tx2"/>
                </a:solidFill>
                <a:latin typeface="+mj-lt"/>
                <a:ea typeface="+mj-ea"/>
                <a:cs typeface="+mj-cs"/>
              </a:rPr>
              <a:t> </a:t>
            </a:r>
            <a:r>
              <a:rPr lang="en-US" sz="5600" kern="1200" dirty="0" err="1">
                <a:solidFill>
                  <a:schemeClr val="tx2"/>
                </a:solidFill>
                <a:latin typeface="+mj-lt"/>
                <a:ea typeface="+mj-ea"/>
                <a:cs typeface="+mj-cs"/>
              </a:rPr>
              <a:t>Örgütlerin</a:t>
            </a:r>
            <a:r>
              <a:rPr lang="en-US" sz="5600" kern="1200" dirty="0">
                <a:solidFill>
                  <a:schemeClr val="tx2"/>
                </a:solidFill>
                <a:latin typeface="+mj-lt"/>
                <a:ea typeface="+mj-ea"/>
                <a:cs typeface="+mj-cs"/>
              </a:rPr>
              <a:t> Yeri </a:t>
            </a:r>
            <a:r>
              <a:rPr lang="en-US" sz="5600" kern="1200" dirty="0" err="1">
                <a:solidFill>
                  <a:schemeClr val="tx2"/>
                </a:solidFill>
                <a:latin typeface="+mj-lt"/>
                <a:ea typeface="+mj-ea"/>
                <a:cs typeface="+mj-cs"/>
              </a:rPr>
              <a:t>ve</a:t>
            </a:r>
            <a:r>
              <a:rPr lang="en-US" sz="5600" kern="1200" dirty="0">
                <a:solidFill>
                  <a:schemeClr val="tx2"/>
                </a:solidFill>
                <a:latin typeface="+mj-lt"/>
                <a:ea typeface="+mj-ea"/>
                <a:cs typeface="+mj-cs"/>
              </a:rPr>
              <a:t> </a:t>
            </a:r>
            <a:r>
              <a:rPr lang="en-US" sz="5600" kern="1200" dirty="0" err="1">
                <a:solidFill>
                  <a:schemeClr val="tx2"/>
                </a:solidFill>
                <a:latin typeface="+mj-lt"/>
                <a:ea typeface="+mj-ea"/>
                <a:cs typeface="+mj-cs"/>
              </a:rPr>
              <a:t>Evrensel</a:t>
            </a:r>
            <a:r>
              <a:rPr lang="en-US" sz="5600" kern="1200" dirty="0">
                <a:solidFill>
                  <a:schemeClr val="tx2"/>
                </a:solidFill>
                <a:latin typeface="+mj-lt"/>
                <a:ea typeface="+mj-ea"/>
                <a:cs typeface="+mj-cs"/>
              </a:rPr>
              <a:t> </a:t>
            </a:r>
            <a:r>
              <a:rPr lang="en-US" sz="5600" kern="1200" dirty="0" err="1">
                <a:solidFill>
                  <a:schemeClr val="tx2"/>
                </a:solidFill>
                <a:latin typeface="+mj-lt"/>
                <a:ea typeface="+mj-ea"/>
                <a:cs typeface="+mj-cs"/>
              </a:rPr>
              <a:t>Savunuculuk</a:t>
            </a:r>
            <a:endParaRPr lang="en-US" sz="5600" kern="1200" dirty="0">
              <a:solidFill>
                <a:schemeClr val="tx2"/>
              </a:solidFill>
              <a:latin typeface="+mj-lt"/>
              <a:ea typeface="+mj-ea"/>
              <a:cs typeface="+mj-cs"/>
            </a:endParaRPr>
          </a:p>
        </p:txBody>
      </p:sp>
      <p:sp>
        <p:nvSpPr>
          <p:cNvPr id="5" name="object 5"/>
          <p:cNvSpPr txBox="1"/>
          <p:nvPr/>
        </p:nvSpPr>
        <p:spPr>
          <a:xfrm>
            <a:off x="10868228" y="2301875"/>
            <a:ext cx="7924384" cy="5257800"/>
          </a:xfrm>
          <a:prstGeom prst="rect">
            <a:avLst/>
          </a:prstGeom>
        </p:spPr>
        <p:txBody>
          <a:bodyPr vert="horz" lIns="91440" tIns="45720" rIns="91440" bIns="45720" rtlCol="0" anchor="b">
            <a:noAutofit/>
          </a:bodyPr>
          <a:lstStyle/>
          <a:p>
            <a:pPr algn="l" rtl="0">
              <a:lnSpc>
                <a:spcPct val="90000"/>
              </a:lnSpc>
              <a:spcBef>
                <a:spcPts val="1000"/>
              </a:spcBef>
            </a:pPr>
            <a:r>
              <a:rPr lang="en-US" sz="2800" b="1" kern="1200" dirty="0" err="1">
                <a:solidFill>
                  <a:schemeClr val="tx2"/>
                </a:solidFill>
                <a:latin typeface="+mn-lt"/>
                <a:ea typeface="+mn-ea"/>
                <a:cs typeface="+mn-cs"/>
              </a:rPr>
              <a:t>Kamuoyu</a:t>
            </a:r>
            <a:r>
              <a:rPr lang="en-US" sz="2800" b="1" kern="1200" spc="-204" dirty="0">
                <a:solidFill>
                  <a:schemeClr val="tx2"/>
                </a:solidFill>
                <a:latin typeface="+mn-lt"/>
                <a:ea typeface="+mn-ea"/>
                <a:cs typeface="+mn-cs"/>
              </a:rPr>
              <a:t> </a:t>
            </a:r>
            <a:r>
              <a:rPr lang="en-US" sz="2800" b="1" kern="1200" spc="-35" dirty="0" err="1">
                <a:solidFill>
                  <a:schemeClr val="tx2"/>
                </a:solidFill>
                <a:latin typeface="+mn-lt"/>
                <a:ea typeface="+mn-ea"/>
                <a:cs typeface="+mn-cs"/>
              </a:rPr>
              <a:t>Güveninden</a:t>
            </a:r>
            <a:r>
              <a:rPr lang="en-US" sz="2800" b="1" kern="1200" spc="-45" dirty="0">
                <a:solidFill>
                  <a:schemeClr val="tx2"/>
                </a:solidFill>
                <a:latin typeface="+mn-lt"/>
                <a:ea typeface="+mn-ea"/>
                <a:cs typeface="+mn-cs"/>
              </a:rPr>
              <a:t> </a:t>
            </a:r>
            <a:r>
              <a:rPr lang="en-US" sz="2800" b="1" kern="1200" spc="40" dirty="0" err="1">
                <a:solidFill>
                  <a:schemeClr val="tx2"/>
                </a:solidFill>
                <a:latin typeface="+mn-lt"/>
                <a:ea typeface="+mn-ea"/>
                <a:cs typeface="+mn-cs"/>
              </a:rPr>
              <a:t>Yararlanma</a:t>
            </a:r>
            <a:endParaRPr lang="tr-TR" sz="2800" b="1" kern="1200" spc="40" dirty="0">
              <a:solidFill>
                <a:schemeClr val="tx2"/>
              </a:solidFill>
              <a:latin typeface="+mn-lt"/>
              <a:ea typeface="+mn-ea"/>
              <a:cs typeface="+mn-cs"/>
            </a:endParaRPr>
          </a:p>
          <a:p>
            <a:pPr algn="l" rtl="0">
              <a:lnSpc>
                <a:spcPct val="90000"/>
              </a:lnSpc>
              <a:spcBef>
                <a:spcPts val="1000"/>
              </a:spcBef>
            </a:pPr>
            <a:endParaRPr lang="en-US" sz="2800" kern="1200" dirty="0">
              <a:solidFill>
                <a:schemeClr val="tx2"/>
              </a:solidFill>
              <a:latin typeface="+mn-lt"/>
              <a:ea typeface="+mn-ea"/>
              <a:cs typeface="+mn-cs"/>
            </a:endParaRPr>
          </a:p>
          <a:p>
            <a:pPr marR="5080" algn="l" rtl="0">
              <a:lnSpc>
                <a:spcPct val="90000"/>
              </a:lnSpc>
              <a:spcBef>
                <a:spcPts val="1000"/>
              </a:spcBef>
            </a:pPr>
            <a:r>
              <a:rPr lang="en-US" sz="2800" kern="1200" dirty="0">
                <a:solidFill>
                  <a:schemeClr val="tx2"/>
                </a:solidFill>
                <a:latin typeface="+mn-lt"/>
                <a:ea typeface="+mn-ea"/>
                <a:cs typeface="+mn-cs"/>
              </a:rPr>
              <a:t>Fizyoterapistler</a:t>
            </a:r>
            <a:r>
              <a:rPr lang="en-US" sz="2800" kern="1200" spc="-225" dirty="0">
                <a:solidFill>
                  <a:schemeClr val="tx2"/>
                </a:solidFill>
                <a:latin typeface="+mn-lt"/>
                <a:ea typeface="+mn-ea"/>
                <a:cs typeface="+mn-cs"/>
              </a:rPr>
              <a:t> </a:t>
            </a:r>
            <a:r>
              <a:rPr lang="en-US" sz="2800" kern="1200" dirty="0" err="1">
                <a:solidFill>
                  <a:schemeClr val="tx2"/>
                </a:solidFill>
                <a:latin typeface="+mn-lt"/>
                <a:ea typeface="+mn-ea"/>
                <a:cs typeface="+mn-cs"/>
              </a:rPr>
              <a:t>toplumda</a:t>
            </a:r>
            <a:r>
              <a:rPr lang="en-US" sz="2800" kern="1200" spc="55" dirty="0">
                <a:solidFill>
                  <a:schemeClr val="tx2"/>
                </a:solidFill>
                <a:latin typeface="+mn-lt"/>
                <a:ea typeface="+mn-ea"/>
                <a:cs typeface="+mn-cs"/>
              </a:rPr>
              <a:t> </a:t>
            </a:r>
            <a:r>
              <a:rPr lang="en-US" sz="2800" kern="1200" spc="-40" dirty="0" err="1">
                <a:solidFill>
                  <a:schemeClr val="tx2"/>
                </a:solidFill>
                <a:latin typeface="+mn-lt"/>
                <a:ea typeface="+mn-ea"/>
                <a:cs typeface="+mn-cs"/>
              </a:rPr>
              <a:t>yüksek</a:t>
            </a:r>
            <a:r>
              <a:rPr lang="en-US" sz="2800" kern="1200" spc="-90" dirty="0">
                <a:solidFill>
                  <a:schemeClr val="tx2"/>
                </a:solidFill>
                <a:latin typeface="+mn-lt"/>
                <a:ea typeface="+mn-ea"/>
                <a:cs typeface="+mn-cs"/>
              </a:rPr>
              <a:t> </a:t>
            </a:r>
            <a:r>
              <a:rPr lang="en-US" sz="2800" kern="1200" dirty="0" err="1">
                <a:solidFill>
                  <a:schemeClr val="tx2"/>
                </a:solidFill>
                <a:latin typeface="+mn-lt"/>
                <a:ea typeface="+mn-ea"/>
                <a:cs typeface="+mn-cs"/>
              </a:rPr>
              <a:t>bir</a:t>
            </a:r>
            <a:r>
              <a:rPr lang="en-US" sz="2800" kern="1200" spc="240" dirty="0">
                <a:solidFill>
                  <a:schemeClr val="tx2"/>
                </a:solidFill>
                <a:latin typeface="+mn-lt"/>
                <a:ea typeface="+mn-ea"/>
                <a:cs typeface="+mn-cs"/>
              </a:rPr>
              <a:t> </a:t>
            </a:r>
            <a:r>
              <a:rPr lang="en-US" sz="2800" kern="1200" spc="-40" dirty="0" err="1">
                <a:solidFill>
                  <a:schemeClr val="tx2"/>
                </a:solidFill>
                <a:latin typeface="+mn-lt"/>
                <a:ea typeface="+mn-ea"/>
                <a:cs typeface="+mn-cs"/>
              </a:rPr>
              <a:t>güven</a:t>
            </a:r>
            <a:r>
              <a:rPr lang="en-US" sz="2800" kern="1200" spc="-75" dirty="0">
                <a:solidFill>
                  <a:schemeClr val="tx2"/>
                </a:solidFill>
                <a:latin typeface="+mn-lt"/>
                <a:ea typeface="+mn-ea"/>
                <a:cs typeface="+mn-cs"/>
              </a:rPr>
              <a:t> </a:t>
            </a:r>
            <a:r>
              <a:rPr lang="en-US" sz="2800" kern="1200" spc="-45" dirty="0" err="1">
                <a:solidFill>
                  <a:schemeClr val="tx2"/>
                </a:solidFill>
                <a:latin typeface="+mn-lt"/>
                <a:ea typeface="+mn-ea"/>
                <a:cs typeface="+mn-cs"/>
              </a:rPr>
              <a:t>düzeyine</a:t>
            </a:r>
            <a:r>
              <a:rPr lang="en-US" sz="2800" kern="1200" spc="-5" dirty="0">
                <a:solidFill>
                  <a:schemeClr val="tx2"/>
                </a:solidFill>
                <a:latin typeface="+mn-lt"/>
                <a:ea typeface="+mn-ea"/>
                <a:cs typeface="+mn-cs"/>
              </a:rPr>
              <a:t> </a:t>
            </a:r>
            <a:r>
              <a:rPr lang="en-US" sz="2800" kern="1200" spc="-10" dirty="0" err="1">
                <a:solidFill>
                  <a:schemeClr val="tx2"/>
                </a:solidFill>
                <a:latin typeface="+mn-lt"/>
                <a:ea typeface="+mn-ea"/>
                <a:cs typeface="+mn-cs"/>
              </a:rPr>
              <a:t>sahiptir</a:t>
            </a:r>
            <a:r>
              <a:rPr lang="en-US" sz="2800" kern="1200" spc="-10" dirty="0">
                <a:solidFill>
                  <a:schemeClr val="tx2"/>
                </a:solidFill>
                <a:latin typeface="+mn-lt"/>
                <a:ea typeface="+mn-ea"/>
                <a:cs typeface="+mn-cs"/>
              </a:rPr>
              <a:t>. </a:t>
            </a:r>
            <a:endParaRPr lang="tr-TR" sz="2800" kern="1200" spc="-10" dirty="0">
              <a:solidFill>
                <a:schemeClr val="tx2"/>
              </a:solidFill>
              <a:latin typeface="+mn-lt"/>
              <a:ea typeface="+mn-ea"/>
              <a:cs typeface="+mn-cs"/>
            </a:endParaRPr>
          </a:p>
          <a:p>
            <a:pPr marR="5080" algn="l" rtl="0">
              <a:lnSpc>
                <a:spcPct val="90000"/>
              </a:lnSpc>
              <a:spcBef>
                <a:spcPts val="1000"/>
              </a:spcBef>
            </a:pPr>
            <a:endParaRPr lang="tr-TR" sz="2800" kern="1200" spc="-10" dirty="0">
              <a:solidFill>
                <a:schemeClr val="tx2"/>
              </a:solidFill>
              <a:latin typeface="+mn-lt"/>
              <a:ea typeface="+mn-ea"/>
              <a:cs typeface="+mn-cs"/>
            </a:endParaRPr>
          </a:p>
          <a:p>
            <a:pPr marR="5080" algn="l" rtl="0">
              <a:lnSpc>
                <a:spcPct val="90000"/>
              </a:lnSpc>
              <a:spcBef>
                <a:spcPts val="1000"/>
              </a:spcBef>
            </a:pPr>
            <a:r>
              <a:rPr lang="en-US" sz="2800" kern="1200" spc="-85" dirty="0">
                <a:solidFill>
                  <a:schemeClr val="tx2"/>
                </a:solidFill>
                <a:latin typeface="+mn-lt"/>
                <a:ea typeface="+mn-ea"/>
                <a:cs typeface="+mn-cs"/>
              </a:rPr>
              <a:t>APA,</a:t>
            </a:r>
            <a:r>
              <a:rPr lang="en-US" sz="2800" kern="1200" spc="-300" dirty="0">
                <a:solidFill>
                  <a:schemeClr val="tx2"/>
                </a:solidFill>
                <a:latin typeface="+mn-lt"/>
                <a:ea typeface="+mn-ea"/>
                <a:cs typeface="+mn-cs"/>
              </a:rPr>
              <a:t> </a:t>
            </a:r>
            <a:r>
              <a:rPr lang="en-US" sz="2800" kern="1200" dirty="0" err="1">
                <a:solidFill>
                  <a:schemeClr val="tx2"/>
                </a:solidFill>
                <a:latin typeface="+mn-lt"/>
                <a:ea typeface="+mn-ea"/>
                <a:cs typeface="+mn-cs"/>
              </a:rPr>
              <a:t>geliştireceği</a:t>
            </a:r>
            <a:r>
              <a:rPr lang="en-US" sz="2800" kern="1200" dirty="0">
                <a:solidFill>
                  <a:schemeClr val="tx2"/>
                </a:solidFill>
                <a:latin typeface="+mn-lt"/>
                <a:ea typeface="+mn-ea"/>
                <a:cs typeface="+mn-cs"/>
              </a:rPr>
              <a:t> </a:t>
            </a:r>
            <a:r>
              <a:rPr lang="en-US" sz="2800" kern="1200" spc="70" dirty="0" err="1">
                <a:solidFill>
                  <a:schemeClr val="tx2"/>
                </a:solidFill>
                <a:latin typeface="+mn-lt"/>
                <a:ea typeface="+mn-ea"/>
                <a:cs typeface="+mn-cs"/>
              </a:rPr>
              <a:t>klinik</a:t>
            </a:r>
            <a:r>
              <a:rPr lang="en-US" sz="2800" kern="1200" spc="-229" dirty="0">
                <a:solidFill>
                  <a:schemeClr val="tx2"/>
                </a:solidFill>
                <a:latin typeface="+mn-lt"/>
                <a:ea typeface="+mn-ea"/>
                <a:cs typeface="+mn-cs"/>
              </a:rPr>
              <a:t> </a:t>
            </a:r>
            <a:r>
              <a:rPr lang="en-US" sz="2800" kern="1200" spc="-20" dirty="0" err="1">
                <a:solidFill>
                  <a:schemeClr val="tx2"/>
                </a:solidFill>
                <a:latin typeface="+mn-lt"/>
                <a:ea typeface="+mn-ea"/>
                <a:cs typeface="+mn-cs"/>
              </a:rPr>
              <a:t>kaynaklar</a:t>
            </a:r>
            <a:r>
              <a:rPr lang="en-US" sz="2800" kern="1200" spc="-15" dirty="0">
                <a:solidFill>
                  <a:schemeClr val="tx2"/>
                </a:solidFill>
                <a:latin typeface="+mn-lt"/>
                <a:ea typeface="+mn-ea"/>
                <a:cs typeface="+mn-cs"/>
              </a:rPr>
              <a:t> </a:t>
            </a:r>
            <a:r>
              <a:rPr lang="en-US" sz="2800" kern="1200" dirty="0" err="1">
                <a:solidFill>
                  <a:schemeClr val="tx2"/>
                </a:solidFill>
                <a:latin typeface="+mn-lt"/>
                <a:ea typeface="+mn-ea"/>
                <a:cs typeface="+mn-cs"/>
              </a:rPr>
              <a:t>rehberiyle</a:t>
            </a:r>
            <a:r>
              <a:rPr lang="en-US" sz="2800" kern="1200" spc="-60" dirty="0">
                <a:solidFill>
                  <a:schemeClr val="tx2"/>
                </a:solidFill>
                <a:latin typeface="+mn-lt"/>
                <a:ea typeface="+mn-ea"/>
                <a:cs typeface="+mn-cs"/>
              </a:rPr>
              <a:t> </a:t>
            </a:r>
            <a:r>
              <a:rPr lang="en-US" sz="2800" kern="1200" spc="45" dirty="0" err="1">
                <a:solidFill>
                  <a:schemeClr val="tx2"/>
                </a:solidFill>
                <a:latin typeface="+mn-lt"/>
                <a:ea typeface="+mn-ea"/>
                <a:cs typeface="+mn-cs"/>
              </a:rPr>
              <a:t>fizyoterapistlerinbu</a:t>
            </a:r>
            <a:r>
              <a:rPr lang="en-US" sz="2800" kern="1200" spc="45" dirty="0">
                <a:solidFill>
                  <a:schemeClr val="tx2"/>
                </a:solidFill>
                <a:latin typeface="+mn-lt"/>
                <a:ea typeface="+mn-ea"/>
                <a:cs typeface="+mn-cs"/>
              </a:rPr>
              <a:t> </a:t>
            </a:r>
            <a:r>
              <a:rPr lang="en-US" sz="2800" b="1" kern="1200" spc="-95" dirty="0" err="1">
                <a:solidFill>
                  <a:schemeClr val="tx2"/>
                </a:solidFill>
                <a:latin typeface="+mn-lt"/>
                <a:ea typeface="+mn-ea"/>
                <a:cs typeface="+mn-cs"/>
              </a:rPr>
              <a:t>kamuoyu</a:t>
            </a:r>
            <a:r>
              <a:rPr lang="en-US" sz="2800" b="1" kern="1200" spc="-195" dirty="0">
                <a:solidFill>
                  <a:schemeClr val="tx2"/>
                </a:solidFill>
                <a:latin typeface="+mn-lt"/>
                <a:ea typeface="+mn-ea"/>
                <a:cs typeface="+mn-cs"/>
              </a:rPr>
              <a:t> </a:t>
            </a:r>
            <a:r>
              <a:rPr lang="en-US" sz="2800" b="1" kern="1200" spc="-95" dirty="0" err="1">
                <a:solidFill>
                  <a:schemeClr val="tx2"/>
                </a:solidFill>
                <a:latin typeface="+mn-lt"/>
                <a:ea typeface="+mn-ea"/>
                <a:cs typeface="+mn-cs"/>
              </a:rPr>
              <a:t>güveninden</a:t>
            </a:r>
            <a:r>
              <a:rPr lang="en-US" sz="2800" b="1" kern="1200" spc="-85" dirty="0">
                <a:solidFill>
                  <a:schemeClr val="tx2"/>
                </a:solidFill>
                <a:latin typeface="+mn-lt"/>
                <a:ea typeface="+mn-ea"/>
                <a:cs typeface="+mn-cs"/>
              </a:rPr>
              <a:t> </a:t>
            </a:r>
            <a:r>
              <a:rPr lang="en-US" sz="2800" b="1" kern="1200" spc="-65" dirty="0" err="1">
                <a:solidFill>
                  <a:schemeClr val="tx2"/>
                </a:solidFill>
                <a:latin typeface="+mn-lt"/>
                <a:ea typeface="+mn-ea"/>
                <a:cs typeface="+mn-cs"/>
              </a:rPr>
              <a:t>yararlanmalarına</a:t>
            </a:r>
            <a:r>
              <a:rPr lang="en-US" sz="2800" b="1" kern="1200" spc="-275" dirty="0">
                <a:solidFill>
                  <a:schemeClr val="tx2"/>
                </a:solidFill>
                <a:latin typeface="+mn-lt"/>
                <a:ea typeface="+mn-ea"/>
                <a:cs typeface="+mn-cs"/>
              </a:rPr>
              <a:t> </a:t>
            </a:r>
            <a:r>
              <a:rPr lang="en-US" sz="2800" kern="1200" spc="-35" dirty="0" err="1">
                <a:solidFill>
                  <a:schemeClr val="tx2"/>
                </a:solidFill>
                <a:latin typeface="+mn-lt"/>
                <a:ea typeface="+mn-ea"/>
                <a:cs typeface="+mn-cs"/>
              </a:rPr>
              <a:t>kapı</a:t>
            </a:r>
            <a:r>
              <a:rPr lang="en-US" sz="2800" kern="1200" spc="-140" dirty="0">
                <a:solidFill>
                  <a:schemeClr val="tx2"/>
                </a:solidFill>
                <a:latin typeface="+mn-lt"/>
                <a:ea typeface="+mn-ea"/>
                <a:cs typeface="+mn-cs"/>
              </a:rPr>
              <a:t> </a:t>
            </a:r>
            <a:r>
              <a:rPr lang="en-US" sz="2800" kern="1200" spc="-10" dirty="0" err="1">
                <a:solidFill>
                  <a:schemeClr val="tx2"/>
                </a:solidFill>
                <a:latin typeface="+mn-lt"/>
                <a:ea typeface="+mn-ea"/>
                <a:cs typeface="+mn-cs"/>
              </a:rPr>
              <a:t>açmalıdır</a:t>
            </a:r>
            <a:r>
              <a:rPr lang="en-US" sz="2800" kern="1200" spc="-10" dirty="0">
                <a:solidFill>
                  <a:schemeClr val="tx2"/>
                </a:solidFill>
                <a:latin typeface="+mn-lt"/>
                <a:ea typeface="+mn-ea"/>
                <a:cs typeface="+mn-cs"/>
              </a:rPr>
              <a:t>.</a:t>
            </a:r>
            <a:endParaRPr lang="tr-TR" sz="2800" kern="1200" spc="-10" dirty="0">
              <a:solidFill>
                <a:schemeClr val="tx2"/>
              </a:solidFill>
              <a:latin typeface="+mn-lt"/>
              <a:ea typeface="+mn-ea"/>
              <a:cs typeface="+mn-cs"/>
            </a:endParaRPr>
          </a:p>
          <a:p>
            <a:pPr marR="5080" algn="l" rtl="0">
              <a:lnSpc>
                <a:spcPct val="90000"/>
              </a:lnSpc>
              <a:spcBef>
                <a:spcPts val="1000"/>
              </a:spcBef>
            </a:pPr>
            <a:endParaRPr lang="en-US" sz="2800" kern="1200" dirty="0">
              <a:solidFill>
                <a:schemeClr val="tx2"/>
              </a:solidFill>
              <a:latin typeface="+mn-lt"/>
              <a:ea typeface="+mn-ea"/>
              <a:cs typeface="+mn-cs"/>
            </a:endParaRPr>
          </a:p>
          <a:p>
            <a:pPr marR="289560" algn="l" rtl="0">
              <a:lnSpc>
                <a:spcPct val="90000"/>
              </a:lnSpc>
              <a:spcBef>
                <a:spcPts val="1000"/>
              </a:spcBef>
            </a:pPr>
            <a:r>
              <a:rPr lang="en-US" sz="2800" kern="1200" spc="-45" dirty="0" err="1">
                <a:solidFill>
                  <a:schemeClr val="tx2"/>
                </a:solidFill>
                <a:latin typeface="+mn-lt"/>
                <a:ea typeface="+mn-ea"/>
                <a:cs typeface="+mn-cs"/>
              </a:rPr>
              <a:t>Böylece</a:t>
            </a:r>
            <a:r>
              <a:rPr lang="en-US" sz="2800" kern="1200" spc="-145" dirty="0">
                <a:solidFill>
                  <a:schemeClr val="tx2"/>
                </a:solidFill>
                <a:latin typeface="+mn-lt"/>
                <a:ea typeface="+mn-ea"/>
                <a:cs typeface="+mn-cs"/>
              </a:rPr>
              <a:t> </a:t>
            </a:r>
            <a:r>
              <a:rPr lang="en-US" sz="2800" kern="1200" dirty="0" err="1">
                <a:solidFill>
                  <a:schemeClr val="tx2"/>
                </a:solidFill>
                <a:latin typeface="+mn-lt"/>
                <a:ea typeface="+mn-ea"/>
                <a:cs typeface="+mn-cs"/>
              </a:rPr>
              <a:t>klinisyenler</a:t>
            </a:r>
            <a:r>
              <a:rPr lang="en-US" sz="2800" kern="1200" spc="-15" dirty="0">
                <a:solidFill>
                  <a:schemeClr val="tx2"/>
                </a:solidFill>
                <a:latin typeface="+mn-lt"/>
                <a:ea typeface="+mn-ea"/>
                <a:cs typeface="+mn-cs"/>
              </a:rPr>
              <a:t> </a:t>
            </a:r>
            <a:r>
              <a:rPr lang="en-US" sz="2800" kern="1200" spc="-50" dirty="0">
                <a:solidFill>
                  <a:schemeClr val="tx2"/>
                </a:solidFill>
                <a:latin typeface="+mn-lt"/>
                <a:ea typeface="+mn-ea"/>
                <a:cs typeface="+mn-cs"/>
              </a:rPr>
              <a:t>hem</a:t>
            </a:r>
            <a:r>
              <a:rPr lang="en-US" sz="2800" kern="1200" spc="-114" dirty="0">
                <a:solidFill>
                  <a:schemeClr val="tx2"/>
                </a:solidFill>
                <a:latin typeface="+mn-lt"/>
                <a:ea typeface="+mn-ea"/>
                <a:cs typeface="+mn-cs"/>
              </a:rPr>
              <a:t> </a:t>
            </a:r>
            <a:r>
              <a:rPr lang="en-US" sz="2800" kern="1200" dirty="0" err="1">
                <a:solidFill>
                  <a:schemeClr val="tx2"/>
                </a:solidFill>
                <a:latin typeface="+mn-lt"/>
                <a:ea typeface="+mn-ea"/>
                <a:cs typeface="+mn-cs"/>
              </a:rPr>
              <a:t>kendilerini</a:t>
            </a:r>
            <a:r>
              <a:rPr lang="en-US" sz="2800" kern="1200" dirty="0">
                <a:solidFill>
                  <a:schemeClr val="tx2"/>
                </a:solidFill>
                <a:latin typeface="+mn-lt"/>
                <a:ea typeface="+mn-ea"/>
                <a:cs typeface="+mn-cs"/>
              </a:rPr>
              <a:t> </a:t>
            </a:r>
            <a:r>
              <a:rPr lang="en-US" sz="2800" kern="1200" spc="-35" dirty="0">
                <a:solidFill>
                  <a:schemeClr val="tx2"/>
                </a:solidFill>
                <a:latin typeface="+mn-lt"/>
                <a:ea typeface="+mn-ea"/>
                <a:cs typeface="+mn-cs"/>
              </a:rPr>
              <a:t>hem</a:t>
            </a:r>
            <a:r>
              <a:rPr lang="en-US" sz="2800" kern="1200" spc="-150" dirty="0">
                <a:solidFill>
                  <a:schemeClr val="tx2"/>
                </a:solidFill>
                <a:latin typeface="+mn-lt"/>
                <a:ea typeface="+mn-ea"/>
                <a:cs typeface="+mn-cs"/>
              </a:rPr>
              <a:t> </a:t>
            </a:r>
            <a:r>
              <a:rPr lang="en-US" sz="2800" kern="1200" spc="-35" dirty="0">
                <a:solidFill>
                  <a:schemeClr val="tx2"/>
                </a:solidFill>
                <a:latin typeface="+mn-lt"/>
                <a:ea typeface="+mn-ea"/>
                <a:cs typeface="+mn-cs"/>
              </a:rPr>
              <a:t>de</a:t>
            </a:r>
            <a:r>
              <a:rPr lang="en-US" sz="2800" kern="1200" spc="-265" dirty="0">
                <a:solidFill>
                  <a:schemeClr val="tx2"/>
                </a:solidFill>
                <a:latin typeface="+mn-lt"/>
                <a:ea typeface="+mn-ea"/>
                <a:cs typeface="+mn-cs"/>
              </a:rPr>
              <a:t> </a:t>
            </a:r>
            <a:r>
              <a:rPr lang="en-US" sz="2800" kern="1200" dirty="0" err="1">
                <a:solidFill>
                  <a:schemeClr val="tx2"/>
                </a:solidFill>
                <a:latin typeface="+mn-lt"/>
                <a:ea typeface="+mn-ea"/>
                <a:cs typeface="+mn-cs"/>
              </a:rPr>
              <a:t>tedavi</a:t>
            </a:r>
            <a:r>
              <a:rPr lang="en-US" sz="2800" kern="1200" spc="-75" dirty="0">
                <a:solidFill>
                  <a:schemeClr val="tx2"/>
                </a:solidFill>
                <a:latin typeface="+mn-lt"/>
                <a:ea typeface="+mn-ea"/>
                <a:cs typeface="+mn-cs"/>
              </a:rPr>
              <a:t> </a:t>
            </a:r>
            <a:r>
              <a:rPr lang="en-US" sz="2800" kern="1200" spc="70" dirty="0" err="1">
                <a:solidFill>
                  <a:schemeClr val="tx2"/>
                </a:solidFill>
                <a:latin typeface="+mn-lt"/>
                <a:ea typeface="+mn-ea"/>
                <a:cs typeface="+mn-cs"/>
              </a:rPr>
              <a:t>ettikleri</a:t>
            </a:r>
            <a:r>
              <a:rPr lang="en-US" sz="2800" kern="1200" spc="70" dirty="0">
                <a:solidFill>
                  <a:schemeClr val="tx2"/>
                </a:solidFill>
                <a:latin typeface="+mn-lt"/>
                <a:ea typeface="+mn-ea"/>
                <a:cs typeface="+mn-cs"/>
              </a:rPr>
              <a:t> </a:t>
            </a:r>
            <a:r>
              <a:rPr lang="en-US" sz="2800" kern="1200" spc="-10" dirty="0" err="1">
                <a:solidFill>
                  <a:schemeClr val="tx2"/>
                </a:solidFill>
                <a:latin typeface="+mn-lt"/>
                <a:ea typeface="+mn-ea"/>
                <a:cs typeface="+mn-cs"/>
              </a:rPr>
              <a:t>hastaları</a:t>
            </a:r>
            <a:r>
              <a:rPr lang="en-US" sz="2800" kern="1200" spc="-105" dirty="0">
                <a:solidFill>
                  <a:schemeClr val="tx2"/>
                </a:solidFill>
                <a:latin typeface="+mn-lt"/>
                <a:ea typeface="+mn-ea"/>
                <a:cs typeface="+mn-cs"/>
              </a:rPr>
              <a:t> </a:t>
            </a:r>
            <a:r>
              <a:rPr lang="en-US" sz="2800" kern="1200" dirty="0" err="1">
                <a:solidFill>
                  <a:schemeClr val="tx2"/>
                </a:solidFill>
                <a:latin typeface="+mn-lt"/>
                <a:ea typeface="+mn-ea"/>
                <a:cs typeface="+mn-cs"/>
              </a:rPr>
              <a:t>bu</a:t>
            </a:r>
            <a:r>
              <a:rPr lang="en-US" sz="2800" kern="1200" spc="-300" dirty="0">
                <a:solidFill>
                  <a:schemeClr val="tx2"/>
                </a:solidFill>
                <a:latin typeface="+mn-lt"/>
                <a:ea typeface="+mn-ea"/>
                <a:cs typeface="+mn-cs"/>
              </a:rPr>
              <a:t> </a:t>
            </a:r>
            <a:r>
              <a:rPr lang="en-US" sz="2800" kern="1200" spc="-45" dirty="0" err="1">
                <a:solidFill>
                  <a:schemeClr val="tx2"/>
                </a:solidFill>
                <a:latin typeface="+mn-lt"/>
                <a:ea typeface="+mn-ea"/>
                <a:cs typeface="+mn-cs"/>
              </a:rPr>
              <a:t>çevre</a:t>
            </a:r>
            <a:r>
              <a:rPr lang="en-US" sz="2800" kern="1200" spc="-215" dirty="0">
                <a:solidFill>
                  <a:schemeClr val="tx2"/>
                </a:solidFill>
                <a:latin typeface="+mn-lt"/>
                <a:ea typeface="+mn-ea"/>
                <a:cs typeface="+mn-cs"/>
              </a:rPr>
              <a:t> </a:t>
            </a:r>
            <a:r>
              <a:rPr lang="en-US" sz="2800" kern="1200" dirty="0" err="1">
                <a:solidFill>
                  <a:schemeClr val="tx2"/>
                </a:solidFill>
                <a:latin typeface="+mn-lt"/>
                <a:ea typeface="+mn-ea"/>
                <a:cs typeface="+mn-cs"/>
              </a:rPr>
              <a:t>sorunlarını</a:t>
            </a:r>
            <a:r>
              <a:rPr lang="en-US" sz="2800" kern="1200" spc="35" dirty="0">
                <a:solidFill>
                  <a:schemeClr val="tx2"/>
                </a:solidFill>
                <a:latin typeface="+mn-lt"/>
                <a:ea typeface="+mn-ea"/>
                <a:cs typeface="+mn-cs"/>
              </a:rPr>
              <a:t> </a:t>
            </a:r>
            <a:r>
              <a:rPr lang="en-US" sz="2800" kern="1200" spc="-20" dirty="0" err="1">
                <a:solidFill>
                  <a:schemeClr val="tx2"/>
                </a:solidFill>
                <a:latin typeface="+mn-lt"/>
                <a:ea typeface="+mn-ea"/>
                <a:cs typeface="+mn-cs"/>
              </a:rPr>
              <a:t>ele</a:t>
            </a:r>
            <a:r>
              <a:rPr lang="en-US" sz="2800" kern="1200" spc="-275" dirty="0">
                <a:solidFill>
                  <a:schemeClr val="tx2"/>
                </a:solidFill>
                <a:latin typeface="+mn-lt"/>
                <a:ea typeface="+mn-ea"/>
                <a:cs typeface="+mn-cs"/>
              </a:rPr>
              <a:t> </a:t>
            </a:r>
            <a:r>
              <a:rPr lang="en-US" sz="2800" kern="1200" spc="-30" dirty="0" err="1">
                <a:solidFill>
                  <a:schemeClr val="tx2"/>
                </a:solidFill>
                <a:latin typeface="+mn-lt"/>
                <a:ea typeface="+mn-ea"/>
                <a:cs typeface="+mn-cs"/>
              </a:rPr>
              <a:t>almak</a:t>
            </a:r>
            <a:r>
              <a:rPr lang="en-US" sz="2800" kern="1200" spc="-155" dirty="0">
                <a:solidFill>
                  <a:schemeClr val="tx2"/>
                </a:solidFill>
                <a:latin typeface="+mn-lt"/>
                <a:ea typeface="+mn-ea"/>
                <a:cs typeface="+mn-cs"/>
              </a:rPr>
              <a:t> </a:t>
            </a:r>
            <a:r>
              <a:rPr lang="en-US" sz="2800" kern="1200" spc="-55" dirty="0" err="1">
                <a:solidFill>
                  <a:schemeClr val="tx2"/>
                </a:solidFill>
                <a:latin typeface="+mn-lt"/>
                <a:ea typeface="+mn-ea"/>
                <a:cs typeface="+mn-cs"/>
              </a:rPr>
              <a:t>üzere</a:t>
            </a:r>
            <a:r>
              <a:rPr lang="en-US" sz="2800" kern="1200" spc="-180" dirty="0">
                <a:solidFill>
                  <a:schemeClr val="tx2"/>
                </a:solidFill>
                <a:latin typeface="+mn-lt"/>
                <a:ea typeface="+mn-ea"/>
                <a:cs typeface="+mn-cs"/>
              </a:rPr>
              <a:t> </a:t>
            </a:r>
            <a:r>
              <a:rPr lang="en-US" sz="2800" kern="1200" spc="-45" dirty="0" err="1">
                <a:solidFill>
                  <a:schemeClr val="tx2"/>
                </a:solidFill>
                <a:latin typeface="+mn-lt"/>
                <a:ea typeface="+mn-ea"/>
                <a:cs typeface="+mn-cs"/>
              </a:rPr>
              <a:t>harekete</a:t>
            </a:r>
            <a:r>
              <a:rPr lang="en-US" sz="2800" kern="1200" spc="-155" dirty="0">
                <a:solidFill>
                  <a:schemeClr val="tx2"/>
                </a:solidFill>
                <a:latin typeface="+mn-lt"/>
                <a:ea typeface="+mn-ea"/>
                <a:cs typeface="+mn-cs"/>
              </a:rPr>
              <a:t> </a:t>
            </a:r>
            <a:r>
              <a:rPr lang="en-US" sz="2800" kern="1200" spc="-50" dirty="0" err="1">
                <a:solidFill>
                  <a:schemeClr val="tx2"/>
                </a:solidFill>
                <a:latin typeface="+mn-lt"/>
                <a:ea typeface="+mn-ea"/>
                <a:cs typeface="+mn-cs"/>
              </a:rPr>
              <a:t>geçmeye</a:t>
            </a:r>
            <a:r>
              <a:rPr lang="en-US" sz="2800" kern="1200" spc="-50" dirty="0">
                <a:solidFill>
                  <a:schemeClr val="tx2"/>
                </a:solidFill>
                <a:latin typeface="+mn-lt"/>
                <a:ea typeface="+mn-ea"/>
                <a:cs typeface="+mn-cs"/>
              </a:rPr>
              <a:t> </a:t>
            </a:r>
            <a:r>
              <a:rPr lang="en-US" sz="2800" kern="1200" dirty="0" err="1">
                <a:solidFill>
                  <a:schemeClr val="tx2"/>
                </a:solidFill>
                <a:latin typeface="+mn-lt"/>
                <a:ea typeface="+mn-ea"/>
                <a:cs typeface="+mn-cs"/>
              </a:rPr>
              <a:t>teşvik</a:t>
            </a:r>
            <a:r>
              <a:rPr lang="en-US" sz="2800" kern="1200" spc="70" dirty="0">
                <a:solidFill>
                  <a:schemeClr val="tx2"/>
                </a:solidFill>
                <a:latin typeface="+mn-lt"/>
                <a:ea typeface="+mn-ea"/>
                <a:cs typeface="+mn-cs"/>
              </a:rPr>
              <a:t> </a:t>
            </a:r>
            <a:r>
              <a:rPr lang="en-US" sz="2800" kern="1200" spc="-10" dirty="0" err="1">
                <a:solidFill>
                  <a:schemeClr val="tx2"/>
                </a:solidFill>
                <a:latin typeface="+mn-lt"/>
                <a:ea typeface="+mn-ea"/>
                <a:cs typeface="+mn-cs"/>
              </a:rPr>
              <a:t>edebiIir</a:t>
            </a:r>
            <a:r>
              <a:rPr lang="en-US" sz="2800" kern="1200" spc="-10" dirty="0">
                <a:solidFill>
                  <a:schemeClr val="tx2"/>
                </a:solidFill>
                <a:latin typeface="+mn-lt"/>
                <a:ea typeface="+mn-ea"/>
                <a:cs typeface="+mn-cs"/>
              </a:rPr>
              <a:t>.</a:t>
            </a:r>
            <a:endParaRPr lang="tr-TR" sz="2800" kern="1200" spc="-10" dirty="0">
              <a:solidFill>
                <a:schemeClr val="tx2"/>
              </a:solidFill>
              <a:latin typeface="+mn-lt"/>
              <a:ea typeface="+mn-ea"/>
              <a:cs typeface="+mn-cs"/>
            </a:endParaRPr>
          </a:p>
          <a:p>
            <a:pPr marR="289560" algn="l" rtl="0">
              <a:lnSpc>
                <a:spcPct val="90000"/>
              </a:lnSpc>
              <a:spcBef>
                <a:spcPts val="1000"/>
              </a:spcBef>
            </a:pPr>
            <a:endParaRPr lang="en-US" sz="2800" kern="1200" dirty="0">
              <a:solidFill>
                <a:schemeClr val="tx2"/>
              </a:solidFill>
              <a:latin typeface="+mn-lt"/>
              <a:ea typeface="+mn-ea"/>
              <a:cs typeface="+mn-cs"/>
            </a:endParaRPr>
          </a:p>
        </p:txBody>
      </p:sp>
      <p:grpSp>
        <p:nvGrpSpPr>
          <p:cNvPr id="16" name="Group 15">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013" y="-9856"/>
            <a:ext cx="10287315" cy="11319208"/>
            <a:chOff x="305" y="-5977"/>
            <a:chExt cx="6238675" cy="6863979"/>
          </a:xfrm>
        </p:grpSpPr>
        <p:sp>
          <p:nvSpPr>
            <p:cNvPr id="17" name="Freeform: Shape 16">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object 4"/>
          <p:cNvSpPr txBox="1"/>
          <p:nvPr/>
        </p:nvSpPr>
        <p:spPr>
          <a:xfrm>
            <a:off x="1311488" y="1768475"/>
            <a:ext cx="7864475" cy="4674934"/>
          </a:xfrm>
          <a:prstGeom prst="rect">
            <a:avLst/>
          </a:prstGeom>
        </p:spPr>
        <p:txBody>
          <a:bodyPr vert="horz" wrap="square" lIns="0" tIns="12065" rIns="0" bIns="0" rtlCol="0">
            <a:spAutoFit/>
          </a:bodyPr>
          <a:lstStyle/>
          <a:p>
            <a:pPr marL="17780" algn="just">
              <a:lnSpc>
                <a:spcPct val="100000"/>
              </a:lnSpc>
              <a:spcBef>
                <a:spcPts val="95"/>
              </a:spcBef>
            </a:pPr>
            <a:r>
              <a:rPr sz="2400" b="1" spc="-220" dirty="0">
                <a:solidFill>
                  <a:srgbClr val="0E9083"/>
                </a:solidFill>
                <a:latin typeface="+mn-lt"/>
                <a:cs typeface="Arial"/>
              </a:rPr>
              <a:t>APA</a:t>
            </a:r>
            <a:r>
              <a:rPr sz="2400" b="1" spc="-15" dirty="0">
                <a:solidFill>
                  <a:srgbClr val="0E9083"/>
                </a:solidFill>
                <a:latin typeface="+mn-lt"/>
                <a:cs typeface="Arial"/>
              </a:rPr>
              <a:t> </a:t>
            </a:r>
            <a:r>
              <a:rPr sz="2400" b="1" dirty="0">
                <a:solidFill>
                  <a:srgbClr val="0E9083"/>
                </a:solidFill>
                <a:latin typeface="+mn-lt"/>
                <a:cs typeface="Arial"/>
              </a:rPr>
              <a:t>(Avustralya</a:t>
            </a:r>
            <a:r>
              <a:rPr sz="2400" b="1" spc="85" dirty="0">
                <a:solidFill>
                  <a:srgbClr val="0E9083"/>
                </a:solidFill>
                <a:latin typeface="+mn-lt"/>
                <a:cs typeface="Arial"/>
              </a:rPr>
              <a:t> </a:t>
            </a:r>
            <a:r>
              <a:rPr sz="2400" b="1" dirty="0">
                <a:solidFill>
                  <a:srgbClr val="0E9083"/>
                </a:solidFill>
                <a:latin typeface="+mn-lt"/>
                <a:cs typeface="Arial"/>
              </a:rPr>
              <a:t>Fizyoterapi</a:t>
            </a:r>
            <a:r>
              <a:rPr sz="2400" b="1" spc="-5" dirty="0">
                <a:solidFill>
                  <a:srgbClr val="0E9083"/>
                </a:solidFill>
                <a:latin typeface="+mn-lt"/>
                <a:cs typeface="Arial"/>
              </a:rPr>
              <a:t> </a:t>
            </a:r>
            <a:r>
              <a:rPr sz="2400" b="1" dirty="0">
                <a:solidFill>
                  <a:srgbClr val="0E9083"/>
                </a:solidFill>
                <a:latin typeface="+mn-lt"/>
                <a:cs typeface="Arial"/>
              </a:rPr>
              <a:t>Derneği)</a:t>
            </a:r>
            <a:r>
              <a:rPr sz="2400" b="1" spc="145" dirty="0">
                <a:solidFill>
                  <a:srgbClr val="0E9083"/>
                </a:solidFill>
                <a:latin typeface="+mn-lt"/>
                <a:cs typeface="Arial"/>
              </a:rPr>
              <a:t> </a:t>
            </a:r>
            <a:r>
              <a:rPr sz="2400" b="1" spc="50" dirty="0">
                <a:solidFill>
                  <a:srgbClr val="0E9083"/>
                </a:solidFill>
                <a:latin typeface="+mn-lt"/>
                <a:cs typeface="Arial"/>
              </a:rPr>
              <a:t>örneği</a:t>
            </a:r>
            <a:endParaRPr sz="2400" dirty="0">
              <a:latin typeface="+mn-lt"/>
              <a:cs typeface="Arial"/>
            </a:endParaRPr>
          </a:p>
          <a:p>
            <a:pPr marL="14604" marR="85090" indent="-2540" algn="just">
              <a:lnSpc>
                <a:spcPct val="126800"/>
              </a:lnSpc>
              <a:spcBef>
                <a:spcPts val="1515"/>
              </a:spcBef>
            </a:pPr>
            <a:r>
              <a:rPr sz="2400" dirty="0">
                <a:solidFill>
                  <a:srgbClr val="343F50"/>
                </a:solidFill>
                <a:latin typeface="+mn-lt"/>
                <a:cs typeface="Arial"/>
              </a:rPr>
              <a:t>Mesleki</a:t>
            </a:r>
            <a:r>
              <a:rPr sz="2400" spc="-75" dirty="0">
                <a:solidFill>
                  <a:srgbClr val="343F50"/>
                </a:solidFill>
                <a:latin typeface="+mn-lt"/>
                <a:cs typeface="Arial"/>
              </a:rPr>
              <a:t> </a:t>
            </a:r>
            <a:r>
              <a:rPr sz="2400" spc="-40" dirty="0">
                <a:solidFill>
                  <a:srgbClr val="343F50"/>
                </a:solidFill>
                <a:latin typeface="+mn-lt"/>
                <a:cs typeface="Arial"/>
              </a:rPr>
              <a:t>organizasyonlar,</a:t>
            </a:r>
            <a:r>
              <a:rPr sz="2400" spc="-110" dirty="0">
                <a:solidFill>
                  <a:srgbClr val="343F50"/>
                </a:solidFill>
                <a:latin typeface="+mn-lt"/>
                <a:cs typeface="Arial"/>
              </a:rPr>
              <a:t> </a:t>
            </a:r>
            <a:r>
              <a:rPr sz="2400" spc="60" dirty="0">
                <a:solidFill>
                  <a:srgbClr val="343F50"/>
                </a:solidFill>
                <a:latin typeface="+mn-lt"/>
                <a:cs typeface="Arial"/>
              </a:rPr>
              <a:t>iklim</a:t>
            </a:r>
            <a:r>
              <a:rPr sz="2400" spc="-60" dirty="0">
                <a:solidFill>
                  <a:srgbClr val="343F50"/>
                </a:solidFill>
                <a:latin typeface="+mn-lt"/>
                <a:cs typeface="Arial"/>
              </a:rPr>
              <a:t> </a:t>
            </a:r>
            <a:r>
              <a:rPr sz="2400" dirty="0">
                <a:solidFill>
                  <a:srgbClr val="343F50"/>
                </a:solidFill>
                <a:latin typeface="+mn-lt"/>
                <a:cs typeface="Arial"/>
              </a:rPr>
              <a:t>değişikliği</a:t>
            </a:r>
            <a:r>
              <a:rPr sz="2400" spc="125" dirty="0">
                <a:solidFill>
                  <a:srgbClr val="343F50"/>
                </a:solidFill>
                <a:latin typeface="+mn-lt"/>
                <a:cs typeface="Arial"/>
              </a:rPr>
              <a:t> </a:t>
            </a:r>
            <a:r>
              <a:rPr sz="2400" spc="-60" dirty="0">
                <a:solidFill>
                  <a:srgbClr val="343F50"/>
                </a:solidFill>
                <a:latin typeface="+mn-lt"/>
                <a:cs typeface="Arial"/>
              </a:rPr>
              <a:t>konusunda</a:t>
            </a:r>
            <a:r>
              <a:rPr sz="2400" spc="220" dirty="0">
                <a:solidFill>
                  <a:srgbClr val="343F50"/>
                </a:solidFill>
                <a:latin typeface="+mn-lt"/>
                <a:cs typeface="Arial"/>
              </a:rPr>
              <a:t> </a:t>
            </a:r>
            <a:r>
              <a:rPr sz="2400" spc="-10" dirty="0">
                <a:solidFill>
                  <a:srgbClr val="343F50"/>
                </a:solidFill>
                <a:latin typeface="+mn-lt"/>
                <a:cs typeface="Arial"/>
              </a:rPr>
              <a:t>toplumsal </a:t>
            </a:r>
            <a:r>
              <a:rPr sz="2400" spc="-180" dirty="0" err="1">
                <a:solidFill>
                  <a:srgbClr val="343F50"/>
                </a:solidFill>
                <a:latin typeface="+mn-lt"/>
                <a:cs typeface="Arial"/>
              </a:rPr>
              <a:t>ve</a:t>
            </a:r>
            <a:r>
              <a:rPr sz="2400" spc="25" dirty="0">
                <a:solidFill>
                  <a:srgbClr val="343F50"/>
                </a:solidFill>
                <a:latin typeface="+mn-lt"/>
                <a:cs typeface="Arial"/>
              </a:rPr>
              <a:t> </a:t>
            </a:r>
            <a:r>
              <a:rPr sz="2400" spc="-10" dirty="0" err="1">
                <a:solidFill>
                  <a:srgbClr val="343F50"/>
                </a:solidFill>
                <a:latin typeface="+mn-lt"/>
                <a:cs typeface="Arial"/>
              </a:rPr>
              <a:t>sektöre</a:t>
            </a:r>
            <a:r>
              <a:rPr lang="tr-TR" sz="2400" spc="-10" dirty="0">
                <a:solidFill>
                  <a:srgbClr val="343F50"/>
                </a:solidFill>
                <a:latin typeface="+mn-lt"/>
                <a:cs typeface="Arial"/>
              </a:rPr>
              <a:t>l</a:t>
            </a:r>
            <a:r>
              <a:rPr sz="2400" spc="-145" dirty="0">
                <a:solidFill>
                  <a:srgbClr val="343F50"/>
                </a:solidFill>
                <a:latin typeface="+mn-lt"/>
                <a:cs typeface="Arial"/>
              </a:rPr>
              <a:t> </a:t>
            </a:r>
            <a:r>
              <a:rPr sz="2400" dirty="0">
                <a:solidFill>
                  <a:srgbClr val="343F50"/>
                </a:solidFill>
                <a:latin typeface="+mn-lt"/>
                <a:cs typeface="Arial"/>
              </a:rPr>
              <a:t>farkındalığı</a:t>
            </a:r>
            <a:r>
              <a:rPr sz="2400" spc="-150" dirty="0">
                <a:solidFill>
                  <a:srgbClr val="343F50"/>
                </a:solidFill>
                <a:latin typeface="+mn-lt"/>
                <a:cs typeface="Arial"/>
              </a:rPr>
              <a:t> </a:t>
            </a:r>
            <a:r>
              <a:rPr sz="2400" dirty="0">
                <a:solidFill>
                  <a:srgbClr val="343F50"/>
                </a:solidFill>
                <a:latin typeface="+mn-lt"/>
                <a:cs typeface="Arial"/>
              </a:rPr>
              <a:t>artırarak,</a:t>
            </a:r>
            <a:r>
              <a:rPr sz="2400" spc="-114" dirty="0">
                <a:solidFill>
                  <a:srgbClr val="343F50"/>
                </a:solidFill>
                <a:latin typeface="+mn-lt"/>
                <a:cs typeface="Arial"/>
              </a:rPr>
              <a:t> </a:t>
            </a:r>
            <a:r>
              <a:rPr sz="2400" dirty="0">
                <a:solidFill>
                  <a:srgbClr val="343F50"/>
                </a:solidFill>
                <a:latin typeface="+mn-lt"/>
                <a:cs typeface="Arial"/>
              </a:rPr>
              <a:t>yeşil</a:t>
            </a:r>
            <a:r>
              <a:rPr sz="2400" spc="-5" dirty="0">
                <a:solidFill>
                  <a:srgbClr val="343F50"/>
                </a:solidFill>
                <a:latin typeface="+mn-lt"/>
                <a:cs typeface="Arial"/>
              </a:rPr>
              <a:t> </a:t>
            </a:r>
            <a:r>
              <a:rPr sz="2400" spc="-20" dirty="0">
                <a:solidFill>
                  <a:srgbClr val="343F50"/>
                </a:solidFill>
                <a:latin typeface="+mn-lt"/>
                <a:cs typeface="Arial"/>
              </a:rPr>
              <a:t>uygulamaları</a:t>
            </a:r>
            <a:r>
              <a:rPr sz="2400" spc="204" dirty="0">
                <a:solidFill>
                  <a:srgbClr val="343F50"/>
                </a:solidFill>
                <a:latin typeface="+mn-lt"/>
                <a:cs typeface="Arial"/>
              </a:rPr>
              <a:t> </a:t>
            </a:r>
            <a:r>
              <a:rPr sz="2400" dirty="0">
                <a:solidFill>
                  <a:srgbClr val="343F50"/>
                </a:solidFill>
                <a:latin typeface="+mn-lt"/>
                <a:cs typeface="Arial"/>
              </a:rPr>
              <a:t>teşvik</a:t>
            </a:r>
            <a:r>
              <a:rPr sz="2400" spc="-90" dirty="0">
                <a:solidFill>
                  <a:srgbClr val="343F50"/>
                </a:solidFill>
                <a:latin typeface="+mn-lt"/>
                <a:cs typeface="Arial"/>
              </a:rPr>
              <a:t> </a:t>
            </a:r>
            <a:r>
              <a:rPr sz="2400" spc="-20" dirty="0">
                <a:solidFill>
                  <a:srgbClr val="343F50"/>
                </a:solidFill>
                <a:latin typeface="+mn-lt"/>
                <a:cs typeface="Arial"/>
              </a:rPr>
              <a:t>etme noktasında</a:t>
            </a:r>
            <a:r>
              <a:rPr sz="2400" spc="-15" dirty="0">
                <a:solidFill>
                  <a:srgbClr val="343F50"/>
                </a:solidFill>
                <a:latin typeface="+mn-lt"/>
                <a:cs typeface="Arial"/>
              </a:rPr>
              <a:t> </a:t>
            </a:r>
            <a:r>
              <a:rPr sz="2400" dirty="0">
                <a:solidFill>
                  <a:srgbClr val="343F50"/>
                </a:solidFill>
                <a:latin typeface="+mn-lt"/>
                <a:cs typeface="Arial"/>
              </a:rPr>
              <a:t>üyelerine</a:t>
            </a:r>
            <a:r>
              <a:rPr sz="2400" spc="-225" dirty="0">
                <a:solidFill>
                  <a:srgbClr val="343F50"/>
                </a:solidFill>
                <a:latin typeface="+mn-lt"/>
                <a:cs typeface="Arial"/>
              </a:rPr>
              <a:t> </a:t>
            </a:r>
            <a:r>
              <a:rPr sz="2400" spc="-35" dirty="0">
                <a:solidFill>
                  <a:srgbClr val="343F50"/>
                </a:solidFill>
                <a:latin typeface="+mn-lt"/>
                <a:cs typeface="Arial"/>
              </a:rPr>
              <a:t>en</a:t>
            </a:r>
            <a:r>
              <a:rPr sz="2400" spc="-280" dirty="0">
                <a:solidFill>
                  <a:srgbClr val="343F50"/>
                </a:solidFill>
                <a:latin typeface="+mn-lt"/>
                <a:cs typeface="Arial"/>
              </a:rPr>
              <a:t> </a:t>
            </a:r>
            <a:r>
              <a:rPr sz="2400" dirty="0">
                <a:solidFill>
                  <a:srgbClr val="343F50"/>
                </a:solidFill>
                <a:latin typeface="+mn-lt"/>
                <a:cs typeface="Arial"/>
              </a:rPr>
              <a:t>büyük</a:t>
            </a:r>
            <a:r>
              <a:rPr sz="2400" spc="-215" dirty="0">
                <a:solidFill>
                  <a:srgbClr val="343F50"/>
                </a:solidFill>
                <a:latin typeface="+mn-lt"/>
                <a:cs typeface="Arial"/>
              </a:rPr>
              <a:t> </a:t>
            </a:r>
            <a:r>
              <a:rPr sz="2400" spc="-10" dirty="0">
                <a:solidFill>
                  <a:srgbClr val="343F50"/>
                </a:solidFill>
                <a:latin typeface="+mn-lt"/>
                <a:cs typeface="Arial"/>
              </a:rPr>
              <a:t>desteği</a:t>
            </a:r>
            <a:r>
              <a:rPr sz="2400" spc="-150" dirty="0">
                <a:solidFill>
                  <a:srgbClr val="343F50"/>
                </a:solidFill>
                <a:latin typeface="+mn-lt"/>
                <a:cs typeface="Arial"/>
              </a:rPr>
              <a:t> </a:t>
            </a:r>
            <a:r>
              <a:rPr sz="2400" spc="-10" dirty="0" err="1">
                <a:solidFill>
                  <a:srgbClr val="343F50"/>
                </a:solidFill>
                <a:latin typeface="+mn-lt"/>
                <a:cs typeface="Arial"/>
              </a:rPr>
              <a:t>sağlayabilir</a:t>
            </a:r>
            <a:r>
              <a:rPr sz="2400" spc="-10" dirty="0">
                <a:solidFill>
                  <a:srgbClr val="343F50"/>
                </a:solidFill>
                <a:latin typeface="+mn-lt"/>
                <a:cs typeface="Arial"/>
              </a:rPr>
              <a:t>.</a:t>
            </a:r>
            <a:endParaRPr lang="tr-TR" sz="2400" spc="-10" dirty="0">
              <a:solidFill>
                <a:srgbClr val="343F50"/>
              </a:solidFill>
              <a:latin typeface="+mn-lt"/>
              <a:cs typeface="Arial"/>
            </a:endParaRPr>
          </a:p>
          <a:p>
            <a:pPr marL="14604" marR="85090" indent="-2540" algn="just">
              <a:lnSpc>
                <a:spcPct val="126800"/>
              </a:lnSpc>
              <a:spcBef>
                <a:spcPts val="1515"/>
              </a:spcBef>
            </a:pPr>
            <a:endParaRPr sz="2400" dirty="0">
              <a:latin typeface="+mn-lt"/>
              <a:cs typeface="Arial"/>
            </a:endParaRPr>
          </a:p>
          <a:p>
            <a:pPr marL="15240" marR="5080" indent="5715">
              <a:lnSpc>
                <a:spcPct val="126800"/>
              </a:lnSpc>
              <a:spcBef>
                <a:spcPts val="1490"/>
              </a:spcBef>
            </a:pPr>
            <a:r>
              <a:rPr sz="2400" dirty="0">
                <a:solidFill>
                  <a:srgbClr val="343F50"/>
                </a:solidFill>
                <a:latin typeface="+mn-lt"/>
                <a:cs typeface="Arial"/>
              </a:rPr>
              <a:t>Bu</a:t>
            </a:r>
            <a:r>
              <a:rPr sz="2400" spc="-295" dirty="0">
                <a:solidFill>
                  <a:srgbClr val="343F50"/>
                </a:solidFill>
                <a:latin typeface="+mn-lt"/>
                <a:cs typeface="Arial"/>
              </a:rPr>
              <a:t> </a:t>
            </a:r>
            <a:r>
              <a:rPr sz="2400" spc="-20" dirty="0">
                <a:solidFill>
                  <a:srgbClr val="343F50"/>
                </a:solidFill>
                <a:latin typeface="+mn-lt"/>
                <a:cs typeface="Arial"/>
              </a:rPr>
              <a:t>başarı;</a:t>
            </a:r>
            <a:r>
              <a:rPr sz="2400" spc="-180" dirty="0">
                <a:solidFill>
                  <a:srgbClr val="343F50"/>
                </a:solidFill>
                <a:latin typeface="+mn-lt"/>
                <a:cs typeface="Arial"/>
              </a:rPr>
              <a:t> </a:t>
            </a:r>
            <a:r>
              <a:rPr sz="2400" spc="-30" dirty="0">
                <a:solidFill>
                  <a:srgbClr val="343F50"/>
                </a:solidFill>
                <a:latin typeface="+mn-lt"/>
                <a:cs typeface="Arial"/>
              </a:rPr>
              <a:t>savunuculuk</a:t>
            </a:r>
            <a:r>
              <a:rPr sz="2400" spc="-110" dirty="0">
                <a:solidFill>
                  <a:srgbClr val="343F50"/>
                </a:solidFill>
                <a:latin typeface="+mn-lt"/>
                <a:cs typeface="Arial"/>
              </a:rPr>
              <a:t> </a:t>
            </a:r>
            <a:r>
              <a:rPr sz="2400" spc="-20" dirty="0" err="1">
                <a:solidFill>
                  <a:srgbClr val="343F50"/>
                </a:solidFill>
                <a:latin typeface="+mn-lt"/>
                <a:cs typeface="Arial"/>
              </a:rPr>
              <a:t>çalışmaları</a:t>
            </a:r>
            <a:r>
              <a:rPr sz="2400" spc="10" dirty="0">
                <a:solidFill>
                  <a:srgbClr val="343F50"/>
                </a:solidFill>
                <a:latin typeface="+mn-lt"/>
                <a:cs typeface="Arial"/>
              </a:rPr>
              <a:t> </a:t>
            </a:r>
            <a:r>
              <a:rPr sz="2400" spc="40" dirty="0" err="1">
                <a:solidFill>
                  <a:srgbClr val="343F50"/>
                </a:solidFill>
                <a:latin typeface="+mn-lt"/>
                <a:cs typeface="Arial"/>
              </a:rPr>
              <a:t>yürütülerek</a:t>
            </a:r>
            <a:r>
              <a:rPr lang="tr-TR" sz="2400" spc="40" dirty="0">
                <a:solidFill>
                  <a:srgbClr val="343F50"/>
                </a:solidFill>
                <a:latin typeface="+mn-lt"/>
                <a:cs typeface="Arial"/>
              </a:rPr>
              <a:t> </a:t>
            </a:r>
            <a:r>
              <a:rPr sz="2400" spc="40" dirty="0" err="1">
                <a:solidFill>
                  <a:srgbClr val="343F50"/>
                </a:solidFill>
                <a:latin typeface="+mn-lt"/>
                <a:cs typeface="Arial"/>
              </a:rPr>
              <a:t>ve</a:t>
            </a:r>
            <a:r>
              <a:rPr lang="tr-TR" sz="2400" spc="40" dirty="0">
                <a:solidFill>
                  <a:srgbClr val="343F50"/>
                </a:solidFill>
                <a:latin typeface="+mn-lt"/>
                <a:cs typeface="Arial"/>
              </a:rPr>
              <a:t> </a:t>
            </a:r>
            <a:r>
              <a:rPr sz="2400" spc="40" dirty="0">
                <a:solidFill>
                  <a:srgbClr val="343F50"/>
                </a:solidFill>
                <a:latin typeface="+mn-lt"/>
                <a:cs typeface="Arial"/>
              </a:rPr>
              <a:t>f</a:t>
            </a:r>
            <a:r>
              <a:rPr lang="tr-TR" sz="2400" spc="40" dirty="0">
                <a:solidFill>
                  <a:srgbClr val="343F50"/>
                </a:solidFill>
                <a:latin typeface="+mn-lt"/>
                <a:cs typeface="Arial"/>
              </a:rPr>
              <a:t>i</a:t>
            </a:r>
            <a:r>
              <a:rPr sz="2400" spc="40" dirty="0" err="1">
                <a:solidFill>
                  <a:srgbClr val="343F50"/>
                </a:solidFill>
                <a:latin typeface="+mn-lt"/>
                <a:cs typeface="Arial"/>
              </a:rPr>
              <a:t>zyoterapi</a:t>
            </a:r>
            <a:r>
              <a:rPr sz="2400" spc="40" dirty="0">
                <a:solidFill>
                  <a:srgbClr val="343F50"/>
                </a:solidFill>
                <a:latin typeface="+mn-lt"/>
                <a:cs typeface="Arial"/>
              </a:rPr>
              <a:t> </a:t>
            </a:r>
            <a:r>
              <a:rPr sz="2400" dirty="0">
                <a:solidFill>
                  <a:srgbClr val="343F50"/>
                </a:solidFill>
                <a:latin typeface="+mn-lt"/>
                <a:cs typeface="Arial"/>
              </a:rPr>
              <a:t>eğitimine</a:t>
            </a:r>
            <a:r>
              <a:rPr sz="2400" spc="-120" dirty="0">
                <a:solidFill>
                  <a:srgbClr val="343F50"/>
                </a:solidFill>
                <a:latin typeface="+mn-lt"/>
                <a:cs typeface="Arial"/>
              </a:rPr>
              <a:t> </a:t>
            </a:r>
            <a:r>
              <a:rPr sz="2400" dirty="0">
                <a:solidFill>
                  <a:srgbClr val="343F50"/>
                </a:solidFill>
                <a:latin typeface="+mn-lt"/>
                <a:cs typeface="Arial"/>
              </a:rPr>
              <a:t>(üniversite</a:t>
            </a:r>
            <a:r>
              <a:rPr sz="2400" spc="5" dirty="0">
                <a:solidFill>
                  <a:srgbClr val="343F50"/>
                </a:solidFill>
                <a:latin typeface="+mn-lt"/>
                <a:cs typeface="Arial"/>
              </a:rPr>
              <a:t> </a:t>
            </a:r>
            <a:r>
              <a:rPr sz="2400" spc="-50" dirty="0">
                <a:solidFill>
                  <a:srgbClr val="343F50"/>
                </a:solidFill>
                <a:latin typeface="+mn-lt"/>
                <a:cs typeface="Arial"/>
              </a:rPr>
              <a:t>düzeyinde)</a:t>
            </a:r>
            <a:r>
              <a:rPr sz="2400" spc="70" dirty="0">
                <a:solidFill>
                  <a:srgbClr val="343F50"/>
                </a:solidFill>
                <a:latin typeface="+mn-lt"/>
                <a:cs typeface="Arial"/>
              </a:rPr>
              <a:t> </a:t>
            </a:r>
            <a:r>
              <a:rPr sz="2400" spc="50" dirty="0">
                <a:solidFill>
                  <a:srgbClr val="343F50"/>
                </a:solidFill>
                <a:latin typeface="+mn-lt"/>
                <a:cs typeface="Arial"/>
              </a:rPr>
              <a:t>sürdürülebilir</a:t>
            </a:r>
            <a:r>
              <a:rPr sz="2400" spc="-175" dirty="0">
                <a:solidFill>
                  <a:srgbClr val="343F50"/>
                </a:solidFill>
                <a:latin typeface="+mn-lt"/>
                <a:cs typeface="Arial"/>
              </a:rPr>
              <a:t> </a:t>
            </a:r>
            <a:r>
              <a:rPr sz="2400" spc="-25" dirty="0">
                <a:solidFill>
                  <a:srgbClr val="343F50"/>
                </a:solidFill>
                <a:latin typeface="+mn-lt"/>
                <a:cs typeface="Arial"/>
              </a:rPr>
              <a:t>sağlık</a:t>
            </a:r>
            <a:r>
              <a:rPr sz="2400" spc="-110" dirty="0">
                <a:solidFill>
                  <a:srgbClr val="343F50"/>
                </a:solidFill>
                <a:latin typeface="+mn-lt"/>
                <a:cs typeface="Arial"/>
              </a:rPr>
              <a:t> </a:t>
            </a:r>
            <a:r>
              <a:rPr sz="2400" spc="-10" dirty="0">
                <a:solidFill>
                  <a:srgbClr val="343F50"/>
                </a:solidFill>
                <a:latin typeface="+mn-lt"/>
                <a:cs typeface="Arial"/>
              </a:rPr>
              <a:t>hizmetleri </a:t>
            </a:r>
            <a:r>
              <a:rPr sz="2400" spc="75" dirty="0">
                <a:solidFill>
                  <a:srgbClr val="343F50"/>
                </a:solidFill>
                <a:latin typeface="+mn-lt"/>
                <a:cs typeface="Arial"/>
              </a:rPr>
              <a:t>ile</a:t>
            </a:r>
            <a:r>
              <a:rPr sz="2400" spc="-380" dirty="0">
                <a:solidFill>
                  <a:srgbClr val="343F50"/>
                </a:solidFill>
                <a:latin typeface="+mn-lt"/>
                <a:cs typeface="Arial"/>
              </a:rPr>
              <a:t> </a:t>
            </a:r>
            <a:r>
              <a:rPr sz="2400" spc="-110" dirty="0">
                <a:solidFill>
                  <a:srgbClr val="343F50"/>
                </a:solidFill>
                <a:latin typeface="+mn-lt"/>
                <a:cs typeface="Arial"/>
              </a:rPr>
              <a:t>gezegen</a:t>
            </a:r>
            <a:r>
              <a:rPr sz="2400" spc="-130" dirty="0">
                <a:solidFill>
                  <a:srgbClr val="343F50"/>
                </a:solidFill>
                <a:latin typeface="+mn-lt"/>
                <a:cs typeface="Arial"/>
              </a:rPr>
              <a:t> </a:t>
            </a:r>
            <a:r>
              <a:rPr sz="2400" spc="-35" dirty="0">
                <a:solidFill>
                  <a:srgbClr val="343F50"/>
                </a:solidFill>
                <a:latin typeface="+mn-lt"/>
                <a:cs typeface="Arial"/>
              </a:rPr>
              <a:t>sağlığı</a:t>
            </a:r>
            <a:r>
              <a:rPr sz="2400" spc="-80" dirty="0">
                <a:solidFill>
                  <a:srgbClr val="343F50"/>
                </a:solidFill>
                <a:latin typeface="+mn-lt"/>
                <a:cs typeface="Arial"/>
              </a:rPr>
              <a:t> </a:t>
            </a:r>
            <a:r>
              <a:rPr sz="2400" spc="45" dirty="0">
                <a:solidFill>
                  <a:srgbClr val="343F50"/>
                </a:solidFill>
                <a:latin typeface="+mn-lt"/>
                <a:cs typeface="Arial"/>
              </a:rPr>
              <a:t>eğitimlerinin</a:t>
            </a:r>
            <a:r>
              <a:rPr sz="2400" spc="-65" dirty="0">
                <a:solidFill>
                  <a:srgbClr val="343F50"/>
                </a:solidFill>
                <a:latin typeface="+mn-lt"/>
                <a:cs typeface="Arial"/>
              </a:rPr>
              <a:t> </a:t>
            </a:r>
            <a:r>
              <a:rPr sz="2400" spc="-10" dirty="0">
                <a:solidFill>
                  <a:srgbClr val="343F50"/>
                </a:solidFill>
                <a:latin typeface="+mn-lt"/>
                <a:cs typeface="Arial"/>
              </a:rPr>
              <a:t>resmi</a:t>
            </a:r>
            <a:r>
              <a:rPr sz="2400" spc="-145" dirty="0">
                <a:solidFill>
                  <a:srgbClr val="343F50"/>
                </a:solidFill>
                <a:latin typeface="+mn-lt"/>
                <a:cs typeface="Arial"/>
              </a:rPr>
              <a:t> </a:t>
            </a:r>
            <a:r>
              <a:rPr sz="2400" dirty="0">
                <a:solidFill>
                  <a:srgbClr val="343F50"/>
                </a:solidFill>
                <a:latin typeface="+mn-lt"/>
                <a:cs typeface="Arial"/>
              </a:rPr>
              <a:t>olarak</a:t>
            </a:r>
            <a:r>
              <a:rPr sz="2400" spc="-170" dirty="0">
                <a:solidFill>
                  <a:srgbClr val="343F50"/>
                </a:solidFill>
                <a:latin typeface="+mn-lt"/>
                <a:cs typeface="Arial"/>
              </a:rPr>
              <a:t> </a:t>
            </a:r>
            <a:r>
              <a:rPr sz="2400" spc="-15" dirty="0">
                <a:solidFill>
                  <a:srgbClr val="343F50"/>
                </a:solidFill>
                <a:latin typeface="+mn-lt"/>
                <a:cs typeface="Arial"/>
              </a:rPr>
              <a:t>entegre</a:t>
            </a:r>
            <a:r>
              <a:rPr sz="2400" spc="-195" dirty="0">
                <a:solidFill>
                  <a:srgbClr val="343F50"/>
                </a:solidFill>
                <a:latin typeface="+mn-lt"/>
                <a:cs typeface="Arial"/>
              </a:rPr>
              <a:t> </a:t>
            </a:r>
            <a:r>
              <a:rPr sz="2400" spc="-10" dirty="0">
                <a:solidFill>
                  <a:srgbClr val="343F50"/>
                </a:solidFill>
                <a:latin typeface="+mn-lt"/>
                <a:cs typeface="Arial"/>
              </a:rPr>
              <a:t>edilmesiyle mümkündür.</a:t>
            </a:r>
            <a:endParaRPr sz="2400" dirty="0">
              <a:latin typeface="+mn-lt"/>
              <a:cs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959582" y="929335"/>
            <a:ext cx="361810" cy="535498"/>
          </a:xfrm>
          <a:prstGeom prst="rect">
            <a:avLst/>
          </a:prstGeom>
        </p:spPr>
      </p:pic>
      <p:sp>
        <p:nvSpPr>
          <p:cNvPr id="3" name="object 3"/>
          <p:cNvSpPr/>
          <p:nvPr/>
        </p:nvSpPr>
        <p:spPr>
          <a:xfrm>
            <a:off x="898132" y="3465075"/>
            <a:ext cx="61450" cy="2723001"/>
          </a:xfrm>
          <a:custGeom>
            <a:avLst/>
            <a:gdLst/>
            <a:ahLst/>
            <a:cxnLst/>
            <a:rect l="l" t="t" r="r" b="b"/>
            <a:pathLst>
              <a:path h="5749290">
                <a:moveTo>
                  <a:pt x="0" y="5748735"/>
                </a:moveTo>
                <a:lnTo>
                  <a:pt x="0" y="0"/>
                </a:lnTo>
              </a:path>
            </a:pathLst>
          </a:custGeom>
          <a:ln w="15730">
            <a:solidFill>
              <a:srgbClr val="000000"/>
            </a:solidFill>
          </a:ln>
        </p:spPr>
        <p:txBody>
          <a:bodyPr wrap="square" lIns="0" tIns="0" rIns="0" bIns="0" rtlCol="0"/>
          <a:lstStyle/>
          <a:p>
            <a:endParaRPr/>
          </a:p>
        </p:txBody>
      </p:sp>
      <p:sp>
        <p:nvSpPr>
          <p:cNvPr id="4" name="object 4"/>
          <p:cNvSpPr/>
          <p:nvPr/>
        </p:nvSpPr>
        <p:spPr>
          <a:xfrm>
            <a:off x="1006775" y="3402076"/>
            <a:ext cx="18169255" cy="2786000"/>
          </a:xfrm>
          <a:custGeom>
            <a:avLst/>
            <a:gdLst/>
            <a:ahLst/>
            <a:cxnLst/>
            <a:rect l="l" t="t" r="r" b="b"/>
            <a:pathLst>
              <a:path w="18169255" h="5859145">
                <a:moveTo>
                  <a:pt x="18169145" y="5827485"/>
                </a:moveTo>
                <a:lnTo>
                  <a:pt x="18169145" y="47249"/>
                </a:lnTo>
              </a:path>
              <a:path w="18169255" h="5859145">
                <a:moveTo>
                  <a:pt x="0" y="0"/>
                </a:moveTo>
                <a:lnTo>
                  <a:pt x="18121953" y="0"/>
                </a:lnTo>
              </a:path>
              <a:path w="18169255" h="5859145">
                <a:moveTo>
                  <a:pt x="0" y="5858985"/>
                </a:moveTo>
                <a:lnTo>
                  <a:pt x="18121953" y="5858985"/>
                </a:lnTo>
              </a:path>
            </a:pathLst>
          </a:custGeom>
          <a:ln w="15740">
            <a:solidFill>
              <a:srgbClr val="000000"/>
            </a:solidFill>
          </a:ln>
        </p:spPr>
        <p:txBody>
          <a:bodyPr wrap="square" lIns="0" tIns="0" rIns="0" bIns="0" rtlCol="0"/>
          <a:lstStyle/>
          <a:p>
            <a:endParaRPr/>
          </a:p>
        </p:txBody>
      </p:sp>
      <p:sp>
        <p:nvSpPr>
          <p:cNvPr id="5" name="object 5" descr="$PPTXTitle"/>
          <p:cNvSpPr txBox="1">
            <a:spLocks noGrp="1"/>
          </p:cNvSpPr>
          <p:nvPr>
            <p:ph type="title"/>
          </p:nvPr>
        </p:nvSpPr>
        <p:spPr>
          <a:xfrm>
            <a:off x="1330150" y="751261"/>
            <a:ext cx="12177395" cy="696595"/>
          </a:xfrm>
          <a:prstGeom prst="rect">
            <a:avLst/>
          </a:prstGeom>
        </p:spPr>
        <p:txBody>
          <a:bodyPr vert="horz" wrap="square" lIns="0" tIns="12700" rIns="0" bIns="0" rtlCol="0">
            <a:spAutoFit/>
          </a:bodyPr>
          <a:lstStyle/>
          <a:p>
            <a:pPr marL="12700">
              <a:lnSpc>
                <a:spcPct val="100000"/>
              </a:lnSpc>
              <a:spcBef>
                <a:spcPts val="100"/>
              </a:spcBef>
              <a:tabLst>
                <a:tab pos="7886065" algn="l"/>
                <a:tab pos="9269095" algn="l"/>
              </a:tabLst>
            </a:pPr>
            <a:r>
              <a:rPr sz="4400" spc="80" dirty="0"/>
              <a:t>evresel</a:t>
            </a:r>
            <a:r>
              <a:rPr sz="4400" spc="-305" dirty="0"/>
              <a:t> </a:t>
            </a:r>
            <a:r>
              <a:rPr sz="4400" spc="55" dirty="0" err="1"/>
              <a:t>Fizyoterapi</a:t>
            </a:r>
            <a:r>
              <a:rPr sz="4400" spc="-155" dirty="0"/>
              <a:t> </a:t>
            </a:r>
            <a:r>
              <a:rPr sz="4400" spc="55" dirty="0" err="1"/>
              <a:t>Derneği</a:t>
            </a:r>
            <a:r>
              <a:rPr lang="tr-TR" sz="4400" spc="55" dirty="0"/>
              <a:t> </a:t>
            </a:r>
            <a:r>
              <a:rPr sz="4400" spc="-455" dirty="0"/>
              <a:t>EPA</a:t>
            </a:r>
            <a:r>
              <a:rPr sz="4400" dirty="0"/>
              <a:t>	</a:t>
            </a:r>
            <a:r>
              <a:rPr sz="4400" spc="60" dirty="0"/>
              <a:t>Girişimleri</a:t>
            </a:r>
            <a:endParaRPr sz="4400" dirty="0"/>
          </a:p>
        </p:txBody>
      </p:sp>
      <p:sp>
        <p:nvSpPr>
          <p:cNvPr id="6" name="object 6"/>
          <p:cNvSpPr txBox="1"/>
          <p:nvPr/>
        </p:nvSpPr>
        <p:spPr>
          <a:xfrm>
            <a:off x="918028" y="2051416"/>
            <a:ext cx="18061305" cy="914930"/>
          </a:xfrm>
          <a:prstGeom prst="rect">
            <a:avLst/>
          </a:prstGeom>
        </p:spPr>
        <p:txBody>
          <a:bodyPr vert="horz" wrap="square" lIns="0" tIns="12700" rIns="0" bIns="0" rtlCol="0">
            <a:spAutoFit/>
          </a:bodyPr>
          <a:lstStyle/>
          <a:p>
            <a:pPr marL="16510" marR="5080" indent="-4445">
              <a:lnSpc>
                <a:spcPct val="126800"/>
              </a:lnSpc>
              <a:spcBef>
                <a:spcPts val="100"/>
              </a:spcBef>
            </a:pPr>
            <a:r>
              <a:rPr sz="2400" b="1" spc="-55" dirty="0">
                <a:solidFill>
                  <a:srgbClr val="343F4F"/>
                </a:solidFill>
                <a:latin typeface="+mn-lt"/>
                <a:cs typeface="Arial"/>
              </a:rPr>
              <a:t>Çevresel</a:t>
            </a:r>
            <a:r>
              <a:rPr sz="2400" b="1" spc="-100" dirty="0">
                <a:solidFill>
                  <a:srgbClr val="343F4F"/>
                </a:solidFill>
                <a:latin typeface="+mn-lt"/>
                <a:cs typeface="Arial"/>
              </a:rPr>
              <a:t> </a:t>
            </a:r>
            <a:r>
              <a:rPr sz="2400" b="1" spc="-60" dirty="0">
                <a:solidFill>
                  <a:srgbClr val="343F4F"/>
                </a:solidFill>
                <a:latin typeface="+mn-lt"/>
                <a:cs typeface="Arial"/>
              </a:rPr>
              <a:t>Fizyoterapi</a:t>
            </a:r>
            <a:r>
              <a:rPr sz="2400" b="1" spc="-50" dirty="0">
                <a:solidFill>
                  <a:srgbClr val="343F4F"/>
                </a:solidFill>
                <a:latin typeface="+mn-lt"/>
                <a:cs typeface="Arial"/>
              </a:rPr>
              <a:t> </a:t>
            </a:r>
            <a:r>
              <a:rPr sz="2400" b="1" spc="-25" dirty="0">
                <a:solidFill>
                  <a:srgbClr val="343F4F"/>
                </a:solidFill>
                <a:latin typeface="+mn-lt"/>
                <a:cs typeface="Arial"/>
              </a:rPr>
              <a:t>Derneği</a:t>
            </a:r>
            <a:r>
              <a:rPr sz="2400" b="1" spc="-220" dirty="0">
                <a:solidFill>
                  <a:srgbClr val="343F4F"/>
                </a:solidFill>
                <a:latin typeface="+mn-lt"/>
                <a:cs typeface="Arial"/>
              </a:rPr>
              <a:t> </a:t>
            </a:r>
            <a:r>
              <a:rPr sz="2400" b="1" spc="-135" dirty="0">
                <a:solidFill>
                  <a:srgbClr val="343F4F"/>
                </a:solidFill>
                <a:latin typeface="+mn-lt"/>
                <a:cs typeface="Arial"/>
              </a:rPr>
              <a:t>(EPA),</a:t>
            </a:r>
            <a:r>
              <a:rPr sz="2400" b="1" spc="-235" dirty="0">
                <a:solidFill>
                  <a:srgbClr val="343F4F"/>
                </a:solidFill>
                <a:latin typeface="+mn-lt"/>
                <a:cs typeface="Arial"/>
              </a:rPr>
              <a:t> </a:t>
            </a:r>
            <a:r>
              <a:rPr sz="2400" spc="-65" dirty="0">
                <a:solidFill>
                  <a:srgbClr val="343F4F"/>
                </a:solidFill>
                <a:latin typeface="+mn-lt"/>
                <a:cs typeface="Arial"/>
              </a:rPr>
              <a:t>çevresel</a:t>
            </a:r>
            <a:r>
              <a:rPr sz="2400" spc="-35" dirty="0">
                <a:solidFill>
                  <a:srgbClr val="343F4F"/>
                </a:solidFill>
                <a:latin typeface="+mn-lt"/>
                <a:cs typeface="Arial"/>
              </a:rPr>
              <a:t> </a:t>
            </a:r>
            <a:r>
              <a:rPr sz="2400" dirty="0">
                <a:solidFill>
                  <a:srgbClr val="343F4F"/>
                </a:solidFill>
                <a:latin typeface="+mn-lt"/>
                <a:cs typeface="Arial"/>
              </a:rPr>
              <a:t>unsurların</a:t>
            </a:r>
            <a:r>
              <a:rPr sz="2400" spc="-150" dirty="0">
                <a:solidFill>
                  <a:srgbClr val="343F4F"/>
                </a:solidFill>
                <a:latin typeface="+mn-lt"/>
                <a:cs typeface="Arial"/>
              </a:rPr>
              <a:t> </a:t>
            </a:r>
            <a:r>
              <a:rPr sz="2400" spc="-35" dirty="0">
                <a:solidFill>
                  <a:srgbClr val="343F4F"/>
                </a:solidFill>
                <a:latin typeface="+mn-lt"/>
                <a:cs typeface="Arial"/>
              </a:rPr>
              <a:t>ve</a:t>
            </a:r>
            <a:r>
              <a:rPr sz="2400" spc="-260" dirty="0">
                <a:solidFill>
                  <a:srgbClr val="343F4F"/>
                </a:solidFill>
                <a:latin typeface="+mn-lt"/>
                <a:cs typeface="Arial"/>
              </a:rPr>
              <a:t> </a:t>
            </a:r>
            <a:r>
              <a:rPr sz="2400" spc="60" dirty="0">
                <a:solidFill>
                  <a:srgbClr val="343F4F"/>
                </a:solidFill>
                <a:latin typeface="+mn-lt"/>
                <a:cs typeface="Arial"/>
              </a:rPr>
              <a:t>sürdürülebilirlik</a:t>
            </a:r>
            <a:r>
              <a:rPr sz="2400" spc="-340" dirty="0">
                <a:solidFill>
                  <a:srgbClr val="343F4F"/>
                </a:solidFill>
                <a:latin typeface="+mn-lt"/>
                <a:cs typeface="Arial"/>
              </a:rPr>
              <a:t> </a:t>
            </a:r>
            <a:r>
              <a:rPr sz="2400" spc="-10" dirty="0">
                <a:solidFill>
                  <a:srgbClr val="343F4F"/>
                </a:solidFill>
                <a:latin typeface="+mn-lt"/>
                <a:cs typeface="Arial"/>
              </a:rPr>
              <a:t>konularının</a:t>
            </a:r>
            <a:r>
              <a:rPr sz="2400" spc="-45" dirty="0">
                <a:solidFill>
                  <a:srgbClr val="343F4F"/>
                </a:solidFill>
                <a:latin typeface="+mn-lt"/>
                <a:cs typeface="Arial"/>
              </a:rPr>
              <a:t> </a:t>
            </a:r>
            <a:r>
              <a:rPr sz="2400" dirty="0">
                <a:solidFill>
                  <a:srgbClr val="343F4F"/>
                </a:solidFill>
                <a:latin typeface="+mn-lt"/>
                <a:cs typeface="Arial"/>
              </a:rPr>
              <a:t>fizyoterapi</a:t>
            </a:r>
            <a:r>
              <a:rPr sz="2400" spc="-5" dirty="0">
                <a:solidFill>
                  <a:srgbClr val="343F4F"/>
                </a:solidFill>
                <a:latin typeface="+mn-lt"/>
                <a:cs typeface="Arial"/>
              </a:rPr>
              <a:t> </a:t>
            </a:r>
            <a:r>
              <a:rPr sz="2400" spc="65" dirty="0">
                <a:solidFill>
                  <a:srgbClr val="343F4F"/>
                </a:solidFill>
                <a:latin typeface="+mn-lt"/>
                <a:cs typeface="Arial"/>
              </a:rPr>
              <a:t>eğitim</a:t>
            </a:r>
            <a:r>
              <a:rPr sz="2400" spc="-225" dirty="0">
                <a:solidFill>
                  <a:srgbClr val="343F4F"/>
                </a:solidFill>
                <a:latin typeface="+mn-lt"/>
                <a:cs typeface="Arial"/>
              </a:rPr>
              <a:t> </a:t>
            </a:r>
            <a:r>
              <a:rPr sz="2400" dirty="0">
                <a:solidFill>
                  <a:srgbClr val="343F4F"/>
                </a:solidFill>
                <a:latin typeface="+mn-lt"/>
                <a:cs typeface="Arial"/>
              </a:rPr>
              <a:t>programlarının</a:t>
            </a:r>
            <a:r>
              <a:rPr sz="2400" spc="-325" dirty="0">
                <a:solidFill>
                  <a:srgbClr val="343F4F"/>
                </a:solidFill>
                <a:latin typeface="+mn-lt"/>
                <a:cs typeface="Arial"/>
              </a:rPr>
              <a:t> </a:t>
            </a:r>
            <a:r>
              <a:rPr sz="2400" spc="-30" dirty="0">
                <a:solidFill>
                  <a:srgbClr val="343F4F"/>
                </a:solidFill>
                <a:latin typeface="+mn-lt"/>
                <a:cs typeface="Arial"/>
              </a:rPr>
              <a:t>ayrılmaz</a:t>
            </a:r>
            <a:r>
              <a:rPr sz="2400" spc="-130" dirty="0">
                <a:solidFill>
                  <a:srgbClr val="343F4F"/>
                </a:solidFill>
                <a:latin typeface="+mn-lt"/>
                <a:cs typeface="Arial"/>
              </a:rPr>
              <a:t> </a:t>
            </a:r>
            <a:r>
              <a:rPr sz="2400" dirty="0">
                <a:solidFill>
                  <a:srgbClr val="343F4F"/>
                </a:solidFill>
                <a:latin typeface="+mn-lt"/>
                <a:cs typeface="Arial"/>
              </a:rPr>
              <a:t>bir</a:t>
            </a:r>
            <a:r>
              <a:rPr sz="2400" spc="120" dirty="0">
                <a:solidFill>
                  <a:srgbClr val="343F4F"/>
                </a:solidFill>
                <a:latin typeface="+mn-lt"/>
                <a:cs typeface="Arial"/>
              </a:rPr>
              <a:t> </a:t>
            </a:r>
            <a:r>
              <a:rPr sz="2400" spc="-75" dirty="0">
                <a:solidFill>
                  <a:srgbClr val="343F4F"/>
                </a:solidFill>
                <a:latin typeface="+mn-lt"/>
                <a:cs typeface="Arial"/>
              </a:rPr>
              <a:t>parçası</a:t>
            </a:r>
            <a:r>
              <a:rPr sz="2400" spc="-100" dirty="0">
                <a:solidFill>
                  <a:srgbClr val="343F4F"/>
                </a:solidFill>
                <a:latin typeface="+mn-lt"/>
                <a:cs typeface="Arial"/>
              </a:rPr>
              <a:t> </a:t>
            </a:r>
            <a:r>
              <a:rPr sz="2400" spc="-10" dirty="0">
                <a:solidFill>
                  <a:srgbClr val="343F4F"/>
                </a:solidFill>
                <a:latin typeface="+mn-lt"/>
                <a:cs typeface="Arial"/>
              </a:rPr>
              <a:t>haline </a:t>
            </a:r>
            <a:r>
              <a:rPr sz="2400" spc="-25" dirty="0">
                <a:solidFill>
                  <a:srgbClr val="343F4F"/>
                </a:solidFill>
                <a:latin typeface="+mn-lt"/>
                <a:cs typeface="Arial"/>
              </a:rPr>
              <a:t>gelmesini</a:t>
            </a:r>
            <a:r>
              <a:rPr sz="2400" spc="-114" dirty="0">
                <a:solidFill>
                  <a:srgbClr val="343F4F"/>
                </a:solidFill>
                <a:latin typeface="+mn-lt"/>
                <a:cs typeface="Arial"/>
              </a:rPr>
              <a:t> </a:t>
            </a:r>
            <a:r>
              <a:rPr sz="2400" spc="-70" dirty="0">
                <a:solidFill>
                  <a:srgbClr val="343F4F"/>
                </a:solidFill>
                <a:latin typeface="+mn-lt"/>
                <a:cs typeface="Arial"/>
              </a:rPr>
              <a:t>savunan</a:t>
            </a:r>
            <a:r>
              <a:rPr sz="2400" spc="-185" dirty="0">
                <a:solidFill>
                  <a:srgbClr val="343F4F"/>
                </a:solidFill>
                <a:latin typeface="+mn-lt"/>
                <a:cs typeface="Arial"/>
              </a:rPr>
              <a:t> </a:t>
            </a:r>
            <a:r>
              <a:rPr sz="2400" spc="-40" dirty="0">
                <a:solidFill>
                  <a:srgbClr val="343F4F"/>
                </a:solidFill>
                <a:latin typeface="+mn-lt"/>
                <a:cs typeface="Arial"/>
              </a:rPr>
              <a:t>küresel</a:t>
            </a:r>
            <a:r>
              <a:rPr sz="2400" spc="-65" dirty="0">
                <a:solidFill>
                  <a:srgbClr val="343F4F"/>
                </a:solidFill>
                <a:latin typeface="+mn-lt"/>
                <a:cs typeface="Arial"/>
              </a:rPr>
              <a:t> </a:t>
            </a:r>
            <a:r>
              <a:rPr sz="2400" dirty="0">
                <a:solidFill>
                  <a:srgbClr val="343F4F"/>
                </a:solidFill>
                <a:latin typeface="+mn-lt"/>
                <a:cs typeface="Arial"/>
              </a:rPr>
              <a:t>bir</a:t>
            </a:r>
            <a:r>
              <a:rPr sz="2400" spc="45" dirty="0">
                <a:solidFill>
                  <a:srgbClr val="343F4F"/>
                </a:solidFill>
                <a:latin typeface="+mn-lt"/>
                <a:cs typeface="Arial"/>
              </a:rPr>
              <a:t> </a:t>
            </a:r>
            <a:r>
              <a:rPr sz="2400" spc="60" dirty="0">
                <a:solidFill>
                  <a:srgbClr val="343F4F"/>
                </a:solidFill>
                <a:latin typeface="+mn-lt"/>
                <a:cs typeface="Arial"/>
              </a:rPr>
              <a:t>girişim</a:t>
            </a:r>
            <a:r>
              <a:rPr sz="2400" spc="-240" dirty="0">
                <a:solidFill>
                  <a:srgbClr val="343F4F"/>
                </a:solidFill>
                <a:latin typeface="+mn-lt"/>
                <a:cs typeface="Arial"/>
              </a:rPr>
              <a:t> </a:t>
            </a:r>
            <a:r>
              <a:rPr sz="2400" spc="-10" dirty="0">
                <a:solidFill>
                  <a:srgbClr val="343F4F"/>
                </a:solidFill>
                <a:latin typeface="+mn-lt"/>
                <a:cs typeface="Arial"/>
              </a:rPr>
              <a:t>başlatmıştır.</a:t>
            </a:r>
            <a:endParaRPr sz="2400" dirty="0">
              <a:latin typeface="+mn-lt"/>
              <a:cs typeface="Arial"/>
            </a:endParaRPr>
          </a:p>
        </p:txBody>
      </p:sp>
      <p:sp>
        <p:nvSpPr>
          <p:cNvPr id="7" name="object 7"/>
          <p:cNvSpPr txBox="1"/>
          <p:nvPr/>
        </p:nvSpPr>
        <p:spPr>
          <a:xfrm>
            <a:off x="1332631" y="3818564"/>
            <a:ext cx="17261840" cy="1490729"/>
          </a:xfrm>
          <a:prstGeom prst="rect">
            <a:avLst/>
          </a:prstGeom>
        </p:spPr>
        <p:txBody>
          <a:bodyPr vert="horz" wrap="square" lIns="0" tIns="13970" rIns="0" bIns="0" rtlCol="0">
            <a:spAutoFit/>
          </a:bodyPr>
          <a:lstStyle/>
          <a:p>
            <a:pPr marL="12700">
              <a:lnSpc>
                <a:spcPct val="100000"/>
              </a:lnSpc>
              <a:spcBef>
                <a:spcPts val="110"/>
              </a:spcBef>
            </a:pPr>
            <a:r>
              <a:rPr sz="2400" b="1" spc="-210" dirty="0">
                <a:solidFill>
                  <a:srgbClr val="0C9083"/>
                </a:solidFill>
                <a:latin typeface="+mn-lt"/>
                <a:cs typeface="Arial"/>
              </a:rPr>
              <a:t>EPA</a:t>
            </a:r>
            <a:r>
              <a:rPr sz="2400" b="1" spc="-140" dirty="0">
                <a:solidFill>
                  <a:srgbClr val="0C9083"/>
                </a:solidFill>
                <a:latin typeface="+mn-lt"/>
                <a:cs typeface="Arial"/>
              </a:rPr>
              <a:t> </a:t>
            </a:r>
            <a:r>
              <a:rPr sz="2400" b="1" spc="114" dirty="0">
                <a:solidFill>
                  <a:srgbClr val="0C9083"/>
                </a:solidFill>
                <a:latin typeface="+mn-lt"/>
                <a:cs typeface="Arial"/>
              </a:rPr>
              <a:t>Gündemi</a:t>
            </a:r>
            <a:r>
              <a:rPr sz="2400" b="1" spc="-85" dirty="0">
                <a:solidFill>
                  <a:srgbClr val="0C9083"/>
                </a:solidFill>
                <a:latin typeface="+mn-lt"/>
                <a:cs typeface="Arial"/>
              </a:rPr>
              <a:t> </a:t>
            </a:r>
            <a:r>
              <a:rPr sz="2400" b="1" spc="105" dirty="0">
                <a:solidFill>
                  <a:srgbClr val="0C9083"/>
                </a:solidFill>
                <a:latin typeface="+mn-lt"/>
                <a:cs typeface="Arial"/>
              </a:rPr>
              <a:t>2023</a:t>
            </a:r>
            <a:r>
              <a:rPr sz="2400" b="1" spc="-85" dirty="0">
                <a:solidFill>
                  <a:srgbClr val="0C9083"/>
                </a:solidFill>
                <a:latin typeface="+mn-lt"/>
                <a:cs typeface="Arial"/>
              </a:rPr>
              <a:t> </a:t>
            </a:r>
            <a:r>
              <a:rPr sz="2400" b="1" spc="-100" dirty="0">
                <a:solidFill>
                  <a:srgbClr val="0C9083"/>
                </a:solidFill>
                <a:latin typeface="+mn-lt"/>
                <a:cs typeface="Arial"/>
              </a:rPr>
              <a:t>(EPA</a:t>
            </a:r>
            <a:r>
              <a:rPr sz="2400" b="1" spc="-50" dirty="0">
                <a:solidFill>
                  <a:srgbClr val="0C9083"/>
                </a:solidFill>
                <a:latin typeface="+mn-lt"/>
                <a:cs typeface="Arial"/>
              </a:rPr>
              <a:t> </a:t>
            </a:r>
            <a:r>
              <a:rPr sz="2400" b="1" spc="114" dirty="0">
                <a:solidFill>
                  <a:srgbClr val="0C9083"/>
                </a:solidFill>
                <a:latin typeface="+mn-lt"/>
                <a:cs typeface="Arial"/>
              </a:rPr>
              <a:t>Agenda</a:t>
            </a:r>
            <a:r>
              <a:rPr sz="2400" b="1" spc="45" dirty="0">
                <a:solidFill>
                  <a:srgbClr val="0C9083"/>
                </a:solidFill>
                <a:latin typeface="+mn-lt"/>
                <a:cs typeface="Arial"/>
              </a:rPr>
              <a:t> </a:t>
            </a:r>
            <a:r>
              <a:rPr sz="2400" b="1" spc="135" dirty="0">
                <a:solidFill>
                  <a:srgbClr val="0C9083"/>
                </a:solidFill>
                <a:latin typeface="+mn-lt"/>
                <a:cs typeface="Arial"/>
              </a:rPr>
              <a:t>2023)</a:t>
            </a:r>
            <a:endParaRPr sz="2400" dirty="0">
              <a:latin typeface="+mn-lt"/>
              <a:cs typeface="Arial"/>
            </a:endParaRPr>
          </a:p>
          <a:p>
            <a:pPr marL="18415" marR="5080" indent="1270">
              <a:lnSpc>
                <a:spcPct val="126800"/>
              </a:lnSpc>
              <a:spcBef>
                <a:spcPts val="1555"/>
              </a:spcBef>
            </a:pPr>
            <a:r>
              <a:rPr sz="2400" dirty="0">
                <a:solidFill>
                  <a:srgbClr val="343F4F"/>
                </a:solidFill>
                <a:latin typeface="+mn-lt"/>
                <a:cs typeface="Arial"/>
              </a:rPr>
              <a:t>2020</a:t>
            </a:r>
            <a:r>
              <a:rPr sz="2400" spc="-335" dirty="0">
                <a:solidFill>
                  <a:srgbClr val="343F4F"/>
                </a:solidFill>
                <a:latin typeface="+mn-lt"/>
                <a:cs typeface="Arial"/>
              </a:rPr>
              <a:t> </a:t>
            </a:r>
            <a:r>
              <a:rPr sz="2400" spc="-20" dirty="0">
                <a:solidFill>
                  <a:srgbClr val="343F4F"/>
                </a:solidFill>
                <a:latin typeface="+mn-lt"/>
                <a:cs typeface="Arial"/>
              </a:rPr>
              <a:t>yılında</a:t>
            </a:r>
            <a:r>
              <a:rPr sz="2400" spc="-85" dirty="0">
                <a:solidFill>
                  <a:srgbClr val="343F4F"/>
                </a:solidFill>
                <a:latin typeface="+mn-lt"/>
                <a:cs typeface="Arial"/>
              </a:rPr>
              <a:t> </a:t>
            </a:r>
            <a:r>
              <a:rPr sz="2400" dirty="0">
                <a:solidFill>
                  <a:srgbClr val="343F4F"/>
                </a:solidFill>
                <a:latin typeface="+mn-lt"/>
                <a:cs typeface="Arial"/>
              </a:rPr>
              <a:t>başlatılan</a:t>
            </a:r>
            <a:r>
              <a:rPr sz="2400" spc="-125" dirty="0">
                <a:solidFill>
                  <a:srgbClr val="343F4F"/>
                </a:solidFill>
                <a:latin typeface="+mn-lt"/>
                <a:cs typeface="Arial"/>
              </a:rPr>
              <a:t> </a:t>
            </a:r>
            <a:r>
              <a:rPr sz="2400" dirty="0">
                <a:solidFill>
                  <a:srgbClr val="343F4F"/>
                </a:solidFill>
                <a:latin typeface="+mn-lt"/>
                <a:cs typeface="Arial"/>
              </a:rPr>
              <a:t>bu</a:t>
            </a:r>
            <a:r>
              <a:rPr sz="2400" spc="-305" dirty="0">
                <a:solidFill>
                  <a:srgbClr val="343F4F"/>
                </a:solidFill>
                <a:latin typeface="+mn-lt"/>
                <a:cs typeface="Arial"/>
              </a:rPr>
              <a:t> </a:t>
            </a:r>
            <a:r>
              <a:rPr sz="2400" spc="-40" dirty="0">
                <a:solidFill>
                  <a:srgbClr val="343F4F"/>
                </a:solidFill>
                <a:latin typeface="+mn-lt"/>
                <a:cs typeface="Arial"/>
              </a:rPr>
              <a:t>hareket,</a:t>
            </a:r>
            <a:r>
              <a:rPr sz="2400" spc="-165" dirty="0">
                <a:solidFill>
                  <a:srgbClr val="343F4F"/>
                </a:solidFill>
                <a:latin typeface="+mn-lt"/>
                <a:cs typeface="Arial"/>
              </a:rPr>
              <a:t> </a:t>
            </a:r>
            <a:r>
              <a:rPr sz="2400" spc="-35" dirty="0">
                <a:solidFill>
                  <a:srgbClr val="343F4F"/>
                </a:solidFill>
                <a:latin typeface="+mn-lt"/>
                <a:cs typeface="Arial"/>
              </a:rPr>
              <a:t>küresel</a:t>
            </a:r>
            <a:r>
              <a:rPr sz="2400" spc="15" dirty="0">
                <a:solidFill>
                  <a:srgbClr val="343F4F"/>
                </a:solidFill>
                <a:latin typeface="+mn-lt"/>
                <a:cs typeface="Arial"/>
              </a:rPr>
              <a:t> </a:t>
            </a:r>
            <a:r>
              <a:rPr sz="2400" spc="-10" dirty="0">
                <a:solidFill>
                  <a:srgbClr val="343F4F"/>
                </a:solidFill>
                <a:latin typeface="+mn-lt"/>
                <a:cs typeface="Arial"/>
              </a:rPr>
              <a:t>ölçekte</a:t>
            </a:r>
            <a:r>
              <a:rPr sz="2400" spc="-235" dirty="0">
                <a:solidFill>
                  <a:srgbClr val="343F4F"/>
                </a:solidFill>
                <a:latin typeface="+mn-lt"/>
                <a:cs typeface="Arial"/>
              </a:rPr>
              <a:t> </a:t>
            </a:r>
            <a:r>
              <a:rPr sz="2400" spc="-20" dirty="0">
                <a:solidFill>
                  <a:srgbClr val="343F4F"/>
                </a:solidFill>
                <a:latin typeface="+mn-lt"/>
                <a:cs typeface="Arial"/>
              </a:rPr>
              <a:t>güçlü</a:t>
            </a:r>
            <a:r>
              <a:rPr sz="2400" spc="-204" dirty="0">
                <a:solidFill>
                  <a:srgbClr val="343F4F"/>
                </a:solidFill>
                <a:latin typeface="+mn-lt"/>
                <a:cs typeface="Arial"/>
              </a:rPr>
              <a:t> </a:t>
            </a:r>
            <a:r>
              <a:rPr sz="2400" dirty="0">
                <a:solidFill>
                  <a:srgbClr val="343F4F"/>
                </a:solidFill>
                <a:latin typeface="+mn-lt"/>
                <a:cs typeface="Arial"/>
              </a:rPr>
              <a:t>bir</a:t>
            </a:r>
            <a:r>
              <a:rPr sz="2400" spc="110" dirty="0">
                <a:solidFill>
                  <a:srgbClr val="343F4F"/>
                </a:solidFill>
                <a:latin typeface="+mn-lt"/>
                <a:cs typeface="Arial"/>
              </a:rPr>
              <a:t> </a:t>
            </a:r>
            <a:r>
              <a:rPr sz="2400" spc="-45" dirty="0">
                <a:solidFill>
                  <a:srgbClr val="343F4F"/>
                </a:solidFill>
                <a:latin typeface="+mn-lt"/>
                <a:cs typeface="Arial"/>
              </a:rPr>
              <a:t>eylem</a:t>
            </a:r>
            <a:r>
              <a:rPr sz="2400" spc="-125" dirty="0">
                <a:solidFill>
                  <a:srgbClr val="343F4F"/>
                </a:solidFill>
                <a:latin typeface="+mn-lt"/>
                <a:cs typeface="Arial"/>
              </a:rPr>
              <a:t> </a:t>
            </a:r>
            <a:r>
              <a:rPr sz="2400" spc="-45" dirty="0">
                <a:solidFill>
                  <a:srgbClr val="343F4F"/>
                </a:solidFill>
                <a:latin typeface="+mn-lt"/>
                <a:cs typeface="Arial"/>
              </a:rPr>
              <a:t>çağrısını</a:t>
            </a:r>
            <a:r>
              <a:rPr sz="2400" spc="-60" dirty="0">
                <a:solidFill>
                  <a:srgbClr val="343F4F"/>
                </a:solidFill>
                <a:latin typeface="+mn-lt"/>
                <a:cs typeface="Arial"/>
              </a:rPr>
              <a:t> </a:t>
            </a:r>
            <a:r>
              <a:rPr sz="2400" dirty="0">
                <a:solidFill>
                  <a:srgbClr val="343F4F"/>
                </a:solidFill>
                <a:latin typeface="+mn-lt"/>
                <a:cs typeface="Arial"/>
              </a:rPr>
              <a:t>temsil</a:t>
            </a:r>
            <a:r>
              <a:rPr sz="2400" spc="-75" dirty="0">
                <a:solidFill>
                  <a:srgbClr val="343F4F"/>
                </a:solidFill>
                <a:latin typeface="+mn-lt"/>
                <a:cs typeface="Arial"/>
              </a:rPr>
              <a:t> </a:t>
            </a:r>
            <a:r>
              <a:rPr sz="2400" dirty="0">
                <a:solidFill>
                  <a:srgbClr val="343F4F"/>
                </a:solidFill>
                <a:latin typeface="+mn-lt"/>
                <a:cs typeface="Arial"/>
              </a:rPr>
              <a:t>etmektedir.</a:t>
            </a:r>
            <a:r>
              <a:rPr sz="2400" spc="-160" dirty="0">
                <a:solidFill>
                  <a:srgbClr val="343F4F"/>
                </a:solidFill>
                <a:latin typeface="+mn-lt"/>
                <a:cs typeface="Arial"/>
              </a:rPr>
              <a:t> </a:t>
            </a:r>
            <a:r>
              <a:rPr sz="2400" spc="50" dirty="0">
                <a:solidFill>
                  <a:srgbClr val="343F4F"/>
                </a:solidFill>
                <a:latin typeface="+mn-lt"/>
                <a:cs typeface="Arial"/>
              </a:rPr>
              <a:t>Girişimin</a:t>
            </a:r>
            <a:r>
              <a:rPr sz="2400" spc="-155" dirty="0">
                <a:solidFill>
                  <a:srgbClr val="343F4F"/>
                </a:solidFill>
                <a:latin typeface="+mn-lt"/>
                <a:cs typeface="Arial"/>
              </a:rPr>
              <a:t> </a:t>
            </a:r>
            <a:r>
              <a:rPr sz="2400" dirty="0">
                <a:solidFill>
                  <a:srgbClr val="343F4F"/>
                </a:solidFill>
                <a:latin typeface="+mn-lt"/>
                <a:cs typeface="Arial"/>
              </a:rPr>
              <a:t>temel</a:t>
            </a:r>
            <a:r>
              <a:rPr sz="2400" spc="-85" dirty="0">
                <a:solidFill>
                  <a:srgbClr val="343F4F"/>
                </a:solidFill>
                <a:latin typeface="+mn-lt"/>
                <a:cs typeface="Arial"/>
              </a:rPr>
              <a:t> </a:t>
            </a:r>
            <a:r>
              <a:rPr sz="2400" spc="-35" dirty="0">
                <a:solidFill>
                  <a:srgbClr val="343F4F"/>
                </a:solidFill>
                <a:latin typeface="+mn-lt"/>
                <a:cs typeface="Arial"/>
              </a:rPr>
              <a:t>vurgusu;</a:t>
            </a:r>
            <a:r>
              <a:rPr sz="2400" spc="-180" dirty="0">
                <a:solidFill>
                  <a:srgbClr val="343F4F"/>
                </a:solidFill>
                <a:latin typeface="+mn-lt"/>
                <a:cs typeface="Arial"/>
              </a:rPr>
              <a:t> </a:t>
            </a:r>
            <a:r>
              <a:rPr sz="2400" b="1" spc="-100" dirty="0">
                <a:solidFill>
                  <a:srgbClr val="343F4F"/>
                </a:solidFill>
                <a:latin typeface="+mn-lt"/>
                <a:cs typeface="Arial"/>
              </a:rPr>
              <a:t>gezegen</a:t>
            </a:r>
            <a:r>
              <a:rPr sz="2400" b="1" spc="-250" dirty="0">
                <a:solidFill>
                  <a:srgbClr val="343F4F"/>
                </a:solidFill>
                <a:latin typeface="+mn-lt"/>
                <a:cs typeface="Arial"/>
              </a:rPr>
              <a:t> </a:t>
            </a:r>
            <a:r>
              <a:rPr sz="2400" b="1" spc="-60" dirty="0">
                <a:solidFill>
                  <a:srgbClr val="343F4F"/>
                </a:solidFill>
                <a:latin typeface="+mn-lt"/>
                <a:cs typeface="Arial"/>
              </a:rPr>
              <a:t>sağlığı,</a:t>
            </a:r>
            <a:r>
              <a:rPr sz="2400" b="1" spc="-260" dirty="0">
                <a:solidFill>
                  <a:srgbClr val="343F4F"/>
                </a:solidFill>
                <a:latin typeface="+mn-lt"/>
                <a:cs typeface="Arial"/>
              </a:rPr>
              <a:t> </a:t>
            </a:r>
            <a:r>
              <a:rPr sz="2400" b="1" spc="-10" dirty="0">
                <a:solidFill>
                  <a:srgbClr val="343F4F"/>
                </a:solidFill>
                <a:latin typeface="+mn-lt"/>
                <a:cs typeface="Arial"/>
              </a:rPr>
              <a:t>çevre ve</a:t>
            </a:r>
            <a:r>
              <a:rPr sz="2400" b="1" spc="-229" dirty="0">
                <a:solidFill>
                  <a:srgbClr val="343F4F"/>
                </a:solidFill>
                <a:latin typeface="+mn-lt"/>
                <a:cs typeface="Arial"/>
              </a:rPr>
              <a:t> </a:t>
            </a:r>
            <a:r>
              <a:rPr sz="2400" b="1" spc="-50" dirty="0">
                <a:solidFill>
                  <a:srgbClr val="343F4F"/>
                </a:solidFill>
                <a:latin typeface="+mn-lt"/>
                <a:cs typeface="Arial"/>
              </a:rPr>
              <a:t>sürdürülebilirlik</a:t>
            </a:r>
            <a:r>
              <a:rPr sz="2400" b="1" spc="-290" dirty="0">
                <a:solidFill>
                  <a:srgbClr val="343F4F"/>
                </a:solidFill>
                <a:latin typeface="+mn-lt"/>
                <a:cs typeface="Arial"/>
              </a:rPr>
              <a:t> </a:t>
            </a:r>
            <a:r>
              <a:rPr sz="2400" b="1" spc="-30" dirty="0">
                <a:solidFill>
                  <a:srgbClr val="343F4F"/>
                </a:solidFill>
                <a:latin typeface="+mn-lt"/>
                <a:cs typeface="Arial"/>
              </a:rPr>
              <a:t>eğitimlerinin</a:t>
            </a:r>
            <a:r>
              <a:rPr sz="2400" b="1" spc="-180" dirty="0">
                <a:solidFill>
                  <a:srgbClr val="343F4F"/>
                </a:solidFill>
                <a:latin typeface="+mn-lt"/>
                <a:cs typeface="Arial"/>
              </a:rPr>
              <a:t> </a:t>
            </a:r>
            <a:r>
              <a:rPr sz="2400" b="1" spc="-40" dirty="0">
                <a:solidFill>
                  <a:srgbClr val="343F4F"/>
                </a:solidFill>
                <a:latin typeface="+mn-lt"/>
                <a:cs typeface="Arial"/>
              </a:rPr>
              <a:t>giriş</a:t>
            </a:r>
            <a:r>
              <a:rPr sz="2400" b="1" spc="-290" dirty="0">
                <a:solidFill>
                  <a:srgbClr val="343F4F"/>
                </a:solidFill>
                <a:latin typeface="+mn-lt"/>
                <a:cs typeface="Arial"/>
              </a:rPr>
              <a:t> </a:t>
            </a:r>
            <a:r>
              <a:rPr sz="2400" b="1" spc="-65" dirty="0">
                <a:solidFill>
                  <a:srgbClr val="343F4F"/>
                </a:solidFill>
                <a:latin typeface="+mn-lt"/>
                <a:cs typeface="Arial"/>
              </a:rPr>
              <a:t>düzeyindeki</a:t>
            </a:r>
            <a:r>
              <a:rPr sz="2400" b="1" spc="-60" dirty="0">
                <a:solidFill>
                  <a:srgbClr val="343F4F"/>
                </a:solidFill>
                <a:latin typeface="+mn-lt"/>
                <a:cs typeface="Arial"/>
              </a:rPr>
              <a:t> </a:t>
            </a:r>
            <a:r>
              <a:rPr sz="2400" b="1" spc="-135" dirty="0">
                <a:solidFill>
                  <a:srgbClr val="343F4F"/>
                </a:solidFill>
                <a:latin typeface="+mn-lt"/>
                <a:cs typeface="Arial"/>
              </a:rPr>
              <a:t>(lisans)</a:t>
            </a:r>
            <a:r>
              <a:rPr sz="2400" b="1" spc="-110" dirty="0">
                <a:solidFill>
                  <a:srgbClr val="343F4F"/>
                </a:solidFill>
                <a:latin typeface="+mn-lt"/>
                <a:cs typeface="Arial"/>
              </a:rPr>
              <a:t> </a:t>
            </a:r>
            <a:r>
              <a:rPr sz="2400" b="1" spc="-50" dirty="0">
                <a:solidFill>
                  <a:srgbClr val="343F4F"/>
                </a:solidFill>
                <a:latin typeface="+mn-lt"/>
                <a:cs typeface="Arial"/>
              </a:rPr>
              <a:t>fizyoterapi</a:t>
            </a:r>
            <a:r>
              <a:rPr sz="2400" b="1" spc="-110" dirty="0">
                <a:solidFill>
                  <a:srgbClr val="343F4F"/>
                </a:solidFill>
                <a:latin typeface="+mn-lt"/>
                <a:cs typeface="Arial"/>
              </a:rPr>
              <a:t> </a:t>
            </a:r>
            <a:r>
              <a:rPr sz="2400" b="1" spc="-105" dirty="0">
                <a:solidFill>
                  <a:srgbClr val="343F4F"/>
                </a:solidFill>
                <a:latin typeface="+mn-lt"/>
                <a:cs typeface="Arial"/>
              </a:rPr>
              <a:t>programlarına</a:t>
            </a:r>
            <a:r>
              <a:rPr sz="2400" b="1" spc="35" dirty="0">
                <a:solidFill>
                  <a:srgbClr val="343F4F"/>
                </a:solidFill>
                <a:latin typeface="+mn-lt"/>
                <a:cs typeface="Arial"/>
              </a:rPr>
              <a:t> </a:t>
            </a:r>
            <a:r>
              <a:rPr sz="2400" spc="-40" dirty="0">
                <a:solidFill>
                  <a:srgbClr val="343F4F"/>
                </a:solidFill>
                <a:latin typeface="+mn-lt"/>
                <a:cs typeface="Arial"/>
              </a:rPr>
              <a:t>hızla</a:t>
            </a:r>
            <a:r>
              <a:rPr sz="2400" spc="-145" dirty="0">
                <a:solidFill>
                  <a:srgbClr val="343F4F"/>
                </a:solidFill>
                <a:latin typeface="+mn-lt"/>
                <a:cs typeface="Arial"/>
              </a:rPr>
              <a:t> </a:t>
            </a:r>
            <a:r>
              <a:rPr sz="2400" spc="-35" dirty="0">
                <a:solidFill>
                  <a:srgbClr val="343F4F"/>
                </a:solidFill>
                <a:latin typeface="+mn-lt"/>
                <a:cs typeface="Arial"/>
              </a:rPr>
              <a:t>entegre</a:t>
            </a:r>
            <a:r>
              <a:rPr sz="2400" spc="-130" dirty="0">
                <a:solidFill>
                  <a:srgbClr val="343F4F"/>
                </a:solidFill>
                <a:latin typeface="+mn-lt"/>
                <a:cs typeface="Arial"/>
              </a:rPr>
              <a:t> </a:t>
            </a:r>
            <a:r>
              <a:rPr sz="2400" spc="-10" dirty="0">
                <a:solidFill>
                  <a:srgbClr val="343F4F"/>
                </a:solidFill>
                <a:latin typeface="+mn-lt"/>
                <a:cs typeface="Arial"/>
              </a:rPr>
              <a:t>edilmesidir.</a:t>
            </a:r>
            <a:endParaRPr sz="2400" dirty="0">
              <a:latin typeface="+mn-lt"/>
              <a:cs typeface="Arial"/>
            </a:endParaRPr>
          </a:p>
        </p:txBody>
      </p:sp>
      <p:sp>
        <p:nvSpPr>
          <p:cNvPr id="8" name="object 8"/>
          <p:cNvSpPr txBox="1"/>
          <p:nvPr/>
        </p:nvSpPr>
        <p:spPr>
          <a:xfrm>
            <a:off x="1006775" y="7788275"/>
            <a:ext cx="17535474" cy="882614"/>
          </a:xfrm>
          <a:prstGeom prst="rect">
            <a:avLst/>
          </a:prstGeom>
        </p:spPr>
        <p:txBody>
          <a:bodyPr vert="horz" wrap="square" lIns="0" tIns="12700" rIns="0" bIns="0" rtlCol="0">
            <a:spAutoFit/>
          </a:bodyPr>
          <a:lstStyle/>
          <a:p>
            <a:pPr marL="12700" marR="5080" indent="3810">
              <a:lnSpc>
                <a:spcPct val="122100"/>
              </a:lnSpc>
              <a:spcBef>
                <a:spcPts val="100"/>
              </a:spcBef>
            </a:pPr>
            <a:r>
              <a:rPr sz="2400" spc="-50" dirty="0">
                <a:solidFill>
                  <a:srgbClr val="343F4F"/>
                </a:solidFill>
                <a:latin typeface="+mn-lt"/>
                <a:cs typeface="Arial"/>
              </a:rPr>
              <a:t>Bu</a:t>
            </a:r>
            <a:r>
              <a:rPr sz="2400" spc="-335" dirty="0">
                <a:solidFill>
                  <a:srgbClr val="343F4F"/>
                </a:solidFill>
                <a:latin typeface="+mn-lt"/>
                <a:cs typeface="Arial"/>
              </a:rPr>
              <a:t> </a:t>
            </a:r>
            <a:r>
              <a:rPr sz="2400" spc="-95" dirty="0">
                <a:solidFill>
                  <a:srgbClr val="343F4F"/>
                </a:solidFill>
                <a:latin typeface="+mn-lt"/>
                <a:cs typeface="Arial"/>
              </a:rPr>
              <a:t>çağrıya</a:t>
            </a:r>
            <a:r>
              <a:rPr sz="2400" spc="-25" dirty="0">
                <a:solidFill>
                  <a:srgbClr val="343F4F"/>
                </a:solidFill>
                <a:latin typeface="+mn-lt"/>
                <a:cs typeface="Arial"/>
              </a:rPr>
              <a:t> </a:t>
            </a:r>
            <a:r>
              <a:rPr sz="2400" spc="-50" dirty="0">
                <a:solidFill>
                  <a:srgbClr val="343F4F"/>
                </a:solidFill>
                <a:latin typeface="+mn-lt"/>
                <a:cs typeface="Arial"/>
              </a:rPr>
              <a:t>yanıt</a:t>
            </a:r>
            <a:r>
              <a:rPr sz="2400" spc="-210" dirty="0">
                <a:solidFill>
                  <a:srgbClr val="343F4F"/>
                </a:solidFill>
                <a:latin typeface="+mn-lt"/>
                <a:cs typeface="Arial"/>
              </a:rPr>
              <a:t> </a:t>
            </a:r>
            <a:r>
              <a:rPr sz="2400" spc="-50" dirty="0">
                <a:solidFill>
                  <a:srgbClr val="343F4F"/>
                </a:solidFill>
                <a:latin typeface="+mn-lt"/>
                <a:cs typeface="Arial"/>
              </a:rPr>
              <a:t>olarak</a:t>
            </a:r>
            <a:r>
              <a:rPr sz="2400" spc="-125" dirty="0">
                <a:solidFill>
                  <a:srgbClr val="343F4F"/>
                </a:solidFill>
                <a:latin typeface="+mn-lt"/>
                <a:cs typeface="Arial"/>
              </a:rPr>
              <a:t> </a:t>
            </a:r>
            <a:r>
              <a:rPr sz="2400" spc="-100" dirty="0">
                <a:solidFill>
                  <a:srgbClr val="343F4F"/>
                </a:solidFill>
                <a:latin typeface="+mn-lt"/>
                <a:cs typeface="Arial"/>
              </a:rPr>
              <a:t>dünya</a:t>
            </a:r>
            <a:r>
              <a:rPr sz="2400" spc="-130" dirty="0">
                <a:solidFill>
                  <a:srgbClr val="343F4F"/>
                </a:solidFill>
                <a:latin typeface="+mn-lt"/>
                <a:cs typeface="Arial"/>
              </a:rPr>
              <a:t> </a:t>
            </a:r>
            <a:r>
              <a:rPr sz="2400" spc="-95" dirty="0">
                <a:solidFill>
                  <a:srgbClr val="343F4F"/>
                </a:solidFill>
                <a:latin typeface="+mn-lt"/>
                <a:cs typeface="Arial"/>
              </a:rPr>
              <a:t>genelinde</a:t>
            </a:r>
            <a:r>
              <a:rPr sz="2400" spc="-90" dirty="0">
                <a:solidFill>
                  <a:srgbClr val="343F4F"/>
                </a:solidFill>
                <a:latin typeface="+mn-lt"/>
                <a:cs typeface="Arial"/>
              </a:rPr>
              <a:t> </a:t>
            </a:r>
            <a:r>
              <a:rPr sz="2400" spc="-35" dirty="0">
                <a:solidFill>
                  <a:srgbClr val="343F4F"/>
                </a:solidFill>
                <a:latin typeface="+mn-lt"/>
                <a:cs typeface="Arial"/>
              </a:rPr>
              <a:t>birkaç</a:t>
            </a:r>
            <a:r>
              <a:rPr sz="2400" spc="-185" dirty="0">
                <a:solidFill>
                  <a:srgbClr val="343F4F"/>
                </a:solidFill>
                <a:latin typeface="+mn-lt"/>
                <a:cs typeface="Arial"/>
              </a:rPr>
              <a:t> </a:t>
            </a:r>
            <a:r>
              <a:rPr sz="2400" spc="-80" dirty="0">
                <a:solidFill>
                  <a:srgbClr val="343F4F"/>
                </a:solidFill>
                <a:latin typeface="+mn-lt"/>
                <a:cs typeface="Arial"/>
              </a:rPr>
              <a:t>ülke</a:t>
            </a:r>
            <a:r>
              <a:rPr sz="2400" spc="-229" dirty="0">
                <a:solidFill>
                  <a:srgbClr val="343F4F"/>
                </a:solidFill>
                <a:latin typeface="+mn-lt"/>
                <a:cs typeface="Arial"/>
              </a:rPr>
              <a:t> </a:t>
            </a:r>
            <a:r>
              <a:rPr sz="2400" spc="-35" dirty="0">
                <a:solidFill>
                  <a:srgbClr val="343F4F"/>
                </a:solidFill>
                <a:latin typeface="+mn-lt"/>
                <a:cs typeface="Arial"/>
              </a:rPr>
              <a:t>ve</a:t>
            </a:r>
            <a:r>
              <a:rPr sz="2400" spc="-260" dirty="0">
                <a:solidFill>
                  <a:srgbClr val="343F4F"/>
                </a:solidFill>
                <a:latin typeface="+mn-lt"/>
                <a:cs typeface="Arial"/>
              </a:rPr>
              <a:t> </a:t>
            </a:r>
            <a:r>
              <a:rPr sz="2400" spc="-120" dirty="0">
                <a:solidFill>
                  <a:srgbClr val="343F4F"/>
                </a:solidFill>
                <a:latin typeface="+mn-lt"/>
                <a:cs typeface="Arial"/>
              </a:rPr>
              <a:t>öncü</a:t>
            </a:r>
            <a:r>
              <a:rPr sz="2400" spc="-335" dirty="0">
                <a:solidFill>
                  <a:srgbClr val="343F4F"/>
                </a:solidFill>
                <a:latin typeface="+mn-lt"/>
                <a:cs typeface="Arial"/>
              </a:rPr>
              <a:t> </a:t>
            </a:r>
            <a:r>
              <a:rPr sz="2400" spc="-65" dirty="0">
                <a:solidFill>
                  <a:srgbClr val="343F4F"/>
                </a:solidFill>
                <a:latin typeface="+mn-lt"/>
                <a:cs typeface="Arial"/>
              </a:rPr>
              <a:t>üniversite,</a:t>
            </a:r>
            <a:r>
              <a:rPr sz="2400" spc="-105" dirty="0">
                <a:solidFill>
                  <a:srgbClr val="343F4F"/>
                </a:solidFill>
                <a:latin typeface="+mn-lt"/>
                <a:cs typeface="Arial"/>
              </a:rPr>
              <a:t> </a:t>
            </a:r>
            <a:r>
              <a:rPr sz="2400" spc="-95" dirty="0">
                <a:solidFill>
                  <a:srgbClr val="343F4F"/>
                </a:solidFill>
                <a:latin typeface="+mn-lt"/>
                <a:cs typeface="Arial"/>
              </a:rPr>
              <a:t>çevresel</a:t>
            </a:r>
            <a:r>
              <a:rPr sz="2400" spc="-120" dirty="0">
                <a:solidFill>
                  <a:srgbClr val="343F4F"/>
                </a:solidFill>
                <a:latin typeface="+mn-lt"/>
                <a:cs typeface="Arial"/>
              </a:rPr>
              <a:t> </a:t>
            </a:r>
            <a:r>
              <a:rPr sz="2400" spc="-30" dirty="0">
                <a:solidFill>
                  <a:srgbClr val="343F4F"/>
                </a:solidFill>
                <a:latin typeface="+mn-lt"/>
                <a:cs typeface="Arial"/>
              </a:rPr>
              <a:t>fizyoterapi</a:t>
            </a:r>
            <a:r>
              <a:rPr sz="2400" spc="-210" dirty="0">
                <a:solidFill>
                  <a:srgbClr val="343F4F"/>
                </a:solidFill>
                <a:latin typeface="+mn-lt"/>
                <a:cs typeface="Arial"/>
              </a:rPr>
              <a:t> </a:t>
            </a:r>
            <a:r>
              <a:rPr sz="2400" spc="-40" dirty="0">
                <a:solidFill>
                  <a:srgbClr val="343F4F"/>
                </a:solidFill>
                <a:latin typeface="+mn-lt"/>
                <a:cs typeface="Arial"/>
              </a:rPr>
              <a:t>eğitimini</a:t>
            </a:r>
            <a:r>
              <a:rPr sz="2400" spc="-245" dirty="0">
                <a:solidFill>
                  <a:srgbClr val="343F4F"/>
                </a:solidFill>
                <a:latin typeface="+mn-lt"/>
                <a:cs typeface="Arial"/>
              </a:rPr>
              <a:t> </a:t>
            </a:r>
            <a:r>
              <a:rPr sz="2400" spc="-75" dirty="0">
                <a:solidFill>
                  <a:srgbClr val="343F4F"/>
                </a:solidFill>
                <a:latin typeface="+mn-lt"/>
                <a:cs typeface="Arial"/>
              </a:rPr>
              <a:t>kendi</a:t>
            </a:r>
            <a:r>
              <a:rPr sz="2400" spc="-245" dirty="0">
                <a:solidFill>
                  <a:srgbClr val="343F4F"/>
                </a:solidFill>
                <a:latin typeface="+mn-lt"/>
                <a:cs typeface="Arial"/>
              </a:rPr>
              <a:t> </a:t>
            </a:r>
            <a:r>
              <a:rPr sz="2400" spc="-35" dirty="0">
                <a:solidFill>
                  <a:srgbClr val="343F4F"/>
                </a:solidFill>
                <a:latin typeface="+mn-lt"/>
                <a:cs typeface="Arial"/>
              </a:rPr>
              <a:t>müfredat</a:t>
            </a:r>
            <a:r>
              <a:rPr sz="2400" spc="-120" dirty="0">
                <a:solidFill>
                  <a:srgbClr val="343F4F"/>
                </a:solidFill>
                <a:latin typeface="+mn-lt"/>
                <a:cs typeface="Arial"/>
              </a:rPr>
              <a:t> </a:t>
            </a:r>
            <a:r>
              <a:rPr sz="2400" spc="-100" dirty="0">
                <a:solidFill>
                  <a:srgbClr val="343F4F"/>
                </a:solidFill>
                <a:latin typeface="+mn-lt"/>
                <a:cs typeface="Arial"/>
              </a:rPr>
              <a:t>yapılarına</a:t>
            </a:r>
            <a:r>
              <a:rPr sz="2400" spc="5" dirty="0">
                <a:solidFill>
                  <a:srgbClr val="343F4F"/>
                </a:solidFill>
                <a:latin typeface="+mn-lt"/>
                <a:cs typeface="Arial"/>
              </a:rPr>
              <a:t> </a:t>
            </a:r>
            <a:r>
              <a:rPr sz="2400" spc="-60" dirty="0">
                <a:solidFill>
                  <a:srgbClr val="343F4F"/>
                </a:solidFill>
                <a:latin typeface="+mn-lt"/>
                <a:cs typeface="Arial"/>
              </a:rPr>
              <a:t>dahil</a:t>
            </a:r>
            <a:r>
              <a:rPr sz="2400" spc="-210" dirty="0">
                <a:solidFill>
                  <a:srgbClr val="343F4F"/>
                </a:solidFill>
                <a:latin typeface="+mn-lt"/>
                <a:cs typeface="Arial"/>
              </a:rPr>
              <a:t> </a:t>
            </a:r>
            <a:r>
              <a:rPr sz="2400" spc="-60" dirty="0">
                <a:solidFill>
                  <a:srgbClr val="343F4F"/>
                </a:solidFill>
                <a:latin typeface="+mn-lt"/>
                <a:cs typeface="Arial"/>
              </a:rPr>
              <a:t>etmek</a:t>
            </a:r>
            <a:r>
              <a:rPr sz="2400" spc="-185" dirty="0">
                <a:solidFill>
                  <a:srgbClr val="343F4F"/>
                </a:solidFill>
                <a:latin typeface="+mn-lt"/>
                <a:cs typeface="Arial"/>
              </a:rPr>
              <a:t> </a:t>
            </a:r>
            <a:r>
              <a:rPr sz="2400" spc="-65" dirty="0">
                <a:solidFill>
                  <a:srgbClr val="343F4F"/>
                </a:solidFill>
                <a:latin typeface="+mn-lt"/>
                <a:cs typeface="Arial"/>
              </a:rPr>
              <a:t>üzere</a:t>
            </a:r>
            <a:r>
              <a:rPr sz="2400" spc="-204" dirty="0">
                <a:solidFill>
                  <a:srgbClr val="343F4F"/>
                </a:solidFill>
                <a:latin typeface="+mn-lt"/>
                <a:cs typeface="Arial"/>
              </a:rPr>
              <a:t> </a:t>
            </a:r>
            <a:r>
              <a:rPr sz="2400" spc="-10" dirty="0">
                <a:solidFill>
                  <a:srgbClr val="343F4F"/>
                </a:solidFill>
                <a:latin typeface="+mn-lt"/>
                <a:cs typeface="Arial"/>
              </a:rPr>
              <a:t>stratejik </a:t>
            </a:r>
            <a:r>
              <a:rPr sz="2400" spc="-35" dirty="0">
                <a:solidFill>
                  <a:srgbClr val="343F4F"/>
                </a:solidFill>
                <a:latin typeface="+mn-lt"/>
                <a:cs typeface="Arial"/>
              </a:rPr>
              <a:t>girişimlerde</a:t>
            </a:r>
            <a:r>
              <a:rPr sz="2400" spc="-85" dirty="0">
                <a:solidFill>
                  <a:srgbClr val="343F4F"/>
                </a:solidFill>
                <a:latin typeface="+mn-lt"/>
                <a:cs typeface="Arial"/>
              </a:rPr>
              <a:t> </a:t>
            </a:r>
            <a:r>
              <a:rPr sz="2400" spc="-65" dirty="0">
                <a:solidFill>
                  <a:srgbClr val="343F4F"/>
                </a:solidFill>
                <a:latin typeface="+mn-lt"/>
                <a:cs typeface="Arial"/>
              </a:rPr>
              <a:t>bulunmuştur</a:t>
            </a:r>
            <a:r>
              <a:rPr sz="2400" spc="-30" dirty="0">
                <a:solidFill>
                  <a:srgbClr val="343F4F"/>
                </a:solidFill>
                <a:latin typeface="+mn-lt"/>
                <a:cs typeface="Arial"/>
              </a:rPr>
              <a:t> </a:t>
            </a:r>
            <a:r>
              <a:rPr sz="2400" b="1" spc="-65" dirty="0">
                <a:solidFill>
                  <a:srgbClr val="343F4F"/>
                </a:solidFill>
                <a:latin typeface="+mn-lt"/>
                <a:cs typeface="Arial"/>
              </a:rPr>
              <a:t>(Maric</a:t>
            </a:r>
            <a:r>
              <a:rPr sz="2400" b="1" spc="-204" dirty="0">
                <a:solidFill>
                  <a:srgbClr val="343F4F"/>
                </a:solidFill>
                <a:latin typeface="+mn-lt"/>
                <a:cs typeface="Arial"/>
              </a:rPr>
              <a:t> </a:t>
            </a:r>
            <a:r>
              <a:rPr sz="2400" b="1" spc="-110" dirty="0">
                <a:solidFill>
                  <a:srgbClr val="343F4F"/>
                </a:solidFill>
                <a:latin typeface="+mn-lt"/>
                <a:cs typeface="Arial"/>
              </a:rPr>
              <a:t>ve</a:t>
            </a:r>
            <a:r>
              <a:rPr sz="2400" b="1" spc="-270" dirty="0">
                <a:solidFill>
                  <a:srgbClr val="343F4F"/>
                </a:solidFill>
                <a:latin typeface="+mn-lt"/>
                <a:cs typeface="Arial"/>
              </a:rPr>
              <a:t> </a:t>
            </a:r>
            <a:r>
              <a:rPr sz="2400" b="1" spc="-100" dirty="0">
                <a:solidFill>
                  <a:srgbClr val="343F4F"/>
                </a:solidFill>
                <a:latin typeface="+mn-lt"/>
                <a:cs typeface="Arial"/>
              </a:rPr>
              <a:t>ark.</a:t>
            </a:r>
            <a:r>
              <a:rPr sz="2400" b="1" spc="-195" dirty="0">
                <a:solidFill>
                  <a:srgbClr val="343F4F"/>
                </a:solidFill>
                <a:latin typeface="+mn-lt"/>
                <a:cs typeface="Arial"/>
              </a:rPr>
              <a:t> </a:t>
            </a:r>
            <a:r>
              <a:rPr sz="2400" b="1" spc="-30" dirty="0">
                <a:solidFill>
                  <a:srgbClr val="343F4F"/>
                </a:solidFill>
                <a:latin typeface="+mn-lt"/>
                <a:cs typeface="Arial"/>
              </a:rPr>
              <a:t>2021;</a:t>
            </a:r>
            <a:r>
              <a:rPr sz="2400" b="1" spc="-300" dirty="0">
                <a:solidFill>
                  <a:srgbClr val="343F4F"/>
                </a:solidFill>
                <a:latin typeface="+mn-lt"/>
                <a:cs typeface="Arial"/>
              </a:rPr>
              <a:t> </a:t>
            </a:r>
            <a:r>
              <a:rPr sz="2400" b="1" spc="-120" dirty="0">
                <a:solidFill>
                  <a:srgbClr val="343F4F"/>
                </a:solidFill>
                <a:latin typeface="+mn-lt"/>
                <a:cs typeface="Arial"/>
              </a:rPr>
              <a:t>Stone</a:t>
            </a:r>
            <a:r>
              <a:rPr sz="2400" b="1" spc="-195" dirty="0">
                <a:solidFill>
                  <a:srgbClr val="343F4F"/>
                </a:solidFill>
                <a:latin typeface="+mn-lt"/>
                <a:cs typeface="Arial"/>
              </a:rPr>
              <a:t> </a:t>
            </a:r>
            <a:r>
              <a:rPr sz="2400" b="1" spc="-110" dirty="0">
                <a:solidFill>
                  <a:srgbClr val="343F4F"/>
                </a:solidFill>
                <a:latin typeface="+mn-lt"/>
                <a:cs typeface="Arial"/>
              </a:rPr>
              <a:t>ve</a:t>
            </a:r>
            <a:r>
              <a:rPr sz="2400" b="1" spc="-270" dirty="0">
                <a:solidFill>
                  <a:srgbClr val="343F4F"/>
                </a:solidFill>
                <a:latin typeface="+mn-lt"/>
                <a:cs typeface="Arial"/>
              </a:rPr>
              <a:t> </a:t>
            </a:r>
            <a:r>
              <a:rPr sz="2400" b="1" spc="-10" dirty="0">
                <a:solidFill>
                  <a:srgbClr val="343F4F"/>
                </a:solidFill>
                <a:latin typeface="+mn-lt"/>
                <a:cs typeface="Arial"/>
              </a:rPr>
              <a:t>ark.).</a:t>
            </a:r>
            <a:endParaRPr sz="2400" dirty="0">
              <a:latin typeface="+mn-lt"/>
              <a:cs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0" name="Rectangle 49">
            <a:extLst>
              <a:ext uri="{FF2B5EF4-FFF2-40B4-BE49-F238E27FC236}">
                <a16:creationId xmlns:a16="http://schemas.microsoft.com/office/drawing/2014/main" id="{87BF42CA-AD55-48B4-8949-C4DCA60A6A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20103597" cy="113093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66AE1D3D-3106-4CB2-AA7C-0C1642AC0F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2" y="0"/>
            <a:ext cx="20103598" cy="11309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54" name="Group 53">
            <a:extLst>
              <a:ext uri="{FF2B5EF4-FFF2-40B4-BE49-F238E27FC236}">
                <a16:creationId xmlns:a16="http://schemas.microsoft.com/office/drawing/2014/main" id="{0A31B6AF-B711-4CDB-8C2B-16E963DDC4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417" y="0"/>
            <a:ext cx="9311624" cy="10691070"/>
            <a:chOff x="-19221" y="0"/>
            <a:chExt cx="5646974" cy="6483075"/>
          </a:xfrm>
        </p:grpSpPr>
        <p:sp>
          <p:nvSpPr>
            <p:cNvPr id="55" name="Freeform: Shape 54">
              <a:extLst>
                <a:ext uri="{FF2B5EF4-FFF2-40B4-BE49-F238E27FC236}">
                  <a16:creationId xmlns:a16="http://schemas.microsoft.com/office/drawing/2014/main" id="{CA818331-E13C-49C6-B98D-A60AD0E85A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16610"/>
              <a:ext cx="5535001" cy="6250127"/>
            </a:xfrm>
            <a:custGeom>
              <a:avLst/>
              <a:gdLst>
                <a:gd name="connsiteX0" fmla="*/ 2510242 w 5535001"/>
                <a:gd name="connsiteY0" fmla="*/ 174 h 6250127"/>
                <a:gd name="connsiteX1" fmla="*/ 2550551 w 5535001"/>
                <a:gd name="connsiteY1" fmla="*/ 510 h 6250127"/>
                <a:gd name="connsiteX2" fmla="*/ 2629490 w 5535001"/>
                <a:gd name="connsiteY2" fmla="*/ 3757 h 6250127"/>
                <a:gd name="connsiteX3" fmla="*/ 2708317 w 5535001"/>
                <a:gd name="connsiteY3" fmla="*/ 7229 h 6250127"/>
                <a:gd name="connsiteX4" fmla="*/ 2787256 w 5535001"/>
                <a:gd name="connsiteY4" fmla="*/ 14619 h 6250127"/>
                <a:gd name="connsiteX5" fmla="*/ 3408467 w 5535001"/>
                <a:gd name="connsiteY5" fmla="*/ 145064 h 6250127"/>
                <a:gd name="connsiteX6" fmla="*/ 3557723 w 5535001"/>
                <a:gd name="connsiteY6" fmla="*/ 199593 h 6250127"/>
                <a:gd name="connsiteX7" fmla="*/ 3594337 w 5535001"/>
                <a:gd name="connsiteY7" fmla="*/ 214597 h 6250127"/>
                <a:gd name="connsiteX8" fmla="*/ 3630616 w 5535001"/>
                <a:gd name="connsiteY8" fmla="*/ 230385 h 6250127"/>
                <a:gd name="connsiteX9" fmla="*/ 3703172 w 5535001"/>
                <a:gd name="connsiteY9" fmla="*/ 262073 h 6250127"/>
                <a:gd name="connsiteX10" fmla="*/ 3739003 w 5535001"/>
                <a:gd name="connsiteY10" fmla="*/ 278756 h 6250127"/>
                <a:gd name="connsiteX11" fmla="*/ 3756806 w 5535001"/>
                <a:gd name="connsiteY11" fmla="*/ 287266 h 6250127"/>
                <a:gd name="connsiteX12" fmla="*/ 3773714 w 5535001"/>
                <a:gd name="connsiteY12" fmla="*/ 297567 h 6250127"/>
                <a:gd name="connsiteX13" fmla="*/ 3840784 w 5535001"/>
                <a:gd name="connsiteY13" fmla="*/ 339332 h 6250127"/>
                <a:gd name="connsiteX14" fmla="*/ 3873927 w 5535001"/>
                <a:gd name="connsiteY14" fmla="*/ 360495 h 6250127"/>
                <a:gd name="connsiteX15" fmla="*/ 3906062 w 5535001"/>
                <a:gd name="connsiteY15" fmla="*/ 383001 h 6250127"/>
                <a:gd name="connsiteX16" fmla="*/ 3969662 w 5535001"/>
                <a:gd name="connsiteY16" fmla="*/ 428572 h 6250127"/>
                <a:gd name="connsiteX17" fmla="*/ 4423029 w 5535001"/>
                <a:gd name="connsiteY17" fmla="*/ 837600 h 6250127"/>
                <a:gd name="connsiteX18" fmla="*/ 4474647 w 5535001"/>
                <a:gd name="connsiteY18" fmla="*/ 891569 h 6250127"/>
                <a:gd name="connsiteX19" fmla="*/ 4524250 w 5535001"/>
                <a:gd name="connsiteY19" fmla="*/ 946883 h 6250127"/>
                <a:gd name="connsiteX20" fmla="*/ 4573965 w 5535001"/>
                <a:gd name="connsiteY20" fmla="*/ 1001748 h 6250127"/>
                <a:gd name="connsiteX21" fmla="*/ 4622224 w 5535001"/>
                <a:gd name="connsiteY21" fmla="*/ 1057509 h 6250127"/>
                <a:gd name="connsiteX22" fmla="*/ 4717510 w 5535001"/>
                <a:gd name="connsiteY22" fmla="*/ 1169143 h 6250127"/>
                <a:gd name="connsiteX23" fmla="*/ 4764986 w 5535001"/>
                <a:gd name="connsiteY23" fmla="*/ 1224681 h 6250127"/>
                <a:gd name="connsiteX24" fmla="*/ 4813021 w 5535001"/>
                <a:gd name="connsiteY24" fmla="*/ 1279994 h 6250127"/>
                <a:gd name="connsiteX25" fmla="*/ 5001915 w 5535001"/>
                <a:gd name="connsiteY25" fmla="*/ 1506846 h 6250127"/>
                <a:gd name="connsiteX26" fmla="*/ 5170542 w 5535001"/>
                <a:gd name="connsiteY26" fmla="*/ 1751165 h 6250127"/>
                <a:gd name="connsiteX27" fmla="*/ 5428969 w 5535001"/>
                <a:gd name="connsiteY27" fmla="*/ 2293660 h 6250127"/>
                <a:gd name="connsiteX28" fmla="*/ 5534893 w 5535001"/>
                <a:gd name="connsiteY28" fmla="*/ 2899307 h 6250127"/>
                <a:gd name="connsiteX29" fmla="*/ 5508804 w 5535001"/>
                <a:gd name="connsiteY29" fmla="*/ 3211144 h 6250127"/>
                <a:gd name="connsiteX30" fmla="*/ 5426282 w 5535001"/>
                <a:gd name="connsiteY30" fmla="*/ 3513352 h 6250127"/>
                <a:gd name="connsiteX31" fmla="*/ 5248250 w 5535001"/>
                <a:gd name="connsiteY31" fmla="*/ 4030542 h 6250127"/>
                <a:gd name="connsiteX32" fmla="*/ 5208612 w 5535001"/>
                <a:gd name="connsiteY32" fmla="*/ 4161771 h 6250127"/>
                <a:gd name="connsiteX33" fmla="*/ 5170318 w 5535001"/>
                <a:gd name="connsiteY33" fmla="*/ 4294680 h 6250127"/>
                <a:gd name="connsiteX34" fmla="*/ 5132248 w 5535001"/>
                <a:gd name="connsiteY34" fmla="*/ 4430164 h 6250127"/>
                <a:gd name="connsiteX35" fmla="*/ 5112765 w 5535001"/>
                <a:gd name="connsiteY35" fmla="*/ 4498914 h 6250127"/>
                <a:gd name="connsiteX36" fmla="*/ 5091715 w 5535001"/>
                <a:gd name="connsiteY36" fmla="*/ 4569119 h 6250127"/>
                <a:gd name="connsiteX37" fmla="*/ 5068985 w 5535001"/>
                <a:gd name="connsiteY37" fmla="*/ 4640220 h 6250127"/>
                <a:gd name="connsiteX38" fmla="*/ 5043904 w 5535001"/>
                <a:gd name="connsiteY38" fmla="*/ 4712105 h 6250127"/>
                <a:gd name="connsiteX39" fmla="*/ 5015799 w 5535001"/>
                <a:gd name="connsiteY39" fmla="*/ 4784438 h 6250127"/>
                <a:gd name="connsiteX40" fmla="*/ 4982880 w 5535001"/>
                <a:gd name="connsiteY40" fmla="*/ 4856435 h 6250127"/>
                <a:gd name="connsiteX41" fmla="*/ 4817276 w 5535001"/>
                <a:gd name="connsiteY41" fmla="*/ 5125275 h 6250127"/>
                <a:gd name="connsiteX42" fmla="*/ 4618753 w 5535001"/>
                <a:gd name="connsiteY42" fmla="*/ 5355374 h 6250127"/>
                <a:gd name="connsiteX43" fmla="*/ 4566575 w 5535001"/>
                <a:gd name="connsiteY43" fmla="*/ 5408560 h 6250127"/>
                <a:gd name="connsiteX44" fmla="*/ 4513837 w 5535001"/>
                <a:gd name="connsiteY44" fmla="*/ 5461186 h 6250127"/>
                <a:gd name="connsiteX45" fmla="*/ 4459531 w 5535001"/>
                <a:gd name="connsiteY45" fmla="*/ 5512580 h 6250127"/>
                <a:gd name="connsiteX46" fmla="*/ 4404554 w 5535001"/>
                <a:gd name="connsiteY46" fmla="*/ 5563526 h 6250127"/>
                <a:gd name="connsiteX47" fmla="*/ 4348009 w 5535001"/>
                <a:gd name="connsiteY47" fmla="*/ 5613017 h 6250127"/>
                <a:gd name="connsiteX48" fmla="*/ 4290568 w 5535001"/>
                <a:gd name="connsiteY48" fmla="*/ 5661948 h 6250127"/>
                <a:gd name="connsiteX49" fmla="*/ 4276124 w 5535001"/>
                <a:gd name="connsiteY49" fmla="*/ 5674153 h 6250127"/>
                <a:gd name="connsiteX50" fmla="*/ 4261120 w 5535001"/>
                <a:gd name="connsiteY50" fmla="*/ 5685798 h 6250127"/>
                <a:gd name="connsiteX51" fmla="*/ 4231112 w 5535001"/>
                <a:gd name="connsiteY51" fmla="*/ 5708976 h 6250127"/>
                <a:gd name="connsiteX52" fmla="*/ 4170984 w 5535001"/>
                <a:gd name="connsiteY52" fmla="*/ 5755443 h 6250127"/>
                <a:gd name="connsiteX53" fmla="*/ 4046025 w 5535001"/>
                <a:gd name="connsiteY53" fmla="*/ 5843228 h 6250127"/>
                <a:gd name="connsiteX54" fmla="*/ 3915356 w 5535001"/>
                <a:gd name="connsiteY54" fmla="*/ 5923735 h 6250127"/>
                <a:gd name="connsiteX55" fmla="*/ 3346323 w 5535001"/>
                <a:gd name="connsiteY55" fmla="*/ 6158872 h 6250127"/>
                <a:gd name="connsiteX56" fmla="*/ 2743476 w 5535001"/>
                <a:gd name="connsiteY56" fmla="*/ 6247328 h 6250127"/>
                <a:gd name="connsiteX57" fmla="*/ 2668120 w 5535001"/>
                <a:gd name="connsiteY57" fmla="*/ 6249344 h 6250127"/>
                <a:gd name="connsiteX58" fmla="*/ 2630498 w 5535001"/>
                <a:gd name="connsiteY58" fmla="*/ 6250127 h 6250127"/>
                <a:gd name="connsiteX59" fmla="*/ 2592988 w 5535001"/>
                <a:gd name="connsiteY59" fmla="*/ 6249568 h 6250127"/>
                <a:gd name="connsiteX60" fmla="*/ 2518080 w 5535001"/>
                <a:gd name="connsiteY60" fmla="*/ 6247777 h 6250127"/>
                <a:gd name="connsiteX61" fmla="*/ 2442948 w 5535001"/>
                <a:gd name="connsiteY61" fmla="*/ 6244529 h 6250127"/>
                <a:gd name="connsiteX62" fmla="*/ 2291676 w 5535001"/>
                <a:gd name="connsiteY62" fmla="*/ 6232213 h 6250127"/>
                <a:gd name="connsiteX63" fmla="*/ 2141412 w 5535001"/>
                <a:gd name="connsiteY63" fmla="*/ 6212394 h 6250127"/>
                <a:gd name="connsiteX64" fmla="*/ 1992715 w 5535001"/>
                <a:gd name="connsiteY64" fmla="*/ 6184961 h 6250127"/>
                <a:gd name="connsiteX65" fmla="*/ 1845811 w 5535001"/>
                <a:gd name="connsiteY65" fmla="*/ 6151034 h 6250127"/>
                <a:gd name="connsiteX66" fmla="*/ 1701033 w 5535001"/>
                <a:gd name="connsiteY66" fmla="*/ 6110724 h 6250127"/>
                <a:gd name="connsiteX67" fmla="*/ 1629484 w 5535001"/>
                <a:gd name="connsiteY67" fmla="*/ 6088219 h 6250127"/>
                <a:gd name="connsiteX68" fmla="*/ 1558383 w 5535001"/>
                <a:gd name="connsiteY68" fmla="*/ 6064929 h 6250127"/>
                <a:gd name="connsiteX69" fmla="*/ 1011968 w 5535001"/>
                <a:gd name="connsiteY69" fmla="*/ 5828896 h 6250127"/>
                <a:gd name="connsiteX70" fmla="*/ 511237 w 5535001"/>
                <a:gd name="connsiteY70" fmla="*/ 5512356 h 6250127"/>
                <a:gd name="connsiteX71" fmla="*/ 395572 w 5535001"/>
                <a:gd name="connsiteY71" fmla="*/ 5419757 h 6250127"/>
                <a:gd name="connsiteX72" fmla="*/ 284722 w 5535001"/>
                <a:gd name="connsiteY72" fmla="*/ 5321559 h 6250127"/>
                <a:gd name="connsiteX73" fmla="*/ 257513 w 5535001"/>
                <a:gd name="connsiteY73" fmla="*/ 5296477 h 6250127"/>
                <a:gd name="connsiteX74" fmla="*/ 243853 w 5535001"/>
                <a:gd name="connsiteY74" fmla="*/ 5283937 h 6250127"/>
                <a:gd name="connsiteX75" fmla="*/ 230752 w 5535001"/>
                <a:gd name="connsiteY75" fmla="*/ 5270836 h 6250127"/>
                <a:gd name="connsiteX76" fmla="*/ 178574 w 5535001"/>
                <a:gd name="connsiteY76" fmla="*/ 5218322 h 6250127"/>
                <a:gd name="connsiteX77" fmla="*/ 126508 w 5535001"/>
                <a:gd name="connsiteY77" fmla="*/ 5165584 h 6250127"/>
                <a:gd name="connsiteX78" fmla="*/ 76345 w 5535001"/>
                <a:gd name="connsiteY78" fmla="*/ 5111167 h 6250127"/>
                <a:gd name="connsiteX79" fmla="*/ 26407 w 5535001"/>
                <a:gd name="connsiteY79" fmla="*/ 5056413 h 6250127"/>
                <a:gd name="connsiteX80" fmla="*/ 0 w 5535001"/>
                <a:gd name="connsiteY80" fmla="*/ 5024776 h 6250127"/>
                <a:gd name="connsiteX81" fmla="*/ 0 w 5535001"/>
                <a:gd name="connsiteY81" fmla="*/ 4492798 h 6250127"/>
                <a:gd name="connsiteX82" fmla="*/ 28534 w 5535001"/>
                <a:gd name="connsiteY82" fmla="*/ 4537879 h 6250127"/>
                <a:gd name="connsiteX83" fmla="*/ 66604 w 5535001"/>
                <a:gd name="connsiteY83" fmla="*/ 4592745 h 6250127"/>
                <a:gd name="connsiteX84" fmla="*/ 104114 w 5535001"/>
                <a:gd name="connsiteY84" fmla="*/ 4647834 h 6250127"/>
                <a:gd name="connsiteX85" fmla="*/ 143751 w 5535001"/>
                <a:gd name="connsiteY85" fmla="*/ 4701580 h 6250127"/>
                <a:gd name="connsiteX86" fmla="*/ 182717 w 5535001"/>
                <a:gd name="connsiteY86" fmla="*/ 4755773 h 6250127"/>
                <a:gd name="connsiteX87" fmla="*/ 223810 w 5535001"/>
                <a:gd name="connsiteY87" fmla="*/ 4808399 h 6250127"/>
                <a:gd name="connsiteX88" fmla="*/ 264679 w 5535001"/>
                <a:gd name="connsiteY88" fmla="*/ 4861249 h 6250127"/>
                <a:gd name="connsiteX89" fmla="*/ 307788 w 5535001"/>
                <a:gd name="connsiteY89" fmla="*/ 4912420 h 6250127"/>
                <a:gd name="connsiteX90" fmla="*/ 351232 w 5535001"/>
                <a:gd name="connsiteY90" fmla="*/ 4963254 h 6250127"/>
                <a:gd name="connsiteX91" fmla="*/ 397028 w 5535001"/>
                <a:gd name="connsiteY91" fmla="*/ 5012185 h 6250127"/>
                <a:gd name="connsiteX92" fmla="*/ 443496 w 5535001"/>
                <a:gd name="connsiteY92" fmla="*/ 5060444 h 6250127"/>
                <a:gd name="connsiteX93" fmla="*/ 455140 w 5535001"/>
                <a:gd name="connsiteY93" fmla="*/ 5072537 h 6250127"/>
                <a:gd name="connsiteX94" fmla="*/ 467345 w 5535001"/>
                <a:gd name="connsiteY94" fmla="*/ 5083958 h 6250127"/>
                <a:gd name="connsiteX95" fmla="*/ 491755 w 5535001"/>
                <a:gd name="connsiteY95" fmla="*/ 5106912 h 6250127"/>
                <a:gd name="connsiteX96" fmla="*/ 540686 w 5535001"/>
                <a:gd name="connsiteY96" fmla="*/ 5152819 h 6250127"/>
                <a:gd name="connsiteX97" fmla="*/ 552890 w 5535001"/>
                <a:gd name="connsiteY97" fmla="*/ 5164353 h 6250127"/>
                <a:gd name="connsiteX98" fmla="*/ 565655 w 5535001"/>
                <a:gd name="connsiteY98" fmla="*/ 5175214 h 6250127"/>
                <a:gd name="connsiteX99" fmla="*/ 591072 w 5535001"/>
                <a:gd name="connsiteY99" fmla="*/ 5197048 h 6250127"/>
                <a:gd name="connsiteX100" fmla="*/ 694197 w 5535001"/>
                <a:gd name="connsiteY100" fmla="*/ 5283041 h 6250127"/>
                <a:gd name="connsiteX101" fmla="*/ 1146221 w 5535001"/>
                <a:gd name="connsiteY101" fmla="*/ 5573716 h 6250127"/>
                <a:gd name="connsiteX102" fmla="*/ 1650982 w 5535001"/>
                <a:gd name="connsiteY102" fmla="*/ 5758130 h 6250127"/>
                <a:gd name="connsiteX103" fmla="*/ 1716485 w 5535001"/>
                <a:gd name="connsiteY103" fmla="*/ 5772798 h 6250127"/>
                <a:gd name="connsiteX104" fmla="*/ 1782211 w 5535001"/>
                <a:gd name="connsiteY104" fmla="*/ 5786235 h 6250127"/>
                <a:gd name="connsiteX105" fmla="*/ 1848386 w 5535001"/>
                <a:gd name="connsiteY105" fmla="*/ 5796984 h 6250127"/>
                <a:gd name="connsiteX106" fmla="*/ 1881417 w 5535001"/>
                <a:gd name="connsiteY106" fmla="*/ 5802359 h 6250127"/>
                <a:gd name="connsiteX107" fmla="*/ 1914560 w 5535001"/>
                <a:gd name="connsiteY107" fmla="*/ 5807061 h 6250127"/>
                <a:gd name="connsiteX108" fmla="*/ 2047469 w 5535001"/>
                <a:gd name="connsiteY108" fmla="*/ 5821282 h 6250127"/>
                <a:gd name="connsiteX109" fmla="*/ 2180601 w 5535001"/>
                <a:gd name="connsiteY109" fmla="*/ 5828896 h 6250127"/>
                <a:gd name="connsiteX110" fmla="*/ 2313622 w 5535001"/>
                <a:gd name="connsiteY110" fmla="*/ 5830463 h 6250127"/>
                <a:gd name="connsiteX111" fmla="*/ 2380021 w 5535001"/>
                <a:gd name="connsiteY111" fmla="*/ 5828448 h 6250127"/>
                <a:gd name="connsiteX112" fmla="*/ 2446195 w 5535001"/>
                <a:gd name="connsiteY112" fmla="*/ 5826433 h 6250127"/>
                <a:gd name="connsiteX113" fmla="*/ 2513041 w 5535001"/>
                <a:gd name="connsiteY113" fmla="*/ 5822737 h 6250127"/>
                <a:gd name="connsiteX114" fmla="*/ 2580111 w 5535001"/>
                <a:gd name="connsiteY114" fmla="*/ 5818258 h 6250127"/>
                <a:gd name="connsiteX115" fmla="*/ 2613590 w 5535001"/>
                <a:gd name="connsiteY115" fmla="*/ 5816355 h 6250127"/>
                <a:gd name="connsiteX116" fmla="*/ 2646845 w 5535001"/>
                <a:gd name="connsiteY116" fmla="*/ 5813108 h 6250127"/>
                <a:gd name="connsiteX117" fmla="*/ 2713244 w 5535001"/>
                <a:gd name="connsiteY117" fmla="*/ 5806838 h 6250127"/>
                <a:gd name="connsiteX118" fmla="*/ 3230882 w 5535001"/>
                <a:gd name="connsiteY118" fmla="*/ 5721292 h 6250127"/>
                <a:gd name="connsiteX119" fmla="*/ 3720416 w 5535001"/>
                <a:gd name="connsiteY119" fmla="*/ 5556472 h 6250127"/>
                <a:gd name="connsiteX120" fmla="*/ 3837425 w 5535001"/>
                <a:gd name="connsiteY120" fmla="*/ 5499927 h 6250127"/>
                <a:gd name="connsiteX121" fmla="*/ 3951634 w 5535001"/>
                <a:gd name="connsiteY121" fmla="*/ 5436552 h 6250127"/>
                <a:gd name="connsiteX122" fmla="*/ 4007284 w 5535001"/>
                <a:gd name="connsiteY122" fmla="*/ 5401841 h 6250127"/>
                <a:gd name="connsiteX123" fmla="*/ 4035164 w 5535001"/>
                <a:gd name="connsiteY123" fmla="*/ 5384374 h 6250127"/>
                <a:gd name="connsiteX124" fmla="*/ 4049049 w 5535001"/>
                <a:gd name="connsiteY124" fmla="*/ 5375640 h 6250127"/>
                <a:gd name="connsiteX125" fmla="*/ 4062485 w 5535001"/>
                <a:gd name="connsiteY125" fmla="*/ 5366123 h 6250127"/>
                <a:gd name="connsiteX126" fmla="*/ 4116567 w 5535001"/>
                <a:gd name="connsiteY126" fmla="*/ 5328277 h 6250127"/>
                <a:gd name="connsiteX127" fmla="*/ 4169976 w 5535001"/>
                <a:gd name="connsiteY127" fmla="*/ 5289199 h 6250127"/>
                <a:gd name="connsiteX128" fmla="*/ 4222042 w 5535001"/>
                <a:gd name="connsiteY128" fmla="*/ 5247994 h 6250127"/>
                <a:gd name="connsiteX129" fmla="*/ 4273213 w 5535001"/>
                <a:gd name="connsiteY129" fmla="*/ 5205558 h 6250127"/>
                <a:gd name="connsiteX130" fmla="*/ 4323151 w 5535001"/>
                <a:gd name="connsiteY130" fmla="*/ 5161329 h 6250127"/>
                <a:gd name="connsiteX131" fmla="*/ 4371971 w 5535001"/>
                <a:gd name="connsiteY131" fmla="*/ 5116093 h 6250127"/>
                <a:gd name="connsiteX132" fmla="*/ 4546868 w 5535001"/>
                <a:gd name="connsiteY132" fmla="*/ 4924400 h 6250127"/>
                <a:gd name="connsiteX133" fmla="*/ 4675634 w 5535001"/>
                <a:gd name="connsiteY133" fmla="*/ 4715352 h 6250127"/>
                <a:gd name="connsiteX134" fmla="*/ 4700155 w 5535001"/>
                <a:gd name="connsiteY134" fmla="*/ 4659255 h 6250127"/>
                <a:gd name="connsiteX135" fmla="*/ 4721206 w 5535001"/>
                <a:gd name="connsiteY135" fmla="*/ 4600135 h 6250127"/>
                <a:gd name="connsiteX136" fmla="*/ 4740465 w 5535001"/>
                <a:gd name="connsiteY136" fmla="*/ 4538887 h 6250127"/>
                <a:gd name="connsiteX137" fmla="*/ 4758492 w 5535001"/>
                <a:gd name="connsiteY137" fmla="*/ 4475848 h 6250127"/>
                <a:gd name="connsiteX138" fmla="*/ 4891288 w 5535001"/>
                <a:gd name="connsiteY138" fmla="*/ 3930329 h 6250127"/>
                <a:gd name="connsiteX139" fmla="*/ 5066298 w 5535001"/>
                <a:gd name="connsiteY139" fmla="*/ 3382235 h 6250127"/>
                <a:gd name="connsiteX140" fmla="*/ 5156994 w 5535001"/>
                <a:gd name="connsiteY140" fmla="*/ 2898635 h 6250127"/>
                <a:gd name="connsiteX141" fmla="*/ 5083317 w 5535001"/>
                <a:gd name="connsiteY141" fmla="*/ 2402047 h 6250127"/>
                <a:gd name="connsiteX142" fmla="*/ 4871022 w 5535001"/>
                <a:gd name="connsiteY142" fmla="*/ 1926958 h 6250127"/>
                <a:gd name="connsiteX143" fmla="*/ 4727028 w 5535001"/>
                <a:gd name="connsiteY143" fmla="*/ 1703577 h 6250127"/>
                <a:gd name="connsiteX144" fmla="*/ 4563776 w 5535001"/>
                <a:gd name="connsiteY144" fmla="*/ 1490834 h 6250127"/>
                <a:gd name="connsiteX145" fmla="*/ 4370291 w 5535001"/>
                <a:gd name="connsiteY145" fmla="*/ 1300596 h 6250127"/>
                <a:gd name="connsiteX146" fmla="*/ 4266046 w 5535001"/>
                <a:gd name="connsiteY146" fmla="*/ 1214491 h 6250127"/>
                <a:gd name="connsiteX147" fmla="*/ 4212973 w 5535001"/>
                <a:gd name="connsiteY147" fmla="*/ 1173062 h 6250127"/>
                <a:gd name="connsiteX148" fmla="*/ 4157995 w 5535001"/>
                <a:gd name="connsiteY148" fmla="*/ 1134545 h 6250127"/>
                <a:gd name="connsiteX149" fmla="*/ 3697126 w 5535001"/>
                <a:gd name="connsiteY149" fmla="*/ 881044 h 6250127"/>
                <a:gd name="connsiteX150" fmla="*/ 3637670 w 5535001"/>
                <a:gd name="connsiteY150" fmla="*/ 856747 h 6250127"/>
                <a:gd name="connsiteX151" fmla="*/ 3608222 w 5535001"/>
                <a:gd name="connsiteY151" fmla="*/ 844318 h 6250127"/>
                <a:gd name="connsiteX152" fmla="*/ 3578214 w 5535001"/>
                <a:gd name="connsiteY152" fmla="*/ 833457 h 6250127"/>
                <a:gd name="connsiteX153" fmla="*/ 3518309 w 5535001"/>
                <a:gd name="connsiteY153" fmla="*/ 812294 h 6250127"/>
                <a:gd name="connsiteX154" fmla="*/ 3503417 w 5535001"/>
                <a:gd name="connsiteY154" fmla="*/ 806920 h 6250127"/>
                <a:gd name="connsiteX155" fmla="*/ 3489533 w 5535001"/>
                <a:gd name="connsiteY155" fmla="*/ 799642 h 6250127"/>
                <a:gd name="connsiteX156" fmla="*/ 3460869 w 5535001"/>
                <a:gd name="connsiteY156" fmla="*/ 787101 h 6250127"/>
                <a:gd name="connsiteX157" fmla="*/ 3402980 w 5535001"/>
                <a:gd name="connsiteY157" fmla="*/ 763475 h 6250127"/>
                <a:gd name="connsiteX158" fmla="*/ 3374092 w 5535001"/>
                <a:gd name="connsiteY158" fmla="*/ 751606 h 6250127"/>
                <a:gd name="connsiteX159" fmla="*/ 3344980 w 5535001"/>
                <a:gd name="connsiteY159" fmla="*/ 740409 h 6250127"/>
                <a:gd name="connsiteX160" fmla="*/ 3226627 w 5535001"/>
                <a:gd name="connsiteY160" fmla="*/ 700772 h 6250127"/>
                <a:gd name="connsiteX161" fmla="*/ 2735750 w 5535001"/>
                <a:gd name="connsiteY161" fmla="*/ 614667 h 6250127"/>
                <a:gd name="connsiteX162" fmla="*/ 2673158 w 5535001"/>
                <a:gd name="connsiteY162" fmla="*/ 610412 h 6250127"/>
                <a:gd name="connsiteX163" fmla="*/ 2610119 w 5535001"/>
                <a:gd name="connsiteY163" fmla="*/ 609628 h 6250127"/>
                <a:gd name="connsiteX164" fmla="*/ 2547080 w 5535001"/>
                <a:gd name="connsiteY164" fmla="*/ 608620 h 6250127"/>
                <a:gd name="connsiteX165" fmla="*/ 2516400 w 5535001"/>
                <a:gd name="connsiteY165" fmla="*/ 608844 h 6250127"/>
                <a:gd name="connsiteX166" fmla="*/ 2486280 w 5535001"/>
                <a:gd name="connsiteY166" fmla="*/ 609740 h 6250127"/>
                <a:gd name="connsiteX167" fmla="*/ 2426376 w 5535001"/>
                <a:gd name="connsiteY167" fmla="*/ 613099 h 6250127"/>
                <a:gd name="connsiteX168" fmla="*/ 2366920 w 5535001"/>
                <a:gd name="connsiteY168" fmla="*/ 618474 h 6250127"/>
                <a:gd name="connsiteX169" fmla="*/ 2337248 w 5535001"/>
                <a:gd name="connsiteY169" fmla="*/ 621497 h 6250127"/>
                <a:gd name="connsiteX170" fmla="*/ 2307800 w 5535001"/>
                <a:gd name="connsiteY170" fmla="*/ 625528 h 6250127"/>
                <a:gd name="connsiteX171" fmla="*/ 2278351 w 5535001"/>
                <a:gd name="connsiteY171" fmla="*/ 629559 h 6250127"/>
                <a:gd name="connsiteX172" fmla="*/ 2249127 w 5535001"/>
                <a:gd name="connsiteY172" fmla="*/ 634710 h 6250127"/>
                <a:gd name="connsiteX173" fmla="*/ 1796096 w 5535001"/>
                <a:gd name="connsiteY173" fmla="*/ 781726 h 6250127"/>
                <a:gd name="connsiteX174" fmla="*/ 1370833 w 5535001"/>
                <a:gd name="connsiteY174" fmla="*/ 1048663 h 6250127"/>
                <a:gd name="connsiteX175" fmla="*/ 959790 w 5535001"/>
                <a:gd name="connsiteY175" fmla="*/ 1390844 h 6250127"/>
                <a:gd name="connsiteX176" fmla="*/ 749062 w 5535001"/>
                <a:gd name="connsiteY176" fmla="*/ 1577611 h 6250127"/>
                <a:gd name="connsiteX177" fmla="*/ 524786 w 5535001"/>
                <a:gd name="connsiteY177" fmla="*/ 1763145 h 6250127"/>
                <a:gd name="connsiteX178" fmla="*/ 84071 w 5535001"/>
                <a:gd name="connsiteY178" fmla="*/ 2098496 h 6250127"/>
                <a:gd name="connsiteX179" fmla="*/ 0 w 5535001"/>
                <a:gd name="connsiteY179" fmla="*/ 2168094 h 6250127"/>
                <a:gd name="connsiteX180" fmla="*/ 0 w 5535001"/>
                <a:gd name="connsiteY180" fmla="*/ 1576676 h 6250127"/>
                <a:gd name="connsiteX181" fmla="*/ 174655 w 5535001"/>
                <a:gd name="connsiteY181" fmla="*/ 1387597 h 6250127"/>
                <a:gd name="connsiteX182" fmla="*/ 363661 w 5535001"/>
                <a:gd name="connsiteY182" fmla="*/ 1188626 h 6250127"/>
                <a:gd name="connsiteX183" fmla="*/ 458052 w 5535001"/>
                <a:gd name="connsiteY183" fmla="*/ 1086397 h 6250127"/>
                <a:gd name="connsiteX184" fmla="*/ 557257 w 5535001"/>
                <a:gd name="connsiteY184" fmla="*/ 981593 h 6250127"/>
                <a:gd name="connsiteX185" fmla="*/ 994165 w 5535001"/>
                <a:gd name="connsiteY185" fmla="*/ 578389 h 6250127"/>
                <a:gd name="connsiteX186" fmla="*/ 1520873 w 5535001"/>
                <a:gd name="connsiteY186" fmla="*/ 237215 h 6250127"/>
                <a:gd name="connsiteX187" fmla="*/ 2141748 w 5535001"/>
                <a:gd name="connsiteY187" fmla="*/ 31190 h 6250127"/>
                <a:gd name="connsiteX188" fmla="*/ 2182505 w 5535001"/>
                <a:gd name="connsiteY188" fmla="*/ 24360 h 6250127"/>
                <a:gd name="connsiteX189" fmla="*/ 2223374 w 5535001"/>
                <a:gd name="connsiteY189" fmla="*/ 18873 h 6250127"/>
                <a:gd name="connsiteX190" fmla="*/ 2264355 w 5535001"/>
                <a:gd name="connsiteY190" fmla="*/ 13611 h 6250127"/>
                <a:gd name="connsiteX191" fmla="*/ 2305336 w 5535001"/>
                <a:gd name="connsiteY191" fmla="*/ 9580 h 6250127"/>
                <a:gd name="connsiteX192" fmla="*/ 2387410 w 5535001"/>
                <a:gd name="connsiteY192" fmla="*/ 3645 h 6250127"/>
                <a:gd name="connsiteX193" fmla="*/ 2469373 w 5535001"/>
                <a:gd name="connsiteY193" fmla="*/ 622 h 62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5535001" h="6250127">
                  <a:moveTo>
                    <a:pt x="2510242" y="174"/>
                  </a:moveTo>
                  <a:cubicBezTo>
                    <a:pt x="2523902" y="-50"/>
                    <a:pt x="2537562" y="-162"/>
                    <a:pt x="2550551" y="510"/>
                  </a:cubicBezTo>
                  <a:lnTo>
                    <a:pt x="2629490" y="3757"/>
                  </a:lnTo>
                  <a:lnTo>
                    <a:pt x="2708317" y="7229"/>
                  </a:lnTo>
                  <a:cubicBezTo>
                    <a:pt x="2734630" y="8572"/>
                    <a:pt x="2760943" y="12155"/>
                    <a:pt x="2787256" y="14619"/>
                  </a:cubicBezTo>
                  <a:cubicBezTo>
                    <a:pt x="2997536" y="34885"/>
                    <a:pt x="3207144" y="77994"/>
                    <a:pt x="3408467" y="145064"/>
                  </a:cubicBezTo>
                  <a:lnTo>
                    <a:pt x="3557723" y="199593"/>
                  </a:lnTo>
                  <a:cubicBezTo>
                    <a:pt x="3570264" y="203848"/>
                    <a:pt x="3582245" y="209447"/>
                    <a:pt x="3594337" y="214597"/>
                  </a:cubicBezTo>
                  <a:lnTo>
                    <a:pt x="3630616" y="230385"/>
                  </a:lnTo>
                  <a:lnTo>
                    <a:pt x="3703172" y="262073"/>
                  </a:lnTo>
                  <a:cubicBezTo>
                    <a:pt x="3715265" y="267335"/>
                    <a:pt x="3727358" y="272598"/>
                    <a:pt x="3739003" y="278756"/>
                  </a:cubicBezTo>
                  <a:cubicBezTo>
                    <a:pt x="3744937" y="281667"/>
                    <a:pt x="3750984" y="284131"/>
                    <a:pt x="3756806" y="287266"/>
                  </a:cubicBezTo>
                  <a:cubicBezTo>
                    <a:pt x="3762517" y="290513"/>
                    <a:pt x="3768115" y="294208"/>
                    <a:pt x="3773714" y="297567"/>
                  </a:cubicBezTo>
                  <a:lnTo>
                    <a:pt x="3840784" y="339332"/>
                  </a:lnTo>
                  <a:cubicBezTo>
                    <a:pt x="3851869" y="346386"/>
                    <a:pt x="3863290" y="352881"/>
                    <a:pt x="3873927" y="360495"/>
                  </a:cubicBezTo>
                  <a:lnTo>
                    <a:pt x="3906062" y="383001"/>
                  </a:lnTo>
                  <a:lnTo>
                    <a:pt x="3969662" y="428572"/>
                  </a:lnTo>
                  <a:cubicBezTo>
                    <a:pt x="4137281" y="552188"/>
                    <a:pt x="4285417" y="693270"/>
                    <a:pt x="4423029" y="837600"/>
                  </a:cubicBezTo>
                  <a:cubicBezTo>
                    <a:pt x="4440160" y="855739"/>
                    <a:pt x="4457404" y="873766"/>
                    <a:pt x="4474647" y="891569"/>
                  </a:cubicBezTo>
                  <a:lnTo>
                    <a:pt x="4524250" y="946883"/>
                  </a:lnTo>
                  <a:lnTo>
                    <a:pt x="4573965" y="1001748"/>
                  </a:lnTo>
                  <a:cubicBezTo>
                    <a:pt x="4590760" y="1019887"/>
                    <a:pt x="4605988" y="1039146"/>
                    <a:pt x="4622224" y="1057509"/>
                  </a:cubicBezTo>
                  <a:cubicBezTo>
                    <a:pt x="4653911" y="1094907"/>
                    <a:pt x="4686831" y="1131409"/>
                    <a:pt x="4717510" y="1169143"/>
                  </a:cubicBezTo>
                  <a:cubicBezTo>
                    <a:pt x="4733186" y="1187730"/>
                    <a:pt x="4748862" y="1206430"/>
                    <a:pt x="4764986" y="1224681"/>
                  </a:cubicBezTo>
                  <a:cubicBezTo>
                    <a:pt x="4780886" y="1243044"/>
                    <a:pt x="4797233" y="1261071"/>
                    <a:pt x="4813021" y="1279994"/>
                  </a:cubicBezTo>
                  <a:cubicBezTo>
                    <a:pt x="4877292" y="1354230"/>
                    <a:pt x="4941339" y="1428914"/>
                    <a:pt x="5001915" y="1506846"/>
                  </a:cubicBezTo>
                  <a:cubicBezTo>
                    <a:pt x="5062603" y="1584665"/>
                    <a:pt x="5118252" y="1666739"/>
                    <a:pt x="5170542" y="1751165"/>
                  </a:cubicBezTo>
                  <a:cubicBezTo>
                    <a:pt x="5274898" y="1920240"/>
                    <a:pt x="5363579" y="2101295"/>
                    <a:pt x="5428969" y="2293660"/>
                  </a:cubicBezTo>
                  <a:cubicBezTo>
                    <a:pt x="5494136" y="2485801"/>
                    <a:pt x="5533102" y="2690819"/>
                    <a:pt x="5534893" y="2899307"/>
                  </a:cubicBezTo>
                  <a:cubicBezTo>
                    <a:pt x="5536124" y="3003439"/>
                    <a:pt x="5526831" y="3108132"/>
                    <a:pt x="5508804" y="3211144"/>
                  </a:cubicBezTo>
                  <a:cubicBezTo>
                    <a:pt x="5490441" y="3314157"/>
                    <a:pt x="5462336" y="3415490"/>
                    <a:pt x="5426282" y="3513352"/>
                  </a:cubicBezTo>
                  <a:cubicBezTo>
                    <a:pt x="5363355" y="3684890"/>
                    <a:pt x="5302219" y="3856428"/>
                    <a:pt x="5248250" y="4030542"/>
                  </a:cubicBezTo>
                  <a:lnTo>
                    <a:pt x="5208612" y="4161771"/>
                  </a:lnTo>
                  <a:lnTo>
                    <a:pt x="5170318" y="4294680"/>
                  </a:lnTo>
                  <a:lnTo>
                    <a:pt x="5132248" y="4430164"/>
                  </a:lnTo>
                  <a:lnTo>
                    <a:pt x="5112765" y="4498914"/>
                  </a:lnTo>
                  <a:lnTo>
                    <a:pt x="5091715" y="4569119"/>
                  </a:lnTo>
                  <a:cubicBezTo>
                    <a:pt x="5085221" y="4592297"/>
                    <a:pt x="5076823" y="4616482"/>
                    <a:pt x="5068985" y="4640220"/>
                  </a:cubicBezTo>
                  <a:cubicBezTo>
                    <a:pt x="5060699" y="4664182"/>
                    <a:pt x="5053981" y="4687807"/>
                    <a:pt x="5043904" y="4712105"/>
                  </a:cubicBezTo>
                  <a:lnTo>
                    <a:pt x="5015799" y="4784438"/>
                  </a:lnTo>
                  <a:cubicBezTo>
                    <a:pt x="5005274" y="4808511"/>
                    <a:pt x="4993965" y="4832473"/>
                    <a:pt x="4982880" y="4856435"/>
                  </a:cubicBezTo>
                  <a:cubicBezTo>
                    <a:pt x="4936524" y="4951273"/>
                    <a:pt x="4881099" y="5044096"/>
                    <a:pt x="4817276" y="5125275"/>
                  </a:cubicBezTo>
                  <a:cubicBezTo>
                    <a:pt x="4755244" y="5208805"/>
                    <a:pt x="4686943" y="5282817"/>
                    <a:pt x="4618753" y="5355374"/>
                  </a:cubicBezTo>
                  <a:cubicBezTo>
                    <a:pt x="4602069" y="5374073"/>
                    <a:pt x="4584154" y="5391092"/>
                    <a:pt x="4566575" y="5408560"/>
                  </a:cubicBezTo>
                  <a:lnTo>
                    <a:pt x="4513837" y="5461186"/>
                  </a:lnTo>
                  <a:cubicBezTo>
                    <a:pt x="4496593" y="5479101"/>
                    <a:pt x="4477894" y="5495560"/>
                    <a:pt x="4459531" y="5512580"/>
                  </a:cubicBezTo>
                  <a:lnTo>
                    <a:pt x="4404554" y="5563526"/>
                  </a:lnTo>
                  <a:cubicBezTo>
                    <a:pt x="4386527" y="5580770"/>
                    <a:pt x="4366932" y="5596670"/>
                    <a:pt x="4348009" y="5613017"/>
                  </a:cubicBezTo>
                  <a:lnTo>
                    <a:pt x="4290568" y="5661948"/>
                  </a:lnTo>
                  <a:lnTo>
                    <a:pt x="4276124" y="5674153"/>
                  </a:lnTo>
                  <a:lnTo>
                    <a:pt x="4261120" y="5685798"/>
                  </a:lnTo>
                  <a:lnTo>
                    <a:pt x="4231112" y="5708976"/>
                  </a:lnTo>
                  <a:lnTo>
                    <a:pt x="4170984" y="5755443"/>
                  </a:lnTo>
                  <a:cubicBezTo>
                    <a:pt x="4130227" y="5785563"/>
                    <a:pt x="4087790" y="5813892"/>
                    <a:pt x="4046025" y="5843228"/>
                  </a:cubicBezTo>
                  <a:cubicBezTo>
                    <a:pt x="4002917" y="5870437"/>
                    <a:pt x="3959248" y="5897309"/>
                    <a:pt x="3915356" y="5923735"/>
                  </a:cubicBezTo>
                  <a:cubicBezTo>
                    <a:pt x="3737659" y="6026299"/>
                    <a:pt x="3544847" y="6106022"/>
                    <a:pt x="3346323" y="6158872"/>
                  </a:cubicBezTo>
                  <a:cubicBezTo>
                    <a:pt x="3147800" y="6211946"/>
                    <a:pt x="2944462" y="6239714"/>
                    <a:pt x="2743476" y="6247328"/>
                  </a:cubicBezTo>
                  <a:lnTo>
                    <a:pt x="2668120" y="6249344"/>
                  </a:lnTo>
                  <a:lnTo>
                    <a:pt x="2630498" y="6250127"/>
                  </a:lnTo>
                  <a:lnTo>
                    <a:pt x="2592988" y="6249568"/>
                  </a:lnTo>
                  <a:lnTo>
                    <a:pt x="2518080" y="6247777"/>
                  </a:lnTo>
                  <a:cubicBezTo>
                    <a:pt x="2493110" y="6247105"/>
                    <a:pt x="2468365" y="6246881"/>
                    <a:pt x="2442948" y="6244529"/>
                  </a:cubicBezTo>
                  <a:cubicBezTo>
                    <a:pt x="2392337" y="6240722"/>
                    <a:pt x="2341950" y="6237699"/>
                    <a:pt x="2291676" y="6232213"/>
                  </a:cubicBezTo>
                  <a:lnTo>
                    <a:pt x="2141412" y="6212394"/>
                  </a:lnTo>
                  <a:lnTo>
                    <a:pt x="1992715" y="6184961"/>
                  </a:lnTo>
                  <a:cubicBezTo>
                    <a:pt x="1943561" y="6173988"/>
                    <a:pt x="1894630" y="6162231"/>
                    <a:pt x="1845811" y="6151034"/>
                  </a:cubicBezTo>
                  <a:cubicBezTo>
                    <a:pt x="1797215" y="6138829"/>
                    <a:pt x="1749180" y="6123938"/>
                    <a:pt x="1701033" y="6110724"/>
                  </a:cubicBezTo>
                  <a:cubicBezTo>
                    <a:pt x="1676847" y="6104566"/>
                    <a:pt x="1653334" y="6095833"/>
                    <a:pt x="1629484" y="6088219"/>
                  </a:cubicBezTo>
                  <a:lnTo>
                    <a:pt x="1558383" y="6064929"/>
                  </a:lnTo>
                  <a:cubicBezTo>
                    <a:pt x="1369713" y="6000210"/>
                    <a:pt x="1186978" y="5921271"/>
                    <a:pt x="1011968" y="5828896"/>
                  </a:cubicBezTo>
                  <a:cubicBezTo>
                    <a:pt x="837071" y="5736408"/>
                    <a:pt x="668556" y="5631940"/>
                    <a:pt x="511237" y="5512356"/>
                  </a:cubicBezTo>
                  <a:cubicBezTo>
                    <a:pt x="471152" y="5483468"/>
                    <a:pt x="433642" y="5451220"/>
                    <a:pt x="395572" y="5419757"/>
                  </a:cubicBezTo>
                  <a:cubicBezTo>
                    <a:pt x="356831" y="5388965"/>
                    <a:pt x="321112" y="5354926"/>
                    <a:pt x="284722" y="5321559"/>
                  </a:cubicBezTo>
                  <a:lnTo>
                    <a:pt x="257513" y="5296477"/>
                  </a:lnTo>
                  <a:lnTo>
                    <a:pt x="243853" y="5283937"/>
                  </a:lnTo>
                  <a:lnTo>
                    <a:pt x="230752" y="5270836"/>
                  </a:lnTo>
                  <a:lnTo>
                    <a:pt x="178574" y="5218322"/>
                  </a:lnTo>
                  <a:cubicBezTo>
                    <a:pt x="161331" y="5200631"/>
                    <a:pt x="143191" y="5183948"/>
                    <a:pt x="126508" y="5165584"/>
                  </a:cubicBezTo>
                  <a:lnTo>
                    <a:pt x="76345" y="5111167"/>
                  </a:lnTo>
                  <a:cubicBezTo>
                    <a:pt x="59774" y="5092916"/>
                    <a:pt x="42530" y="5075112"/>
                    <a:pt x="26407" y="5056413"/>
                  </a:cubicBezTo>
                  <a:lnTo>
                    <a:pt x="0" y="5024776"/>
                  </a:lnTo>
                  <a:lnTo>
                    <a:pt x="0" y="4492798"/>
                  </a:lnTo>
                  <a:lnTo>
                    <a:pt x="28534" y="4537879"/>
                  </a:lnTo>
                  <a:cubicBezTo>
                    <a:pt x="41299" y="4556130"/>
                    <a:pt x="54175" y="4574382"/>
                    <a:pt x="66604" y="4592745"/>
                  </a:cubicBezTo>
                  <a:lnTo>
                    <a:pt x="104114" y="4647834"/>
                  </a:lnTo>
                  <a:lnTo>
                    <a:pt x="143751" y="4701580"/>
                  </a:lnTo>
                  <a:cubicBezTo>
                    <a:pt x="156964" y="4719495"/>
                    <a:pt x="169728" y="4737746"/>
                    <a:pt x="182717" y="4755773"/>
                  </a:cubicBezTo>
                  <a:lnTo>
                    <a:pt x="223810" y="4808399"/>
                  </a:lnTo>
                  <a:lnTo>
                    <a:pt x="264679" y="4861249"/>
                  </a:lnTo>
                  <a:cubicBezTo>
                    <a:pt x="278563" y="4878717"/>
                    <a:pt x="293455" y="4895288"/>
                    <a:pt x="307788" y="4912420"/>
                  </a:cubicBezTo>
                  <a:lnTo>
                    <a:pt x="351232" y="4963254"/>
                  </a:lnTo>
                  <a:cubicBezTo>
                    <a:pt x="365788" y="4980162"/>
                    <a:pt x="381688" y="4995837"/>
                    <a:pt x="397028" y="5012185"/>
                  </a:cubicBezTo>
                  <a:lnTo>
                    <a:pt x="443496" y="5060444"/>
                  </a:lnTo>
                  <a:lnTo>
                    <a:pt x="455140" y="5072537"/>
                  </a:lnTo>
                  <a:lnTo>
                    <a:pt x="467345" y="5083958"/>
                  </a:lnTo>
                  <a:lnTo>
                    <a:pt x="491755" y="5106912"/>
                  </a:lnTo>
                  <a:lnTo>
                    <a:pt x="540686" y="5152819"/>
                  </a:lnTo>
                  <a:lnTo>
                    <a:pt x="552890" y="5164353"/>
                  </a:lnTo>
                  <a:lnTo>
                    <a:pt x="565655" y="5175214"/>
                  </a:lnTo>
                  <a:lnTo>
                    <a:pt x="591072" y="5197048"/>
                  </a:lnTo>
                  <a:cubicBezTo>
                    <a:pt x="624999" y="5226160"/>
                    <a:pt x="658366" y="5256056"/>
                    <a:pt x="694197" y="5283041"/>
                  </a:cubicBezTo>
                  <a:cubicBezTo>
                    <a:pt x="834272" y="5394675"/>
                    <a:pt x="985207" y="5493881"/>
                    <a:pt x="1146221" y="5573716"/>
                  </a:cubicBezTo>
                  <a:cubicBezTo>
                    <a:pt x="1307122" y="5653774"/>
                    <a:pt x="1476869" y="5715918"/>
                    <a:pt x="1650982" y="5758130"/>
                  </a:cubicBezTo>
                  <a:lnTo>
                    <a:pt x="1716485" y="5772798"/>
                  </a:lnTo>
                  <a:cubicBezTo>
                    <a:pt x="1738431" y="5777390"/>
                    <a:pt x="1759929" y="5783100"/>
                    <a:pt x="1782211" y="5786235"/>
                  </a:cubicBezTo>
                  <a:lnTo>
                    <a:pt x="1848386" y="5796984"/>
                  </a:lnTo>
                  <a:lnTo>
                    <a:pt x="1881417" y="5802359"/>
                  </a:lnTo>
                  <a:cubicBezTo>
                    <a:pt x="1892390" y="5804151"/>
                    <a:pt x="1903363" y="5806054"/>
                    <a:pt x="1914560" y="5807061"/>
                  </a:cubicBezTo>
                  <a:cubicBezTo>
                    <a:pt x="1959012" y="5811765"/>
                    <a:pt x="2003241" y="5817251"/>
                    <a:pt x="2047469" y="5821282"/>
                  </a:cubicBezTo>
                  <a:lnTo>
                    <a:pt x="2180601" y="5828896"/>
                  </a:lnTo>
                  <a:lnTo>
                    <a:pt x="2313622" y="5830463"/>
                  </a:lnTo>
                  <a:cubicBezTo>
                    <a:pt x="2335680" y="5830799"/>
                    <a:pt x="2357962" y="5829008"/>
                    <a:pt x="2380021" y="5828448"/>
                  </a:cubicBezTo>
                  <a:lnTo>
                    <a:pt x="2446195" y="5826433"/>
                  </a:lnTo>
                  <a:cubicBezTo>
                    <a:pt x="2468029" y="5826208"/>
                    <a:pt x="2490647" y="5824193"/>
                    <a:pt x="2513041" y="5822737"/>
                  </a:cubicBezTo>
                  <a:lnTo>
                    <a:pt x="2580111" y="5818258"/>
                  </a:lnTo>
                  <a:lnTo>
                    <a:pt x="2613590" y="5816355"/>
                  </a:lnTo>
                  <a:lnTo>
                    <a:pt x="2646845" y="5813108"/>
                  </a:lnTo>
                  <a:cubicBezTo>
                    <a:pt x="2669016" y="5810869"/>
                    <a:pt x="2691074" y="5808741"/>
                    <a:pt x="2713244" y="5806838"/>
                  </a:cubicBezTo>
                  <a:cubicBezTo>
                    <a:pt x="2889933" y="5789371"/>
                    <a:pt x="3062815" y="5762050"/>
                    <a:pt x="3230882" y="5721292"/>
                  </a:cubicBezTo>
                  <a:cubicBezTo>
                    <a:pt x="3398837" y="5680423"/>
                    <a:pt x="3562426" y="5626902"/>
                    <a:pt x="3720416" y="5556472"/>
                  </a:cubicBezTo>
                  <a:cubicBezTo>
                    <a:pt x="3759381" y="5537997"/>
                    <a:pt x="3798347" y="5518962"/>
                    <a:pt x="3837425" y="5499927"/>
                  </a:cubicBezTo>
                  <a:cubicBezTo>
                    <a:pt x="3875271" y="5478765"/>
                    <a:pt x="3913900" y="5458610"/>
                    <a:pt x="3951634" y="5436552"/>
                  </a:cubicBezTo>
                  <a:lnTo>
                    <a:pt x="4007284" y="5401841"/>
                  </a:lnTo>
                  <a:lnTo>
                    <a:pt x="4035164" y="5384374"/>
                  </a:lnTo>
                  <a:lnTo>
                    <a:pt x="4049049" y="5375640"/>
                  </a:lnTo>
                  <a:lnTo>
                    <a:pt x="4062485" y="5366123"/>
                  </a:lnTo>
                  <a:lnTo>
                    <a:pt x="4116567" y="5328277"/>
                  </a:lnTo>
                  <a:cubicBezTo>
                    <a:pt x="4134594" y="5315624"/>
                    <a:pt x="4152957" y="5303420"/>
                    <a:pt x="4169976" y="5289199"/>
                  </a:cubicBezTo>
                  <a:lnTo>
                    <a:pt x="4222042" y="5247994"/>
                  </a:lnTo>
                  <a:cubicBezTo>
                    <a:pt x="4239398" y="5234222"/>
                    <a:pt x="4256865" y="5220562"/>
                    <a:pt x="4273213" y="5205558"/>
                  </a:cubicBezTo>
                  <a:lnTo>
                    <a:pt x="4323151" y="5161329"/>
                  </a:lnTo>
                  <a:cubicBezTo>
                    <a:pt x="4339611" y="5146437"/>
                    <a:pt x="4356631" y="5131881"/>
                    <a:pt x="4371971" y="5116093"/>
                  </a:cubicBezTo>
                  <a:cubicBezTo>
                    <a:pt x="4435457" y="5054398"/>
                    <a:pt x="4496258" y="4991135"/>
                    <a:pt x="4546868" y="4924400"/>
                  </a:cubicBezTo>
                  <a:cubicBezTo>
                    <a:pt x="4600054" y="4858450"/>
                    <a:pt x="4640699" y="4788916"/>
                    <a:pt x="4675634" y="4715352"/>
                  </a:cubicBezTo>
                  <a:lnTo>
                    <a:pt x="4700155" y="4659255"/>
                  </a:lnTo>
                  <a:lnTo>
                    <a:pt x="4721206" y="4600135"/>
                  </a:lnTo>
                  <a:cubicBezTo>
                    <a:pt x="4728707" y="4580988"/>
                    <a:pt x="4733970" y="4559266"/>
                    <a:pt x="4740465" y="4538887"/>
                  </a:cubicBezTo>
                  <a:cubicBezTo>
                    <a:pt x="4746623" y="4518061"/>
                    <a:pt x="4753005" y="4497906"/>
                    <a:pt x="4758492" y="4475848"/>
                  </a:cubicBezTo>
                  <a:cubicBezTo>
                    <a:pt x="4803168" y="4303637"/>
                    <a:pt x="4840902" y="4115080"/>
                    <a:pt x="4891288" y="3930329"/>
                  </a:cubicBezTo>
                  <a:cubicBezTo>
                    <a:pt x="4940891" y="3744906"/>
                    <a:pt x="5000235" y="3562059"/>
                    <a:pt x="5066298" y="3382235"/>
                  </a:cubicBezTo>
                  <a:cubicBezTo>
                    <a:pt x="5124186" y="3226932"/>
                    <a:pt x="5154530" y="3064015"/>
                    <a:pt x="5156994" y="2898635"/>
                  </a:cubicBezTo>
                  <a:cubicBezTo>
                    <a:pt x="5159681" y="2733255"/>
                    <a:pt x="5132920" y="2565636"/>
                    <a:pt x="5083317" y="2402047"/>
                  </a:cubicBezTo>
                  <a:cubicBezTo>
                    <a:pt x="5033938" y="2238123"/>
                    <a:pt x="4960150" y="2079013"/>
                    <a:pt x="4871022" y="1926958"/>
                  </a:cubicBezTo>
                  <a:cubicBezTo>
                    <a:pt x="4826570" y="1850818"/>
                    <a:pt x="4777415" y="1776918"/>
                    <a:pt x="4727028" y="1703577"/>
                  </a:cubicBezTo>
                  <a:cubicBezTo>
                    <a:pt x="4676418" y="1630349"/>
                    <a:pt x="4622784" y="1558464"/>
                    <a:pt x="4563776" y="1490834"/>
                  </a:cubicBezTo>
                  <a:cubicBezTo>
                    <a:pt x="4503647" y="1423764"/>
                    <a:pt x="4439041" y="1359157"/>
                    <a:pt x="4370291" y="1300596"/>
                  </a:cubicBezTo>
                  <a:cubicBezTo>
                    <a:pt x="4336812" y="1270141"/>
                    <a:pt x="4301541" y="1242148"/>
                    <a:pt x="4266046" y="1214491"/>
                  </a:cubicBezTo>
                  <a:cubicBezTo>
                    <a:pt x="4248355" y="1200607"/>
                    <a:pt x="4230776" y="1186611"/>
                    <a:pt x="4212973" y="1173062"/>
                  </a:cubicBezTo>
                  <a:cubicBezTo>
                    <a:pt x="4194722" y="1160074"/>
                    <a:pt x="4176359" y="1147197"/>
                    <a:pt x="4157995" y="1134545"/>
                  </a:cubicBezTo>
                  <a:cubicBezTo>
                    <a:pt x="4011426" y="1031980"/>
                    <a:pt x="3855004" y="948562"/>
                    <a:pt x="3697126" y="881044"/>
                  </a:cubicBezTo>
                  <a:lnTo>
                    <a:pt x="3637670" y="856747"/>
                  </a:lnTo>
                  <a:lnTo>
                    <a:pt x="3608222" y="844318"/>
                  </a:lnTo>
                  <a:cubicBezTo>
                    <a:pt x="3598480" y="840063"/>
                    <a:pt x="3588179" y="837040"/>
                    <a:pt x="3578214" y="833457"/>
                  </a:cubicBezTo>
                  <a:lnTo>
                    <a:pt x="3518309" y="812294"/>
                  </a:lnTo>
                  <a:cubicBezTo>
                    <a:pt x="3513383" y="810503"/>
                    <a:pt x="3508344" y="808823"/>
                    <a:pt x="3503417" y="806920"/>
                  </a:cubicBezTo>
                  <a:cubicBezTo>
                    <a:pt x="3498603" y="804792"/>
                    <a:pt x="3494236" y="801993"/>
                    <a:pt x="3489533" y="799642"/>
                  </a:cubicBezTo>
                  <a:cubicBezTo>
                    <a:pt x="3480240" y="794827"/>
                    <a:pt x="3470498" y="791020"/>
                    <a:pt x="3460869" y="787101"/>
                  </a:cubicBezTo>
                  <a:lnTo>
                    <a:pt x="3402980" y="763475"/>
                  </a:lnTo>
                  <a:lnTo>
                    <a:pt x="3374092" y="751606"/>
                  </a:lnTo>
                  <a:cubicBezTo>
                    <a:pt x="3364462" y="747688"/>
                    <a:pt x="3354945" y="743433"/>
                    <a:pt x="3344980" y="740409"/>
                  </a:cubicBezTo>
                  <a:lnTo>
                    <a:pt x="3226627" y="700772"/>
                  </a:lnTo>
                  <a:cubicBezTo>
                    <a:pt x="3067405" y="652849"/>
                    <a:pt x="2902697" y="625192"/>
                    <a:pt x="2735750" y="614667"/>
                  </a:cubicBezTo>
                  <a:cubicBezTo>
                    <a:pt x="2714811" y="613435"/>
                    <a:pt x="2694209" y="610860"/>
                    <a:pt x="2673158" y="610412"/>
                  </a:cubicBezTo>
                  <a:lnTo>
                    <a:pt x="2610119" y="609628"/>
                  </a:lnTo>
                  <a:lnTo>
                    <a:pt x="2547080" y="608620"/>
                  </a:lnTo>
                  <a:cubicBezTo>
                    <a:pt x="2536443" y="608173"/>
                    <a:pt x="2526365" y="608397"/>
                    <a:pt x="2516400" y="608844"/>
                  </a:cubicBezTo>
                  <a:lnTo>
                    <a:pt x="2486280" y="609740"/>
                  </a:lnTo>
                  <a:cubicBezTo>
                    <a:pt x="2466125" y="609852"/>
                    <a:pt x="2446307" y="611868"/>
                    <a:pt x="2426376" y="613099"/>
                  </a:cubicBezTo>
                  <a:cubicBezTo>
                    <a:pt x="2406333" y="613995"/>
                    <a:pt x="2386627" y="616458"/>
                    <a:pt x="2366920" y="618474"/>
                  </a:cubicBezTo>
                  <a:cubicBezTo>
                    <a:pt x="2357066" y="619482"/>
                    <a:pt x="2347101" y="620153"/>
                    <a:pt x="2337248" y="621497"/>
                  </a:cubicBezTo>
                  <a:lnTo>
                    <a:pt x="2307800" y="625528"/>
                  </a:lnTo>
                  <a:lnTo>
                    <a:pt x="2278351" y="629559"/>
                  </a:lnTo>
                  <a:lnTo>
                    <a:pt x="2249127" y="634710"/>
                  </a:lnTo>
                  <a:cubicBezTo>
                    <a:pt x="2093377" y="661918"/>
                    <a:pt x="1942329" y="710849"/>
                    <a:pt x="1796096" y="781726"/>
                  </a:cubicBezTo>
                  <a:cubicBezTo>
                    <a:pt x="1649751" y="852268"/>
                    <a:pt x="1508892" y="944307"/>
                    <a:pt x="1370833" y="1048663"/>
                  </a:cubicBezTo>
                  <a:cubicBezTo>
                    <a:pt x="1232774" y="1153244"/>
                    <a:pt x="1097290" y="1269917"/>
                    <a:pt x="959790" y="1390844"/>
                  </a:cubicBezTo>
                  <a:lnTo>
                    <a:pt x="749062" y="1577611"/>
                  </a:lnTo>
                  <a:cubicBezTo>
                    <a:pt x="674602" y="1642329"/>
                    <a:pt x="599806" y="1704137"/>
                    <a:pt x="524786" y="1763145"/>
                  </a:cubicBezTo>
                  <a:cubicBezTo>
                    <a:pt x="374858" y="1881498"/>
                    <a:pt x="223810" y="1987422"/>
                    <a:pt x="84071" y="2098496"/>
                  </a:cubicBezTo>
                  <a:lnTo>
                    <a:pt x="0" y="2168094"/>
                  </a:lnTo>
                  <a:lnTo>
                    <a:pt x="0" y="1576676"/>
                  </a:lnTo>
                  <a:lnTo>
                    <a:pt x="174655" y="1387597"/>
                  </a:lnTo>
                  <a:cubicBezTo>
                    <a:pt x="238926" y="1320079"/>
                    <a:pt x="302749" y="1254577"/>
                    <a:pt x="363661" y="1188626"/>
                  </a:cubicBezTo>
                  <a:lnTo>
                    <a:pt x="458052" y="1086397"/>
                  </a:lnTo>
                  <a:cubicBezTo>
                    <a:pt x="490635" y="1051351"/>
                    <a:pt x="523666" y="1016416"/>
                    <a:pt x="557257" y="981593"/>
                  </a:cubicBezTo>
                  <a:cubicBezTo>
                    <a:pt x="691510" y="842414"/>
                    <a:pt x="835055" y="705699"/>
                    <a:pt x="994165" y="578389"/>
                  </a:cubicBezTo>
                  <a:cubicBezTo>
                    <a:pt x="1152939" y="451190"/>
                    <a:pt x="1328060" y="333398"/>
                    <a:pt x="1520873" y="237215"/>
                  </a:cubicBezTo>
                  <a:cubicBezTo>
                    <a:pt x="1713238" y="141033"/>
                    <a:pt x="1924302" y="68028"/>
                    <a:pt x="2141748" y="31190"/>
                  </a:cubicBezTo>
                  <a:lnTo>
                    <a:pt x="2182505" y="24360"/>
                  </a:lnTo>
                  <a:cubicBezTo>
                    <a:pt x="2196165" y="22344"/>
                    <a:pt x="2209826" y="20665"/>
                    <a:pt x="2223374" y="18873"/>
                  </a:cubicBezTo>
                  <a:lnTo>
                    <a:pt x="2264355" y="13611"/>
                  </a:lnTo>
                  <a:cubicBezTo>
                    <a:pt x="2278015" y="11931"/>
                    <a:pt x="2291676" y="10924"/>
                    <a:pt x="2305336" y="9580"/>
                  </a:cubicBezTo>
                  <a:cubicBezTo>
                    <a:pt x="2332657" y="7229"/>
                    <a:pt x="2360090" y="4653"/>
                    <a:pt x="2387410" y="3645"/>
                  </a:cubicBezTo>
                  <a:cubicBezTo>
                    <a:pt x="2414731" y="2414"/>
                    <a:pt x="2442164" y="510"/>
                    <a:pt x="2469373" y="622"/>
                  </a:cubicBezTo>
                  <a:close/>
                </a:path>
              </a:pathLst>
            </a:custGeom>
            <a:gradFill>
              <a:gsLst>
                <a:gs pos="37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Freeform: Shape 55">
              <a:extLst>
                <a:ext uri="{FF2B5EF4-FFF2-40B4-BE49-F238E27FC236}">
                  <a16:creationId xmlns:a16="http://schemas.microsoft.com/office/drawing/2014/main" id="{67C4629D-4AB7-48D4-A61B-1AE1837A78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646908" cy="6130481"/>
            </a:xfrm>
            <a:custGeom>
              <a:avLst/>
              <a:gdLst>
                <a:gd name="connsiteX0" fmla="*/ 2616837 w 5646908"/>
                <a:gd name="connsiteY0" fmla="*/ 0 h 6130481"/>
                <a:gd name="connsiteX1" fmla="*/ 4918721 w 5646908"/>
                <a:gd name="connsiteY1" fmla="*/ 1134258 h 6130481"/>
                <a:gd name="connsiteX2" fmla="*/ 5539036 w 5646908"/>
                <a:gd name="connsiteY2" fmla="*/ 3362353 h 6130481"/>
                <a:gd name="connsiteX3" fmla="*/ 4712024 w 5646908"/>
                <a:gd name="connsiteY3" fmla="*/ 5293280 h 6130481"/>
                <a:gd name="connsiteX4" fmla="*/ 2547864 w 5646908"/>
                <a:gd name="connsiteY4" fmla="*/ 6130481 h 6130481"/>
                <a:gd name="connsiteX5" fmla="*/ 263223 w 5646908"/>
                <a:gd name="connsiteY5" fmla="*/ 5212325 h 6130481"/>
                <a:gd name="connsiteX6" fmla="*/ 49974 w 5646908"/>
                <a:gd name="connsiteY6" fmla="*/ 4985345 h 6130481"/>
                <a:gd name="connsiteX7" fmla="*/ 0 w 5646908"/>
                <a:gd name="connsiteY7" fmla="*/ 4920618 h 6130481"/>
                <a:gd name="connsiteX8" fmla="*/ 0 w 5646908"/>
                <a:gd name="connsiteY8" fmla="*/ 3760303 h 6130481"/>
                <a:gd name="connsiteX9" fmla="*/ 80488 w 5646908"/>
                <a:gd name="connsiteY9" fmla="*/ 3974159 h 6130481"/>
                <a:gd name="connsiteX10" fmla="*/ 664748 w 5646908"/>
                <a:gd name="connsiteY10" fmla="*/ 4813600 h 6130481"/>
                <a:gd name="connsiteX11" fmla="*/ 2548087 w 5646908"/>
                <a:gd name="connsiteY11" fmla="*/ 5570406 h 6130481"/>
                <a:gd name="connsiteX12" fmla="*/ 3536561 w 5646908"/>
                <a:gd name="connsiteY12" fmla="*/ 5407153 h 6130481"/>
                <a:gd name="connsiteX13" fmla="*/ 4308035 w 5646908"/>
                <a:gd name="connsiteY13" fmla="*/ 4897241 h 6130481"/>
                <a:gd name="connsiteX14" fmla="*/ 4569038 w 5646908"/>
                <a:gd name="connsiteY14" fmla="*/ 4564802 h 6130481"/>
                <a:gd name="connsiteX15" fmla="*/ 4699147 w 5646908"/>
                <a:gd name="connsiteY15" fmla="*/ 4149952 h 6130481"/>
                <a:gd name="connsiteX16" fmla="*/ 5003034 w 5646908"/>
                <a:gd name="connsiteY16" fmla="*/ 3168421 h 6130481"/>
                <a:gd name="connsiteX17" fmla="*/ 4994189 w 5646908"/>
                <a:gd name="connsiteY17" fmla="*/ 2321590 h 6130481"/>
                <a:gd name="connsiteX18" fmla="*/ 4487860 w 5646908"/>
                <a:gd name="connsiteY18" fmla="*/ 1501856 h 6130481"/>
                <a:gd name="connsiteX19" fmla="*/ 3640469 w 5646908"/>
                <a:gd name="connsiteY19" fmla="*/ 808425 h 6130481"/>
                <a:gd name="connsiteX20" fmla="*/ 2616837 w 5646908"/>
                <a:gd name="connsiteY20" fmla="*/ 559851 h 6130481"/>
                <a:gd name="connsiteX21" fmla="*/ 1762952 w 5646908"/>
                <a:gd name="connsiteY21" fmla="*/ 812008 h 6130481"/>
                <a:gd name="connsiteX22" fmla="*/ 939635 w 5646908"/>
                <a:gd name="connsiteY22" fmla="*/ 1502976 h 6130481"/>
                <a:gd name="connsiteX23" fmla="*/ 585250 w 5646908"/>
                <a:gd name="connsiteY23" fmla="*/ 1831049 h 6130481"/>
                <a:gd name="connsiteX24" fmla="*/ 40403 w 5646908"/>
                <a:gd name="connsiteY24" fmla="*/ 2389556 h 6130481"/>
                <a:gd name="connsiteX25" fmla="*/ 0 w 5646908"/>
                <a:gd name="connsiteY25" fmla="*/ 2456747 h 6130481"/>
                <a:gd name="connsiteX26" fmla="*/ 0 w 5646908"/>
                <a:gd name="connsiteY26" fmla="*/ 1601114 h 6130481"/>
                <a:gd name="connsiteX27" fmla="*/ 93200 w 5646908"/>
                <a:gd name="connsiteY27" fmla="*/ 1513741 h 6130481"/>
                <a:gd name="connsiteX28" fmla="*/ 535423 w 5646908"/>
                <a:gd name="connsiteY28" fmla="*/ 1107273 h 6130481"/>
                <a:gd name="connsiteX29" fmla="*/ 2616837 w 5646908"/>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46908" h="6130481">
                  <a:moveTo>
                    <a:pt x="2616837" y="0"/>
                  </a:moveTo>
                  <a:cubicBezTo>
                    <a:pt x="3596241" y="0"/>
                    <a:pt x="4322479" y="463445"/>
                    <a:pt x="4918721" y="1134258"/>
                  </a:cubicBezTo>
                  <a:cubicBezTo>
                    <a:pt x="5416317" y="1694109"/>
                    <a:pt x="5857703" y="2516643"/>
                    <a:pt x="5539036" y="3362353"/>
                  </a:cubicBezTo>
                  <a:cubicBezTo>
                    <a:pt x="5111758" y="4496612"/>
                    <a:pt x="5300763" y="4716633"/>
                    <a:pt x="4712024" y="5293280"/>
                  </a:cubicBezTo>
                  <a:cubicBezTo>
                    <a:pt x="4123284" y="5869926"/>
                    <a:pt x="3446201" y="6130481"/>
                    <a:pt x="2547864" y="6130481"/>
                  </a:cubicBezTo>
                  <a:cubicBezTo>
                    <a:pt x="1657476" y="6130481"/>
                    <a:pt x="850619" y="5780127"/>
                    <a:pt x="263223" y="5212325"/>
                  </a:cubicBezTo>
                  <a:cubicBezTo>
                    <a:pt x="188497" y="5140091"/>
                    <a:pt x="117321" y="5064339"/>
                    <a:pt x="49974" y="4985345"/>
                  </a:cubicBezTo>
                  <a:lnTo>
                    <a:pt x="0" y="4920618"/>
                  </a:lnTo>
                  <a:lnTo>
                    <a:pt x="0" y="3760303"/>
                  </a:lnTo>
                  <a:lnTo>
                    <a:pt x="80488" y="3974159"/>
                  </a:lnTo>
                  <a:cubicBezTo>
                    <a:pt x="217875" y="4289243"/>
                    <a:pt x="414383" y="4571632"/>
                    <a:pt x="664748" y="4813600"/>
                  </a:cubicBezTo>
                  <a:cubicBezTo>
                    <a:pt x="1169734" y="5301566"/>
                    <a:pt x="1838644" y="5570406"/>
                    <a:pt x="2548087" y="5570406"/>
                  </a:cubicBezTo>
                  <a:cubicBezTo>
                    <a:pt x="2928786" y="5570406"/>
                    <a:pt x="3252156" y="5516996"/>
                    <a:pt x="3536561" y="5407153"/>
                  </a:cubicBezTo>
                  <a:cubicBezTo>
                    <a:pt x="3815366" y="5299438"/>
                    <a:pt x="4067747" y="5132603"/>
                    <a:pt x="4308035" y="4897241"/>
                  </a:cubicBezTo>
                  <a:cubicBezTo>
                    <a:pt x="4475095" y="4733653"/>
                    <a:pt x="4533767" y="4637358"/>
                    <a:pt x="4569038" y="4564802"/>
                  </a:cubicBezTo>
                  <a:cubicBezTo>
                    <a:pt x="4619313" y="4461453"/>
                    <a:pt x="4652792" y="4330784"/>
                    <a:pt x="4699147" y="4149952"/>
                  </a:cubicBezTo>
                  <a:cubicBezTo>
                    <a:pt x="4758491" y="3918846"/>
                    <a:pt x="4839558" y="3602194"/>
                    <a:pt x="5003034" y="3168421"/>
                  </a:cubicBezTo>
                  <a:cubicBezTo>
                    <a:pt x="5103024" y="2902940"/>
                    <a:pt x="5100112" y="2626037"/>
                    <a:pt x="4994189" y="2321590"/>
                  </a:cubicBezTo>
                  <a:cubicBezTo>
                    <a:pt x="4900470" y="2052526"/>
                    <a:pt x="4725460" y="1769129"/>
                    <a:pt x="4487860" y="1501856"/>
                  </a:cubicBezTo>
                  <a:cubicBezTo>
                    <a:pt x="4210285" y="1189683"/>
                    <a:pt x="3933047" y="962832"/>
                    <a:pt x="3640469" y="808425"/>
                  </a:cubicBezTo>
                  <a:cubicBezTo>
                    <a:pt x="3323369" y="641141"/>
                    <a:pt x="2988578" y="559851"/>
                    <a:pt x="2616837" y="559851"/>
                  </a:cubicBezTo>
                  <a:cubicBezTo>
                    <a:pt x="2315413" y="559851"/>
                    <a:pt x="2044110" y="640134"/>
                    <a:pt x="1762952" y="812008"/>
                  </a:cubicBezTo>
                  <a:cubicBezTo>
                    <a:pt x="1472838" y="989593"/>
                    <a:pt x="1197167" y="1250707"/>
                    <a:pt x="939635" y="1502976"/>
                  </a:cubicBezTo>
                  <a:cubicBezTo>
                    <a:pt x="819379" y="1620769"/>
                    <a:pt x="700355" y="1727700"/>
                    <a:pt x="585250" y="1831049"/>
                  </a:cubicBezTo>
                  <a:cubicBezTo>
                    <a:pt x="362317" y="2031140"/>
                    <a:pt x="169840" y="2204022"/>
                    <a:pt x="40403" y="2389556"/>
                  </a:cubicBezTo>
                  <a:lnTo>
                    <a:pt x="0" y="2456747"/>
                  </a:lnTo>
                  <a:lnTo>
                    <a:pt x="0" y="1601114"/>
                  </a:lnTo>
                  <a:lnTo>
                    <a:pt x="93200" y="1513741"/>
                  </a:lnTo>
                  <a:cubicBezTo>
                    <a:pt x="237107" y="1383294"/>
                    <a:pt x="388238" y="1251435"/>
                    <a:pt x="535423" y="1107273"/>
                  </a:cubicBezTo>
                  <a:cubicBezTo>
                    <a:pt x="1124050" y="530627"/>
                    <a:pt x="1718500" y="0"/>
                    <a:pt x="2616837" y="0"/>
                  </a:cubicBezTo>
                  <a:close/>
                </a:path>
              </a:pathLst>
            </a:custGeom>
            <a:gradFill>
              <a:gsLst>
                <a:gs pos="2000">
                  <a:schemeClr val="bg1">
                    <a:alpha val="10000"/>
                  </a:schemeClr>
                </a:gs>
                <a:gs pos="54000">
                  <a:schemeClr val="accent6">
                    <a:alpha val="10000"/>
                  </a:schemeClr>
                </a:gs>
                <a:gs pos="100000">
                  <a:schemeClr val="bg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7" name="Freeform: Shape 56">
              <a:extLst>
                <a:ext uri="{FF2B5EF4-FFF2-40B4-BE49-F238E27FC236}">
                  <a16:creationId xmlns:a16="http://schemas.microsoft.com/office/drawing/2014/main" id="{D1E30050-9FC4-4CC7-8C0B-BF5EFD106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517522" cy="6130481"/>
            </a:xfrm>
            <a:custGeom>
              <a:avLst/>
              <a:gdLst>
                <a:gd name="connsiteX0" fmla="*/ 2549095 w 5517522"/>
                <a:gd name="connsiteY0" fmla="*/ 0 h 6130481"/>
                <a:gd name="connsiteX1" fmla="*/ 4804175 w 5517522"/>
                <a:gd name="connsiteY1" fmla="*/ 1134258 h 6130481"/>
                <a:gd name="connsiteX2" fmla="*/ 5411838 w 5517522"/>
                <a:gd name="connsiteY2" fmla="*/ 3362353 h 6130481"/>
                <a:gd name="connsiteX3" fmla="*/ 4601621 w 5517522"/>
                <a:gd name="connsiteY3" fmla="*/ 5293280 h 6130481"/>
                <a:gd name="connsiteX4" fmla="*/ 2481577 w 5517522"/>
                <a:gd name="connsiteY4" fmla="*/ 6130481 h 6130481"/>
                <a:gd name="connsiteX5" fmla="*/ 243517 w 5517522"/>
                <a:gd name="connsiteY5" fmla="*/ 5212325 h 6130481"/>
                <a:gd name="connsiteX6" fmla="*/ 34587 w 5517522"/>
                <a:gd name="connsiteY6" fmla="*/ 4985345 h 6130481"/>
                <a:gd name="connsiteX7" fmla="*/ 0 w 5517522"/>
                <a:gd name="connsiteY7" fmla="*/ 4939620 h 6130481"/>
                <a:gd name="connsiteX8" fmla="*/ 0 w 5517522"/>
                <a:gd name="connsiteY8" fmla="*/ 3335329 h 6130481"/>
                <a:gd name="connsiteX9" fmla="*/ 17141 w 5517522"/>
                <a:gd name="connsiteY9" fmla="*/ 3448738 h 6130481"/>
                <a:gd name="connsiteX10" fmla="*/ 167489 w 5517522"/>
                <a:gd name="connsiteY10" fmla="*/ 3930490 h 6130481"/>
                <a:gd name="connsiteX11" fmla="*/ 715471 w 5517522"/>
                <a:gd name="connsiteY11" fmla="*/ 4734212 h 6130481"/>
                <a:gd name="connsiteX12" fmla="*/ 2481689 w 5517522"/>
                <a:gd name="connsiteY12" fmla="*/ 5458772 h 6130481"/>
                <a:gd name="connsiteX13" fmla="*/ 4126644 w 5517522"/>
                <a:gd name="connsiteY13" fmla="*/ 4818302 h 6130481"/>
                <a:gd name="connsiteX14" fmla="*/ 4360437 w 5517522"/>
                <a:gd name="connsiteY14" fmla="*/ 4516766 h 6130481"/>
                <a:gd name="connsiteX15" fmla="*/ 4480357 w 5517522"/>
                <a:gd name="connsiteY15" fmla="*/ 4122855 h 6130481"/>
                <a:gd name="connsiteX16" fmla="*/ 4781557 w 5517522"/>
                <a:gd name="connsiteY16" fmla="*/ 3129791 h 6130481"/>
                <a:gd name="connsiteX17" fmla="*/ 4771928 w 5517522"/>
                <a:gd name="connsiteY17" fmla="*/ 2357869 h 6130481"/>
                <a:gd name="connsiteX18" fmla="*/ 4297510 w 5517522"/>
                <a:gd name="connsiteY18" fmla="*/ 1575533 h 6130481"/>
                <a:gd name="connsiteX19" fmla="*/ 3498715 w 5517522"/>
                <a:gd name="connsiteY19" fmla="*/ 907071 h 6130481"/>
                <a:gd name="connsiteX20" fmla="*/ 2549095 w 5517522"/>
                <a:gd name="connsiteY20" fmla="*/ 671821 h 6130481"/>
                <a:gd name="connsiteX21" fmla="*/ 985319 w 5517522"/>
                <a:gd name="connsiteY21" fmla="*/ 1582475 h 6130481"/>
                <a:gd name="connsiteX22" fmla="*/ 634628 w 5517522"/>
                <a:gd name="connsiteY22" fmla="*/ 1913907 h 6130481"/>
                <a:gd name="connsiteX23" fmla="*/ 117662 w 5517522"/>
                <a:gd name="connsiteY23" fmla="*/ 2453044 h 6130481"/>
                <a:gd name="connsiteX24" fmla="*/ 2515 w 5517522"/>
                <a:gd name="connsiteY24" fmla="*/ 2685494 h 6130481"/>
                <a:gd name="connsiteX25" fmla="*/ 0 w 5517522"/>
                <a:gd name="connsiteY25" fmla="*/ 2696965 h 6130481"/>
                <a:gd name="connsiteX26" fmla="*/ 0 w 5517522"/>
                <a:gd name="connsiteY26" fmla="*/ 1587383 h 6130481"/>
                <a:gd name="connsiteX27" fmla="*/ 76951 w 5517522"/>
                <a:gd name="connsiteY27" fmla="*/ 1513741 h 6130481"/>
                <a:gd name="connsiteX28" fmla="*/ 510118 w 5517522"/>
                <a:gd name="connsiteY28" fmla="*/ 1107273 h 6130481"/>
                <a:gd name="connsiteX29" fmla="*/ 2549095 w 5517522"/>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522" h="6130481">
                  <a:moveTo>
                    <a:pt x="2549095" y="0"/>
                  </a:moveTo>
                  <a:cubicBezTo>
                    <a:pt x="3508568" y="0"/>
                    <a:pt x="4219915" y="463445"/>
                    <a:pt x="4804175" y="1134258"/>
                  </a:cubicBezTo>
                  <a:cubicBezTo>
                    <a:pt x="5291694" y="1694109"/>
                    <a:pt x="5724011"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335329"/>
                  </a:lnTo>
                  <a:lnTo>
                    <a:pt x="17141" y="3448738"/>
                  </a:lnTo>
                  <a:cubicBezTo>
                    <a:pt x="50676" y="3613558"/>
                    <a:pt x="100867" y="3774516"/>
                    <a:pt x="167489" y="3930490"/>
                  </a:cubicBezTo>
                  <a:cubicBezTo>
                    <a:pt x="296255" y="4232138"/>
                    <a:pt x="480670" y="4502546"/>
                    <a:pt x="715471" y="4734212"/>
                  </a:cubicBezTo>
                  <a:cubicBezTo>
                    <a:pt x="1188993" y="5201464"/>
                    <a:pt x="1816250" y="5458772"/>
                    <a:pt x="2481689" y="5458772"/>
                  </a:cubicBezTo>
                  <a:cubicBezTo>
                    <a:pt x="3185758" y="5458772"/>
                    <a:pt x="3677755" y="5267191"/>
                    <a:pt x="4126644" y="4818302"/>
                  </a:cubicBezTo>
                  <a:cubicBezTo>
                    <a:pt x="4278363" y="4666583"/>
                    <a:pt x="4329982" y="4580701"/>
                    <a:pt x="4360437" y="4516766"/>
                  </a:cubicBezTo>
                  <a:cubicBezTo>
                    <a:pt x="4404890" y="4423495"/>
                    <a:pt x="4436577" y="4297417"/>
                    <a:pt x="4480357" y="4122855"/>
                  </a:cubicBezTo>
                  <a:cubicBezTo>
                    <a:pt x="4539030" y="3889285"/>
                    <a:pt x="4619425" y="3569275"/>
                    <a:pt x="4781557" y="3129791"/>
                  </a:cubicBezTo>
                  <a:cubicBezTo>
                    <a:pt x="4870238" y="2889503"/>
                    <a:pt x="4867103" y="2637010"/>
                    <a:pt x="4771928" y="2357869"/>
                  </a:cubicBezTo>
                  <a:cubicBezTo>
                    <a:pt x="4684815" y="2102465"/>
                    <a:pt x="4520779" y="1831945"/>
                    <a:pt x="4297510" y="1575533"/>
                  </a:cubicBezTo>
                  <a:cubicBezTo>
                    <a:pt x="4034492" y="1273549"/>
                    <a:pt x="3773266" y="1054983"/>
                    <a:pt x="3498715" y="907071"/>
                  </a:cubicBezTo>
                  <a:cubicBezTo>
                    <a:pt x="3204905" y="748745"/>
                    <a:pt x="2894187" y="671821"/>
                    <a:pt x="2549095" y="671821"/>
                  </a:cubicBezTo>
                  <a:cubicBezTo>
                    <a:pt x="1942553" y="671821"/>
                    <a:pt x="1518298" y="1049273"/>
                    <a:pt x="985319" y="1582475"/>
                  </a:cubicBezTo>
                  <a:cubicBezTo>
                    <a:pt x="865735" y="1702059"/>
                    <a:pt x="748278" y="1809774"/>
                    <a:pt x="634628" y="1913907"/>
                  </a:cubicBezTo>
                  <a:cubicBezTo>
                    <a:pt x="421325" y="2109407"/>
                    <a:pt x="237134" y="2278146"/>
                    <a:pt x="117662" y="2453044"/>
                  </a:cubicBezTo>
                  <a:cubicBezTo>
                    <a:pt x="64756" y="2530415"/>
                    <a:pt x="27022" y="2605799"/>
                    <a:pt x="2515" y="2685494"/>
                  </a:cubicBezTo>
                  <a:lnTo>
                    <a:pt x="0" y="2696965"/>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E7E03733-50FD-49A6-B226-40F6A0AD45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76241"/>
              <a:ext cx="5517475" cy="6130481"/>
            </a:xfrm>
            <a:custGeom>
              <a:avLst/>
              <a:gdLst>
                <a:gd name="connsiteX0" fmla="*/ 2549095 w 5517475"/>
                <a:gd name="connsiteY0" fmla="*/ 0 h 6130481"/>
                <a:gd name="connsiteX1" fmla="*/ 4804175 w 5517475"/>
                <a:gd name="connsiteY1" fmla="*/ 1134258 h 6130481"/>
                <a:gd name="connsiteX2" fmla="*/ 5411838 w 5517475"/>
                <a:gd name="connsiteY2" fmla="*/ 3362353 h 6130481"/>
                <a:gd name="connsiteX3" fmla="*/ 4601621 w 5517475"/>
                <a:gd name="connsiteY3" fmla="*/ 5293280 h 6130481"/>
                <a:gd name="connsiteX4" fmla="*/ 2481577 w 5517475"/>
                <a:gd name="connsiteY4" fmla="*/ 6130481 h 6130481"/>
                <a:gd name="connsiteX5" fmla="*/ 243517 w 5517475"/>
                <a:gd name="connsiteY5" fmla="*/ 5212325 h 6130481"/>
                <a:gd name="connsiteX6" fmla="*/ 34587 w 5517475"/>
                <a:gd name="connsiteY6" fmla="*/ 4985345 h 6130481"/>
                <a:gd name="connsiteX7" fmla="*/ 0 w 5517475"/>
                <a:gd name="connsiteY7" fmla="*/ 4939620 h 6130481"/>
                <a:gd name="connsiteX8" fmla="*/ 0 w 5517475"/>
                <a:gd name="connsiteY8" fmla="*/ 3799573 h 6130481"/>
                <a:gd name="connsiteX9" fmla="*/ 64364 w 5517475"/>
                <a:gd name="connsiteY9" fmla="*/ 3974159 h 6130481"/>
                <a:gd name="connsiteX10" fmla="*/ 636644 w 5517475"/>
                <a:gd name="connsiteY10" fmla="*/ 4813600 h 6130481"/>
                <a:gd name="connsiteX11" fmla="*/ 2481577 w 5517475"/>
                <a:gd name="connsiteY11" fmla="*/ 5570406 h 6130481"/>
                <a:gd name="connsiteX12" fmla="*/ 3449896 w 5517475"/>
                <a:gd name="connsiteY12" fmla="*/ 5407153 h 6130481"/>
                <a:gd name="connsiteX13" fmla="*/ 4205695 w 5517475"/>
                <a:gd name="connsiteY13" fmla="*/ 4897241 h 6130481"/>
                <a:gd name="connsiteX14" fmla="*/ 4461434 w 5517475"/>
                <a:gd name="connsiteY14" fmla="*/ 4564802 h 6130481"/>
                <a:gd name="connsiteX15" fmla="*/ 4588969 w 5517475"/>
                <a:gd name="connsiteY15" fmla="*/ 4149952 h 6130481"/>
                <a:gd name="connsiteX16" fmla="*/ 4886585 w 5517475"/>
                <a:gd name="connsiteY16" fmla="*/ 3168421 h 6130481"/>
                <a:gd name="connsiteX17" fmla="*/ 4877964 w 5517475"/>
                <a:gd name="connsiteY17" fmla="*/ 2321590 h 6130481"/>
                <a:gd name="connsiteX18" fmla="*/ 4382048 w 5517475"/>
                <a:gd name="connsiteY18" fmla="*/ 1501856 h 6130481"/>
                <a:gd name="connsiteX19" fmla="*/ 3551900 w 5517475"/>
                <a:gd name="connsiteY19" fmla="*/ 808425 h 6130481"/>
                <a:gd name="connsiteX20" fmla="*/ 2549095 w 5517475"/>
                <a:gd name="connsiteY20" fmla="*/ 559851 h 6130481"/>
                <a:gd name="connsiteX21" fmla="*/ 1712566 w 5517475"/>
                <a:gd name="connsiteY21" fmla="*/ 812008 h 6130481"/>
                <a:gd name="connsiteX22" fmla="*/ 906044 w 5517475"/>
                <a:gd name="connsiteY22" fmla="*/ 1502976 h 6130481"/>
                <a:gd name="connsiteX23" fmla="*/ 558825 w 5517475"/>
                <a:gd name="connsiteY23" fmla="*/ 1831049 h 6130481"/>
                <a:gd name="connsiteX24" fmla="*/ 25063 w 5517475"/>
                <a:gd name="connsiteY24" fmla="*/ 2389556 h 6130481"/>
                <a:gd name="connsiteX25" fmla="*/ 0 w 5517475"/>
                <a:gd name="connsiteY25" fmla="*/ 2432109 h 6130481"/>
                <a:gd name="connsiteX26" fmla="*/ 0 w 5517475"/>
                <a:gd name="connsiteY26" fmla="*/ 1587383 h 6130481"/>
                <a:gd name="connsiteX27" fmla="*/ 76951 w 5517475"/>
                <a:gd name="connsiteY27" fmla="*/ 1513741 h 6130481"/>
                <a:gd name="connsiteX28" fmla="*/ 510118 w 5517475"/>
                <a:gd name="connsiteY28" fmla="*/ 1107273 h 6130481"/>
                <a:gd name="connsiteX29" fmla="*/ 2549095 w 5517475"/>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475" h="6130481">
                  <a:moveTo>
                    <a:pt x="2549095" y="0"/>
                  </a:moveTo>
                  <a:cubicBezTo>
                    <a:pt x="3508568" y="0"/>
                    <a:pt x="4219915" y="463445"/>
                    <a:pt x="4804175" y="1134258"/>
                  </a:cubicBezTo>
                  <a:cubicBezTo>
                    <a:pt x="5291694" y="1694109"/>
                    <a:pt x="5723899"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799573"/>
                  </a:lnTo>
                  <a:lnTo>
                    <a:pt x="64364" y="3974159"/>
                  </a:lnTo>
                  <a:cubicBezTo>
                    <a:pt x="198841" y="4289243"/>
                    <a:pt x="391429" y="4571632"/>
                    <a:pt x="636644" y="4813600"/>
                  </a:cubicBezTo>
                  <a:cubicBezTo>
                    <a:pt x="1131328" y="5301566"/>
                    <a:pt x="1786578" y="5570406"/>
                    <a:pt x="2481577" y="5570406"/>
                  </a:cubicBezTo>
                  <a:cubicBezTo>
                    <a:pt x="2854550" y="5570406"/>
                    <a:pt x="3171314" y="5516996"/>
                    <a:pt x="3449896" y="5407153"/>
                  </a:cubicBezTo>
                  <a:cubicBezTo>
                    <a:pt x="3723103" y="5299438"/>
                    <a:pt x="3970333" y="5132603"/>
                    <a:pt x="4205695" y="4897241"/>
                  </a:cubicBezTo>
                  <a:cubicBezTo>
                    <a:pt x="4369395" y="4733653"/>
                    <a:pt x="4426836" y="4637358"/>
                    <a:pt x="4461434" y="4564802"/>
                  </a:cubicBezTo>
                  <a:cubicBezTo>
                    <a:pt x="4510701" y="4461453"/>
                    <a:pt x="4543509" y="4330784"/>
                    <a:pt x="4588969" y="4149952"/>
                  </a:cubicBezTo>
                  <a:cubicBezTo>
                    <a:pt x="4646969" y="3918846"/>
                    <a:pt x="4726468" y="3602194"/>
                    <a:pt x="4886585" y="3168421"/>
                  </a:cubicBezTo>
                  <a:cubicBezTo>
                    <a:pt x="4984560" y="2902940"/>
                    <a:pt x="4981760" y="2626037"/>
                    <a:pt x="4877964" y="2321590"/>
                  </a:cubicBezTo>
                  <a:cubicBezTo>
                    <a:pt x="4786260" y="2052526"/>
                    <a:pt x="4614834" y="1769129"/>
                    <a:pt x="4382048" y="1501856"/>
                  </a:cubicBezTo>
                  <a:cubicBezTo>
                    <a:pt x="4110072" y="1189683"/>
                    <a:pt x="3838544" y="962832"/>
                    <a:pt x="3551900" y="808425"/>
                  </a:cubicBezTo>
                  <a:cubicBezTo>
                    <a:pt x="3241183" y="641141"/>
                    <a:pt x="2913222" y="559851"/>
                    <a:pt x="2549095" y="559851"/>
                  </a:cubicBezTo>
                  <a:cubicBezTo>
                    <a:pt x="2253830" y="559851"/>
                    <a:pt x="1988013" y="640134"/>
                    <a:pt x="1712566" y="812008"/>
                  </a:cubicBezTo>
                  <a:cubicBezTo>
                    <a:pt x="1428385" y="989593"/>
                    <a:pt x="1158313" y="1250707"/>
                    <a:pt x="906044" y="1502976"/>
                  </a:cubicBezTo>
                  <a:cubicBezTo>
                    <a:pt x="788140" y="1620769"/>
                    <a:pt x="671579" y="1727700"/>
                    <a:pt x="558825" y="1831049"/>
                  </a:cubicBezTo>
                  <a:cubicBezTo>
                    <a:pt x="340371" y="2031140"/>
                    <a:pt x="151813" y="2204022"/>
                    <a:pt x="25063" y="2389556"/>
                  </a:cubicBezTo>
                  <a:lnTo>
                    <a:pt x="0" y="2432109"/>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9" name="Freeform: Shape 58">
              <a:extLst>
                <a:ext uri="{FF2B5EF4-FFF2-40B4-BE49-F238E27FC236}">
                  <a16:creationId xmlns:a16="http://schemas.microsoft.com/office/drawing/2014/main" id="{8A614510-A9F4-41B6-B78E-F49E390C7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0"/>
              <a:ext cx="5646974" cy="6483075"/>
            </a:xfrm>
            <a:custGeom>
              <a:avLst/>
              <a:gdLst>
                <a:gd name="connsiteX0" fmla="*/ 2405773 w 5646974"/>
                <a:gd name="connsiteY0" fmla="*/ 0 h 6483075"/>
                <a:gd name="connsiteX1" fmla="*/ 5646974 w 5646974"/>
                <a:gd name="connsiteY1" fmla="*/ 3241538 h 6483075"/>
                <a:gd name="connsiteX2" fmla="*/ 2405773 w 5646974"/>
                <a:gd name="connsiteY2" fmla="*/ 6483075 h 6483075"/>
                <a:gd name="connsiteX3" fmla="*/ 113897 w 5646974"/>
                <a:gd name="connsiteY3" fmla="*/ 5533666 h 6483075"/>
                <a:gd name="connsiteX4" fmla="*/ 0 w 5646974"/>
                <a:gd name="connsiteY4" fmla="*/ 5408336 h 6483075"/>
                <a:gd name="connsiteX5" fmla="*/ 0 w 5646974"/>
                <a:gd name="connsiteY5" fmla="*/ 4983659 h 6483075"/>
                <a:gd name="connsiteX6" fmla="*/ 155731 w 5646974"/>
                <a:gd name="connsiteY6" fmla="*/ 5176047 h 6483075"/>
                <a:gd name="connsiteX7" fmla="*/ 1093706 w 5646974"/>
                <a:gd name="connsiteY7" fmla="*/ 5866903 h 6483075"/>
                <a:gd name="connsiteX8" fmla="*/ 1639673 w 5646974"/>
                <a:gd name="connsiteY8" fmla="*/ 6059940 h 6483075"/>
                <a:gd name="connsiteX9" fmla="*/ 1709990 w 5646974"/>
                <a:gd name="connsiteY9" fmla="*/ 6076287 h 6483075"/>
                <a:gd name="connsiteX10" fmla="*/ 1780307 w 5646974"/>
                <a:gd name="connsiteY10" fmla="*/ 6091963 h 6483075"/>
                <a:gd name="connsiteX11" fmla="*/ 1851072 w 5646974"/>
                <a:gd name="connsiteY11" fmla="*/ 6105176 h 6483075"/>
                <a:gd name="connsiteX12" fmla="*/ 1886455 w 5646974"/>
                <a:gd name="connsiteY12" fmla="*/ 6111782 h 6483075"/>
                <a:gd name="connsiteX13" fmla="*/ 1921949 w 5646974"/>
                <a:gd name="connsiteY13" fmla="*/ 6117716 h 6483075"/>
                <a:gd name="connsiteX14" fmla="*/ 2064152 w 5646974"/>
                <a:gd name="connsiteY14" fmla="*/ 6137647 h 6483075"/>
                <a:gd name="connsiteX15" fmla="*/ 2206914 w 5646974"/>
                <a:gd name="connsiteY15" fmla="*/ 6151195 h 6483075"/>
                <a:gd name="connsiteX16" fmla="*/ 2350011 w 5646974"/>
                <a:gd name="connsiteY16" fmla="*/ 6158250 h 6483075"/>
                <a:gd name="connsiteX17" fmla="*/ 2493109 w 5646974"/>
                <a:gd name="connsiteY17" fmla="*/ 6159705 h 6483075"/>
                <a:gd name="connsiteX18" fmla="*/ 2781321 w 5646974"/>
                <a:gd name="connsiteY18" fmla="*/ 6147277 h 6483075"/>
                <a:gd name="connsiteX19" fmla="*/ 3345091 w 5646974"/>
                <a:gd name="connsiteY19" fmla="*/ 6060276 h 6483075"/>
                <a:gd name="connsiteX20" fmla="*/ 3878853 w 5646974"/>
                <a:gd name="connsiteY20" fmla="*/ 5871718 h 6483075"/>
                <a:gd name="connsiteX21" fmla="*/ 4367267 w 5646974"/>
                <a:gd name="connsiteY21" fmla="*/ 5573093 h 6483075"/>
                <a:gd name="connsiteX22" fmla="*/ 4424484 w 5646974"/>
                <a:gd name="connsiteY22" fmla="*/ 5528529 h 6483075"/>
                <a:gd name="connsiteX23" fmla="*/ 4481252 w 5646974"/>
                <a:gd name="connsiteY23" fmla="*/ 5483069 h 6483075"/>
                <a:gd name="connsiteX24" fmla="*/ 4536790 w 5646974"/>
                <a:gd name="connsiteY24" fmla="*/ 5435818 h 6483075"/>
                <a:gd name="connsiteX25" fmla="*/ 4591543 w 5646974"/>
                <a:gd name="connsiteY25" fmla="*/ 5387671 h 6483075"/>
                <a:gd name="connsiteX26" fmla="*/ 4794209 w 5646974"/>
                <a:gd name="connsiteY26" fmla="*/ 5181198 h 6483075"/>
                <a:gd name="connsiteX27" fmla="*/ 4956678 w 5646974"/>
                <a:gd name="connsiteY27" fmla="*/ 4945836 h 6483075"/>
                <a:gd name="connsiteX28" fmla="*/ 4989262 w 5646974"/>
                <a:gd name="connsiteY28" fmla="*/ 4881453 h 6483075"/>
                <a:gd name="connsiteX29" fmla="*/ 5017814 w 5646974"/>
                <a:gd name="connsiteY29" fmla="*/ 4814607 h 6483075"/>
                <a:gd name="connsiteX30" fmla="*/ 5044127 w 5646974"/>
                <a:gd name="connsiteY30" fmla="*/ 4746193 h 6483075"/>
                <a:gd name="connsiteX31" fmla="*/ 5068425 w 5646974"/>
                <a:gd name="connsiteY31" fmla="*/ 4676436 h 6483075"/>
                <a:gd name="connsiteX32" fmla="*/ 5154641 w 5646974"/>
                <a:gd name="connsiteY32" fmla="*/ 4390352 h 6483075"/>
                <a:gd name="connsiteX33" fmla="*/ 5196854 w 5646974"/>
                <a:gd name="connsiteY33" fmla="*/ 4246134 h 6483075"/>
                <a:gd name="connsiteX34" fmla="*/ 5240299 w 5646974"/>
                <a:gd name="connsiteY34" fmla="*/ 4102140 h 6483075"/>
                <a:gd name="connsiteX35" fmla="*/ 5432440 w 5646974"/>
                <a:gd name="connsiteY35" fmla="*/ 3532884 h 6483075"/>
                <a:gd name="connsiteX36" fmla="*/ 5528846 w 5646974"/>
                <a:gd name="connsiteY36" fmla="*/ 2951647 h 6483075"/>
                <a:gd name="connsiteX37" fmla="*/ 5495927 w 5646974"/>
                <a:gd name="connsiteY37" fmla="*/ 2658733 h 6483075"/>
                <a:gd name="connsiteX38" fmla="*/ 5480027 w 5646974"/>
                <a:gd name="connsiteY38" fmla="*/ 2586848 h 6483075"/>
                <a:gd name="connsiteX39" fmla="*/ 5461328 w 5646974"/>
                <a:gd name="connsiteY39" fmla="*/ 2515635 h 6483075"/>
                <a:gd name="connsiteX40" fmla="*/ 5439605 w 5646974"/>
                <a:gd name="connsiteY40" fmla="*/ 2445317 h 6483075"/>
                <a:gd name="connsiteX41" fmla="*/ 5415532 w 5646974"/>
                <a:gd name="connsiteY41" fmla="*/ 2375896 h 6483075"/>
                <a:gd name="connsiteX42" fmla="*/ 5144564 w 5646974"/>
                <a:gd name="connsiteY42" fmla="*/ 1857138 h 6483075"/>
                <a:gd name="connsiteX43" fmla="*/ 4774838 w 5646974"/>
                <a:gd name="connsiteY43" fmla="*/ 1405450 h 6483075"/>
                <a:gd name="connsiteX44" fmla="*/ 4345769 w 5646974"/>
                <a:gd name="connsiteY44" fmla="*/ 1012323 h 6483075"/>
                <a:gd name="connsiteX45" fmla="*/ 4115334 w 5646974"/>
                <a:gd name="connsiteY45" fmla="*/ 841344 h 6483075"/>
                <a:gd name="connsiteX46" fmla="*/ 3874038 w 5646974"/>
                <a:gd name="connsiteY46" fmla="*/ 691528 h 6483075"/>
                <a:gd name="connsiteX47" fmla="*/ 3359535 w 5646974"/>
                <a:gd name="connsiteY47" fmla="*/ 468819 h 6483075"/>
                <a:gd name="connsiteX48" fmla="*/ 2811105 w 5646974"/>
                <a:gd name="connsiteY48" fmla="*/ 366031 h 6483075"/>
                <a:gd name="connsiteX49" fmla="*/ 2741124 w 5646974"/>
                <a:gd name="connsiteY49" fmla="*/ 361440 h 6483075"/>
                <a:gd name="connsiteX50" fmla="*/ 2671030 w 5646974"/>
                <a:gd name="connsiteY50" fmla="*/ 358417 h 6483075"/>
                <a:gd name="connsiteX51" fmla="*/ 2600713 w 5646974"/>
                <a:gd name="connsiteY51" fmla="*/ 357521 h 6483075"/>
                <a:gd name="connsiteX52" fmla="*/ 2531739 w 5646974"/>
                <a:gd name="connsiteY52" fmla="*/ 358529 h 6483075"/>
                <a:gd name="connsiteX53" fmla="*/ 2259988 w 5646974"/>
                <a:gd name="connsiteY53" fmla="*/ 385289 h 6483075"/>
                <a:gd name="connsiteX54" fmla="*/ 1740670 w 5646974"/>
                <a:gd name="connsiteY54" fmla="*/ 553917 h 6483075"/>
                <a:gd name="connsiteX55" fmla="*/ 1264124 w 5646974"/>
                <a:gd name="connsiteY55" fmla="*/ 853549 h 6483075"/>
                <a:gd name="connsiteX56" fmla="*/ 823074 w 5646974"/>
                <a:gd name="connsiteY56" fmla="*/ 1234136 h 6483075"/>
                <a:gd name="connsiteX57" fmla="*/ 715694 w 5646974"/>
                <a:gd name="connsiteY57" fmla="*/ 1336252 h 6483075"/>
                <a:gd name="connsiteX58" fmla="*/ 606859 w 5646974"/>
                <a:gd name="connsiteY58" fmla="*/ 1440945 h 6483075"/>
                <a:gd name="connsiteX59" fmla="*/ 382023 w 5646974"/>
                <a:gd name="connsiteY59" fmla="*/ 1646074 h 6483075"/>
                <a:gd name="connsiteX60" fmla="*/ 158531 w 5646974"/>
                <a:gd name="connsiteY60" fmla="*/ 1843813 h 6483075"/>
                <a:gd name="connsiteX61" fmla="*/ 0 w 5646974"/>
                <a:gd name="connsiteY61" fmla="*/ 1991775 h 6483075"/>
                <a:gd name="connsiteX62" fmla="*/ 0 w 5646974"/>
                <a:gd name="connsiteY62" fmla="*/ 1074740 h 6483075"/>
                <a:gd name="connsiteX63" fmla="*/ 113897 w 5646974"/>
                <a:gd name="connsiteY63" fmla="*/ 949410 h 6483075"/>
                <a:gd name="connsiteX64" fmla="*/ 2405773 w 5646974"/>
                <a:gd name="connsiteY64" fmla="*/ 0 h 648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646974" h="6483075">
                  <a:moveTo>
                    <a:pt x="2405773" y="0"/>
                  </a:moveTo>
                  <a:cubicBezTo>
                    <a:pt x="4195841" y="0"/>
                    <a:pt x="5646974" y="1451246"/>
                    <a:pt x="5646974" y="3241538"/>
                  </a:cubicBezTo>
                  <a:cubicBezTo>
                    <a:pt x="5646974" y="5031830"/>
                    <a:pt x="4195841" y="6483075"/>
                    <a:pt x="2405773" y="6483075"/>
                  </a:cubicBezTo>
                  <a:cubicBezTo>
                    <a:pt x="1510739" y="6483075"/>
                    <a:pt x="700439" y="6120264"/>
                    <a:pt x="113897" y="5533666"/>
                  </a:cubicBezTo>
                  <a:lnTo>
                    <a:pt x="0" y="5408336"/>
                  </a:lnTo>
                  <a:lnTo>
                    <a:pt x="0" y="4983659"/>
                  </a:lnTo>
                  <a:lnTo>
                    <a:pt x="155731" y="5176047"/>
                  </a:lnTo>
                  <a:cubicBezTo>
                    <a:pt x="417742" y="5469073"/>
                    <a:pt x="741224" y="5704211"/>
                    <a:pt x="1093706" y="5866903"/>
                  </a:cubicBezTo>
                  <a:cubicBezTo>
                    <a:pt x="1269947" y="5948418"/>
                    <a:pt x="1453018" y="6013137"/>
                    <a:pt x="1639673" y="6059940"/>
                  </a:cubicBezTo>
                  <a:lnTo>
                    <a:pt x="1709990" y="6076287"/>
                  </a:lnTo>
                  <a:cubicBezTo>
                    <a:pt x="1733504" y="6081550"/>
                    <a:pt x="1756570" y="6088156"/>
                    <a:pt x="1780307" y="6091963"/>
                  </a:cubicBezTo>
                  <a:lnTo>
                    <a:pt x="1851072" y="6105176"/>
                  </a:lnTo>
                  <a:lnTo>
                    <a:pt x="1886455" y="6111782"/>
                  </a:lnTo>
                  <a:cubicBezTo>
                    <a:pt x="1898212" y="6114021"/>
                    <a:pt x="1909969" y="6116373"/>
                    <a:pt x="1921949" y="6117716"/>
                  </a:cubicBezTo>
                  <a:cubicBezTo>
                    <a:pt x="1969425" y="6124323"/>
                    <a:pt x="2016676" y="6131489"/>
                    <a:pt x="2064152" y="6137647"/>
                  </a:cubicBezTo>
                  <a:cubicBezTo>
                    <a:pt x="2111851" y="6141790"/>
                    <a:pt x="2159438" y="6146381"/>
                    <a:pt x="2206914" y="6151195"/>
                  </a:cubicBezTo>
                  <a:lnTo>
                    <a:pt x="2350011" y="6158250"/>
                  </a:lnTo>
                  <a:cubicBezTo>
                    <a:pt x="2397711" y="6159593"/>
                    <a:pt x="2445410" y="6159146"/>
                    <a:pt x="2493109" y="6159705"/>
                  </a:cubicBezTo>
                  <a:cubicBezTo>
                    <a:pt x="2589068" y="6158137"/>
                    <a:pt x="2685922" y="6154666"/>
                    <a:pt x="2781321" y="6147277"/>
                  </a:cubicBezTo>
                  <a:cubicBezTo>
                    <a:pt x="2972566" y="6132944"/>
                    <a:pt x="3161348" y="6105288"/>
                    <a:pt x="3345091" y="6060276"/>
                  </a:cubicBezTo>
                  <a:cubicBezTo>
                    <a:pt x="3528834" y="6015375"/>
                    <a:pt x="3707539" y="5952785"/>
                    <a:pt x="3878853" y="5871718"/>
                  </a:cubicBezTo>
                  <a:cubicBezTo>
                    <a:pt x="4050167" y="5790428"/>
                    <a:pt x="4213084" y="5689318"/>
                    <a:pt x="4367267" y="5573093"/>
                  </a:cubicBezTo>
                  <a:lnTo>
                    <a:pt x="4424484" y="5528529"/>
                  </a:lnTo>
                  <a:cubicBezTo>
                    <a:pt x="4443631" y="5513637"/>
                    <a:pt x="4463113" y="5499193"/>
                    <a:pt x="4481252" y="5483069"/>
                  </a:cubicBezTo>
                  <a:lnTo>
                    <a:pt x="4536790" y="5435818"/>
                  </a:lnTo>
                  <a:cubicBezTo>
                    <a:pt x="4555265" y="5419918"/>
                    <a:pt x="4574188" y="5404466"/>
                    <a:pt x="4591543" y="5387671"/>
                  </a:cubicBezTo>
                  <a:cubicBezTo>
                    <a:pt x="4662980" y="5321944"/>
                    <a:pt x="4733074" y="5254650"/>
                    <a:pt x="4794209" y="5181198"/>
                  </a:cubicBezTo>
                  <a:cubicBezTo>
                    <a:pt x="4857808" y="5109089"/>
                    <a:pt x="4910434" y="5029926"/>
                    <a:pt x="4956678" y="4945836"/>
                  </a:cubicBezTo>
                  <a:cubicBezTo>
                    <a:pt x="4967651" y="4924450"/>
                    <a:pt x="4978624" y="4903064"/>
                    <a:pt x="4989262" y="4881453"/>
                  </a:cubicBezTo>
                  <a:lnTo>
                    <a:pt x="5017814" y="4814607"/>
                  </a:lnTo>
                  <a:cubicBezTo>
                    <a:pt x="5027891" y="4792549"/>
                    <a:pt x="5035393" y="4769035"/>
                    <a:pt x="5044127" y="4746193"/>
                  </a:cubicBezTo>
                  <a:cubicBezTo>
                    <a:pt x="5052636" y="4723128"/>
                    <a:pt x="5061146" y="4700174"/>
                    <a:pt x="5068425" y="4676436"/>
                  </a:cubicBezTo>
                  <a:cubicBezTo>
                    <a:pt x="5099552" y="4582717"/>
                    <a:pt x="5126985" y="4486422"/>
                    <a:pt x="5154641" y="4390352"/>
                  </a:cubicBezTo>
                  <a:lnTo>
                    <a:pt x="5196854" y="4246134"/>
                  </a:lnTo>
                  <a:lnTo>
                    <a:pt x="5240299" y="4102140"/>
                  </a:lnTo>
                  <a:cubicBezTo>
                    <a:pt x="5299195" y="3910560"/>
                    <a:pt x="5364697" y="3721330"/>
                    <a:pt x="5432440" y="3532884"/>
                  </a:cubicBezTo>
                  <a:cubicBezTo>
                    <a:pt x="5500294" y="3346902"/>
                    <a:pt x="5533549" y="3148714"/>
                    <a:pt x="5528846" y="2951647"/>
                  </a:cubicBezTo>
                  <a:cubicBezTo>
                    <a:pt x="5526831" y="2853113"/>
                    <a:pt x="5515409" y="2755027"/>
                    <a:pt x="5495927" y="2658733"/>
                  </a:cubicBezTo>
                  <a:cubicBezTo>
                    <a:pt x="5491112" y="2634659"/>
                    <a:pt x="5486297" y="2610585"/>
                    <a:pt x="5480027" y="2586848"/>
                  </a:cubicBezTo>
                  <a:cubicBezTo>
                    <a:pt x="5474205" y="2562998"/>
                    <a:pt x="5468718" y="2539036"/>
                    <a:pt x="5461328" y="2515635"/>
                  </a:cubicBezTo>
                  <a:cubicBezTo>
                    <a:pt x="5454386" y="2492009"/>
                    <a:pt x="5447668" y="2468495"/>
                    <a:pt x="5439605" y="2445317"/>
                  </a:cubicBezTo>
                  <a:cubicBezTo>
                    <a:pt x="5431879" y="2422028"/>
                    <a:pt x="5424378" y="2398738"/>
                    <a:pt x="5415532" y="2375896"/>
                  </a:cubicBezTo>
                  <a:cubicBezTo>
                    <a:pt x="5347790" y="2191817"/>
                    <a:pt x="5254071" y="2018599"/>
                    <a:pt x="5144564" y="1857138"/>
                  </a:cubicBezTo>
                  <a:cubicBezTo>
                    <a:pt x="5034946" y="1695565"/>
                    <a:pt x="4909762" y="1545301"/>
                    <a:pt x="4774838" y="1405450"/>
                  </a:cubicBezTo>
                  <a:cubicBezTo>
                    <a:pt x="4638907" y="1265040"/>
                    <a:pt x="4496145" y="1132131"/>
                    <a:pt x="4345769" y="1012323"/>
                  </a:cubicBezTo>
                  <a:cubicBezTo>
                    <a:pt x="4270749" y="952195"/>
                    <a:pt x="4194273" y="894642"/>
                    <a:pt x="4115334" y="841344"/>
                  </a:cubicBezTo>
                  <a:cubicBezTo>
                    <a:pt x="4037067" y="787263"/>
                    <a:pt x="3956336" y="737548"/>
                    <a:pt x="3874038" y="691528"/>
                  </a:cubicBezTo>
                  <a:cubicBezTo>
                    <a:pt x="3709554" y="599712"/>
                    <a:pt x="3537792" y="523349"/>
                    <a:pt x="3359535" y="468819"/>
                  </a:cubicBezTo>
                  <a:cubicBezTo>
                    <a:pt x="3181278" y="414514"/>
                    <a:pt x="2997311" y="380699"/>
                    <a:pt x="2811105" y="366031"/>
                  </a:cubicBezTo>
                  <a:cubicBezTo>
                    <a:pt x="2787703" y="364575"/>
                    <a:pt x="2764525" y="362448"/>
                    <a:pt x="2741124" y="361440"/>
                  </a:cubicBezTo>
                  <a:lnTo>
                    <a:pt x="2671030" y="358417"/>
                  </a:lnTo>
                  <a:lnTo>
                    <a:pt x="2600713" y="357521"/>
                  </a:lnTo>
                  <a:cubicBezTo>
                    <a:pt x="2577087" y="356961"/>
                    <a:pt x="2554805" y="358305"/>
                    <a:pt x="2531739" y="358529"/>
                  </a:cubicBezTo>
                  <a:cubicBezTo>
                    <a:pt x="2440259" y="360992"/>
                    <a:pt x="2349564" y="370285"/>
                    <a:pt x="2259988" y="385289"/>
                  </a:cubicBezTo>
                  <a:cubicBezTo>
                    <a:pt x="2080723" y="415521"/>
                    <a:pt x="1906945" y="473634"/>
                    <a:pt x="1740670" y="553917"/>
                  </a:cubicBezTo>
                  <a:cubicBezTo>
                    <a:pt x="1574506" y="634647"/>
                    <a:pt x="1415844" y="737100"/>
                    <a:pt x="1264124" y="853549"/>
                  </a:cubicBezTo>
                  <a:cubicBezTo>
                    <a:pt x="1112181" y="969886"/>
                    <a:pt x="966508" y="1099212"/>
                    <a:pt x="823074" y="1234136"/>
                  </a:cubicBezTo>
                  <a:cubicBezTo>
                    <a:pt x="787131" y="1267951"/>
                    <a:pt x="751413" y="1301990"/>
                    <a:pt x="715694" y="1336252"/>
                  </a:cubicBezTo>
                  <a:lnTo>
                    <a:pt x="606859" y="1440945"/>
                  </a:lnTo>
                  <a:cubicBezTo>
                    <a:pt x="532623" y="1511374"/>
                    <a:pt x="457267" y="1579452"/>
                    <a:pt x="382023" y="1646074"/>
                  </a:cubicBezTo>
                  <a:lnTo>
                    <a:pt x="158531" y="1843813"/>
                  </a:lnTo>
                  <a:lnTo>
                    <a:pt x="0" y="1991775"/>
                  </a:lnTo>
                  <a:lnTo>
                    <a:pt x="0" y="1074740"/>
                  </a:lnTo>
                  <a:lnTo>
                    <a:pt x="113897" y="949410"/>
                  </a:lnTo>
                  <a:cubicBezTo>
                    <a:pt x="700439" y="362812"/>
                    <a:pt x="1510739" y="0"/>
                    <a:pt x="2405773" y="0"/>
                  </a:cubicBezTo>
                  <a:close/>
                </a:path>
              </a:pathLst>
            </a:custGeom>
            <a:gradFill>
              <a:gsLst>
                <a:gs pos="2000">
                  <a:schemeClr val="bg1">
                    <a:alpha val="10000"/>
                  </a:schemeClr>
                </a:gs>
                <a:gs pos="16000">
                  <a:schemeClr val="accent6">
                    <a:alpha val="10000"/>
                  </a:schemeClr>
                </a:gs>
                <a:gs pos="100000">
                  <a:schemeClr val="bg1">
                    <a:alpha val="10000"/>
                  </a:schemeClr>
                </a:gs>
                <a:gs pos="74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5" name="Başlık 14">
            <a:extLst>
              <a:ext uri="{FF2B5EF4-FFF2-40B4-BE49-F238E27FC236}">
                <a16:creationId xmlns:a16="http://schemas.microsoft.com/office/drawing/2014/main" id="{5B92DC63-1C28-1251-4CF9-31F01798D9C6}"/>
              </a:ext>
            </a:extLst>
          </p:cNvPr>
          <p:cNvSpPr>
            <a:spLocks noGrp="1"/>
          </p:cNvSpPr>
          <p:nvPr>
            <p:ph type="title"/>
          </p:nvPr>
        </p:nvSpPr>
        <p:spPr>
          <a:xfrm>
            <a:off x="1326870" y="3386606"/>
            <a:ext cx="6050294" cy="4551606"/>
          </a:xfrm>
        </p:spPr>
        <p:txBody>
          <a:bodyPr vert="horz" lIns="91440" tIns="45720" rIns="91440" bIns="45720" rtlCol="0" anchor="ctr">
            <a:normAutofit/>
          </a:bodyPr>
          <a:lstStyle/>
          <a:p>
            <a:pPr algn="l" rtl="0">
              <a:lnSpc>
                <a:spcPct val="90000"/>
              </a:lnSpc>
              <a:spcBef>
                <a:spcPct val="0"/>
              </a:spcBef>
            </a:pPr>
            <a:r>
              <a:rPr lang="en-US" sz="6600" kern="1200">
                <a:solidFill>
                  <a:schemeClr val="tx2"/>
                </a:solidFill>
                <a:latin typeface="+mj-lt"/>
                <a:ea typeface="+mj-ea"/>
                <a:cs typeface="+mj-cs"/>
              </a:rPr>
              <a:t>FİZYOTERAPİNİN ÇEVRESEL ETKİLERİ</a:t>
            </a:r>
          </a:p>
        </p:txBody>
      </p:sp>
      <p:sp>
        <p:nvSpPr>
          <p:cNvPr id="8" name="Metin kutusu 7">
            <a:extLst>
              <a:ext uri="{FF2B5EF4-FFF2-40B4-BE49-F238E27FC236}">
                <a16:creationId xmlns:a16="http://schemas.microsoft.com/office/drawing/2014/main" id="{7E4E27A9-2022-064C-9D32-79EAFB7F3E8C}"/>
              </a:ext>
            </a:extLst>
          </p:cNvPr>
          <p:cNvSpPr txBox="1"/>
          <p:nvPr/>
        </p:nvSpPr>
        <p:spPr>
          <a:xfrm>
            <a:off x="8985250" y="1322336"/>
            <a:ext cx="9807364" cy="8625703"/>
          </a:xfrm>
          <a:prstGeom prst="rect">
            <a:avLst/>
          </a:prstGeom>
          <a:noFill/>
          <a:ln>
            <a:noFill/>
          </a:ln>
        </p:spPr>
        <p:txBody>
          <a:bodyPr vert="horz" lIns="91440" tIns="45720" rIns="91440" bIns="45720" rtlCol="0" anchor="ctr">
            <a:normAutofit/>
          </a:bodyPr>
          <a:lstStyle/>
          <a:p>
            <a:pPr algn="l" rtl="0">
              <a:lnSpc>
                <a:spcPct val="90000"/>
              </a:lnSpc>
              <a:spcAft>
                <a:spcPts val="600"/>
              </a:spcAft>
            </a:pPr>
            <a:r>
              <a:rPr lang="en-US" sz="3000" kern="1200" dirty="0" err="1">
                <a:solidFill>
                  <a:schemeClr val="tx2"/>
                </a:solidFill>
                <a:latin typeface="+mn-lt"/>
                <a:ea typeface="+mn-ea"/>
                <a:cs typeface="+mn-cs"/>
              </a:rPr>
              <a:t>Sürdürülebilir</a:t>
            </a:r>
            <a:r>
              <a:rPr lang="en-US" sz="3000" kern="1200" dirty="0">
                <a:solidFill>
                  <a:schemeClr val="tx2"/>
                </a:solidFill>
                <a:latin typeface="+mn-lt"/>
                <a:ea typeface="+mn-ea"/>
                <a:cs typeface="+mn-cs"/>
              </a:rPr>
              <a:t> </a:t>
            </a:r>
            <a:r>
              <a:rPr lang="en-US" sz="3000" kern="1200" dirty="0" err="1">
                <a:solidFill>
                  <a:schemeClr val="tx2"/>
                </a:solidFill>
                <a:latin typeface="+mn-lt"/>
                <a:ea typeface="+mn-ea"/>
                <a:cs typeface="+mn-cs"/>
              </a:rPr>
              <a:t>bir</a:t>
            </a:r>
            <a:r>
              <a:rPr lang="en-US" sz="3000" kern="1200" dirty="0">
                <a:solidFill>
                  <a:schemeClr val="tx2"/>
                </a:solidFill>
                <a:latin typeface="+mn-lt"/>
                <a:ea typeface="+mn-ea"/>
                <a:cs typeface="+mn-cs"/>
              </a:rPr>
              <a:t> </a:t>
            </a:r>
            <a:r>
              <a:rPr lang="en-US" sz="3000" kern="1200" dirty="0" err="1">
                <a:solidFill>
                  <a:schemeClr val="tx2"/>
                </a:solidFill>
                <a:latin typeface="+mn-lt"/>
                <a:ea typeface="+mn-ea"/>
                <a:cs typeface="+mn-cs"/>
              </a:rPr>
              <a:t>dönüşüm</a:t>
            </a:r>
            <a:r>
              <a:rPr lang="en-US" sz="3000" kern="1200" dirty="0">
                <a:solidFill>
                  <a:schemeClr val="tx2"/>
                </a:solidFill>
                <a:latin typeface="+mn-lt"/>
                <a:ea typeface="+mn-ea"/>
                <a:cs typeface="+mn-cs"/>
              </a:rPr>
              <a:t> </a:t>
            </a:r>
            <a:r>
              <a:rPr lang="en-US" sz="3000" kern="1200" dirty="0" err="1">
                <a:solidFill>
                  <a:schemeClr val="tx2"/>
                </a:solidFill>
                <a:latin typeface="+mn-lt"/>
                <a:ea typeface="+mn-ea"/>
                <a:cs typeface="+mn-cs"/>
              </a:rPr>
              <a:t>için</a:t>
            </a:r>
            <a:r>
              <a:rPr lang="en-US" sz="3000" kern="1200" dirty="0">
                <a:solidFill>
                  <a:schemeClr val="tx2"/>
                </a:solidFill>
                <a:latin typeface="+mn-lt"/>
                <a:ea typeface="+mn-ea"/>
                <a:cs typeface="+mn-cs"/>
              </a:rPr>
              <a:t> </a:t>
            </a:r>
            <a:r>
              <a:rPr lang="en-US" sz="3000" kern="1200" dirty="0" err="1">
                <a:solidFill>
                  <a:schemeClr val="tx2"/>
                </a:solidFill>
                <a:latin typeface="+mn-lt"/>
                <a:ea typeface="+mn-ea"/>
                <a:cs typeface="+mn-cs"/>
              </a:rPr>
              <a:t>önce</a:t>
            </a:r>
            <a:r>
              <a:rPr lang="en-US" sz="3000" kern="1200" dirty="0">
                <a:solidFill>
                  <a:schemeClr val="tx2"/>
                </a:solidFill>
                <a:latin typeface="+mn-lt"/>
                <a:ea typeface="+mn-ea"/>
                <a:cs typeface="+mn-cs"/>
              </a:rPr>
              <a:t> </a:t>
            </a:r>
            <a:r>
              <a:rPr lang="en-US" sz="3000" kern="1200" dirty="0" err="1">
                <a:solidFill>
                  <a:schemeClr val="tx2"/>
                </a:solidFill>
                <a:latin typeface="+mn-lt"/>
                <a:ea typeface="+mn-ea"/>
                <a:cs typeface="+mn-cs"/>
              </a:rPr>
              <a:t>mevcut</a:t>
            </a:r>
            <a:r>
              <a:rPr lang="en-US" sz="3000" kern="1200" dirty="0">
                <a:solidFill>
                  <a:schemeClr val="tx2"/>
                </a:solidFill>
                <a:latin typeface="+mn-lt"/>
                <a:ea typeface="+mn-ea"/>
                <a:cs typeface="+mn-cs"/>
              </a:rPr>
              <a:t> </a:t>
            </a:r>
            <a:r>
              <a:rPr lang="en-US" sz="3000" kern="1200" dirty="0" err="1">
                <a:solidFill>
                  <a:schemeClr val="tx2"/>
                </a:solidFill>
                <a:latin typeface="+mn-lt"/>
                <a:ea typeface="+mn-ea"/>
                <a:cs typeface="+mn-cs"/>
              </a:rPr>
              <a:t>klinik</a:t>
            </a:r>
            <a:r>
              <a:rPr lang="en-US" sz="3000" kern="1200" dirty="0">
                <a:solidFill>
                  <a:schemeClr val="tx2"/>
                </a:solidFill>
                <a:latin typeface="+mn-lt"/>
                <a:ea typeface="+mn-ea"/>
                <a:cs typeface="+mn-cs"/>
              </a:rPr>
              <a:t> </a:t>
            </a:r>
            <a:r>
              <a:rPr lang="en-US" sz="3000" kern="1200" dirty="0" err="1">
                <a:solidFill>
                  <a:schemeClr val="tx2"/>
                </a:solidFill>
                <a:latin typeface="+mn-lt"/>
                <a:ea typeface="+mn-ea"/>
                <a:cs typeface="+mn-cs"/>
              </a:rPr>
              <a:t>uygulamaların</a:t>
            </a:r>
            <a:r>
              <a:rPr lang="en-US" sz="3000" kern="1200" dirty="0">
                <a:solidFill>
                  <a:schemeClr val="tx2"/>
                </a:solidFill>
                <a:latin typeface="+mn-lt"/>
                <a:ea typeface="+mn-ea"/>
                <a:cs typeface="+mn-cs"/>
              </a:rPr>
              <a:t> </a:t>
            </a:r>
            <a:r>
              <a:rPr lang="en-US" sz="3000" kern="1200" dirty="0" err="1">
                <a:solidFill>
                  <a:schemeClr val="tx2"/>
                </a:solidFill>
                <a:latin typeface="+mn-lt"/>
                <a:ea typeface="+mn-ea"/>
                <a:cs typeface="+mn-cs"/>
              </a:rPr>
              <a:t>çevreye</a:t>
            </a:r>
            <a:r>
              <a:rPr lang="en-US" sz="3000" kern="1200" dirty="0">
                <a:solidFill>
                  <a:schemeClr val="tx2"/>
                </a:solidFill>
                <a:latin typeface="+mn-lt"/>
                <a:ea typeface="+mn-ea"/>
                <a:cs typeface="+mn-cs"/>
              </a:rPr>
              <a:t> </a:t>
            </a:r>
            <a:r>
              <a:rPr lang="en-US" sz="3000" kern="1200" dirty="0" err="1">
                <a:solidFill>
                  <a:schemeClr val="tx2"/>
                </a:solidFill>
                <a:latin typeface="+mn-lt"/>
                <a:ea typeface="+mn-ea"/>
                <a:cs typeface="+mn-cs"/>
              </a:rPr>
              <a:t>yük</a:t>
            </a:r>
            <a:r>
              <a:rPr lang="en-US" sz="3000" kern="1200" dirty="0">
                <a:solidFill>
                  <a:schemeClr val="tx2"/>
                </a:solidFill>
                <a:latin typeface="+mn-lt"/>
                <a:ea typeface="+mn-ea"/>
                <a:cs typeface="+mn-cs"/>
              </a:rPr>
              <a:t> </a:t>
            </a:r>
            <a:r>
              <a:rPr lang="en-US" sz="3000" kern="1200" dirty="0" err="1">
                <a:solidFill>
                  <a:schemeClr val="tx2"/>
                </a:solidFill>
                <a:latin typeface="+mn-lt"/>
                <a:ea typeface="+mn-ea"/>
                <a:cs typeface="+mn-cs"/>
              </a:rPr>
              <a:t>getiren</a:t>
            </a:r>
            <a:r>
              <a:rPr lang="en-US" sz="3000" kern="1200" dirty="0">
                <a:solidFill>
                  <a:schemeClr val="tx2"/>
                </a:solidFill>
                <a:latin typeface="+mn-lt"/>
                <a:ea typeface="+mn-ea"/>
                <a:cs typeface="+mn-cs"/>
              </a:rPr>
              <a:t> </a:t>
            </a:r>
            <a:r>
              <a:rPr lang="en-US" sz="3000" kern="1200" dirty="0" err="1">
                <a:solidFill>
                  <a:schemeClr val="tx2"/>
                </a:solidFill>
                <a:latin typeface="+mn-lt"/>
                <a:ea typeface="+mn-ea"/>
                <a:cs typeface="+mn-cs"/>
              </a:rPr>
              <a:t>dinamiklerini</a:t>
            </a:r>
            <a:r>
              <a:rPr lang="en-US" sz="3000" kern="1200" dirty="0">
                <a:solidFill>
                  <a:schemeClr val="tx2"/>
                </a:solidFill>
                <a:latin typeface="+mn-lt"/>
                <a:ea typeface="+mn-ea"/>
                <a:cs typeface="+mn-cs"/>
              </a:rPr>
              <a:t> </a:t>
            </a:r>
            <a:r>
              <a:rPr lang="en-US" sz="3000" kern="1200" dirty="0" err="1">
                <a:solidFill>
                  <a:schemeClr val="tx2"/>
                </a:solidFill>
                <a:latin typeface="+mn-lt"/>
                <a:ea typeface="+mn-ea"/>
                <a:cs typeface="+mn-cs"/>
              </a:rPr>
              <a:t>anlamak</a:t>
            </a:r>
            <a:r>
              <a:rPr lang="en-US" sz="3000" kern="1200" dirty="0">
                <a:solidFill>
                  <a:schemeClr val="tx2"/>
                </a:solidFill>
                <a:latin typeface="+mn-lt"/>
                <a:ea typeface="+mn-ea"/>
                <a:cs typeface="+mn-cs"/>
              </a:rPr>
              <a:t> </a:t>
            </a:r>
            <a:r>
              <a:rPr lang="en-US" sz="3000" kern="1200" dirty="0" err="1">
                <a:solidFill>
                  <a:schemeClr val="tx2"/>
                </a:solidFill>
                <a:latin typeface="+mn-lt"/>
                <a:ea typeface="+mn-ea"/>
                <a:cs typeface="+mn-cs"/>
              </a:rPr>
              <a:t>gerekir</a:t>
            </a:r>
            <a:r>
              <a:rPr lang="en-US" sz="3000" kern="1200" dirty="0">
                <a:solidFill>
                  <a:schemeClr val="tx2"/>
                </a:solidFill>
                <a:latin typeface="+mn-lt"/>
                <a:ea typeface="+mn-ea"/>
                <a:cs typeface="+mn-cs"/>
              </a:rPr>
              <a:t>:</a:t>
            </a:r>
          </a:p>
          <a:p>
            <a:pPr indent="-228600" algn="l" rtl="0">
              <a:lnSpc>
                <a:spcPct val="90000"/>
              </a:lnSpc>
              <a:spcAft>
                <a:spcPts val="600"/>
              </a:spcAft>
              <a:buFont typeface="Arial" panose="020B0604020202020204" pitchFamily="34" charset="0"/>
              <a:buChar char="•"/>
            </a:pPr>
            <a:endParaRPr lang="en-US" sz="3000" kern="1200" dirty="0">
              <a:solidFill>
                <a:schemeClr val="tx2"/>
              </a:solidFill>
              <a:latin typeface="+mn-lt"/>
              <a:ea typeface="+mn-ea"/>
              <a:cs typeface="+mn-cs"/>
            </a:endParaRPr>
          </a:p>
          <a:p>
            <a:pPr algn="l" rtl="0">
              <a:lnSpc>
                <a:spcPct val="90000"/>
              </a:lnSpc>
              <a:spcAft>
                <a:spcPts val="600"/>
              </a:spcAft>
            </a:pPr>
            <a:r>
              <a:rPr lang="en-US" sz="3000" kern="1200" dirty="0">
                <a:solidFill>
                  <a:schemeClr val="tx2"/>
                </a:solidFill>
                <a:latin typeface="+mn-lt"/>
                <a:ea typeface="+mn-ea"/>
                <a:cs typeface="+mn-cs"/>
              </a:rPr>
              <a:t> </a:t>
            </a:r>
            <a:r>
              <a:rPr lang="en-US" sz="3000" b="1" kern="1200" dirty="0" err="1">
                <a:solidFill>
                  <a:schemeClr val="tx2"/>
                </a:solidFill>
                <a:latin typeface="+mn-lt"/>
                <a:ea typeface="+mn-ea"/>
                <a:cs typeface="+mn-cs"/>
              </a:rPr>
              <a:t>Kliniklerde</a:t>
            </a:r>
            <a:r>
              <a:rPr lang="en-US" sz="3000" b="1" kern="1200" dirty="0">
                <a:solidFill>
                  <a:schemeClr val="tx2"/>
                </a:solidFill>
                <a:latin typeface="+mn-lt"/>
                <a:ea typeface="+mn-ea"/>
                <a:cs typeface="+mn-cs"/>
              </a:rPr>
              <a:t> Kaynak </a:t>
            </a:r>
            <a:r>
              <a:rPr lang="en-US" sz="3000" b="1" kern="1200" dirty="0" err="1">
                <a:solidFill>
                  <a:schemeClr val="tx2"/>
                </a:solidFill>
                <a:latin typeface="+mn-lt"/>
                <a:ea typeface="+mn-ea"/>
                <a:cs typeface="+mn-cs"/>
              </a:rPr>
              <a:t>Tüketimi</a:t>
            </a:r>
            <a:endParaRPr lang="en-US" sz="3000" b="1" kern="1200" dirty="0">
              <a:solidFill>
                <a:schemeClr val="tx2"/>
              </a:solidFill>
              <a:latin typeface="+mn-lt"/>
              <a:ea typeface="+mn-ea"/>
              <a:cs typeface="+mn-cs"/>
            </a:endParaRPr>
          </a:p>
          <a:p>
            <a:pPr marL="457200" indent="-228600" algn="l" rtl="0">
              <a:lnSpc>
                <a:spcPct val="90000"/>
              </a:lnSpc>
              <a:spcAft>
                <a:spcPts val="600"/>
              </a:spcAft>
              <a:buFont typeface="Arial" panose="020B0604020202020204" pitchFamily="34" charset="0"/>
              <a:buChar char="•"/>
            </a:pPr>
            <a:r>
              <a:rPr lang="en-US" sz="3000" kern="1200" dirty="0">
                <a:solidFill>
                  <a:schemeClr val="tx2"/>
                </a:solidFill>
                <a:latin typeface="+mn-lt"/>
                <a:ea typeface="+mn-ea"/>
                <a:cs typeface="+mn-cs"/>
              </a:rPr>
              <a:t>Tedavi </a:t>
            </a:r>
            <a:r>
              <a:rPr lang="en-US" sz="3000" kern="1200" dirty="0" err="1">
                <a:solidFill>
                  <a:schemeClr val="tx2"/>
                </a:solidFill>
                <a:latin typeface="+mn-lt"/>
                <a:ea typeface="+mn-ea"/>
                <a:cs typeface="+mn-cs"/>
              </a:rPr>
              <a:t>ünitelerinde</a:t>
            </a:r>
            <a:r>
              <a:rPr lang="en-US" sz="3000" kern="1200" dirty="0">
                <a:solidFill>
                  <a:schemeClr val="tx2"/>
                </a:solidFill>
                <a:latin typeface="+mn-lt"/>
                <a:ea typeface="+mn-ea"/>
                <a:cs typeface="+mn-cs"/>
              </a:rPr>
              <a:t>, </a:t>
            </a:r>
            <a:r>
              <a:rPr lang="en-US" sz="3000" kern="1200" dirty="0" err="1">
                <a:solidFill>
                  <a:schemeClr val="tx2"/>
                </a:solidFill>
                <a:latin typeface="+mn-lt"/>
                <a:ea typeface="+mn-ea"/>
                <a:cs typeface="+mn-cs"/>
              </a:rPr>
              <a:t>hidroterapi</a:t>
            </a:r>
            <a:r>
              <a:rPr lang="en-US" sz="3000" kern="1200" dirty="0">
                <a:solidFill>
                  <a:schemeClr val="tx2"/>
                </a:solidFill>
                <a:latin typeface="+mn-lt"/>
                <a:ea typeface="+mn-ea"/>
                <a:cs typeface="+mn-cs"/>
              </a:rPr>
              <a:t> </a:t>
            </a:r>
            <a:r>
              <a:rPr lang="en-US" sz="3000" kern="1200" dirty="0" err="1">
                <a:solidFill>
                  <a:schemeClr val="tx2"/>
                </a:solidFill>
                <a:latin typeface="+mn-lt"/>
                <a:ea typeface="+mn-ea"/>
                <a:cs typeface="+mn-cs"/>
              </a:rPr>
              <a:t>alanlarında</a:t>
            </a:r>
            <a:r>
              <a:rPr lang="en-US" sz="3000" kern="1200" dirty="0">
                <a:solidFill>
                  <a:schemeClr val="tx2"/>
                </a:solidFill>
                <a:latin typeface="+mn-lt"/>
                <a:ea typeface="+mn-ea"/>
                <a:cs typeface="+mn-cs"/>
              </a:rPr>
              <a:t> </a:t>
            </a:r>
            <a:r>
              <a:rPr lang="en-US" sz="3000" kern="1200" dirty="0" err="1">
                <a:solidFill>
                  <a:schemeClr val="tx2"/>
                </a:solidFill>
                <a:latin typeface="+mn-lt"/>
                <a:ea typeface="+mn-ea"/>
                <a:cs typeface="+mn-cs"/>
              </a:rPr>
              <a:t>ve</a:t>
            </a:r>
            <a:r>
              <a:rPr lang="en-US" sz="3000" kern="1200" dirty="0">
                <a:solidFill>
                  <a:schemeClr val="tx2"/>
                </a:solidFill>
                <a:latin typeface="+mn-lt"/>
                <a:ea typeface="+mn-ea"/>
                <a:cs typeface="+mn-cs"/>
              </a:rPr>
              <a:t> </a:t>
            </a:r>
            <a:r>
              <a:rPr lang="en-US" sz="3000" kern="1200" dirty="0" err="1">
                <a:solidFill>
                  <a:schemeClr val="tx2"/>
                </a:solidFill>
                <a:latin typeface="+mn-lt"/>
                <a:ea typeface="+mn-ea"/>
                <a:cs typeface="+mn-cs"/>
              </a:rPr>
              <a:t>genel</a:t>
            </a:r>
            <a:r>
              <a:rPr lang="en-US" sz="3000" kern="1200" dirty="0">
                <a:solidFill>
                  <a:schemeClr val="tx2"/>
                </a:solidFill>
                <a:latin typeface="+mn-lt"/>
                <a:ea typeface="+mn-ea"/>
                <a:cs typeface="+mn-cs"/>
              </a:rPr>
              <a:t> </a:t>
            </a:r>
            <a:r>
              <a:rPr lang="en-US" sz="3000" kern="1200" dirty="0" err="1">
                <a:solidFill>
                  <a:schemeClr val="tx2"/>
                </a:solidFill>
                <a:latin typeface="+mn-lt"/>
                <a:ea typeface="+mn-ea"/>
                <a:cs typeface="+mn-cs"/>
              </a:rPr>
              <a:t>klinik</a:t>
            </a:r>
            <a:r>
              <a:rPr lang="en-US" sz="3000" kern="1200" dirty="0">
                <a:solidFill>
                  <a:schemeClr val="tx2"/>
                </a:solidFill>
                <a:latin typeface="+mn-lt"/>
                <a:ea typeface="+mn-ea"/>
                <a:cs typeface="+mn-cs"/>
              </a:rPr>
              <a:t> </a:t>
            </a:r>
            <a:r>
              <a:rPr lang="en-US" sz="3000" kern="1200" dirty="0" err="1">
                <a:solidFill>
                  <a:schemeClr val="tx2"/>
                </a:solidFill>
                <a:latin typeface="+mn-lt"/>
                <a:ea typeface="+mn-ea"/>
                <a:cs typeface="+mn-cs"/>
              </a:rPr>
              <a:t>işletmesinde</a:t>
            </a:r>
            <a:r>
              <a:rPr lang="en-US" sz="3000" kern="1200" dirty="0">
                <a:solidFill>
                  <a:schemeClr val="tx2"/>
                </a:solidFill>
                <a:latin typeface="+mn-lt"/>
                <a:ea typeface="+mn-ea"/>
                <a:cs typeface="+mn-cs"/>
              </a:rPr>
              <a:t> </a:t>
            </a:r>
            <a:r>
              <a:rPr lang="en-US" sz="3000" kern="1200" dirty="0" err="1">
                <a:solidFill>
                  <a:schemeClr val="tx2"/>
                </a:solidFill>
                <a:latin typeface="+mn-lt"/>
                <a:ea typeface="+mn-ea"/>
                <a:cs typeface="+mn-cs"/>
              </a:rPr>
              <a:t>yüksek</a:t>
            </a:r>
            <a:r>
              <a:rPr lang="en-US" sz="3000" kern="1200" dirty="0">
                <a:solidFill>
                  <a:schemeClr val="tx2"/>
                </a:solidFill>
                <a:latin typeface="+mn-lt"/>
                <a:ea typeface="+mn-ea"/>
                <a:cs typeface="+mn-cs"/>
              </a:rPr>
              <a:t> </a:t>
            </a:r>
            <a:r>
              <a:rPr lang="en-US" sz="3000" kern="1200" dirty="0" err="1">
                <a:solidFill>
                  <a:schemeClr val="tx2"/>
                </a:solidFill>
                <a:latin typeface="+mn-lt"/>
                <a:ea typeface="+mn-ea"/>
                <a:cs typeface="+mn-cs"/>
              </a:rPr>
              <a:t>enerji</a:t>
            </a:r>
            <a:r>
              <a:rPr lang="en-US" sz="3000" kern="1200" dirty="0">
                <a:solidFill>
                  <a:schemeClr val="tx2"/>
                </a:solidFill>
                <a:latin typeface="+mn-lt"/>
                <a:ea typeface="+mn-ea"/>
                <a:cs typeface="+mn-cs"/>
              </a:rPr>
              <a:t> </a:t>
            </a:r>
            <a:r>
              <a:rPr lang="en-US" sz="3000" kern="1200" dirty="0" err="1">
                <a:solidFill>
                  <a:schemeClr val="tx2"/>
                </a:solidFill>
                <a:latin typeface="+mn-lt"/>
                <a:ea typeface="+mn-ea"/>
                <a:cs typeface="+mn-cs"/>
              </a:rPr>
              <a:t>ve</a:t>
            </a:r>
            <a:r>
              <a:rPr lang="en-US" sz="3000" kern="1200" dirty="0">
                <a:solidFill>
                  <a:schemeClr val="tx2"/>
                </a:solidFill>
                <a:latin typeface="+mn-lt"/>
                <a:ea typeface="+mn-ea"/>
                <a:cs typeface="+mn-cs"/>
              </a:rPr>
              <a:t> </a:t>
            </a:r>
            <a:r>
              <a:rPr lang="en-US" sz="3000" kern="1200" dirty="0" err="1">
                <a:solidFill>
                  <a:schemeClr val="tx2"/>
                </a:solidFill>
                <a:latin typeface="+mn-lt"/>
                <a:ea typeface="+mn-ea"/>
                <a:cs typeface="+mn-cs"/>
              </a:rPr>
              <a:t>su</a:t>
            </a:r>
            <a:r>
              <a:rPr lang="en-US" sz="3000" kern="1200" dirty="0">
                <a:solidFill>
                  <a:schemeClr val="tx2"/>
                </a:solidFill>
                <a:latin typeface="+mn-lt"/>
                <a:ea typeface="+mn-ea"/>
                <a:cs typeface="+mn-cs"/>
              </a:rPr>
              <a:t> </a:t>
            </a:r>
            <a:r>
              <a:rPr lang="en-US" sz="3000" kern="1200" dirty="0" err="1">
                <a:solidFill>
                  <a:schemeClr val="tx2"/>
                </a:solidFill>
                <a:latin typeface="+mn-lt"/>
                <a:ea typeface="+mn-ea"/>
                <a:cs typeface="+mn-cs"/>
              </a:rPr>
              <a:t>tüketimi</a:t>
            </a:r>
            <a:r>
              <a:rPr lang="en-US" sz="3000" kern="1200" dirty="0">
                <a:solidFill>
                  <a:schemeClr val="tx2"/>
                </a:solidFill>
                <a:latin typeface="+mn-lt"/>
                <a:ea typeface="+mn-ea"/>
                <a:cs typeface="+mn-cs"/>
              </a:rPr>
              <a:t>.</a:t>
            </a:r>
          </a:p>
          <a:p>
            <a:pPr algn="l" rtl="0">
              <a:lnSpc>
                <a:spcPct val="90000"/>
              </a:lnSpc>
              <a:spcAft>
                <a:spcPts val="600"/>
              </a:spcAft>
            </a:pPr>
            <a:r>
              <a:rPr lang="en-US" sz="3000" b="1" kern="1200" dirty="0" err="1">
                <a:solidFill>
                  <a:schemeClr val="tx2"/>
                </a:solidFill>
                <a:latin typeface="+mn-lt"/>
                <a:ea typeface="+mn-ea"/>
                <a:cs typeface="+mn-cs"/>
              </a:rPr>
              <a:t>Malzeme</a:t>
            </a:r>
            <a:r>
              <a:rPr lang="en-US" sz="3000" b="1" kern="1200" dirty="0">
                <a:solidFill>
                  <a:schemeClr val="tx2"/>
                </a:solidFill>
                <a:latin typeface="+mn-lt"/>
                <a:ea typeface="+mn-ea"/>
                <a:cs typeface="+mn-cs"/>
              </a:rPr>
              <a:t> </a:t>
            </a:r>
            <a:r>
              <a:rPr lang="en-US" sz="3000" b="1" kern="1200" dirty="0" err="1">
                <a:solidFill>
                  <a:schemeClr val="tx2"/>
                </a:solidFill>
                <a:latin typeface="+mn-lt"/>
                <a:ea typeface="+mn-ea"/>
                <a:cs typeface="+mn-cs"/>
              </a:rPr>
              <a:t>ve</a:t>
            </a:r>
            <a:r>
              <a:rPr lang="en-US" sz="3000" b="1" kern="1200" dirty="0">
                <a:solidFill>
                  <a:schemeClr val="tx2"/>
                </a:solidFill>
                <a:latin typeface="+mn-lt"/>
                <a:ea typeface="+mn-ea"/>
                <a:cs typeface="+mn-cs"/>
              </a:rPr>
              <a:t> </a:t>
            </a:r>
            <a:r>
              <a:rPr lang="en-US" sz="3000" b="1" kern="1200" dirty="0" err="1">
                <a:solidFill>
                  <a:schemeClr val="tx2"/>
                </a:solidFill>
                <a:latin typeface="+mn-lt"/>
                <a:ea typeface="+mn-ea"/>
                <a:cs typeface="+mn-cs"/>
              </a:rPr>
              <a:t>Tıbbi</a:t>
            </a:r>
            <a:r>
              <a:rPr lang="en-US" sz="3000" b="1" kern="1200" dirty="0">
                <a:solidFill>
                  <a:schemeClr val="tx2"/>
                </a:solidFill>
                <a:latin typeface="+mn-lt"/>
                <a:ea typeface="+mn-ea"/>
                <a:cs typeface="+mn-cs"/>
              </a:rPr>
              <a:t> </a:t>
            </a:r>
            <a:r>
              <a:rPr lang="en-US" sz="3000" b="1" kern="1200" dirty="0" err="1">
                <a:solidFill>
                  <a:schemeClr val="tx2"/>
                </a:solidFill>
                <a:latin typeface="+mn-lt"/>
                <a:ea typeface="+mn-ea"/>
                <a:cs typeface="+mn-cs"/>
              </a:rPr>
              <a:t>Atıklar</a:t>
            </a:r>
            <a:endParaRPr lang="en-US" sz="3000" b="1" kern="1200" dirty="0">
              <a:solidFill>
                <a:schemeClr val="tx2"/>
              </a:solidFill>
              <a:latin typeface="+mn-lt"/>
              <a:ea typeface="+mn-ea"/>
              <a:cs typeface="+mn-cs"/>
            </a:endParaRPr>
          </a:p>
          <a:p>
            <a:pPr marL="457200" indent="-228600" algn="l" rtl="0">
              <a:lnSpc>
                <a:spcPct val="90000"/>
              </a:lnSpc>
              <a:spcAft>
                <a:spcPts val="600"/>
              </a:spcAft>
              <a:buFont typeface="Arial" panose="020B0604020202020204" pitchFamily="34" charset="0"/>
              <a:buChar char="•"/>
            </a:pPr>
            <a:r>
              <a:rPr lang="en-US" sz="3000" kern="1200" dirty="0">
                <a:solidFill>
                  <a:schemeClr val="tx2"/>
                </a:solidFill>
                <a:latin typeface="+mn-lt"/>
                <a:ea typeface="+mn-ea"/>
                <a:cs typeface="+mn-cs"/>
              </a:rPr>
              <a:t> </a:t>
            </a:r>
            <a:r>
              <a:rPr lang="en-US" sz="3000" kern="1200" dirty="0" err="1">
                <a:solidFill>
                  <a:schemeClr val="tx2"/>
                </a:solidFill>
                <a:latin typeface="+mn-lt"/>
                <a:ea typeface="+mn-ea"/>
                <a:cs typeface="+mn-cs"/>
              </a:rPr>
              <a:t>Egzersiz</a:t>
            </a:r>
            <a:r>
              <a:rPr lang="en-US" sz="3000" kern="1200" dirty="0">
                <a:solidFill>
                  <a:schemeClr val="tx2"/>
                </a:solidFill>
                <a:latin typeface="+mn-lt"/>
                <a:ea typeface="+mn-ea"/>
                <a:cs typeface="+mn-cs"/>
              </a:rPr>
              <a:t> </a:t>
            </a:r>
            <a:r>
              <a:rPr lang="en-US" sz="3000" kern="1200" dirty="0" err="1">
                <a:solidFill>
                  <a:schemeClr val="tx2"/>
                </a:solidFill>
                <a:latin typeface="+mn-lt"/>
                <a:ea typeface="+mn-ea"/>
                <a:cs typeface="+mn-cs"/>
              </a:rPr>
              <a:t>bantları</a:t>
            </a:r>
            <a:r>
              <a:rPr lang="en-US" sz="3000" kern="1200" dirty="0">
                <a:solidFill>
                  <a:schemeClr val="tx2"/>
                </a:solidFill>
                <a:latin typeface="+mn-lt"/>
                <a:ea typeface="+mn-ea"/>
                <a:cs typeface="+mn-cs"/>
              </a:rPr>
              <a:t>, </a:t>
            </a:r>
            <a:r>
              <a:rPr lang="en-US" sz="3000" kern="1200" dirty="0" err="1">
                <a:solidFill>
                  <a:schemeClr val="tx2"/>
                </a:solidFill>
                <a:latin typeface="+mn-lt"/>
                <a:ea typeface="+mn-ea"/>
                <a:cs typeface="+mn-cs"/>
              </a:rPr>
              <a:t>masaj</a:t>
            </a:r>
            <a:r>
              <a:rPr lang="en-US" sz="3000" kern="1200" dirty="0">
                <a:solidFill>
                  <a:schemeClr val="tx2"/>
                </a:solidFill>
                <a:latin typeface="+mn-lt"/>
                <a:ea typeface="+mn-ea"/>
                <a:cs typeface="+mn-cs"/>
              </a:rPr>
              <a:t> </a:t>
            </a:r>
            <a:r>
              <a:rPr lang="en-US" sz="3000" kern="1200" dirty="0" err="1">
                <a:solidFill>
                  <a:schemeClr val="tx2"/>
                </a:solidFill>
                <a:latin typeface="+mn-lt"/>
                <a:ea typeface="+mn-ea"/>
                <a:cs typeface="+mn-cs"/>
              </a:rPr>
              <a:t>yağları</a:t>
            </a:r>
            <a:r>
              <a:rPr lang="en-US" sz="3000" kern="1200" dirty="0">
                <a:solidFill>
                  <a:schemeClr val="tx2"/>
                </a:solidFill>
                <a:latin typeface="+mn-lt"/>
                <a:ea typeface="+mn-ea"/>
                <a:cs typeface="+mn-cs"/>
              </a:rPr>
              <a:t>, </a:t>
            </a:r>
            <a:r>
              <a:rPr lang="en-US" sz="3000" kern="1200" dirty="0" err="1">
                <a:solidFill>
                  <a:schemeClr val="tx2"/>
                </a:solidFill>
                <a:latin typeface="+mn-lt"/>
                <a:ea typeface="+mn-ea"/>
                <a:cs typeface="+mn-cs"/>
              </a:rPr>
              <a:t>elektrotlar</a:t>
            </a:r>
            <a:r>
              <a:rPr lang="en-US" sz="3000" kern="1200" dirty="0">
                <a:solidFill>
                  <a:schemeClr val="tx2"/>
                </a:solidFill>
                <a:latin typeface="+mn-lt"/>
                <a:ea typeface="+mn-ea"/>
                <a:cs typeface="+mn-cs"/>
              </a:rPr>
              <a:t>, </a:t>
            </a:r>
            <a:r>
              <a:rPr lang="en-US" sz="3000" kern="1200" dirty="0" err="1">
                <a:solidFill>
                  <a:schemeClr val="tx2"/>
                </a:solidFill>
                <a:latin typeface="+mn-lt"/>
                <a:ea typeface="+mn-ea"/>
                <a:cs typeface="+mn-cs"/>
              </a:rPr>
              <a:t>sedye</a:t>
            </a:r>
            <a:r>
              <a:rPr lang="en-US" sz="3000" kern="1200" dirty="0">
                <a:solidFill>
                  <a:schemeClr val="tx2"/>
                </a:solidFill>
                <a:latin typeface="+mn-lt"/>
                <a:ea typeface="+mn-ea"/>
                <a:cs typeface="+mn-cs"/>
              </a:rPr>
              <a:t> </a:t>
            </a:r>
            <a:r>
              <a:rPr lang="en-US" sz="3000" kern="1200" dirty="0" err="1">
                <a:solidFill>
                  <a:schemeClr val="tx2"/>
                </a:solidFill>
                <a:latin typeface="+mn-lt"/>
                <a:ea typeface="+mn-ea"/>
                <a:cs typeface="+mn-cs"/>
              </a:rPr>
              <a:t>örtüleri</a:t>
            </a:r>
            <a:r>
              <a:rPr lang="en-US" sz="3000" kern="1200" dirty="0">
                <a:solidFill>
                  <a:schemeClr val="tx2"/>
                </a:solidFill>
                <a:latin typeface="+mn-lt"/>
                <a:ea typeface="+mn-ea"/>
                <a:cs typeface="+mn-cs"/>
              </a:rPr>
              <a:t> </a:t>
            </a:r>
            <a:r>
              <a:rPr lang="en-US" sz="3000" kern="1200" dirty="0" err="1">
                <a:solidFill>
                  <a:schemeClr val="tx2"/>
                </a:solidFill>
                <a:latin typeface="+mn-lt"/>
                <a:ea typeface="+mn-ea"/>
                <a:cs typeface="+mn-cs"/>
              </a:rPr>
              <a:t>gibi</a:t>
            </a:r>
            <a:r>
              <a:rPr lang="en-US" sz="3000" kern="1200" dirty="0">
                <a:solidFill>
                  <a:schemeClr val="tx2"/>
                </a:solidFill>
                <a:latin typeface="+mn-lt"/>
                <a:ea typeface="+mn-ea"/>
                <a:cs typeface="+mn-cs"/>
              </a:rPr>
              <a:t> </a:t>
            </a:r>
            <a:r>
              <a:rPr lang="en-US" sz="3000" kern="1200" dirty="0" err="1">
                <a:solidFill>
                  <a:schemeClr val="tx2"/>
                </a:solidFill>
                <a:latin typeface="+mn-lt"/>
                <a:ea typeface="+mn-ea"/>
                <a:cs typeface="+mn-cs"/>
              </a:rPr>
              <a:t>tek</a:t>
            </a:r>
            <a:r>
              <a:rPr lang="en-US" sz="3000" kern="1200" dirty="0">
                <a:solidFill>
                  <a:schemeClr val="tx2"/>
                </a:solidFill>
                <a:latin typeface="+mn-lt"/>
                <a:ea typeface="+mn-ea"/>
                <a:cs typeface="+mn-cs"/>
              </a:rPr>
              <a:t> </a:t>
            </a:r>
            <a:r>
              <a:rPr lang="en-US" sz="3000" kern="1200" dirty="0" err="1">
                <a:solidFill>
                  <a:schemeClr val="tx2"/>
                </a:solidFill>
                <a:latin typeface="+mn-lt"/>
                <a:ea typeface="+mn-ea"/>
                <a:cs typeface="+mn-cs"/>
              </a:rPr>
              <a:t>kullanımlık</a:t>
            </a:r>
            <a:r>
              <a:rPr lang="en-US" sz="3000" kern="1200" dirty="0">
                <a:solidFill>
                  <a:schemeClr val="tx2"/>
                </a:solidFill>
                <a:latin typeface="+mn-lt"/>
                <a:ea typeface="+mn-ea"/>
                <a:cs typeface="+mn-cs"/>
              </a:rPr>
              <a:t> </a:t>
            </a:r>
            <a:r>
              <a:rPr lang="en-US" sz="3000" kern="1200" dirty="0" err="1">
                <a:solidFill>
                  <a:schemeClr val="tx2"/>
                </a:solidFill>
                <a:latin typeface="+mn-lt"/>
                <a:ea typeface="+mn-ea"/>
                <a:cs typeface="+mn-cs"/>
              </a:rPr>
              <a:t>ürünlerin</a:t>
            </a:r>
            <a:r>
              <a:rPr lang="en-US" sz="3000" kern="1200" dirty="0">
                <a:solidFill>
                  <a:schemeClr val="tx2"/>
                </a:solidFill>
                <a:latin typeface="+mn-lt"/>
                <a:ea typeface="+mn-ea"/>
                <a:cs typeface="+mn-cs"/>
              </a:rPr>
              <a:t> </a:t>
            </a:r>
            <a:r>
              <a:rPr lang="en-US" sz="3000" kern="1200" dirty="0" err="1">
                <a:solidFill>
                  <a:schemeClr val="tx2"/>
                </a:solidFill>
                <a:latin typeface="+mn-lt"/>
                <a:ea typeface="+mn-ea"/>
                <a:cs typeface="+mn-cs"/>
              </a:rPr>
              <a:t>yarattığı</a:t>
            </a:r>
            <a:r>
              <a:rPr lang="en-US" sz="3000" kern="1200" dirty="0">
                <a:solidFill>
                  <a:schemeClr val="tx2"/>
                </a:solidFill>
                <a:latin typeface="+mn-lt"/>
                <a:ea typeface="+mn-ea"/>
                <a:cs typeface="+mn-cs"/>
              </a:rPr>
              <a:t> </a:t>
            </a:r>
            <a:r>
              <a:rPr lang="en-US" sz="3000" kern="1200" dirty="0" err="1">
                <a:solidFill>
                  <a:schemeClr val="tx2"/>
                </a:solidFill>
                <a:latin typeface="+mn-lt"/>
                <a:ea typeface="+mn-ea"/>
                <a:cs typeface="+mn-cs"/>
              </a:rPr>
              <a:t>atık</a:t>
            </a:r>
            <a:r>
              <a:rPr lang="en-US" sz="3000" kern="1200" dirty="0">
                <a:solidFill>
                  <a:schemeClr val="tx2"/>
                </a:solidFill>
                <a:latin typeface="+mn-lt"/>
                <a:ea typeface="+mn-ea"/>
                <a:cs typeface="+mn-cs"/>
              </a:rPr>
              <a:t> </a:t>
            </a:r>
            <a:r>
              <a:rPr lang="en-US" sz="3000" kern="1200" dirty="0" err="1">
                <a:solidFill>
                  <a:schemeClr val="tx2"/>
                </a:solidFill>
                <a:latin typeface="+mn-lt"/>
                <a:ea typeface="+mn-ea"/>
                <a:cs typeface="+mn-cs"/>
              </a:rPr>
              <a:t>yükü</a:t>
            </a:r>
            <a:r>
              <a:rPr lang="en-US" sz="3000" kern="1200" dirty="0">
                <a:solidFill>
                  <a:schemeClr val="tx2"/>
                </a:solidFill>
                <a:latin typeface="+mn-lt"/>
                <a:ea typeface="+mn-ea"/>
                <a:cs typeface="+mn-cs"/>
              </a:rPr>
              <a:t>.</a:t>
            </a:r>
          </a:p>
          <a:p>
            <a:pPr algn="l" rtl="0">
              <a:lnSpc>
                <a:spcPct val="90000"/>
              </a:lnSpc>
              <a:spcAft>
                <a:spcPts val="600"/>
              </a:spcAft>
            </a:pPr>
            <a:r>
              <a:rPr lang="en-US" sz="3000" b="1" kern="1200" dirty="0" err="1">
                <a:solidFill>
                  <a:schemeClr val="tx2"/>
                </a:solidFill>
                <a:latin typeface="+mn-lt"/>
                <a:ea typeface="+mn-ea"/>
                <a:cs typeface="+mn-cs"/>
              </a:rPr>
              <a:t>Ulaşım</a:t>
            </a:r>
            <a:r>
              <a:rPr lang="en-US" sz="3000" b="1" kern="1200" dirty="0">
                <a:solidFill>
                  <a:schemeClr val="tx2"/>
                </a:solidFill>
                <a:latin typeface="+mn-lt"/>
                <a:ea typeface="+mn-ea"/>
                <a:cs typeface="+mn-cs"/>
              </a:rPr>
              <a:t> </a:t>
            </a:r>
            <a:r>
              <a:rPr lang="en-US" sz="3000" b="1" kern="1200" dirty="0" err="1">
                <a:solidFill>
                  <a:schemeClr val="tx2"/>
                </a:solidFill>
                <a:latin typeface="+mn-lt"/>
                <a:ea typeface="+mn-ea"/>
                <a:cs typeface="+mn-cs"/>
              </a:rPr>
              <a:t>Kaynaklı</a:t>
            </a:r>
            <a:r>
              <a:rPr lang="en-US" sz="3000" b="1" kern="1200" dirty="0">
                <a:solidFill>
                  <a:schemeClr val="tx2"/>
                </a:solidFill>
                <a:latin typeface="+mn-lt"/>
                <a:ea typeface="+mn-ea"/>
                <a:cs typeface="+mn-cs"/>
              </a:rPr>
              <a:t> </a:t>
            </a:r>
            <a:r>
              <a:rPr lang="en-US" sz="3000" b="1" kern="1200" dirty="0" err="1">
                <a:solidFill>
                  <a:schemeClr val="tx2"/>
                </a:solidFill>
                <a:latin typeface="+mn-lt"/>
                <a:ea typeface="+mn-ea"/>
                <a:cs typeface="+mn-cs"/>
              </a:rPr>
              <a:t>Emisyonlar</a:t>
            </a:r>
            <a:endParaRPr lang="en-US" sz="3000" b="1" kern="1200" dirty="0">
              <a:solidFill>
                <a:schemeClr val="tx2"/>
              </a:solidFill>
              <a:latin typeface="+mn-lt"/>
              <a:ea typeface="+mn-ea"/>
              <a:cs typeface="+mn-cs"/>
            </a:endParaRPr>
          </a:p>
          <a:p>
            <a:pPr marL="457200" indent="-228600" algn="l" rtl="0">
              <a:lnSpc>
                <a:spcPct val="90000"/>
              </a:lnSpc>
              <a:spcAft>
                <a:spcPts val="600"/>
              </a:spcAft>
              <a:buFont typeface="Arial" panose="020B0604020202020204" pitchFamily="34" charset="0"/>
              <a:buChar char="•"/>
            </a:pPr>
            <a:r>
              <a:rPr lang="en-US" sz="3000" kern="1200" dirty="0" err="1">
                <a:solidFill>
                  <a:schemeClr val="tx2"/>
                </a:solidFill>
                <a:latin typeface="+mn-lt"/>
                <a:ea typeface="+mn-ea"/>
                <a:cs typeface="+mn-cs"/>
              </a:rPr>
              <a:t>Kronik</a:t>
            </a:r>
            <a:r>
              <a:rPr lang="en-US" sz="3000" kern="1200" dirty="0">
                <a:solidFill>
                  <a:schemeClr val="tx2"/>
                </a:solidFill>
                <a:latin typeface="+mn-lt"/>
                <a:ea typeface="+mn-ea"/>
                <a:cs typeface="+mn-cs"/>
              </a:rPr>
              <a:t> </a:t>
            </a:r>
            <a:r>
              <a:rPr lang="en-US" sz="3000" kern="1200" dirty="0" err="1">
                <a:solidFill>
                  <a:schemeClr val="tx2"/>
                </a:solidFill>
                <a:latin typeface="+mn-lt"/>
                <a:ea typeface="+mn-ea"/>
                <a:cs typeface="+mn-cs"/>
              </a:rPr>
              <a:t>hastaların</a:t>
            </a:r>
            <a:r>
              <a:rPr lang="en-US" sz="3000" kern="1200" dirty="0">
                <a:solidFill>
                  <a:schemeClr val="tx2"/>
                </a:solidFill>
                <a:latin typeface="+mn-lt"/>
                <a:ea typeface="+mn-ea"/>
                <a:cs typeface="+mn-cs"/>
              </a:rPr>
              <a:t> </a:t>
            </a:r>
            <a:r>
              <a:rPr lang="en-US" sz="3000" kern="1200" dirty="0" err="1">
                <a:solidFill>
                  <a:schemeClr val="tx2"/>
                </a:solidFill>
                <a:latin typeface="+mn-lt"/>
                <a:ea typeface="+mn-ea"/>
                <a:cs typeface="+mn-cs"/>
              </a:rPr>
              <a:t>ve</a:t>
            </a:r>
            <a:r>
              <a:rPr lang="en-US" sz="3000" kern="1200" dirty="0">
                <a:solidFill>
                  <a:schemeClr val="tx2"/>
                </a:solidFill>
                <a:latin typeface="+mn-lt"/>
                <a:ea typeface="+mn-ea"/>
                <a:cs typeface="+mn-cs"/>
              </a:rPr>
              <a:t> </a:t>
            </a:r>
            <a:r>
              <a:rPr lang="en-US" sz="3000" kern="1200" dirty="0" err="1">
                <a:solidFill>
                  <a:schemeClr val="tx2"/>
                </a:solidFill>
                <a:latin typeface="+mn-lt"/>
                <a:ea typeface="+mn-ea"/>
                <a:cs typeface="+mn-cs"/>
              </a:rPr>
              <a:t>fizyoterapistlerin</a:t>
            </a:r>
            <a:r>
              <a:rPr lang="en-US" sz="3000" kern="1200" dirty="0">
                <a:solidFill>
                  <a:schemeClr val="tx2"/>
                </a:solidFill>
                <a:latin typeface="+mn-lt"/>
                <a:ea typeface="+mn-ea"/>
                <a:cs typeface="+mn-cs"/>
              </a:rPr>
              <a:t> </a:t>
            </a:r>
            <a:r>
              <a:rPr lang="en-US" sz="3000" kern="1200" dirty="0" err="1">
                <a:solidFill>
                  <a:schemeClr val="tx2"/>
                </a:solidFill>
                <a:latin typeface="+mn-lt"/>
                <a:ea typeface="+mn-ea"/>
                <a:cs typeface="+mn-cs"/>
              </a:rPr>
              <a:t>seanslar</a:t>
            </a:r>
            <a:r>
              <a:rPr lang="en-US" sz="3000" kern="1200" dirty="0">
                <a:solidFill>
                  <a:schemeClr val="tx2"/>
                </a:solidFill>
                <a:latin typeface="+mn-lt"/>
                <a:ea typeface="+mn-ea"/>
                <a:cs typeface="+mn-cs"/>
              </a:rPr>
              <a:t> </a:t>
            </a:r>
            <a:r>
              <a:rPr lang="en-US" sz="3000" kern="1200" dirty="0" err="1">
                <a:solidFill>
                  <a:schemeClr val="tx2"/>
                </a:solidFill>
                <a:latin typeface="+mn-lt"/>
                <a:ea typeface="+mn-ea"/>
                <a:cs typeface="+mn-cs"/>
              </a:rPr>
              <a:t>için</a:t>
            </a:r>
            <a:r>
              <a:rPr lang="en-US" sz="3000" kern="1200" dirty="0">
                <a:solidFill>
                  <a:schemeClr val="tx2"/>
                </a:solidFill>
                <a:latin typeface="+mn-lt"/>
                <a:ea typeface="+mn-ea"/>
                <a:cs typeface="+mn-cs"/>
              </a:rPr>
              <a:t> </a:t>
            </a:r>
            <a:r>
              <a:rPr lang="en-US" sz="3000" kern="1200" dirty="0" err="1">
                <a:solidFill>
                  <a:schemeClr val="tx2"/>
                </a:solidFill>
                <a:latin typeface="+mn-lt"/>
                <a:ea typeface="+mn-ea"/>
                <a:cs typeface="+mn-cs"/>
              </a:rPr>
              <a:t>sürekli</a:t>
            </a:r>
            <a:r>
              <a:rPr lang="en-US" sz="3000" kern="1200" dirty="0">
                <a:solidFill>
                  <a:schemeClr val="tx2"/>
                </a:solidFill>
                <a:latin typeface="+mn-lt"/>
                <a:ea typeface="+mn-ea"/>
                <a:cs typeface="+mn-cs"/>
              </a:rPr>
              <a:t> </a:t>
            </a:r>
            <a:r>
              <a:rPr lang="en-US" sz="3000" kern="1200" dirty="0" err="1">
                <a:solidFill>
                  <a:schemeClr val="tx2"/>
                </a:solidFill>
                <a:latin typeface="+mn-lt"/>
                <a:ea typeface="+mn-ea"/>
                <a:cs typeface="+mn-cs"/>
              </a:rPr>
              <a:t>seyahat</a:t>
            </a:r>
            <a:r>
              <a:rPr lang="en-US" sz="3000" kern="1200" dirty="0">
                <a:solidFill>
                  <a:schemeClr val="tx2"/>
                </a:solidFill>
                <a:latin typeface="+mn-lt"/>
                <a:ea typeface="+mn-ea"/>
                <a:cs typeface="+mn-cs"/>
              </a:rPr>
              <a:t> </a:t>
            </a:r>
            <a:r>
              <a:rPr lang="en-US" sz="3000" kern="1200" dirty="0" err="1">
                <a:solidFill>
                  <a:schemeClr val="tx2"/>
                </a:solidFill>
                <a:latin typeface="+mn-lt"/>
                <a:ea typeface="+mn-ea"/>
                <a:cs typeface="+mn-cs"/>
              </a:rPr>
              <a:t>etmesinden</a:t>
            </a:r>
            <a:r>
              <a:rPr lang="en-US" sz="3000" kern="1200" dirty="0">
                <a:solidFill>
                  <a:schemeClr val="tx2"/>
                </a:solidFill>
                <a:latin typeface="+mn-lt"/>
                <a:ea typeface="+mn-ea"/>
                <a:cs typeface="+mn-cs"/>
              </a:rPr>
              <a:t> </a:t>
            </a:r>
            <a:r>
              <a:rPr lang="en-US" sz="3000" kern="1200" dirty="0" err="1">
                <a:solidFill>
                  <a:schemeClr val="tx2"/>
                </a:solidFill>
                <a:latin typeface="+mn-lt"/>
                <a:ea typeface="+mn-ea"/>
                <a:cs typeface="+mn-cs"/>
              </a:rPr>
              <a:t>doğan</a:t>
            </a:r>
            <a:r>
              <a:rPr lang="en-US" sz="3000" kern="1200" dirty="0">
                <a:solidFill>
                  <a:schemeClr val="tx2"/>
                </a:solidFill>
                <a:latin typeface="+mn-lt"/>
                <a:ea typeface="+mn-ea"/>
                <a:cs typeface="+mn-cs"/>
              </a:rPr>
              <a:t> </a:t>
            </a:r>
            <a:r>
              <a:rPr lang="en-US" sz="3000" kern="1200" dirty="0" err="1">
                <a:solidFill>
                  <a:schemeClr val="tx2"/>
                </a:solidFill>
                <a:latin typeface="+mn-lt"/>
                <a:ea typeface="+mn-ea"/>
                <a:cs typeface="+mn-cs"/>
              </a:rPr>
              <a:t>karbon</a:t>
            </a:r>
            <a:r>
              <a:rPr lang="en-US" sz="3000" kern="1200" dirty="0">
                <a:solidFill>
                  <a:schemeClr val="tx2"/>
                </a:solidFill>
                <a:latin typeface="+mn-lt"/>
                <a:ea typeface="+mn-ea"/>
                <a:cs typeface="+mn-cs"/>
              </a:rPr>
              <a:t> </a:t>
            </a:r>
            <a:r>
              <a:rPr lang="en-US" sz="3000" kern="1200" dirty="0" err="1">
                <a:solidFill>
                  <a:schemeClr val="tx2"/>
                </a:solidFill>
                <a:latin typeface="+mn-lt"/>
                <a:ea typeface="+mn-ea"/>
                <a:cs typeface="+mn-cs"/>
              </a:rPr>
              <a:t>ayak</a:t>
            </a:r>
            <a:r>
              <a:rPr lang="en-US" sz="3000" kern="1200" dirty="0">
                <a:solidFill>
                  <a:schemeClr val="tx2"/>
                </a:solidFill>
                <a:latin typeface="+mn-lt"/>
                <a:ea typeface="+mn-ea"/>
                <a:cs typeface="+mn-cs"/>
              </a:rPr>
              <a:t> </a:t>
            </a:r>
            <a:r>
              <a:rPr lang="en-US" sz="3000" kern="1200" dirty="0" err="1">
                <a:solidFill>
                  <a:schemeClr val="tx2"/>
                </a:solidFill>
                <a:latin typeface="+mn-lt"/>
                <a:ea typeface="+mn-ea"/>
                <a:cs typeface="+mn-cs"/>
              </a:rPr>
              <a:t>izi</a:t>
            </a:r>
            <a:r>
              <a:rPr lang="en-US" sz="3000" kern="1200" dirty="0">
                <a:solidFill>
                  <a:schemeClr val="tx2"/>
                </a:solidFill>
                <a:latin typeface="+mn-lt"/>
                <a:ea typeface="+mn-ea"/>
                <a:cs typeface="+mn-cs"/>
              </a:rPr>
              <a:t>.</a:t>
            </a:r>
          </a:p>
          <a:p>
            <a:pPr algn="l" rtl="0">
              <a:lnSpc>
                <a:spcPct val="90000"/>
              </a:lnSpc>
              <a:spcAft>
                <a:spcPts val="600"/>
              </a:spcAft>
            </a:pPr>
            <a:r>
              <a:rPr lang="en-US" sz="3000" b="1" kern="1200" dirty="0" err="1">
                <a:solidFill>
                  <a:schemeClr val="tx2"/>
                </a:solidFill>
                <a:latin typeface="+mn-lt"/>
                <a:ea typeface="+mn-ea"/>
                <a:cs typeface="+mn-cs"/>
              </a:rPr>
              <a:t>Cihaz</a:t>
            </a:r>
            <a:r>
              <a:rPr lang="en-US" sz="3000" b="1" kern="1200" dirty="0">
                <a:solidFill>
                  <a:schemeClr val="tx2"/>
                </a:solidFill>
                <a:latin typeface="+mn-lt"/>
                <a:ea typeface="+mn-ea"/>
                <a:cs typeface="+mn-cs"/>
              </a:rPr>
              <a:t> </a:t>
            </a:r>
            <a:r>
              <a:rPr lang="en-US" sz="3000" b="1" kern="1200" dirty="0" err="1">
                <a:solidFill>
                  <a:schemeClr val="tx2"/>
                </a:solidFill>
                <a:latin typeface="+mn-lt"/>
                <a:ea typeface="+mn-ea"/>
                <a:cs typeface="+mn-cs"/>
              </a:rPr>
              <a:t>Kullanımı</a:t>
            </a:r>
            <a:r>
              <a:rPr lang="en-US" sz="3000" b="1" kern="1200" dirty="0">
                <a:solidFill>
                  <a:schemeClr val="tx2"/>
                </a:solidFill>
                <a:latin typeface="+mn-lt"/>
                <a:ea typeface="+mn-ea"/>
                <a:cs typeface="+mn-cs"/>
              </a:rPr>
              <a:t> </a:t>
            </a:r>
            <a:r>
              <a:rPr lang="en-US" sz="3000" b="1" kern="1200" dirty="0" err="1">
                <a:solidFill>
                  <a:schemeClr val="tx2"/>
                </a:solidFill>
                <a:latin typeface="+mn-lt"/>
                <a:ea typeface="+mn-ea"/>
                <a:cs typeface="+mn-cs"/>
              </a:rPr>
              <a:t>ve</a:t>
            </a:r>
            <a:r>
              <a:rPr lang="en-US" sz="3000" b="1" kern="1200" dirty="0">
                <a:solidFill>
                  <a:schemeClr val="tx2"/>
                </a:solidFill>
                <a:latin typeface="+mn-lt"/>
                <a:ea typeface="+mn-ea"/>
                <a:cs typeface="+mn-cs"/>
              </a:rPr>
              <a:t> Elektronik </a:t>
            </a:r>
            <a:r>
              <a:rPr lang="en-US" sz="3000" b="1" kern="1200" dirty="0" err="1">
                <a:solidFill>
                  <a:schemeClr val="tx2"/>
                </a:solidFill>
                <a:latin typeface="+mn-lt"/>
                <a:ea typeface="+mn-ea"/>
                <a:cs typeface="+mn-cs"/>
              </a:rPr>
              <a:t>Atıklar</a:t>
            </a:r>
            <a:endParaRPr lang="en-US" sz="3000" b="1" kern="1200" dirty="0">
              <a:solidFill>
                <a:schemeClr val="tx2"/>
              </a:solidFill>
              <a:latin typeface="+mn-lt"/>
              <a:ea typeface="+mn-ea"/>
              <a:cs typeface="+mn-cs"/>
            </a:endParaRPr>
          </a:p>
          <a:p>
            <a:pPr marL="457200" indent="-228600" algn="l" rtl="0">
              <a:lnSpc>
                <a:spcPct val="90000"/>
              </a:lnSpc>
              <a:spcAft>
                <a:spcPts val="600"/>
              </a:spcAft>
              <a:buFont typeface="Arial" panose="020B0604020202020204" pitchFamily="34" charset="0"/>
              <a:buChar char="•"/>
            </a:pPr>
            <a:r>
              <a:rPr lang="en-US" sz="3000" kern="1200" dirty="0" err="1">
                <a:solidFill>
                  <a:schemeClr val="tx2"/>
                </a:solidFill>
                <a:latin typeface="+mn-lt"/>
                <a:ea typeface="+mn-ea"/>
                <a:cs typeface="+mn-cs"/>
              </a:rPr>
              <a:t>Elektroterapi</a:t>
            </a:r>
            <a:r>
              <a:rPr lang="en-US" sz="3000" kern="1200" dirty="0">
                <a:solidFill>
                  <a:schemeClr val="tx2"/>
                </a:solidFill>
                <a:latin typeface="+mn-lt"/>
                <a:ea typeface="+mn-ea"/>
                <a:cs typeface="+mn-cs"/>
              </a:rPr>
              <a:t> </a:t>
            </a:r>
            <a:r>
              <a:rPr lang="en-US" sz="3000" kern="1200" dirty="0" err="1">
                <a:solidFill>
                  <a:schemeClr val="tx2"/>
                </a:solidFill>
                <a:latin typeface="+mn-lt"/>
                <a:ea typeface="+mn-ea"/>
                <a:cs typeface="+mn-cs"/>
              </a:rPr>
              <a:t>ve</a:t>
            </a:r>
            <a:r>
              <a:rPr lang="en-US" sz="3000" kern="1200" dirty="0">
                <a:solidFill>
                  <a:schemeClr val="tx2"/>
                </a:solidFill>
                <a:latin typeface="+mn-lt"/>
                <a:ea typeface="+mn-ea"/>
                <a:cs typeface="+mn-cs"/>
              </a:rPr>
              <a:t> </a:t>
            </a:r>
            <a:r>
              <a:rPr lang="en-US" sz="3000" kern="1200" dirty="0" err="1">
                <a:solidFill>
                  <a:schemeClr val="tx2"/>
                </a:solidFill>
                <a:latin typeface="+mn-lt"/>
                <a:ea typeface="+mn-ea"/>
                <a:cs typeface="+mn-cs"/>
              </a:rPr>
              <a:t>robotik</a:t>
            </a:r>
            <a:r>
              <a:rPr lang="en-US" sz="3000" kern="1200" dirty="0">
                <a:solidFill>
                  <a:schemeClr val="tx2"/>
                </a:solidFill>
                <a:latin typeface="+mn-lt"/>
                <a:ea typeface="+mn-ea"/>
                <a:cs typeface="+mn-cs"/>
              </a:rPr>
              <a:t> </a:t>
            </a:r>
            <a:r>
              <a:rPr lang="en-US" sz="3000" kern="1200" dirty="0" err="1">
                <a:solidFill>
                  <a:schemeClr val="tx2"/>
                </a:solidFill>
                <a:latin typeface="+mn-lt"/>
                <a:ea typeface="+mn-ea"/>
                <a:cs typeface="+mn-cs"/>
              </a:rPr>
              <a:t>rehabilitasyon</a:t>
            </a:r>
            <a:r>
              <a:rPr lang="en-US" sz="3000" kern="1200" dirty="0">
                <a:solidFill>
                  <a:schemeClr val="tx2"/>
                </a:solidFill>
                <a:latin typeface="+mn-lt"/>
                <a:ea typeface="+mn-ea"/>
                <a:cs typeface="+mn-cs"/>
              </a:rPr>
              <a:t> </a:t>
            </a:r>
            <a:r>
              <a:rPr lang="en-US" sz="3000" kern="1200" dirty="0" err="1">
                <a:solidFill>
                  <a:schemeClr val="tx2"/>
                </a:solidFill>
                <a:latin typeface="+mn-lt"/>
                <a:ea typeface="+mn-ea"/>
                <a:cs typeface="+mn-cs"/>
              </a:rPr>
              <a:t>cihazlarının</a:t>
            </a:r>
            <a:r>
              <a:rPr lang="en-US" sz="3000" kern="1200" dirty="0">
                <a:solidFill>
                  <a:schemeClr val="tx2"/>
                </a:solidFill>
                <a:latin typeface="+mn-lt"/>
                <a:ea typeface="+mn-ea"/>
                <a:cs typeface="+mn-cs"/>
              </a:rPr>
              <a:t> </a:t>
            </a:r>
            <a:r>
              <a:rPr lang="en-US" sz="3000" kern="1200" dirty="0" err="1">
                <a:solidFill>
                  <a:schemeClr val="tx2"/>
                </a:solidFill>
                <a:latin typeface="+mn-lt"/>
                <a:ea typeface="+mn-ea"/>
                <a:cs typeface="+mn-cs"/>
              </a:rPr>
              <a:t>enerji</a:t>
            </a:r>
            <a:r>
              <a:rPr lang="en-US" sz="3000" kern="1200" dirty="0">
                <a:solidFill>
                  <a:schemeClr val="tx2"/>
                </a:solidFill>
                <a:latin typeface="+mn-lt"/>
                <a:ea typeface="+mn-ea"/>
                <a:cs typeface="+mn-cs"/>
              </a:rPr>
              <a:t> </a:t>
            </a:r>
            <a:r>
              <a:rPr lang="en-US" sz="3000" kern="1200" dirty="0" err="1">
                <a:solidFill>
                  <a:schemeClr val="tx2"/>
                </a:solidFill>
                <a:latin typeface="+mn-lt"/>
                <a:ea typeface="+mn-ea"/>
                <a:cs typeface="+mn-cs"/>
              </a:rPr>
              <a:t>tüketimi</a:t>
            </a:r>
            <a:r>
              <a:rPr lang="en-US" sz="3000" kern="1200" dirty="0">
                <a:solidFill>
                  <a:schemeClr val="tx2"/>
                </a:solidFill>
                <a:latin typeface="+mn-lt"/>
                <a:ea typeface="+mn-ea"/>
                <a:cs typeface="+mn-cs"/>
              </a:rPr>
              <a:t> </a:t>
            </a:r>
            <a:r>
              <a:rPr lang="en-US" sz="3000" kern="1200" dirty="0" err="1">
                <a:solidFill>
                  <a:schemeClr val="tx2"/>
                </a:solidFill>
                <a:latin typeface="+mn-lt"/>
                <a:ea typeface="+mn-ea"/>
                <a:cs typeface="+mn-cs"/>
              </a:rPr>
              <a:t>ile</a:t>
            </a:r>
            <a:r>
              <a:rPr lang="en-US" sz="3000" kern="1200" dirty="0">
                <a:solidFill>
                  <a:schemeClr val="tx2"/>
                </a:solidFill>
                <a:latin typeface="+mn-lt"/>
                <a:ea typeface="+mn-ea"/>
                <a:cs typeface="+mn-cs"/>
              </a:rPr>
              <a:t> </a:t>
            </a:r>
            <a:r>
              <a:rPr lang="en-US" sz="3000" kern="1200" dirty="0" err="1">
                <a:solidFill>
                  <a:schemeClr val="tx2"/>
                </a:solidFill>
                <a:latin typeface="+mn-lt"/>
                <a:ea typeface="+mn-ea"/>
                <a:cs typeface="+mn-cs"/>
              </a:rPr>
              <a:t>kullanım</a:t>
            </a:r>
            <a:r>
              <a:rPr lang="en-US" sz="3000" kern="1200" dirty="0">
                <a:solidFill>
                  <a:schemeClr val="tx2"/>
                </a:solidFill>
                <a:latin typeface="+mn-lt"/>
                <a:ea typeface="+mn-ea"/>
                <a:cs typeface="+mn-cs"/>
              </a:rPr>
              <a:t> </a:t>
            </a:r>
            <a:r>
              <a:rPr lang="en-US" sz="3000" kern="1200" dirty="0" err="1">
                <a:solidFill>
                  <a:schemeClr val="tx2"/>
                </a:solidFill>
                <a:latin typeface="+mn-lt"/>
                <a:ea typeface="+mn-ea"/>
                <a:cs typeface="+mn-cs"/>
              </a:rPr>
              <a:t>ömrünü</a:t>
            </a:r>
            <a:r>
              <a:rPr lang="en-US" sz="3000" kern="1200" dirty="0">
                <a:solidFill>
                  <a:schemeClr val="tx2"/>
                </a:solidFill>
                <a:latin typeface="+mn-lt"/>
                <a:ea typeface="+mn-ea"/>
                <a:cs typeface="+mn-cs"/>
              </a:rPr>
              <a:t> </a:t>
            </a:r>
            <a:r>
              <a:rPr lang="en-US" sz="3000" kern="1200" dirty="0" err="1">
                <a:solidFill>
                  <a:schemeClr val="tx2"/>
                </a:solidFill>
                <a:latin typeface="+mn-lt"/>
                <a:ea typeface="+mn-ea"/>
                <a:cs typeface="+mn-cs"/>
              </a:rPr>
              <a:t>tamamlayan</a:t>
            </a:r>
            <a:r>
              <a:rPr lang="en-US" sz="3000" kern="1200" dirty="0">
                <a:solidFill>
                  <a:schemeClr val="tx2"/>
                </a:solidFill>
                <a:latin typeface="+mn-lt"/>
                <a:ea typeface="+mn-ea"/>
                <a:cs typeface="+mn-cs"/>
              </a:rPr>
              <a:t> </a:t>
            </a:r>
            <a:r>
              <a:rPr lang="en-US" sz="3000" kern="1200" dirty="0" err="1">
                <a:solidFill>
                  <a:schemeClr val="tx2"/>
                </a:solidFill>
                <a:latin typeface="+mn-lt"/>
                <a:ea typeface="+mn-ea"/>
                <a:cs typeface="+mn-cs"/>
              </a:rPr>
              <a:t>teknolojik</a:t>
            </a:r>
            <a:r>
              <a:rPr lang="en-US" sz="3000" kern="1200" dirty="0">
                <a:solidFill>
                  <a:schemeClr val="tx2"/>
                </a:solidFill>
                <a:latin typeface="+mn-lt"/>
                <a:ea typeface="+mn-ea"/>
                <a:cs typeface="+mn-cs"/>
              </a:rPr>
              <a:t> </a:t>
            </a:r>
            <a:r>
              <a:rPr lang="en-US" sz="3000" kern="1200" dirty="0" err="1">
                <a:solidFill>
                  <a:schemeClr val="tx2"/>
                </a:solidFill>
                <a:latin typeface="+mn-lt"/>
                <a:ea typeface="+mn-ea"/>
                <a:cs typeface="+mn-cs"/>
              </a:rPr>
              <a:t>cihazların</a:t>
            </a:r>
            <a:r>
              <a:rPr lang="en-US" sz="3000" kern="1200" dirty="0">
                <a:solidFill>
                  <a:schemeClr val="tx2"/>
                </a:solidFill>
                <a:latin typeface="+mn-lt"/>
                <a:ea typeface="+mn-ea"/>
                <a:cs typeface="+mn-cs"/>
              </a:rPr>
              <a:t> (e-</a:t>
            </a:r>
            <a:r>
              <a:rPr lang="en-US" sz="3000" kern="1200" dirty="0" err="1">
                <a:solidFill>
                  <a:schemeClr val="tx2"/>
                </a:solidFill>
                <a:latin typeface="+mn-lt"/>
                <a:ea typeface="+mn-ea"/>
                <a:cs typeface="+mn-cs"/>
              </a:rPr>
              <a:t>atık</a:t>
            </a:r>
            <a:r>
              <a:rPr lang="en-US" sz="3000" kern="1200" dirty="0">
                <a:solidFill>
                  <a:schemeClr val="tx2"/>
                </a:solidFill>
                <a:latin typeface="+mn-lt"/>
                <a:ea typeface="+mn-ea"/>
                <a:cs typeface="+mn-cs"/>
              </a:rPr>
              <a:t>) </a:t>
            </a:r>
            <a:r>
              <a:rPr lang="en-US" sz="3000" kern="1200" dirty="0" err="1">
                <a:solidFill>
                  <a:schemeClr val="tx2"/>
                </a:solidFill>
                <a:latin typeface="+mn-lt"/>
                <a:ea typeface="+mn-ea"/>
                <a:cs typeface="+mn-cs"/>
              </a:rPr>
              <a:t>yarattığı</a:t>
            </a:r>
            <a:r>
              <a:rPr lang="en-US" sz="3000" kern="1200" dirty="0">
                <a:solidFill>
                  <a:schemeClr val="tx2"/>
                </a:solidFill>
                <a:latin typeface="+mn-lt"/>
                <a:ea typeface="+mn-ea"/>
                <a:cs typeface="+mn-cs"/>
              </a:rPr>
              <a:t> </a:t>
            </a:r>
            <a:r>
              <a:rPr lang="en-US" sz="3000" kern="1200" dirty="0" err="1">
                <a:solidFill>
                  <a:schemeClr val="tx2"/>
                </a:solidFill>
                <a:latin typeface="+mn-lt"/>
                <a:ea typeface="+mn-ea"/>
                <a:cs typeface="+mn-cs"/>
              </a:rPr>
              <a:t>kirlilik</a:t>
            </a:r>
            <a:r>
              <a:rPr lang="en-US" sz="3000" kern="1200" dirty="0">
                <a:solidFill>
                  <a:schemeClr val="tx2"/>
                </a:solidFill>
                <a:latin typeface="+mn-lt"/>
                <a:ea typeface="+mn-ea"/>
                <a:cs typeface="+mn-cs"/>
              </a:rPr>
              <a:t>.</a:t>
            </a:r>
          </a:p>
        </p:txBody>
      </p:sp>
    </p:spTree>
    <p:extLst>
      <p:ext uri="{BB962C8B-B14F-4D97-AF65-F5344CB8AC3E}">
        <p14:creationId xmlns:p14="http://schemas.microsoft.com/office/powerpoint/2010/main" val="36176675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32">
            <a:extLst>
              <a:ext uri="{FF2B5EF4-FFF2-40B4-BE49-F238E27FC236}">
                <a16:creationId xmlns:a16="http://schemas.microsoft.com/office/drawing/2014/main" id="{68717E5B-2C1D-4094-9D25-6FF6FBD92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099073" cy="113093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34">
            <a:extLst>
              <a:ext uri="{FF2B5EF4-FFF2-40B4-BE49-F238E27FC236}">
                <a16:creationId xmlns:a16="http://schemas.microsoft.com/office/drawing/2014/main" id="{6B6E033A-DB2E-49B8-B600-B38E0C280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5205" y="2010551"/>
            <a:ext cx="7438183" cy="6273996"/>
          </a:xfrm>
          <a:custGeom>
            <a:avLst/>
            <a:gdLst>
              <a:gd name="connsiteX0" fmla="*/ 5462602 w 5470628"/>
              <a:gd name="connsiteY0" fmla="*/ 1413608 h 3193741"/>
              <a:gd name="connsiteX1" fmla="*/ 5465724 w 5470628"/>
              <a:gd name="connsiteY1" fmla="*/ 1421881 h 3193741"/>
              <a:gd name="connsiteX2" fmla="*/ 5465025 w 5470628"/>
              <a:gd name="connsiteY2" fmla="*/ 1466556 h 3193741"/>
              <a:gd name="connsiteX3" fmla="*/ 5463208 w 5470628"/>
              <a:gd name="connsiteY3" fmla="*/ 1466226 h 3193741"/>
              <a:gd name="connsiteX4" fmla="*/ 5463242 w 5470628"/>
              <a:gd name="connsiteY4" fmla="*/ 1451866 h 3193741"/>
              <a:gd name="connsiteX5" fmla="*/ 5462894 w 5470628"/>
              <a:gd name="connsiteY5" fmla="*/ 1423194 h 3193741"/>
              <a:gd name="connsiteX6" fmla="*/ 5461417 w 5470628"/>
              <a:gd name="connsiteY6" fmla="*/ 1391849 h 3193741"/>
              <a:gd name="connsiteX7" fmla="*/ 5462246 w 5470628"/>
              <a:gd name="connsiteY7" fmla="*/ 1401944 h 3193741"/>
              <a:gd name="connsiteX8" fmla="*/ 5462602 w 5470628"/>
              <a:gd name="connsiteY8" fmla="*/ 1413608 h 3193741"/>
              <a:gd name="connsiteX9" fmla="*/ 5459078 w 5470628"/>
              <a:gd name="connsiteY9" fmla="*/ 1404268 h 3193741"/>
              <a:gd name="connsiteX10" fmla="*/ 5460137 w 5470628"/>
              <a:gd name="connsiteY10" fmla="*/ 1393780 h 3193741"/>
              <a:gd name="connsiteX11" fmla="*/ 5461417 w 5470628"/>
              <a:gd name="connsiteY11" fmla="*/ 1391849 h 3193741"/>
              <a:gd name="connsiteX12" fmla="*/ 614271 w 5470628"/>
              <a:gd name="connsiteY12" fmla="*/ 1052206 h 3193741"/>
              <a:gd name="connsiteX13" fmla="*/ 611497 w 5470628"/>
              <a:gd name="connsiteY13" fmla="*/ 1055389 h 3193741"/>
              <a:gd name="connsiteX14" fmla="*/ 630277 w 5470628"/>
              <a:gd name="connsiteY14" fmla="*/ 1065215 h 3193741"/>
              <a:gd name="connsiteX15" fmla="*/ 651856 w 5470628"/>
              <a:gd name="connsiteY15" fmla="*/ 1067584 h 3193741"/>
              <a:gd name="connsiteX16" fmla="*/ 614271 w 5470628"/>
              <a:gd name="connsiteY16" fmla="*/ 1052206 h 3193741"/>
              <a:gd name="connsiteX17" fmla="*/ 810628 w 5470628"/>
              <a:gd name="connsiteY17" fmla="*/ 695550 h 3193741"/>
              <a:gd name="connsiteX18" fmla="*/ 1033084 w 5470628"/>
              <a:gd name="connsiteY18" fmla="*/ 791270 h 3193741"/>
              <a:gd name="connsiteX19" fmla="*/ 1036153 w 5470628"/>
              <a:gd name="connsiteY19" fmla="*/ 788050 h 3193741"/>
              <a:gd name="connsiteX20" fmla="*/ 810628 w 5470628"/>
              <a:gd name="connsiteY20" fmla="*/ 695550 h 3193741"/>
              <a:gd name="connsiteX21" fmla="*/ 4850908 w 5470628"/>
              <a:gd name="connsiteY21" fmla="*/ 727 h 3193741"/>
              <a:gd name="connsiteX22" fmla="*/ 4858584 w 5470628"/>
              <a:gd name="connsiteY22" fmla="*/ 13795 h 3193741"/>
              <a:gd name="connsiteX23" fmla="*/ 4843408 w 5470628"/>
              <a:gd name="connsiteY23" fmla="*/ 37224 h 3193741"/>
              <a:gd name="connsiteX24" fmla="*/ 4871062 w 5470628"/>
              <a:gd name="connsiteY24" fmla="*/ 78954 h 3193741"/>
              <a:gd name="connsiteX25" fmla="*/ 4989038 w 5470628"/>
              <a:gd name="connsiteY25" fmla="*/ 66799 h 3193741"/>
              <a:gd name="connsiteX26" fmla="*/ 5002636 w 5470628"/>
              <a:gd name="connsiteY26" fmla="*/ 79388 h 3193741"/>
              <a:gd name="connsiteX27" fmla="*/ 5008332 w 5470628"/>
              <a:gd name="connsiteY27" fmla="*/ 140859 h 3193741"/>
              <a:gd name="connsiteX28" fmla="*/ 5014326 w 5470628"/>
              <a:gd name="connsiteY28" fmla="*/ 155555 h 3193741"/>
              <a:gd name="connsiteX29" fmla="*/ 5030704 w 5470628"/>
              <a:gd name="connsiteY29" fmla="*/ 221190 h 3193741"/>
              <a:gd name="connsiteX30" fmla="*/ 5097262 w 5470628"/>
              <a:gd name="connsiteY30" fmla="*/ 317759 h 3193741"/>
              <a:gd name="connsiteX31" fmla="*/ 5165084 w 5470628"/>
              <a:gd name="connsiteY31" fmla="*/ 373367 h 3193741"/>
              <a:gd name="connsiteX32" fmla="*/ 5174137 w 5470628"/>
              <a:gd name="connsiteY32" fmla="*/ 389353 h 3193741"/>
              <a:gd name="connsiteX33" fmla="*/ 5192507 w 5470628"/>
              <a:gd name="connsiteY33" fmla="*/ 453561 h 3193741"/>
              <a:gd name="connsiteX34" fmla="*/ 5187160 w 5470628"/>
              <a:gd name="connsiteY34" fmla="*/ 467732 h 3193741"/>
              <a:gd name="connsiteX35" fmla="*/ 5160106 w 5470628"/>
              <a:gd name="connsiteY35" fmla="*/ 486904 h 3193741"/>
              <a:gd name="connsiteX36" fmla="*/ 5138948 w 5470628"/>
              <a:gd name="connsiteY36" fmla="*/ 528614 h 3193741"/>
              <a:gd name="connsiteX37" fmla="*/ 5097016 w 5470628"/>
              <a:gd name="connsiteY37" fmla="*/ 589923 h 3193741"/>
              <a:gd name="connsiteX38" fmla="*/ 5075869 w 5470628"/>
              <a:gd name="connsiteY38" fmla="*/ 608381 h 3193741"/>
              <a:gd name="connsiteX39" fmla="*/ 5093172 w 5470628"/>
              <a:gd name="connsiteY39" fmla="*/ 618385 h 3193741"/>
              <a:gd name="connsiteX40" fmla="*/ 5153518 w 5470628"/>
              <a:gd name="connsiteY40" fmla="*/ 687474 h 3193741"/>
              <a:gd name="connsiteX41" fmla="*/ 5074984 w 5470628"/>
              <a:gd name="connsiteY41" fmla="*/ 776941 h 3193741"/>
              <a:gd name="connsiteX42" fmla="*/ 5033348 w 5470628"/>
              <a:gd name="connsiteY42" fmla="*/ 805473 h 3193741"/>
              <a:gd name="connsiteX43" fmla="*/ 5116847 w 5470628"/>
              <a:gd name="connsiteY43" fmla="*/ 803426 h 3193741"/>
              <a:gd name="connsiteX44" fmla="*/ 5147902 w 5470628"/>
              <a:gd name="connsiteY44" fmla="*/ 833118 h 3193741"/>
              <a:gd name="connsiteX45" fmla="*/ 5161665 w 5470628"/>
              <a:gd name="connsiteY45" fmla="*/ 848297 h 3193741"/>
              <a:gd name="connsiteX46" fmla="*/ 5246520 w 5470628"/>
              <a:gd name="connsiteY46" fmla="*/ 942412 h 3193741"/>
              <a:gd name="connsiteX47" fmla="*/ 5235368 w 5470628"/>
              <a:gd name="connsiteY47" fmla="*/ 972946 h 3193741"/>
              <a:gd name="connsiteX48" fmla="*/ 5113739 w 5470628"/>
              <a:gd name="connsiteY48" fmla="*/ 1128845 h 3193741"/>
              <a:gd name="connsiteX49" fmla="*/ 5255034 w 5470628"/>
              <a:gd name="connsiteY49" fmla="*/ 1151117 h 3193741"/>
              <a:gd name="connsiteX50" fmla="*/ 5267513 w 5470628"/>
              <a:gd name="connsiteY50" fmla="*/ 1216275 h 3193741"/>
              <a:gd name="connsiteX51" fmla="*/ 5343113 w 5470628"/>
              <a:gd name="connsiteY51" fmla="*/ 1281854 h 3193741"/>
              <a:gd name="connsiteX52" fmla="*/ 5452014 w 5470628"/>
              <a:gd name="connsiteY52" fmla="*/ 1385543 h 3193741"/>
              <a:gd name="connsiteX53" fmla="*/ 5459078 w 5470628"/>
              <a:gd name="connsiteY53" fmla="*/ 1404268 h 3193741"/>
              <a:gd name="connsiteX54" fmla="*/ 5458838 w 5470628"/>
              <a:gd name="connsiteY54" fmla="*/ 1406644 h 3193741"/>
              <a:gd name="connsiteX55" fmla="*/ 5455752 w 5470628"/>
              <a:gd name="connsiteY55" fmla="*/ 1450751 h 3193741"/>
              <a:gd name="connsiteX56" fmla="*/ 5454594 w 5470628"/>
              <a:gd name="connsiteY56" fmla="*/ 1464662 h 3193741"/>
              <a:gd name="connsiteX57" fmla="*/ 5447215 w 5470628"/>
              <a:gd name="connsiteY57" fmla="*/ 1463321 h 3193741"/>
              <a:gd name="connsiteX58" fmla="*/ 5433934 w 5470628"/>
              <a:gd name="connsiteY58" fmla="*/ 1458428 h 3193741"/>
              <a:gd name="connsiteX59" fmla="*/ 5424276 w 5470628"/>
              <a:gd name="connsiteY59" fmla="*/ 1477014 h 3193741"/>
              <a:gd name="connsiteX60" fmla="*/ 5444628 w 5470628"/>
              <a:gd name="connsiteY60" fmla="*/ 1511562 h 3193741"/>
              <a:gd name="connsiteX61" fmla="*/ 5453752 w 5470628"/>
              <a:gd name="connsiteY61" fmla="*/ 1474786 h 3193741"/>
              <a:gd name="connsiteX62" fmla="*/ 5454594 w 5470628"/>
              <a:gd name="connsiteY62" fmla="*/ 1464662 h 3193741"/>
              <a:gd name="connsiteX63" fmla="*/ 5463208 w 5470628"/>
              <a:gd name="connsiteY63" fmla="*/ 1466226 h 3193741"/>
              <a:gd name="connsiteX64" fmla="*/ 5463164 w 5470628"/>
              <a:gd name="connsiteY64" fmla="*/ 1484226 h 3193741"/>
              <a:gd name="connsiteX65" fmla="*/ 5456160 w 5470628"/>
              <a:gd name="connsiteY65" fmla="*/ 1575885 h 3193741"/>
              <a:gd name="connsiteX66" fmla="*/ 5345636 w 5470628"/>
              <a:gd name="connsiteY66" fmla="*/ 1714543 h 3193741"/>
              <a:gd name="connsiteX67" fmla="*/ 5251319 w 5470628"/>
              <a:gd name="connsiteY67" fmla="*/ 1775792 h 3193741"/>
              <a:gd name="connsiteX68" fmla="*/ 5043512 w 5470628"/>
              <a:gd name="connsiteY68" fmla="*/ 2027305 h 3193741"/>
              <a:gd name="connsiteX69" fmla="*/ 4978144 w 5470628"/>
              <a:gd name="connsiteY69" fmla="*/ 2108535 h 3193741"/>
              <a:gd name="connsiteX70" fmla="*/ 5031476 w 5470628"/>
              <a:gd name="connsiteY70" fmla="*/ 2128173 h 3193741"/>
              <a:gd name="connsiteX71" fmla="*/ 4937389 w 5470628"/>
              <a:gd name="connsiteY71" fmla="*/ 2216441 h 3193741"/>
              <a:gd name="connsiteX72" fmla="*/ 4826122 w 5470628"/>
              <a:gd name="connsiteY72" fmla="*/ 2315331 h 3193741"/>
              <a:gd name="connsiteX73" fmla="*/ 2544647 w 5470628"/>
              <a:gd name="connsiteY73" fmla="*/ 3190975 h 3193741"/>
              <a:gd name="connsiteX74" fmla="*/ 1328257 w 5470628"/>
              <a:gd name="connsiteY74" fmla="*/ 3153006 h 3193741"/>
              <a:gd name="connsiteX75" fmla="*/ 977943 w 5470628"/>
              <a:gd name="connsiteY75" fmla="*/ 3082502 h 3193741"/>
              <a:gd name="connsiteX76" fmla="*/ 854473 w 5470628"/>
              <a:gd name="connsiteY76" fmla="*/ 2994250 h 3193741"/>
              <a:gd name="connsiteX77" fmla="*/ 811593 w 5470628"/>
              <a:gd name="connsiteY77" fmla="*/ 2970498 h 3193741"/>
              <a:gd name="connsiteX78" fmla="*/ 707024 w 5470628"/>
              <a:gd name="connsiteY78" fmla="*/ 2945439 h 3193741"/>
              <a:gd name="connsiteX79" fmla="*/ 523487 w 5470628"/>
              <a:gd name="connsiteY79" fmla="*/ 2886053 h 3193741"/>
              <a:gd name="connsiteX80" fmla="*/ 587884 w 5470628"/>
              <a:gd name="connsiteY80" fmla="*/ 2859746 h 3193741"/>
              <a:gd name="connsiteX81" fmla="*/ 779426 w 5470628"/>
              <a:gd name="connsiteY81" fmla="*/ 2885897 h 3193741"/>
              <a:gd name="connsiteX82" fmla="*/ 917288 w 5470628"/>
              <a:gd name="connsiteY82" fmla="*/ 2882248 h 3193741"/>
              <a:gd name="connsiteX83" fmla="*/ 718684 w 5470628"/>
              <a:gd name="connsiteY83" fmla="*/ 2819941 h 3193741"/>
              <a:gd name="connsiteX84" fmla="*/ 524650 w 5470628"/>
              <a:gd name="connsiteY84" fmla="*/ 2731220 h 3193741"/>
              <a:gd name="connsiteX85" fmla="*/ 670138 w 5470628"/>
              <a:gd name="connsiteY85" fmla="*/ 2735189 h 3193741"/>
              <a:gd name="connsiteX86" fmla="*/ 675382 w 5470628"/>
              <a:gd name="connsiteY86" fmla="*/ 2719369 h 3193741"/>
              <a:gd name="connsiteX87" fmla="*/ 542021 w 5470628"/>
              <a:gd name="connsiteY87" fmla="*/ 2601946 h 3193741"/>
              <a:gd name="connsiteX88" fmla="*/ 476895 w 5470628"/>
              <a:gd name="connsiteY88" fmla="*/ 2555976 h 3193741"/>
              <a:gd name="connsiteX89" fmla="*/ 188751 w 5470628"/>
              <a:gd name="connsiteY89" fmla="*/ 2428830 h 3193741"/>
              <a:gd name="connsiteX90" fmla="*/ 456762 w 5470628"/>
              <a:gd name="connsiteY90" fmla="*/ 2468731 h 3193741"/>
              <a:gd name="connsiteX91" fmla="*/ 174514 w 5470628"/>
              <a:gd name="connsiteY91" fmla="*/ 2345378 h 3193741"/>
              <a:gd name="connsiteX92" fmla="*/ 38827 w 5470628"/>
              <a:gd name="connsiteY92" fmla="*/ 2303685 h 3193741"/>
              <a:gd name="connsiteX93" fmla="*/ 3281 w 5470628"/>
              <a:gd name="connsiteY93" fmla="*/ 2273587 h 3193741"/>
              <a:gd name="connsiteX94" fmla="*/ 61590 w 5470628"/>
              <a:gd name="connsiteY94" fmla="*/ 2259170 h 3193741"/>
              <a:gd name="connsiteX95" fmla="*/ 242291 w 5470628"/>
              <a:gd name="connsiteY95" fmla="*/ 2250569 h 3193741"/>
              <a:gd name="connsiteX96" fmla="*/ 13205 w 5470628"/>
              <a:gd name="connsiteY96" fmla="*/ 2172263 h 3193741"/>
              <a:gd name="connsiteX97" fmla="*/ 180810 w 5470628"/>
              <a:gd name="connsiteY97" fmla="*/ 2168333 h 3193741"/>
              <a:gd name="connsiteX98" fmla="*/ 226020 w 5470628"/>
              <a:gd name="connsiteY98" fmla="*/ 2121100 h 3193741"/>
              <a:gd name="connsiteX99" fmla="*/ 299145 w 5470628"/>
              <a:gd name="connsiteY99" fmla="*/ 2044862 h 3193741"/>
              <a:gd name="connsiteX100" fmla="*/ 350236 w 5470628"/>
              <a:gd name="connsiteY100" fmla="*/ 2001187 h 3193741"/>
              <a:gd name="connsiteX101" fmla="*/ 365223 w 5470628"/>
              <a:gd name="connsiteY101" fmla="*/ 1881218 h 3193741"/>
              <a:gd name="connsiteX102" fmla="*/ 310707 w 5470628"/>
              <a:gd name="connsiteY102" fmla="*/ 1758752 h 3193741"/>
              <a:gd name="connsiteX103" fmla="*/ 181659 w 5470628"/>
              <a:gd name="connsiteY103" fmla="*/ 1709137 h 3193741"/>
              <a:gd name="connsiteX104" fmla="*/ 213063 w 5470628"/>
              <a:gd name="connsiteY104" fmla="*/ 1632021 h 3193741"/>
              <a:gd name="connsiteX105" fmla="*/ 481390 w 5470628"/>
              <a:gd name="connsiteY105" fmla="*/ 1644125 h 3193741"/>
              <a:gd name="connsiteX106" fmla="*/ 68930 w 5470628"/>
              <a:gd name="connsiteY106" fmla="*/ 1457537 h 3193741"/>
              <a:gd name="connsiteX107" fmla="*/ 135138 w 5470628"/>
              <a:gd name="connsiteY107" fmla="*/ 1440976 h 3193741"/>
              <a:gd name="connsiteX108" fmla="*/ 131611 w 5470628"/>
              <a:gd name="connsiteY108" fmla="*/ 1427642 h 3193741"/>
              <a:gd name="connsiteX109" fmla="*/ 130443 w 5470628"/>
              <a:gd name="connsiteY109" fmla="*/ 1343795 h 3193741"/>
              <a:gd name="connsiteX110" fmla="*/ 138930 w 5470628"/>
              <a:gd name="connsiteY110" fmla="*/ 1304094 h 3193741"/>
              <a:gd name="connsiteX111" fmla="*/ 118409 w 5470628"/>
              <a:gd name="connsiteY111" fmla="*/ 1262212 h 3193741"/>
              <a:gd name="connsiteX112" fmla="*/ 421410 w 5470628"/>
              <a:gd name="connsiteY112" fmla="*/ 1304757 h 3193741"/>
              <a:gd name="connsiteX113" fmla="*/ 655702 w 5470628"/>
              <a:gd name="connsiteY113" fmla="*/ 1291801 h 3193741"/>
              <a:gd name="connsiteX114" fmla="*/ 648299 w 5470628"/>
              <a:gd name="connsiteY114" fmla="*/ 1287715 h 3193741"/>
              <a:gd name="connsiteX115" fmla="*/ 531027 w 5470628"/>
              <a:gd name="connsiteY115" fmla="*/ 1193967 h 3193741"/>
              <a:gd name="connsiteX116" fmla="*/ 526433 w 5470628"/>
              <a:gd name="connsiteY116" fmla="*/ 1191913 h 3193741"/>
              <a:gd name="connsiteX117" fmla="*/ 504666 w 5470628"/>
              <a:gd name="connsiteY117" fmla="*/ 1177230 h 3193741"/>
              <a:gd name="connsiteX118" fmla="*/ 482307 w 5470628"/>
              <a:gd name="connsiteY118" fmla="*/ 1162618 h 3193741"/>
              <a:gd name="connsiteX119" fmla="*/ 479029 w 5470628"/>
              <a:gd name="connsiteY119" fmla="*/ 1162540 h 3193741"/>
              <a:gd name="connsiteX120" fmla="*/ 447663 w 5470628"/>
              <a:gd name="connsiteY120" fmla="*/ 1132649 h 3193741"/>
              <a:gd name="connsiteX121" fmla="*/ 438547 w 5470628"/>
              <a:gd name="connsiteY121" fmla="*/ 1110977 h 3193741"/>
              <a:gd name="connsiteX122" fmla="*/ 405343 w 5470628"/>
              <a:gd name="connsiteY122" fmla="*/ 1089612 h 3193741"/>
              <a:gd name="connsiteX123" fmla="*/ 371373 w 5470628"/>
              <a:gd name="connsiteY123" fmla="*/ 1070238 h 3193741"/>
              <a:gd name="connsiteX124" fmla="*/ 290358 w 5470628"/>
              <a:gd name="connsiteY124" fmla="*/ 1059884 h 3193741"/>
              <a:gd name="connsiteX125" fmla="*/ 235140 w 5470628"/>
              <a:gd name="connsiteY125" fmla="*/ 1029322 h 3193741"/>
              <a:gd name="connsiteX126" fmla="*/ 300494 w 5470628"/>
              <a:gd name="connsiteY126" fmla="*/ 1032083 h 3193741"/>
              <a:gd name="connsiteX127" fmla="*/ 239661 w 5470628"/>
              <a:gd name="connsiteY127" fmla="*/ 997457 h 3193741"/>
              <a:gd name="connsiteX128" fmla="*/ 204788 w 5470628"/>
              <a:gd name="connsiteY128" fmla="*/ 959211 h 3193741"/>
              <a:gd name="connsiteX129" fmla="*/ 207583 w 5470628"/>
              <a:gd name="connsiteY129" fmla="*/ 947009 h 3193741"/>
              <a:gd name="connsiteX130" fmla="*/ 223061 w 5470628"/>
              <a:gd name="connsiteY130" fmla="*/ 947033 h 3193741"/>
              <a:gd name="connsiteX131" fmla="*/ 280015 w 5470628"/>
              <a:gd name="connsiteY131" fmla="*/ 972164 h 3193741"/>
              <a:gd name="connsiteX132" fmla="*/ 353948 w 5470628"/>
              <a:gd name="connsiteY132" fmla="*/ 1006865 h 3193741"/>
              <a:gd name="connsiteX133" fmla="*/ 240466 w 5470628"/>
              <a:gd name="connsiteY133" fmla="*/ 939943 h 3193741"/>
              <a:gd name="connsiteX134" fmla="*/ 158812 w 5470628"/>
              <a:gd name="connsiteY134" fmla="*/ 891467 h 3193741"/>
              <a:gd name="connsiteX135" fmla="*/ 139551 w 5470628"/>
              <a:gd name="connsiteY135" fmla="*/ 855364 h 3193741"/>
              <a:gd name="connsiteX136" fmla="*/ 145731 w 5470628"/>
              <a:gd name="connsiteY136" fmla="*/ 844888 h 3193741"/>
              <a:gd name="connsiteX137" fmla="*/ 158154 w 5470628"/>
              <a:gd name="connsiteY137" fmla="*/ 848366 h 3193741"/>
              <a:gd name="connsiteX138" fmla="*/ 169370 w 5470628"/>
              <a:gd name="connsiteY138" fmla="*/ 856260 h 3193741"/>
              <a:gd name="connsiteX139" fmla="*/ 288295 w 5470628"/>
              <a:gd name="connsiteY139" fmla="*/ 915169 h 3193741"/>
              <a:gd name="connsiteX140" fmla="*/ 462694 w 5470628"/>
              <a:gd name="connsiteY140" fmla="*/ 994643 h 3193741"/>
              <a:gd name="connsiteX141" fmla="*/ 531910 w 5470628"/>
              <a:gd name="connsiteY141" fmla="*/ 1006664 h 3193741"/>
              <a:gd name="connsiteX142" fmla="*/ 333940 w 5470628"/>
              <a:gd name="connsiteY142" fmla="*/ 893507 h 3193741"/>
              <a:gd name="connsiteX143" fmla="*/ 181443 w 5470628"/>
              <a:gd name="connsiteY143" fmla="*/ 746608 h 3193741"/>
              <a:gd name="connsiteX144" fmla="*/ 162678 w 5470628"/>
              <a:gd name="connsiteY144" fmla="*/ 737018 h 3193741"/>
              <a:gd name="connsiteX145" fmla="*/ 156307 w 5470628"/>
              <a:gd name="connsiteY145" fmla="*/ 730435 h 3193741"/>
              <a:gd name="connsiteX146" fmla="*/ 117227 w 5470628"/>
              <a:gd name="connsiteY146" fmla="*/ 677515 h 3193741"/>
              <a:gd name="connsiteX147" fmla="*/ 113655 w 5470628"/>
              <a:gd name="connsiteY147" fmla="*/ 663474 h 3193741"/>
              <a:gd name="connsiteX148" fmla="*/ 115226 w 5470628"/>
              <a:gd name="connsiteY148" fmla="*/ 636712 h 3193741"/>
              <a:gd name="connsiteX149" fmla="*/ 105067 w 5470628"/>
              <a:gd name="connsiteY149" fmla="*/ 622046 h 3193741"/>
              <a:gd name="connsiteX150" fmla="*/ 104113 w 5470628"/>
              <a:gd name="connsiteY150" fmla="*/ 611722 h 3193741"/>
              <a:gd name="connsiteX151" fmla="*/ 118895 w 5470628"/>
              <a:gd name="connsiteY151" fmla="*/ 610169 h 3193741"/>
              <a:gd name="connsiteX152" fmla="*/ 163095 w 5470628"/>
              <a:gd name="connsiteY152" fmla="*/ 640642 h 3193741"/>
              <a:gd name="connsiteX153" fmla="*/ 185766 w 5470628"/>
              <a:gd name="connsiteY153" fmla="*/ 641454 h 3193741"/>
              <a:gd name="connsiteX154" fmla="*/ 212892 w 5470628"/>
              <a:gd name="connsiteY154" fmla="*/ 637457 h 3193741"/>
              <a:gd name="connsiteX155" fmla="*/ 223932 w 5470628"/>
              <a:gd name="connsiteY155" fmla="*/ 647271 h 3193741"/>
              <a:gd name="connsiteX156" fmla="*/ 287167 w 5470628"/>
              <a:gd name="connsiteY156" fmla="*/ 691571 h 3193741"/>
              <a:gd name="connsiteX157" fmla="*/ 330380 w 5470628"/>
              <a:gd name="connsiteY157" fmla="*/ 692506 h 3193741"/>
              <a:gd name="connsiteX158" fmla="*/ 296172 w 5470628"/>
              <a:gd name="connsiteY158" fmla="*/ 688108 h 3193741"/>
              <a:gd name="connsiteX159" fmla="*/ 286974 w 5470628"/>
              <a:gd name="connsiteY159" fmla="*/ 674512 h 3193741"/>
              <a:gd name="connsiteX160" fmla="*/ 286166 w 5470628"/>
              <a:gd name="connsiteY160" fmla="*/ 661798 h 3193741"/>
              <a:gd name="connsiteX161" fmla="*/ 236268 w 5470628"/>
              <a:gd name="connsiteY161" fmla="*/ 635338 h 3193741"/>
              <a:gd name="connsiteX162" fmla="*/ 231734 w 5470628"/>
              <a:gd name="connsiteY162" fmla="*/ 634225 h 3193741"/>
              <a:gd name="connsiteX163" fmla="*/ 221253 w 5470628"/>
              <a:gd name="connsiteY163" fmla="*/ 623870 h 3193741"/>
              <a:gd name="connsiteX164" fmla="*/ 237564 w 5470628"/>
              <a:gd name="connsiteY164" fmla="*/ 613590 h 3193741"/>
              <a:gd name="connsiteX165" fmla="*/ 282259 w 5470628"/>
              <a:gd name="connsiteY165" fmla="*/ 619091 h 3193741"/>
              <a:gd name="connsiteX166" fmla="*/ 370630 w 5470628"/>
              <a:gd name="connsiteY166" fmla="*/ 665566 h 3193741"/>
              <a:gd name="connsiteX167" fmla="*/ 498017 w 5470628"/>
              <a:gd name="connsiteY167" fmla="*/ 740532 h 3193741"/>
              <a:gd name="connsiteX168" fmla="*/ 918036 w 5470628"/>
              <a:gd name="connsiteY168" fmla="*/ 924307 h 3193741"/>
              <a:gd name="connsiteX169" fmla="*/ 1079304 w 5470628"/>
              <a:gd name="connsiteY169" fmla="*/ 984494 h 3193741"/>
              <a:gd name="connsiteX170" fmla="*/ 1079935 w 5470628"/>
              <a:gd name="connsiteY170" fmla="*/ 980383 h 3193741"/>
              <a:gd name="connsiteX171" fmla="*/ 1079695 w 5470628"/>
              <a:gd name="connsiteY171" fmla="*/ 976616 h 3193741"/>
              <a:gd name="connsiteX172" fmla="*/ 966178 w 5470628"/>
              <a:gd name="connsiteY172" fmla="*/ 937219 h 3193741"/>
              <a:gd name="connsiteX173" fmla="*/ 720106 w 5470628"/>
              <a:gd name="connsiteY173" fmla="*/ 807112 h 3193741"/>
              <a:gd name="connsiteX174" fmla="*/ 698823 w 5470628"/>
              <a:gd name="connsiteY174" fmla="*/ 804708 h 3193741"/>
              <a:gd name="connsiteX175" fmla="*/ 664513 w 5470628"/>
              <a:gd name="connsiteY175" fmla="*/ 784663 h 3193741"/>
              <a:gd name="connsiteX176" fmla="*/ 660380 w 5470628"/>
              <a:gd name="connsiteY176" fmla="*/ 771165 h 3193741"/>
              <a:gd name="connsiteX177" fmla="*/ 584959 w 5470628"/>
              <a:gd name="connsiteY177" fmla="*/ 722409 h 3193741"/>
              <a:gd name="connsiteX178" fmla="*/ 435649 w 5470628"/>
              <a:gd name="connsiteY178" fmla="*/ 639659 h 3193741"/>
              <a:gd name="connsiteX179" fmla="*/ 404944 w 5470628"/>
              <a:gd name="connsiteY179" fmla="*/ 606128 h 3193741"/>
              <a:gd name="connsiteX180" fmla="*/ 408476 w 5470628"/>
              <a:gd name="connsiteY180" fmla="*/ 591466 h 3193741"/>
              <a:gd name="connsiteX181" fmla="*/ 425225 w 5470628"/>
              <a:gd name="connsiteY181" fmla="*/ 592759 h 3193741"/>
              <a:gd name="connsiteX182" fmla="*/ 487115 w 5470628"/>
              <a:gd name="connsiteY182" fmla="*/ 620614 h 3193741"/>
              <a:gd name="connsiteX183" fmla="*/ 550277 w 5470628"/>
              <a:gd name="connsiteY183" fmla="*/ 649738 h 3193741"/>
              <a:gd name="connsiteX184" fmla="*/ 544421 w 5470628"/>
              <a:gd name="connsiteY184" fmla="*/ 641907 h 3193741"/>
              <a:gd name="connsiteX185" fmla="*/ 431905 w 5470628"/>
              <a:gd name="connsiteY185" fmla="*/ 580799 h 3193741"/>
              <a:gd name="connsiteX186" fmla="*/ 351177 w 5470628"/>
              <a:gd name="connsiteY186" fmla="*/ 528177 h 3193741"/>
              <a:gd name="connsiteX187" fmla="*/ 339749 w 5470628"/>
              <a:gd name="connsiteY187" fmla="*/ 498244 h 3193741"/>
              <a:gd name="connsiteX188" fmla="*/ 346313 w 5470628"/>
              <a:gd name="connsiteY188" fmla="*/ 489145 h 3193741"/>
              <a:gd name="connsiteX189" fmla="*/ 356579 w 5470628"/>
              <a:gd name="connsiteY189" fmla="*/ 491460 h 3193741"/>
              <a:gd name="connsiteX190" fmla="*/ 371505 w 5470628"/>
              <a:gd name="connsiteY190" fmla="*/ 501516 h 3193741"/>
              <a:gd name="connsiteX191" fmla="*/ 476275 w 5470628"/>
              <a:gd name="connsiteY191" fmla="*/ 553122 h 3193741"/>
              <a:gd name="connsiteX192" fmla="*/ 649952 w 5470628"/>
              <a:gd name="connsiteY192" fmla="*/ 635294 h 3193741"/>
              <a:gd name="connsiteX193" fmla="*/ 727161 w 5470628"/>
              <a:gd name="connsiteY193" fmla="*/ 651328 h 3193741"/>
              <a:gd name="connsiteX194" fmla="*/ 722417 w 5470628"/>
              <a:gd name="connsiteY194" fmla="*/ 646921 h 3193741"/>
              <a:gd name="connsiteX195" fmla="*/ 546079 w 5470628"/>
              <a:gd name="connsiteY195" fmla="*/ 546328 h 3193741"/>
              <a:gd name="connsiteX196" fmla="*/ 378182 w 5470628"/>
              <a:gd name="connsiteY196" fmla="*/ 386585 h 3193741"/>
              <a:gd name="connsiteX197" fmla="*/ 370158 w 5470628"/>
              <a:gd name="connsiteY197" fmla="*/ 382100 h 3193741"/>
              <a:gd name="connsiteX198" fmla="*/ 357861 w 5470628"/>
              <a:gd name="connsiteY198" fmla="*/ 371252 h 3193741"/>
              <a:gd name="connsiteX199" fmla="*/ 331313 w 5470628"/>
              <a:gd name="connsiteY199" fmla="*/ 328203 h 3193741"/>
              <a:gd name="connsiteX200" fmla="*/ 319354 w 5470628"/>
              <a:gd name="connsiteY200" fmla="*/ 299282 h 3193741"/>
              <a:gd name="connsiteX201" fmla="*/ 319682 w 5470628"/>
              <a:gd name="connsiteY201" fmla="*/ 285719 h 3193741"/>
              <a:gd name="connsiteX202" fmla="*/ 306391 w 5470628"/>
              <a:gd name="connsiteY202" fmla="*/ 268585 h 3193741"/>
              <a:gd name="connsiteX203" fmla="*/ 303294 w 5470628"/>
              <a:gd name="connsiteY203" fmla="*/ 257334 h 3193741"/>
              <a:gd name="connsiteX204" fmla="*/ 319242 w 5470628"/>
              <a:gd name="connsiteY204" fmla="*/ 255403 h 3193741"/>
              <a:gd name="connsiteX205" fmla="*/ 364093 w 5470628"/>
              <a:gd name="connsiteY205" fmla="*/ 286745 h 3193741"/>
              <a:gd name="connsiteX206" fmla="*/ 385301 w 5470628"/>
              <a:gd name="connsiteY206" fmla="*/ 287973 h 3193741"/>
              <a:gd name="connsiteX207" fmla="*/ 417598 w 5470628"/>
              <a:gd name="connsiteY207" fmla="*/ 285722 h 3193741"/>
              <a:gd name="connsiteX208" fmla="*/ 440155 w 5470628"/>
              <a:gd name="connsiteY208" fmla="*/ 308139 h 3193741"/>
              <a:gd name="connsiteX209" fmla="*/ 534406 w 5470628"/>
              <a:gd name="connsiteY209" fmla="*/ 339430 h 3193741"/>
              <a:gd name="connsiteX210" fmla="*/ 495633 w 5470628"/>
              <a:gd name="connsiteY210" fmla="*/ 333450 h 3193741"/>
              <a:gd name="connsiteX211" fmla="*/ 486289 w 5470628"/>
              <a:gd name="connsiteY211" fmla="*/ 322243 h 3193741"/>
              <a:gd name="connsiteX212" fmla="*/ 484000 w 5470628"/>
              <a:gd name="connsiteY212" fmla="*/ 304964 h 3193741"/>
              <a:gd name="connsiteX213" fmla="*/ 436911 w 5470628"/>
              <a:gd name="connsiteY213" fmla="*/ 280536 h 3193741"/>
              <a:gd name="connsiteX214" fmla="*/ 426865 w 5470628"/>
              <a:gd name="connsiteY214" fmla="*/ 277007 h 3193741"/>
              <a:gd name="connsiteX215" fmla="*/ 420654 w 5470628"/>
              <a:gd name="connsiteY215" fmla="*/ 268269 h 3193741"/>
              <a:gd name="connsiteX216" fmla="*/ 432329 w 5470628"/>
              <a:gd name="connsiteY216" fmla="*/ 259975 h 3193741"/>
              <a:gd name="connsiteX217" fmla="*/ 447672 w 5470628"/>
              <a:gd name="connsiteY217" fmla="*/ 257879 h 3193741"/>
              <a:gd name="connsiteX218" fmla="*/ 502242 w 5470628"/>
              <a:gd name="connsiteY218" fmla="*/ 273572 h 3193741"/>
              <a:gd name="connsiteX219" fmla="*/ 659874 w 5470628"/>
              <a:gd name="connsiteY219" fmla="*/ 365516 h 3193741"/>
              <a:gd name="connsiteX220" fmla="*/ 829177 w 5470628"/>
              <a:gd name="connsiteY220" fmla="*/ 444421 h 3193741"/>
              <a:gd name="connsiteX221" fmla="*/ 1231903 w 5470628"/>
              <a:gd name="connsiteY221" fmla="*/ 613682 h 3193741"/>
              <a:gd name="connsiteX222" fmla="*/ 1911736 w 5470628"/>
              <a:gd name="connsiteY222" fmla="*/ 685084 h 3193741"/>
              <a:gd name="connsiteX223" fmla="*/ 2564313 w 5470628"/>
              <a:gd name="connsiteY223" fmla="*/ 632143 h 3193741"/>
              <a:gd name="connsiteX224" fmla="*/ 2657304 w 5470628"/>
              <a:gd name="connsiteY224" fmla="*/ 624913 h 3193741"/>
              <a:gd name="connsiteX225" fmla="*/ 4235818 w 5470628"/>
              <a:gd name="connsiteY225" fmla="*/ 259339 h 3193741"/>
              <a:gd name="connsiteX226" fmla="*/ 4460331 w 5470628"/>
              <a:gd name="connsiteY226" fmla="*/ 176864 h 3193741"/>
              <a:gd name="connsiteX227" fmla="*/ 4499578 w 5470628"/>
              <a:gd name="connsiteY227" fmla="*/ 186791 h 3193741"/>
              <a:gd name="connsiteX228" fmla="*/ 4514640 w 5470628"/>
              <a:gd name="connsiteY228" fmla="*/ 188841 h 3193741"/>
              <a:gd name="connsiteX229" fmla="*/ 4516523 w 5470628"/>
              <a:gd name="connsiteY229" fmla="*/ 189988 h 3193741"/>
              <a:gd name="connsiteX230" fmla="*/ 4518126 w 5470628"/>
              <a:gd name="connsiteY230" fmla="*/ 189316 h 3193741"/>
              <a:gd name="connsiteX231" fmla="*/ 4514640 w 5470628"/>
              <a:gd name="connsiteY231" fmla="*/ 188841 h 3193741"/>
              <a:gd name="connsiteX232" fmla="*/ 4511569 w 5470628"/>
              <a:gd name="connsiteY232" fmla="*/ 186970 h 3193741"/>
              <a:gd name="connsiteX233" fmla="*/ 4510888 w 5470628"/>
              <a:gd name="connsiteY233" fmla="*/ 180943 h 3193741"/>
              <a:gd name="connsiteX234" fmla="*/ 4531865 w 5470628"/>
              <a:gd name="connsiteY234" fmla="*/ 155151 h 3193741"/>
              <a:gd name="connsiteX235" fmla="*/ 4573441 w 5470628"/>
              <a:gd name="connsiteY235" fmla="*/ 139676 h 3193741"/>
              <a:gd name="connsiteX236" fmla="*/ 4594964 w 5470628"/>
              <a:gd name="connsiteY236" fmla="*/ 145847 h 3193741"/>
              <a:gd name="connsiteX237" fmla="*/ 4623059 w 5470628"/>
              <a:gd name="connsiteY237" fmla="*/ 152410 h 3193741"/>
              <a:gd name="connsiteX238" fmla="*/ 4748356 w 5470628"/>
              <a:gd name="connsiteY238" fmla="*/ 68192 h 3193741"/>
              <a:gd name="connsiteX239" fmla="*/ 4833812 w 5470628"/>
              <a:gd name="connsiteY239" fmla="*/ 8017 h 3193741"/>
              <a:gd name="connsiteX240" fmla="*/ 4850908 w 5470628"/>
              <a:gd name="connsiteY240" fmla="*/ 727 h 3193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5470628" h="3193741">
                <a:moveTo>
                  <a:pt x="5462602" y="1413608"/>
                </a:moveTo>
                <a:lnTo>
                  <a:pt x="5465724" y="1421881"/>
                </a:lnTo>
                <a:cubicBezTo>
                  <a:pt x="5472118" y="1444281"/>
                  <a:pt x="5472640" y="1461744"/>
                  <a:pt x="5465025" y="1466556"/>
                </a:cubicBezTo>
                <a:lnTo>
                  <a:pt x="5463208" y="1466226"/>
                </a:lnTo>
                <a:lnTo>
                  <a:pt x="5463242" y="1451866"/>
                </a:lnTo>
                <a:cubicBezTo>
                  <a:pt x="5463190" y="1441487"/>
                  <a:pt x="5463068" y="1431722"/>
                  <a:pt x="5462894" y="1423194"/>
                </a:cubicBezTo>
                <a:close/>
                <a:moveTo>
                  <a:pt x="5461417" y="1391849"/>
                </a:moveTo>
                <a:cubicBezTo>
                  <a:pt x="5461710" y="1392940"/>
                  <a:pt x="5461992" y="1396513"/>
                  <a:pt x="5462246" y="1401944"/>
                </a:cubicBezTo>
                <a:lnTo>
                  <a:pt x="5462602" y="1413608"/>
                </a:lnTo>
                <a:lnTo>
                  <a:pt x="5459078" y="1404268"/>
                </a:lnTo>
                <a:lnTo>
                  <a:pt x="5460137" y="1393780"/>
                </a:lnTo>
                <a:cubicBezTo>
                  <a:pt x="5460561" y="1391114"/>
                  <a:pt x="5460982" y="1390270"/>
                  <a:pt x="5461417" y="1391849"/>
                </a:cubicBezTo>
                <a:close/>
                <a:moveTo>
                  <a:pt x="614271" y="1052206"/>
                </a:moveTo>
                <a:cubicBezTo>
                  <a:pt x="613444" y="1053256"/>
                  <a:pt x="612323" y="1054339"/>
                  <a:pt x="611497" y="1055389"/>
                </a:cubicBezTo>
                <a:cubicBezTo>
                  <a:pt x="617673" y="1058912"/>
                  <a:pt x="624115" y="1061928"/>
                  <a:pt x="630277" y="1065215"/>
                </a:cubicBezTo>
                <a:cubicBezTo>
                  <a:pt x="637469" y="1066004"/>
                  <a:pt x="644958" y="1066759"/>
                  <a:pt x="651856" y="1067584"/>
                </a:cubicBezTo>
                <a:cubicBezTo>
                  <a:pt x="639327" y="1062458"/>
                  <a:pt x="626799" y="1057332"/>
                  <a:pt x="614271" y="1052206"/>
                </a:cubicBezTo>
                <a:close/>
                <a:moveTo>
                  <a:pt x="810628" y="695550"/>
                </a:moveTo>
                <a:cubicBezTo>
                  <a:pt x="873537" y="739416"/>
                  <a:pt x="951215" y="767494"/>
                  <a:pt x="1033084" y="791270"/>
                </a:cubicBezTo>
                <a:cubicBezTo>
                  <a:pt x="1034205" y="790184"/>
                  <a:pt x="1035031" y="789136"/>
                  <a:pt x="1036153" y="788050"/>
                </a:cubicBezTo>
                <a:cubicBezTo>
                  <a:pt x="960983" y="757296"/>
                  <a:pt x="885798" y="726306"/>
                  <a:pt x="810628" y="695550"/>
                </a:cubicBezTo>
                <a:close/>
                <a:moveTo>
                  <a:pt x="4850908" y="727"/>
                </a:moveTo>
                <a:cubicBezTo>
                  <a:pt x="4858191" y="2929"/>
                  <a:pt x="4860543" y="7152"/>
                  <a:pt x="4858584" y="13795"/>
                </a:cubicBezTo>
                <a:cubicBezTo>
                  <a:pt x="4855845" y="22194"/>
                  <a:pt x="4850092" y="30008"/>
                  <a:pt x="4843408" y="37224"/>
                </a:cubicBezTo>
                <a:cubicBezTo>
                  <a:pt x="4812232" y="71132"/>
                  <a:pt x="4827067" y="79774"/>
                  <a:pt x="4871062" y="78954"/>
                </a:cubicBezTo>
                <a:cubicBezTo>
                  <a:pt x="4910302" y="78234"/>
                  <a:pt x="4949507" y="72299"/>
                  <a:pt x="4989038" y="66799"/>
                </a:cubicBezTo>
                <a:cubicBezTo>
                  <a:pt x="5008500" y="63967"/>
                  <a:pt x="5009491" y="65509"/>
                  <a:pt x="5002636" y="79388"/>
                </a:cubicBezTo>
                <a:cubicBezTo>
                  <a:pt x="4991594" y="102315"/>
                  <a:pt x="4990844" y="123285"/>
                  <a:pt x="5008332" y="140859"/>
                </a:cubicBezTo>
                <a:cubicBezTo>
                  <a:pt x="5012456" y="144868"/>
                  <a:pt x="5015428" y="149491"/>
                  <a:pt x="5014326" y="155555"/>
                </a:cubicBezTo>
                <a:cubicBezTo>
                  <a:pt x="5009356" y="180357"/>
                  <a:pt x="5019874" y="200674"/>
                  <a:pt x="5030704" y="221190"/>
                </a:cubicBezTo>
                <a:cubicBezTo>
                  <a:pt x="5048958" y="255517"/>
                  <a:pt x="5072099" y="287116"/>
                  <a:pt x="5097262" y="317759"/>
                </a:cubicBezTo>
                <a:cubicBezTo>
                  <a:pt x="5115004" y="339336"/>
                  <a:pt x="5126222" y="365974"/>
                  <a:pt x="5165084" y="373367"/>
                </a:cubicBezTo>
                <a:cubicBezTo>
                  <a:pt x="5174420" y="375083"/>
                  <a:pt x="5177498" y="381353"/>
                  <a:pt x="5174137" y="389353"/>
                </a:cubicBezTo>
                <a:cubicBezTo>
                  <a:pt x="5163026" y="415847"/>
                  <a:pt x="5172067" y="436343"/>
                  <a:pt x="5192507" y="453561"/>
                </a:cubicBezTo>
                <a:cubicBezTo>
                  <a:pt x="5199734" y="459565"/>
                  <a:pt x="5197020" y="463690"/>
                  <a:pt x="5187160" y="467732"/>
                </a:cubicBezTo>
                <a:cubicBezTo>
                  <a:pt x="5175836" y="472188"/>
                  <a:pt x="5167025" y="478711"/>
                  <a:pt x="5160106" y="486904"/>
                </a:cubicBezTo>
                <a:cubicBezTo>
                  <a:pt x="5148744" y="500143"/>
                  <a:pt x="5143396" y="514315"/>
                  <a:pt x="5138948" y="528614"/>
                </a:cubicBezTo>
                <a:cubicBezTo>
                  <a:pt x="5132042" y="551041"/>
                  <a:pt x="5123894" y="572670"/>
                  <a:pt x="5097016" y="589923"/>
                </a:cubicBezTo>
                <a:cubicBezTo>
                  <a:pt x="5089016" y="595163"/>
                  <a:pt x="5082598" y="601872"/>
                  <a:pt x="5075869" y="608381"/>
                </a:cubicBezTo>
                <a:cubicBezTo>
                  <a:pt x="5078016" y="614052"/>
                  <a:pt x="5083322" y="617918"/>
                  <a:pt x="5093172" y="618385"/>
                </a:cubicBezTo>
                <a:cubicBezTo>
                  <a:pt x="5155867" y="621469"/>
                  <a:pt x="5153088" y="652648"/>
                  <a:pt x="5153518" y="687474"/>
                </a:cubicBezTo>
                <a:cubicBezTo>
                  <a:pt x="5154177" y="730575"/>
                  <a:pt x="5118812" y="754787"/>
                  <a:pt x="5074984" y="776941"/>
                </a:cubicBezTo>
                <a:cubicBezTo>
                  <a:pt x="5059986" y="784451"/>
                  <a:pt x="5038116" y="786863"/>
                  <a:pt x="5033348" y="805473"/>
                </a:cubicBezTo>
                <a:cubicBezTo>
                  <a:pt x="5059529" y="819384"/>
                  <a:pt x="5089376" y="802009"/>
                  <a:pt x="5116847" y="803426"/>
                </a:cubicBezTo>
                <a:cubicBezTo>
                  <a:pt x="5139548" y="804709"/>
                  <a:pt x="5176330" y="798120"/>
                  <a:pt x="5147902" y="833118"/>
                </a:cubicBezTo>
                <a:cubicBezTo>
                  <a:pt x="5139626" y="843373"/>
                  <a:pt x="5150382" y="848714"/>
                  <a:pt x="5161665" y="848297"/>
                </a:cubicBezTo>
                <a:cubicBezTo>
                  <a:pt x="5253064" y="844106"/>
                  <a:pt x="5215170" y="912756"/>
                  <a:pt x="5246520" y="942412"/>
                </a:cubicBezTo>
                <a:cubicBezTo>
                  <a:pt x="5255359" y="950358"/>
                  <a:pt x="5247812" y="967405"/>
                  <a:pt x="5235368" y="972946"/>
                </a:cubicBezTo>
                <a:cubicBezTo>
                  <a:pt x="5156387" y="1008610"/>
                  <a:pt x="5149354" y="1071149"/>
                  <a:pt x="5113739" y="1128845"/>
                </a:cubicBezTo>
                <a:cubicBezTo>
                  <a:pt x="5157305" y="1144685"/>
                  <a:pt x="5208388" y="1143005"/>
                  <a:pt x="5255034" y="1151117"/>
                </a:cubicBezTo>
                <a:cubicBezTo>
                  <a:pt x="5303482" y="1159484"/>
                  <a:pt x="5304156" y="1170079"/>
                  <a:pt x="5267513" y="1216275"/>
                </a:cubicBezTo>
                <a:cubicBezTo>
                  <a:pt x="5370269" y="1212844"/>
                  <a:pt x="5370269" y="1212844"/>
                  <a:pt x="5343113" y="1281854"/>
                </a:cubicBezTo>
                <a:cubicBezTo>
                  <a:pt x="5386272" y="1279593"/>
                  <a:pt x="5428618" y="1334726"/>
                  <a:pt x="5452014" y="1385543"/>
                </a:cubicBezTo>
                <a:lnTo>
                  <a:pt x="5459078" y="1404268"/>
                </a:lnTo>
                <a:lnTo>
                  <a:pt x="5458838" y="1406644"/>
                </a:lnTo>
                <a:cubicBezTo>
                  <a:pt x="5457942" y="1418063"/>
                  <a:pt x="5456960" y="1434367"/>
                  <a:pt x="5455752" y="1450751"/>
                </a:cubicBezTo>
                <a:lnTo>
                  <a:pt x="5454594" y="1464662"/>
                </a:lnTo>
                <a:lnTo>
                  <a:pt x="5447215" y="1463321"/>
                </a:lnTo>
                <a:cubicBezTo>
                  <a:pt x="5441256" y="1459714"/>
                  <a:pt x="5437002" y="1458345"/>
                  <a:pt x="5433934" y="1458428"/>
                </a:cubicBezTo>
                <a:cubicBezTo>
                  <a:pt x="5424728" y="1458676"/>
                  <a:pt x="5426188" y="1471978"/>
                  <a:pt x="5424276" y="1477014"/>
                </a:cubicBezTo>
                <a:cubicBezTo>
                  <a:pt x="5417851" y="1492977"/>
                  <a:pt x="5433852" y="1501241"/>
                  <a:pt x="5444628" y="1511562"/>
                </a:cubicBezTo>
                <a:cubicBezTo>
                  <a:pt x="5448663" y="1515344"/>
                  <a:pt x="5451544" y="1497678"/>
                  <a:pt x="5453752" y="1474786"/>
                </a:cubicBezTo>
                <a:lnTo>
                  <a:pt x="5454594" y="1464662"/>
                </a:lnTo>
                <a:lnTo>
                  <a:pt x="5463208" y="1466226"/>
                </a:lnTo>
                <a:lnTo>
                  <a:pt x="5463164" y="1484226"/>
                </a:lnTo>
                <a:cubicBezTo>
                  <a:pt x="5462722" y="1528173"/>
                  <a:pt x="5460824" y="1571999"/>
                  <a:pt x="5456160" y="1575885"/>
                </a:cubicBezTo>
                <a:cubicBezTo>
                  <a:pt x="5406708" y="1617226"/>
                  <a:pt x="5442751" y="1692579"/>
                  <a:pt x="5345636" y="1714543"/>
                </a:cubicBezTo>
                <a:cubicBezTo>
                  <a:pt x="5301930" y="1724583"/>
                  <a:pt x="5282493" y="1755882"/>
                  <a:pt x="5251319" y="1775792"/>
                </a:cubicBezTo>
                <a:cubicBezTo>
                  <a:pt x="5142610" y="1844714"/>
                  <a:pt x="5072132" y="1925140"/>
                  <a:pt x="5043512" y="2027305"/>
                </a:cubicBezTo>
                <a:cubicBezTo>
                  <a:pt x="5035488" y="2055562"/>
                  <a:pt x="5000258" y="2081893"/>
                  <a:pt x="4978144" y="2108535"/>
                </a:cubicBezTo>
                <a:cubicBezTo>
                  <a:pt x="4990785" y="2124798"/>
                  <a:pt x="5050411" y="2079615"/>
                  <a:pt x="5031476" y="2128173"/>
                </a:cubicBezTo>
                <a:cubicBezTo>
                  <a:pt x="5017138" y="2164787"/>
                  <a:pt x="4975973" y="2191363"/>
                  <a:pt x="4937389" y="2216441"/>
                </a:cubicBezTo>
                <a:cubicBezTo>
                  <a:pt x="4893079" y="2245058"/>
                  <a:pt x="4843760" y="2269776"/>
                  <a:pt x="4826122" y="2315331"/>
                </a:cubicBezTo>
                <a:cubicBezTo>
                  <a:pt x="4822276" y="2325050"/>
                  <a:pt x="3896510" y="3112888"/>
                  <a:pt x="2544647" y="3190975"/>
                </a:cubicBezTo>
                <a:cubicBezTo>
                  <a:pt x="2323734" y="3203734"/>
                  <a:pt x="1445947" y="3169121"/>
                  <a:pt x="1328257" y="3153006"/>
                </a:cubicBezTo>
                <a:cubicBezTo>
                  <a:pt x="1207258" y="3136344"/>
                  <a:pt x="1101756" y="3091943"/>
                  <a:pt x="977943" y="3082502"/>
                </a:cubicBezTo>
                <a:cubicBezTo>
                  <a:pt x="912454" y="3077622"/>
                  <a:pt x="848655" y="3061861"/>
                  <a:pt x="854473" y="2994250"/>
                </a:cubicBezTo>
                <a:cubicBezTo>
                  <a:pt x="856228" y="2975057"/>
                  <a:pt x="838125" y="2961827"/>
                  <a:pt x="811593" y="2970498"/>
                </a:cubicBezTo>
                <a:cubicBezTo>
                  <a:pt x="761454" y="2987010"/>
                  <a:pt x="736680" y="2962489"/>
                  <a:pt x="707024" y="2945439"/>
                </a:cubicBezTo>
                <a:cubicBezTo>
                  <a:pt x="654509" y="2915262"/>
                  <a:pt x="603913" y="2882480"/>
                  <a:pt x="523487" y="2886053"/>
                </a:cubicBezTo>
                <a:cubicBezTo>
                  <a:pt x="537017" y="2855468"/>
                  <a:pt x="563587" y="2856758"/>
                  <a:pt x="587884" y="2859746"/>
                </a:cubicBezTo>
                <a:cubicBezTo>
                  <a:pt x="652090" y="2867866"/>
                  <a:pt x="715235" y="2878012"/>
                  <a:pt x="779426" y="2885897"/>
                </a:cubicBezTo>
                <a:cubicBezTo>
                  <a:pt x="821123" y="2891048"/>
                  <a:pt x="863074" y="2900202"/>
                  <a:pt x="917288" y="2882248"/>
                </a:cubicBezTo>
                <a:cubicBezTo>
                  <a:pt x="866364" y="2830288"/>
                  <a:pt x="785092" y="2829930"/>
                  <a:pt x="718684" y="2819941"/>
                </a:cubicBezTo>
                <a:cubicBezTo>
                  <a:pt x="635747" y="2807447"/>
                  <a:pt x="584925" y="2771133"/>
                  <a:pt x="524650" y="2731220"/>
                </a:cubicBezTo>
                <a:cubicBezTo>
                  <a:pt x="584180" y="2712621"/>
                  <a:pt x="623299" y="2742760"/>
                  <a:pt x="670138" y="2735189"/>
                </a:cubicBezTo>
                <a:cubicBezTo>
                  <a:pt x="672406" y="2728745"/>
                  <a:pt x="675988" y="2719532"/>
                  <a:pt x="675382" y="2719369"/>
                </a:cubicBezTo>
                <a:cubicBezTo>
                  <a:pt x="596666" y="2703042"/>
                  <a:pt x="557844" y="2658869"/>
                  <a:pt x="542021" y="2601946"/>
                </a:cubicBezTo>
                <a:cubicBezTo>
                  <a:pt x="533902" y="2572560"/>
                  <a:pt x="505246" y="2566541"/>
                  <a:pt x="476895" y="2555976"/>
                </a:cubicBezTo>
                <a:cubicBezTo>
                  <a:pt x="377189" y="2518466"/>
                  <a:pt x="272496" y="2486779"/>
                  <a:pt x="188751" y="2428830"/>
                </a:cubicBezTo>
                <a:cubicBezTo>
                  <a:pt x="280875" y="2426687"/>
                  <a:pt x="357216" y="2461808"/>
                  <a:pt x="456762" y="2468731"/>
                </a:cubicBezTo>
                <a:cubicBezTo>
                  <a:pt x="373794" y="2404281"/>
                  <a:pt x="269816" y="2379152"/>
                  <a:pt x="174514" y="2345378"/>
                </a:cubicBezTo>
                <a:cubicBezTo>
                  <a:pt x="130977" y="2330009"/>
                  <a:pt x="90329" y="2308598"/>
                  <a:pt x="38827" y="2303685"/>
                </a:cubicBezTo>
                <a:cubicBezTo>
                  <a:pt x="20556" y="2301864"/>
                  <a:pt x="-10092" y="2297272"/>
                  <a:pt x="3281" y="2273587"/>
                </a:cubicBezTo>
                <a:cubicBezTo>
                  <a:pt x="14533" y="2253956"/>
                  <a:pt x="39095" y="2256437"/>
                  <a:pt x="61590" y="2259170"/>
                </a:cubicBezTo>
                <a:cubicBezTo>
                  <a:pt x="115591" y="2265916"/>
                  <a:pt x="170539" y="2259497"/>
                  <a:pt x="242291" y="2250569"/>
                </a:cubicBezTo>
                <a:cubicBezTo>
                  <a:pt x="178223" y="2197829"/>
                  <a:pt x="68904" y="2229102"/>
                  <a:pt x="13205" y="2172263"/>
                </a:cubicBezTo>
                <a:cubicBezTo>
                  <a:pt x="77196" y="2153598"/>
                  <a:pt x="128251" y="2170191"/>
                  <a:pt x="180810" y="2168333"/>
                </a:cubicBezTo>
                <a:cubicBezTo>
                  <a:pt x="228319" y="2166612"/>
                  <a:pt x="239444" y="2154350"/>
                  <a:pt x="226020" y="2121100"/>
                </a:cubicBezTo>
                <a:cubicBezTo>
                  <a:pt x="205165" y="2069293"/>
                  <a:pt x="229388" y="2038364"/>
                  <a:pt x="299145" y="2044862"/>
                </a:cubicBezTo>
                <a:cubicBezTo>
                  <a:pt x="363822" y="2051027"/>
                  <a:pt x="369032" y="2029991"/>
                  <a:pt x="350236" y="2001187"/>
                </a:cubicBezTo>
                <a:cubicBezTo>
                  <a:pt x="322862" y="1959187"/>
                  <a:pt x="348423" y="1921214"/>
                  <a:pt x="365223" y="1881218"/>
                </a:cubicBezTo>
                <a:cubicBezTo>
                  <a:pt x="390527" y="1820499"/>
                  <a:pt x="376326" y="1793748"/>
                  <a:pt x="310707" y="1758752"/>
                </a:cubicBezTo>
                <a:cubicBezTo>
                  <a:pt x="273754" y="1739265"/>
                  <a:pt x="234367" y="1723631"/>
                  <a:pt x="181659" y="1709137"/>
                </a:cubicBezTo>
                <a:cubicBezTo>
                  <a:pt x="299387" y="1683727"/>
                  <a:pt x="172918" y="1660608"/>
                  <a:pt x="213063" y="1632021"/>
                </a:cubicBezTo>
                <a:cubicBezTo>
                  <a:pt x="296030" y="1612244"/>
                  <a:pt x="369047" y="1679323"/>
                  <a:pt x="481390" y="1644125"/>
                </a:cubicBezTo>
                <a:cubicBezTo>
                  <a:pt x="336659" y="1595935"/>
                  <a:pt x="176348" y="1532074"/>
                  <a:pt x="68930" y="1457537"/>
                </a:cubicBezTo>
                <a:cubicBezTo>
                  <a:pt x="91299" y="1434897"/>
                  <a:pt x="115799" y="1450436"/>
                  <a:pt x="135138" y="1440976"/>
                </a:cubicBezTo>
                <a:cubicBezTo>
                  <a:pt x="133952" y="1436374"/>
                  <a:pt x="135290" y="1429332"/>
                  <a:pt x="131611" y="1427642"/>
                </a:cubicBezTo>
                <a:cubicBezTo>
                  <a:pt x="52402" y="1389548"/>
                  <a:pt x="51441" y="1388478"/>
                  <a:pt x="130443" y="1343795"/>
                </a:cubicBezTo>
                <a:cubicBezTo>
                  <a:pt x="158017" y="1328118"/>
                  <a:pt x="154966" y="1317573"/>
                  <a:pt x="138930" y="1304094"/>
                </a:cubicBezTo>
                <a:cubicBezTo>
                  <a:pt x="127608" y="1294551"/>
                  <a:pt x="113720" y="1286742"/>
                  <a:pt x="118409" y="1262212"/>
                </a:cubicBezTo>
                <a:cubicBezTo>
                  <a:pt x="164937" y="1287183"/>
                  <a:pt x="383505" y="1312432"/>
                  <a:pt x="421410" y="1304757"/>
                </a:cubicBezTo>
                <a:cubicBezTo>
                  <a:pt x="464009" y="1296037"/>
                  <a:pt x="610877" y="1288926"/>
                  <a:pt x="655702" y="1291801"/>
                </a:cubicBezTo>
                <a:cubicBezTo>
                  <a:pt x="653235" y="1290438"/>
                  <a:pt x="650767" y="1289077"/>
                  <a:pt x="648299" y="1287715"/>
                </a:cubicBezTo>
                <a:cubicBezTo>
                  <a:pt x="603999" y="1260339"/>
                  <a:pt x="559107" y="1233035"/>
                  <a:pt x="531027" y="1193967"/>
                </a:cubicBezTo>
                <a:cubicBezTo>
                  <a:pt x="529741" y="1192462"/>
                  <a:pt x="529061" y="1191120"/>
                  <a:pt x="526433" y="1191913"/>
                </a:cubicBezTo>
                <a:cubicBezTo>
                  <a:pt x="503415" y="1199684"/>
                  <a:pt x="505590" y="1187083"/>
                  <a:pt x="504666" y="1177230"/>
                </a:cubicBezTo>
                <a:cubicBezTo>
                  <a:pt x="503726" y="1167141"/>
                  <a:pt x="499378" y="1159602"/>
                  <a:pt x="482307" y="1162618"/>
                </a:cubicBezTo>
                <a:cubicBezTo>
                  <a:pt x="481421" y="1162726"/>
                  <a:pt x="480226" y="1162633"/>
                  <a:pt x="479029" y="1162540"/>
                </a:cubicBezTo>
                <a:cubicBezTo>
                  <a:pt x="470949" y="1161859"/>
                  <a:pt x="444139" y="1138059"/>
                  <a:pt x="447663" y="1132649"/>
                </a:cubicBezTo>
                <a:cubicBezTo>
                  <a:pt x="455539" y="1120781"/>
                  <a:pt x="446335" y="1116439"/>
                  <a:pt x="438547" y="1110977"/>
                </a:cubicBezTo>
                <a:cubicBezTo>
                  <a:pt x="427656" y="1103517"/>
                  <a:pt x="416795" y="1096529"/>
                  <a:pt x="405343" y="1089612"/>
                </a:cubicBezTo>
                <a:cubicBezTo>
                  <a:pt x="394202" y="1082895"/>
                  <a:pt x="382794" y="1076684"/>
                  <a:pt x="371373" y="1070238"/>
                </a:cubicBezTo>
                <a:cubicBezTo>
                  <a:pt x="344889" y="1065616"/>
                  <a:pt x="318169" y="1061972"/>
                  <a:pt x="290358" y="1059884"/>
                </a:cubicBezTo>
                <a:cubicBezTo>
                  <a:pt x="269709" y="1058114"/>
                  <a:pt x="246624" y="1055453"/>
                  <a:pt x="235140" y="1029322"/>
                </a:cubicBezTo>
                <a:cubicBezTo>
                  <a:pt x="256895" y="1029771"/>
                  <a:pt x="278695" y="1030927"/>
                  <a:pt x="300494" y="1032083"/>
                </a:cubicBezTo>
                <a:cubicBezTo>
                  <a:pt x="279542" y="1020860"/>
                  <a:pt x="259181" y="1009565"/>
                  <a:pt x="239661" y="997457"/>
                </a:cubicBezTo>
                <a:cubicBezTo>
                  <a:pt x="223540" y="987309"/>
                  <a:pt x="210281" y="975391"/>
                  <a:pt x="204788" y="959211"/>
                </a:cubicBezTo>
                <a:cubicBezTo>
                  <a:pt x="203337" y="955117"/>
                  <a:pt x="202166" y="950750"/>
                  <a:pt x="207583" y="947009"/>
                </a:cubicBezTo>
                <a:cubicBezTo>
                  <a:pt x="213561" y="942727"/>
                  <a:pt x="218466" y="944980"/>
                  <a:pt x="223061" y="947033"/>
                </a:cubicBezTo>
                <a:cubicBezTo>
                  <a:pt x="242046" y="955410"/>
                  <a:pt x="261311" y="963516"/>
                  <a:pt x="280015" y="972164"/>
                </a:cubicBezTo>
                <a:cubicBezTo>
                  <a:pt x="304852" y="983629"/>
                  <a:pt x="329408" y="995365"/>
                  <a:pt x="353948" y="1006865"/>
                </a:cubicBezTo>
                <a:cubicBezTo>
                  <a:pt x="319294" y="981405"/>
                  <a:pt x="281290" y="959435"/>
                  <a:pt x="240466" y="939943"/>
                </a:cubicBezTo>
                <a:cubicBezTo>
                  <a:pt x="210990" y="925718"/>
                  <a:pt x="181514" y="911494"/>
                  <a:pt x="158812" y="891467"/>
                </a:cubicBezTo>
                <a:cubicBezTo>
                  <a:pt x="147166" y="881489"/>
                  <a:pt x="141336" y="869384"/>
                  <a:pt x="139551" y="855364"/>
                </a:cubicBezTo>
                <a:cubicBezTo>
                  <a:pt x="139312" y="851597"/>
                  <a:pt x="139634" y="847287"/>
                  <a:pt x="145731" y="844888"/>
                </a:cubicBezTo>
                <a:cubicBezTo>
                  <a:pt x="151843" y="842724"/>
                  <a:pt x="155581" y="845356"/>
                  <a:pt x="158154" y="848366"/>
                </a:cubicBezTo>
                <a:cubicBezTo>
                  <a:pt x="161052" y="851811"/>
                  <a:pt x="164496" y="854479"/>
                  <a:pt x="169370" y="856260"/>
                </a:cubicBezTo>
                <a:cubicBezTo>
                  <a:pt x="212096" y="872913"/>
                  <a:pt x="249775" y="894448"/>
                  <a:pt x="288295" y="915169"/>
                </a:cubicBezTo>
                <a:cubicBezTo>
                  <a:pt x="343452" y="944788"/>
                  <a:pt x="397769" y="975222"/>
                  <a:pt x="462694" y="994643"/>
                </a:cubicBezTo>
                <a:cubicBezTo>
                  <a:pt x="487260" y="1001870"/>
                  <a:pt x="512622" y="1007575"/>
                  <a:pt x="531910" y="1006664"/>
                </a:cubicBezTo>
                <a:cubicBezTo>
                  <a:pt x="460990" y="972547"/>
                  <a:pt x="394087" y="936046"/>
                  <a:pt x="333940" y="893507"/>
                </a:cubicBezTo>
                <a:cubicBezTo>
                  <a:pt x="273173" y="850568"/>
                  <a:pt x="219876" y="803403"/>
                  <a:pt x="181443" y="746608"/>
                </a:cubicBezTo>
                <a:cubicBezTo>
                  <a:pt x="177494" y="740681"/>
                  <a:pt x="175038" y="734810"/>
                  <a:pt x="162678" y="737018"/>
                </a:cubicBezTo>
                <a:cubicBezTo>
                  <a:pt x="157082" y="737933"/>
                  <a:pt x="155070" y="734381"/>
                  <a:pt x="156307" y="730435"/>
                </a:cubicBezTo>
                <a:cubicBezTo>
                  <a:pt x="164051" y="702450"/>
                  <a:pt x="145532" y="687373"/>
                  <a:pt x="117227" y="677515"/>
                </a:cubicBezTo>
                <a:cubicBezTo>
                  <a:pt x="108392" y="674314"/>
                  <a:pt x="107546" y="670384"/>
                  <a:pt x="113655" y="663474"/>
                </a:cubicBezTo>
                <a:cubicBezTo>
                  <a:pt x="121976" y="653926"/>
                  <a:pt x="120506" y="644851"/>
                  <a:pt x="115226" y="636712"/>
                </a:cubicBezTo>
                <a:cubicBezTo>
                  <a:pt x="112224" y="631619"/>
                  <a:pt x="108350" y="626868"/>
                  <a:pt x="105067" y="622046"/>
                </a:cubicBezTo>
                <a:cubicBezTo>
                  <a:pt x="102790" y="619000"/>
                  <a:pt x="99022" y="615897"/>
                  <a:pt x="104113" y="611722"/>
                </a:cubicBezTo>
                <a:cubicBezTo>
                  <a:pt x="108939" y="608053"/>
                  <a:pt x="114081" y="609328"/>
                  <a:pt x="118895" y="610169"/>
                </a:cubicBezTo>
                <a:cubicBezTo>
                  <a:pt x="142040" y="613772"/>
                  <a:pt x="156094" y="624170"/>
                  <a:pt x="163095" y="640642"/>
                </a:cubicBezTo>
                <a:cubicBezTo>
                  <a:pt x="168334" y="652819"/>
                  <a:pt x="173104" y="652953"/>
                  <a:pt x="185766" y="641454"/>
                </a:cubicBezTo>
                <a:cubicBezTo>
                  <a:pt x="195327" y="632704"/>
                  <a:pt x="204232" y="632337"/>
                  <a:pt x="212892" y="637457"/>
                </a:cubicBezTo>
                <a:cubicBezTo>
                  <a:pt x="217516" y="639981"/>
                  <a:pt x="220444" y="643897"/>
                  <a:pt x="223932" y="647271"/>
                </a:cubicBezTo>
                <a:cubicBezTo>
                  <a:pt x="241420" y="664845"/>
                  <a:pt x="259762" y="681841"/>
                  <a:pt x="287167" y="691571"/>
                </a:cubicBezTo>
                <a:cubicBezTo>
                  <a:pt x="299355" y="696027"/>
                  <a:pt x="312354" y="699197"/>
                  <a:pt x="330380" y="692506"/>
                </a:cubicBezTo>
                <a:cubicBezTo>
                  <a:pt x="318517" y="688486"/>
                  <a:pt x="306954" y="689175"/>
                  <a:pt x="296172" y="688108"/>
                </a:cubicBezTo>
                <a:cubicBezTo>
                  <a:pt x="285390" y="687041"/>
                  <a:pt x="279539" y="683953"/>
                  <a:pt x="286974" y="674512"/>
                </a:cubicBezTo>
                <a:cubicBezTo>
                  <a:pt x="291105" y="669267"/>
                  <a:pt x="290555" y="665301"/>
                  <a:pt x="286166" y="661798"/>
                </a:cubicBezTo>
                <a:cubicBezTo>
                  <a:pt x="272052" y="650459"/>
                  <a:pt x="264416" y="633352"/>
                  <a:pt x="236268" y="635338"/>
                </a:cubicBezTo>
                <a:cubicBezTo>
                  <a:pt x="234792" y="635517"/>
                  <a:pt x="233255" y="634754"/>
                  <a:pt x="231734" y="634225"/>
                </a:cubicBezTo>
                <a:cubicBezTo>
                  <a:pt x="225957" y="632316"/>
                  <a:pt x="219575" y="630241"/>
                  <a:pt x="221253" y="623870"/>
                </a:cubicBezTo>
                <a:cubicBezTo>
                  <a:pt x="223227" y="617462"/>
                  <a:pt x="230816" y="615119"/>
                  <a:pt x="237564" y="613590"/>
                </a:cubicBezTo>
                <a:cubicBezTo>
                  <a:pt x="254884" y="609831"/>
                  <a:pt x="268844" y="614072"/>
                  <a:pt x="282259" y="619091"/>
                </a:cubicBezTo>
                <a:cubicBezTo>
                  <a:pt x="314893" y="631509"/>
                  <a:pt x="342201" y="649080"/>
                  <a:pt x="370630" y="665566"/>
                </a:cubicBezTo>
                <a:cubicBezTo>
                  <a:pt x="413275" y="690295"/>
                  <a:pt x="451153" y="719635"/>
                  <a:pt x="498017" y="740532"/>
                </a:cubicBezTo>
                <a:cubicBezTo>
                  <a:pt x="637369" y="802423"/>
                  <a:pt x="774774" y="866448"/>
                  <a:pt x="918036" y="924307"/>
                </a:cubicBezTo>
                <a:cubicBezTo>
                  <a:pt x="970882" y="945666"/>
                  <a:pt x="1024819" y="965469"/>
                  <a:pt x="1079304" y="984494"/>
                </a:cubicBezTo>
                <a:cubicBezTo>
                  <a:pt x="1079509" y="983045"/>
                  <a:pt x="1079744" y="982067"/>
                  <a:pt x="1079935" y="980383"/>
                </a:cubicBezTo>
                <a:cubicBezTo>
                  <a:pt x="1079860" y="979206"/>
                  <a:pt x="1079770" y="977793"/>
                  <a:pt x="1079695" y="976616"/>
                </a:cubicBezTo>
                <a:cubicBezTo>
                  <a:pt x="1041139" y="964679"/>
                  <a:pt x="1003098" y="951491"/>
                  <a:pt x="966178" y="937219"/>
                </a:cubicBezTo>
                <a:cubicBezTo>
                  <a:pt x="875541" y="901932"/>
                  <a:pt x="791930" y="860100"/>
                  <a:pt x="720106" y="807112"/>
                </a:cubicBezTo>
                <a:cubicBezTo>
                  <a:pt x="714181" y="802848"/>
                  <a:pt x="707904" y="802421"/>
                  <a:pt x="698823" y="804708"/>
                </a:cubicBezTo>
                <a:cubicBezTo>
                  <a:pt x="669544" y="812288"/>
                  <a:pt x="659939" y="806334"/>
                  <a:pt x="664513" y="784663"/>
                </a:cubicBezTo>
                <a:cubicBezTo>
                  <a:pt x="665660" y="779304"/>
                  <a:pt x="665686" y="775031"/>
                  <a:pt x="660380" y="771165"/>
                </a:cubicBezTo>
                <a:cubicBezTo>
                  <a:pt x="636661" y="753871"/>
                  <a:pt x="611807" y="737427"/>
                  <a:pt x="584959" y="722409"/>
                </a:cubicBezTo>
                <a:cubicBezTo>
                  <a:pt x="535282" y="694735"/>
                  <a:pt x="482226" y="670082"/>
                  <a:pt x="435649" y="639659"/>
                </a:cubicBezTo>
                <a:cubicBezTo>
                  <a:pt x="421965" y="630403"/>
                  <a:pt x="411440" y="619340"/>
                  <a:pt x="404944" y="606128"/>
                </a:cubicBezTo>
                <a:cubicBezTo>
                  <a:pt x="402872" y="601635"/>
                  <a:pt x="401613" y="595856"/>
                  <a:pt x="408476" y="591466"/>
                </a:cubicBezTo>
                <a:cubicBezTo>
                  <a:pt x="415044" y="587111"/>
                  <a:pt x="420320" y="590506"/>
                  <a:pt x="425225" y="592759"/>
                </a:cubicBezTo>
                <a:cubicBezTo>
                  <a:pt x="445746" y="601899"/>
                  <a:pt x="466578" y="611238"/>
                  <a:pt x="487115" y="620614"/>
                </a:cubicBezTo>
                <a:cubicBezTo>
                  <a:pt x="507947" y="629954"/>
                  <a:pt x="528514" y="639800"/>
                  <a:pt x="550277" y="649738"/>
                </a:cubicBezTo>
                <a:cubicBezTo>
                  <a:pt x="551408" y="644145"/>
                  <a:pt x="546904" y="643504"/>
                  <a:pt x="544421" y="641907"/>
                </a:cubicBezTo>
                <a:cubicBezTo>
                  <a:pt x="509355" y="619344"/>
                  <a:pt x="471190" y="599529"/>
                  <a:pt x="431905" y="580799"/>
                </a:cubicBezTo>
                <a:cubicBezTo>
                  <a:pt x="401512" y="566211"/>
                  <a:pt x="371947" y="550574"/>
                  <a:pt x="351177" y="528177"/>
                </a:cubicBezTo>
                <a:cubicBezTo>
                  <a:pt x="343180" y="519419"/>
                  <a:pt x="338696" y="509759"/>
                  <a:pt x="339749" y="498244"/>
                </a:cubicBezTo>
                <a:cubicBezTo>
                  <a:pt x="340115" y="494641"/>
                  <a:pt x="340481" y="491037"/>
                  <a:pt x="346313" y="489145"/>
                </a:cubicBezTo>
                <a:cubicBezTo>
                  <a:pt x="350979" y="487631"/>
                  <a:pt x="354067" y="489392"/>
                  <a:pt x="356579" y="491460"/>
                </a:cubicBezTo>
                <a:cubicBezTo>
                  <a:pt x="360984" y="495197"/>
                  <a:pt x="365388" y="498934"/>
                  <a:pt x="371505" y="501516"/>
                </a:cubicBezTo>
                <a:cubicBezTo>
                  <a:pt x="408203" y="517000"/>
                  <a:pt x="442659" y="534654"/>
                  <a:pt x="476275" y="553122"/>
                </a:cubicBezTo>
                <a:cubicBezTo>
                  <a:pt x="531461" y="583213"/>
                  <a:pt x="586103" y="614082"/>
                  <a:pt x="649952" y="635294"/>
                </a:cubicBezTo>
                <a:cubicBezTo>
                  <a:pt x="673972" y="643298"/>
                  <a:pt x="698805" y="650018"/>
                  <a:pt x="727161" y="651328"/>
                </a:cubicBezTo>
                <a:cubicBezTo>
                  <a:pt x="726126" y="649081"/>
                  <a:pt x="724263" y="647883"/>
                  <a:pt x="722417" y="646921"/>
                </a:cubicBezTo>
                <a:cubicBezTo>
                  <a:pt x="660627" y="615969"/>
                  <a:pt x="600830" y="583590"/>
                  <a:pt x="546079" y="546328"/>
                </a:cubicBezTo>
                <a:cubicBezTo>
                  <a:pt x="478576" y="500409"/>
                  <a:pt x="420223" y="448637"/>
                  <a:pt x="378182" y="386585"/>
                </a:cubicBezTo>
                <a:cubicBezTo>
                  <a:pt x="376229" y="383975"/>
                  <a:pt x="374884" y="381528"/>
                  <a:pt x="370158" y="382100"/>
                </a:cubicBezTo>
                <a:cubicBezTo>
                  <a:pt x="358064" y="383802"/>
                  <a:pt x="356583" y="379236"/>
                  <a:pt x="357861" y="371252"/>
                </a:cubicBezTo>
                <a:cubicBezTo>
                  <a:pt x="361373" y="351608"/>
                  <a:pt x="352380" y="336565"/>
                  <a:pt x="331313" y="328203"/>
                </a:cubicBezTo>
                <a:cubicBezTo>
                  <a:pt x="316037" y="321986"/>
                  <a:pt x="303183" y="316425"/>
                  <a:pt x="319354" y="299282"/>
                </a:cubicBezTo>
                <a:cubicBezTo>
                  <a:pt x="323265" y="295249"/>
                  <a:pt x="321459" y="290249"/>
                  <a:pt x="319682" y="285719"/>
                </a:cubicBezTo>
                <a:cubicBezTo>
                  <a:pt x="317166" y="278905"/>
                  <a:pt x="312080" y="273828"/>
                  <a:pt x="306391" y="268585"/>
                </a:cubicBezTo>
                <a:cubicBezTo>
                  <a:pt x="303227" y="265647"/>
                  <a:pt x="299399" y="261602"/>
                  <a:pt x="303294" y="257334"/>
                </a:cubicBezTo>
                <a:cubicBezTo>
                  <a:pt x="307735" y="252289"/>
                  <a:pt x="314131" y="254598"/>
                  <a:pt x="319242" y="255403"/>
                </a:cubicBezTo>
                <a:cubicBezTo>
                  <a:pt x="342683" y="258970"/>
                  <a:pt x="357062" y="269803"/>
                  <a:pt x="364093" y="286745"/>
                </a:cubicBezTo>
                <a:cubicBezTo>
                  <a:pt x="368651" y="297582"/>
                  <a:pt x="374307" y="297608"/>
                  <a:pt x="385301" y="287973"/>
                </a:cubicBezTo>
                <a:cubicBezTo>
                  <a:pt x="397712" y="277216"/>
                  <a:pt x="408079" y="276436"/>
                  <a:pt x="417598" y="285722"/>
                </a:cubicBezTo>
                <a:cubicBezTo>
                  <a:pt x="425226" y="293339"/>
                  <a:pt x="431406" y="301607"/>
                  <a:pt x="440155" y="308139"/>
                </a:cubicBezTo>
                <a:cubicBezTo>
                  <a:pt x="463623" y="326175"/>
                  <a:pt x="485720" y="346039"/>
                  <a:pt x="534406" y="339430"/>
                </a:cubicBezTo>
                <a:cubicBezTo>
                  <a:pt x="520872" y="332528"/>
                  <a:pt x="507316" y="334645"/>
                  <a:pt x="495633" y="333450"/>
                </a:cubicBezTo>
                <a:cubicBezTo>
                  <a:pt x="487244" y="332567"/>
                  <a:pt x="478750" y="330037"/>
                  <a:pt x="486289" y="322243"/>
                </a:cubicBezTo>
                <a:cubicBezTo>
                  <a:pt x="494951" y="313365"/>
                  <a:pt x="489365" y="309771"/>
                  <a:pt x="484000" y="304964"/>
                </a:cubicBezTo>
                <a:cubicBezTo>
                  <a:pt x="471673" y="293645"/>
                  <a:pt x="461604" y="280392"/>
                  <a:pt x="436911" y="280536"/>
                </a:cubicBezTo>
                <a:cubicBezTo>
                  <a:pt x="433041" y="280530"/>
                  <a:pt x="429923" y="278297"/>
                  <a:pt x="426865" y="277007"/>
                </a:cubicBezTo>
                <a:cubicBezTo>
                  <a:pt x="422581" y="275154"/>
                  <a:pt x="418872" y="272993"/>
                  <a:pt x="420654" y="268269"/>
                </a:cubicBezTo>
                <a:cubicBezTo>
                  <a:pt x="422468" y="264016"/>
                  <a:pt x="426748" y="261125"/>
                  <a:pt x="432329" y="259975"/>
                </a:cubicBezTo>
                <a:cubicBezTo>
                  <a:pt x="437320" y="258895"/>
                  <a:pt x="442621" y="258016"/>
                  <a:pt x="447672" y="257879"/>
                </a:cubicBezTo>
                <a:cubicBezTo>
                  <a:pt x="470223" y="256809"/>
                  <a:pt x="486254" y="265543"/>
                  <a:pt x="502242" y="273572"/>
                </a:cubicBezTo>
                <a:cubicBezTo>
                  <a:pt x="558179" y="301436"/>
                  <a:pt x="607891" y="334326"/>
                  <a:pt x="659874" y="365516"/>
                </a:cubicBezTo>
                <a:cubicBezTo>
                  <a:pt x="711842" y="396471"/>
                  <a:pt x="772192" y="418818"/>
                  <a:pt x="829177" y="444421"/>
                </a:cubicBezTo>
                <a:cubicBezTo>
                  <a:pt x="960626" y="503711"/>
                  <a:pt x="1092650" y="562693"/>
                  <a:pt x="1231903" y="613682"/>
                </a:cubicBezTo>
                <a:cubicBezTo>
                  <a:pt x="1368099" y="663381"/>
                  <a:pt x="1823141" y="686561"/>
                  <a:pt x="1911736" y="685084"/>
                </a:cubicBezTo>
                <a:cubicBezTo>
                  <a:pt x="2024994" y="682992"/>
                  <a:pt x="2291986" y="655399"/>
                  <a:pt x="2564313" y="632143"/>
                </a:cubicBezTo>
                <a:cubicBezTo>
                  <a:pt x="2595089" y="629364"/>
                  <a:pt x="2625288" y="626893"/>
                  <a:pt x="2657304" y="624913"/>
                </a:cubicBezTo>
                <a:cubicBezTo>
                  <a:pt x="3564401" y="568191"/>
                  <a:pt x="4203594" y="276765"/>
                  <a:pt x="4235818" y="259339"/>
                </a:cubicBezTo>
                <a:cubicBezTo>
                  <a:pt x="4287616" y="231474"/>
                  <a:pt x="4460006" y="176429"/>
                  <a:pt x="4460331" y="176864"/>
                </a:cubicBezTo>
                <a:cubicBezTo>
                  <a:pt x="4464175" y="181144"/>
                  <a:pt x="4483735" y="184529"/>
                  <a:pt x="4499578" y="186791"/>
                </a:cubicBezTo>
                <a:lnTo>
                  <a:pt x="4514640" y="188841"/>
                </a:lnTo>
                <a:lnTo>
                  <a:pt x="4516523" y="189988"/>
                </a:lnTo>
                <a:cubicBezTo>
                  <a:pt x="4522035" y="190091"/>
                  <a:pt x="4521760" y="189857"/>
                  <a:pt x="4518126" y="189316"/>
                </a:cubicBezTo>
                <a:lnTo>
                  <a:pt x="4514640" y="188841"/>
                </a:lnTo>
                <a:lnTo>
                  <a:pt x="4511569" y="186970"/>
                </a:lnTo>
                <a:cubicBezTo>
                  <a:pt x="4510788" y="185226"/>
                  <a:pt x="4510719" y="182981"/>
                  <a:pt x="4510888" y="180943"/>
                </a:cubicBezTo>
                <a:cubicBezTo>
                  <a:pt x="4511690" y="170169"/>
                  <a:pt x="4517648" y="160906"/>
                  <a:pt x="4531865" y="155151"/>
                </a:cubicBezTo>
                <a:cubicBezTo>
                  <a:pt x="4545507" y="149703"/>
                  <a:pt x="4559473" y="144689"/>
                  <a:pt x="4573441" y="139676"/>
                </a:cubicBezTo>
                <a:cubicBezTo>
                  <a:pt x="4585075" y="135420"/>
                  <a:pt x="4593048" y="134454"/>
                  <a:pt x="4594964" y="145847"/>
                </a:cubicBezTo>
                <a:cubicBezTo>
                  <a:pt x="4596879" y="157242"/>
                  <a:pt x="4613452" y="160454"/>
                  <a:pt x="4623059" y="152410"/>
                </a:cubicBezTo>
                <a:cubicBezTo>
                  <a:pt x="4660632" y="120811"/>
                  <a:pt x="4705757" y="95654"/>
                  <a:pt x="4748356" y="68192"/>
                </a:cubicBezTo>
                <a:cubicBezTo>
                  <a:pt x="4778098" y="49168"/>
                  <a:pt x="4809406" y="31378"/>
                  <a:pt x="4833812" y="8017"/>
                </a:cubicBezTo>
                <a:cubicBezTo>
                  <a:pt x="4838299" y="3678"/>
                  <a:pt x="4842399" y="-2039"/>
                  <a:pt x="4850908" y="727"/>
                </a:cubicBezTo>
                <a:close/>
              </a:path>
            </a:pathLst>
          </a:custGeom>
          <a:solidFill>
            <a:schemeClr val="bg2">
              <a:alpha val="50000"/>
            </a:schemeClr>
          </a:solidFill>
          <a:ln w="32707" cap="flat">
            <a:noFill/>
            <a:prstDash val="solid"/>
            <a:miter/>
          </a:ln>
        </p:spPr>
        <p:txBody>
          <a:bodyPr rtlCol="0" anchor="ctr"/>
          <a:lstStyle/>
          <a:p>
            <a:endParaRPr lang="en-US"/>
          </a:p>
        </p:txBody>
      </p:sp>
      <p:sp>
        <p:nvSpPr>
          <p:cNvPr id="2" name="Başlık 1">
            <a:extLst>
              <a:ext uri="{FF2B5EF4-FFF2-40B4-BE49-F238E27FC236}">
                <a16:creationId xmlns:a16="http://schemas.microsoft.com/office/drawing/2014/main" id="{5EC628F7-4874-0E45-CDAB-8A96A98939CB}"/>
              </a:ext>
            </a:extLst>
          </p:cNvPr>
          <p:cNvSpPr>
            <a:spLocks noGrp="1"/>
          </p:cNvSpPr>
          <p:nvPr>
            <p:ph type="title"/>
          </p:nvPr>
        </p:nvSpPr>
        <p:spPr>
          <a:xfrm>
            <a:off x="1878236" y="3446752"/>
            <a:ext cx="5578244" cy="4092814"/>
          </a:xfrm>
        </p:spPr>
        <p:txBody>
          <a:bodyPr>
            <a:normAutofit/>
          </a:bodyPr>
          <a:lstStyle/>
          <a:p>
            <a:pPr algn="ctr"/>
            <a:r>
              <a:rPr lang="tr-TR" dirty="0"/>
              <a:t>ÇEVRECİ FİZYOTERAPİ UYGULAMALARI</a:t>
            </a:r>
            <a:endParaRPr lang="en-AU" dirty="0"/>
          </a:p>
        </p:txBody>
      </p:sp>
      <p:sp>
        <p:nvSpPr>
          <p:cNvPr id="21" name="Metin Yer Tutucusu 20">
            <a:extLst>
              <a:ext uri="{FF2B5EF4-FFF2-40B4-BE49-F238E27FC236}">
                <a16:creationId xmlns:a16="http://schemas.microsoft.com/office/drawing/2014/main" id="{EDEF9180-C4EE-3229-B51E-4D35E4BB3BDF}"/>
              </a:ext>
            </a:extLst>
          </p:cNvPr>
          <p:cNvSpPr>
            <a:spLocks noGrp="1"/>
          </p:cNvSpPr>
          <p:nvPr>
            <p:ph type="body" idx="1"/>
          </p:nvPr>
        </p:nvSpPr>
        <p:spPr>
          <a:xfrm>
            <a:off x="7456480" y="701675"/>
            <a:ext cx="11265463" cy="9829800"/>
          </a:xfrm>
        </p:spPr>
        <p:txBody>
          <a:bodyPr anchor="ctr">
            <a:noAutofit/>
          </a:bodyPr>
          <a:lstStyle/>
          <a:p>
            <a:pPr>
              <a:lnSpc>
                <a:spcPct val="90000"/>
              </a:lnSpc>
              <a:spcAft>
                <a:spcPts val="600"/>
              </a:spcAft>
            </a:pPr>
            <a:r>
              <a:rPr lang="en-AU" sz="2400" b="1" dirty="0">
                <a:latin typeface="+mn-lt"/>
              </a:rPr>
              <a:t>Klinik </a:t>
            </a:r>
            <a:r>
              <a:rPr lang="en-AU" sz="2400" b="1" dirty="0" err="1">
                <a:latin typeface="+mn-lt"/>
              </a:rPr>
              <a:t>Ortamda</a:t>
            </a:r>
            <a:r>
              <a:rPr lang="en-AU" sz="2400" b="1" dirty="0">
                <a:latin typeface="+mn-lt"/>
              </a:rPr>
              <a:t> Yeşil </a:t>
            </a:r>
            <a:r>
              <a:rPr lang="en-AU" sz="2400" b="1" dirty="0" err="1">
                <a:latin typeface="+mn-lt"/>
              </a:rPr>
              <a:t>Dönüşüm</a:t>
            </a:r>
            <a:endParaRPr lang="tr-TR" sz="2400" b="1" dirty="0">
              <a:latin typeface="+mn-lt"/>
            </a:endParaRPr>
          </a:p>
          <a:p>
            <a:pPr marL="457200" indent="-457200">
              <a:lnSpc>
                <a:spcPct val="90000"/>
              </a:lnSpc>
              <a:spcAft>
                <a:spcPts val="600"/>
              </a:spcAft>
              <a:buFont typeface="Arial" panose="020B0604020202020204" pitchFamily="34" charset="0"/>
              <a:buChar char="•"/>
            </a:pPr>
            <a:r>
              <a:rPr lang="en-AU" sz="2400" dirty="0">
                <a:latin typeface="+mn-lt"/>
              </a:rPr>
              <a:t> Enerji </a:t>
            </a:r>
            <a:r>
              <a:rPr lang="en-AU" sz="2400" dirty="0" err="1">
                <a:latin typeface="+mn-lt"/>
              </a:rPr>
              <a:t>verimli</a:t>
            </a:r>
            <a:r>
              <a:rPr lang="en-AU" sz="2400" dirty="0">
                <a:latin typeface="+mn-lt"/>
              </a:rPr>
              <a:t> (A+++) </a:t>
            </a:r>
            <a:r>
              <a:rPr lang="en-AU" sz="2400" dirty="0" err="1">
                <a:latin typeface="+mn-lt"/>
              </a:rPr>
              <a:t>tedavi</a:t>
            </a:r>
            <a:r>
              <a:rPr lang="en-AU" sz="2400" dirty="0">
                <a:latin typeface="+mn-lt"/>
              </a:rPr>
              <a:t> </a:t>
            </a:r>
            <a:r>
              <a:rPr lang="en-AU" sz="2400" dirty="0" err="1">
                <a:latin typeface="+mn-lt"/>
              </a:rPr>
              <a:t>cihazları</a:t>
            </a:r>
            <a:r>
              <a:rPr lang="en-AU" sz="2400" dirty="0">
                <a:latin typeface="+mn-lt"/>
              </a:rPr>
              <a:t> </a:t>
            </a:r>
            <a:r>
              <a:rPr lang="en-AU" sz="2400" dirty="0" err="1">
                <a:latin typeface="+mn-lt"/>
              </a:rPr>
              <a:t>ve</a:t>
            </a:r>
            <a:r>
              <a:rPr lang="en-AU" sz="2400" dirty="0">
                <a:latin typeface="+mn-lt"/>
              </a:rPr>
              <a:t> LED </a:t>
            </a:r>
            <a:r>
              <a:rPr lang="en-AU" sz="2400" dirty="0" err="1">
                <a:latin typeface="+mn-lt"/>
              </a:rPr>
              <a:t>aydınlatma</a:t>
            </a:r>
            <a:r>
              <a:rPr lang="en-AU" sz="2400" dirty="0">
                <a:latin typeface="+mn-lt"/>
              </a:rPr>
              <a:t> </a:t>
            </a:r>
            <a:r>
              <a:rPr lang="en-AU" sz="2400" dirty="0" err="1">
                <a:latin typeface="+mn-lt"/>
              </a:rPr>
              <a:t>sistemleri</a:t>
            </a:r>
            <a:r>
              <a:rPr lang="en-AU" sz="2400" dirty="0">
                <a:latin typeface="+mn-lt"/>
              </a:rPr>
              <a:t>. </a:t>
            </a:r>
            <a:endParaRPr lang="tr-TR" sz="2400" dirty="0">
              <a:latin typeface="+mn-lt"/>
            </a:endParaRPr>
          </a:p>
          <a:p>
            <a:pPr marL="457200" indent="-457200">
              <a:lnSpc>
                <a:spcPct val="90000"/>
              </a:lnSpc>
              <a:spcAft>
                <a:spcPts val="600"/>
              </a:spcAft>
              <a:buFont typeface="Arial" panose="020B0604020202020204" pitchFamily="34" charset="0"/>
              <a:buChar char="•"/>
            </a:pPr>
            <a:r>
              <a:rPr lang="en-AU" sz="2400" dirty="0">
                <a:latin typeface="+mn-lt"/>
              </a:rPr>
              <a:t>  </a:t>
            </a:r>
            <a:r>
              <a:rPr lang="en-AU" sz="2400" dirty="0" err="1">
                <a:latin typeface="+mn-lt"/>
              </a:rPr>
              <a:t>Sıkı</a:t>
            </a:r>
            <a:r>
              <a:rPr lang="en-AU" sz="2400" dirty="0">
                <a:latin typeface="+mn-lt"/>
              </a:rPr>
              <a:t> </a:t>
            </a:r>
            <a:r>
              <a:rPr lang="en-AU" sz="2400" dirty="0" err="1">
                <a:latin typeface="+mn-lt"/>
              </a:rPr>
              <a:t>atık</a:t>
            </a:r>
            <a:r>
              <a:rPr lang="en-AU" sz="2400" dirty="0">
                <a:latin typeface="+mn-lt"/>
              </a:rPr>
              <a:t> </a:t>
            </a:r>
            <a:r>
              <a:rPr lang="en-AU" sz="2400" dirty="0" err="1">
                <a:latin typeface="+mn-lt"/>
              </a:rPr>
              <a:t>yönetimi</a:t>
            </a:r>
            <a:r>
              <a:rPr lang="en-AU" sz="2400" dirty="0">
                <a:latin typeface="+mn-lt"/>
              </a:rPr>
              <a:t>, </a:t>
            </a:r>
            <a:r>
              <a:rPr lang="en-AU" sz="2400" dirty="0" err="1">
                <a:latin typeface="+mn-lt"/>
              </a:rPr>
              <a:t>geri</a:t>
            </a:r>
            <a:r>
              <a:rPr lang="en-AU" sz="2400" dirty="0">
                <a:latin typeface="+mn-lt"/>
              </a:rPr>
              <a:t> </a:t>
            </a:r>
            <a:r>
              <a:rPr lang="en-AU" sz="2400" dirty="0" err="1">
                <a:latin typeface="+mn-lt"/>
              </a:rPr>
              <a:t>dönüşüm</a:t>
            </a:r>
            <a:r>
              <a:rPr lang="en-AU" sz="2400" dirty="0">
                <a:latin typeface="+mn-lt"/>
              </a:rPr>
              <a:t> </a:t>
            </a:r>
            <a:r>
              <a:rPr lang="en-AU" sz="2400" dirty="0" err="1">
                <a:latin typeface="+mn-lt"/>
              </a:rPr>
              <a:t>ve</a:t>
            </a:r>
            <a:r>
              <a:rPr lang="en-AU" sz="2400" dirty="0">
                <a:latin typeface="+mn-lt"/>
              </a:rPr>
              <a:t> </a:t>
            </a:r>
            <a:r>
              <a:rPr lang="en-AU" sz="2400" dirty="0" err="1">
                <a:latin typeface="+mn-lt"/>
              </a:rPr>
              <a:t>plastik</a:t>
            </a:r>
            <a:r>
              <a:rPr lang="en-AU" sz="2400" dirty="0">
                <a:latin typeface="+mn-lt"/>
              </a:rPr>
              <a:t> </a:t>
            </a:r>
            <a:r>
              <a:rPr lang="en-AU" sz="2400" dirty="0" err="1">
                <a:latin typeface="+mn-lt"/>
              </a:rPr>
              <a:t>kullanımının</a:t>
            </a:r>
            <a:r>
              <a:rPr lang="en-AU" sz="2400" dirty="0">
                <a:latin typeface="+mn-lt"/>
              </a:rPr>
              <a:t> minimize </a:t>
            </a:r>
            <a:r>
              <a:rPr lang="en-AU" sz="2400" dirty="0" err="1">
                <a:latin typeface="+mn-lt"/>
              </a:rPr>
              <a:t>edilmesi</a:t>
            </a:r>
            <a:r>
              <a:rPr lang="en-AU" sz="2400" dirty="0">
                <a:latin typeface="+mn-lt"/>
              </a:rPr>
              <a:t>.  </a:t>
            </a:r>
            <a:endParaRPr lang="tr-TR" sz="2400" dirty="0">
              <a:latin typeface="+mn-lt"/>
            </a:endParaRPr>
          </a:p>
          <a:p>
            <a:pPr marL="457200" indent="-457200">
              <a:lnSpc>
                <a:spcPct val="90000"/>
              </a:lnSpc>
              <a:spcAft>
                <a:spcPts val="600"/>
              </a:spcAft>
              <a:buFont typeface="Arial" panose="020B0604020202020204" pitchFamily="34" charset="0"/>
              <a:buChar char="•"/>
            </a:pPr>
            <a:r>
              <a:rPr lang="en-AU" sz="2400" dirty="0">
                <a:latin typeface="+mn-lt"/>
              </a:rPr>
              <a:t> </a:t>
            </a:r>
            <a:r>
              <a:rPr lang="en-AU" sz="2400" dirty="0" err="1">
                <a:latin typeface="+mn-lt"/>
              </a:rPr>
              <a:t>Yıkanabilir</a:t>
            </a:r>
            <a:r>
              <a:rPr lang="en-AU" sz="2400" dirty="0">
                <a:latin typeface="+mn-lt"/>
              </a:rPr>
              <a:t>, </a:t>
            </a:r>
            <a:r>
              <a:rPr lang="en-AU" sz="2400" dirty="0" err="1">
                <a:latin typeface="+mn-lt"/>
              </a:rPr>
              <a:t>dezenfekte</a:t>
            </a:r>
            <a:r>
              <a:rPr lang="en-AU" sz="2400" dirty="0">
                <a:latin typeface="+mn-lt"/>
              </a:rPr>
              <a:t> </a:t>
            </a:r>
            <a:r>
              <a:rPr lang="en-AU" sz="2400" dirty="0" err="1">
                <a:latin typeface="+mn-lt"/>
              </a:rPr>
              <a:t>edilebilir</a:t>
            </a:r>
            <a:r>
              <a:rPr lang="en-AU" sz="2400" dirty="0">
                <a:latin typeface="+mn-lt"/>
              </a:rPr>
              <a:t> </a:t>
            </a:r>
            <a:r>
              <a:rPr lang="en-AU" sz="2400" dirty="0" err="1">
                <a:latin typeface="+mn-lt"/>
              </a:rPr>
              <a:t>ve</a:t>
            </a:r>
            <a:r>
              <a:rPr lang="en-AU" sz="2400" dirty="0">
                <a:latin typeface="+mn-lt"/>
              </a:rPr>
              <a:t> </a:t>
            </a:r>
            <a:r>
              <a:rPr lang="en-AU" sz="2400" dirty="0" err="1">
                <a:latin typeface="+mn-lt"/>
              </a:rPr>
              <a:t>tekrar</a:t>
            </a:r>
            <a:r>
              <a:rPr lang="en-AU" sz="2400" dirty="0">
                <a:latin typeface="+mn-lt"/>
              </a:rPr>
              <a:t> </a:t>
            </a:r>
            <a:r>
              <a:rPr lang="en-AU" sz="2400" dirty="0" err="1">
                <a:latin typeface="+mn-lt"/>
              </a:rPr>
              <a:t>kullanılabilir</a:t>
            </a:r>
            <a:r>
              <a:rPr lang="en-AU" sz="2400" dirty="0">
                <a:latin typeface="+mn-lt"/>
              </a:rPr>
              <a:t> </a:t>
            </a:r>
            <a:r>
              <a:rPr lang="en-AU" sz="2400" dirty="0" err="1">
                <a:latin typeface="+mn-lt"/>
              </a:rPr>
              <a:t>çevre</a:t>
            </a:r>
            <a:r>
              <a:rPr lang="en-AU" sz="2400" dirty="0">
                <a:latin typeface="+mn-lt"/>
              </a:rPr>
              <a:t> </a:t>
            </a:r>
            <a:r>
              <a:rPr lang="en-AU" sz="2400" dirty="0" err="1">
                <a:latin typeface="+mn-lt"/>
              </a:rPr>
              <a:t>dostu</a:t>
            </a:r>
            <a:r>
              <a:rPr lang="en-AU" sz="2400" dirty="0">
                <a:latin typeface="+mn-lt"/>
              </a:rPr>
              <a:t> </a:t>
            </a:r>
            <a:r>
              <a:rPr lang="en-AU" sz="2400" dirty="0" err="1">
                <a:latin typeface="+mn-lt"/>
              </a:rPr>
              <a:t>sarf</a:t>
            </a:r>
            <a:r>
              <a:rPr lang="en-AU" sz="2400" dirty="0">
                <a:latin typeface="+mn-lt"/>
              </a:rPr>
              <a:t> </a:t>
            </a:r>
            <a:r>
              <a:rPr lang="en-AU" sz="2400" dirty="0" err="1">
                <a:latin typeface="+mn-lt"/>
              </a:rPr>
              <a:t>malzemeleri</a:t>
            </a:r>
            <a:r>
              <a:rPr lang="en-AU" sz="2400" dirty="0">
                <a:latin typeface="+mn-lt"/>
              </a:rPr>
              <a:t> </a:t>
            </a:r>
            <a:r>
              <a:rPr lang="en-AU" sz="2400" dirty="0" err="1">
                <a:latin typeface="+mn-lt"/>
              </a:rPr>
              <a:t>tercih</a:t>
            </a:r>
            <a:r>
              <a:rPr lang="en-AU" sz="2400" dirty="0">
                <a:latin typeface="+mn-lt"/>
              </a:rPr>
              <a:t> </a:t>
            </a:r>
            <a:r>
              <a:rPr lang="en-AU" sz="2400" dirty="0" err="1">
                <a:latin typeface="+mn-lt"/>
              </a:rPr>
              <a:t>edilmesi</a:t>
            </a:r>
            <a:r>
              <a:rPr lang="en-AU" sz="2400" dirty="0">
                <a:latin typeface="+mn-lt"/>
              </a:rPr>
              <a:t>.</a:t>
            </a:r>
            <a:endParaRPr lang="tr-TR" sz="2400" dirty="0">
              <a:latin typeface="+mn-lt"/>
            </a:endParaRPr>
          </a:p>
          <a:p>
            <a:pPr marL="457200" indent="-457200">
              <a:lnSpc>
                <a:spcPct val="90000"/>
              </a:lnSpc>
              <a:spcAft>
                <a:spcPts val="600"/>
              </a:spcAft>
              <a:buFont typeface="Arial" panose="020B0604020202020204" pitchFamily="34" charset="0"/>
              <a:buChar char="•"/>
            </a:pPr>
            <a:endParaRPr lang="tr-TR" sz="2400" dirty="0">
              <a:latin typeface="+mn-lt"/>
            </a:endParaRPr>
          </a:p>
          <a:p>
            <a:pPr>
              <a:lnSpc>
                <a:spcPct val="90000"/>
              </a:lnSpc>
              <a:spcAft>
                <a:spcPts val="600"/>
              </a:spcAft>
            </a:pPr>
            <a:r>
              <a:rPr lang="en-AU" sz="2400" dirty="0">
                <a:latin typeface="+mn-lt"/>
              </a:rPr>
              <a:t> </a:t>
            </a:r>
            <a:r>
              <a:rPr lang="en-AU" sz="2400" b="1" dirty="0">
                <a:latin typeface="+mn-lt"/>
              </a:rPr>
              <a:t>Tedavi </a:t>
            </a:r>
            <a:r>
              <a:rPr lang="en-AU" sz="2400" b="1" dirty="0" err="1">
                <a:latin typeface="+mn-lt"/>
              </a:rPr>
              <a:t>Yaklaşımlarında</a:t>
            </a:r>
            <a:r>
              <a:rPr lang="en-AU" sz="2400" b="1" dirty="0">
                <a:latin typeface="+mn-lt"/>
              </a:rPr>
              <a:t> </a:t>
            </a:r>
            <a:r>
              <a:rPr lang="en-AU" sz="2400" b="1" dirty="0" err="1">
                <a:latin typeface="+mn-lt"/>
              </a:rPr>
              <a:t>Çevreci</a:t>
            </a:r>
            <a:r>
              <a:rPr lang="en-AU" sz="2400" b="1" dirty="0">
                <a:latin typeface="+mn-lt"/>
              </a:rPr>
              <a:t> </a:t>
            </a:r>
            <a:r>
              <a:rPr lang="en-AU" sz="2400" b="1" dirty="0" err="1">
                <a:latin typeface="+mn-lt"/>
              </a:rPr>
              <a:t>Stratejiler</a:t>
            </a:r>
            <a:endParaRPr lang="tr-TR" sz="2400" b="1" dirty="0">
              <a:latin typeface="+mn-lt"/>
            </a:endParaRPr>
          </a:p>
          <a:p>
            <a:pPr>
              <a:lnSpc>
                <a:spcPct val="90000"/>
              </a:lnSpc>
              <a:spcAft>
                <a:spcPts val="600"/>
              </a:spcAft>
            </a:pPr>
            <a:r>
              <a:rPr lang="en-AU" sz="2400" dirty="0">
                <a:latin typeface="+mn-lt"/>
              </a:rPr>
              <a:t>   </a:t>
            </a:r>
            <a:r>
              <a:rPr lang="en-AU" sz="2400" dirty="0" err="1">
                <a:latin typeface="+mn-lt"/>
              </a:rPr>
              <a:t>Egzersiz</a:t>
            </a:r>
            <a:r>
              <a:rPr lang="en-AU" sz="2400" dirty="0">
                <a:latin typeface="+mn-lt"/>
              </a:rPr>
              <a:t> </a:t>
            </a:r>
            <a:r>
              <a:rPr lang="en-AU" sz="2400" dirty="0" err="1">
                <a:latin typeface="+mn-lt"/>
              </a:rPr>
              <a:t>Temelli</a:t>
            </a:r>
            <a:r>
              <a:rPr lang="en-AU" sz="2400" dirty="0">
                <a:latin typeface="+mn-lt"/>
              </a:rPr>
              <a:t> </a:t>
            </a:r>
            <a:r>
              <a:rPr lang="en-AU" sz="2400" dirty="0" err="1">
                <a:latin typeface="+mn-lt"/>
              </a:rPr>
              <a:t>Tedaviler</a:t>
            </a:r>
            <a:r>
              <a:rPr lang="en-AU" sz="2400" dirty="0">
                <a:latin typeface="+mn-lt"/>
              </a:rPr>
              <a:t>:</a:t>
            </a:r>
            <a:endParaRPr lang="tr-TR" sz="2400" dirty="0">
              <a:latin typeface="+mn-lt"/>
            </a:endParaRPr>
          </a:p>
          <a:p>
            <a:pPr>
              <a:lnSpc>
                <a:spcPct val="90000"/>
              </a:lnSpc>
              <a:spcAft>
                <a:spcPts val="600"/>
              </a:spcAft>
            </a:pPr>
            <a:r>
              <a:rPr lang="en-AU" sz="2400" dirty="0" err="1">
                <a:latin typeface="+mn-lt"/>
              </a:rPr>
              <a:t>Cihaz</a:t>
            </a:r>
            <a:r>
              <a:rPr lang="en-AU" sz="2400" dirty="0">
                <a:latin typeface="+mn-lt"/>
              </a:rPr>
              <a:t> </a:t>
            </a:r>
            <a:r>
              <a:rPr lang="en-AU" sz="2400" dirty="0" err="1">
                <a:latin typeface="+mn-lt"/>
              </a:rPr>
              <a:t>bağımlılığını</a:t>
            </a:r>
            <a:r>
              <a:rPr lang="en-AU" sz="2400" dirty="0">
                <a:latin typeface="+mn-lt"/>
              </a:rPr>
              <a:t> </a:t>
            </a:r>
            <a:r>
              <a:rPr lang="en-AU" sz="2400" dirty="0" err="1">
                <a:latin typeface="+mn-lt"/>
              </a:rPr>
              <a:t>azaltan</a:t>
            </a:r>
            <a:r>
              <a:rPr lang="en-AU" sz="2400" dirty="0">
                <a:latin typeface="+mn-lt"/>
              </a:rPr>
              <a:t>, </a:t>
            </a:r>
            <a:r>
              <a:rPr lang="en-AU" sz="2400" dirty="0" err="1">
                <a:latin typeface="+mn-lt"/>
              </a:rPr>
              <a:t>hastanın</a:t>
            </a:r>
            <a:r>
              <a:rPr lang="en-AU" sz="2400" dirty="0">
                <a:latin typeface="+mn-lt"/>
              </a:rPr>
              <a:t> </a:t>
            </a:r>
            <a:r>
              <a:rPr lang="en-AU" sz="2400" dirty="0" err="1">
                <a:latin typeface="+mn-lt"/>
              </a:rPr>
              <a:t>kendi</a:t>
            </a:r>
            <a:r>
              <a:rPr lang="en-AU" sz="2400" dirty="0">
                <a:latin typeface="+mn-lt"/>
              </a:rPr>
              <a:t> </a:t>
            </a:r>
            <a:r>
              <a:rPr lang="en-AU" sz="2400" dirty="0" err="1">
                <a:latin typeface="+mn-lt"/>
              </a:rPr>
              <a:t>vücut</a:t>
            </a:r>
            <a:r>
              <a:rPr lang="en-AU" sz="2400" dirty="0">
                <a:latin typeface="+mn-lt"/>
              </a:rPr>
              <a:t> </a:t>
            </a:r>
            <a:r>
              <a:rPr lang="en-AU" sz="2400" dirty="0" err="1">
                <a:latin typeface="+mn-lt"/>
              </a:rPr>
              <a:t>ağırlığını</a:t>
            </a:r>
            <a:r>
              <a:rPr lang="en-AU" sz="2400" dirty="0">
                <a:latin typeface="+mn-lt"/>
              </a:rPr>
              <a:t> </a:t>
            </a:r>
            <a:r>
              <a:rPr lang="en-AU" sz="2400" dirty="0" err="1">
                <a:latin typeface="+mn-lt"/>
              </a:rPr>
              <a:t>ve</a:t>
            </a:r>
            <a:r>
              <a:rPr lang="en-AU" sz="2400" dirty="0">
                <a:latin typeface="+mn-lt"/>
              </a:rPr>
              <a:t> </a:t>
            </a:r>
            <a:r>
              <a:rPr lang="en-AU" sz="2400" dirty="0" err="1">
                <a:latin typeface="+mn-lt"/>
              </a:rPr>
              <a:t>aktif</a:t>
            </a:r>
            <a:r>
              <a:rPr lang="en-AU" sz="2400" dirty="0">
                <a:latin typeface="+mn-lt"/>
              </a:rPr>
              <a:t> </a:t>
            </a:r>
            <a:r>
              <a:rPr lang="en-AU" sz="2400" dirty="0" err="1">
                <a:latin typeface="+mn-lt"/>
              </a:rPr>
              <a:t>katılımını</a:t>
            </a:r>
            <a:r>
              <a:rPr lang="en-AU" sz="2400" dirty="0">
                <a:latin typeface="+mn-lt"/>
              </a:rPr>
              <a:t> </a:t>
            </a:r>
            <a:r>
              <a:rPr lang="en-AU" sz="2400" dirty="0" err="1">
                <a:latin typeface="+mn-lt"/>
              </a:rPr>
              <a:t>ön</a:t>
            </a:r>
            <a:r>
              <a:rPr lang="en-AU" sz="2400" dirty="0">
                <a:latin typeface="+mn-lt"/>
              </a:rPr>
              <a:t> plana </a:t>
            </a:r>
            <a:r>
              <a:rPr lang="en-AU" sz="2400" dirty="0" err="1">
                <a:latin typeface="+mn-lt"/>
              </a:rPr>
              <a:t>çıkaran</a:t>
            </a:r>
            <a:r>
              <a:rPr lang="en-AU" sz="2400" dirty="0">
                <a:latin typeface="+mn-lt"/>
              </a:rPr>
              <a:t> </a:t>
            </a:r>
            <a:r>
              <a:rPr lang="en-AU" sz="2400" dirty="0" err="1">
                <a:latin typeface="+mn-lt"/>
              </a:rPr>
              <a:t>yaklaşımlar</a:t>
            </a:r>
            <a:r>
              <a:rPr lang="en-AU" sz="2400" dirty="0">
                <a:latin typeface="+mn-lt"/>
              </a:rPr>
              <a:t>.   </a:t>
            </a:r>
            <a:endParaRPr lang="tr-TR" sz="2400" dirty="0">
              <a:latin typeface="+mn-lt"/>
            </a:endParaRPr>
          </a:p>
          <a:p>
            <a:pPr>
              <a:lnSpc>
                <a:spcPct val="90000"/>
              </a:lnSpc>
              <a:spcAft>
                <a:spcPts val="600"/>
              </a:spcAft>
            </a:pPr>
            <a:endParaRPr lang="tr-TR" sz="2400" dirty="0">
              <a:latin typeface="+mn-lt"/>
            </a:endParaRPr>
          </a:p>
          <a:p>
            <a:pPr>
              <a:lnSpc>
                <a:spcPct val="90000"/>
              </a:lnSpc>
              <a:spcAft>
                <a:spcPts val="600"/>
              </a:spcAft>
            </a:pPr>
            <a:r>
              <a:rPr lang="en-AU" sz="2400" b="1" dirty="0">
                <a:latin typeface="+mn-lt"/>
              </a:rPr>
              <a:t>Minimal </a:t>
            </a:r>
            <a:r>
              <a:rPr lang="en-AU" sz="2400" b="1" dirty="0" err="1">
                <a:latin typeface="+mn-lt"/>
              </a:rPr>
              <a:t>Ekipman</a:t>
            </a:r>
            <a:r>
              <a:rPr lang="en-AU" sz="2400" b="1" dirty="0">
                <a:latin typeface="+mn-lt"/>
              </a:rPr>
              <a:t> </a:t>
            </a:r>
            <a:r>
              <a:rPr lang="en-AU" sz="2400" b="1" dirty="0" err="1">
                <a:latin typeface="+mn-lt"/>
              </a:rPr>
              <a:t>Kullanımı</a:t>
            </a:r>
            <a:endParaRPr lang="tr-TR" sz="2400" dirty="0">
              <a:latin typeface="+mn-lt"/>
            </a:endParaRPr>
          </a:p>
          <a:p>
            <a:pPr marL="457200" indent="-457200">
              <a:lnSpc>
                <a:spcPct val="90000"/>
              </a:lnSpc>
              <a:spcAft>
                <a:spcPts val="600"/>
              </a:spcAft>
              <a:buFont typeface="Arial" panose="020B0604020202020204" pitchFamily="34" charset="0"/>
              <a:buChar char="•"/>
            </a:pPr>
            <a:r>
              <a:rPr lang="en-AU" sz="2400" dirty="0">
                <a:latin typeface="+mn-lt"/>
              </a:rPr>
              <a:t> </a:t>
            </a:r>
            <a:r>
              <a:rPr lang="en-AU" sz="2400" dirty="0" err="1">
                <a:latin typeface="+mn-lt"/>
              </a:rPr>
              <a:t>Karmaşık</a:t>
            </a:r>
            <a:r>
              <a:rPr lang="en-AU" sz="2400" dirty="0">
                <a:latin typeface="+mn-lt"/>
              </a:rPr>
              <a:t> </a:t>
            </a:r>
            <a:r>
              <a:rPr lang="en-AU" sz="2400" dirty="0" err="1">
                <a:latin typeface="+mn-lt"/>
              </a:rPr>
              <a:t>ve</a:t>
            </a:r>
            <a:r>
              <a:rPr lang="en-AU" sz="2400" dirty="0">
                <a:latin typeface="+mn-lt"/>
              </a:rPr>
              <a:t> </a:t>
            </a:r>
            <a:r>
              <a:rPr lang="en-AU" sz="2400" dirty="0" err="1">
                <a:latin typeface="+mn-lt"/>
              </a:rPr>
              <a:t>yüksek</a:t>
            </a:r>
            <a:r>
              <a:rPr lang="en-AU" sz="2400" dirty="0">
                <a:latin typeface="+mn-lt"/>
              </a:rPr>
              <a:t> </a:t>
            </a:r>
            <a:r>
              <a:rPr lang="en-AU" sz="2400" dirty="0" err="1">
                <a:latin typeface="+mn-lt"/>
              </a:rPr>
              <a:t>karbon</a:t>
            </a:r>
            <a:r>
              <a:rPr lang="en-AU" sz="2400" dirty="0">
                <a:latin typeface="+mn-lt"/>
              </a:rPr>
              <a:t> </a:t>
            </a:r>
            <a:r>
              <a:rPr lang="en-AU" sz="2400" dirty="0" err="1">
                <a:latin typeface="+mn-lt"/>
              </a:rPr>
              <a:t>maliyetli</a:t>
            </a:r>
            <a:r>
              <a:rPr lang="en-AU" sz="2400" dirty="0">
                <a:latin typeface="+mn-lt"/>
              </a:rPr>
              <a:t> </a:t>
            </a:r>
            <a:r>
              <a:rPr lang="en-AU" sz="2400" dirty="0" err="1">
                <a:latin typeface="+mn-lt"/>
              </a:rPr>
              <a:t>cihazlar</a:t>
            </a:r>
            <a:r>
              <a:rPr lang="en-AU" sz="2400" dirty="0">
                <a:latin typeface="+mn-lt"/>
              </a:rPr>
              <a:t> </a:t>
            </a:r>
            <a:r>
              <a:rPr lang="en-AU" sz="2400" dirty="0" err="1">
                <a:latin typeface="+mn-lt"/>
              </a:rPr>
              <a:t>yerine</a:t>
            </a:r>
            <a:r>
              <a:rPr lang="en-AU" sz="2400" dirty="0">
                <a:latin typeface="+mn-lt"/>
              </a:rPr>
              <a:t> </a:t>
            </a:r>
            <a:r>
              <a:rPr lang="en-AU" sz="2400" dirty="0" err="1">
                <a:latin typeface="+mn-lt"/>
              </a:rPr>
              <a:t>fonksiyonel</a:t>
            </a:r>
            <a:r>
              <a:rPr lang="en-AU" sz="2400" dirty="0">
                <a:latin typeface="+mn-lt"/>
              </a:rPr>
              <a:t>, </a:t>
            </a:r>
            <a:r>
              <a:rPr lang="en-AU" sz="2400" dirty="0" err="1">
                <a:latin typeface="+mn-lt"/>
              </a:rPr>
              <a:t>basit</a:t>
            </a:r>
            <a:r>
              <a:rPr lang="en-AU" sz="2400" dirty="0">
                <a:latin typeface="+mn-lt"/>
              </a:rPr>
              <a:t> </a:t>
            </a:r>
            <a:r>
              <a:rPr lang="en-AU" sz="2400" dirty="0" err="1">
                <a:latin typeface="+mn-lt"/>
              </a:rPr>
              <a:t>ve</a:t>
            </a:r>
            <a:r>
              <a:rPr lang="en-AU" sz="2400" dirty="0">
                <a:latin typeface="+mn-lt"/>
              </a:rPr>
              <a:t> </a:t>
            </a:r>
            <a:r>
              <a:rPr lang="en-AU" sz="2400" dirty="0" err="1">
                <a:latin typeface="+mn-lt"/>
              </a:rPr>
              <a:t>sürdürülebilir</a:t>
            </a:r>
            <a:r>
              <a:rPr lang="en-AU" sz="2400" dirty="0">
                <a:latin typeface="+mn-lt"/>
              </a:rPr>
              <a:t> </a:t>
            </a:r>
            <a:r>
              <a:rPr lang="en-AU" sz="2400" dirty="0" err="1">
                <a:latin typeface="+mn-lt"/>
              </a:rPr>
              <a:t>egzersiz</a:t>
            </a:r>
            <a:r>
              <a:rPr lang="en-AU" sz="2400" dirty="0">
                <a:latin typeface="+mn-lt"/>
              </a:rPr>
              <a:t> </a:t>
            </a:r>
            <a:r>
              <a:rPr lang="en-AU" sz="2400" dirty="0" err="1">
                <a:latin typeface="+mn-lt"/>
              </a:rPr>
              <a:t>materyallerinin</a:t>
            </a:r>
            <a:r>
              <a:rPr lang="en-AU" sz="2400" dirty="0">
                <a:latin typeface="+mn-lt"/>
              </a:rPr>
              <a:t> </a:t>
            </a:r>
            <a:r>
              <a:rPr lang="en-AU" sz="2400" dirty="0" err="1">
                <a:latin typeface="+mn-lt"/>
              </a:rPr>
              <a:t>seçilmesi</a:t>
            </a:r>
            <a:r>
              <a:rPr lang="en-AU" sz="2400" dirty="0">
                <a:latin typeface="+mn-lt"/>
              </a:rPr>
              <a:t>.  </a:t>
            </a:r>
            <a:endParaRPr lang="tr-TR" sz="2400" dirty="0">
              <a:latin typeface="+mn-lt"/>
            </a:endParaRPr>
          </a:p>
          <a:p>
            <a:pPr marL="457200" indent="-457200">
              <a:lnSpc>
                <a:spcPct val="90000"/>
              </a:lnSpc>
              <a:spcAft>
                <a:spcPts val="600"/>
              </a:spcAft>
              <a:buFont typeface="Arial" panose="020B0604020202020204" pitchFamily="34" charset="0"/>
              <a:buChar char="•"/>
            </a:pPr>
            <a:endParaRPr lang="tr-TR" sz="2400" dirty="0">
              <a:latin typeface="+mn-lt"/>
            </a:endParaRPr>
          </a:p>
          <a:p>
            <a:pPr>
              <a:lnSpc>
                <a:spcPct val="90000"/>
              </a:lnSpc>
              <a:spcAft>
                <a:spcPts val="600"/>
              </a:spcAft>
            </a:pPr>
            <a:r>
              <a:rPr lang="en-AU" sz="2400" b="1" dirty="0" err="1">
                <a:latin typeface="+mn-lt"/>
              </a:rPr>
              <a:t>Doğa</a:t>
            </a:r>
            <a:r>
              <a:rPr lang="en-AU" sz="2400" b="1" dirty="0">
                <a:latin typeface="+mn-lt"/>
              </a:rPr>
              <a:t> </a:t>
            </a:r>
            <a:r>
              <a:rPr lang="en-AU" sz="2400" b="1" dirty="0" err="1">
                <a:latin typeface="+mn-lt"/>
              </a:rPr>
              <a:t>Temelli</a:t>
            </a:r>
            <a:r>
              <a:rPr lang="en-AU" sz="2400" b="1" dirty="0">
                <a:latin typeface="+mn-lt"/>
              </a:rPr>
              <a:t> </a:t>
            </a:r>
            <a:r>
              <a:rPr lang="en-AU" sz="2400" b="1" dirty="0" err="1">
                <a:latin typeface="+mn-lt"/>
              </a:rPr>
              <a:t>Egzersizler</a:t>
            </a:r>
            <a:endParaRPr lang="tr-TR" sz="2400" b="1" dirty="0">
              <a:latin typeface="+mn-lt"/>
            </a:endParaRPr>
          </a:p>
          <a:p>
            <a:pPr marL="457200" indent="-457200">
              <a:lnSpc>
                <a:spcPct val="90000"/>
              </a:lnSpc>
              <a:spcAft>
                <a:spcPts val="600"/>
              </a:spcAft>
              <a:buFont typeface="Arial" panose="020B0604020202020204" pitchFamily="34" charset="0"/>
              <a:buChar char="•"/>
            </a:pPr>
            <a:r>
              <a:rPr lang="en-AU" sz="2400" dirty="0">
                <a:latin typeface="+mn-lt"/>
              </a:rPr>
              <a:t> Klinik </a:t>
            </a:r>
            <a:r>
              <a:rPr lang="en-AU" sz="2400" dirty="0" err="1">
                <a:latin typeface="+mn-lt"/>
              </a:rPr>
              <a:t>dışı</a:t>
            </a:r>
            <a:r>
              <a:rPr lang="en-AU" sz="2400" dirty="0">
                <a:latin typeface="+mn-lt"/>
              </a:rPr>
              <a:t> </a:t>
            </a:r>
            <a:r>
              <a:rPr lang="en-AU" sz="2400" dirty="0" err="1">
                <a:latin typeface="+mn-lt"/>
              </a:rPr>
              <a:t>alternatifler</a:t>
            </a:r>
            <a:r>
              <a:rPr lang="en-AU" sz="2400" dirty="0">
                <a:latin typeface="+mn-lt"/>
              </a:rPr>
              <a:t> </a:t>
            </a:r>
            <a:r>
              <a:rPr lang="en-AU" sz="2400" dirty="0" err="1">
                <a:latin typeface="+mn-lt"/>
              </a:rPr>
              <a:t>olarak</a:t>
            </a:r>
            <a:r>
              <a:rPr lang="en-AU" sz="2400" dirty="0">
                <a:latin typeface="+mn-lt"/>
              </a:rPr>
              <a:t> </a:t>
            </a:r>
            <a:r>
              <a:rPr lang="en-AU" sz="2400" dirty="0" err="1">
                <a:latin typeface="+mn-lt"/>
              </a:rPr>
              <a:t>açık</a:t>
            </a:r>
            <a:r>
              <a:rPr lang="en-AU" sz="2400" dirty="0">
                <a:latin typeface="+mn-lt"/>
              </a:rPr>
              <a:t> </a:t>
            </a:r>
            <a:r>
              <a:rPr lang="en-AU" sz="2400" dirty="0" err="1">
                <a:latin typeface="+mn-lt"/>
              </a:rPr>
              <a:t>alan</a:t>
            </a:r>
            <a:r>
              <a:rPr lang="en-AU" sz="2400" dirty="0">
                <a:latin typeface="+mn-lt"/>
              </a:rPr>
              <a:t>, park </a:t>
            </a:r>
            <a:r>
              <a:rPr lang="en-AU" sz="2400" dirty="0" err="1">
                <a:latin typeface="+mn-lt"/>
              </a:rPr>
              <a:t>ve</a:t>
            </a:r>
            <a:r>
              <a:rPr lang="en-AU" sz="2400" dirty="0">
                <a:latin typeface="+mn-lt"/>
              </a:rPr>
              <a:t> </a:t>
            </a:r>
            <a:r>
              <a:rPr lang="en-AU" sz="2400" dirty="0" err="1">
                <a:latin typeface="+mn-lt"/>
              </a:rPr>
              <a:t>doğa</a:t>
            </a:r>
            <a:r>
              <a:rPr lang="en-AU" sz="2400" dirty="0">
                <a:latin typeface="+mn-lt"/>
              </a:rPr>
              <a:t> </a:t>
            </a:r>
            <a:r>
              <a:rPr lang="en-AU" sz="2400" dirty="0" err="1">
                <a:latin typeface="+mn-lt"/>
              </a:rPr>
              <a:t>yürüyüşü</a:t>
            </a:r>
            <a:r>
              <a:rPr lang="en-AU" sz="2400" dirty="0">
                <a:latin typeface="+mn-lt"/>
              </a:rPr>
              <a:t> </a:t>
            </a:r>
            <a:r>
              <a:rPr lang="en-AU" sz="2400" dirty="0" err="1">
                <a:latin typeface="+mn-lt"/>
              </a:rPr>
              <a:t>odaklı</a:t>
            </a:r>
            <a:r>
              <a:rPr lang="en-AU" sz="2400" dirty="0">
                <a:latin typeface="+mn-lt"/>
              </a:rPr>
              <a:t> </a:t>
            </a:r>
            <a:r>
              <a:rPr lang="en-AU" sz="2400" dirty="0" err="1">
                <a:latin typeface="+mn-lt"/>
              </a:rPr>
              <a:t>yeşil</a:t>
            </a:r>
            <a:r>
              <a:rPr lang="en-AU" sz="2400" dirty="0">
                <a:latin typeface="+mn-lt"/>
              </a:rPr>
              <a:t> </a:t>
            </a:r>
            <a:r>
              <a:rPr lang="en-AU" sz="2400" dirty="0" err="1">
                <a:latin typeface="+mn-lt"/>
              </a:rPr>
              <a:t>rehabilitasyon</a:t>
            </a:r>
            <a:r>
              <a:rPr lang="en-AU" sz="2400" dirty="0">
                <a:latin typeface="+mn-lt"/>
              </a:rPr>
              <a:t> </a:t>
            </a:r>
            <a:r>
              <a:rPr lang="en-AU" sz="2400" dirty="0" err="1">
                <a:latin typeface="+mn-lt"/>
              </a:rPr>
              <a:t>uygulamaları</a:t>
            </a:r>
            <a:r>
              <a:rPr lang="en-AU" sz="2400" dirty="0">
                <a:latin typeface="+mn-lt"/>
              </a:rPr>
              <a:t>.</a:t>
            </a:r>
            <a:endParaRPr lang="tr-TR" sz="2400" dirty="0">
              <a:latin typeface="+mn-lt"/>
            </a:endParaRPr>
          </a:p>
          <a:p>
            <a:pPr marL="457200" indent="-457200">
              <a:lnSpc>
                <a:spcPct val="90000"/>
              </a:lnSpc>
              <a:spcAft>
                <a:spcPts val="600"/>
              </a:spcAft>
              <a:buFont typeface="Arial" panose="020B0604020202020204" pitchFamily="34" charset="0"/>
              <a:buChar char="•"/>
            </a:pPr>
            <a:endParaRPr lang="tr-TR" sz="2400" dirty="0">
              <a:latin typeface="+mn-lt"/>
            </a:endParaRPr>
          </a:p>
          <a:p>
            <a:pPr>
              <a:lnSpc>
                <a:spcPct val="90000"/>
              </a:lnSpc>
              <a:spcAft>
                <a:spcPts val="600"/>
              </a:spcAft>
            </a:pPr>
            <a:r>
              <a:rPr lang="en-AU" sz="2400" b="1" dirty="0" err="1">
                <a:latin typeface="+mn-lt"/>
              </a:rPr>
              <a:t>Dijitalleşme</a:t>
            </a:r>
            <a:r>
              <a:rPr lang="en-AU" sz="2400" b="1" dirty="0">
                <a:latin typeface="+mn-lt"/>
              </a:rPr>
              <a:t> </a:t>
            </a:r>
            <a:r>
              <a:rPr lang="en-AU" sz="2400" b="1" dirty="0" err="1">
                <a:latin typeface="+mn-lt"/>
              </a:rPr>
              <a:t>ve</a:t>
            </a:r>
            <a:r>
              <a:rPr lang="en-AU" sz="2400" b="1" dirty="0">
                <a:latin typeface="+mn-lt"/>
              </a:rPr>
              <a:t> </a:t>
            </a:r>
            <a:r>
              <a:rPr lang="en-AU" sz="2400" b="1" dirty="0" err="1">
                <a:latin typeface="+mn-lt"/>
              </a:rPr>
              <a:t>Telerehabilitasyon</a:t>
            </a:r>
            <a:endParaRPr lang="tr-TR" sz="2400" b="1" dirty="0">
              <a:latin typeface="+mn-lt"/>
            </a:endParaRPr>
          </a:p>
          <a:p>
            <a:pPr>
              <a:lnSpc>
                <a:spcPct val="90000"/>
              </a:lnSpc>
              <a:spcAft>
                <a:spcPts val="600"/>
              </a:spcAft>
            </a:pPr>
            <a:endParaRPr lang="tr-TR" sz="2400" b="1" dirty="0">
              <a:latin typeface="+mn-lt"/>
            </a:endParaRPr>
          </a:p>
          <a:p>
            <a:pPr>
              <a:lnSpc>
                <a:spcPct val="90000"/>
              </a:lnSpc>
              <a:spcAft>
                <a:spcPts val="600"/>
              </a:spcAft>
            </a:pPr>
            <a:r>
              <a:rPr lang="en-AU" sz="2400" b="1" dirty="0">
                <a:latin typeface="+mn-lt"/>
              </a:rPr>
              <a:t>Karbon Ayak </a:t>
            </a:r>
            <a:r>
              <a:rPr lang="en-AU" sz="2400" b="1" dirty="0" err="1">
                <a:latin typeface="+mn-lt"/>
              </a:rPr>
              <a:t>İzini</a:t>
            </a:r>
            <a:r>
              <a:rPr lang="en-AU" sz="2400" b="1" dirty="0">
                <a:latin typeface="+mn-lt"/>
              </a:rPr>
              <a:t> </a:t>
            </a:r>
            <a:r>
              <a:rPr lang="en-AU" sz="2400" b="1" dirty="0" err="1">
                <a:latin typeface="+mn-lt"/>
              </a:rPr>
              <a:t>Azaltma</a:t>
            </a:r>
            <a:endParaRPr lang="tr-TR" sz="2400" b="1" dirty="0">
              <a:latin typeface="+mn-lt"/>
            </a:endParaRPr>
          </a:p>
          <a:p>
            <a:pPr marL="457200" indent="-457200">
              <a:lnSpc>
                <a:spcPct val="90000"/>
              </a:lnSpc>
              <a:spcAft>
                <a:spcPts val="600"/>
              </a:spcAft>
              <a:buFont typeface="Arial" panose="020B0604020202020204" pitchFamily="34" charset="0"/>
              <a:buChar char="•"/>
            </a:pPr>
            <a:r>
              <a:rPr lang="en-AU" sz="2400" dirty="0">
                <a:latin typeface="+mn-lt"/>
              </a:rPr>
              <a:t> </a:t>
            </a:r>
            <a:r>
              <a:rPr lang="en-AU" sz="2400" dirty="0" err="1">
                <a:latin typeface="+mn-lt"/>
              </a:rPr>
              <a:t>Telerehabilitasyon</a:t>
            </a:r>
            <a:r>
              <a:rPr lang="en-AU" sz="2400" dirty="0">
                <a:latin typeface="+mn-lt"/>
              </a:rPr>
              <a:t> (</a:t>
            </a:r>
            <a:r>
              <a:rPr lang="en-AU" sz="2400" dirty="0" err="1">
                <a:latin typeface="+mn-lt"/>
              </a:rPr>
              <a:t>uzaktan</a:t>
            </a:r>
            <a:r>
              <a:rPr lang="en-AU" sz="2400" dirty="0">
                <a:latin typeface="+mn-lt"/>
              </a:rPr>
              <a:t> </a:t>
            </a:r>
            <a:r>
              <a:rPr lang="en-AU" sz="2400" dirty="0" err="1">
                <a:latin typeface="+mn-lt"/>
              </a:rPr>
              <a:t>seanslar</a:t>
            </a:r>
            <a:r>
              <a:rPr lang="en-AU" sz="2400" dirty="0">
                <a:latin typeface="+mn-lt"/>
              </a:rPr>
              <a:t>) </a:t>
            </a:r>
            <a:r>
              <a:rPr lang="en-AU" sz="2400" dirty="0" err="1">
                <a:latin typeface="+mn-lt"/>
              </a:rPr>
              <a:t>sayesinde</a:t>
            </a:r>
            <a:r>
              <a:rPr lang="en-AU" sz="2400" dirty="0">
                <a:latin typeface="+mn-lt"/>
              </a:rPr>
              <a:t> hasta </a:t>
            </a:r>
            <a:r>
              <a:rPr lang="en-AU" sz="2400" dirty="0" err="1">
                <a:latin typeface="+mn-lt"/>
              </a:rPr>
              <a:t>ve</a:t>
            </a:r>
            <a:r>
              <a:rPr lang="en-AU" sz="2400" dirty="0">
                <a:latin typeface="+mn-lt"/>
              </a:rPr>
              <a:t> </a:t>
            </a:r>
            <a:r>
              <a:rPr lang="en-AU" sz="2400" dirty="0" err="1">
                <a:latin typeface="+mn-lt"/>
              </a:rPr>
              <a:t>terapist</a:t>
            </a:r>
            <a:r>
              <a:rPr lang="en-AU" sz="2400" dirty="0">
                <a:latin typeface="+mn-lt"/>
              </a:rPr>
              <a:t> </a:t>
            </a:r>
            <a:r>
              <a:rPr lang="en-AU" sz="2400" dirty="0" err="1">
                <a:latin typeface="+mn-lt"/>
              </a:rPr>
              <a:t>kaynaklı</a:t>
            </a:r>
            <a:r>
              <a:rPr lang="en-AU" sz="2400" dirty="0">
                <a:latin typeface="+mn-lt"/>
              </a:rPr>
              <a:t> </a:t>
            </a:r>
            <a:r>
              <a:rPr lang="en-AU" sz="2400" dirty="0" err="1">
                <a:latin typeface="+mn-lt"/>
              </a:rPr>
              <a:t>ulaşım</a:t>
            </a:r>
            <a:r>
              <a:rPr lang="en-AU" sz="2400" dirty="0">
                <a:latin typeface="+mn-lt"/>
              </a:rPr>
              <a:t> </a:t>
            </a:r>
            <a:r>
              <a:rPr lang="en-AU" sz="2400" dirty="0" err="1">
                <a:latin typeface="+mn-lt"/>
              </a:rPr>
              <a:t>emisyonlarının</a:t>
            </a:r>
            <a:r>
              <a:rPr lang="en-AU" sz="2400" dirty="0">
                <a:latin typeface="+mn-lt"/>
              </a:rPr>
              <a:t> </a:t>
            </a:r>
            <a:r>
              <a:rPr lang="en-AU" sz="2400" dirty="0" err="1">
                <a:latin typeface="+mn-lt"/>
              </a:rPr>
              <a:t>sıfırlanması</a:t>
            </a:r>
            <a:r>
              <a:rPr lang="en-AU" sz="2400" dirty="0">
                <a:latin typeface="+mn-lt"/>
              </a:rPr>
              <a:t>.</a:t>
            </a:r>
            <a:endParaRPr lang="tr-TR" sz="2400" dirty="0">
              <a:latin typeface="+mn-lt"/>
            </a:endParaRPr>
          </a:p>
          <a:p>
            <a:pPr marL="457200" indent="-457200">
              <a:lnSpc>
                <a:spcPct val="90000"/>
              </a:lnSpc>
              <a:spcAft>
                <a:spcPts val="600"/>
              </a:spcAft>
              <a:buFont typeface="Arial" panose="020B0604020202020204" pitchFamily="34" charset="0"/>
              <a:buChar char="•"/>
            </a:pPr>
            <a:endParaRPr lang="tr-TR" sz="2400" dirty="0">
              <a:latin typeface="+mn-lt"/>
            </a:endParaRPr>
          </a:p>
          <a:p>
            <a:pPr>
              <a:lnSpc>
                <a:spcPct val="90000"/>
              </a:lnSpc>
              <a:spcAft>
                <a:spcPts val="600"/>
              </a:spcAft>
            </a:pPr>
            <a:r>
              <a:rPr lang="en-AU" sz="2400" b="1" dirty="0">
                <a:latin typeface="+mn-lt"/>
              </a:rPr>
              <a:t>Online </a:t>
            </a:r>
            <a:r>
              <a:rPr lang="en-AU" sz="2400" b="1" dirty="0" err="1">
                <a:latin typeface="+mn-lt"/>
              </a:rPr>
              <a:t>Egzersiz</a:t>
            </a:r>
            <a:r>
              <a:rPr lang="en-AU" sz="2400" b="1" dirty="0">
                <a:latin typeface="+mn-lt"/>
              </a:rPr>
              <a:t> </a:t>
            </a:r>
            <a:r>
              <a:rPr lang="en-AU" sz="2400" b="1" dirty="0" err="1">
                <a:latin typeface="+mn-lt"/>
              </a:rPr>
              <a:t>Programları</a:t>
            </a:r>
            <a:r>
              <a:rPr lang="en-AU" sz="2400" b="1" dirty="0">
                <a:latin typeface="+mn-lt"/>
              </a:rPr>
              <a:t> </a:t>
            </a:r>
            <a:r>
              <a:rPr lang="en-AU" sz="2400" b="1" dirty="0" err="1">
                <a:latin typeface="+mn-lt"/>
              </a:rPr>
              <a:t>ve</a:t>
            </a:r>
            <a:r>
              <a:rPr lang="en-AU" sz="2400" b="1" dirty="0">
                <a:latin typeface="+mn-lt"/>
              </a:rPr>
              <a:t> </a:t>
            </a:r>
            <a:r>
              <a:rPr lang="en-AU" sz="2400" b="1" dirty="0" err="1">
                <a:latin typeface="+mn-lt"/>
              </a:rPr>
              <a:t>Dijital</a:t>
            </a:r>
            <a:r>
              <a:rPr lang="en-AU" sz="2400" b="1" dirty="0">
                <a:latin typeface="+mn-lt"/>
              </a:rPr>
              <a:t> </a:t>
            </a:r>
            <a:r>
              <a:rPr lang="en-AU" sz="2400" b="1" dirty="0" err="1">
                <a:latin typeface="+mn-lt"/>
              </a:rPr>
              <a:t>Eğitim</a:t>
            </a:r>
            <a:endParaRPr lang="tr-TR" sz="2400" dirty="0">
              <a:latin typeface="+mn-lt"/>
            </a:endParaRPr>
          </a:p>
          <a:p>
            <a:pPr marL="457200" indent="-457200">
              <a:lnSpc>
                <a:spcPct val="90000"/>
              </a:lnSpc>
              <a:spcAft>
                <a:spcPts val="600"/>
              </a:spcAft>
              <a:buFont typeface="Arial" panose="020B0604020202020204" pitchFamily="34" charset="0"/>
              <a:buChar char="•"/>
            </a:pPr>
            <a:r>
              <a:rPr lang="en-AU" sz="2400" dirty="0">
                <a:latin typeface="+mn-lt"/>
              </a:rPr>
              <a:t> </a:t>
            </a:r>
            <a:r>
              <a:rPr lang="en-AU" sz="2400" dirty="0" err="1">
                <a:latin typeface="+mn-lt"/>
              </a:rPr>
              <a:t>Kağıt</a:t>
            </a:r>
            <a:r>
              <a:rPr lang="en-AU" sz="2400" dirty="0">
                <a:latin typeface="+mn-lt"/>
              </a:rPr>
              <a:t> </a:t>
            </a:r>
            <a:r>
              <a:rPr lang="en-AU" sz="2400" dirty="0" err="1">
                <a:latin typeface="+mn-lt"/>
              </a:rPr>
              <a:t>israfını</a:t>
            </a:r>
            <a:r>
              <a:rPr lang="en-AU" sz="2400" dirty="0">
                <a:latin typeface="+mn-lt"/>
              </a:rPr>
              <a:t> </a:t>
            </a:r>
            <a:r>
              <a:rPr lang="en-AU" sz="2400" dirty="0" err="1">
                <a:latin typeface="+mn-lt"/>
              </a:rPr>
              <a:t>önleyen</a:t>
            </a:r>
            <a:r>
              <a:rPr lang="en-AU" sz="2400" dirty="0">
                <a:latin typeface="+mn-lt"/>
              </a:rPr>
              <a:t>, video </a:t>
            </a:r>
            <a:r>
              <a:rPr lang="en-AU" sz="2400" dirty="0" err="1">
                <a:latin typeface="+mn-lt"/>
              </a:rPr>
              <a:t>tabanlı</a:t>
            </a:r>
            <a:r>
              <a:rPr lang="en-AU" sz="2400" dirty="0">
                <a:latin typeface="+mn-lt"/>
              </a:rPr>
              <a:t> </a:t>
            </a:r>
            <a:r>
              <a:rPr lang="en-AU" sz="2400" dirty="0" err="1">
                <a:latin typeface="+mn-lt"/>
              </a:rPr>
              <a:t>ev</a:t>
            </a:r>
            <a:r>
              <a:rPr lang="en-AU" sz="2400" dirty="0">
                <a:latin typeface="+mn-lt"/>
              </a:rPr>
              <a:t> </a:t>
            </a:r>
            <a:r>
              <a:rPr lang="en-AU" sz="2400" dirty="0" err="1">
                <a:latin typeface="+mn-lt"/>
              </a:rPr>
              <a:t>egzersiz</a:t>
            </a:r>
            <a:r>
              <a:rPr lang="en-AU" sz="2400" dirty="0">
                <a:latin typeface="+mn-lt"/>
              </a:rPr>
              <a:t> </a:t>
            </a:r>
            <a:r>
              <a:rPr lang="en-AU" sz="2400" dirty="0" err="1">
                <a:latin typeface="+mn-lt"/>
              </a:rPr>
              <a:t>takipleri</a:t>
            </a:r>
            <a:r>
              <a:rPr lang="en-AU" sz="2400" dirty="0">
                <a:latin typeface="+mn-lt"/>
              </a:rPr>
              <a:t> </a:t>
            </a:r>
            <a:r>
              <a:rPr lang="en-AU" sz="2400" dirty="0" err="1">
                <a:latin typeface="+mn-lt"/>
              </a:rPr>
              <a:t>ve</a:t>
            </a:r>
            <a:r>
              <a:rPr lang="en-AU" sz="2400" dirty="0">
                <a:latin typeface="+mn-lt"/>
              </a:rPr>
              <a:t> </a:t>
            </a:r>
            <a:r>
              <a:rPr lang="en-AU" sz="2400" dirty="0" err="1">
                <a:latin typeface="+mn-lt"/>
              </a:rPr>
              <a:t>dijital</a:t>
            </a:r>
            <a:r>
              <a:rPr lang="en-AU" sz="2400" dirty="0">
                <a:latin typeface="+mn-lt"/>
              </a:rPr>
              <a:t> hasta </a:t>
            </a:r>
            <a:r>
              <a:rPr lang="en-AU" sz="2400" dirty="0" err="1">
                <a:latin typeface="+mn-lt"/>
              </a:rPr>
              <a:t>bilgilendirme</a:t>
            </a:r>
            <a:r>
              <a:rPr lang="en-AU" sz="2400" dirty="0">
                <a:latin typeface="+mn-lt"/>
              </a:rPr>
              <a:t> </a:t>
            </a:r>
            <a:r>
              <a:rPr lang="en-AU" sz="2400" dirty="0" err="1">
                <a:latin typeface="+mn-lt"/>
              </a:rPr>
              <a:t>broşürleri</a:t>
            </a:r>
            <a:r>
              <a:rPr lang="en-AU" sz="2400" dirty="0">
                <a:latin typeface="+mn-lt"/>
              </a:rPr>
              <a:t>.</a:t>
            </a:r>
          </a:p>
        </p:txBody>
      </p:sp>
    </p:spTree>
    <p:extLst>
      <p:ext uri="{BB962C8B-B14F-4D97-AF65-F5344CB8AC3E}">
        <p14:creationId xmlns:p14="http://schemas.microsoft.com/office/powerpoint/2010/main" val="20498530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3">
            <a:extLst>
              <a:ext uri="{FF2B5EF4-FFF2-40B4-BE49-F238E27FC236}">
                <a16:creationId xmlns:a16="http://schemas.microsoft.com/office/drawing/2014/main" id="{F944E337-3E5D-4A1F-A5A1-2057F25B8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04100" cy="1130935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DA50D69-7CF7-4844-B844-A2B821C77F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2951"/>
            <a:ext cx="20104100" cy="11322301"/>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70B27953-B0C7-612B-D9B8-A333A8521005}"/>
              </a:ext>
            </a:extLst>
          </p:cNvPr>
          <p:cNvSpPr>
            <a:spLocks noGrp="1"/>
          </p:cNvSpPr>
          <p:nvPr>
            <p:ph type="title"/>
          </p:nvPr>
        </p:nvSpPr>
        <p:spPr>
          <a:xfrm>
            <a:off x="7539039" y="992320"/>
            <a:ext cx="11182905" cy="1080955"/>
          </a:xfrm>
        </p:spPr>
        <p:txBody>
          <a:bodyPr>
            <a:normAutofit/>
          </a:bodyPr>
          <a:lstStyle/>
          <a:p>
            <a:r>
              <a:rPr lang="en-AU" dirty="0" err="1">
                <a:latin typeface="+mj-lt"/>
              </a:rPr>
              <a:t>Sosyo-Ekonomik</a:t>
            </a:r>
            <a:r>
              <a:rPr lang="en-AU" dirty="0">
                <a:latin typeface="+mj-lt"/>
              </a:rPr>
              <a:t> </a:t>
            </a:r>
            <a:r>
              <a:rPr lang="en-AU" dirty="0" err="1">
                <a:latin typeface="+mj-lt"/>
              </a:rPr>
              <a:t>Sürdürülebilirliğe</a:t>
            </a:r>
            <a:r>
              <a:rPr lang="en-AU" dirty="0">
                <a:latin typeface="+mj-lt"/>
              </a:rPr>
              <a:t> </a:t>
            </a:r>
            <a:r>
              <a:rPr lang="en-AU" dirty="0" err="1">
                <a:latin typeface="+mj-lt"/>
              </a:rPr>
              <a:t>Katkılar</a:t>
            </a:r>
            <a:endParaRPr lang="en-AU" dirty="0">
              <a:latin typeface="+mj-lt"/>
            </a:endParaRPr>
          </a:p>
        </p:txBody>
      </p:sp>
      <p:sp>
        <p:nvSpPr>
          <p:cNvPr id="3" name="Metin Yer Tutucusu 2">
            <a:extLst>
              <a:ext uri="{FF2B5EF4-FFF2-40B4-BE49-F238E27FC236}">
                <a16:creationId xmlns:a16="http://schemas.microsoft.com/office/drawing/2014/main" id="{5EDCD280-17EE-5038-3D8C-2E2F2F6CBC59}"/>
              </a:ext>
            </a:extLst>
          </p:cNvPr>
          <p:cNvSpPr>
            <a:spLocks noGrp="1"/>
          </p:cNvSpPr>
          <p:nvPr>
            <p:ph type="body" idx="1"/>
          </p:nvPr>
        </p:nvSpPr>
        <p:spPr>
          <a:xfrm>
            <a:off x="6937739" y="2454275"/>
            <a:ext cx="11784205" cy="7609509"/>
          </a:xfrm>
        </p:spPr>
        <p:txBody>
          <a:bodyPr anchor="t">
            <a:normAutofit/>
          </a:bodyPr>
          <a:lstStyle/>
          <a:p>
            <a:pPr>
              <a:lnSpc>
                <a:spcPct val="90000"/>
              </a:lnSpc>
              <a:spcAft>
                <a:spcPts val="600"/>
              </a:spcAft>
            </a:pPr>
            <a:r>
              <a:rPr lang="en-AU" sz="2800" b="1" dirty="0" err="1">
                <a:latin typeface="+mn-lt"/>
              </a:rPr>
              <a:t>Koruyucu</a:t>
            </a:r>
            <a:r>
              <a:rPr lang="en-AU" sz="2800" b="1" dirty="0">
                <a:latin typeface="+mn-lt"/>
              </a:rPr>
              <a:t> </a:t>
            </a:r>
            <a:r>
              <a:rPr lang="en-AU" sz="2800" b="1" dirty="0" err="1">
                <a:latin typeface="+mn-lt"/>
              </a:rPr>
              <a:t>Sağlık</a:t>
            </a:r>
            <a:r>
              <a:rPr lang="en-AU" sz="2800" b="1" dirty="0">
                <a:latin typeface="+mn-lt"/>
              </a:rPr>
              <a:t> (</a:t>
            </a:r>
            <a:r>
              <a:rPr lang="en-AU" sz="2800" b="1" dirty="0" err="1">
                <a:latin typeface="+mn-lt"/>
              </a:rPr>
              <a:t>Sistem</a:t>
            </a:r>
            <a:r>
              <a:rPr lang="en-AU" sz="2800" b="1" dirty="0">
                <a:latin typeface="+mn-lt"/>
              </a:rPr>
              <a:t> </a:t>
            </a:r>
            <a:r>
              <a:rPr lang="en-AU" sz="2800" b="1" dirty="0" err="1">
                <a:latin typeface="+mn-lt"/>
              </a:rPr>
              <a:t>Yükünü</a:t>
            </a:r>
            <a:r>
              <a:rPr lang="en-AU" sz="2800" b="1" dirty="0">
                <a:latin typeface="+mn-lt"/>
              </a:rPr>
              <a:t> </a:t>
            </a:r>
            <a:r>
              <a:rPr lang="en-AU" sz="2800" b="1" dirty="0" err="1">
                <a:latin typeface="+mn-lt"/>
              </a:rPr>
              <a:t>Azaltma</a:t>
            </a:r>
            <a:r>
              <a:rPr lang="en-AU" sz="2800" b="1" dirty="0">
                <a:latin typeface="+mn-lt"/>
              </a:rPr>
              <a:t>)</a:t>
            </a:r>
            <a:endParaRPr lang="tr-TR" sz="2800" b="1" dirty="0">
              <a:latin typeface="+mn-lt"/>
            </a:endParaRPr>
          </a:p>
          <a:p>
            <a:pPr marL="342900" indent="-342900">
              <a:lnSpc>
                <a:spcPct val="90000"/>
              </a:lnSpc>
              <a:spcAft>
                <a:spcPts val="600"/>
              </a:spcAft>
              <a:buFont typeface="Arial" panose="020B0604020202020204" pitchFamily="34" charset="0"/>
              <a:buChar char="•"/>
            </a:pPr>
            <a:r>
              <a:rPr lang="en-AU" sz="2800" dirty="0" err="1">
                <a:latin typeface="+mn-lt"/>
              </a:rPr>
              <a:t>Yaşlılarda</a:t>
            </a:r>
            <a:r>
              <a:rPr lang="en-AU" sz="2800" dirty="0">
                <a:latin typeface="+mn-lt"/>
              </a:rPr>
              <a:t> </a:t>
            </a:r>
            <a:r>
              <a:rPr lang="en-AU" sz="2800" dirty="0" err="1">
                <a:latin typeface="+mn-lt"/>
              </a:rPr>
              <a:t>düşme</a:t>
            </a:r>
            <a:r>
              <a:rPr lang="en-AU" sz="2800" dirty="0">
                <a:latin typeface="+mn-lt"/>
              </a:rPr>
              <a:t>/</a:t>
            </a:r>
            <a:r>
              <a:rPr lang="en-AU" sz="2800" dirty="0" err="1">
                <a:latin typeface="+mn-lt"/>
              </a:rPr>
              <a:t>kırık</a:t>
            </a:r>
            <a:r>
              <a:rPr lang="en-AU" sz="2800" dirty="0">
                <a:latin typeface="+mn-lt"/>
              </a:rPr>
              <a:t> </a:t>
            </a:r>
            <a:r>
              <a:rPr lang="en-AU" sz="2800" dirty="0" err="1">
                <a:latin typeface="+mn-lt"/>
              </a:rPr>
              <a:t>riskini</a:t>
            </a:r>
            <a:r>
              <a:rPr lang="en-AU" sz="2800" dirty="0">
                <a:latin typeface="+mn-lt"/>
              </a:rPr>
              <a:t> </a:t>
            </a:r>
            <a:r>
              <a:rPr lang="en-AU" sz="2800" dirty="0" err="1">
                <a:latin typeface="+mn-lt"/>
              </a:rPr>
              <a:t>önleme</a:t>
            </a:r>
            <a:endParaRPr lang="tr-TR" sz="2800" dirty="0">
              <a:latin typeface="+mn-lt"/>
            </a:endParaRPr>
          </a:p>
          <a:p>
            <a:pPr marL="342900" indent="-342900">
              <a:lnSpc>
                <a:spcPct val="90000"/>
              </a:lnSpc>
              <a:spcAft>
                <a:spcPts val="600"/>
              </a:spcAft>
              <a:buFont typeface="Arial" panose="020B0604020202020204" pitchFamily="34" charset="0"/>
              <a:buChar char="•"/>
            </a:pPr>
            <a:r>
              <a:rPr lang="tr-TR" sz="2800" dirty="0">
                <a:latin typeface="+mn-lt"/>
              </a:rPr>
              <a:t>H</a:t>
            </a:r>
            <a:r>
              <a:rPr lang="en-AU" sz="2800" dirty="0" err="1">
                <a:latin typeface="+mn-lt"/>
              </a:rPr>
              <a:t>areketsizliğe</a:t>
            </a:r>
            <a:r>
              <a:rPr lang="en-AU" sz="2800" dirty="0">
                <a:latin typeface="+mn-lt"/>
              </a:rPr>
              <a:t> </a:t>
            </a:r>
            <a:r>
              <a:rPr lang="en-AU" sz="2800" dirty="0" err="1">
                <a:latin typeface="+mn-lt"/>
              </a:rPr>
              <a:t>bağlı</a:t>
            </a:r>
            <a:r>
              <a:rPr lang="en-AU" sz="2800" dirty="0">
                <a:latin typeface="+mn-lt"/>
              </a:rPr>
              <a:t> </a:t>
            </a:r>
            <a:r>
              <a:rPr lang="en-AU" sz="2800" dirty="0" err="1">
                <a:latin typeface="+mn-lt"/>
              </a:rPr>
              <a:t>gelişen</a:t>
            </a:r>
            <a:r>
              <a:rPr lang="en-AU" sz="2800" dirty="0">
                <a:latin typeface="+mn-lt"/>
              </a:rPr>
              <a:t> </a:t>
            </a:r>
            <a:r>
              <a:rPr lang="en-AU" sz="2800" dirty="0" err="1">
                <a:latin typeface="+mn-lt"/>
              </a:rPr>
              <a:t>diyabet</a:t>
            </a:r>
            <a:r>
              <a:rPr lang="en-AU" sz="2800" dirty="0">
                <a:latin typeface="+mn-lt"/>
              </a:rPr>
              <a:t> </a:t>
            </a:r>
            <a:r>
              <a:rPr lang="en-AU" sz="2800" dirty="0" err="1">
                <a:latin typeface="+mn-lt"/>
              </a:rPr>
              <a:t>ve</a:t>
            </a:r>
            <a:r>
              <a:rPr lang="en-AU" sz="2800" dirty="0">
                <a:latin typeface="+mn-lt"/>
              </a:rPr>
              <a:t> </a:t>
            </a:r>
            <a:r>
              <a:rPr lang="en-AU" sz="2800" dirty="0" err="1">
                <a:latin typeface="+mn-lt"/>
              </a:rPr>
              <a:t>kalp</a:t>
            </a:r>
            <a:r>
              <a:rPr lang="en-AU" sz="2800" dirty="0">
                <a:latin typeface="+mn-lt"/>
              </a:rPr>
              <a:t> </a:t>
            </a:r>
            <a:r>
              <a:rPr lang="en-AU" sz="2800" dirty="0" err="1">
                <a:latin typeface="+mn-lt"/>
              </a:rPr>
              <a:t>hastalıklarının</a:t>
            </a:r>
            <a:r>
              <a:rPr lang="en-AU" sz="2800" dirty="0">
                <a:latin typeface="+mn-lt"/>
              </a:rPr>
              <a:t> </a:t>
            </a:r>
            <a:r>
              <a:rPr lang="en-AU" sz="2800" dirty="0" err="1">
                <a:latin typeface="+mn-lt"/>
              </a:rPr>
              <a:t>önüne</a:t>
            </a:r>
            <a:r>
              <a:rPr lang="en-AU" sz="2800" dirty="0">
                <a:latin typeface="+mn-lt"/>
              </a:rPr>
              <a:t> </a:t>
            </a:r>
            <a:r>
              <a:rPr lang="en-AU" sz="2800" dirty="0" err="1">
                <a:latin typeface="+mn-lt"/>
              </a:rPr>
              <a:t>geçme</a:t>
            </a:r>
            <a:r>
              <a:rPr lang="en-AU" sz="2800" dirty="0">
                <a:latin typeface="+mn-lt"/>
              </a:rPr>
              <a:t>.</a:t>
            </a:r>
            <a:endParaRPr lang="tr-TR" sz="2800" dirty="0">
              <a:latin typeface="+mn-lt"/>
            </a:endParaRPr>
          </a:p>
          <a:p>
            <a:pPr marL="342900" indent="-342900">
              <a:lnSpc>
                <a:spcPct val="90000"/>
              </a:lnSpc>
              <a:spcAft>
                <a:spcPts val="600"/>
              </a:spcAft>
              <a:buFont typeface="Arial" panose="020B0604020202020204" pitchFamily="34" charset="0"/>
              <a:buChar char="•"/>
            </a:pPr>
            <a:endParaRPr lang="tr-TR" sz="2800" dirty="0">
              <a:latin typeface="+mn-lt"/>
            </a:endParaRPr>
          </a:p>
          <a:p>
            <a:pPr>
              <a:lnSpc>
                <a:spcPct val="90000"/>
              </a:lnSpc>
              <a:spcAft>
                <a:spcPts val="600"/>
              </a:spcAft>
            </a:pPr>
            <a:r>
              <a:rPr lang="en-AU" sz="2800" b="1" dirty="0" err="1">
                <a:latin typeface="+mn-lt"/>
              </a:rPr>
              <a:t>Maliyet</a:t>
            </a:r>
            <a:r>
              <a:rPr lang="en-AU" sz="2800" b="1" dirty="0">
                <a:latin typeface="+mn-lt"/>
              </a:rPr>
              <a:t> </a:t>
            </a:r>
            <a:r>
              <a:rPr lang="en-AU" sz="2800" b="1" dirty="0" err="1">
                <a:latin typeface="+mn-lt"/>
              </a:rPr>
              <a:t>Verimliliği</a:t>
            </a:r>
            <a:endParaRPr lang="tr-TR" sz="2800" b="1" dirty="0">
              <a:latin typeface="+mn-lt"/>
            </a:endParaRPr>
          </a:p>
          <a:p>
            <a:pPr marL="457200" indent="-457200">
              <a:lnSpc>
                <a:spcPct val="90000"/>
              </a:lnSpc>
              <a:spcAft>
                <a:spcPts val="600"/>
              </a:spcAft>
              <a:buFont typeface="Arial" panose="020B0604020202020204" pitchFamily="34" charset="0"/>
              <a:buChar char="•"/>
            </a:pPr>
            <a:r>
              <a:rPr lang="en-AU" sz="2800" b="1" dirty="0">
                <a:latin typeface="+mn-lt"/>
              </a:rPr>
              <a:t> </a:t>
            </a:r>
            <a:r>
              <a:rPr lang="en-AU" sz="2800" dirty="0" err="1">
                <a:latin typeface="+mn-lt"/>
              </a:rPr>
              <a:t>Birçok</a:t>
            </a:r>
            <a:r>
              <a:rPr lang="en-AU" sz="2800" dirty="0">
                <a:latin typeface="+mn-lt"/>
              </a:rPr>
              <a:t> kas-</a:t>
            </a:r>
            <a:r>
              <a:rPr lang="en-AU" sz="2800" dirty="0" err="1">
                <a:latin typeface="+mn-lt"/>
              </a:rPr>
              <a:t>iskelet</a:t>
            </a:r>
            <a:r>
              <a:rPr lang="en-AU" sz="2800" dirty="0">
                <a:latin typeface="+mn-lt"/>
              </a:rPr>
              <a:t> </a:t>
            </a:r>
            <a:r>
              <a:rPr lang="en-AU" sz="2800" dirty="0" err="1">
                <a:latin typeface="+mn-lt"/>
              </a:rPr>
              <a:t>probleminde</a:t>
            </a:r>
            <a:r>
              <a:rPr lang="en-AU" sz="2800" dirty="0">
                <a:latin typeface="+mn-lt"/>
              </a:rPr>
              <a:t> </a:t>
            </a:r>
            <a:r>
              <a:rPr lang="en-AU" sz="2800" dirty="0" err="1">
                <a:latin typeface="+mn-lt"/>
              </a:rPr>
              <a:t>cerrahi</a:t>
            </a:r>
            <a:r>
              <a:rPr lang="en-AU" sz="2800" dirty="0">
                <a:latin typeface="+mn-lt"/>
              </a:rPr>
              <a:t> </a:t>
            </a:r>
            <a:r>
              <a:rPr lang="en-AU" sz="2800" dirty="0" err="1">
                <a:latin typeface="+mn-lt"/>
              </a:rPr>
              <a:t>kadar</a:t>
            </a:r>
            <a:r>
              <a:rPr lang="en-AU" sz="2800" dirty="0">
                <a:latin typeface="+mn-lt"/>
              </a:rPr>
              <a:t> </a:t>
            </a:r>
            <a:r>
              <a:rPr lang="en-AU" sz="2800" dirty="0" err="1">
                <a:latin typeface="+mn-lt"/>
              </a:rPr>
              <a:t>efektif</a:t>
            </a:r>
            <a:r>
              <a:rPr lang="en-AU" sz="2800" dirty="0">
                <a:latin typeface="+mn-lt"/>
              </a:rPr>
              <a:t> </a:t>
            </a:r>
            <a:r>
              <a:rPr lang="en-AU" sz="2800" dirty="0" err="1">
                <a:latin typeface="+mn-lt"/>
              </a:rPr>
              <a:t>olup</a:t>
            </a:r>
            <a:r>
              <a:rPr lang="en-AU" sz="2800" dirty="0">
                <a:latin typeface="+mn-lt"/>
              </a:rPr>
              <a:t>; </a:t>
            </a:r>
            <a:r>
              <a:rPr lang="en-AU" sz="2800" dirty="0" err="1">
                <a:latin typeface="+mn-lt"/>
              </a:rPr>
              <a:t>gereksiz</a:t>
            </a:r>
            <a:r>
              <a:rPr lang="en-AU" sz="2800" dirty="0">
                <a:latin typeface="+mn-lt"/>
              </a:rPr>
              <a:t> </a:t>
            </a:r>
            <a:r>
              <a:rPr lang="en-AU" sz="2800" dirty="0" err="1">
                <a:latin typeface="+mn-lt"/>
              </a:rPr>
              <a:t>ameliyat</a:t>
            </a:r>
            <a:r>
              <a:rPr lang="en-AU" sz="2800" dirty="0">
                <a:latin typeface="+mn-lt"/>
              </a:rPr>
              <a:t>, MR </a:t>
            </a:r>
            <a:r>
              <a:rPr lang="en-AU" sz="2800" dirty="0" err="1">
                <a:latin typeface="+mn-lt"/>
              </a:rPr>
              <a:t>görüntüleme</a:t>
            </a:r>
            <a:r>
              <a:rPr lang="en-AU" sz="2800" dirty="0">
                <a:latin typeface="+mn-lt"/>
              </a:rPr>
              <a:t> </a:t>
            </a:r>
            <a:r>
              <a:rPr lang="en-AU" sz="2800" dirty="0" err="1">
                <a:latin typeface="+mn-lt"/>
              </a:rPr>
              <a:t>ve</a:t>
            </a:r>
            <a:r>
              <a:rPr lang="en-AU" sz="2800" dirty="0">
                <a:latin typeface="+mn-lt"/>
              </a:rPr>
              <a:t> </a:t>
            </a:r>
            <a:r>
              <a:rPr lang="en-AU" sz="2800" dirty="0" err="1">
                <a:latin typeface="+mn-lt"/>
              </a:rPr>
              <a:t>kronik</a:t>
            </a:r>
            <a:r>
              <a:rPr lang="en-AU" sz="2800" dirty="0">
                <a:latin typeface="+mn-lt"/>
              </a:rPr>
              <a:t> </a:t>
            </a:r>
            <a:r>
              <a:rPr lang="en-AU" sz="2800" dirty="0" err="1">
                <a:latin typeface="+mn-lt"/>
              </a:rPr>
              <a:t>ilaç</a:t>
            </a:r>
            <a:r>
              <a:rPr lang="en-AU" sz="2800" dirty="0">
                <a:latin typeface="+mn-lt"/>
              </a:rPr>
              <a:t> </a:t>
            </a:r>
            <a:r>
              <a:rPr lang="en-AU" sz="2800" dirty="0" err="1">
                <a:latin typeface="+mn-lt"/>
              </a:rPr>
              <a:t>bütçelerini</a:t>
            </a:r>
            <a:r>
              <a:rPr lang="en-AU" sz="2800" dirty="0">
                <a:latin typeface="+mn-lt"/>
              </a:rPr>
              <a:t> </a:t>
            </a:r>
            <a:r>
              <a:rPr lang="en-AU" sz="2800" dirty="0" err="1">
                <a:latin typeface="+mn-lt"/>
              </a:rPr>
              <a:t>düşürme</a:t>
            </a:r>
            <a:r>
              <a:rPr lang="en-AU" sz="2800" dirty="0">
                <a:latin typeface="+mn-lt"/>
              </a:rPr>
              <a:t>. </a:t>
            </a:r>
            <a:endParaRPr lang="tr-TR" sz="2800" dirty="0">
              <a:latin typeface="+mn-lt"/>
            </a:endParaRPr>
          </a:p>
          <a:p>
            <a:pPr marL="457200" indent="-457200">
              <a:lnSpc>
                <a:spcPct val="90000"/>
              </a:lnSpc>
              <a:spcAft>
                <a:spcPts val="600"/>
              </a:spcAft>
              <a:buFont typeface="Arial" panose="020B0604020202020204" pitchFamily="34" charset="0"/>
              <a:buChar char="•"/>
            </a:pPr>
            <a:endParaRPr lang="tr-TR" sz="2800" dirty="0">
              <a:latin typeface="+mn-lt"/>
            </a:endParaRPr>
          </a:p>
          <a:p>
            <a:pPr>
              <a:lnSpc>
                <a:spcPct val="90000"/>
              </a:lnSpc>
              <a:spcAft>
                <a:spcPts val="600"/>
              </a:spcAft>
            </a:pPr>
            <a:r>
              <a:rPr lang="en-AU" sz="2800" dirty="0">
                <a:latin typeface="+mn-lt"/>
              </a:rPr>
              <a:t> </a:t>
            </a:r>
            <a:r>
              <a:rPr lang="en-AU" sz="2800" b="1" dirty="0">
                <a:latin typeface="+mn-lt"/>
              </a:rPr>
              <a:t>Erken </a:t>
            </a:r>
            <a:r>
              <a:rPr lang="en-AU" sz="2800" b="1" dirty="0" err="1">
                <a:latin typeface="+mn-lt"/>
              </a:rPr>
              <a:t>Mobilizasyon</a:t>
            </a:r>
            <a:endParaRPr lang="tr-TR" sz="2800" b="1" dirty="0">
              <a:latin typeface="+mn-lt"/>
            </a:endParaRPr>
          </a:p>
          <a:p>
            <a:pPr marL="457200" indent="-457200">
              <a:lnSpc>
                <a:spcPct val="90000"/>
              </a:lnSpc>
              <a:spcAft>
                <a:spcPts val="600"/>
              </a:spcAft>
              <a:buFont typeface="Arial" panose="020B0604020202020204" pitchFamily="34" charset="0"/>
              <a:buChar char="•"/>
            </a:pPr>
            <a:r>
              <a:rPr lang="en-AU" sz="2800" dirty="0" err="1">
                <a:latin typeface="+mn-lt"/>
              </a:rPr>
              <a:t>Yoğun</a:t>
            </a:r>
            <a:r>
              <a:rPr lang="en-AU" sz="2800" dirty="0">
                <a:latin typeface="+mn-lt"/>
              </a:rPr>
              <a:t> </a:t>
            </a:r>
            <a:r>
              <a:rPr lang="en-AU" sz="2800" dirty="0" err="1">
                <a:latin typeface="+mn-lt"/>
              </a:rPr>
              <a:t>bakım</a:t>
            </a:r>
            <a:r>
              <a:rPr lang="en-AU" sz="2800" dirty="0">
                <a:latin typeface="+mn-lt"/>
              </a:rPr>
              <a:t> </a:t>
            </a:r>
            <a:r>
              <a:rPr lang="en-AU" sz="2800" dirty="0" err="1">
                <a:latin typeface="+mn-lt"/>
              </a:rPr>
              <a:t>ve</a:t>
            </a:r>
            <a:r>
              <a:rPr lang="en-AU" sz="2800" dirty="0">
                <a:latin typeface="+mn-lt"/>
              </a:rPr>
              <a:t> </a:t>
            </a:r>
            <a:r>
              <a:rPr lang="en-AU" sz="2800" dirty="0" err="1">
                <a:latin typeface="+mn-lt"/>
              </a:rPr>
              <a:t>majör</a:t>
            </a:r>
            <a:r>
              <a:rPr lang="en-AU" sz="2800" dirty="0">
                <a:latin typeface="+mn-lt"/>
              </a:rPr>
              <a:t> </a:t>
            </a:r>
            <a:r>
              <a:rPr lang="en-AU" sz="2800" dirty="0" err="1">
                <a:latin typeface="+mn-lt"/>
              </a:rPr>
              <a:t>cerrahi</a:t>
            </a:r>
            <a:r>
              <a:rPr lang="en-AU" sz="2800" dirty="0">
                <a:latin typeface="+mn-lt"/>
              </a:rPr>
              <a:t> </a:t>
            </a:r>
            <a:r>
              <a:rPr lang="en-AU" sz="2800" dirty="0" err="1">
                <a:latin typeface="+mn-lt"/>
              </a:rPr>
              <a:t>sonrası</a:t>
            </a:r>
            <a:r>
              <a:rPr lang="en-AU" sz="2800" dirty="0">
                <a:latin typeface="+mn-lt"/>
              </a:rPr>
              <a:t> </a:t>
            </a:r>
            <a:r>
              <a:rPr lang="en-AU" sz="2800" dirty="0" err="1">
                <a:latin typeface="+mn-lt"/>
              </a:rPr>
              <a:t>hastaları</a:t>
            </a:r>
            <a:r>
              <a:rPr lang="en-AU" sz="2800" dirty="0">
                <a:latin typeface="+mn-lt"/>
              </a:rPr>
              <a:t> </a:t>
            </a:r>
            <a:r>
              <a:rPr lang="en-AU" sz="2800" dirty="0" err="1">
                <a:latin typeface="+mn-lt"/>
              </a:rPr>
              <a:t>erken</a:t>
            </a:r>
            <a:r>
              <a:rPr lang="en-AU" sz="2800" dirty="0">
                <a:latin typeface="+mn-lt"/>
              </a:rPr>
              <a:t> </a:t>
            </a:r>
            <a:r>
              <a:rPr lang="en-AU" sz="2800" dirty="0" err="1">
                <a:latin typeface="+mn-lt"/>
              </a:rPr>
              <a:t>hareketlendirerek</a:t>
            </a:r>
            <a:r>
              <a:rPr lang="en-AU" sz="2800" dirty="0">
                <a:latin typeface="+mn-lt"/>
              </a:rPr>
              <a:t> </a:t>
            </a:r>
            <a:r>
              <a:rPr lang="en-AU" sz="2800" dirty="0" err="1">
                <a:latin typeface="+mn-lt"/>
              </a:rPr>
              <a:t>hastanede</a:t>
            </a:r>
            <a:r>
              <a:rPr lang="en-AU" sz="2800" dirty="0">
                <a:latin typeface="+mn-lt"/>
              </a:rPr>
              <a:t> </a:t>
            </a:r>
            <a:r>
              <a:rPr lang="en-AU" sz="2800" dirty="0" err="1">
                <a:latin typeface="+mn-lt"/>
              </a:rPr>
              <a:t>kalış</a:t>
            </a:r>
            <a:r>
              <a:rPr lang="en-AU" sz="2800" dirty="0">
                <a:latin typeface="+mn-lt"/>
              </a:rPr>
              <a:t> </a:t>
            </a:r>
            <a:r>
              <a:rPr lang="en-AU" sz="2800" dirty="0" err="1">
                <a:latin typeface="+mn-lt"/>
              </a:rPr>
              <a:t>sürelerini</a:t>
            </a:r>
            <a:r>
              <a:rPr lang="en-AU" sz="2800" dirty="0">
                <a:latin typeface="+mn-lt"/>
              </a:rPr>
              <a:t> </a:t>
            </a:r>
            <a:r>
              <a:rPr lang="en-AU" sz="2800" dirty="0" err="1">
                <a:latin typeface="+mn-lt"/>
              </a:rPr>
              <a:t>ve</a:t>
            </a:r>
            <a:r>
              <a:rPr lang="en-AU" sz="2800" dirty="0">
                <a:latin typeface="+mn-lt"/>
              </a:rPr>
              <a:t> </a:t>
            </a:r>
            <a:r>
              <a:rPr lang="en-AU" sz="2800" dirty="0" err="1">
                <a:latin typeface="+mn-lt"/>
              </a:rPr>
              <a:t>yatak</a:t>
            </a:r>
            <a:r>
              <a:rPr lang="en-AU" sz="2800" dirty="0">
                <a:latin typeface="+mn-lt"/>
              </a:rPr>
              <a:t> </a:t>
            </a:r>
            <a:r>
              <a:rPr lang="en-AU" sz="2800" dirty="0" err="1">
                <a:latin typeface="+mn-lt"/>
              </a:rPr>
              <a:t>maliyetlerini</a:t>
            </a:r>
            <a:r>
              <a:rPr lang="en-AU" sz="2800" dirty="0">
                <a:latin typeface="+mn-lt"/>
              </a:rPr>
              <a:t> </a:t>
            </a:r>
            <a:r>
              <a:rPr lang="en-AU" sz="2800" dirty="0" err="1">
                <a:latin typeface="+mn-lt"/>
              </a:rPr>
              <a:t>kısaltma</a:t>
            </a:r>
            <a:r>
              <a:rPr lang="en-AU" sz="2800" dirty="0">
                <a:latin typeface="+mn-lt"/>
              </a:rPr>
              <a:t>.</a:t>
            </a:r>
            <a:endParaRPr lang="tr-TR" sz="2800" dirty="0">
              <a:latin typeface="+mn-lt"/>
            </a:endParaRPr>
          </a:p>
          <a:p>
            <a:pPr marL="457200" indent="-457200">
              <a:lnSpc>
                <a:spcPct val="90000"/>
              </a:lnSpc>
              <a:spcAft>
                <a:spcPts val="600"/>
              </a:spcAft>
              <a:buFont typeface="Arial" panose="020B0604020202020204" pitchFamily="34" charset="0"/>
              <a:buChar char="•"/>
            </a:pPr>
            <a:endParaRPr lang="tr-TR" sz="2800" dirty="0">
              <a:latin typeface="+mn-lt"/>
            </a:endParaRPr>
          </a:p>
          <a:p>
            <a:pPr>
              <a:lnSpc>
                <a:spcPct val="90000"/>
              </a:lnSpc>
              <a:spcAft>
                <a:spcPts val="600"/>
              </a:spcAft>
            </a:pPr>
            <a:r>
              <a:rPr lang="en-AU" sz="2800" b="1" dirty="0" err="1">
                <a:latin typeface="+mn-lt"/>
              </a:rPr>
              <a:t>Yaşam</a:t>
            </a:r>
            <a:r>
              <a:rPr lang="en-AU" sz="2800" b="1" dirty="0">
                <a:latin typeface="+mn-lt"/>
              </a:rPr>
              <a:t> </a:t>
            </a:r>
            <a:r>
              <a:rPr lang="en-AU" sz="2800" b="1" dirty="0" err="1">
                <a:latin typeface="+mn-lt"/>
              </a:rPr>
              <a:t>Kalitesi</a:t>
            </a:r>
            <a:r>
              <a:rPr lang="en-AU" sz="2800" b="1" dirty="0">
                <a:latin typeface="+mn-lt"/>
              </a:rPr>
              <a:t> </a:t>
            </a:r>
            <a:r>
              <a:rPr lang="en-AU" sz="2800" b="1" dirty="0" err="1">
                <a:latin typeface="+mn-lt"/>
              </a:rPr>
              <a:t>ve</a:t>
            </a:r>
            <a:r>
              <a:rPr lang="en-AU" sz="2800" b="1" dirty="0">
                <a:latin typeface="+mn-lt"/>
              </a:rPr>
              <a:t> </a:t>
            </a:r>
            <a:r>
              <a:rPr lang="en-AU" sz="2800" b="1" dirty="0" err="1">
                <a:latin typeface="+mn-lt"/>
              </a:rPr>
              <a:t>İş</a:t>
            </a:r>
            <a:r>
              <a:rPr lang="en-AU" sz="2800" b="1" dirty="0">
                <a:latin typeface="+mn-lt"/>
              </a:rPr>
              <a:t> </a:t>
            </a:r>
            <a:r>
              <a:rPr lang="en-AU" sz="2800" b="1" dirty="0" err="1">
                <a:latin typeface="+mn-lt"/>
              </a:rPr>
              <a:t>Gücü</a:t>
            </a:r>
            <a:endParaRPr lang="tr-TR" sz="2800" b="1" dirty="0">
              <a:latin typeface="+mn-lt"/>
            </a:endParaRPr>
          </a:p>
          <a:p>
            <a:pPr marL="457200" indent="-457200">
              <a:lnSpc>
                <a:spcPct val="90000"/>
              </a:lnSpc>
              <a:spcAft>
                <a:spcPts val="600"/>
              </a:spcAft>
              <a:buFont typeface="Arial" panose="020B0604020202020204" pitchFamily="34" charset="0"/>
              <a:buChar char="•"/>
            </a:pPr>
            <a:r>
              <a:rPr lang="en-AU" sz="2800" dirty="0" err="1">
                <a:latin typeface="+mn-lt"/>
              </a:rPr>
              <a:t>Kronik</a:t>
            </a:r>
            <a:r>
              <a:rPr lang="en-AU" sz="2800" dirty="0">
                <a:latin typeface="+mn-lt"/>
              </a:rPr>
              <a:t> </a:t>
            </a:r>
            <a:r>
              <a:rPr lang="en-AU" sz="2800" dirty="0" err="1">
                <a:latin typeface="+mn-lt"/>
              </a:rPr>
              <a:t>ağrılı</a:t>
            </a:r>
            <a:r>
              <a:rPr lang="en-AU" sz="2800" dirty="0">
                <a:latin typeface="+mn-lt"/>
              </a:rPr>
              <a:t> </a:t>
            </a:r>
            <a:r>
              <a:rPr lang="en-AU" sz="2800" dirty="0" err="1">
                <a:latin typeface="+mn-lt"/>
              </a:rPr>
              <a:t>çalışanları</a:t>
            </a:r>
            <a:r>
              <a:rPr lang="en-AU" sz="2800" dirty="0">
                <a:latin typeface="+mn-lt"/>
              </a:rPr>
              <a:t> </a:t>
            </a:r>
            <a:r>
              <a:rPr lang="en-AU" sz="2800" dirty="0" err="1">
                <a:latin typeface="+mn-lt"/>
              </a:rPr>
              <a:t>hızla</a:t>
            </a:r>
            <a:r>
              <a:rPr lang="en-AU" sz="2800" dirty="0">
                <a:latin typeface="+mn-lt"/>
              </a:rPr>
              <a:t> </a:t>
            </a:r>
            <a:r>
              <a:rPr lang="en-AU" sz="2800" dirty="0" err="1">
                <a:latin typeface="+mn-lt"/>
              </a:rPr>
              <a:t>üretime</a:t>
            </a:r>
            <a:r>
              <a:rPr lang="en-AU" sz="2800" dirty="0">
                <a:latin typeface="+mn-lt"/>
              </a:rPr>
              <a:t> </a:t>
            </a:r>
            <a:r>
              <a:rPr lang="en-AU" sz="2800" dirty="0" err="1">
                <a:latin typeface="+mn-lt"/>
              </a:rPr>
              <a:t>geri</a:t>
            </a:r>
            <a:r>
              <a:rPr lang="en-AU" sz="2800" dirty="0">
                <a:latin typeface="+mn-lt"/>
              </a:rPr>
              <a:t> </a:t>
            </a:r>
            <a:r>
              <a:rPr lang="en-AU" sz="2800" dirty="0" err="1">
                <a:latin typeface="+mn-lt"/>
              </a:rPr>
              <a:t>kazandırarak</a:t>
            </a:r>
            <a:r>
              <a:rPr lang="en-AU" sz="2800" dirty="0">
                <a:latin typeface="+mn-lt"/>
              </a:rPr>
              <a:t> </a:t>
            </a:r>
            <a:r>
              <a:rPr lang="en-AU" sz="2800" dirty="0" err="1">
                <a:latin typeface="+mn-lt"/>
              </a:rPr>
              <a:t>işe</a:t>
            </a:r>
            <a:r>
              <a:rPr lang="en-AU" sz="2800" dirty="0">
                <a:latin typeface="+mn-lt"/>
              </a:rPr>
              <a:t> </a:t>
            </a:r>
            <a:r>
              <a:rPr lang="en-AU" sz="2800" dirty="0" err="1">
                <a:latin typeface="+mn-lt"/>
              </a:rPr>
              <a:t>devamsızlık</a:t>
            </a:r>
            <a:r>
              <a:rPr lang="en-AU" sz="2800" dirty="0">
                <a:latin typeface="+mn-lt"/>
              </a:rPr>
              <a:t> (</a:t>
            </a:r>
            <a:r>
              <a:rPr lang="en-AU" sz="2800" dirty="0" err="1">
                <a:latin typeface="+mn-lt"/>
              </a:rPr>
              <a:t>absenteizm</a:t>
            </a:r>
            <a:r>
              <a:rPr lang="en-AU" sz="2800" dirty="0">
                <a:latin typeface="+mn-lt"/>
              </a:rPr>
              <a:t>) </a:t>
            </a:r>
            <a:r>
              <a:rPr lang="en-AU" sz="2800" dirty="0" err="1">
                <a:latin typeface="+mn-lt"/>
              </a:rPr>
              <a:t>kaynaklı</a:t>
            </a:r>
            <a:r>
              <a:rPr lang="en-AU" sz="2800" dirty="0">
                <a:latin typeface="+mn-lt"/>
              </a:rPr>
              <a:t> </a:t>
            </a:r>
            <a:r>
              <a:rPr lang="en-AU" sz="2800" dirty="0" err="1">
                <a:latin typeface="+mn-lt"/>
              </a:rPr>
              <a:t>ekonomik</a:t>
            </a:r>
            <a:r>
              <a:rPr lang="en-AU" sz="2800" dirty="0">
                <a:latin typeface="+mn-lt"/>
              </a:rPr>
              <a:t> </a:t>
            </a:r>
            <a:r>
              <a:rPr lang="en-AU" sz="2800" dirty="0" err="1">
                <a:latin typeface="+mn-lt"/>
              </a:rPr>
              <a:t>kayıpları</a:t>
            </a:r>
            <a:r>
              <a:rPr lang="en-AU" sz="2800" dirty="0">
                <a:latin typeface="+mn-lt"/>
              </a:rPr>
              <a:t> </a:t>
            </a:r>
            <a:r>
              <a:rPr lang="en-AU" sz="2800" dirty="0" err="1">
                <a:latin typeface="+mn-lt"/>
              </a:rPr>
              <a:t>engelleme</a:t>
            </a:r>
            <a:r>
              <a:rPr lang="en-AU" sz="2800" dirty="0">
                <a:latin typeface="+mn-lt"/>
              </a:rPr>
              <a:t>; </a:t>
            </a:r>
            <a:r>
              <a:rPr lang="en-AU" sz="2800" dirty="0" err="1">
                <a:latin typeface="+mn-lt"/>
              </a:rPr>
              <a:t>fonksiyonel</a:t>
            </a:r>
            <a:r>
              <a:rPr lang="en-AU" sz="2800" dirty="0">
                <a:latin typeface="+mn-lt"/>
              </a:rPr>
              <a:t> </a:t>
            </a:r>
            <a:r>
              <a:rPr lang="en-AU" sz="2800" dirty="0" err="1">
                <a:latin typeface="+mn-lt"/>
              </a:rPr>
              <a:t>bağımsızlık</a:t>
            </a:r>
            <a:r>
              <a:rPr lang="en-AU" sz="2800" dirty="0">
                <a:latin typeface="+mn-lt"/>
              </a:rPr>
              <a:t> </a:t>
            </a:r>
            <a:r>
              <a:rPr lang="en-AU" sz="2800" dirty="0" err="1">
                <a:latin typeface="+mn-lt"/>
              </a:rPr>
              <a:t>sağlama</a:t>
            </a:r>
            <a:endParaRPr lang="en-AU" sz="2800" dirty="0">
              <a:latin typeface="+mn-lt"/>
            </a:endParaRPr>
          </a:p>
        </p:txBody>
      </p:sp>
      <p:pic>
        <p:nvPicPr>
          <p:cNvPr id="4" name="Resim 3">
            <a:extLst>
              <a:ext uri="{FF2B5EF4-FFF2-40B4-BE49-F238E27FC236}">
                <a16:creationId xmlns:a16="http://schemas.microsoft.com/office/drawing/2014/main" id="{4AD215BB-0787-4437-8B28-690BDD33B1A8}"/>
              </a:ext>
            </a:extLst>
          </p:cNvPr>
          <p:cNvPicPr>
            <a:picLocks noChangeAspect="1"/>
          </p:cNvPicPr>
          <p:nvPr/>
        </p:nvPicPr>
        <p:blipFill>
          <a:blip r:embed="rId2"/>
          <a:stretch>
            <a:fillRect/>
          </a:stretch>
        </p:blipFill>
        <p:spPr>
          <a:xfrm>
            <a:off x="527050" y="3752298"/>
            <a:ext cx="5883640" cy="3804754"/>
          </a:xfrm>
          <a:prstGeom prst="rect">
            <a:avLst/>
          </a:prstGeom>
        </p:spPr>
      </p:pic>
    </p:spTree>
    <p:extLst>
      <p:ext uri="{BB962C8B-B14F-4D97-AF65-F5344CB8AC3E}">
        <p14:creationId xmlns:p14="http://schemas.microsoft.com/office/powerpoint/2010/main" val="18907939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928121" y="3417830"/>
            <a:ext cx="157308" cy="944997"/>
          </a:xfrm>
          <a:prstGeom prst="rect">
            <a:avLst/>
          </a:prstGeom>
        </p:spPr>
      </p:pic>
      <p:grpSp>
        <p:nvGrpSpPr>
          <p:cNvPr id="3" name="object 3"/>
          <p:cNvGrpSpPr/>
          <p:nvPr/>
        </p:nvGrpSpPr>
        <p:grpSpPr>
          <a:xfrm>
            <a:off x="928121" y="4362822"/>
            <a:ext cx="157480" cy="6127115"/>
            <a:chOff x="928121" y="4362822"/>
            <a:chExt cx="157480" cy="6127115"/>
          </a:xfrm>
        </p:grpSpPr>
        <p:pic>
          <p:nvPicPr>
            <p:cNvPr id="4" name="object 4"/>
            <p:cNvPicPr/>
            <p:nvPr/>
          </p:nvPicPr>
          <p:blipFill>
            <a:blip r:embed="rId3" cstate="print"/>
            <a:stretch>
              <a:fillRect/>
            </a:stretch>
          </p:blipFill>
          <p:spPr>
            <a:xfrm>
              <a:off x="928121" y="9402811"/>
              <a:ext cx="157308" cy="1086747"/>
            </a:xfrm>
            <a:prstGeom prst="rect">
              <a:avLst/>
            </a:prstGeom>
          </p:spPr>
        </p:pic>
        <p:sp>
          <p:nvSpPr>
            <p:cNvPr id="5" name="object 5"/>
            <p:cNvSpPr/>
            <p:nvPr/>
          </p:nvSpPr>
          <p:spPr>
            <a:xfrm>
              <a:off x="983178" y="4362822"/>
              <a:ext cx="0" cy="5039995"/>
            </a:xfrm>
            <a:custGeom>
              <a:avLst/>
              <a:gdLst/>
              <a:ahLst/>
              <a:cxnLst/>
              <a:rect l="l" t="t" r="r" b="b"/>
              <a:pathLst>
                <a:path h="5039995">
                  <a:moveTo>
                    <a:pt x="0" y="5039987"/>
                  </a:moveTo>
                  <a:lnTo>
                    <a:pt x="0" y="0"/>
                  </a:lnTo>
                </a:path>
              </a:pathLst>
            </a:custGeom>
            <a:ln w="86519">
              <a:solidFill>
                <a:srgbClr val="000000"/>
              </a:solidFill>
            </a:ln>
          </p:spPr>
          <p:txBody>
            <a:bodyPr wrap="square" lIns="0" tIns="0" rIns="0" bIns="0" rtlCol="0"/>
            <a:lstStyle/>
            <a:p>
              <a:endParaRPr/>
            </a:p>
          </p:txBody>
        </p:sp>
      </p:grpSp>
      <p:sp>
        <p:nvSpPr>
          <p:cNvPr id="6" name="object 6" descr="$PPTXTitle"/>
          <p:cNvSpPr txBox="1">
            <a:spLocks noGrp="1"/>
          </p:cNvSpPr>
          <p:nvPr>
            <p:ph type="title"/>
          </p:nvPr>
        </p:nvSpPr>
        <p:spPr>
          <a:prstGeom prst="rect">
            <a:avLst/>
          </a:prstGeom>
        </p:spPr>
        <p:txBody>
          <a:bodyPr vert="horz" wrap="square" lIns="0" tIns="12700" rIns="0" bIns="0" rtlCol="0">
            <a:spAutoFit/>
          </a:bodyPr>
          <a:lstStyle/>
          <a:p>
            <a:pPr>
              <a:lnSpc>
                <a:spcPct val="100000"/>
              </a:lnSpc>
              <a:spcBef>
                <a:spcPts val="100"/>
              </a:spcBef>
            </a:pPr>
            <a:r>
              <a:rPr sz="4400" dirty="0">
                <a:latin typeface="+mj-lt"/>
              </a:rPr>
              <a:t>Gezegen</a:t>
            </a:r>
            <a:r>
              <a:rPr sz="4400" spc="10" dirty="0">
                <a:latin typeface="+mj-lt"/>
              </a:rPr>
              <a:t> </a:t>
            </a:r>
            <a:r>
              <a:rPr sz="4400" dirty="0">
                <a:latin typeface="+mj-lt"/>
              </a:rPr>
              <a:t>Sağlığı</a:t>
            </a:r>
            <a:r>
              <a:rPr sz="4400" spc="-105" dirty="0">
                <a:latin typeface="+mj-lt"/>
              </a:rPr>
              <a:t> </a:t>
            </a:r>
            <a:r>
              <a:rPr sz="4400" spc="140" dirty="0">
                <a:latin typeface="+mj-lt"/>
              </a:rPr>
              <a:t>ve</a:t>
            </a:r>
            <a:r>
              <a:rPr sz="4400" spc="-440" dirty="0">
                <a:latin typeface="+mj-lt"/>
              </a:rPr>
              <a:t> </a:t>
            </a:r>
            <a:r>
              <a:rPr sz="4400" spc="114" dirty="0">
                <a:latin typeface="+mj-lt"/>
              </a:rPr>
              <a:t>Hareket</a:t>
            </a:r>
            <a:r>
              <a:rPr sz="4400" spc="85" dirty="0">
                <a:latin typeface="+mj-lt"/>
              </a:rPr>
              <a:t> </a:t>
            </a:r>
            <a:r>
              <a:rPr sz="4400" spc="60" dirty="0">
                <a:latin typeface="+mj-lt"/>
              </a:rPr>
              <a:t>Temelli</a:t>
            </a:r>
            <a:r>
              <a:rPr sz="4400" spc="-120" dirty="0">
                <a:latin typeface="+mj-lt"/>
              </a:rPr>
              <a:t> </a:t>
            </a:r>
            <a:r>
              <a:rPr sz="4400" spc="100" dirty="0">
                <a:latin typeface="+mj-lt"/>
              </a:rPr>
              <a:t>Müdahaleler</a:t>
            </a:r>
            <a:endParaRPr sz="4400" dirty="0">
              <a:latin typeface="+mj-lt"/>
            </a:endParaRPr>
          </a:p>
        </p:txBody>
      </p:sp>
      <p:sp>
        <p:nvSpPr>
          <p:cNvPr id="7" name="object 7"/>
          <p:cNvSpPr txBox="1"/>
          <p:nvPr/>
        </p:nvSpPr>
        <p:spPr>
          <a:xfrm>
            <a:off x="923664" y="2052203"/>
            <a:ext cx="18047335" cy="914289"/>
          </a:xfrm>
          <a:prstGeom prst="rect">
            <a:avLst/>
          </a:prstGeom>
        </p:spPr>
        <p:txBody>
          <a:bodyPr vert="horz" wrap="square" lIns="0" tIns="12065" rIns="0" bIns="0" rtlCol="0">
            <a:spAutoFit/>
          </a:bodyPr>
          <a:lstStyle/>
          <a:p>
            <a:pPr marL="17145" marR="5080" indent="-5080">
              <a:lnSpc>
                <a:spcPct val="126800"/>
              </a:lnSpc>
              <a:spcBef>
                <a:spcPts val="95"/>
              </a:spcBef>
            </a:pPr>
            <a:r>
              <a:rPr sz="2400" dirty="0">
                <a:solidFill>
                  <a:srgbClr val="343F50"/>
                </a:solidFill>
                <a:latin typeface="+mn-lt"/>
                <a:cs typeface="Arial"/>
              </a:rPr>
              <a:t>Fizyoterapi</a:t>
            </a:r>
            <a:r>
              <a:rPr sz="2400" spc="40" dirty="0">
                <a:solidFill>
                  <a:srgbClr val="343F50"/>
                </a:solidFill>
                <a:latin typeface="+mn-lt"/>
                <a:cs typeface="Arial"/>
              </a:rPr>
              <a:t> </a:t>
            </a:r>
            <a:r>
              <a:rPr sz="2400" spc="-20" dirty="0">
                <a:solidFill>
                  <a:srgbClr val="343F50"/>
                </a:solidFill>
                <a:latin typeface="+mn-lt"/>
                <a:cs typeface="Arial"/>
              </a:rPr>
              <a:t>ve</a:t>
            </a:r>
            <a:r>
              <a:rPr sz="2400" spc="-305" dirty="0">
                <a:solidFill>
                  <a:srgbClr val="343F50"/>
                </a:solidFill>
                <a:latin typeface="+mn-lt"/>
                <a:cs typeface="Arial"/>
              </a:rPr>
              <a:t> </a:t>
            </a:r>
            <a:r>
              <a:rPr sz="2400" spc="-110" dirty="0">
                <a:solidFill>
                  <a:srgbClr val="343F50"/>
                </a:solidFill>
                <a:latin typeface="+mn-lt"/>
                <a:cs typeface="Arial"/>
              </a:rPr>
              <a:t>gezegen</a:t>
            </a:r>
            <a:r>
              <a:rPr sz="2400" spc="-50" dirty="0">
                <a:solidFill>
                  <a:srgbClr val="343F50"/>
                </a:solidFill>
                <a:latin typeface="+mn-lt"/>
                <a:cs typeface="Arial"/>
              </a:rPr>
              <a:t> </a:t>
            </a:r>
            <a:r>
              <a:rPr sz="2400" spc="-35" dirty="0">
                <a:solidFill>
                  <a:srgbClr val="343F50"/>
                </a:solidFill>
                <a:latin typeface="+mn-lt"/>
                <a:cs typeface="Arial"/>
              </a:rPr>
              <a:t>sağlığı</a:t>
            </a:r>
            <a:r>
              <a:rPr sz="2400" spc="15" dirty="0">
                <a:solidFill>
                  <a:srgbClr val="343F50"/>
                </a:solidFill>
                <a:latin typeface="+mn-lt"/>
                <a:cs typeface="Arial"/>
              </a:rPr>
              <a:t> </a:t>
            </a:r>
            <a:r>
              <a:rPr sz="2400" spc="-35" dirty="0">
                <a:solidFill>
                  <a:srgbClr val="343F50"/>
                </a:solidFill>
                <a:latin typeface="+mn-lt"/>
                <a:cs typeface="Arial"/>
              </a:rPr>
              <a:t>arasındaki</a:t>
            </a:r>
            <a:r>
              <a:rPr sz="2400" spc="55" dirty="0">
                <a:solidFill>
                  <a:srgbClr val="343F50"/>
                </a:solidFill>
                <a:latin typeface="+mn-lt"/>
                <a:cs typeface="Arial"/>
              </a:rPr>
              <a:t> </a:t>
            </a:r>
            <a:r>
              <a:rPr sz="2400" spc="-10" dirty="0">
                <a:solidFill>
                  <a:srgbClr val="343F50"/>
                </a:solidFill>
                <a:latin typeface="+mn-lt"/>
                <a:cs typeface="Arial"/>
              </a:rPr>
              <a:t>doğrudan</a:t>
            </a:r>
            <a:r>
              <a:rPr sz="2400" spc="-60" dirty="0">
                <a:solidFill>
                  <a:srgbClr val="343F50"/>
                </a:solidFill>
                <a:latin typeface="+mn-lt"/>
                <a:cs typeface="Arial"/>
              </a:rPr>
              <a:t> </a:t>
            </a:r>
            <a:r>
              <a:rPr sz="2400" dirty="0">
                <a:solidFill>
                  <a:srgbClr val="343F50"/>
                </a:solidFill>
                <a:latin typeface="+mn-lt"/>
                <a:cs typeface="Arial"/>
              </a:rPr>
              <a:t>bağlantı</a:t>
            </a:r>
            <a:r>
              <a:rPr sz="2400" spc="-50" dirty="0">
                <a:solidFill>
                  <a:srgbClr val="343F50"/>
                </a:solidFill>
                <a:latin typeface="+mn-lt"/>
                <a:cs typeface="Arial"/>
              </a:rPr>
              <a:t> </a:t>
            </a:r>
            <a:r>
              <a:rPr sz="2400" spc="-45" dirty="0">
                <a:solidFill>
                  <a:srgbClr val="343F50"/>
                </a:solidFill>
                <a:latin typeface="+mn-lt"/>
                <a:cs typeface="Arial"/>
              </a:rPr>
              <a:t>göz</a:t>
            </a:r>
            <a:r>
              <a:rPr sz="2400" spc="-210" dirty="0">
                <a:solidFill>
                  <a:srgbClr val="343F50"/>
                </a:solidFill>
                <a:latin typeface="+mn-lt"/>
                <a:cs typeface="Arial"/>
              </a:rPr>
              <a:t> </a:t>
            </a:r>
            <a:r>
              <a:rPr sz="2400" spc="-25" dirty="0">
                <a:solidFill>
                  <a:srgbClr val="343F50"/>
                </a:solidFill>
                <a:latin typeface="+mn-lt"/>
                <a:cs typeface="Arial"/>
              </a:rPr>
              <a:t>önüne</a:t>
            </a:r>
            <a:r>
              <a:rPr sz="2400" spc="-170" dirty="0">
                <a:solidFill>
                  <a:srgbClr val="343F50"/>
                </a:solidFill>
                <a:latin typeface="+mn-lt"/>
                <a:cs typeface="Arial"/>
              </a:rPr>
              <a:t> </a:t>
            </a:r>
            <a:r>
              <a:rPr sz="2400" spc="-30" dirty="0">
                <a:solidFill>
                  <a:srgbClr val="343F50"/>
                </a:solidFill>
                <a:latin typeface="+mn-lt"/>
                <a:cs typeface="Arial"/>
              </a:rPr>
              <a:t>alındığında,</a:t>
            </a:r>
            <a:r>
              <a:rPr sz="2400" spc="-10" dirty="0">
                <a:solidFill>
                  <a:srgbClr val="343F50"/>
                </a:solidFill>
                <a:latin typeface="+mn-lt"/>
                <a:cs typeface="Arial"/>
              </a:rPr>
              <a:t> </a:t>
            </a:r>
            <a:r>
              <a:rPr sz="2400" dirty="0">
                <a:solidFill>
                  <a:srgbClr val="343F50"/>
                </a:solidFill>
                <a:latin typeface="+mn-lt"/>
                <a:cs typeface="Arial"/>
              </a:rPr>
              <a:t>fizyoterapistler</a:t>
            </a:r>
            <a:r>
              <a:rPr sz="2400" spc="-265" dirty="0">
                <a:solidFill>
                  <a:srgbClr val="343F50"/>
                </a:solidFill>
                <a:latin typeface="+mn-lt"/>
                <a:cs typeface="Arial"/>
              </a:rPr>
              <a:t> </a:t>
            </a:r>
            <a:r>
              <a:rPr sz="2400" spc="70" dirty="0">
                <a:solidFill>
                  <a:srgbClr val="343F50"/>
                </a:solidFill>
                <a:latin typeface="+mn-lt"/>
                <a:cs typeface="Arial"/>
              </a:rPr>
              <a:t>klinik</a:t>
            </a:r>
            <a:r>
              <a:rPr sz="2400" spc="-180" dirty="0">
                <a:solidFill>
                  <a:srgbClr val="343F50"/>
                </a:solidFill>
                <a:latin typeface="+mn-lt"/>
                <a:cs typeface="Arial"/>
              </a:rPr>
              <a:t> </a:t>
            </a:r>
            <a:r>
              <a:rPr sz="2400" dirty="0">
                <a:solidFill>
                  <a:srgbClr val="343F50"/>
                </a:solidFill>
                <a:latin typeface="+mn-lt"/>
                <a:cs typeface="Arial"/>
              </a:rPr>
              <a:t>pratiklerinde</a:t>
            </a:r>
            <a:r>
              <a:rPr sz="2400" spc="10" dirty="0">
                <a:solidFill>
                  <a:srgbClr val="343F50"/>
                </a:solidFill>
                <a:latin typeface="+mn-lt"/>
                <a:cs typeface="Arial"/>
              </a:rPr>
              <a:t> </a:t>
            </a:r>
            <a:r>
              <a:rPr sz="2400" spc="-65" dirty="0">
                <a:solidFill>
                  <a:srgbClr val="343F50"/>
                </a:solidFill>
                <a:latin typeface="+mn-lt"/>
                <a:cs typeface="Arial"/>
              </a:rPr>
              <a:t>çevresel</a:t>
            </a:r>
            <a:r>
              <a:rPr sz="2400" spc="114" dirty="0">
                <a:solidFill>
                  <a:srgbClr val="343F50"/>
                </a:solidFill>
                <a:latin typeface="+mn-lt"/>
                <a:cs typeface="Arial"/>
              </a:rPr>
              <a:t> </a:t>
            </a:r>
            <a:r>
              <a:rPr sz="2400" spc="-65" dirty="0">
                <a:solidFill>
                  <a:srgbClr val="343F50"/>
                </a:solidFill>
                <a:latin typeface="+mn-lt"/>
                <a:cs typeface="Arial"/>
              </a:rPr>
              <a:t>açıdan</a:t>
            </a:r>
            <a:r>
              <a:rPr sz="2400" spc="-105" dirty="0">
                <a:solidFill>
                  <a:srgbClr val="343F50"/>
                </a:solidFill>
                <a:latin typeface="+mn-lt"/>
                <a:cs typeface="Arial"/>
              </a:rPr>
              <a:t> </a:t>
            </a:r>
            <a:r>
              <a:rPr sz="2400" spc="40" dirty="0">
                <a:solidFill>
                  <a:srgbClr val="343F50"/>
                </a:solidFill>
                <a:latin typeface="+mn-lt"/>
                <a:cs typeface="Arial"/>
              </a:rPr>
              <a:t>sürdürülebilir </a:t>
            </a:r>
            <a:r>
              <a:rPr sz="2400" dirty="0">
                <a:solidFill>
                  <a:srgbClr val="343F50"/>
                </a:solidFill>
                <a:latin typeface="+mn-lt"/>
                <a:cs typeface="Arial"/>
              </a:rPr>
              <a:t>modelleri</a:t>
            </a:r>
            <a:r>
              <a:rPr sz="2400" spc="55" dirty="0">
                <a:solidFill>
                  <a:srgbClr val="343F50"/>
                </a:solidFill>
                <a:latin typeface="+mn-lt"/>
                <a:cs typeface="Arial"/>
              </a:rPr>
              <a:t> </a:t>
            </a:r>
            <a:r>
              <a:rPr sz="2400" spc="-65" dirty="0">
                <a:solidFill>
                  <a:srgbClr val="343F50"/>
                </a:solidFill>
                <a:latin typeface="+mn-lt"/>
                <a:cs typeface="Arial"/>
              </a:rPr>
              <a:t>kolayca</a:t>
            </a:r>
            <a:r>
              <a:rPr sz="2400" spc="-35" dirty="0">
                <a:solidFill>
                  <a:srgbClr val="343F50"/>
                </a:solidFill>
                <a:latin typeface="+mn-lt"/>
                <a:cs typeface="Arial"/>
              </a:rPr>
              <a:t> hayata</a:t>
            </a:r>
            <a:r>
              <a:rPr sz="2400" spc="-105" dirty="0">
                <a:solidFill>
                  <a:srgbClr val="343F50"/>
                </a:solidFill>
                <a:latin typeface="+mn-lt"/>
                <a:cs typeface="Arial"/>
              </a:rPr>
              <a:t> </a:t>
            </a:r>
            <a:r>
              <a:rPr sz="2400" dirty="0" err="1">
                <a:solidFill>
                  <a:srgbClr val="343F50"/>
                </a:solidFill>
                <a:latin typeface="+mn-lt"/>
                <a:cs typeface="Arial"/>
              </a:rPr>
              <a:t>geçirebilirler</a:t>
            </a:r>
            <a:r>
              <a:rPr sz="2400" spc="-270" dirty="0">
                <a:solidFill>
                  <a:srgbClr val="343F50"/>
                </a:solidFill>
                <a:latin typeface="+mn-lt"/>
                <a:cs typeface="Arial"/>
              </a:rPr>
              <a:t> </a:t>
            </a:r>
            <a:r>
              <a:rPr lang="tr-TR" sz="2400" b="1" spc="-30" dirty="0">
                <a:solidFill>
                  <a:srgbClr val="343F50"/>
                </a:solidFill>
                <a:latin typeface="+mn-lt"/>
                <a:cs typeface="Arial"/>
              </a:rPr>
              <a:t>.</a:t>
            </a:r>
            <a:endParaRPr sz="2400" dirty="0">
              <a:latin typeface="+mn-lt"/>
              <a:cs typeface="Arial"/>
            </a:endParaRPr>
          </a:p>
        </p:txBody>
      </p:sp>
      <p:sp>
        <p:nvSpPr>
          <p:cNvPr id="8" name="object 8"/>
          <p:cNvSpPr txBox="1"/>
          <p:nvPr/>
        </p:nvSpPr>
        <p:spPr>
          <a:xfrm>
            <a:off x="1411321" y="3818563"/>
            <a:ext cx="16755110" cy="2609625"/>
          </a:xfrm>
          <a:prstGeom prst="rect">
            <a:avLst/>
          </a:prstGeom>
        </p:spPr>
        <p:txBody>
          <a:bodyPr vert="horz" wrap="square" lIns="0" tIns="15240" rIns="0" bIns="0" rtlCol="0">
            <a:spAutoFit/>
          </a:bodyPr>
          <a:lstStyle/>
          <a:p>
            <a:pPr marL="12700">
              <a:lnSpc>
                <a:spcPct val="100000"/>
              </a:lnSpc>
              <a:spcBef>
                <a:spcPts val="120"/>
              </a:spcBef>
            </a:pPr>
            <a:r>
              <a:rPr sz="2400" b="1" spc="114" dirty="0">
                <a:solidFill>
                  <a:srgbClr val="0C9083"/>
                </a:solidFill>
                <a:latin typeface="+mn-lt"/>
                <a:cs typeface="Arial"/>
              </a:rPr>
              <a:t>Çift</a:t>
            </a:r>
            <a:r>
              <a:rPr sz="2400" b="1" spc="15" dirty="0">
                <a:solidFill>
                  <a:srgbClr val="0C9083"/>
                </a:solidFill>
                <a:latin typeface="+mn-lt"/>
                <a:cs typeface="Arial"/>
              </a:rPr>
              <a:t> </a:t>
            </a:r>
            <a:r>
              <a:rPr sz="2400" b="1" dirty="0">
                <a:solidFill>
                  <a:srgbClr val="0C9083"/>
                </a:solidFill>
                <a:latin typeface="+mn-lt"/>
                <a:cs typeface="Arial"/>
              </a:rPr>
              <a:t>Yönlü</a:t>
            </a:r>
            <a:r>
              <a:rPr sz="2400" b="1" spc="-245" dirty="0">
                <a:solidFill>
                  <a:srgbClr val="0C9083"/>
                </a:solidFill>
                <a:latin typeface="+mn-lt"/>
                <a:cs typeface="Arial"/>
              </a:rPr>
              <a:t> </a:t>
            </a:r>
            <a:r>
              <a:rPr sz="2400" b="1" spc="110" dirty="0">
                <a:solidFill>
                  <a:srgbClr val="0C9083"/>
                </a:solidFill>
                <a:latin typeface="+mn-lt"/>
                <a:cs typeface="Arial"/>
              </a:rPr>
              <a:t>Kazanç:</a:t>
            </a:r>
            <a:r>
              <a:rPr sz="2400" b="1" spc="-365" dirty="0">
                <a:solidFill>
                  <a:srgbClr val="0C9083"/>
                </a:solidFill>
                <a:latin typeface="+mn-lt"/>
                <a:cs typeface="Arial"/>
              </a:rPr>
              <a:t> </a:t>
            </a:r>
            <a:r>
              <a:rPr sz="2400" b="1" dirty="0">
                <a:solidFill>
                  <a:srgbClr val="0C9083"/>
                </a:solidFill>
                <a:latin typeface="+mn-lt"/>
                <a:cs typeface="Arial"/>
              </a:rPr>
              <a:t>Aktif</a:t>
            </a:r>
            <a:r>
              <a:rPr sz="2400" b="1" spc="75" dirty="0">
                <a:solidFill>
                  <a:srgbClr val="0C9083"/>
                </a:solidFill>
                <a:latin typeface="+mn-lt"/>
                <a:cs typeface="Arial"/>
              </a:rPr>
              <a:t> </a:t>
            </a:r>
            <a:r>
              <a:rPr sz="2400" b="1" spc="65" dirty="0">
                <a:solidFill>
                  <a:srgbClr val="0C9083"/>
                </a:solidFill>
                <a:latin typeface="+mn-lt"/>
                <a:cs typeface="Arial"/>
              </a:rPr>
              <a:t>Ulaşım</a:t>
            </a:r>
            <a:endParaRPr sz="2400" dirty="0">
              <a:latin typeface="+mn-lt"/>
              <a:cs typeface="Arial"/>
            </a:endParaRPr>
          </a:p>
          <a:p>
            <a:pPr marL="17145" marR="546735" indent="-5080">
              <a:lnSpc>
                <a:spcPct val="126800"/>
              </a:lnSpc>
              <a:spcBef>
                <a:spcPts val="1485"/>
              </a:spcBef>
            </a:pPr>
            <a:r>
              <a:rPr sz="2400" dirty="0">
                <a:solidFill>
                  <a:srgbClr val="343F50"/>
                </a:solidFill>
                <a:latin typeface="+mn-lt"/>
                <a:cs typeface="Arial"/>
              </a:rPr>
              <a:t>Fizyoterapistler,</a:t>
            </a:r>
            <a:r>
              <a:rPr sz="2400" spc="-340" dirty="0">
                <a:solidFill>
                  <a:srgbClr val="343F50"/>
                </a:solidFill>
                <a:latin typeface="+mn-lt"/>
                <a:cs typeface="Arial"/>
              </a:rPr>
              <a:t> </a:t>
            </a:r>
            <a:r>
              <a:rPr sz="2400" dirty="0">
                <a:solidFill>
                  <a:srgbClr val="343F50"/>
                </a:solidFill>
                <a:latin typeface="+mn-lt"/>
                <a:cs typeface="Arial"/>
              </a:rPr>
              <a:t>tedavi</a:t>
            </a:r>
            <a:r>
              <a:rPr sz="2400" spc="-75" dirty="0">
                <a:solidFill>
                  <a:srgbClr val="343F50"/>
                </a:solidFill>
                <a:latin typeface="+mn-lt"/>
                <a:cs typeface="Arial"/>
              </a:rPr>
              <a:t> </a:t>
            </a:r>
            <a:r>
              <a:rPr sz="2400" spc="55" dirty="0">
                <a:solidFill>
                  <a:srgbClr val="343F50"/>
                </a:solidFill>
                <a:latin typeface="+mn-lt"/>
                <a:cs typeface="Arial"/>
              </a:rPr>
              <a:t>protokollerinin</a:t>
            </a:r>
            <a:r>
              <a:rPr sz="2400" spc="-270" dirty="0">
                <a:solidFill>
                  <a:srgbClr val="343F50"/>
                </a:solidFill>
                <a:latin typeface="+mn-lt"/>
                <a:cs typeface="Arial"/>
              </a:rPr>
              <a:t> </a:t>
            </a:r>
            <a:r>
              <a:rPr sz="2400" spc="55" dirty="0">
                <a:solidFill>
                  <a:srgbClr val="343F50"/>
                </a:solidFill>
                <a:latin typeface="+mn-lt"/>
                <a:cs typeface="Arial"/>
              </a:rPr>
              <a:t>bir</a:t>
            </a:r>
            <a:r>
              <a:rPr sz="2400" spc="-50" dirty="0">
                <a:solidFill>
                  <a:srgbClr val="343F50"/>
                </a:solidFill>
                <a:latin typeface="+mn-lt"/>
                <a:cs typeface="Arial"/>
              </a:rPr>
              <a:t> </a:t>
            </a:r>
            <a:r>
              <a:rPr sz="2400" spc="-75" dirty="0">
                <a:solidFill>
                  <a:srgbClr val="343F50"/>
                </a:solidFill>
                <a:latin typeface="+mn-lt"/>
                <a:cs typeface="Arial"/>
              </a:rPr>
              <a:t>parçası</a:t>
            </a:r>
            <a:r>
              <a:rPr sz="2400" spc="20" dirty="0">
                <a:solidFill>
                  <a:srgbClr val="343F50"/>
                </a:solidFill>
                <a:latin typeface="+mn-lt"/>
                <a:cs typeface="Arial"/>
              </a:rPr>
              <a:t> </a:t>
            </a:r>
            <a:r>
              <a:rPr sz="2400" dirty="0">
                <a:solidFill>
                  <a:srgbClr val="343F50"/>
                </a:solidFill>
                <a:latin typeface="+mn-lt"/>
                <a:cs typeface="Arial"/>
              </a:rPr>
              <a:t>olarak</a:t>
            </a:r>
            <a:r>
              <a:rPr sz="2400" spc="-170" dirty="0">
                <a:solidFill>
                  <a:srgbClr val="343F50"/>
                </a:solidFill>
                <a:latin typeface="+mn-lt"/>
                <a:cs typeface="Arial"/>
              </a:rPr>
              <a:t> </a:t>
            </a:r>
            <a:r>
              <a:rPr sz="2400" spc="-10" dirty="0">
                <a:solidFill>
                  <a:srgbClr val="343F50"/>
                </a:solidFill>
                <a:latin typeface="+mn-lt"/>
                <a:cs typeface="Arial"/>
              </a:rPr>
              <a:t>hastalarına</a:t>
            </a:r>
            <a:r>
              <a:rPr sz="2400" spc="-165" dirty="0">
                <a:solidFill>
                  <a:srgbClr val="343F50"/>
                </a:solidFill>
                <a:latin typeface="+mn-lt"/>
                <a:cs typeface="Arial"/>
              </a:rPr>
              <a:t> </a:t>
            </a:r>
            <a:r>
              <a:rPr sz="2400" b="1" dirty="0">
                <a:solidFill>
                  <a:srgbClr val="343F50"/>
                </a:solidFill>
                <a:latin typeface="+mn-lt"/>
                <a:cs typeface="Arial"/>
              </a:rPr>
              <a:t>aktif</a:t>
            </a:r>
            <a:r>
              <a:rPr sz="2400" b="1" spc="-260" dirty="0">
                <a:solidFill>
                  <a:srgbClr val="343F50"/>
                </a:solidFill>
                <a:latin typeface="+mn-lt"/>
                <a:cs typeface="Arial"/>
              </a:rPr>
              <a:t> </a:t>
            </a:r>
            <a:r>
              <a:rPr sz="2400" b="1" spc="-55" dirty="0">
                <a:solidFill>
                  <a:srgbClr val="343F50"/>
                </a:solidFill>
                <a:latin typeface="+mn-lt"/>
                <a:cs typeface="Arial"/>
              </a:rPr>
              <a:t>ulaşımı</a:t>
            </a:r>
            <a:r>
              <a:rPr sz="2400" b="1" spc="-90" dirty="0">
                <a:solidFill>
                  <a:srgbClr val="343F50"/>
                </a:solidFill>
                <a:latin typeface="+mn-lt"/>
                <a:cs typeface="Arial"/>
              </a:rPr>
              <a:t> </a:t>
            </a:r>
            <a:r>
              <a:rPr sz="2400" b="1" spc="-70" dirty="0">
                <a:solidFill>
                  <a:srgbClr val="343F50"/>
                </a:solidFill>
                <a:latin typeface="+mn-lt"/>
                <a:cs typeface="Arial"/>
              </a:rPr>
              <a:t>(yürüme,</a:t>
            </a:r>
            <a:r>
              <a:rPr sz="2400" b="1" spc="-260" dirty="0">
                <a:solidFill>
                  <a:srgbClr val="343F50"/>
                </a:solidFill>
                <a:latin typeface="+mn-lt"/>
                <a:cs typeface="Arial"/>
              </a:rPr>
              <a:t> </a:t>
            </a:r>
            <a:r>
              <a:rPr sz="2400" b="1" spc="-35" dirty="0">
                <a:solidFill>
                  <a:srgbClr val="343F50"/>
                </a:solidFill>
                <a:latin typeface="+mn-lt"/>
                <a:cs typeface="Arial"/>
              </a:rPr>
              <a:t>bisiklet</a:t>
            </a:r>
            <a:r>
              <a:rPr sz="2400" b="1" spc="-25" dirty="0">
                <a:solidFill>
                  <a:srgbClr val="343F50"/>
                </a:solidFill>
                <a:latin typeface="+mn-lt"/>
                <a:cs typeface="Arial"/>
              </a:rPr>
              <a:t> </a:t>
            </a:r>
            <a:r>
              <a:rPr sz="2400" b="1" spc="-60" dirty="0">
                <a:solidFill>
                  <a:srgbClr val="343F50"/>
                </a:solidFill>
                <a:latin typeface="+mn-lt"/>
                <a:cs typeface="Arial"/>
              </a:rPr>
              <a:t>kullanımı)</a:t>
            </a:r>
            <a:r>
              <a:rPr sz="2400" b="1" spc="-285" dirty="0">
                <a:solidFill>
                  <a:srgbClr val="343F50"/>
                </a:solidFill>
                <a:latin typeface="+mn-lt"/>
                <a:cs typeface="Arial"/>
              </a:rPr>
              <a:t> </a:t>
            </a:r>
            <a:r>
              <a:rPr sz="2400" spc="-10" dirty="0">
                <a:solidFill>
                  <a:srgbClr val="343F50"/>
                </a:solidFill>
                <a:latin typeface="+mn-lt"/>
                <a:cs typeface="Arial"/>
              </a:rPr>
              <a:t>güçlü</a:t>
            </a:r>
            <a:r>
              <a:rPr sz="2400" spc="-195" dirty="0">
                <a:solidFill>
                  <a:srgbClr val="343F50"/>
                </a:solidFill>
                <a:latin typeface="+mn-lt"/>
                <a:cs typeface="Arial"/>
              </a:rPr>
              <a:t> </a:t>
            </a:r>
            <a:r>
              <a:rPr sz="2400" dirty="0">
                <a:solidFill>
                  <a:srgbClr val="343F50"/>
                </a:solidFill>
                <a:latin typeface="+mn-lt"/>
                <a:cs typeface="Arial"/>
              </a:rPr>
              <a:t>bir</a:t>
            </a:r>
            <a:r>
              <a:rPr sz="2400" spc="100" dirty="0">
                <a:solidFill>
                  <a:srgbClr val="343F50"/>
                </a:solidFill>
                <a:latin typeface="+mn-lt"/>
                <a:cs typeface="Arial"/>
              </a:rPr>
              <a:t> </a:t>
            </a:r>
            <a:r>
              <a:rPr sz="2400" dirty="0">
                <a:solidFill>
                  <a:srgbClr val="343F50"/>
                </a:solidFill>
                <a:latin typeface="+mn-lt"/>
                <a:cs typeface="Arial"/>
              </a:rPr>
              <a:t>şekiide</a:t>
            </a:r>
            <a:r>
              <a:rPr sz="2400" spc="-254" dirty="0">
                <a:solidFill>
                  <a:srgbClr val="343F50"/>
                </a:solidFill>
                <a:latin typeface="+mn-lt"/>
                <a:cs typeface="Arial"/>
              </a:rPr>
              <a:t> </a:t>
            </a:r>
            <a:r>
              <a:rPr sz="2400" spc="-10" dirty="0">
                <a:solidFill>
                  <a:srgbClr val="343F50"/>
                </a:solidFill>
                <a:latin typeface="+mn-lt"/>
                <a:cs typeface="Arial"/>
              </a:rPr>
              <a:t>teşvik </a:t>
            </a:r>
            <a:r>
              <a:rPr sz="2400" dirty="0">
                <a:solidFill>
                  <a:srgbClr val="343F50"/>
                </a:solidFill>
                <a:latin typeface="+mn-lt"/>
                <a:cs typeface="Arial"/>
              </a:rPr>
              <a:t>edebilirler</a:t>
            </a:r>
            <a:r>
              <a:rPr sz="2400" spc="-30" dirty="0">
                <a:solidFill>
                  <a:srgbClr val="343F50"/>
                </a:solidFill>
                <a:latin typeface="+mn-lt"/>
                <a:cs typeface="Arial"/>
              </a:rPr>
              <a:t> </a:t>
            </a:r>
            <a:r>
              <a:rPr sz="2400" b="1" spc="-120" dirty="0">
                <a:solidFill>
                  <a:srgbClr val="343F50"/>
                </a:solidFill>
                <a:latin typeface="+mn-lt"/>
                <a:cs typeface="Arial"/>
              </a:rPr>
              <a:t>(Stanhope</a:t>
            </a:r>
            <a:r>
              <a:rPr sz="2400" b="1" spc="-5" dirty="0">
                <a:solidFill>
                  <a:srgbClr val="343F50"/>
                </a:solidFill>
                <a:latin typeface="+mn-lt"/>
                <a:cs typeface="Arial"/>
              </a:rPr>
              <a:t> </a:t>
            </a:r>
            <a:r>
              <a:rPr sz="2400" b="1" spc="-10" dirty="0">
                <a:solidFill>
                  <a:srgbClr val="343F50"/>
                </a:solidFill>
                <a:latin typeface="+mn-lt"/>
                <a:cs typeface="Arial"/>
              </a:rPr>
              <a:t>ve</a:t>
            </a:r>
            <a:r>
              <a:rPr sz="2400" b="1" spc="-170" dirty="0">
                <a:solidFill>
                  <a:srgbClr val="343F50"/>
                </a:solidFill>
                <a:latin typeface="+mn-lt"/>
                <a:cs typeface="Arial"/>
              </a:rPr>
              <a:t> </a:t>
            </a:r>
            <a:r>
              <a:rPr sz="2400" b="1" spc="-55" dirty="0">
                <a:solidFill>
                  <a:srgbClr val="343F50"/>
                </a:solidFill>
                <a:latin typeface="+mn-lt"/>
                <a:cs typeface="Arial"/>
              </a:rPr>
              <a:t>ark.,</a:t>
            </a:r>
            <a:r>
              <a:rPr sz="2400" b="1" spc="-265" dirty="0">
                <a:solidFill>
                  <a:srgbClr val="343F50"/>
                </a:solidFill>
                <a:latin typeface="+mn-lt"/>
                <a:cs typeface="Arial"/>
              </a:rPr>
              <a:t> </a:t>
            </a:r>
            <a:r>
              <a:rPr sz="2400" b="1" dirty="0">
                <a:solidFill>
                  <a:srgbClr val="343F50"/>
                </a:solidFill>
                <a:latin typeface="+mn-lt"/>
                <a:cs typeface="Arial"/>
              </a:rPr>
              <a:t>2021;</a:t>
            </a:r>
            <a:r>
              <a:rPr sz="2400" b="1" spc="-335" dirty="0">
                <a:solidFill>
                  <a:srgbClr val="343F50"/>
                </a:solidFill>
                <a:latin typeface="+mn-lt"/>
                <a:cs typeface="Arial"/>
              </a:rPr>
              <a:t> </a:t>
            </a:r>
            <a:r>
              <a:rPr sz="2400" b="1" spc="-25" dirty="0">
                <a:solidFill>
                  <a:srgbClr val="343F50"/>
                </a:solidFill>
                <a:latin typeface="+mn-lt"/>
                <a:cs typeface="Arial"/>
              </a:rPr>
              <a:t>Tonerve</a:t>
            </a:r>
            <a:r>
              <a:rPr sz="2400" b="1" dirty="0">
                <a:solidFill>
                  <a:srgbClr val="343F50"/>
                </a:solidFill>
                <a:latin typeface="+mn-lt"/>
                <a:cs typeface="Arial"/>
              </a:rPr>
              <a:t> </a:t>
            </a:r>
            <a:r>
              <a:rPr sz="2400" b="1" spc="-55" dirty="0">
                <a:solidFill>
                  <a:srgbClr val="343F50"/>
                </a:solidFill>
                <a:latin typeface="+mn-lt"/>
                <a:cs typeface="Arial"/>
              </a:rPr>
              <a:t>ark.,</a:t>
            </a:r>
            <a:r>
              <a:rPr sz="2400" b="1" spc="-265" dirty="0">
                <a:solidFill>
                  <a:srgbClr val="343F50"/>
                </a:solidFill>
                <a:latin typeface="+mn-lt"/>
                <a:cs typeface="Arial"/>
              </a:rPr>
              <a:t> </a:t>
            </a:r>
            <a:r>
              <a:rPr sz="2400" b="1" spc="-10" dirty="0">
                <a:solidFill>
                  <a:srgbClr val="343F50"/>
                </a:solidFill>
                <a:latin typeface="+mn-lt"/>
                <a:cs typeface="Arial"/>
              </a:rPr>
              <a:t>2021).</a:t>
            </a:r>
            <a:endParaRPr sz="2400" dirty="0">
              <a:latin typeface="+mn-lt"/>
              <a:cs typeface="Arial"/>
            </a:endParaRPr>
          </a:p>
          <a:p>
            <a:pPr marL="15240" marR="5080" indent="4445">
              <a:lnSpc>
                <a:spcPct val="126800"/>
              </a:lnSpc>
              <a:spcBef>
                <a:spcPts val="1485"/>
              </a:spcBef>
            </a:pPr>
            <a:r>
              <a:rPr sz="2400" spc="80" dirty="0">
                <a:solidFill>
                  <a:srgbClr val="343F50"/>
                </a:solidFill>
                <a:latin typeface="+mn-lt"/>
                <a:cs typeface="Arial"/>
              </a:rPr>
              <a:t>Aktif</a:t>
            </a:r>
            <a:r>
              <a:rPr sz="2400" spc="-100" dirty="0">
                <a:solidFill>
                  <a:srgbClr val="343F50"/>
                </a:solidFill>
                <a:latin typeface="+mn-lt"/>
                <a:cs typeface="Arial"/>
              </a:rPr>
              <a:t> </a:t>
            </a:r>
            <a:r>
              <a:rPr sz="2400" dirty="0">
                <a:solidFill>
                  <a:srgbClr val="343F50"/>
                </a:solidFill>
                <a:latin typeface="+mn-lt"/>
                <a:cs typeface="Arial"/>
              </a:rPr>
              <a:t>ulaşımın</a:t>
            </a:r>
            <a:r>
              <a:rPr sz="2400" spc="-75" dirty="0">
                <a:solidFill>
                  <a:srgbClr val="343F50"/>
                </a:solidFill>
                <a:latin typeface="+mn-lt"/>
                <a:cs typeface="Arial"/>
              </a:rPr>
              <a:t> </a:t>
            </a:r>
            <a:r>
              <a:rPr sz="2400" dirty="0">
                <a:solidFill>
                  <a:srgbClr val="343F50"/>
                </a:solidFill>
                <a:latin typeface="+mn-lt"/>
                <a:cs typeface="Arial"/>
              </a:rPr>
              <a:t>yaygınlaştırılması;</a:t>
            </a:r>
            <a:r>
              <a:rPr sz="2400" spc="-315" dirty="0">
                <a:solidFill>
                  <a:srgbClr val="343F50"/>
                </a:solidFill>
                <a:latin typeface="+mn-lt"/>
                <a:cs typeface="Arial"/>
              </a:rPr>
              <a:t> </a:t>
            </a:r>
            <a:r>
              <a:rPr sz="2400" dirty="0">
                <a:solidFill>
                  <a:srgbClr val="343F50"/>
                </a:solidFill>
                <a:latin typeface="+mn-lt"/>
                <a:cs typeface="Arial"/>
              </a:rPr>
              <a:t>bireylerin</a:t>
            </a:r>
            <a:r>
              <a:rPr sz="2400" spc="-185" dirty="0">
                <a:solidFill>
                  <a:srgbClr val="343F50"/>
                </a:solidFill>
                <a:latin typeface="+mn-lt"/>
                <a:cs typeface="Arial"/>
              </a:rPr>
              <a:t> </a:t>
            </a:r>
            <a:r>
              <a:rPr sz="2400" dirty="0">
                <a:solidFill>
                  <a:srgbClr val="343F50"/>
                </a:solidFill>
                <a:latin typeface="+mn-lt"/>
                <a:cs typeface="Arial"/>
              </a:rPr>
              <a:t>günlükfıziksel</a:t>
            </a:r>
            <a:r>
              <a:rPr sz="2400" spc="-90" dirty="0">
                <a:solidFill>
                  <a:srgbClr val="343F50"/>
                </a:solidFill>
                <a:latin typeface="+mn-lt"/>
                <a:cs typeface="Arial"/>
              </a:rPr>
              <a:t> </a:t>
            </a:r>
            <a:r>
              <a:rPr sz="2400" spc="70" dirty="0">
                <a:solidFill>
                  <a:srgbClr val="343F50"/>
                </a:solidFill>
                <a:latin typeface="+mn-lt"/>
                <a:cs typeface="Arial"/>
              </a:rPr>
              <a:t>aktivite</a:t>
            </a:r>
            <a:r>
              <a:rPr sz="2400" spc="-195" dirty="0">
                <a:solidFill>
                  <a:srgbClr val="343F50"/>
                </a:solidFill>
                <a:latin typeface="+mn-lt"/>
                <a:cs typeface="Arial"/>
              </a:rPr>
              <a:t> </a:t>
            </a:r>
            <a:r>
              <a:rPr sz="2400" dirty="0">
                <a:solidFill>
                  <a:srgbClr val="343F50"/>
                </a:solidFill>
                <a:latin typeface="+mn-lt"/>
                <a:cs typeface="Arial"/>
              </a:rPr>
              <a:t>seviyelerini</a:t>
            </a:r>
            <a:r>
              <a:rPr sz="2400" spc="155" dirty="0">
                <a:solidFill>
                  <a:srgbClr val="343F50"/>
                </a:solidFill>
                <a:latin typeface="+mn-lt"/>
                <a:cs typeface="Arial"/>
              </a:rPr>
              <a:t> </a:t>
            </a:r>
            <a:r>
              <a:rPr sz="2400" dirty="0">
                <a:solidFill>
                  <a:srgbClr val="343F50"/>
                </a:solidFill>
                <a:latin typeface="+mn-lt"/>
                <a:cs typeface="Arial"/>
              </a:rPr>
              <a:t>artırarak</a:t>
            </a:r>
            <a:r>
              <a:rPr sz="2400" spc="-35" dirty="0">
                <a:solidFill>
                  <a:srgbClr val="343F50"/>
                </a:solidFill>
                <a:latin typeface="+mn-lt"/>
                <a:cs typeface="Arial"/>
              </a:rPr>
              <a:t> </a:t>
            </a:r>
            <a:r>
              <a:rPr sz="2400" spc="-20" dirty="0">
                <a:solidFill>
                  <a:srgbClr val="343F50"/>
                </a:solidFill>
                <a:latin typeface="+mn-lt"/>
                <a:cs typeface="Arial"/>
              </a:rPr>
              <a:t>insan</a:t>
            </a:r>
            <a:r>
              <a:rPr sz="2400" spc="-135" dirty="0">
                <a:solidFill>
                  <a:srgbClr val="343F50"/>
                </a:solidFill>
                <a:latin typeface="+mn-lt"/>
                <a:cs typeface="Arial"/>
              </a:rPr>
              <a:t> </a:t>
            </a:r>
            <a:r>
              <a:rPr sz="2400" spc="-40" dirty="0">
                <a:solidFill>
                  <a:srgbClr val="343F50"/>
                </a:solidFill>
                <a:latin typeface="+mn-lt"/>
                <a:cs typeface="Arial"/>
              </a:rPr>
              <a:t>sağlığına</a:t>
            </a:r>
            <a:r>
              <a:rPr sz="2400" spc="5" dirty="0">
                <a:solidFill>
                  <a:srgbClr val="343F50"/>
                </a:solidFill>
                <a:latin typeface="+mn-lt"/>
                <a:cs typeface="Arial"/>
              </a:rPr>
              <a:t> </a:t>
            </a:r>
            <a:r>
              <a:rPr sz="2400" spc="-10" dirty="0">
                <a:solidFill>
                  <a:srgbClr val="343F50"/>
                </a:solidFill>
                <a:latin typeface="+mn-lt"/>
                <a:cs typeface="Arial"/>
              </a:rPr>
              <a:t>doğrudan</a:t>
            </a:r>
            <a:r>
              <a:rPr sz="2400" spc="-30" dirty="0">
                <a:solidFill>
                  <a:srgbClr val="343F50"/>
                </a:solidFill>
                <a:latin typeface="+mn-lt"/>
                <a:cs typeface="Arial"/>
              </a:rPr>
              <a:t> </a:t>
            </a:r>
            <a:r>
              <a:rPr sz="2400" dirty="0">
                <a:solidFill>
                  <a:srgbClr val="343F50"/>
                </a:solidFill>
                <a:latin typeface="+mn-lt"/>
                <a:cs typeface="Arial"/>
              </a:rPr>
              <a:t>katkı</a:t>
            </a:r>
            <a:r>
              <a:rPr sz="2400" spc="-65" dirty="0">
                <a:solidFill>
                  <a:srgbClr val="343F50"/>
                </a:solidFill>
                <a:latin typeface="+mn-lt"/>
                <a:cs typeface="Arial"/>
              </a:rPr>
              <a:t> sunarken,</a:t>
            </a:r>
            <a:r>
              <a:rPr sz="2400" spc="-25" dirty="0">
                <a:solidFill>
                  <a:srgbClr val="343F50"/>
                </a:solidFill>
                <a:latin typeface="+mn-lt"/>
                <a:cs typeface="Arial"/>
              </a:rPr>
              <a:t> </a:t>
            </a:r>
            <a:r>
              <a:rPr sz="2400" spc="65" dirty="0">
                <a:solidFill>
                  <a:srgbClr val="343F50"/>
                </a:solidFill>
                <a:latin typeface="+mn-lt"/>
                <a:cs typeface="Arial"/>
              </a:rPr>
              <a:t>motorlu </a:t>
            </a:r>
            <a:r>
              <a:rPr sz="2400" spc="60" dirty="0">
                <a:solidFill>
                  <a:srgbClr val="343F50"/>
                </a:solidFill>
                <a:latin typeface="+mn-lt"/>
                <a:cs typeface="Arial"/>
              </a:rPr>
              <a:t>taşıt</a:t>
            </a:r>
            <a:r>
              <a:rPr sz="2400" spc="-110" dirty="0">
                <a:solidFill>
                  <a:srgbClr val="343F50"/>
                </a:solidFill>
                <a:latin typeface="+mn-lt"/>
                <a:cs typeface="Arial"/>
              </a:rPr>
              <a:t> </a:t>
            </a:r>
            <a:r>
              <a:rPr sz="2400" dirty="0">
                <a:solidFill>
                  <a:srgbClr val="343F50"/>
                </a:solidFill>
                <a:latin typeface="+mn-lt"/>
                <a:cs typeface="Arial"/>
              </a:rPr>
              <a:t>kullanımını</a:t>
            </a:r>
            <a:r>
              <a:rPr sz="2400" spc="-220" dirty="0">
                <a:solidFill>
                  <a:srgbClr val="343F50"/>
                </a:solidFill>
                <a:latin typeface="+mn-lt"/>
                <a:cs typeface="Arial"/>
              </a:rPr>
              <a:t> </a:t>
            </a:r>
            <a:r>
              <a:rPr sz="2400" spc="-10" dirty="0">
                <a:solidFill>
                  <a:srgbClr val="343F50"/>
                </a:solidFill>
                <a:latin typeface="+mn-lt"/>
                <a:cs typeface="Arial"/>
              </a:rPr>
              <a:t>azaltarak</a:t>
            </a:r>
            <a:r>
              <a:rPr sz="2400" spc="-204" dirty="0">
                <a:solidFill>
                  <a:srgbClr val="343F50"/>
                </a:solidFill>
                <a:latin typeface="+mn-lt"/>
                <a:cs typeface="Arial"/>
              </a:rPr>
              <a:t> </a:t>
            </a:r>
            <a:r>
              <a:rPr sz="2400" spc="-110" dirty="0">
                <a:solidFill>
                  <a:srgbClr val="343F50"/>
                </a:solidFill>
                <a:latin typeface="+mn-lt"/>
                <a:cs typeface="Arial"/>
              </a:rPr>
              <a:t>gezegen</a:t>
            </a:r>
            <a:r>
              <a:rPr sz="2400" spc="-120" dirty="0">
                <a:solidFill>
                  <a:srgbClr val="343F50"/>
                </a:solidFill>
                <a:latin typeface="+mn-lt"/>
                <a:cs typeface="Arial"/>
              </a:rPr>
              <a:t> </a:t>
            </a:r>
            <a:r>
              <a:rPr sz="2400" spc="-25" dirty="0">
                <a:solidFill>
                  <a:srgbClr val="343F50"/>
                </a:solidFill>
                <a:latin typeface="+mn-lt"/>
                <a:cs typeface="Arial"/>
              </a:rPr>
              <a:t>sağlığını</a:t>
            </a:r>
            <a:r>
              <a:rPr sz="2400" spc="-60" dirty="0">
                <a:solidFill>
                  <a:srgbClr val="343F50"/>
                </a:solidFill>
                <a:latin typeface="+mn-lt"/>
                <a:cs typeface="Arial"/>
              </a:rPr>
              <a:t> </a:t>
            </a:r>
            <a:r>
              <a:rPr sz="2400" spc="-70" dirty="0">
                <a:solidFill>
                  <a:srgbClr val="343F50"/>
                </a:solidFill>
                <a:latin typeface="+mn-lt"/>
                <a:cs typeface="Arial"/>
              </a:rPr>
              <a:t>da</a:t>
            </a:r>
            <a:r>
              <a:rPr sz="2400" spc="-195" dirty="0">
                <a:solidFill>
                  <a:srgbClr val="343F50"/>
                </a:solidFill>
                <a:latin typeface="+mn-lt"/>
                <a:cs typeface="Arial"/>
              </a:rPr>
              <a:t> </a:t>
            </a:r>
            <a:r>
              <a:rPr sz="2400" spc="-30" dirty="0" err="1">
                <a:solidFill>
                  <a:srgbClr val="343F50"/>
                </a:solidFill>
                <a:latin typeface="+mn-lt"/>
                <a:cs typeface="Arial"/>
              </a:rPr>
              <a:t>eş</a:t>
            </a:r>
            <a:r>
              <a:rPr sz="2400" spc="-225" dirty="0">
                <a:solidFill>
                  <a:srgbClr val="343F50"/>
                </a:solidFill>
                <a:latin typeface="+mn-lt"/>
                <a:cs typeface="Arial"/>
              </a:rPr>
              <a:t> </a:t>
            </a:r>
            <a:r>
              <a:rPr sz="2400" spc="-70" dirty="0">
                <a:solidFill>
                  <a:srgbClr val="343F50"/>
                </a:solidFill>
                <a:latin typeface="+mn-lt"/>
                <a:cs typeface="Arial"/>
              </a:rPr>
              <a:t>zaman</a:t>
            </a:r>
            <a:r>
              <a:rPr lang="tr-TR" sz="2400" spc="-70" dirty="0">
                <a:solidFill>
                  <a:srgbClr val="343F50"/>
                </a:solidFill>
                <a:latin typeface="+mn-lt"/>
                <a:cs typeface="Arial"/>
              </a:rPr>
              <a:t>l</a:t>
            </a:r>
            <a:r>
              <a:rPr sz="2400" spc="-70" dirty="0">
                <a:solidFill>
                  <a:srgbClr val="343F50"/>
                </a:solidFill>
                <a:latin typeface="+mn-lt"/>
                <a:cs typeface="Arial"/>
              </a:rPr>
              <a:t>ı</a:t>
            </a:r>
            <a:r>
              <a:rPr lang="tr-TR" sz="2400" spc="-70" dirty="0">
                <a:solidFill>
                  <a:srgbClr val="343F50"/>
                </a:solidFill>
                <a:latin typeface="+mn-lt"/>
                <a:cs typeface="Arial"/>
              </a:rPr>
              <a:t> </a:t>
            </a:r>
            <a:r>
              <a:rPr sz="2400" dirty="0" err="1">
                <a:solidFill>
                  <a:srgbClr val="343F50"/>
                </a:solidFill>
                <a:latin typeface="+mn-lt"/>
                <a:cs typeface="Arial"/>
              </a:rPr>
              <a:t>olarak</a:t>
            </a:r>
            <a:r>
              <a:rPr sz="2400" spc="-155" dirty="0">
                <a:solidFill>
                  <a:srgbClr val="343F50"/>
                </a:solidFill>
                <a:latin typeface="+mn-lt"/>
                <a:cs typeface="Arial"/>
              </a:rPr>
              <a:t> </a:t>
            </a:r>
            <a:r>
              <a:rPr sz="2400" spc="-10" dirty="0">
                <a:solidFill>
                  <a:srgbClr val="343F50"/>
                </a:solidFill>
                <a:latin typeface="+mn-lt"/>
                <a:cs typeface="Arial"/>
              </a:rPr>
              <a:t>korur.</a:t>
            </a:r>
            <a:endParaRPr sz="2400" dirty="0">
              <a:latin typeface="+mn-lt"/>
              <a:cs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3708"/>
            <a:ext cx="20104100" cy="113093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Başlık 10">
            <a:extLst>
              <a:ext uri="{FF2B5EF4-FFF2-40B4-BE49-F238E27FC236}">
                <a16:creationId xmlns:a16="http://schemas.microsoft.com/office/drawing/2014/main" id="{892D120E-5878-3E2E-6141-42F09833A259}"/>
              </a:ext>
            </a:extLst>
          </p:cNvPr>
          <p:cNvSpPr>
            <a:spLocks noGrp="1"/>
          </p:cNvSpPr>
          <p:nvPr>
            <p:ph type="ctrTitle"/>
          </p:nvPr>
        </p:nvSpPr>
        <p:spPr>
          <a:xfrm>
            <a:off x="979111" y="2073275"/>
            <a:ext cx="6496382" cy="6613541"/>
          </a:xfrm>
        </p:spPr>
        <p:txBody>
          <a:bodyPr>
            <a:normAutofit/>
          </a:bodyPr>
          <a:lstStyle/>
          <a:p>
            <a:pPr algn="r">
              <a:lnSpc>
                <a:spcPct val="90000"/>
              </a:lnSpc>
            </a:pPr>
            <a:r>
              <a:rPr lang="tr-TR" sz="4300" dirty="0">
                <a:latin typeface="+mj-lt"/>
              </a:rPr>
              <a:t>FİZYOTERAPİSTLERİN ÇOK KATMANLI KATKI DÜZEYLERİ</a:t>
            </a:r>
          </a:p>
        </p:txBody>
      </p:sp>
      <p:cxnSp>
        <p:nvCxnSpPr>
          <p:cNvPr id="32" name="Straight Connector 31">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796362" y="1866939"/>
            <a:ext cx="0" cy="9428702"/>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8" name="İçerik Yer Tutucusu 2">
            <a:extLst>
              <a:ext uri="{FF2B5EF4-FFF2-40B4-BE49-F238E27FC236}">
                <a16:creationId xmlns:a16="http://schemas.microsoft.com/office/drawing/2014/main" id="{A5337C5D-EEA7-90F3-3826-0CDA79A308F0}"/>
              </a:ext>
            </a:extLst>
          </p:cNvPr>
          <p:cNvGraphicFramePr>
            <a:graphicFrameLocks/>
          </p:cNvGraphicFramePr>
          <p:nvPr>
            <p:extLst>
              <p:ext uri="{D42A27DB-BD31-4B8C-83A1-F6EECF244321}">
                <p14:modId xmlns:p14="http://schemas.microsoft.com/office/powerpoint/2010/main" val="2057348333"/>
              </p:ext>
            </p:extLst>
          </p:nvPr>
        </p:nvGraphicFramePr>
        <p:xfrm>
          <a:off x="8423761" y="1765828"/>
          <a:ext cx="10298182" cy="92172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02651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descr="$PPTXTitle"/>
          <p:cNvSpPr txBox="1">
            <a:spLocks noGrp="1"/>
          </p:cNvSpPr>
          <p:nvPr>
            <p:ph type="title"/>
          </p:nvPr>
        </p:nvSpPr>
        <p:spPr>
          <a:xfrm>
            <a:off x="6775450" y="4322562"/>
            <a:ext cx="6781799" cy="484748"/>
          </a:xfrm>
          <a:prstGeom prst="rect">
            <a:avLst/>
          </a:prstGeom>
        </p:spPr>
        <p:txBody>
          <a:bodyPr vert="horz" wrap="square" lIns="0" tIns="15240" rIns="0" bIns="0" rtlCol="0">
            <a:spAutoFit/>
          </a:bodyPr>
          <a:lstStyle/>
          <a:p>
            <a:pPr marL="12700">
              <a:lnSpc>
                <a:spcPct val="100000"/>
              </a:lnSpc>
              <a:spcBef>
                <a:spcPts val="120"/>
              </a:spcBef>
            </a:pPr>
            <a:r>
              <a:rPr sz="3050" spc="114" dirty="0" err="1">
                <a:solidFill>
                  <a:srgbClr val="0C1628"/>
                </a:solidFill>
              </a:rPr>
              <a:t>Teşekkürler</a:t>
            </a:r>
            <a:r>
              <a:rPr lang="tr-TR" sz="3050" spc="114" dirty="0">
                <a:solidFill>
                  <a:srgbClr val="0C1628"/>
                </a:solidFill>
              </a:rPr>
              <a:t> </a:t>
            </a:r>
            <a:r>
              <a:rPr sz="3050" spc="114" dirty="0">
                <a:solidFill>
                  <a:srgbClr val="0C1628"/>
                </a:solidFill>
              </a:rPr>
              <a:t>/</a:t>
            </a:r>
            <a:r>
              <a:rPr sz="3050" spc="135" dirty="0">
                <a:solidFill>
                  <a:srgbClr val="0C1628"/>
                </a:solidFill>
              </a:rPr>
              <a:t> </a:t>
            </a:r>
            <a:r>
              <a:rPr sz="3050" spc="45" dirty="0" err="1">
                <a:solidFill>
                  <a:srgbClr val="0C1628"/>
                </a:solidFill>
              </a:rPr>
              <a:t>Sorular</a:t>
            </a:r>
            <a:r>
              <a:rPr lang="tr-TR" sz="3050" spc="45" dirty="0">
                <a:solidFill>
                  <a:srgbClr val="0C1628"/>
                </a:solidFill>
              </a:rPr>
              <a:t> – Katkılar </a:t>
            </a:r>
            <a:endParaRPr sz="3050" dirty="0"/>
          </a:p>
        </p:txBody>
      </p:sp>
      <p:sp>
        <p:nvSpPr>
          <p:cNvPr id="3" name="object 3"/>
          <p:cNvSpPr txBox="1"/>
          <p:nvPr/>
        </p:nvSpPr>
        <p:spPr>
          <a:xfrm>
            <a:off x="4723034" y="5141560"/>
            <a:ext cx="10690860" cy="464820"/>
          </a:xfrm>
          <a:prstGeom prst="rect">
            <a:avLst/>
          </a:prstGeom>
        </p:spPr>
        <p:txBody>
          <a:bodyPr vert="horz" wrap="square" lIns="0" tIns="16510" rIns="0" bIns="0" rtlCol="0">
            <a:spAutoFit/>
          </a:bodyPr>
          <a:lstStyle/>
          <a:p>
            <a:pPr marL="12700">
              <a:lnSpc>
                <a:spcPct val="100000"/>
              </a:lnSpc>
              <a:spcBef>
                <a:spcPts val="130"/>
              </a:spcBef>
            </a:pPr>
            <a:r>
              <a:rPr sz="2850" i="1" spc="65" dirty="0">
                <a:solidFill>
                  <a:srgbClr val="138C80"/>
                </a:solidFill>
                <a:latin typeface="Arial"/>
                <a:cs typeface="Arial"/>
              </a:rPr>
              <a:t>''Fizyoterapistler</a:t>
            </a:r>
            <a:r>
              <a:rPr sz="2850" i="1" spc="-200" dirty="0">
                <a:solidFill>
                  <a:srgbClr val="138C80"/>
                </a:solidFill>
                <a:latin typeface="Arial"/>
                <a:cs typeface="Arial"/>
              </a:rPr>
              <a:t> </a:t>
            </a:r>
            <a:r>
              <a:rPr sz="2850" i="1" spc="60" dirty="0">
                <a:solidFill>
                  <a:srgbClr val="138C80"/>
                </a:solidFill>
                <a:latin typeface="Arial"/>
                <a:cs typeface="Arial"/>
              </a:rPr>
              <a:t>hareketin</a:t>
            </a:r>
            <a:r>
              <a:rPr sz="2850" i="1" spc="-20" dirty="0">
                <a:solidFill>
                  <a:srgbClr val="138C80"/>
                </a:solidFill>
                <a:latin typeface="Arial"/>
                <a:cs typeface="Arial"/>
              </a:rPr>
              <a:t> </a:t>
            </a:r>
            <a:r>
              <a:rPr sz="2850" i="1" dirty="0">
                <a:solidFill>
                  <a:srgbClr val="138C80"/>
                </a:solidFill>
                <a:latin typeface="Arial"/>
                <a:cs typeface="Arial"/>
              </a:rPr>
              <a:t>ve</a:t>
            </a:r>
            <a:r>
              <a:rPr sz="2850" i="1" spc="-300" dirty="0">
                <a:solidFill>
                  <a:srgbClr val="138C80"/>
                </a:solidFill>
                <a:latin typeface="Arial"/>
                <a:cs typeface="Arial"/>
              </a:rPr>
              <a:t> </a:t>
            </a:r>
            <a:r>
              <a:rPr sz="2850" i="1" spc="80" dirty="0">
                <a:solidFill>
                  <a:srgbClr val="138C80"/>
                </a:solidFill>
                <a:latin typeface="Arial"/>
                <a:cs typeface="Arial"/>
              </a:rPr>
              <a:t>sürdürülebilir</a:t>
            </a:r>
            <a:r>
              <a:rPr sz="2850" i="1" spc="40" dirty="0">
                <a:solidFill>
                  <a:srgbClr val="138C80"/>
                </a:solidFill>
                <a:latin typeface="Arial"/>
                <a:cs typeface="Arial"/>
              </a:rPr>
              <a:t> </a:t>
            </a:r>
            <a:r>
              <a:rPr sz="2850" i="1" spc="-45" dirty="0">
                <a:solidFill>
                  <a:srgbClr val="138C80"/>
                </a:solidFill>
                <a:latin typeface="Arial"/>
                <a:cs typeface="Arial"/>
              </a:rPr>
              <a:t>yaşamın</a:t>
            </a:r>
            <a:r>
              <a:rPr sz="2850" i="1" spc="-75" dirty="0">
                <a:solidFill>
                  <a:srgbClr val="138C80"/>
                </a:solidFill>
                <a:latin typeface="Arial"/>
                <a:cs typeface="Arial"/>
              </a:rPr>
              <a:t> </a:t>
            </a:r>
            <a:r>
              <a:rPr sz="2850" i="1" spc="-10" dirty="0">
                <a:solidFill>
                  <a:srgbClr val="138C80"/>
                </a:solidFill>
                <a:latin typeface="Arial"/>
                <a:cs typeface="Arial"/>
              </a:rPr>
              <a:t>öncüleridir."</a:t>
            </a:r>
            <a:endParaRPr sz="2850">
              <a:latin typeface="Arial"/>
              <a:cs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Metin Yer Tutucusu 2">
            <a:extLst>
              <a:ext uri="{FF2B5EF4-FFF2-40B4-BE49-F238E27FC236}">
                <a16:creationId xmlns:a16="http://schemas.microsoft.com/office/drawing/2014/main" id="{93098AFD-71D3-B2B2-396D-6852C71FDCB5}"/>
              </a:ext>
            </a:extLst>
          </p:cNvPr>
          <p:cNvSpPr>
            <a:spLocks noGrp="1"/>
          </p:cNvSpPr>
          <p:nvPr>
            <p:ph type="body" idx="1"/>
          </p:nvPr>
        </p:nvSpPr>
        <p:spPr>
          <a:xfrm>
            <a:off x="1365250" y="0"/>
            <a:ext cx="17678400" cy="5159875"/>
          </a:xfrm>
        </p:spPr>
        <p:txBody>
          <a:bodyPr anchor="ctr">
            <a:normAutofit/>
          </a:bodyPr>
          <a:lstStyle/>
          <a:p>
            <a:pPr>
              <a:spcAft>
                <a:spcPts val="600"/>
              </a:spcAft>
            </a:pPr>
            <a:r>
              <a:rPr lang="tr-TR" sz="3000" b="1" dirty="0">
                <a:latin typeface="+mn-lt"/>
              </a:rPr>
              <a:t>Sürdürebilirlik: </a:t>
            </a:r>
            <a:r>
              <a:rPr lang="tr-TR" sz="3000" dirty="0">
                <a:latin typeface="+mn-lt"/>
              </a:rPr>
              <a:t>Genel anlamıyla belirli olmayan bir süre boyunca bir durum veya sürecin sürdürülebilme kapasitesini ifade etmektedir. Günümüzde insanların doğal kaynakları, ekonomik faaliyetleri ve toplumsal yapıyı sürdürülebilir bir şekilde kullanması ve yönetmesi için önemli bir kavramdır.</a:t>
            </a:r>
          </a:p>
          <a:p>
            <a:pPr>
              <a:spcAft>
                <a:spcPts val="600"/>
              </a:spcAft>
            </a:pPr>
            <a:r>
              <a:rPr lang="tr-TR" sz="3000" dirty="0">
                <a:latin typeface="+mn-lt"/>
              </a:rPr>
              <a:t>Sürdürülebilir kavramının üç boyutu bulunmaktadır.</a:t>
            </a:r>
          </a:p>
          <a:p>
            <a:pPr>
              <a:spcAft>
                <a:spcPts val="600"/>
              </a:spcAft>
            </a:pPr>
            <a:endParaRPr lang="tr-TR" sz="3000" dirty="0">
              <a:latin typeface="+mn-lt"/>
            </a:endParaRPr>
          </a:p>
        </p:txBody>
      </p:sp>
      <p:pic>
        <p:nvPicPr>
          <p:cNvPr id="5" name="Resim 4">
            <a:extLst>
              <a:ext uri="{FF2B5EF4-FFF2-40B4-BE49-F238E27FC236}">
                <a16:creationId xmlns:a16="http://schemas.microsoft.com/office/drawing/2014/main" id="{BCB3741B-F45D-B005-647F-8FE6AFB988E0}"/>
              </a:ext>
            </a:extLst>
          </p:cNvPr>
          <p:cNvPicPr>
            <a:picLocks noChangeAspect="1"/>
          </p:cNvPicPr>
          <p:nvPr/>
        </p:nvPicPr>
        <p:blipFill>
          <a:blip r:embed="rId2">
            <a:extLst>
              <a:ext uri="{28A0092B-C50C-407E-A947-70E740481C1C}">
                <a14:useLocalDpi xmlns:a14="http://schemas.microsoft.com/office/drawing/2010/main" val="0"/>
              </a:ext>
            </a:extLst>
          </a:blip>
          <a:srcRect t="9323"/>
          <a:stretch>
            <a:fillRect/>
          </a:stretch>
        </p:blipFill>
        <p:spPr>
          <a:xfrm>
            <a:off x="-15117" y="4556640"/>
            <a:ext cx="20119217" cy="6750092"/>
          </a:xfrm>
          <a:custGeom>
            <a:avLst/>
            <a:gdLst/>
            <a:ahLst/>
            <a:cxnLst/>
            <a:rect l="l" t="t" r="r" b="b"/>
            <a:pathLst>
              <a:path w="12201168" h="4093262">
                <a:moveTo>
                  <a:pt x="12201168" y="0"/>
                </a:moveTo>
                <a:lnTo>
                  <a:pt x="12201168" y="4093262"/>
                </a:lnTo>
                <a:lnTo>
                  <a:pt x="0" y="4093262"/>
                </a:lnTo>
                <a:lnTo>
                  <a:pt x="0" y="49771"/>
                </a:lnTo>
                <a:lnTo>
                  <a:pt x="344880" y="64399"/>
                </a:lnTo>
                <a:cubicBezTo>
                  <a:pt x="3386438" y="213466"/>
                  <a:pt x="6427997" y="534535"/>
                  <a:pt x="9469555" y="167599"/>
                </a:cubicBezTo>
                <a:cubicBezTo>
                  <a:pt x="10229945" y="75865"/>
                  <a:pt x="10990334" y="27132"/>
                  <a:pt x="11750723" y="7961"/>
                </a:cubicBezTo>
                <a:close/>
              </a:path>
            </a:pathLst>
          </a:custGeom>
        </p:spPr>
      </p:pic>
    </p:spTree>
    <p:extLst>
      <p:ext uri="{BB962C8B-B14F-4D97-AF65-F5344CB8AC3E}">
        <p14:creationId xmlns:p14="http://schemas.microsoft.com/office/powerpoint/2010/main" val="6949063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4">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04100" cy="1130935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16">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9401933" cy="3400121"/>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Metin kutusu 7">
            <a:extLst>
              <a:ext uri="{FF2B5EF4-FFF2-40B4-BE49-F238E27FC236}">
                <a16:creationId xmlns:a16="http://schemas.microsoft.com/office/drawing/2014/main" id="{B5E39699-0B0A-858E-57B4-428CFB9AEC33}"/>
              </a:ext>
            </a:extLst>
          </p:cNvPr>
          <p:cNvSpPr txBox="1"/>
          <p:nvPr/>
        </p:nvSpPr>
        <p:spPr>
          <a:xfrm>
            <a:off x="1874921" y="3625261"/>
            <a:ext cx="8177129" cy="6460698"/>
          </a:xfrm>
          <a:prstGeom prst="rect">
            <a:avLst/>
          </a:prstGeom>
        </p:spPr>
        <p:txBody>
          <a:bodyPr vert="horz" lIns="91440" tIns="45720" rIns="91440" bIns="45720" rtlCol="0">
            <a:normAutofit/>
          </a:bodyPr>
          <a:lstStyle/>
          <a:p>
            <a:pPr indent="-228600" algn="l" rtl="0">
              <a:lnSpc>
                <a:spcPct val="90000"/>
              </a:lnSpc>
              <a:spcAft>
                <a:spcPts val="600"/>
              </a:spcAft>
              <a:buFont typeface="Arial" panose="020B0604020202020204" pitchFamily="34" charset="0"/>
              <a:buChar char="•"/>
              <a:tabLst>
                <a:tab pos="4129088" algn="l"/>
              </a:tabLst>
            </a:pPr>
            <a:r>
              <a:rPr lang="en-US" sz="3000" b="1" kern="1200" dirty="0" err="1">
                <a:solidFill>
                  <a:schemeClr val="tx1"/>
                </a:solidFill>
                <a:latin typeface="+mn-lt"/>
                <a:ea typeface="+mn-ea"/>
                <a:cs typeface="+mn-cs"/>
              </a:rPr>
              <a:t>Ekonomik</a:t>
            </a:r>
            <a:r>
              <a:rPr lang="en-US" sz="3000" b="1" kern="1200" dirty="0">
                <a:solidFill>
                  <a:schemeClr val="tx1"/>
                </a:solidFill>
                <a:latin typeface="+mn-lt"/>
                <a:ea typeface="+mn-ea"/>
                <a:cs typeface="+mn-cs"/>
              </a:rPr>
              <a:t> </a:t>
            </a:r>
            <a:r>
              <a:rPr lang="en-US" sz="3000" b="1" kern="1200" dirty="0" err="1">
                <a:solidFill>
                  <a:schemeClr val="tx1"/>
                </a:solidFill>
                <a:latin typeface="+mn-lt"/>
                <a:ea typeface="+mn-ea"/>
                <a:cs typeface="+mn-cs"/>
              </a:rPr>
              <a:t>Sürdürülebilirlik</a:t>
            </a:r>
            <a:r>
              <a:rPr lang="en-US" sz="3000" kern="1200" dirty="0">
                <a:solidFill>
                  <a:schemeClr val="tx1"/>
                </a:solidFill>
                <a:latin typeface="+mn-lt"/>
                <a:ea typeface="+mn-ea"/>
                <a:cs typeface="+mn-cs"/>
              </a:rPr>
              <a:t>: Uzun </a:t>
            </a:r>
            <a:r>
              <a:rPr lang="en-US" sz="3000" kern="1200" dirty="0" err="1">
                <a:solidFill>
                  <a:schemeClr val="tx1"/>
                </a:solidFill>
                <a:latin typeface="+mn-lt"/>
                <a:ea typeface="+mn-ea"/>
                <a:cs typeface="+mn-cs"/>
              </a:rPr>
              <a:t>vadeli</a:t>
            </a:r>
            <a:r>
              <a:rPr lang="en-US" sz="3000" kern="1200" dirty="0">
                <a:solidFill>
                  <a:schemeClr val="tx1"/>
                </a:solidFill>
                <a:latin typeface="+mn-lt"/>
                <a:ea typeface="+mn-ea"/>
                <a:cs typeface="+mn-cs"/>
              </a:rPr>
              <a:t> </a:t>
            </a:r>
            <a:r>
              <a:rPr lang="en-US" sz="3000" kern="1200" dirty="0" err="1">
                <a:solidFill>
                  <a:schemeClr val="tx1"/>
                </a:solidFill>
                <a:latin typeface="+mn-lt"/>
                <a:ea typeface="+mn-ea"/>
                <a:cs typeface="+mn-cs"/>
              </a:rPr>
              <a:t>refahı</a:t>
            </a:r>
            <a:r>
              <a:rPr lang="en-US" sz="3000" kern="1200" dirty="0">
                <a:solidFill>
                  <a:schemeClr val="tx1"/>
                </a:solidFill>
                <a:latin typeface="+mn-lt"/>
                <a:ea typeface="+mn-ea"/>
                <a:cs typeface="+mn-cs"/>
              </a:rPr>
              <a:t> </a:t>
            </a:r>
            <a:r>
              <a:rPr lang="en-US" sz="3000" kern="1200" dirty="0" err="1">
                <a:solidFill>
                  <a:schemeClr val="tx1"/>
                </a:solidFill>
                <a:latin typeface="+mn-lt"/>
                <a:ea typeface="+mn-ea"/>
                <a:cs typeface="+mn-cs"/>
              </a:rPr>
              <a:t>ve</a:t>
            </a:r>
            <a:r>
              <a:rPr lang="en-US" sz="3000" kern="1200" dirty="0">
                <a:solidFill>
                  <a:schemeClr val="tx1"/>
                </a:solidFill>
                <a:latin typeface="+mn-lt"/>
                <a:ea typeface="+mn-ea"/>
                <a:cs typeface="+mn-cs"/>
              </a:rPr>
              <a:t> </a:t>
            </a:r>
            <a:r>
              <a:rPr lang="en-US" sz="3000" kern="1200" dirty="0" err="1">
                <a:solidFill>
                  <a:schemeClr val="tx1"/>
                </a:solidFill>
                <a:latin typeface="+mn-lt"/>
                <a:ea typeface="+mn-ea"/>
                <a:cs typeface="+mn-cs"/>
              </a:rPr>
              <a:t>adil</a:t>
            </a:r>
            <a:r>
              <a:rPr lang="en-US" sz="3000" kern="1200" dirty="0">
                <a:solidFill>
                  <a:schemeClr val="tx1"/>
                </a:solidFill>
                <a:latin typeface="+mn-lt"/>
                <a:ea typeface="+mn-ea"/>
                <a:cs typeface="+mn-cs"/>
              </a:rPr>
              <a:t> </a:t>
            </a:r>
            <a:r>
              <a:rPr lang="en-US" sz="3000" kern="1200" dirty="0" err="1">
                <a:solidFill>
                  <a:schemeClr val="tx1"/>
                </a:solidFill>
                <a:latin typeface="+mn-lt"/>
                <a:ea typeface="+mn-ea"/>
                <a:cs typeface="+mn-cs"/>
              </a:rPr>
              <a:t>kaynak</a:t>
            </a:r>
            <a:r>
              <a:rPr lang="en-US" sz="3000" kern="1200" dirty="0">
                <a:solidFill>
                  <a:schemeClr val="tx1"/>
                </a:solidFill>
                <a:latin typeface="+mn-lt"/>
                <a:ea typeface="+mn-ea"/>
                <a:cs typeface="+mn-cs"/>
              </a:rPr>
              <a:t> </a:t>
            </a:r>
            <a:r>
              <a:rPr lang="en-US" sz="3000" kern="1200" dirty="0" err="1">
                <a:solidFill>
                  <a:schemeClr val="tx1"/>
                </a:solidFill>
                <a:latin typeface="+mn-lt"/>
                <a:ea typeface="+mn-ea"/>
                <a:cs typeface="+mn-cs"/>
              </a:rPr>
              <a:t>dağıtımını</a:t>
            </a:r>
            <a:r>
              <a:rPr lang="en-US" sz="3000" kern="1200" dirty="0">
                <a:solidFill>
                  <a:schemeClr val="tx1"/>
                </a:solidFill>
                <a:latin typeface="+mn-lt"/>
                <a:ea typeface="+mn-ea"/>
                <a:cs typeface="+mn-cs"/>
              </a:rPr>
              <a:t> </a:t>
            </a:r>
            <a:r>
              <a:rPr lang="en-US" sz="3000" kern="1200" dirty="0" err="1">
                <a:solidFill>
                  <a:schemeClr val="tx1"/>
                </a:solidFill>
                <a:latin typeface="+mn-lt"/>
                <a:ea typeface="+mn-ea"/>
                <a:cs typeface="+mn-cs"/>
              </a:rPr>
              <a:t>teşvik</a:t>
            </a:r>
            <a:r>
              <a:rPr lang="en-US" sz="3000" kern="1200" dirty="0">
                <a:solidFill>
                  <a:schemeClr val="tx1"/>
                </a:solidFill>
                <a:latin typeface="+mn-lt"/>
                <a:ea typeface="+mn-ea"/>
                <a:cs typeface="+mn-cs"/>
              </a:rPr>
              <a:t> </a:t>
            </a:r>
            <a:r>
              <a:rPr lang="en-US" sz="3000" kern="1200" dirty="0" err="1">
                <a:solidFill>
                  <a:schemeClr val="tx1"/>
                </a:solidFill>
                <a:latin typeface="+mn-lt"/>
                <a:ea typeface="+mn-ea"/>
                <a:cs typeface="+mn-cs"/>
              </a:rPr>
              <a:t>etmeyi</a:t>
            </a:r>
            <a:r>
              <a:rPr lang="en-US" sz="3000" kern="1200" dirty="0">
                <a:solidFill>
                  <a:schemeClr val="tx1"/>
                </a:solidFill>
                <a:latin typeface="+mn-lt"/>
                <a:ea typeface="+mn-ea"/>
                <a:cs typeface="+mn-cs"/>
              </a:rPr>
              <a:t> </a:t>
            </a:r>
            <a:r>
              <a:rPr lang="en-US" sz="3000" kern="1200" dirty="0" err="1">
                <a:solidFill>
                  <a:schemeClr val="tx1"/>
                </a:solidFill>
                <a:latin typeface="+mn-lt"/>
                <a:ea typeface="+mn-ea"/>
                <a:cs typeface="+mn-cs"/>
              </a:rPr>
              <a:t>amaçlar</a:t>
            </a:r>
            <a:r>
              <a:rPr lang="en-US" sz="3000" kern="1200" dirty="0">
                <a:solidFill>
                  <a:schemeClr val="tx1"/>
                </a:solidFill>
                <a:latin typeface="+mn-lt"/>
                <a:ea typeface="+mn-ea"/>
                <a:cs typeface="+mn-cs"/>
              </a:rPr>
              <a:t>.</a:t>
            </a:r>
          </a:p>
          <a:p>
            <a:pPr indent="-228600" algn="l" rtl="0">
              <a:lnSpc>
                <a:spcPct val="90000"/>
              </a:lnSpc>
              <a:spcAft>
                <a:spcPts val="600"/>
              </a:spcAft>
              <a:buFont typeface="Arial" panose="020B0604020202020204" pitchFamily="34" charset="0"/>
              <a:buChar char="•"/>
            </a:pPr>
            <a:endParaRPr lang="en-US" sz="3000" kern="1200" dirty="0">
              <a:solidFill>
                <a:schemeClr val="tx1"/>
              </a:solidFill>
              <a:latin typeface="+mn-lt"/>
              <a:ea typeface="+mn-ea"/>
              <a:cs typeface="+mn-cs"/>
            </a:endParaRPr>
          </a:p>
          <a:p>
            <a:pPr indent="-228600" algn="l" rtl="0">
              <a:lnSpc>
                <a:spcPct val="90000"/>
              </a:lnSpc>
              <a:spcAft>
                <a:spcPts val="600"/>
              </a:spcAft>
              <a:buFont typeface="Arial" panose="020B0604020202020204" pitchFamily="34" charset="0"/>
              <a:buChar char="•"/>
            </a:pPr>
            <a:r>
              <a:rPr lang="en-US" sz="3000" kern="1200" dirty="0">
                <a:solidFill>
                  <a:schemeClr val="tx1"/>
                </a:solidFill>
                <a:latin typeface="+mn-lt"/>
                <a:ea typeface="+mn-ea"/>
                <a:cs typeface="+mn-cs"/>
              </a:rPr>
              <a:t> </a:t>
            </a:r>
            <a:r>
              <a:rPr lang="en-US" sz="3000" b="1" kern="1200" dirty="0" err="1">
                <a:solidFill>
                  <a:schemeClr val="tx1"/>
                </a:solidFill>
                <a:latin typeface="+mn-lt"/>
                <a:ea typeface="+mn-ea"/>
                <a:cs typeface="+mn-cs"/>
              </a:rPr>
              <a:t>Sosyal</a:t>
            </a:r>
            <a:r>
              <a:rPr lang="en-US" sz="3000" b="1" kern="1200" dirty="0">
                <a:solidFill>
                  <a:schemeClr val="tx1"/>
                </a:solidFill>
                <a:latin typeface="+mn-lt"/>
                <a:ea typeface="+mn-ea"/>
                <a:cs typeface="+mn-cs"/>
              </a:rPr>
              <a:t> </a:t>
            </a:r>
            <a:r>
              <a:rPr lang="en-US" sz="3000" b="1" kern="1200" dirty="0" err="1">
                <a:solidFill>
                  <a:schemeClr val="tx1"/>
                </a:solidFill>
                <a:latin typeface="+mn-lt"/>
                <a:ea typeface="+mn-ea"/>
                <a:cs typeface="+mn-cs"/>
              </a:rPr>
              <a:t>Sürdürülebilirlik</a:t>
            </a:r>
            <a:r>
              <a:rPr lang="en-US" sz="3000" b="1" kern="1200" dirty="0">
                <a:solidFill>
                  <a:schemeClr val="tx1"/>
                </a:solidFill>
                <a:latin typeface="+mn-lt"/>
                <a:ea typeface="+mn-ea"/>
                <a:cs typeface="+mn-cs"/>
              </a:rPr>
              <a:t>: </a:t>
            </a:r>
            <a:r>
              <a:rPr lang="en-US" sz="3000" kern="1200" dirty="0" err="1">
                <a:solidFill>
                  <a:schemeClr val="tx1"/>
                </a:solidFill>
                <a:latin typeface="+mn-lt"/>
                <a:ea typeface="+mn-ea"/>
                <a:cs typeface="+mn-cs"/>
              </a:rPr>
              <a:t>Toplum</a:t>
            </a:r>
            <a:r>
              <a:rPr lang="en-US" sz="3000" kern="1200" dirty="0">
                <a:solidFill>
                  <a:schemeClr val="tx1"/>
                </a:solidFill>
                <a:latin typeface="+mn-lt"/>
                <a:ea typeface="+mn-ea"/>
                <a:cs typeface="+mn-cs"/>
              </a:rPr>
              <a:t> </a:t>
            </a:r>
            <a:r>
              <a:rPr lang="en-US" sz="3000" kern="1200" dirty="0" err="1">
                <a:solidFill>
                  <a:schemeClr val="tx1"/>
                </a:solidFill>
                <a:latin typeface="+mn-lt"/>
                <a:ea typeface="+mn-ea"/>
                <a:cs typeface="+mn-cs"/>
              </a:rPr>
              <a:t>içinde</a:t>
            </a:r>
            <a:r>
              <a:rPr lang="en-US" sz="3000" kern="1200" dirty="0">
                <a:solidFill>
                  <a:schemeClr val="tx1"/>
                </a:solidFill>
                <a:latin typeface="+mn-lt"/>
                <a:ea typeface="+mn-ea"/>
                <a:cs typeface="+mn-cs"/>
              </a:rPr>
              <a:t> </a:t>
            </a:r>
            <a:r>
              <a:rPr lang="en-US" sz="3000" kern="1200" dirty="0" err="1">
                <a:solidFill>
                  <a:schemeClr val="tx1"/>
                </a:solidFill>
                <a:latin typeface="+mn-lt"/>
                <a:ea typeface="+mn-ea"/>
                <a:cs typeface="+mn-cs"/>
              </a:rPr>
              <a:t>eşitliği</a:t>
            </a:r>
            <a:r>
              <a:rPr lang="en-US" sz="3000" kern="1200" dirty="0">
                <a:solidFill>
                  <a:schemeClr val="tx1"/>
                </a:solidFill>
                <a:latin typeface="+mn-lt"/>
                <a:ea typeface="+mn-ea"/>
                <a:cs typeface="+mn-cs"/>
              </a:rPr>
              <a:t>, </a:t>
            </a:r>
            <a:r>
              <a:rPr lang="en-US" sz="3000" kern="1200" dirty="0" err="1">
                <a:solidFill>
                  <a:schemeClr val="tx1"/>
                </a:solidFill>
                <a:latin typeface="+mn-lt"/>
                <a:ea typeface="+mn-ea"/>
                <a:cs typeface="+mn-cs"/>
              </a:rPr>
              <a:t>adaleti</a:t>
            </a:r>
            <a:r>
              <a:rPr lang="en-US" sz="3000" kern="1200" dirty="0">
                <a:solidFill>
                  <a:schemeClr val="tx1"/>
                </a:solidFill>
                <a:latin typeface="+mn-lt"/>
                <a:ea typeface="+mn-ea"/>
                <a:cs typeface="+mn-cs"/>
              </a:rPr>
              <a:t> </a:t>
            </a:r>
            <a:r>
              <a:rPr lang="en-US" sz="3000" kern="1200" dirty="0" err="1">
                <a:solidFill>
                  <a:schemeClr val="tx1"/>
                </a:solidFill>
                <a:latin typeface="+mn-lt"/>
                <a:ea typeface="+mn-ea"/>
                <a:cs typeface="+mn-cs"/>
              </a:rPr>
              <a:t>ve</a:t>
            </a:r>
            <a:r>
              <a:rPr lang="en-US" sz="3000" kern="1200" dirty="0">
                <a:solidFill>
                  <a:schemeClr val="tx1"/>
                </a:solidFill>
                <a:latin typeface="+mn-lt"/>
                <a:ea typeface="+mn-ea"/>
                <a:cs typeface="+mn-cs"/>
              </a:rPr>
              <a:t> </a:t>
            </a:r>
            <a:r>
              <a:rPr lang="en-US" sz="3000" kern="1200" dirty="0" err="1">
                <a:solidFill>
                  <a:schemeClr val="tx1"/>
                </a:solidFill>
                <a:latin typeface="+mn-lt"/>
                <a:ea typeface="+mn-ea"/>
                <a:cs typeface="+mn-cs"/>
              </a:rPr>
              <a:t>katılımı</a:t>
            </a:r>
            <a:r>
              <a:rPr lang="en-US" sz="3000" kern="1200" dirty="0">
                <a:solidFill>
                  <a:schemeClr val="tx1"/>
                </a:solidFill>
                <a:latin typeface="+mn-lt"/>
                <a:ea typeface="+mn-ea"/>
                <a:cs typeface="+mn-cs"/>
              </a:rPr>
              <a:t> </a:t>
            </a:r>
            <a:r>
              <a:rPr lang="en-US" sz="3000" kern="1200" dirty="0" err="1">
                <a:solidFill>
                  <a:schemeClr val="tx1"/>
                </a:solidFill>
                <a:latin typeface="+mn-lt"/>
                <a:ea typeface="+mn-ea"/>
                <a:cs typeface="+mn-cs"/>
              </a:rPr>
              <a:t>önceliklendirir</a:t>
            </a:r>
            <a:r>
              <a:rPr lang="en-US" sz="3000" kern="1200" dirty="0">
                <a:solidFill>
                  <a:schemeClr val="tx1"/>
                </a:solidFill>
                <a:latin typeface="+mn-lt"/>
                <a:ea typeface="+mn-ea"/>
                <a:cs typeface="+mn-cs"/>
              </a:rPr>
              <a:t>.</a:t>
            </a:r>
          </a:p>
          <a:p>
            <a:pPr indent="-228600" algn="l" rtl="0">
              <a:lnSpc>
                <a:spcPct val="90000"/>
              </a:lnSpc>
              <a:spcAft>
                <a:spcPts val="600"/>
              </a:spcAft>
              <a:buFont typeface="Arial" panose="020B0604020202020204" pitchFamily="34" charset="0"/>
              <a:buChar char="•"/>
            </a:pPr>
            <a:endParaRPr lang="en-US" sz="3000" kern="1200" dirty="0">
              <a:solidFill>
                <a:schemeClr val="tx1"/>
              </a:solidFill>
              <a:latin typeface="+mn-lt"/>
              <a:ea typeface="+mn-ea"/>
              <a:cs typeface="+mn-cs"/>
            </a:endParaRPr>
          </a:p>
          <a:p>
            <a:pPr indent="-228600" algn="l" rtl="0">
              <a:lnSpc>
                <a:spcPct val="90000"/>
              </a:lnSpc>
              <a:spcAft>
                <a:spcPts val="600"/>
              </a:spcAft>
              <a:buFont typeface="Arial" panose="020B0604020202020204" pitchFamily="34" charset="0"/>
              <a:buChar char="•"/>
            </a:pPr>
            <a:r>
              <a:rPr lang="en-US" sz="3000" kern="1200" dirty="0">
                <a:solidFill>
                  <a:schemeClr val="tx1"/>
                </a:solidFill>
                <a:latin typeface="+mn-lt"/>
                <a:ea typeface="+mn-ea"/>
                <a:cs typeface="+mn-cs"/>
              </a:rPr>
              <a:t> </a:t>
            </a:r>
            <a:r>
              <a:rPr lang="en-US" sz="3000" b="1" kern="1200" dirty="0" err="1">
                <a:solidFill>
                  <a:schemeClr val="tx1"/>
                </a:solidFill>
                <a:latin typeface="+mn-lt"/>
                <a:ea typeface="+mn-ea"/>
                <a:cs typeface="+mn-cs"/>
              </a:rPr>
              <a:t>Çevresel</a:t>
            </a:r>
            <a:r>
              <a:rPr lang="en-US" sz="3000" b="1" kern="1200" dirty="0">
                <a:solidFill>
                  <a:schemeClr val="tx1"/>
                </a:solidFill>
                <a:latin typeface="+mn-lt"/>
                <a:ea typeface="+mn-ea"/>
                <a:cs typeface="+mn-cs"/>
              </a:rPr>
              <a:t> </a:t>
            </a:r>
            <a:r>
              <a:rPr lang="en-US" sz="3000" b="1" kern="1200" dirty="0" err="1">
                <a:solidFill>
                  <a:schemeClr val="tx1"/>
                </a:solidFill>
                <a:latin typeface="+mn-lt"/>
                <a:ea typeface="+mn-ea"/>
                <a:cs typeface="+mn-cs"/>
              </a:rPr>
              <a:t>Sürdürülebilirlik</a:t>
            </a:r>
            <a:r>
              <a:rPr lang="en-US" sz="3000" b="1" kern="1200" dirty="0">
                <a:solidFill>
                  <a:schemeClr val="tx1"/>
                </a:solidFill>
                <a:latin typeface="+mn-lt"/>
                <a:ea typeface="+mn-ea"/>
                <a:cs typeface="+mn-cs"/>
              </a:rPr>
              <a:t>:</a:t>
            </a:r>
            <a:r>
              <a:rPr lang="en-US" sz="3000" kern="1200" dirty="0">
                <a:solidFill>
                  <a:schemeClr val="tx1"/>
                </a:solidFill>
                <a:latin typeface="+mn-lt"/>
                <a:ea typeface="+mn-ea"/>
                <a:cs typeface="+mn-cs"/>
              </a:rPr>
              <a:t> </a:t>
            </a:r>
            <a:r>
              <a:rPr lang="en-US" sz="3000" kern="1200" dirty="0" err="1">
                <a:solidFill>
                  <a:schemeClr val="tx1"/>
                </a:solidFill>
                <a:latin typeface="+mn-lt"/>
                <a:ea typeface="+mn-ea"/>
                <a:cs typeface="+mn-cs"/>
              </a:rPr>
              <a:t>Doğal</a:t>
            </a:r>
            <a:r>
              <a:rPr lang="en-US" sz="3000" kern="1200" dirty="0">
                <a:solidFill>
                  <a:schemeClr val="tx1"/>
                </a:solidFill>
                <a:latin typeface="+mn-lt"/>
                <a:ea typeface="+mn-ea"/>
                <a:cs typeface="+mn-cs"/>
              </a:rPr>
              <a:t> </a:t>
            </a:r>
            <a:r>
              <a:rPr lang="en-US" sz="3000" kern="1200" dirty="0" err="1">
                <a:solidFill>
                  <a:schemeClr val="tx1"/>
                </a:solidFill>
                <a:latin typeface="+mn-lt"/>
                <a:ea typeface="+mn-ea"/>
                <a:cs typeface="+mn-cs"/>
              </a:rPr>
              <a:t>ekosistemleri</a:t>
            </a:r>
            <a:r>
              <a:rPr lang="en-US" sz="3000" kern="1200" dirty="0">
                <a:solidFill>
                  <a:schemeClr val="tx1"/>
                </a:solidFill>
                <a:latin typeface="+mn-lt"/>
                <a:ea typeface="+mn-ea"/>
                <a:cs typeface="+mn-cs"/>
              </a:rPr>
              <a:t> </a:t>
            </a:r>
            <a:r>
              <a:rPr lang="en-US" sz="3000" kern="1200" dirty="0" err="1">
                <a:solidFill>
                  <a:schemeClr val="tx1"/>
                </a:solidFill>
                <a:latin typeface="+mn-lt"/>
                <a:ea typeface="+mn-ea"/>
                <a:cs typeface="+mn-cs"/>
              </a:rPr>
              <a:t>korumayı</a:t>
            </a:r>
            <a:r>
              <a:rPr lang="en-US" sz="3000" kern="1200" dirty="0">
                <a:solidFill>
                  <a:schemeClr val="tx1"/>
                </a:solidFill>
                <a:latin typeface="+mn-lt"/>
                <a:ea typeface="+mn-ea"/>
                <a:cs typeface="+mn-cs"/>
              </a:rPr>
              <a:t> </a:t>
            </a:r>
            <a:r>
              <a:rPr lang="en-US" sz="3000" kern="1200" dirty="0" err="1">
                <a:solidFill>
                  <a:schemeClr val="tx1"/>
                </a:solidFill>
                <a:latin typeface="+mn-lt"/>
                <a:ea typeface="+mn-ea"/>
                <a:cs typeface="+mn-cs"/>
              </a:rPr>
              <a:t>önceliklendirir</a:t>
            </a:r>
            <a:r>
              <a:rPr lang="en-US" sz="3000" kern="1200" dirty="0">
                <a:solidFill>
                  <a:schemeClr val="tx1"/>
                </a:solidFill>
                <a:latin typeface="+mn-lt"/>
                <a:ea typeface="+mn-ea"/>
                <a:cs typeface="+mn-cs"/>
              </a:rPr>
              <a:t>.</a:t>
            </a:r>
          </a:p>
        </p:txBody>
      </p:sp>
      <p:pic>
        <p:nvPicPr>
          <p:cNvPr id="10" name="Resim 9">
            <a:extLst>
              <a:ext uri="{FF2B5EF4-FFF2-40B4-BE49-F238E27FC236}">
                <a16:creationId xmlns:a16="http://schemas.microsoft.com/office/drawing/2014/main" id="{DD97304E-6B2F-9D78-008F-5ECC52CA70FC}"/>
              </a:ext>
            </a:extLst>
          </p:cNvPr>
          <p:cNvPicPr>
            <a:picLocks noChangeAspect="1"/>
          </p:cNvPicPr>
          <p:nvPr/>
        </p:nvPicPr>
        <p:blipFill rotWithShape="1">
          <a:blip r:embed="rId2">
            <a:extLst>
              <a:ext uri="{28A0092B-C50C-407E-A947-70E740481C1C}">
                <a14:useLocalDpi xmlns:a14="http://schemas.microsoft.com/office/drawing/2010/main" val="0"/>
              </a:ext>
            </a:extLst>
          </a:blip>
          <a:srcRect b="9486"/>
          <a:stretch/>
        </p:blipFill>
        <p:spPr>
          <a:xfrm>
            <a:off x="11079956" y="3902076"/>
            <a:ext cx="7896045" cy="3809999"/>
          </a:xfrm>
          <a:prstGeom prst="rect">
            <a:avLst/>
          </a:prstGeom>
        </p:spPr>
      </p:pic>
      <p:sp>
        <p:nvSpPr>
          <p:cNvPr id="19" name="Freeform: Shape 18">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8874073" y="10239783"/>
            <a:ext cx="11230025" cy="1069567"/>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599963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12">
            <a:extLst>
              <a:ext uri="{FF2B5EF4-FFF2-40B4-BE49-F238E27FC236}">
                <a16:creationId xmlns:a16="http://schemas.microsoft.com/office/drawing/2014/main" id="{17718681-A12E-49D6-9925-DD7C68176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099073" cy="113093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4">
            <a:extLst>
              <a:ext uri="{FF2B5EF4-FFF2-40B4-BE49-F238E27FC236}">
                <a16:creationId xmlns:a16="http://schemas.microsoft.com/office/drawing/2014/main" id="{FBD77573-9EF2-4C35-8285-A1CF6FBB0E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088570" cy="11309350"/>
          </a:xfrm>
          <a:custGeom>
            <a:avLst/>
            <a:gdLst>
              <a:gd name="connsiteX0" fmla="*/ 5511704 w 5511704"/>
              <a:gd name="connsiteY0" fmla="*/ 0 h 6886576"/>
              <a:gd name="connsiteX1" fmla="*/ 1008599 w 5511704"/>
              <a:gd name="connsiteY1" fmla="*/ 0 h 6886576"/>
              <a:gd name="connsiteX2" fmla="*/ 1310975 w 5511704"/>
              <a:gd name="connsiteY2" fmla="*/ 110728 h 6886576"/>
              <a:gd name="connsiteX3" fmla="*/ 1267362 w 5511704"/>
              <a:gd name="connsiteY3" fmla="*/ 135731 h 6886576"/>
              <a:gd name="connsiteX4" fmla="*/ 1005692 w 5511704"/>
              <a:gd name="connsiteY4" fmla="*/ 71437 h 6886576"/>
              <a:gd name="connsiteX5" fmla="*/ 953358 w 5511704"/>
              <a:gd name="connsiteY5" fmla="*/ 89297 h 6886576"/>
              <a:gd name="connsiteX6" fmla="*/ 979525 w 5511704"/>
              <a:gd name="connsiteY6" fmla="*/ 164307 h 6886576"/>
              <a:gd name="connsiteX7" fmla="*/ 1092915 w 5511704"/>
              <a:gd name="connsiteY7" fmla="*/ 192882 h 6886576"/>
              <a:gd name="connsiteX8" fmla="*/ 1270270 w 5511704"/>
              <a:gd name="connsiteY8" fmla="*/ 375047 h 6886576"/>
              <a:gd name="connsiteX9" fmla="*/ 1002784 w 5511704"/>
              <a:gd name="connsiteY9" fmla="*/ 353615 h 6886576"/>
              <a:gd name="connsiteX10" fmla="*/ 956265 w 5511704"/>
              <a:gd name="connsiteY10" fmla="*/ 396479 h 6886576"/>
              <a:gd name="connsiteX11" fmla="*/ 938820 w 5511704"/>
              <a:gd name="connsiteY11" fmla="*/ 453629 h 6886576"/>
              <a:gd name="connsiteX12" fmla="*/ 860319 w 5511704"/>
              <a:gd name="connsiteY12" fmla="*/ 360759 h 6886576"/>
              <a:gd name="connsiteX13" fmla="*/ 793447 w 5511704"/>
              <a:gd name="connsiteY13" fmla="*/ 335757 h 6886576"/>
              <a:gd name="connsiteX14" fmla="*/ 773095 w 5511704"/>
              <a:gd name="connsiteY14" fmla="*/ 417910 h 6886576"/>
              <a:gd name="connsiteX15" fmla="*/ 834151 w 5511704"/>
              <a:gd name="connsiteY15" fmla="*/ 507206 h 6886576"/>
              <a:gd name="connsiteX16" fmla="*/ 996969 w 5511704"/>
              <a:gd name="connsiteY16" fmla="*/ 560785 h 6886576"/>
              <a:gd name="connsiteX17" fmla="*/ 822522 w 5511704"/>
              <a:gd name="connsiteY17" fmla="*/ 560785 h 6886576"/>
              <a:gd name="connsiteX18" fmla="*/ 621908 w 5511704"/>
              <a:gd name="connsiteY18" fmla="*/ 525066 h 6886576"/>
              <a:gd name="connsiteX19" fmla="*/ 409664 w 5511704"/>
              <a:gd name="connsiteY19" fmla="*/ 535781 h 6886576"/>
              <a:gd name="connsiteX20" fmla="*/ 209049 w 5511704"/>
              <a:gd name="connsiteY20" fmla="*/ 464344 h 6886576"/>
              <a:gd name="connsiteX21" fmla="*/ 5527 w 5511704"/>
              <a:gd name="connsiteY21" fmla="*/ 467916 h 6886576"/>
              <a:gd name="connsiteX22" fmla="*/ 906838 w 5511704"/>
              <a:gd name="connsiteY22" fmla="*/ 914400 h 6886576"/>
              <a:gd name="connsiteX23" fmla="*/ 863226 w 5511704"/>
              <a:gd name="connsiteY23" fmla="*/ 925116 h 6886576"/>
              <a:gd name="connsiteX24" fmla="*/ 805077 w 5511704"/>
              <a:gd name="connsiteY24" fmla="*/ 953691 h 6886576"/>
              <a:gd name="connsiteX25" fmla="*/ 848689 w 5511704"/>
              <a:gd name="connsiteY25" fmla="*/ 1010841 h 6886576"/>
              <a:gd name="connsiteX26" fmla="*/ 1084193 w 5511704"/>
              <a:gd name="connsiteY26" fmla="*/ 1117997 h 6886576"/>
              <a:gd name="connsiteX27" fmla="*/ 1142342 w 5511704"/>
              <a:gd name="connsiteY27" fmla="*/ 1225153 h 6886576"/>
              <a:gd name="connsiteX28" fmla="*/ 1069655 w 5511704"/>
              <a:gd name="connsiteY28" fmla="*/ 1214438 h 6886576"/>
              <a:gd name="connsiteX29" fmla="*/ 1005692 w 5511704"/>
              <a:gd name="connsiteY29" fmla="*/ 1235869 h 6886576"/>
              <a:gd name="connsiteX30" fmla="*/ 1031858 w 5511704"/>
              <a:gd name="connsiteY30" fmla="*/ 1371600 h 6886576"/>
              <a:gd name="connsiteX31" fmla="*/ 1366216 w 5511704"/>
              <a:gd name="connsiteY31" fmla="*/ 1546622 h 6886576"/>
              <a:gd name="connsiteX32" fmla="*/ 1395290 w 5511704"/>
              <a:gd name="connsiteY32" fmla="*/ 1603772 h 6886576"/>
              <a:gd name="connsiteX33" fmla="*/ 1354586 w 5511704"/>
              <a:gd name="connsiteY33" fmla="*/ 1643063 h 6886576"/>
              <a:gd name="connsiteX34" fmla="*/ 1247011 w 5511704"/>
              <a:gd name="connsiteY34" fmla="*/ 1664494 h 6886576"/>
              <a:gd name="connsiteX35" fmla="*/ 1398198 w 5511704"/>
              <a:gd name="connsiteY35" fmla="*/ 1857375 h 6886576"/>
              <a:gd name="connsiteX36" fmla="*/ 1453440 w 5511704"/>
              <a:gd name="connsiteY36" fmla="*/ 1910954 h 6886576"/>
              <a:gd name="connsiteX37" fmla="*/ 1549386 w 5511704"/>
              <a:gd name="connsiteY37" fmla="*/ 1993106 h 6886576"/>
              <a:gd name="connsiteX38" fmla="*/ 1549386 w 5511704"/>
              <a:gd name="connsiteY38" fmla="*/ 2021681 h 6886576"/>
              <a:gd name="connsiteX39" fmla="*/ 1421458 w 5511704"/>
              <a:gd name="connsiteY39" fmla="*/ 2110978 h 6886576"/>
              <a:gd name="connsiteX40" fmla="*/ 1188861 w 5511704"/>
              <a:gd name="connsiteY40" fmla="*/ 2085976 h 6886576"/>
              <a:gd name="connsiteX41" fmla="*/ 1531941 w 5511704"/>
              <a:gd name="connsiteY41" fmla="*/ 2218135 h 6886576"/>
              <a:gd name="connsiteX42" fmla="*/ 421293 w 5511704"/>
              <a:gd name="connsiteY42" fmla="*/ 1900238 h 6886576"/>
              <a:gd name="connsiteX43" fmla="*/ 491072 w 5511704"/>
              <a:gd name="connsiteY43" fmla="*/ 1982391 h 6886576"/>
              <a:gd name="connsiteX44" fmla="*/ 880671 w 5511704"/>
              <a:gd name="connsiteY44" fmla="*/ 2200276 h 6886576"/>
              <a:gd name="connsiteX45" fmla="*/ 991154 w 5511704"/>
              <a:gd name="connsiteY45" fmla="*/ 2336007 h 6886576"/>
              <a:gd name="connsiteX46" fmla="*/ 1107453 w 5511704"/>
              <a:gd name="connsiteY46" fmla="*/ 2411016 h 6886576"/>
              <a:gd name="connsiteX47" fmla="*/ 1270270 w 5511704"/>
              <a:gd name="connsiteY47" fmla="*/ 2411016 h 6886576"/>
              <a:gd name="connsiteX48" fmla="*/ 1386568 w 5511704"/>
              <a:gd name="connsiteY48" fmla="*/ 2528889 h 6886576"/>
              <a:gd name="connsiteX49" fmla="*/ 1267362 w 5511704"/>
              <a:gd name="connsiteY49" fmla="*/ 2553891 h 6886576"/>
              <a:gd name="connsiteX50" fmla="*/ 1127805 w 5511704"/>
              <a:gd name="connsiteY50" fmla="*/ 2536032 h 6886576"/>
              <a:gd name="connsiteX51" fmla="*/ 970802 w 5511704"/>
              <a:gd name="connsiteY51" fmla="*/ 2575322 h 6886576"/>
              <a:gd name="connsiteX52" fmla="*/ 825429 w 5511704"/>
              <a:gd name="connsiteY52" fmla="*/ 2543176 h 6886576"/>
              <a:gd name="connsiteX53" fmla="*/ 650982 w 5511704"/>
              <a:gd name="connsiteY53" fmla="*/ 2564607 h 6886576"/>
              <a:gd name="connsiteX54" fmla="*/ 595740 w 5511704"/>
              <a:gd name="connsiteY54" fmla="*/ 2703909 h 6886576"/>
              <a:gd name="connsiteX55" fmla="*/ 578296 w 5511704"/>
              <a:gd name="connsiteY55" fmla="*/ 2714626 h 6886576"/>
              <a:gd name="connsiteX56" fmla="*/ 255568 w 5511704"/>
              <a:gd name="connsiteY56" fmla="*/ 2936081 h 6886576"/>
              <a:gd name="connsiteX57" fmla="*/ 165437 w 5511704"/>
              <a:gd name="connsiteY57" fmla="*/ 2953941 h 6886576"/>
              <a:gd name="connsiteX58" fmla="*/ 697501 w 5511704"/>
              <a:gd name="connsiteY58" fmla="*/ 3343275 h 6886576"/>
              <a:gd name="connsiteX59" fmla="*/ 339884 w 5511704"/>
              <a:gd name="connsiteY59" fmla="*/ 3243263 h 6886576"/>
              <a:gd name="connsiteX60" fmla="*/ 290458 w 5511704"/>
              <a:gd name="connsiteY60" fmla="*/ 3407569 h 6886576"/>
              <a:gd name="connsiteX61" fmla="*/ 459090 w 5511704"/>
              <a:gd name="connsiteY61" fmla="*/ 3554016 h 6886576"/>
              <a:gd name="connsiteX62" fmla="*/ 520147 w 5511704"/>
              <a:gd name="connsiteY62" fmla="*/ 3843338 h 6886576"/>
              <a:gd name="connsiteX63" fmla="*/ 491072 w 5511704"/>
              <a:gd name="connsiteY63" fmla="*/ 4107657 h 6886576"/>
              <a:gd name="connsiteX64" fmla="*/ 418386 w 5511704"/>
              <a:gd name="connsiteY64" fmla="*/ 4189810 h 6886576"/>
              <a:gd name="connsiteX65" fmla="*/ 313718 w 5511704"/>
              <a:gd name="connsiteY65" fmla="*/ 4339829 h 6886576"/>
              <a:gd name="connsiteX66" fmla="*/ 249753 w 5511704"/>
              <a:gd name="connsiteY66" fmla="*/ 4432698 h 6886576"/>
              <a:gd name="connsiteX67" fmla="*/ 25879 w 5511704"/>
              <a:gd name="connsiteY67" fmla="*/ 4396979 h 6886576"/>
              <a:gd name="connsiteX68" fmla="*/ 325347 w 5511704"/>
              <a:gd name="connsiteY68" fmla="*/ 4632722 h 6886576"/>
              <a:gd name="connsiteX69" fmla="*/ 84029 w 5511704"/>
              <a:gd name="connsiteY69" fmla="*/ 4604147 h 6886576"/>
              <a:gd name="connsiteX70" fmla="*/ 5527 w 5511704"/>
              <a:gd name="connsiteY70" fmla="*/ 4622007 h 6886576"/>
              <a:gd name="connsiteX71" fmla="*/ 49139 w 5511704"/>
              <a:gd name="connsiteY71" fmla="*/ 4697016 h 6886576"/>
              <a:gd name="connsiteX72" fmla="*/ 226494 w 5511704"/>
              <a:gd name="connsiteY72" fmla="*/ 4825604 h 6886576"/>
              <a:gd name="connsiteX73" fmla="*/ 592833 w 5511704"/>
              <a:gd name="connsiteY73" fmla="*/ 5175647 h 6886576"/>
              <a:gd name="connsiteX74" fmla="*/ 238123 w 5511704"/>
              <a:gd name="connsiteY74" fmla="*/ 5014913 h 6886576"/>
              <a:gd name="connsiteX75" fmla="*/ 610278 w 5511704"/>
              <a:gd name="connsiteY75" fmla="*/ 5375673 h 6886576"/>
              <a:gd name="connsiteX76" fmla="*/ 691686 w 5511704"/>
              <a:gd name="connsiteY76" fmla="*/ 5497116 h 6886576"/>
              <a:gd name="connsiteX77" fmla="*/ 860319 w 5511704"/>
              <a:gd name="connsiteY77" fmla="*/ 5793582 h 6886576"/>
              <a:gd name="connsiteX78" fmla="*/ 851597 w 5511704"/>
              <a:gd name="connsiteY78" fmla="*/ 5825729 h 6886576"/>
              <a:gd name="connsiteX79" fmla="*/ 659704 w 5511704"/>
              <a:gd name="connsiteY79" fmla="*/ 5779295 h 6886576"/>
              <a:gd name="connsiteX80" fmla="*/ 909746 w 5511704"/>
              <a:gd name="connsiteY80" fmla="*/ 6029326 h 6886576"/>
              <a:gd name="connsiteX81" fmla="*/ 1168509 w 5511704"/>
              <a:gd name="connsiteY81" fmla="*/ 6222207 h 6886576"/>
              <a:gd name="connsiteX82" fmla="*/ 985339 w 5511704"/>
              <a:gd name="connsiteY82" fmla="*/ 6193632 h 6886576"/>
              <a:gd name="connsiteX83" fmla="*/ 732391 w 5511704"/>
              <a:gd name="connsiteY83" fmla="*/ 6082904 h 6886576"/>
              <a:gd name="connsiteX84" fmla="*/ 645167 w 5511704"/>
              <a:gd name="connsiteY84" fmla="*/ 6125766 h 6886576"/>
              <a:gd name="connsiteX85" fmla="*/ 883579 w 5511704"/>
              <a:gd name="connsiteY85" fmla="*/ 6307932 h 6886576"/>
              <a:gd name="connsiteX86" fmla="*/ 1020229 w 5511704"/>
              <a:gd name="connsiteY86" fmla="*/ 6393657 h 6886576"/>
              <a:gd name="connsiteX87" fmla="*/ 1075471 w 5511704"/>
              <a:gd name="connsiteY87" fmla="*/ 6457950 h 6886576"/>
              <a:gd name="connsiteX88" fmla="*/ 1232473 w 5511704"/>
              <a:gd name="connsiteY88" fmla="*/ 6686551 h 6886576"/>
              <a:gd name="connsiteX89" fmla="*/ 1592997 w 5511704"/>
              <a:gd name="connsiteY89" fmla="*/ 6886576 h 6886576"/>
              <a:gd name="connsiteX90" fmla="*/ 5511704 w 5511704"/>
              <a:gd name="connsiteY90" fmla="*/ 6886576 h 688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511704" h="6886576">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chemeClr val="bg2">
              <a:alpha val="50000"/>
            </a:schemeClr>
          </a:solidFill>
          <a:ln w="32707" cap="flat">
            <a:noFill/>
            <a:prstDash val="solid"/>
            <a:miter/>
          </a:ln>
        </p:spPr>
        <p:txBody>
          <a:bodyPr rtlCol="0" anchor="ctr"/>
          <a:lstStyle/>
          <a:p>
            <a:endParaRPr lang="en-US" dirty="0"/>
          </a:p>
        </p:txBody>
      </p:sp>
      <p:sp>
        <p:nvSpPr>
          <p:cNvPr id="8" name="Başlık 7">
            <a:extLst>
              <a:ext uri="{FF2B5EF4-FFF2-40B4-BE49-F238E27FC236}">
                <a16:creationId xmlns:a16="http://schemas.microsoft.com/office/drawing/2014/main" id="{94775876-FF20-4E56-5378-B71800009EC6}"/>
              </a:ext>
            </a:extLst>
          </p:cNvPr>
          <p:cNvSpPr>
            <a:spLocks noGrp="1"/>
          </p:cNvSpPr>
          <p:nvPr>
            <p:ph type="title"/>
          </p:nvPr>
        </p:nvSpPr>
        <p:spPr>
          <a:xfrm>
            <a:off x="1382156" y="1176304"/>
            <a:ext cx="6659484" cy="8956741"/>
          </a:xfrm>
        </p:spPr>
        <p:txBody>
          <a:bodyPr>
            <a:normAutofit/>
          </a:bodyPr>
          <a:lstStyle/>
          <a:p>
            <a:r>
              <a:rPr lang="tr-TR" dirty="0">
                <a:latin typeface="+mj-lt"/>
              </a:rPr>
              <a:t>İKLİM DEĞİŞİKLİLİĞİ VE KÜRESEL ISINMA</a:t>
            </a:r>
          </a:p>
        </p:txBody>
      </p:sp>
      <p:sp>
        <p:nvSpPr>
          <p:cNvPr id="6" name="İçerik Yer Tutucusu 5">
            <a:extLst>
              <a:ext uri="{FF2B5EF4-FFF2-40B4-BE49-F238E27FC236}">
                <a16:creationId xmlns:a16="http://schemas.microsoft.com/office/drawing/2014/main" id="{E78C87F9-5903-DEA2-0949-CB4567466517}"/>
              </a:ext>
            </a:extLst>
          </p:cNvPr>
          <p:cNvSpPr>
            <a:spLocks noGrp="1"/>
          </p:cNvSpPr>
          <p:nvPr>
            <p:ph sz="half" idx="3"/>
          </p:nvPr>
        </p:nvSpPr>
        <p:spPr>
          <a:xfrm>
            <a:off x="8041640" y="1176305"/>
            <a:ext cx="10680303" cy="8956742"/>
          </a:xfrm>
        </p:spPr>
        <p:txBody>
          <a:bodyPr anchor="ctr">
            <a:normAutofit/>
          </a:bodyPr>
          <a:lstStyle/>
          <a:p>
            <a:pPr rtl="0">
              <a:lnSpc>
                <a:spcPct val="90000"/>
              </a:lnSpc>
              <a:spcAft>
                <a:spcPts val="600"/>
              </a:spcAft>
            </a:pPr>
            <a:r>
              <a:rPr lang="en-US" sz="2800" kern="1200" dirty="0">
                <a:latin typeface="+mn-lt"/>
              </a:rPr>
              <a:t>🌍 </a:t>
            </a:r>
            <a:r>
              <a:rPr lang="en-US" sz="2800" b="1" kern="1200" dirty="0" err="1">
                <a:latin typeface="+mn-lt"/>
              </a:rPr>
              <a:t>İklim</a:t>
            </a:r>
            <a:r>
              <a:rPr lang="en-US" sz="2800" b="1" kern="1200" dirty="0">
                <a:latin typeface="+mn-lt"/>
              </a:rPr>
              <a:t> </a:t>
            </a:r>
            <a:r>
              <a:rPr lang="en-US" sz="2800" b="1" kern="1200" dirty="0" err="1">
                <a:latin typeface="+mn-lt"/>
              </a:rPr>
              <a:t>değişikliği</a:t>
            </a:r>
            <a:r>
              <a:rPr lang="en-US" sz="2800" kern="1200" dirty="0">
                <a:latin typeface="+mn-lt"/>
              </a:rPr>
              <a:t>, </a:t>
            </a:r>
            <a:r>
              <a:rPr lang="en-US" sz="2800" kern="1200" dirty="0" err="1">
                <a:latin typeface="+mn-lt"/>
              </a:rPr>
              <a:t>atmosferdeki</a:t>
            </a:r>
            <a:r>
              <a:rPr lang="en-US" sz="2800" kern="1200" dirty="0">
                <a:latin typeface="+mn-lt"/>
              </a:rPr>
              <a:t> </a:t>
            </a:r>
            <a:r>
              <a:rPr lang="en-US" sz="2800" kern="1200" dirty="0" err="1">
                <a:latin typeface="+mn-lt"/>
              </a:rPr>
              <a:t>doğal</a:t>
            </a:r>
            <a:r>
              <a:rPr lang="en-US" sz="2800" kern="1200" dirty="0">
                <a:latin typeface="+mn-lt"/>
              </a:rPr>
              <a:t> </a:t>
            </a:r>
            <a:r>
              <a:rPr lang="en-US" sz="2800" kern="1200" dirty="0" err="1">
                <a:latin typeface="+mn-lt"/>
              </a:rPr>
              <a:t>ve</a:t>
            </a:r>
            <a:r>
              <a:rPr lang="en-US" sz="2800" kern="1200" dirty="0">
                <a:latin typeface="+mn-lt"/>
              </a:rPr>
              <a:t> </a:t>
            </a:r>
            <a:r>
              <a:rPr lang="en-US" sz="2800" kern="1200" dirty="0" err="1">
                <a:latin typeface="+mn-lt"/>
              </a:rPr>
              <a:t>insan</a:t>
            </a:r>
            <a:r>
              <a:rPr lang="en-US" sz="2800" kern="1200" dirty="0">
                <a:latin typeface="+mn-lt"/>
              </a:rPr>
              <a:t> </a:t>
            </a:r>
            <a:r>
              <a:rPr lang="en-US" sz="2800" kern="1200" dirty="0" err="1">
                <a:latin typeface="+mn-lt"/>
              </a:rPr>
              <a:t>kaynaklı</a:t>
            </a:r>
            <a:r>
              <a:rPr lang="en-US" sz="2800" kern="1200" dirty="0">
                <a:latin typeface="+mn-lt"/>
              </a:rPr>
              <a:t> </a:t>
            </a:r>
            <a:r>
              <a:rPr lang="en-US" sz="2800" kern="1200" dirty="0" err="1">
                <a:latin typeface="+mn-lt"/>
              </a:rPr>
              <a:t>nedenlerle</a:t>
            </a:r>
            <a:r>
              <a:rPr lang="en-US" sz="2800" kern="1200" dirty="0">
                <a:latin typeface="+mn-lt"/>
              </a:rPr>
              <a:t> </a:t>
            </a:r>
            <a:r>
              <a:rPr lang="en-US" sz="2800" kern="1200" dirty="0" err="1">
                <a:latin typeface="+mn-lt"/>
              </a:rPr>
              <a:t>oluşan</a:t>
            </a:r>
            <a:r>
              <a:rPr lang="en-US" sz="2800" kern="1200" dirty="0">
                <a:latin typeface="+mn-lt"/>
              </a:rPr>
              <a:t> sera </a:t>
            </a:r>
            <a:r>
              <a:rPr lang="en-US" sz="2800" kern="1200" dirty="0" err="1">
                <a:latin typeface="+mn-lt"/>
              </a:rPr>
              <a:t>gazı</a:t>
            </a:r>
            <a:r>
              <a:rPr lang="en-US" sz="2800" kern="1200" dirty="0">
                <a:latin typeface="+mn-lt"/>
              </a:rPr>
              <a:t> </a:t>
            </a:r>
            <a:r>
              <a:rPr lang="en-US" sz="2800" kern="1200" dirty="0" err="1">
                <a:latin typeface="+mn-lt"/>
              </a:rPr>
              <a:t>konsantrasyonlarının</a:t>
            </a:r>
            <a:r>
              <a:rPr lang="en-US" sz="2800" kern="1200" dirty="0">
                <a:latin typeface="+mn-lt"/>
              </a:rPr>
              <a:t> </a:t>
            </a:r>
            <a:r>
              <a:rPr lang="en-US" sz="2800" kern="1200" dirty="0" err="1">
                <a:latin typeface="+mn-lt"/>
              </a:rPr>
              <a:t>artışı</a:t>
            </a:r>
            <a:r>
              <a:rPr lang="en-US" sz="2800" kern="1200" dirty="0">
                <a:latin typeface="+mn-lt"/>
              </a:rPr>
              <a:t> </a:t>
            </a:r>
            <a:r>
              <a:rPr lang="en-US" sz="2800" kern="1200" dirty="0" err="1">
                <a:latin typeface="+mn-lt"/>
              </a:rPr>
              <a:t>sonucu</a:t>
            </a:r>
            <a:r>
              <a:rPr lang="en-US" sz="2800" kern="1200" dirty="0">
                <a:latin typeface="+mn-lt"/>
              </a:rPr>
              <a:t>, </a:t>
            </a:r>
            <a:r>
              <a:rPr lang="en-US" sz="2800" kern="1200" dirty="0" err="1">
                <a:latin typeface="+mn-lt"/>
              </a:rPr>
              <a:t>yerküre</a:t>
            </a:r>
            <a:r>
              <a:rPr lang="en-US" sz="2800" kern="1200" dirty="0">
                <a:latin typeface="+mn-lt"/>
              </a:rPr>
              <a:t> </a:t>
            </a:r>
            <a:r>
              <a:rPr lang="en-US" sz="2800" kern="1200" dirty="0" err="1">
                <a:latin typeface="+mn-lt"/>
              </a:rPr>
              <a:t>genelinde</a:t>
            </a:r>
            <a:r>
              <a:rPr lang="en-US" sz="2800" kern="1200" dirty="0">
                <a:latin typeface="+mn-lt"/>
              </a:rPr>
              <a:t> </a:t>
            </a:r>
            <a:r>
              <a:rPr lang="en-US" sz="2800" kern="1200" dirty="0" err="1">
                <a:latin typeface="+mn-lt"/>
              </a:rPr>
              <a:t>uzun</a:t>
            </a:r>
            <a:r>
              <a:rPr lang="en-US" sz="2800" kern="1200" dirty="0">
                <a:latin typeface="+mn-lt"/>
              </a:rPr>
              <a:t> </a:t>
            </a:r>
            <a:r>
              <a:rPr lang="en-US" sz="2800" kern="1200" dirty="0" err="1">
                <a:latin typeface="+mn-lt"/>
              </a:rPr>
              <a:t>vadede</a:t>
            </a:r>
            <a:r>
              <a:rPr lang="en-US" sz="2800" kern="1200" dirty="0">
                <a:latin typeface="+mn-lt"/>
              </a:rPr>
              <a:t> </a:t>
            </a:r>
            <a:r>
              <a:rPr lang="en-US" sz="2800" kern="1200" dirty="0" err="1">
                <a:latin typeface="+mn-lt"/>
              </a:rPr>
              <a:t>meydana</a:t>
            </a:r>
            <a:r>
              <a:rPr lang="en-US" sz="2800" kern="1200" dirty="0">
                <a:latin typeface="+mn-lt"/>
              </a:rPr>
              <a:t> </a:t>
            </a:r>
            <a:r>
              <a:rPr lang="en-US" sz="2800" kern="1200" dirty="0" err="1">
                <a:latin typeface="+mn-lt"/>
              </a:rPr>
              <a:t>gelen</a:t>
            </a:r>
            <a:r>
              <a:rPr lang="en-US" sz="2800" kern="1200" dirty="0">
                <a:latin typeface="+mn-lt"/>
              </a:rPr>
              <a:t> </a:t>
            </a:r>
            <a:r>
              <a:rPr lang="en-US" sz="2800" kern="1200" dirty="0" err="1">
                <a:latin typeface="+mn-lt"/>
              </a:rPr>
              <a:t>sıcaklık</a:t>
            </a:r>
            <a:r>
              <a:rPr lang="en-US" sz="2800" kern="1200" dirty="0">
                <a:latin typeface="+mn-lt"/>
              </a:rPr>
              <a:t>, </a:t>
            </a:r>
            <a:r>
              <a:rPr lang="en-US" sz="2800" kern="1200" dirty="0" err="1">
                <a:latin typeface="+mn-lt"/>
              </a:rPr>
              <a:t>yağış</a:t>
            </a:r>
            <a:r>
              <a:rPr lang="en-US" sz="2800" kern="1200" dirty="0">
                <a:latin typeface="+mn-lt"/>
              </a:rPr>
              <a:t>, </a:t>
            </a:r>
            <a:r>
              <a:rPr lang="en-US" sz="2800" kern="1200" dirty="0" err="1">
                <a:latin typeface="+mn-lt"/>
              </a:rPr>
              <a:t>rüzgar</a:t>
            </a:r>
            <a:r>
              <a:rPr lang="en-US" sz="2800" kern="1200" dirty="0">
                <a:latin typeface="+mn-lt"/>
              </a:rPr>
              <a:t> </a:t>
            </a:r>
            <a:r>
              <a:rPr lang="en-US" sz="2800" kern="1200" dirty="0" err="1">
                <a:latin typeface="+mn-lt"/>
              </a:rPr>
              <a:t>ve</a:t>
            </a:r>
            <a:r>
              <a:rPr lang="en-US" sz="2800" kern="1200" dirty="0">
                <a:latin typeface="+mn-lt"/>
              </a:rPr>
              <a:t> </a:t>
            </a:r>
            <a:r>
              <a:rPr lang="en-US" sz="2800" kern="1200" dirty="0" err="1">
                <a:latin typeface="+mn-lt"/>
              </a:rPr>
              <a:t>diğer</a:t>
            </a:r>
            <a:r>
              <a:rPr lang="en-US" sz="2800" kern="1200" dirty="0">
                <a:latin typeface="+mn-lt"/>
              </a:rPr>
              <a:t> </a:t>
            </a:r>
            <a:r>
              <a:rPr lang="en-US" sz="2800" kern="1200" dirty="0" err="1">
                <a:latin typeface="+mn-lt"/>
              </a:rPr>
              <a:t>iklim</a:t>
            </a:r>
            <a:r>
              <a:rPr lang="en-US" sz="2800" kern="1200" dirty="0">
                <a:latin typeface="+mn-lt"/>
              </a:rPr>
              <a:t> </a:t>
            </a:r>
            <a:r>
              <a:rPr lang="en-US" sz="2800" kern="1200" dirty="0" err="1">
                <a:latin typeface="+mn-lt"/>
              </a:rPr>
              <a:t>unsurlarındaki</a:t>
            </a:r>
            <a:r>
              <a:rPr lang="en-US" sz="2800" kern="1200" dirty="0">
                <a:latin typeface="+mn-lt"/>
              </a:rPr>
              <a:t> </a:t>
            </a:r>
            <a:r>
              <a:rPr lang="en-US" sz="2800" kern="1200" dirty="0" err="1">
                <a:latin typeface="+mn-lt"/>
              </a:rPr>
              <a:t>belirgin</a:t>
            </a:r>
            <a:r>
              <a:rPr lang="en-US" sz="2800" kern="1200" dirty="0">
                <a:latin typeface="+mn-lt"/>
              </a:rPr>
              <a:t> </a:t>
            </a:r>
            <a:r>
              <a:rPr lang="en-US" sz="2800" kern="1200" dirty="0" err="1">
                <a:latin typeface="+mn-lt"/>
              </a:rPr>
              <a:t>değişiklikler</a:t>
            </a:r>
            <a:r>
              <a:rPr lang="en-US" sz="2800" kern="1200" dirty="0">
                <a:latin typeface="+mn-lt"/>
              </a:rPr>
              <a:t> </a:t>
            </a:r>
            <a:r>
              <a:rPr lang="en-US" sz="2800" kern="1200" dirty="0" err="1">
                <a:latin typeface="+mn-lt"/>
              </a:rPr>
              <a:t>olarak</a:t>
            </a:r>
            <a:r>
              <a:rPr lang="en-US" sz="2800" kern="1200" dirty="0">
                <a:latin typeface="+mn-lt"/>
              </a:rPr>
              <a:t> </a:t>
            </a:r>
            <a:r>
              <a:rPr lang="en-US" sz="2800" kern="1200" dirty="0" err="1">
                <a:latin typeface="+mn-lt"/>
              </a:rPr>
              <a:t>tanımlanabilmektedir</a:t>
            </a:r>
            <a:r>
              <a:rPr lang="en-US" sz="2800" kern="1200" dirty="0">
                <a:latin typeface="+mn-lt"/>
              </a:rPr>
              <a:t>.</a:t>
            </a:r>
            <a:endParaRPr lang="tr-TR" sz="2800" kern="1200" dirty="0">
              <a:latin typeface="+mn-lt"/>
            </a:endParaRPr>
          </a:p>
          <a:p>
            <a:pPr rtl="0">
              <a:lnSpc>
                <a:spcPct val="90000"/>
              </a:lnSpc>
              <a:spcAft>
                <a:spcPts val="600"/>
              </a:spcAft>
            </a:pPr>
            <a:endParaRPr lang="en-US" sz="2800" kern="1200" dirty="0">
              <a:latin typeface="+mn-lt"/>
            </a:endParaRPr>
          </a:p>
          <a:p>
            <a:pPr rtl="0">
              <a:lnSpc>
                <a:spcPct val="90000"/>
              </a:lnSpc>
              <a:spcAft>
                <a:spcPts val="600"/>
              </a:spcAft>
            </a:pPr>
            <a:r>
              <a:rPr lang="en-US" sz="2800" kern="1200" dirty="0">
                <a:latin typeface="+mn-lt"/>
              </a:rPr>
              <a:t>🔥 </a:t>
            </a:r>
            <a:r>
              <a:rPr lang="en-US" sz="2800" b="1" kern="1200" dirty="0" err="1">
                <a:latin typeface="+mn-lt"/>
              </a:rPr>
              <a:t>Küresel</a:t>
            </a:r>
            <a:r>
              <a:rPr lang="en-US" sz="2800" b="1" kern="1200" dirty="0">
                <a:latin typeface="+mn-lt"/>
              </a:rPr>
              <a:t> </a:t>
            </a:r>
            <a:r>
              <a:rPr lang="en-US" sz="2800" b="1" kern="1200" dirty="0" err="1">
                <a:latin typeface="+mn-lt"/>
              </a:rPr>
              <a:t>ısınma</a:t>
            </a:r>
            <a:r>
              <a:rPr lang="en-US" sz="2800" kern="1200" dirty="0">
                <a:latin typeface="+mn-lt"/>
              </a:rPr>
              <a:t>, </a:t>
            </a:r>
            <a:r>
              <a:rPr lang="en-US" sz="2800" kern="1200" dirty="0" err="1">
                <a:latin typeface="+mn-lt"/>
              </a:rPr>
              <a:t>atmosferde</a:t>
            </a:r>
            <a:r>
              <a:rPr lang="en-US" sz="2800" kern="1200" dirty="0">
                <a:latin typeface="+mn-lt"/>
              </a:rPr>
              <a:t> </a:t>
            </a:r>
            <a:r>
              <a:rPr lang="en-US" sz="2800" kern="1200" dirty="0" err="1">
                <a:latin typeface="+mn-lt"/>
              </a:rPr>
              <a:t>biriken</a:t>
            </a:r>
            <a:r>
              <a:rPr lang="en-US" sz="2800" kern="1200" dirty="0">
                <a:latin typeface="+mn-lt"/>
              </a:rPr>
              <a:t> sera </a:t>
            </a:r>
            <a:r>
              <a:rPr lang="en-US" sz="2800" kern="1200" dirty="0" err="1">
                <a:latin typeface="+mn-lt"/>
              </a:rPr>
              <a:t>gazlarının</a:t>
            </a:r>
            <a:r>
              <a:rPr lang="en-US" sz="2800" kern="1200" dirty="0">
                <a:latin typeface="+mn-lt"/>
              </a:rPr>
              <a:t> (</a:t>
            </a:r>
            <a:r>
              <a:rPr lang="en-US" sz="2800" kern="1200" dirty="0" err="1">
                <a:latin typeface="+mn-lt"/>
              </a:rPr>
              <a:t>karbondioksit</a:t>
            </a:r>
            <a:r>
              <a:rPr lang="en-US" sz="2800" kern="1200" dirty="0">
                <a:latin typeface="+mn-lt"/>
              </a:rPr>
              <a:t>, </a:t>
            </a:r>
            <a:r>
              <a:rPr lang="en-US" sz="2800" kern="1200" dirty="0" err="1">
                <a:latin typeface="+mn-lt"/>
              </a:rPr>
              <a:t>metan</a:t>
            </a:r>
            <a:r>
              <a:rPr lang="en-US" sz="2800" kern="1200" dirty="0">
                <a:latin typeface="+mn-lt"/>
              </a:rPr>
              <a:t>, </a:t>
            </a:r>
            <a:r>
              <a:rPr lang="en-US" sz="2800" kern="1200" dirty="0" err="1">
                <a:latin typeface="+mn-lt"/>
              </a:rPr>
              <a:t>azot</a:t>
            </a:r>
            <a:r>
              <a:rPr lang="en-US" sz="2800" kern="1200" dirty="0">
                <a:latin typeface="+mn-lt"/>
              </a:rPr>
              <a:t> </a:t>
            </a:r>
            <a:r>
              <a:rPr lang="en-US" sz="2800" kern="1200" dirty="0" err="1">
                <a:latin typeface="+mn-lt"/>
              </a:rPr>
              <a:t>oksitler</a:t>
            </a:r>
            <a:r>
              <a:rPr lang="en-US" sz="2800" kern="1200" dirty="0">
                <a:latin typeface="+mn-lt"/>
              </a:rPr>
              <a:t> vb.) </a:t>
            </a:r>
            <a:r>
              <a:rPr lang="en-US" sz="2800" kern="1200" dirty="0" err="1">
                <a:latin typeface="+mn-lt"/>
              </a:rPr>
              <a:t>konsantrasyonundaki</a:t>
            </a:r>
            <a:r>
              <a:rPr lang="en-US" sz="2800" kern="1200" dirty="0">
                <a:latin typeface="+mn-lt"/>
              </a:rPr>
              <a:t> </a:t>
            </a:r>
            <a:r>
              <a:rPr lang="en-US" sz="2800" kern="1200" dirty="0" err="1">
                <a:latin typeface="+mn-lt"/>
              </a:rPr>
              <a:t>artış</a:t>
            </a:r>
            <a:r>
              <a:rPr lang="en-US" sz="2800" kern="1200" dirty="0">
                <a:latin typeface="+mn-lt"/>
              </a:rPr>
              <a:t> </a:t>
            </a:r>
            <a:r>
              <a:rPr lang="en-US" sz="2800" kern="1200" dirty="0" err="1">
                <a:latin typeface="+mn-lt"/>
              </a:rPr>
              <a:t>nedeniyle</a:t>
            </a:r>
            <a:r>
              <a:rPr lang="en-US" sz="2800" kern="1200" dirty="0">
                <a:latin typeface="+mn-lt"/>
              </a:rPr>
              <a:t>, </a:t>
            </a:r>
            <a:r>
              <a:rPr lang="en-US" sz="2800" kern="1200" dirty="0" err="1">
                <a:latin typeface="+mn-lt"/>
              </a:rPr>
              <a:t>Dünya</a:t>
            </a:r>
            <a:r>
              <a:rPr lang="en-US" sz="2800" kern="1200" dirty="0">
                <a:latin typeface="+mn-lt"/>
              </a:rPr>
              <a:t> </a:t>
            </a:r>
            <a:r>
              <a:rPr lang="en-US" sz="2800" kern="1200" dirty="0" err="1">
                <a:latin typeface="+mn-lt"/>
              </a:rPr>
              <a:t>yüzeyinin</a:t>
            </a:r>
            <a:r>
              <a:rPr lang="en-US" sz="2800" kern="1200" dirty="0">
                <a:latin typeface="+mn-lt"/>
              </a:rPr>
              <a:t>, </a:t>
            </a:r>
            <a:r>
              <a:rPr lang="en-US" sz="2800" kern="1200" dirty="0" err="1">
                <a:latin typeface="+mn-lt"/>
              </a:rPr>
              <a:t>okyanusların</a:t>
            </a:r>
            <a:r>
              <a:rPr lang="en-US" sz="2800" kern="1200" dirty="0">
                <a:latin typeface="+mn-lt"/>
              </a:rPr>
              <a:t> </a:t>
            </a:r>
            <a:r>
              <a:rPr lang="en-US" sz="2800" kern="1200" dirty="0" err="1">
                <a:latin typeface="+mn-lt"/>
              </a:rPr>
              <a:t>ve</a:t>
            </a:r>
            <a:r>
              <a:rPr lang="en-US" sz="2800" kern="1200" dirty="0">
                <a:latin typeface="+mn-lt"/>
              </a:rPr>
              <a:t> </a:t>
            </a:r>
            <a:r>
              <a:rPr lang="en-US" sz="2800" kern="1200" dirty="0" err="1">
                <a:latin typeface="+mn-lt"/>
              </a:rPr>
              <a:t>atmosferin</a:t>
            </a:r>
            <a:r>
              <a:rPr lang="en-US" sz="2800" kern="1200" dirty="0">
                <a:latin typeface="+mn-lt"/>
              </a:rPr>
              <a:t> </a:t>
            </a:r>
            <a:r>
              <a:rPr lang="en-US" sz="2800" kern="1200" dirty="0" err="1">
                <a:latin typeface="+mn-lt"/>
              </a:rPr>
              <a:t>ortalama</a:t>
            </a:r>
            <a:r>
              <a:rPr lang="en-US" sz="2800" kern="1200" dirty="0">
                <a:latin typeface="+mn-lt"/>
              </a:rPr>
              <a:t> </a:t>
            </a:r>
            <a:r>
              <a:rPr lang="en-US" sz="2800" kern="1200" dirty="0" err="1">
                <a:latin typeface="+mn-lt"/>
              </a:rPr>
              <a:t>sıcaklıklarında</a:t>
            </a:r>
            <a:r>
              <a:rPr lang="en-US" sz="2800" kern="1200" dirty="0">
                <a:latin typeface="+mn-lt"/>
              </a:rPr>
              <a:t> </a:t>
            </a:r>
            <a:r>
              <a:rPr lang="en-US" sz="2800" kern="1200" dirty="0" err="1">
                <a:latin typeface="+mn-lt"/>
              </a:rPr>
              <a:t>uzun</a:t>
            </a:r>
            <a:r>
              <a:rPr lang="en-US" sz="2800" kern="1200" dirty="0">
                <a:latin typeface="+mn-lt"/>
              </a:rPr>
              <a:t> </a:t>
            </a:r>
            <a:r>
              <a:rPr lang="en-US" sz="2800" kern="1200" dirty="0" err="1">
                <a:latin typeface="+mn-lt"/>
              </a:rPr>
              <a:t>vadede</a:t>
            </a:r>
            <a:r>
              <a:rPr lang="en-US" sz="2800" kern="1200" dirty="0">
                <a:latin typeface="+mn-lt"/>
              </a:rPr>
              <a:t> </a:t>
            </a:r>
            <a:r>
              <a:rPr lang="en-US" sz="2800" kern="1200" dirty="0" err="1">
                <a:latin typeface="+mn-lt"/>
              </a:rPr>
              <a:t>meydana</a:t>
            </a:r>
            <a:r>
              <a:rPr lang="en-US" sz="2800" kern="1200" dirty="0">
                <a:latin typeface="+mn-lt"/>
              </a:rPr>
              <a:t> </a:t>
            </a:r>
            <a:r>
              <a:rPr lang="en-US" sz="2800" kern="1200" dirty="0" err="1">
                <a:latin typeface="+mn-lt"/>
              </a:rPr>
              <a:t>gelen</a:t>
            </a:r>
            <a:r>
              <a:rPr lang="en-US" sz="2800" kern="1200" dirty="0">
                <a:latin typeface="+mn-lt"/>
              </a:rPr>
              <a:t> </a:t>
            </a:r>
            <a:r>
              <a:rPr lang="en-US" sz="2800" kern="1200" dirty="0" err="1">
                <a:latin typeface="+mn-lt"/>
              </a:rPr>
              <a:t>sürekli</a:t>
            </a:r>
            <a:r>
              <a:rPr lang="en-US" sz="2800" kern="1200" dirty="0">
                <a:latin typeface="+mn-lt"/>
              </a:rPr>
              <a:t> </a:t>
            </a:r>
            <a:r>
              <a:rPr lang="en-US" sz="2800" kern="1200" dirty="0" err="1">
                <a:latin typeface="+mn-lt"/>
              </a:rPr>
              <a:t>yükseliş</a:t>
            </a:r>
            <a:r>
              <a:rPr lang="en-US" sz="2800" kern="1200" dirty="0">
                <a:latin typeface="+mn-lt"/>
              </a:rPr>
              <a:t> </a:t>
            </a:r>
            <a:r>
              <a:rPr lang="en-US" sz="2800" kern="1200" dirty="0" err="1">
                <a:latin typeface="+mn-lt"/>
              </a:rPr>
              <a:t>olarak</a:t>
            </a:r>
            <a:r>
              <a:rPr lang="en-US" sz="2800" kern="1200" dirty="0">
                <a:latin typeface="+mn-lt"/>
              </a:rPr>
              <a:t> </a:t>
            </a:r>
            <a:r>
              <a:rPr lang="en-US" sz="2800" kern="1200" dirty="0" err="1">
                <a:latin typeface="+mn-lt"/>
              </a:rPr>
              <a:t>tanımlanır</a:t>
            </a:r>
            <a:r>
              <a:rPr lang="en-US" sz="2800" kern="1200" dirty="0">
                <a:latin typeface="+mn-lt"/>
              </a:rPr>
              <a:t>. </a:t>
            </a:r>
            <a:endParaRPr lang="tr-TR" sz="2800" kern="1200" dirty="0">
              <a:latin typeface="+mn-lt"/>
            </a:endParaRPr>
          </a:p>
          <a:p>
            <a:pPr rtl="0">
              <a:lnSpc>
                <a:spcPct val="90000"/>
              </a:lnSpc>
              <a:spcAft>
                <a:spcPts val="600"/>
              </a:spcAft>
            </a:pPr>
            <a:endParaRPr lang="en-US" sz="2800" kern="1200" dirty="0">
              <a:latin typeface="+mn-lt"/>
            </a:endParaRPr>
          </a:p>
          <a:p>
            <a:pPr rtl="0">
              <a:lnSpc>
                <a:spcPct val="90000"/>
              </a:lnSpc>
              <a:spcAft>
                <a:spcPts val="600"/>
              </a:spcAft>
            </a:pPr>
            <a:r>
              <a:rPr lang="en-US" sz="2800" kern="1200" dirty="0">
                <a:latin typeface="+mn-lt"/>
              </a:rPr>
              <a:t>📊 </a:t>
            </a:r>
            <a:r>
              <a:rPr lang="en-US" sz="2800" kern="1200" dirty="0" err="1">
                <a:latin typeface="+mn-lt"/>
              </a:rPr>
              <a:t>İklim</a:t>
            </a:r>
            <a:r>
              <a:rPr lang="en-US" sz="2800" kern="1200" dirty="0">
                <a:latin typeface="+mn-lt"/>
              </a:rPr>
              <a:t> </a:t>
            </a:r>
            <a:r>
              <a:rPr lang="en-US" sz="2800" kern="1200" dirty="0" err="1">
                <a:latin typeface="+mn-lt"/>
              </a:rPr>
              <a:t>değişikliği</a:t>
            </a:r>
            <a:r>
              <a:rPr lang="en-US" sz="2800" kern="1200" dirty="0">
                <a:latin typeface="+mn-lt"/>
              </a:rPr>
              <a:t> </a:t>
            </a:r>
            <a:r>
              <a:rPr lang="en-US" sz="2800" kern="1200" dirty="0" err="1">
                <a:latin typeface="+mn-lt"/>
              </a:rPr>
              <a:t>ve</a:t>
            </a:r>
            <a:r>
              <a:rPr lang="en-US" sz="2800" kern="1200" dirty="0">
                <a:latin typeface="+mn-lt"/>
              </a:rPr>
              <a:t> </a:t>
            </a:r>
            <a:r>
              <a:rPr lang="en-US" sz="2800" kern="1200" dirty="0" err="1">
                <a:latin typeface="+mn-lt"/>
              </a:rPr>
              <a:t>küresel</a:t>
            </a:r>
            <a:r>
              <a:rPr lang="en-US" sz="2800" kern="1200" dirty="0">
                <a:latin typeface="+mn-lt"/>
              </a:rPr>
              <a:t> </a:t>
            </a:r>
            <a:r>
              <a:rPr lang="en-US" sz="2800" kern="1200" dirty="0" err="1">
                <a:latin typeface="+mn-lt"/>
              </a:rPr>
              <a:t>ısınma</a:t>
            </a:r>
            <a:r>
              <a:rPr lang="en-US" sz="2800" kern="1200" dirty="0">
                <a:latin typeface="+mn-lt"/>
              </a:rPr>
              <a:t>, </a:t>
            </a:r>
            <a:r>
              <a:rPr lang="en-US" sz="2800" kern="1200" dirty="0" err="1">
                <a:latin typeface="+mn-lt"/>
              </a:rPr>
              <a:t>çevresel</a:t>
            </a:r>
            <a:r>
              <a:rPr lang="en-US" sz="2800" kern="1200" dirty="0">
                <a:latin typeface="+mn-lt"/>
              </a:rPr>
              <a:t>, </a:t>
            </a:r>
            <a:r>
              <a:rPr lang="en-US" sz="2800" kern="1200" dirty="0" err="1">
                <a:latin typeface="+mn-lt"/>
              </a:rPr>
              <a:t>ekonomik</a:t>
            </a:r>
            <a:r>
              <a:rPr lang="en-US" sz="2800" kern="1200" dirty="0">
                <a:latin typeface="+mn-lt"/>
              </a:rPr>
              <a:t> </a:t>
            </a:r>
            <a:r>
              <a:rPr lang="en-US" sz="2800" kern="1200" dirty="0" err="1">
                <a:latin typeface="+mn-lt"/>
              </a:rPr>
              <a:t>ve</a:t>
            </a:r>
            <a:r>
              <a:rPr lang="en-US" sz="2800" kern="1200" dirty="0">
                <a:latin typeface="+mn-lt"/>
              </a:rPr>
              <a:t> </a:t>
            </a:r>
            <a:r>
              <a:rPr lang="en-US" sz="2800" kern="1200" dirty="0" err="1">
                <a:latin typeface="+mn-lt"/>
              </a:rPr>
              <a:t>sosyal</a:t>
            </a:r>
            <a:r>
              <a:rPr lang="en-US" sz="2800" kern="1200" dirty="0">
                <a:latin typeface="+mn-lt"/>
              </a:rPr>
              <a:t> </a:t>
            </a:r>
            <a:r>
              <a:rPr lang="en-US" sz="2800" kern="1200" dirty="0" err="1">
                <a:latin typeface="+mn-lt"/>
              </a:rPr>
              <a:t>alanlarda</a:t>
            </a:r>
            <a:r>
              <a:rPr lang="en-US" sz="2800" kern="1200" dirty="0">
                <a:latin typeface="+mn-lt"/>
              </a:rPr>
              <a:t> </a:t>
            </a:r>
            <a:r>
              <a:rPr lang="en-US" sz="2800" kern="1200" dirty="0" err="1">
                <a:latin typeface="+mn-lt"/>
              </a:rPr>
              <a:t>ciddi</a:t>
            </a:r>
            <a:r>
              <a:rPr lang="en-US" sz="2800" kern="1200" dirty="0">
                <a:latin typeface="+mn-lt"/>
              </a:rPr>
              <a:t> </a:t>
            </a:r>
            <a:r>
              <a:rPr lang="en-US" sz="2800" kern="1200" dirty="0" err="1">
                <a:latin typeface="+mn-lt"/>
              </a:rPr>
              <a:t>etkiler</a:t>
            </a:r>
            <a:r>
              <a:rPr lang="en-US" sz="2800" kern="1200" dirty="0">
                <a:latin typeface="+mn-lt"/>
              </a:rPr>
              <a:t> </a:t>
            </a:r>
            <a:r>
              <a:rPr lang="en-US" sz="2800" kern="1200" dirty="0" err="1">
                <a:latin typeface="+mn-lt"/>
              </a:rPr>
              <a:t>yaratmaktadır</a:t>
            </a:r>
            <a:r>
              <a:rPr lang="en-US" sz="2800" kern="1200" dirty="0">
                <a:latin typeface="+mn-lt"/>
              </a:rPr>
              <a:t>. Artan </a:t>
            </a:r>
            <a:r>
              <a:rPr lang="en-US" sz="2800" kern="1200" dirty="0" err="1">
                <a:latin typeface="+mn-lt"/>
              </a:rPr>
              <a:t>sıcaklıklar</a:t>
            </a:r>
            <a:r>
              <a:rPr lang="en-US" sz="2800" kern="1200" dirty="0">
                <a:latin typeface="+mn-lt"/>
              </a:rPr>
              <a:t>, </a:t>
            </a:r>
            <a:r>
              <a:rPr lang="en-US" sz="2800" kern="1200" dirty="0" err="1">
                <a:latin typeface="+mn-lt"/>
              </a:rPr>
              <a:t>aşırı</a:t>
            </a:r>
            <a:r>
              <a:rPr lang="en-US" sz="2800" kern="1200" dirty="0">
                <a:latin typeface="+mn-lt"/>
              </a:rPr>
              <a:t> </a:t>
            </a:r>
            <a:r>
              <a:rPr lang="en-US" sz="2800" kern="1200" dirty="0" err="1">
                <a:latin typeface="+mn-lt"/>
              </a:rPr>
              <a:t>hava</a:t>
            </a:r>
            <a:r>
              <a:rPr lang="en-US" sz="2800" kern="1200" dirty="0">
                <a:latin typeface="+mn-lt"/>
              </a:rPr>
              <a:t> </a:t>
            </a:r>
            <a:r>
              <a:rPr lang="en-US" sz="2800" kern="1200" dirty="0" err="1">
                <a:latin typeface="+mn-lt"/>
              </a:rPr>
              <a:t>olaylarının</a:t>
            </a:r>
            <a:r>
              <a:rPr lang="en-US" sz="2800" kern="1200" dirty="0">
                <a:latin typeface="+mn-lt"/>
              </a:rPr>
              <a:t>, </a:t>
            </a:r>
            <a:r>
              <a:rPr lang="en-US" sz="2800" kern="1200" dirty="0" err="1">
                <a:latin typeface="+mn-lt"/>
              </a:rPr>
              <a:t>deniz</a:t>
            </a:r>
            <a:r>
              <a:rPr lang="en-US" sz="2800" kern="1200" dirty="0">
                <a:latin typeface="+mn-lt"/>
              </a:rPr>
              <a:t> </a:t>
            </a:r>
            <a:r>
              <a:rPr lang="en-US" sz="2800" kern="1200" dirty="0" err="1">
                <a:latin typeface="+mn-lt"/>
              </a:rPr>
              <a:t>seviyesinin</a:t>
            </a:r>
            <a:r>
              <a:rPr lang="en-US" sz="2800" kern="1200" dirty="0">
                <a:latin typeface="+mn-lt"/>
              </a:rPr>
              <a:t> </a:t>
            </a:r>
            <a:r>
              <a:rPr lang="en-US" sz="2800" kern="1200" dirty="0" err="1">
                <a:latin typeface="+mn-lt"/>
              </a:rPr>
              <a:t>yükselmesinin</a:t>
            </a:r>
            <a:r>
              <a:rPr lang="en-US" sz="2800" kern="1200" dirty="0">
                <a:latin typeface="+mn-lt"/>
              </a:rPr>
              <a:t> </a:t>
            </a:r>
            <a:r>
              <a:rPr lang="en-US" sz="2800" kern="1200" dirty="0" err="1">
                <a:latin typeface="+mn-lt"/>
              </a:rPr>
              <a:t>ve</a:t>
            </a:r>
            <a:r>
              <a:rPr lang="en-US" sz="2800" kern="1200" dirty="0">
                <a:latin typeface="+mn-lt"/>
              </a:rPr>
              <a:t> </a:t>
            </a:r>
            <a:r>
              <a:rPr lang="en-US" sz="2800" kern="1200" dirty="0" err="1">
                <a:latin typeface="+mn-lt"/>
              </a:rPr>
              <a:t>biyoçeşitlilik</a:t>
            </a:r>
            <a:r>
              <a:rPr lang="en-US" sz="2800" kern="1200" dirty="0">
                <a:latin typeface="+mn-lt"/>
              </a:rPr>
              <a:t> </a:t>
            </a:r>
            <a:r>
              <a:rPr lang="en-US" sz="2800" kern="1200" dirty="0" err="1">
                <a:latin typeface="+mn-lt"/>
              </a:rPr>
              <a:t>kaybının</a:t>
            </a:r>
            <a:r>
              <a:rPr lang="en-US" sz="2800" kern="1200" dirty="0">
                <a:latin typeface="+mn-lt"/>
              </a:rPr>
              <a:t> </a:t>
            </a:r>
            <a:r>
              <a:rPr lang="en-US" sz="2800" kern="1200" dirty="0" err="1">
                <a:latin typeface="+mn-lt"/>
              </a:rPr>
              <a:t>temel</a:t>
            </a:r>
            <a:r>
              <a:rPr lang="en-US" sz="2800" kern="1200" dirty="0">
                <a:latin typeface="+mn-lt"/>
              </a:rPr>
              <a:t> </a:t>
            </a:r>
            <a:r>
              <a:rPr lang="en-US" sz="2800" kern="1200" dirty="0" err="1">
                <a:latin typeface="+mn-lt"/>
              </a:rPr>
              <a:t>nedenidir</a:t>
            </a:r>
            <a:r>
              <a:rPr lang="en-US" sz="2800" kern="1200" dirty="0">
                <a:latin typeface="+mn-lt"/>
              </a:rPr>
              <a:t>. </a:t>
            </a:r>
            <a:r>
              <a:rPr lang="en-US" sz="2800" kern="1200" dirty="0" err="1">
                <a:latin typeface="+mn-lt"/>
              </a:rPr>
              <a:t>Tarım</a:t>
            </a:r>
            <a:r>
              <a:rPr lang="en-US" sz="2800" kern="1200" dirty="0">
                <a:latin typeface="+mn-lt"/>
              </a:rPr>
              <a:t> </a:t>
            </a:r>
            <a:r>
              <a:rPr lang="en-US" sz="2800" kern="1200" dirty="0" err="1">
                <a:latin typeface="+mn-lt"/>
              </a:rPr>
              <a:t>üretimindeki</a:t>
            </a:r>
            <a:r>
              <a:rPr lang="en-US" sz="2800" kern="1200" dirty="0">
                <a:latin typeface="+mn-lt"/>
              </a:rPr>
              <a:t> </a:t>
            </a:r>
            <a:r>
              <a:rPr lang="en-US" sz="2800" kern="1200" dirty="0" err="1">
                <a:latin typeface="+mn-lt"/>
              </a:rPr>
              <a:t>düşüş</a:t>
            </a:r>
            <a:r>
              <a:rPr lang="en-US" sz="2800" kern="1200" dirty="0">
                <a:latin typeface="+mn-lt"/>
              </a:rPr>
              <a:t>, </a:t>
            </a:r>
            <a:r>
              <a:rPr lang="en-US" sz="2800" kern="1200" dirty="0" err="1">
                <a:latin typeface="+mn-lt"/>
              </a:rPr>
              <a:t>altyapı</a:t>
            </a:r>
            <a:r>
              <a:rPr lang="en-US" sz="2800" kern="1200" dirty="0">
                <a:latin typeface="+mn-lt"/>
              </a:rPr>
              <a:t> </a:t>
            </a:r>
            <a:r>
              <a:rPr lang="en-US" sz="2800" kern="1200" dirty="0" err="1">
                <a:latin typeface="+mn-lt"/>
              </a:rPr>
              <a:t>hasarları</a:t>
            </a:r>
            <a:r>
              <a:rPr lang="en-US" sz="2800" kern="1200" dirty="0">
                <a:latin typeface="+mn-lt"/>
              </a:rPr>
              <a:t> </a:t>
            </a:r>
            <a:r>
              <a:rPr lang="en-US" sz="2800" kern="1200" dirty="0" err="1">
                <a:latin typeface="+mn-lt"/>
              </a:rPr>
              <a:t>ve</a:t>
            </a:r>
            <a:r>
              <a:rPr lang="en-US" sz="2800" kern="1200" dirty="0">
                <a:latin typeface="+mn-lt"/>
              </a:rPr>
              <a:t> </a:t>
            </a:r>
            <a:r>
              <a:rPr lang="en-US" sz="2800" kern="1200" dirty="0" err="1">
                <a:latin typeface="+mn-lt"/>
              </a:rPr>
              <a:t>su</a:t>
            </a:r>
            <a:r>
              <a:rPr lang="en-US" sz="2800" kern="1200" dirty="0">
                <a:latin typeface="+mn-lt"/>
              </a:rPr>
              <a:t> </a:t>
            </a:r>
            <a:r>
              <a:rPr lang="en-US" sz="2800" kern="1200" dirty="0" err="1">
                <a:latin typeface="+mn-lt"/>
              </a:rPr>
              <a:t>kaynaklarının</a:t>
            </a:r>
            <a:r>
              <a:rPr lang="en-US" sz="2800" kern="1200" dirty="0">
                <a:latin typeface="+mn-lt"/>
              </a:rPr>
              <a:t> </a:t>
            </a:r>
            <a:r>
              <a:rPr lang="en-US" sz="2800" kern="1200" dirty="0" err="1">
                <a:latin typeface="+mn-lt"/>
              </a:rPr>
              <a:t>azalması</a:t>
            </a:r>
            <a:r>
              <a:rPr lang="en-US" sz="2800" kern="1200" dirty="0">
                <a:latin typeface="+mn-lt"/>
              </a:rPr>
              <a:t> </a:t>
            </a:r>
            <a:r>
              <a:rPr lang="en-US" sz="2800" kern="1200" dirty="0" err="1">
                <a:latin typeface="+mn-lt"/>
              </a:rPr>
              <a:t>ekonomik</a:t>
            </a:r>
            <a:r>
              <a:rPr lang="en-US" sz="2800" kern="1200" dirty="0">
                <a:latin typeface="+mn-lt"/>
              </a:rPr>
              <a:t> </a:t>
            </a:r>
            <a:r>
              <a:rPr lang="en-US" sz="2800" kern="1200" dirty="0" err="1">
                <a:latin typeface="+mn-lt"/>
              </a:rPr>
              <a:t>sorunlara</a:t>
            </a:r>
            <a:r>
              <a:rPr lang="en-US" sz="2800" kern="1200" dirty="0">
                <a:latin typeface="+mn-lt"/>
              </a:rPr>
              <a:t> </a:t>
            </a:r>
            <a:r>
              <a:rPr lang="en-US" sz="2800" kern="1200" dirty="0" err="1">
                <a:latin typeface="+mn-lt"/>
              </a:rPr>
              <a:t>yol</a:t>
            </a:r>
            <a:r>
              <a:rPr lang="en-US" sz="2800" kern="1200" dirty="0">
                <a:latin typeface="+mn-lt"/>
              </a:rPr>
              <a:t> </a:t>
            </a:r>
            <a:r>
              <a:rPr lang="en-US" sz="2800" kern="1200" dirty="0" err="1">
                <a:latin typeface="+mn-lt"/>
              </a:rPr>
              <a:t>açarken</a:t>
            </a:r>
            <a:r>
              <a:rPr lang="en-US" sz="2800" kern="1200" dirty="0">
                <a:latin typeface="+mn-lt"/>
              </a:rPr>
              <a:t>, </a:t>
            </a:r>
            <a:r>
              <a:rPr lang="en-US" sz="2800" kern="1200" dirty="0" err="1">
                <a:latin typeface="+mn-lt"/>
              </a:rPr>
              <a:t>gıda</a:t>
            </a:r>
            <a:r>
              <a:rPr lang="en-US" sz="2800" kern="1200" dirty="0">
                <a:latin typeface="+mn-lt"/>
              </a:rPr>
              <a:t> </a:t>
            </a:r>
            <a:r>
              <a:rPr lang="en-US" sz="2800" kern="1200" dirty="0" err="1">
                <a:latin typeface="+mn-lt"/>
              </a:rPr>
              <a:t>ve</a:t>
            </a:r>
            <a:r>
              <a:rPr lang="en-US" sz="2800" kern="1200" dirty="0">
                <a:latin typeface="+mn-lt"/>
              </a:rPr>
              <a:t> </a:t>
            </a:r>
            <a:r>
              <a:rPr lang="en-US" sz="2800" kern="1200" dirty="0" err="1">
                <a:latin typeface="+mn-lt"/>
              </a:rPr>
              <a:t>su</a:t>
            </a:r>
            <a:r>
              <a:rPr lang="en-US" sz="2800" kern="1200" dirty="0">
                <a:latin typeface="+mn-lt"/>
              </a:rPr>
              <a:t> </a:t>
            </a:r>
            <a:r>
              <a:rPr lang="en-US" sz="2800" kern="1200" dirty="0" err="1">
                <a:latin typeface="+mn-lt"/>
              </a:rPr>
              <a:t>güvensizliği</a:t>
            </a:r>
            <a:r>
              <a:rPr lang="en-US" sz="2800" kern="1200" dirty="0">
                <a:latin typeface="+mn-lt"/>
              </a:rPr>
              <a:t>, </a:t>
            </a:r>
            <a:r>
              <a:rPr lang="en-US" sz="2800" kern="1200" dirty="0" err="1">
                <a:latin typeface="+mn-lt"/>
              </a:rPr>
              <a:t>göçler</a:t>
            </a:r>
            <a:r>
              <a:rPr lang="en-US" sz="2800" kern="1200" dirty="0">
                <a:latin typeface="+mn-lt"/>
              </a:rPr>
              <a:t> </a:t>
            </a:r>
            <a:r>
              <a:rPr lang="en-US" sz="2800" kern="1200" dirty="0" err="1">
                <a:latin typeface="+mn-lt"/>
              </a:rPr>
              <a:t>ve</a:t>
            </a:r>
            <a:r>
              <a:rPr lang="en-US" sz="2800" kern="1200" dirty="0">
                <a:latin typeface="+mn-lt"/>
              </a:rPr>
              <a:t> </a:t>
            </a:r>
            <a:r>
              <a:rPr lang="en-US" sz="2800" kern="1200" dirty="0" err="1">
                <a:latin typeface="+mn-lt"/>
              </a:rPr>
              <a:t>sağlık</a:t>
            </a:r>
            <a:r>
              <a:rPr lang="en-US" sz="2800" kern="1200" dirty="0">
                <a:latin typeface="+mn-lt"/>
              </a:rPr>
              <a:t> </a:t>
            </a:r>
            <a:r>
              <a:rPr lang="en-US" sz="2800" kern="1200" dirty="0" err="1">
                <a:latin typeface="+mn-lt"/>
              </a:rPr>
              <a:t>sorunları</a:t>
            </a:r>
            <a:r>
              <a:rPr lang="en-US" sz="2800" kern="1200" dirty="0">
                <a:latin typeface="+mn-lt"/>
              </a:rPr>
              <a:t> </a:t>
            </a:r>
            <a:r>
              <a:rPr lang="en-US" sz="2800" kern="1200" dirty="0" err="1">
                <a:latin typeface="+mn-lt"/>
              </a:rPr>
              <a:t>sosyal</a:t>
            </a:r>
            <a:r>
              <a:rPr lang="en-US" sz="2800" kern="1200" dirty="0">
                <a:latin typeface="+mn-lt"/>
              </a:rPr>
              <a:t> </a:t>
            </a:r>
            <a:r>
              <a:rPr lang="en-US" sz="2800" kern="1200" dirty="0" err="1">
                <a:latin typeface="+mn-lt"/>
              </a:rPr>
              <a:t>yaşamı</a:t>
            </a:r>
            <a:r>
              <a:rPr lang="en-US" sz="2800" kern="1200" dirty="0">
                <a:latin typeface="+mn-lt"/>
              </a:rPr>
              <a:t> </a:t>
            </a:r>
            <a:r>
              <a:rPr lang="en-US" sz="2800" kern="1200" dirty="0" err="1">
                <a:latin typeface="+mn-lt"/>
              </a:rPr>
              <a:t>etkilemektedir</a:t>
            </a:r>
            <a:r>
              <a:rPr lang="en-US" sz="2800" kern="1200" dirty="0">
                <a:latin typeface="+mn-lt"/>
              </a:rPr>
              <a:t>.</a:t>
            </a:r>
          </a:p>
        </p:txBody>
      </p:sp>
    </p:spTree>
    <p:extLst>
      <p:ext uri="{BB962C8B-B14F-4D97-AF65-F5344CB8AC3E}">
        <p14:creationId xmlns:p14="http://schemas.microsoft.com/office/powerpoint/2010/main" val="30548598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27" y="0"/>
            <a:ext cx="20099074" cy="113093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8" descr="Dünya fotoğrafı">
            <a:extLst>
              <a:ext uri="{FF2B5EF4-FFF2-40B4-BE49-F238E27FC236}">
                <a16:creationId xmlns:a16="http://schemas.microsoft.com/office/drawing/2014/main" id="{DFE4A6DA-4993-DEE3-9902-F0FE2FD861F0}"/>
              </a:ext>
            </a:extLst>
          </p:cNvPr>
          <p:cNvPicPr>
            <a:picLocks noChangeAspect="1"/>
          </p:cNvPicPr>
          <p:nvPr/>
        </p:nvPicPr>
        <p:blipFill>
          <a:blip r:embed="rId2"/>
          <a:srcRect l="7579" r="13116" b="1"/>
          <a:stretch>
            <a:fillRect/>
          </a:stretch>
        </p:blipFill>
        <p:spPr>
          <a:xfrm>
            <a:off x="4159259" y="10"/>
            <a:ext cx="15944837" cy="11309340"/>
          </a:xfrm>
          <a:prstGeom prst="rect">
            <a:avLst/>
          </a:prstGeom>
        </p:spPr>
      </p:pic>
      <p:sp>
        <p:nvSpPr>
          <p:cNvPr id="28" name="Rectangle 27">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6235" cy="1130935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Başlık 5">
            <a:extLst>
              <a:ext uri="{FF2B5EF4-FFF2-40B4-BE49-F238E27FC236}">
                <a16:creationId xmlns:a16="http://schemas.microsoft.com/office/drawing/2014/main" id="{A85E2673-ED45-4518-0898-A8D79BE7174B}"/>
              </a:ext>
            </a:extLst>
          </p:cNvPr>
          <p:cNvSpPr>
            <a:spLocks noGrp="1"/>
          </p:cNvSpPr>
          <p:nvPr>
            <p:ph type="title"/>
          </p:nvPr>
        </p:nvSpPr>
        <p:spPr>
          <a:xfrm>
            <a:off x="1007938" y="488477"/>
            <a:ext cx="10110912" cy="3133095"/>
          </a:xfrm>
        </p:spPr>
        <p:txBody>
          <a:bodyPr>
            <a:normAutofit/>
          </a:bodyPr>
          <a:lstStyle/>
          <a:p>
            <a:r>
              <a:rPr lang="en-AU" sz="6100" dirty="0" err="1">
                <a:latin typeface="+mj-lt"/>
              </a:rPr>
              <a:t>Küresel</a:t>
            </a:r>
            <a:r>
              <a:rPr lang="en-AU" sz="6100" dirty="0">
                <a:latin typeface="+mj-lt"/>
              </a:rPr>
              <a:t> </a:t>
            </a:r>
            <a:r>
              <a:rPr lang="en-AU" sz="6100" dirty="0" err="1">
                <a:latin typeface="+mj-lt"/>
              </a:rPr>
              <a:t>Sağlık</a:t>
            </a:r>
            <a:r>
              <a:rPr lang="en-AU" sz="6100" dirty="0">
                <a:latin typeface="+mj-lt"/>
              </a:rPr>
              <a:t> </a:t>
            </a:r>
            <a:r>
              <a:rPr lang="en-AU" sz="6100" dirty="0" err="1">
                <a:latin typeface="+mj-lt"/>
              </a:rPr>
              <a:t>Paradoksu</a:t>
            </a:r>
            <a:r>
              <a:rPr lang="en-AU" sz="6100" dirty="0">
                <a:latin typeface="+mj-lt"/>
              </a:rPr>
              <a:t> </a:t>
            </a:r>
            <a:r>
              <a:rPr lang="en-AU" sz="6100" dirty="0" err="1">
                <a:latin typeface="+mj-lt"/>
              </a:rPr>
              <a:t>ve</a:t>
            </a:r>
            <a:r>
              <a:rPr lang="en-AU" sz="6100" dirty="0">
                <a:latin typeface="+mj-lt"/>
              </a:rPr>
              <a:t> </a:t>
            </a:r>
            <a:r>
              <a:rPr lang="en-AU" sz="6100" dirty="0" err="1">
                <a:latin typeface="+mj-lt"/>
              </a:rPr>
              <a:t>Etik</a:t>
            </a:r>
            <a:r>
              <a:rPr lang="en-AU" sz="6100" dirty="0">
                <a:latin typeface="+mj-lt"/>
              </a:rPr>
              <a:t> </a:t>
            </a:r>
            <a:r>
              <a:rPr lang="en-AU" sz="6100" dirty="0" err="1">
                <a:latin typeface="+mj-lt"/>
              </a:rPr>
              <a:t>Sorumluluk</a:t>
            </a:r>
            <a:endParaRPr lang="tr-TR" sz="6100" dirty="0">
              <a:latin typeface="+mj-lt"/>
            </a:endParaRPr>
          </a:p>
        </p:txBody>
      </p:sp>
      <p:sp>
        <p:nvSpPr>
          <p:cNvPr id="20" name="İçerik Yer Tutucusu 6">
            <a:extLst>
              <a:ext uri="{FF2B5EF4-FFF2-40B4-BE49-F238E27FC236}">
                <a16:creationId xmlns:a16="http://schemas.microsoft.com/office/drawing/2014/main" id="{2812ED7B-CD6C-A7FD-611A-A3C741D071CE}"/>
              </a:ext>
            </a:extLst>
          </p:cNvPr>
          <p:cNvSpPr>
            <a:spLocks noGrp="1"/>
          </p:cNvSpPr>
          <p:nvPr>
            <p:ph type="body" idx="1"/>
          </p:nvPr>
        </p:nvSpPr>
        <p:spPr>
          <a:xfrm>
            <a:off x="1007933" y="3063875"/>
            <a:ext cx="8136494" cy="6172092"/>
          </a:xfrm>
        </p:spPr>
        <p:txBody>
          <a:bodyPr>
            <a:normAutofit/>
          </a:bodyPr>
          <a:lstStyle/>
          <a:p>
            <a:pPr marL="457200" indent="-457200">
              <a:lnSpc>
                <a:spcPct val="90000"/>
              </a:lnSpc>
              <a:spcAft>
                <a:spcPts val="600"/>
              </a:spcAft>
              <a:buFont typeface="Arial" panose="020B0604020202020204" pitchFamily="34" charset="0"/>
              <a:buChar char="•"/>
            </a:pPr>
            <a:r>
              <a:rPr lang="tr-TR" sz="3000" dirty="0">
                <a:latin typeface="+mn-lt"/>
              </a:rPr>
              <a:t>21.yüzyılda iklim değişikliği, sadece çevresel bir sorun değil, en büyük küresel halk sağlığı tehditlerinden biridir.</a:t>
            </a:r>
          </a:p>
          <a:p>
            <a:pPr marL="457200" indent="-457200">
              <a:lnSpc>
                <a:spcPct val="90000"/>
              </a:lnSpc>
              <a:spcAft>
                <a:spcPts val="600"/>
              </a:spcAft>
              <a:buFont typeface="Arial" panose="020B0604020202020204" pitchFamily="34" charset="0"/>
              <a:buChar char="•"/>
            </a:pPr>
            <a:endParaRPr lang="tr-TR" sz="3000" dirty="0">
              <a:latin typeface="+mn-lt"/>
            </a:endParaRPr>
          </a:p>
          <a:p>
            <a:pPr marL="457200" indent="-457200">
              <a:lnSpc>
                <a:spcPct val="90000"/>
              </a:lnSpc>
              <a:spcAft>
                <a:spcPts val="600"/>
              </a:spcAft>
              <a:buFont typeface="Arial" panose="020B0604020202020204" pitchFamily="34" charset="0"/>
              <a:buChar char="•"/>
            </a:pPr>
            <a:r>
              <a:rPr lang="tr-TR" sz="3000" dirty="0">
                <a:latin typeface="+mn-lt"/>
              </a:rPr>
              <a:t>Sağlık sistemleri, toplum sağlığını korumayı hedeflerken, yüksek enerji tüketimi ve atık üretimiyle küresel sera gazı emisyonlarının yaklaşık %4,4’ünden sorumludur. </a:t>
            </a:r>
          </a:p>
          <a:p>
            <a:pPr marL="457200" indent="-457200">
              <a:lnSpc>
                <a:spcPct val="90000"/>
              </a:lnSpc>
              <a:spcAft>
                <a:spcPts val="600"/>
              </a:spcAft>
              <a:buFont typeface="Arial" panose="020B0604020202020204" pitchFamily="34" charset="0"/>
              <a:buChar char="•"/>
            </a:pPr>
            <a:endParaRPr lang="tr-TR" sz="3000" dirty="0">
              <a:latin typeface="+mn-lt"/>
            </a:endParaRPr>
          </a:p>
          <a:p>
            <a:pPr marL="457200" indent="-457200">
              <a:lnSpc>
                <a:spcPct val="90000"/>
              </a:lnSpc>
              <a:spcAft>
                <a:spcPts val="600"/>
              </a:spcAft>
              <a:buFont typeface="Arial" panose="020B0604020202020204" pitchFamily="34" charset="0"/>
              <a:buChar char="•"/>
            </a:pPr>
            <a:r>
              <a:rPr lang="en-AU" sz="3000" dirty="0">
                <a:latin typeface="+mn-lt"/>
              </a:rPr>
              <a:t>Bu </a:t>
            </a:r>
            <a:r>
              <a:rPr lang="en-AU" sz="3000" dirty="0" err="1">
                <a:latin typeface="+mn-lt"/>
              </a:rPr>
              <a:t>nedenle</a:t>
            </a:r>
            <a:r>
              <a:rPr lang="en-AU" sz="3000" dirty="0">
                <a:latin typeface="+mn-lt"/>
              </a:rPr>
              <a:t>, </a:t>
            </a:r>
            <a:r>
              <a:rPr lang="en-AU" sz="3000" dirty="0" err="1">
                <a:latin typeface="+mn-lt"/>
              </a:rPr>
              <a:t>sağlık</a:t>
            </a:r>
            <a:r>
              <a:rPr lang="en-AU" sz="3000" dirty="0">
                <a:latin typeface="+mn-lt"/>
              </a:rPr>
              <a:t> </a:t>
            </a:r>
            <a:r>
              <a:rPr lang="en-AU" sz="3000" dirty="0" err="1">
                <a:latin typeface="+mn-lt"/>
              </a:rPr>
              <a:t>hizmetlerinin</a:t>
            </a:r>
            <a:r>
              <a:rPr lang="en-AU" sz="3000" dirty="0">
                <a:latin typeface="+mn-lt"/>
              </a:rPr>
              <a:t> </a:t>
            </a:r>
            <a:r>
              <a:rPr lang="en-AU" sz="3000" dirty="0" err="1">
                <a:latin typeface="+mn-lt"/>
              </a:rPr>
              <a:t>çevresel</a:t>
            </a:r>
            <a:r>
              <a:rPr lang="en-AU" sz="3000" dirty="0">
                <a:latin typeface="+mn-lt"/>
              </a:rPr>
              <a:t> </a:t>
            </a:r>
            <a:r>
              <a:rPr lang="en-AU" sz="3000" dirty="0" err="1">
                <a:latin typeface="+mn-lt"/>
              </a:rPr>
              <a:t>etkisinin</a:t>
            </a:r>
            <a:r>
              <a:rPr lang="en-AU" sz="3000" dirty="0">
                <a:latin typeface="+mn-lt"/>
              </a:rPr>
              <a:t> </a:t>
            </a:r>
            <a:r>
              <a:rPr lang="en-AU" sz="3000" dirty="0" err="1">
                <a:latin typeface="+mn-lt"/>
              </a:rPr>
              <a:t>azaltılması</a:t>
            </a:r>
            <a:r>
              <a:rPr lang="en-AU" sz="3000" dirty="0">
                <a:latin typeface="+mn-lt"/>
              </a:rPr>
              <a:t>; </a:t>
            </a:r>
            <a:r>
              <a:rPr lang="en-AU" sz="3000" dirty="0" err="1">
                <a:latin typeface="+mn-lt"/>
              </a:rPr>
              <a:t>sağlık</a:t>
            </a:r>
            <a:r>
              <a:rPr lang="en-AU" sz="3000" dirty="0">
                <a:latin typeface="+mn-lt"/>
              </a:rPr>
              <a:t> </a:t>
            </a:r>
            <a:r>
              <a:rPr lang="en-AU" sz="3000" dirty="0" err="1">
                <a:latin typeface="+mn-lt"/>
              </a:rPr>
              <a:t>sistemleri</a:t>
            </a:r>
            <a:r>
              <a:rPr lang="en-AU" sz="3000" dirty="0">
                <a:latin typeface="+mn-lt"/>
              </a:rPr>
              <a:t>, </a:t>
            </a:r>
            <a:r>
              <a:rPr lang="en-AU" sz="3000" dirty="0" err="1">
                <a:latin typeface="+mn-lt"/>
              </a:rPr>
              <a:t>politika</a:t>
            </a:r>
            <a:r>
              <a:rPr lang="en-AU" sz="3000" dirty="0">
                <a:latin typeface="+mn-lt"/>
              </a:rPr>
              <a:t> </a:t>
            </a:r>
            <a:r>
              <a:rPr lang="en-AU" sz="3000" dirty="0" err="1">
                <a:latin typeface="+mn-lt"/>
              </a:rPr>
              <a:t>yapıcılar</a:t>
            </a:r>
            <a:r>
              <a:rPr lang="en-AU" sz="3000" dirty="0">
                <a:latin typeface="+mn-lt"/>
              </a:rPr>
              <a:t> </a:t>
            </a:r>
            <a:r>
              <a:rPr lang="en-AU" sz="3000" dirty="0" err="1">
                <a:latin typeface="+mn-lt"/>
              </a:rPr>
              <a:t>ve</a:t>
            </a:r>
            <a:r>
              <a:rPr lang="en-AU" sz="3000" dirty="0">
                <a:latin typeface="+mn-lt"/>
              </a:rPr>
              <a:t> </a:t>
            </a:r>
            <a:r>
              <a:rPr lang="en-AU" sz="3000" dirty="0" err="1">
                <a:latin typeface="+mn-lt"/>
              </a:rPr>
              <a:t>araştırmacılar</a:t>
            </a:r>
            <a:r>
              <a:rPr lang="en-AU" sz="3000" dirty="0">
                <a:latin typeface="+mn-lt"/>
              </a:rPr>
              <a:t> </a:t>
            </a:r>
            <a:r>
              <a:rPr lang="en-AU" sz="3000" dirty="0" err="1">
                <a:latin typeface="+mn-lt"/>
              </a:rPr>
              <a:t>için</a:t>
            </a:r>
            <a:r>
              <a:rPr lang="en-AU" sz="3000" dirty="0">
                <a:latin typeface="+mn-lt"/>
              </a:rPr>
              <a:t> </a:t>
            </a:r>
            <a:r>
              <a:rPr lang="en-AU" sz="3000" dirty="0" err="1">
                <a:latin typeface="+mn-lt"/>
              </a:rPr>
              <a:t>dünya</a:t>
            </a:r>
            <a:r>
              <a:rPr lang="en-AU" sz="3000" dirty="0">
                <a:latin typeface="+mn-lt"/>
              </a:rPr>
              <a:t> </a:t>
            </a:r>
            <a:r>
              <a:rPr lang="en-AU" sz="3000" dirty="0" err="1">
                <a:latin typeface="+mn-lt"/>
              </a:rPr>
              <a:t>çapında</a:t>
            </a:r>
            <a:r>
              <a:rPr lang="en-AU" sz="3000" dirty="0">
                <a:latin typeface="+mn-lt"/>
              </a:rPr>
              <a:t> </a:t>
            </a:r>
            <a:r>
              <a:rPr lang="en-AU" sz="3000" dirty="0" err="1">
                <a:latin typeface="+mn-lt"/>
              </a:rPr>
              <a:t>önemli</a:t>
            </a:r>
            <a:r>
              <a:rPr lang="en-AU" sz="3000" dirty="0">
                <a:latin typeface="+mn-lt"/>
              </a:rPr>
              <a:t> </a:t>
            </a:r>
            <a:r>
              <a:rPr lang="en-AU" sz="3000" dirty="0" err="1">
                <a:latin typeface="+mn-lt"/>
              </a:rPr>
              <a:t>bir</a:t>
            </a:r>
            <a:r>
              <a:rPr lang="en-AU" sz="3000" dirty="0">
                <a:latin typeface="+mn-lt"/>
              </a:rPr>
              <a:t> </a:t>
            </a:r>
            <a:r>
              <a:rPr lang="en-AU" sz="3000" dirty="0" err="1">
                <a:latin typeface="+mn-lt"/>
              </a:rPr>
              <a:t>öncelik</a:t>
            </a:r>
            <a:r>
              <a:rPr lang="en-AU" sz="3000" dirty="0">
                <a:latin typeface="+mn-lt"/>
              </a:rPr>
              <a:t> </a:t>
            </a:r>
            <a:r>
              <a:rPr lang="en-AU" sz="3000" dirty="0" err="1">
                <a:latin typeface="+mn-lt"/>
              </a:rPr>
              <a:t>haline</a:t>
            </a:r>
            <a:r>
              <a:rPr lang="en-AU" sz="3000" dirty="0">
                <a:latin typeface="+mn-lt"/>
              </a:rPr>
              <a:t> </a:t>
            </a:r>
            <a:r>
              <a:rPr lang="en-AU" sz="3000" dirty="0" err="1">
                <a:latin typeface="+mn-lt"/>
              </a:rPr>
              <a:t>gelmiştir</a:t>
            </a:r>
            <a:r>
              <a:rPr lang="en-AU" sz="3000" dirty="0">
                <a:latin typeface="+mn-lt"/>
              </a:rPr>
              <a:t>.</a:t>
            </a:r>
            <a:endParaRPr lang="tr-TR" sz="3000" dirty="0">
              <a:latin typeface="+mn-lt"/>
            </a:endParaRPr>
          </a:p>
        </p:txBody>
      </p:sp>
    </p:spTree>
    <p:extLst>
      <p:ext uri="{BB962C8B-B14F-4D97-AF65-F5344CB8AC3E}">
        <p14:creationId xmlns:p14="http://schemas.microsoft.com/office/powerpoint/2010/main" val="11560951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975313" y="3260325"/>
            <a:ext cx="0" cy="1307465"/>
          </a:xfrm>
          <a:custGeom>
            <a:avLst/>
            <a:gdLst/>
            <a:ahLst/>
            <a:cxnLst/>
            <a:rect l="l" t="t" r="r" b="b"/>
            <a:pathLst>
              <a:path h="1307464">
                <a:moveTo>
                  <a:pt x="0" y="1307246"/>
                </a:moveTo>
                <a:lnTo>
                  <a:pt x="0" y="0"/>
                </a:lnTo>
              </a:path>
            </a:pathLst>
          </a:custGeom>
          <a:ln w="70788">
            <a:solidFill>
              <a:srgbClr val="000000"/>
            </a:solidFill>
          </a:ln>
        </p:spPr>
        <p:txBody>
          <a:bodyPr wrap="square" lIns="0" tIns="0" rIns="0" bIns="0" rtlCol="0"/>
          <a:lstStyle/>
          <a:p>
            <a:endParaRPr/>
          </a:p>
        </p:txBody>
      </p:sp>
      <p:sp>
        <p:nvSpPr>
          <p:cNvPr id="3" name="object 3" descr="$PPTXTitle"/>
          <p:cNvSpPr txBox="1">
            <a:spLocks noGrp="1"/>
          </p:cNvSpPr>
          <p:nvPr>
            <p:ph type="title"/>
          </p:nvPr>
        </p:nvSpPr>
        <p:spPr>
          <a:prstGeom prst="rect">
            <a:avLst/>
          </a:prstGeom>
        </p:spPr>
        <p:txBody>
          <a:bodyPr vert="horz" wrap="square" lIns="0" tIns="15240" rIns="0" bIns="0" rtlCol="0">
            <a:spAutoFit/>
          </a:bodyPr>
          <a:lstStyle/>
          <a:p>
            <a:pPr>
              <a:lnSpc>
                <a:spcPct val="100000"/>
              </a:lnSpc>
              <a:spcBef>
                <a:spcPts val="120"/>
              </a:spcBef>
            </a:pPr>
            <a:r>
              <a:rPr spc="60" dirty="0">
                <a:latin typeface="+mn-lt"/>
              </a:rPr>
              <a:t>Küresel</a:t>
            </a:r>
            <a:r>
              <a:rPr spc="-190" dirty="0">
                <a:latin typeface="+mn-lt"/>
              </a:rPr>
              <a:t> </a:t>
            </a:r>
            <a:r>
              <a:rPr spc="90" dirty="0" err="1">
                <a:latin typeface="+mn-lt"/>
              </a:rPr>
              <a:t>Literatür</a:t>
            </a:r>
            <a:r>
              <a:rPr spc="-40" dirty="0">
                <a:latin typeface="+mn-lt"/>
              </a:rPr>
              <a:t> </a:t>
            </a:r>
            <a:r>
              <a:rPr lang="tr-TR" spc="114" dirty="0">
                <a:latin typeface="+mn-lt"/>
              </a:rPr>
              <a:t>I</a:t>
            </a:r>
            <a:r>
              <a:rPr spc="114" dirty="0" err="1">
                <a:latin typeface="+mn-lt"/>
              </a:rPr>
              <a:t>şığında</a:t>
            </a:r>
            <a:r>
              <a:rPr spc="-75" dirty="0">
                <a:latin typeface="+mn-lt"/>
              </a:rPr>
              <a:t> </a:t>
            </a:r>
            <a:r>
              <a:rPr dirty="0">
                <a:latin typeface="+mn-lt"/>
              </a:rPr>
              <a:t>Bilgi</a:t>
            </a:r>
            <a:r>
              <a:rPr spc="-305" dirty="0">
                <a:latin typeface="+mn-lt"/>
              </a:rPr>
              <a:t> </a:t>
            </a:r>
            <a:r>
              <a:rPr spc="45" dirty="0">
                <a:latin typeface="+mn-lt"/>
              </a:rPr>
              <a:t>Düzeyleri</a:t>
            </a:r>
          </a:p>
        </p:txBody>
      </p:sp>
      <p:sp>
        <p:nvSpPr>
          <p:cNvPr id="4" name="object 4"/>
          <p:cNvSpPr txBox="1"/>
          <p:nvPr/>
        </p:nvSpPr>
        <p:spPr>
          <a:xfrm>
            <a:off x="1319763" y="3444875"/>
            <a:ext cx="17523460" cy="1011815"/>
          </a:xfrm>
          <a:prstGeom prst="rect">
            <a:avLst/>
          </a:prstGeom>
        </p:spPr>
        <p:txBody>
          <a:bodyPr vert="horz" wrap="square" lIns="0" tIns="12065" rIns="0" bIns="0" rtlCol="0">
            <a:spAutoFit/>
          </a:bodyPr>
          <a:lstStyle/>
          <a:p>
            <a:pPr marL="12700" marR="5080" indent="5715">
              <a:lnSpc>
                <a:spcPct val="120100"/>
              </a:lnSpc>
              <a:spcBef>
                <a:spcPts val="95"/>
              </a:spcBef>
            </a:pPr>
            <a:r>
              <a:rPr lang="tr-TR" sz="2800" dirty="0">
                <a:solidFill>
                  <a:srgbClr val="110F13"/>
                </a:solidFill>
                <a:latin typeface="+mn-lt"/>
                <a:cs typeface="Arial"/>
              </a:rPr>
              <a:t>U</a:t>
            </a:r>
            <a:r>
              <a:rPr sz="2800" dirty="0" err="1">
                <a:solidFill>
                  <a:srgbClr val="110F13"/>
                </a:solidFill>
                <a:latin typeface="+mn-lt"/>
                <a:cs typeface="Arial"/>
              </a:rPr>
              <a:t>luslararası</a:t>
            </a:r>
            <a:r>
              <a:rPr sz="2800" spc="130" dirty="0">
                <a:solidFill>
                  <a:srgbClr val="110F13"/>
                </a:solidFill>
                <a:latin typeface="+mn-lt"/>
                <a:cs typeface="Arial"/>
              </a:rPr>
              <a:t> </a:t>
            </a:r>
            <a:r>
              <a:rPr sz="2800" spc="85" dirty="0">
                <a:solidFill>
                  <a:srgbClr val="010826"/>
                </a:solidFill>
                <a:latin typeface="+mn-lt"/>
                <a:cs typeface="Arial"/>
              </a:rPr>
              <a:t>literatür</a:t>
            </a:r>
            <a:r>
              <a:rPr sz="2800" spc="-10" dirty="0">
                <a:solidFill>
                  <a:srgbClr val="010826"/>
                </a:solidFill>
                <a:latin typeface="+mn-lt"/>
                <a:cs typeface="Arial"/>
              </a:rPr>
              <a:t> </a:t>
            </a:r>
            <a:r>
              <a:rPr sz="2800" dirty="0">
                <a:solidFill>
                  <a:srgbClr val="110F13"/>
                </a:solidFill>
                <a:latin typeface="+mn-lt"/>
                <a:cs typeface="Arial"/>
              </a:rPr>
              <a:t>geliştikçe</a:t>
            </a:r>
            <a:r>
              <a:rPr sz="2800" spc="-65" dirty="0">
                <a:solidFill>
                  <a:srgbClr val="110F13"/>
                </a:solidFill>
                <a:latin typeface="+mn-lt"/>
                <a:cs typeface="Arial"/>
              </a:rPr>
              <a:t> </a:t>
            </a:r>
            <a:r>
              <a:rPr sz="2800" dirty="0">
                <a:solidFill>
                  <a:srgbClr val="110F13"/>
                </a:solidFill>
                <a:latin typeface="+mn-lt"/>
                <a:cs typeface="Arial"/>
              </a:rPr>
              <a:t>sağlık</a:t>
            </a:r>
            <a:r>
              <a:rPr sz="2800" spc="15" dirty="0">
                <a:solidFill>
                  <a:srgbClr val="110F13"/>
                </a:solidFill>
                <a:latin typeface="+mn-lt"/>
                <a:cs typeface="Arial"/>
              </a:rPr>
              <a:t> </a:t>
            </a:r>
            <a:r>
              <a:rPr sz="2800" spc="55" dirty="0">
                <a:solidFill>
                  <a:srgbClr val="110F13"/>
                </a:solidFill>
                <a:latin typeface="+mn-lt"/>
                <a:cs typeface="Arial"/>
              </a:rPr>
              <a:t>profesyonellerinin</a:t>
            </a:r>
            <a:r>
              <a:rPr sz="2800" spc="-245" dirty="0">
                <a:solidFill>
                  <a:srgbClr val="110F13"/>
                </a:solidFill>
                <a:latin typeface="+mn-lt"/>
                <a:cs typeface="Arial"/>
              </a:rPr>
              <a:t> </a:t>
            </a:r>
            <a:r>
              <a:rPr sz="2800" spc="75" dirty="0">
                <a:solidFill>
                  <a:srgbClr val="110F13"/>
                </a:solidFill>
                <a:latin typeface="+mn-lt"/>
                <a:cs typeface="Arial"/>
              </a:rPr>
              <a:t>sürdürülebilirlik</a:t>
            </a:r>
            <a:r>
              <a:rPr sz="2800" spc="-135" dirty="0">
                <a:solidFill>
                  <a:srgbClr val="110F13"/>
                </a:solidFill>
                <a:latin typeface="+mn-lt"/>
                <a:cs typeface="Arial"/>
              </a:rPr>
              <a:t> </a:t>
            </a:r>
            <a:r>
              <a:rPr sz="2800" spc="75" dirty="0">
                <a:solidFill>
                  <a:srgbClr val="110F13"/>
                </a:solidFill>
                <a:latin typeface="+mn-lt"/>
                <a:cs typeface="Arial"/>
              </a:rPr>
              <a:t>ve</a:t>
            </a:r>
            <a:r>
              <a:rPr sz="2800" spc="-245" dirty="0">
                <a:solidFill>
                  <a:srgbClr val="110F13"/>
                </a:solidFill>
                <a:latin typeface="+mn-lt"/>
                <a:cs typeface="Arial"/>
              </a:rPr>
              <a:t> </a:t>
            </a:r>
            <a:r>
              <a:rPr sz="2800" spc="85" dirty="0">
                <a:solidFill>
                  <a:srgbClr val="010826"/>
                </a:solidFill>
                <a:latin typeface="+mn-lt"/>
                <a:cs typeface="Arial"/>
              </a:rPr>
              <a:t>iklim</a:t>
            </a:r>
            <a:r>
              <a:rPr sz="2800" spc="-15" dirty="0">
                <a:solidFill>
                  <a:srgbClr val="010826"/>
                </a:solidFill>
                <a:latin typeface="+mn-lt"/>
                <a:cs typeface="Arial"/>
              </a:rPr>
              <a:t> </a:t>
            </a:r>
            <a:r>
              <a:rPr sz="2800" dirty="0">
                <a:solidFill>
                  <a:srgbClr val="110F13"/>
                </a:solidFill>
                <a:latin typeface="+mn-lt"/>
                <a:cs typeface="Arial"/>
              </a:rPr>
              <a:t>değişikliği</a:t>
            </a:r>
            <a:r>
              <a:rPr sz="2800" spc="155" dirty="0">
                <a:solidFill>
                  <a:srgbClr val="110F13"/>
                </a:solidFill>
                <a:latin typeface="+mn-lt"/>
                <a:cs typeface="Arial"/>
              </a:rPr>
              <a:t> </a:t>
            </a:r>
            <a:r>
              <a:rPr sz="2800" dirty="0">
                <a:solidFill>
                  <a:srgbClr val="110F13"/>
                </a:solidFill>
                <a:latin typeface="+mn-lt"/>
                <a:cs typeface="Arial"/>
              </a:rPr>
              <a:t>konusundaki</a:t>
            </a:r>
            <a:r>
              <a:rPr sz="2800" spc="250" dirty="0">
                <a:solidFill>
                  <a:srgbClr val="110F13"/>
                </a:solidFill>
                <a:latin typeface="+mn-lt"/>
                <a:cs typeface="Arial"/>
              </a:rPr>
              <a:t> </a:t>
            </a:r>
            <a:r>
              <a:rPr sz="2800" spc="55" dirty="0">
                <a:solidFill>
                  <a:srgbClr val="110F13"/>
                </a:solidFill>
                <a:latin typeface="+mn-lt"/>
                <a:cs typeface="Arial"/>
              </a:rPr>
              <a:t>bilgi</a:t>
            </a:r>
            <a:r>
              <a:rPr sz="2800" spc="-25" dirty="0">
                <a:solidFill>
                  <a:srgbClr val="110F13"/>
                </a:solidFill>
                <a:latin typeface="+mn-lt"/>
                <a:cs typeface="Arial"/>
              </a:rPr>
              <a:t> </a:t>
            </a:r>
            <a:r>
              <a:rPr sz="2800" spc="-20" dirty="0">
                <a:solidFill>
                  <a:srgbClr val="110F13"/>
                </a:solidFill>
                <a:latin typeface="+mn-lt"/>
                <a:cs typeface="Arial"/>
              </a:rPr>
              <a:t>açığı</a:t>
            </a:r>
            <a:r>
              <a:rPr sz="2800" spc="-15" dirty="0">
                <a:solidFill>
                  <a:srgbClr val="110F13"/>
                </a:solidFill>
                <a:latin typeface="+mn-lt"/>
                <a:cs typeface="Arial"/>
              </a:rPr>
              <a:t> </a:t>
            </a:r>
            <a:r>
              <a:rPr sz="2800" spc="80" dirty="0">
                <a:solidFill>
                  <a:srgbClr val="110F13"/>
                </a:solidFill>
                <a:latin typeface="+mn-lt"/>
                <a:cs typeface="Arial"/>
              </a:rPr>
              <a:t>net</a:t>
            </a:r>
            <a:r>
              <a:rPr sz="2800" spc="15" dirty="0">
                <a:solidFill>
                  <a:srgbClr val="110F13"/>
                </a:solidFill>
                <a:latin typeface="+mn-lt"/>
                <a:cs typeface="Arial"/>
              </a:rPr>
              <a:t> </a:t>
            </a:r>
            <a:r>
              <a:rPr sz="2800" spc="40" dirty="0">
                <a:solidFill>
                  <a:srgbClr val="110F13"/>
                </a:solidFill>
                <a:latin typeface="+mn-lt"/>
                <a:cs typeface="Arial"/>
              </a:rPr>
              <a:t>bir </a:t>
            </a:r>
            <a:r>
              <a:rPr sz="2800" spc="50" dirty="0">
                <a:solidFill>
                  <a:srgbClr val="110F13"/>
                </a:solidFill>
                <a:latin typeface="+mn-lt"/>
                <a:cs typeface="Arial"/>
              </a:rPr>
              <a:t>şekilde</a:t>
            </a:r>
            <a:r>
              <a:rPr sz="2800" spc="-210" dirty="0">
                <a:solidFill>
                  <a:srgbClr val="110F13"/>
                </a:solidFill>
                <a:latin typeface="+mn-lt"/>
                <a:cs typeface="Arial"/>
              </a:rPr>
              <a:t> </a:t>
            </a:r>
            <a:r>
              <a:rPr sz="2800" dirty="0">
                <a:solidFill>
                  <a:srgbClr val="110F13"/>
                </a:solidFill>
                <a:latin typeface="+mn-lt"/>
                <a:cs typeface="Arial"/>
              </a:rPr>
              <a:t>gözler </a:t>
            </a:r>
            <a:r>
              <a:rPr sz="2800" spc="55" dirty="0">
                <a:solidFill>
                  <a:srgbClr val="110F13"/>
                </a:solidFill>
                <a:latin typeface="+mn-lt"/>
                <a:cs typeface="Arial"/>
              </a:rPr>
              <a:t>önüne</a:t>
            </a:r>
            <a:r>
              <a:rPr sz="2800" spc="-165" dirty="0">
                <a:solidFill>
                  <a:srgbClr val="110F13"/>
                </a:solidFill>
                <a:latin typeface="+mn-lt"/>
                <a:cs typeface="Arial"/>
              </a:rPr>
              <a:t> </a:t>
            </a:r>
            <a:r>
              <a:rPr sz="2800" spc="-10" dirty="0">
                <a:solidFill>
                  <a:srgbClr val="110F13"/>
                </a:solidFill>
                <a:latin typeface="+mn-lt"/>
                <a:cs typeface="Arial"/>
              </a:rPr>
              <a:t>serilmektedir.</a:t>
            </a:r>
            <a:endParaRPr sz="2800" dirty="0">
              <a:latin typeface="+mn-lt"/>
              <a:cs typeface="Arial"/>
            </a:endParaRPr>
          </a:p>
        </p:txBody>
      </p:sp>
      <p:sp>
        <p:nvSpPr>
          <p:cNvPr id="5" name="object 5"/>
          <p:cNvSpPr txBox="1"/>
          <p:nvPr/>
        </p:nvSpPr>
        <p:spPr>
          <a:xfrm>
            <a:off x="1319763" y="5362059"/>
            <a:ext cx="7588884" cy="1997150"/>
          </a:xfrm>
          <a:prstGeom prst="rect">
            <a:avLst/>
          </a:prstGeom>
        </p:spPr>
        <p:txBody>
          <a:bodyPr vert="horz" wrap="square" lIns="0" tIns="17145" rIns="0" bIns="0" rtlCol="0">
            <a:spAutoFit/>
          </a:bodyPr>
          <a:lstStyle/>
          <a:p>
            <a:pPr marL="12700">
              <a:lnSpc>
                <a:spcPct val="100000"/>
              </a:lnSpc>
              <a:spcBef>
                <a:spcPts val="135"/>
              </a:spcBef>
            </a:pPr>
            <a:r>
              <a:rPr sz="2400" spc="-310" dirty="0">
                <a:solidFill>
                  <a:srgbClr val="0C9083"/>
                </a:solidFill>
                <a:latin typeface="+mn-lt"/>
                <a:cs typeface="Arial"/>
              </a:rPr>
              <a:t> </a:t>
            </a:r>
            <a:r>
              <a:rPr lang="tr-TR" sz="2400" b="1" spc="105" dirty="0">
                <a:solidFill>
                  <a:srgbClr val="0C9083"/>
                </a:solidFill>
                <a:latin typeface="+mn-lt"/>
                <a:cs typeface="Arial"/>
              </a:rPr>
              <a:t>İ</a:t>
            </a:r>
            <a:r>
              <a:rPr sz="2400" b="1" spc="105" dirty="0" err="1">
                <a:solidFill>
                  <a:srgbClr val="0C9083"/>
                </a:solidFill>
                <a:latin typeface="+mn-lt"/>
                <a:cs typeface="Arial"/>
              </a:rPr>
              <a:t>zlanda</a:t>
            </a:r>
            <a:r>
              <a:rPr sz="2400" b="1" spc="-100" dirty="0">
                <a:solidFill>
                  <a:srgbClr val="0C9083"/>
                </a:solidFill>
                <a:latin typeface="+mn-lt"/>
                <a:cs typeface="Arial"/>
              </a:rPr>
              <a:t> </a:t>
            </a:r>
            <a:r>
              <a:rPr sz="2400" b="1" spc="155" dirty="0">
                <a:solidFill>
                  <a:srgbClr val="0C9083"/>
                </a:solidFill>
                <a:latin typeface="+mn-lt"/>
                <a:cs typeface="Arial"/>
              </a:rPr>
              <a:t>ve</a:t>
            </a:r>
            <a:r>
              <a:rPr sz="2400" b="1" spc="-330" dirty="0">
                <a:solidFill>
                  <a:srgbClr val="0C9083"/>
                </a:solidFill>
                <a:latin typeface="+mn-lt"/>
                <a:cs typeface="Arial"/>
              </a:rPr>
              <a:t> </a:t>
            </a:r>
            <a:r>
              <a:rPr sz="2400" b="1" spc="85" dirty="0">
                <a:solidFill>
                  <a:srgbClr val="0C9083"/>
                </a:solidFill>
                <a:latin typeface="+mn-lt"/>
                <a:cs typeface="Arial"/>
              </a:rPr>
              <a:t>Avustralya</a:t>
            </a:r>
            <a:r>
              <a:rPr sz="2400" b="1" spc="-55" dirty="0">
                <a:solidFill>
                  <a:srgbClr val="0C9083"/>
                </a:solidFill>
                <a:latin typeface="+mn-lt"/>
                <a:cs typeface="Arial"/>
              </a:rPr>
              <a:t> </a:t>
            </a:r>
            <a:r>
              <a:rPr sz="2400" b="1" spc="-10" dirty="0">
                <a:solidFill>
                  <a:srgbClr val="0C9083"/>
                </a:solidFill>
                <a:latin typeface="+mn-lt"/>
                <a:cs typeface="Arial"/>
              </a:rPr>
              <a:t>Bulguları</a:t>
            </a:r>
            <a:endParaRPr sz="2400" dirty="0">
              <a:latin typeface="+mn-lt"/>
              <a:cs typeface="Arial"/>
            </a:endParaRPr>
          </a:p>
          <a:p>
            <a:pPr marL="31115" marR="5080" indent="201295">
              <a:lnSpc>
                <a:spcPct val="134400"/>
              </a:lnSpc>
              <a:spcBef>
                <a:spcPts val="1395"/>
              </a:spcBef>
              <a:buFont typeface="Arial"/>
              <a:buChar char="•"/>
              <a:tabLst>
                <a:tab pos="232410" algn="l"/>
              </a:tabLst>
            </a:pPr>
            <a:r>
              <a:rPr sz="2400" b="1" spc="-40" dirty="0">
                <a:solidFill>
                  <a:srgbClr val="343F50"/>
                </a:solidFill>
                <a:latin typeface="+mn-lt"/>
                <a:cs typeface="Arial"/>
              </a:rPr>
              <a:t>Olafsdottir</a:t>
            </a:r>
            <a:r>
              <a:rPr sz="2400" b="1" spc="85" dirty="0">
                <a:solidFill>
                  <a:srgbClr val="343F50"/>
                </a:solidFill>
                <a:latin typeface="+mn-lt"/>
                <a:cs typeface="Arial"/>
              </a:rPr>
              <a:t> </a:t>
            </a:r>
            <a:r>
              <a:rPr sz="2400" b="1" spc="-10" dirty="0">
                <a:solidFill>
                  <a:srgbClr val="343F50"/>
                </a:solidFill>
                <a:latin typeface="+mn-lt"/>
                <a:cs typeface="Arial"/>
              </a:rPr>
              <a:t>ve</a:t>
            </a:r>
            <a:r>
              <a:rPr sz="2400" b="1" spc="-175" dirty="0">
                <a:solidFill>
                  <a:srgbClr val="343F50"/>
                </a:solidFill>
                <a:latin typeface="+mn-lt"/>
                <a:cs typeface="Arial"/>
              </a:rPr>
              <a:t> </a:t>
            </a:r>
            <a:r>
              <a:rPr sz="2400" b="1" spc="-40" dirty="0">
                <a:solidFill>
                  <a:srgbClr val="343F50"/>
                </a:solidFill>
                <a:latin typeface="+mn-lt"/>
                <a:cs typeface="Arial"/>
              </a:rPr>
              <a:t>Petursdottir</a:t>
            </a:r>
            <a:r>
              <a:rPr sz="2400" b="1" spc="-25" dirty="0">
                <a:solidFill>
                  <a:srgbClr val="343F50"/>
                </a:solidFill>
                <a:latin typeface="+mn-lt"/>
                <a:cs typeface="Arial"/>
              </a:rPr>
              <a:t> </a:t>
            </a:r>
            <a:r>
              <a:rPr sz="2400" b="1" spc="-45" dirty="0">
                <a:solidFill>
                  <a:srgbClr val="343F50"/>
                </a:solidFill>
                <a:latin typeface="+mn-lt"/>
                <a:cs typeface="Arial"/>
              </a:rPr>
              <a:t>(2025):</a:t>
            </a:r>
            <a:r>
              <a:rPr sz="2400" b="1" spc="-190" dirty="0">
                <a:solidFill>
                  <a:srgbClr val="343F50"/>
                </a:solidFill>
                <a:latin typeface="+mn-lt"/>
                <a:cs typeface="Arial"/>
              </a:rPr>
              <a:t> </a:t>
            </a:r>
            <a:r>
              <a:rPr sz="2400" dirty="0">
                <a:solidFill>
                  <a:srgbClr val="343F50"/>
                </a:solidFill>
                <a:latin typeface="+mn-lt"/>
                <a:cs typeface="Arial"/>
              </a:rPr>
              <a:t>İzlandalı</a:t>
            </a:r>
            <a:r>
              <a:rPr sz="2400" spc="-30" dirty="0">
                <a:solidFill>
                  <a:srgbClr val="343F50"/>
                </a:solidFill>
                <a:latin typeface="+mn-lt"/>
                <a:cs typeface="Arial"/>
              </a:rPr>
              <a:t> </a:t>
            </a:r>
            <a:r>
              <a:rPr sz="2400" spc="70" dirty="0">
                <a:solidFill>
                  <a:srgbClr val="343F50"/>
                </a:solidFill>
                <a:latin typeface="+mn-lt"/>
                <a:cs typeface="Arial"/>
              </a:rPr>
              <a:t>fizyoterapistler, </a:t>
            </a:r>
            <a:r>
              <a:rPr sz="2400" dirty="0">
                <a:solidFill>
                  <a:srgbClr val="343F50"/>
                </a:solidFill>
                <a:latin typeface="+mn-lt"/>
                <a:cs typeface="Arial"/>
              </a:rPr>
              <a:t>konuya</a:t>
            </a:r>
            <a:r>
              <a:rPr sz="2400" spc="-40" dirty="0">
                <a:solidFill>
                  <a:srgbClr val="343F50"/>
                </a:solidFill>
                <a:latin typeface="+mn-lt"/>
                <a:cs typeface="Arial"/>
              </a:rPr>
              <a:t> </a:t>
            </a:r>
            <a:r>
              <a:rPr sz="2400" spc="90" dirty="0">
                <a:solidFill>
                  <a:srgbClr val="343F50"/>
                </a:solidFill>
                <a:latin typeface="+mn-lt"/>
                <a:cs typeface="Arial"/>
              </a:rPr>
              <a:t>yönelik</a:t>
            </a:r>
            <a:r>
              <a:rPr sz="2400" spc="-160" dirty="0">
                <a:solidFill>
                  <a:srgbClr val="343F50"/>
                </a:solidFill>
                <a:latin typeface="+mn-lt"/>
                <a:cs typeface="Arial"/>
              </a:rPr>
              <a:t> </a:t>
            </a:r>
            <a:r>
              <a:rPr sz="2400" dirty="0">
                <a:solidFill>
                  <a:srgbClr val="343F50"/>
                </a:solidFill>
                <a:latin typeface="+mn-lt"/>
                <a:cs typeface="Arial"/>
              </a:rPr>
              <a:t>genel </a:t>
            </a:r>
            <a:r>
              <a:rPr sz="2400" spc="110" dirty="0">
                <a:solidFill>
                  <a:srgbClr val="343F50"/>
                </a:solidFill>
                <a:latin typeface="+mn-lt"/>
                <a:cs typeface="Arial"/>
              </a:rPr>
              <a:t>bilgi</a:t>
            </a:r>
            <a:r>
              <a:rPr sz="2400" spc="-125" dirty="0">
                <a:solidFill>
                  <a:srgbClr val="343F50"/>
                </a:solidFill>
                <a:latin typeface="+mn-lt"/>
                <a:cs typeface="Arial"/>
              </a:rPr>
              <a:t> </a:t>
            </a:r>
            <a:r>
              <a:rPr sz="2400" spc="60" dirty="0">
                <a:solidFill>
                  <a:srgbClr val="343F50"/>
                </a:solidFill>
                <a:latin typeface="+mn-lt"/>
                <a:cs typeface="Arial"/>
              </a:rPr>
              <a:t>seviyelerini</a:t>
            </a:r>
            <a:r>
              <a:rPr sz="2400" spc="80" dirty="0">
                <a:solidFill>
                  <a:srgbClr val="343F50"/>
                </a:solidFill>
                <a:latin typeface="+mn-lt"/>
                <a:cs typeface="Arial"/>
              </a:rPr>
              <a:t> </a:t>
            </a:r>
            <a:r>
              <a:rPr sz="2400" spc="95" dirty="0">
                <a:solidFill>
                  <a:srgbClr val="343F50"/>
                </a:solidFill>
                <a:latin typeface="+mn-lt"/>
                <a:cs typeface="Arial"/>
              </a:rPr>
              <a:t>"orta</a:t>
            </a:r>
            <a:r>
              <a:rPr sz="2400" spc="-135" dirty="0">
                <a:solidFill>
                  <a:srgbClr val="343F50"/>
                </a:solidFill>
                <a:latin typeface="+mn-lt"/>
                <a:cs typeface="Arial"/>
              </a:rPr>
              <a:t> </a:t>
            </a:r>
            <a:r>
              <a:rPr sz="2400" dirty="0">
                <a:solidFill>
                  <a:srgbClr val="343F50"/>
                </a:solidFill>
                <a:latin typeface="+mn-lt"/>
                <a:cs typeface="Arial"/>
              </a:rPr>
              <a:t>düzeyde"</a:t>
            </a:r>
            <a:r>
              <a:rPr sz="2400" spc="10" dirty="0">
                <a:solidFill>
                  <a:srgbClr val="343F50"/>
                </a:solidFill>
                <a:latin typeface="+mn-lt"/>
                <a:cs typeface="Arial"/>
              </a:rPr>
              <a:t> </a:t>
            </a:r>
            <a:r>
              <a:rPr sz="2400" spc="60" dirty="0">
                <a:solidFill>
                  <a:srgbClr val="343F50"/>
                </a:solidFill>
                <a:latin typeface="+mn-lt"/>
                <a:cs typeface="Arial"/>
              </a:rPr>
              <a:t>olarak </a:t>
            </a:r>
            <a:r>
              <a:rPr sz="2400" spc="110" dirty="0">
                <a:solidFill>
                  <a:srgbClr val="343F50"/>
                </a:solidFill>
                <a:latin typeface="+mn-lt"/>
                <a:cs typeface="Arial"/>
              </a:rPr>
              <a:t>belirtmişlerdir.</a:t>
            </a:r>
            <a:endParaRPr sz="2400" dirty="0">
              <a:latin typeface="+mn-lt"/>
              <a:cs typeface="Arial"/>
            </a:endParaRPr>
          </a:p>
        </p:txBody>
      </p:sp>
      <p:sp>
        <p:nvSpPr>
          <p:cNvPr id="6" name="object 6"/>
          <p:cNvSpPr txBox="1"/>
          <p:nvPr/>
        </p:nvSpPr>
        <p:spPr>
          <a:xfrm>
            <a:off x="1337480" y="7395438"/>
            <a:ext cx="7579359" cy="1456296"/>
          </a:xfrm>
          <a:prstGeom prst="rect">
            <a:avLst/>
          </a:prstGeom>
        </p:spPr>
        <p:txBody>
          <a:bodyPr vert="horz" wrap="square" lIns="0" tIns="13970" rIns="0" bIns="0" rtlCol="0">
            <a:spAutoFit/>
          </a:bodyPr>
          <a:lstStyle/>
          <a:p>
            <a:pPr marL="12700" marR="5080" indent="201295">
              <a:lnSpc>
                <a:spcPct val="134300"/>
              </a:lnSpc>
              <a:spcBef>
                <a:spcPts val="110"/>
              </a:spcBef>
              <a:buFont typeface="Arial"/>
              <a:buChar char="•"/>
              <a:tabLst>
                <a:tab pos="213995" algn="l"/>
              </a:tabLst>
            </a:pPr>
            <a:r>
              <a:rPr sz="2400" b="1" spc="-60" dirty="0">
                <a:solidFill>
                  <a:srgbClr val="343F50"/>
                </a:solidFill>
                <a:latin typeface="+mn-lt"/>
                <a:cs typeface="Arial"/>
              </a:rPr>
              <a:t>Chi</a:t>
            </a:r>
            <a:r>
              <a:rPr sz="2400" b="1" spc="-250" dirty="0">
                <a:solidFill>
                  <a:srgbClr val="343F50"/>
                </a:solidFill>
                <a:latin typeface="+mn-lt"/>
                <a:cs typeface="Arial"/>
              </a:rPr>
              <a:t> </a:t>
            </a:r>
            <a:r>
              <a:rPr sz="2400" b="1" spc="-10" dirty="0">
                <a:solidFill>
                  <a:srgbClr val="343F50"/>
                </a:solidFill>
                <a:latin typeface="+mn-lt"/>
                <a:cs typeface="Arial"/>
              </a:rPr>
              <a:t>ve</a:t>
            </a:r>
            <a:r>
              <a:rPr sz="2400" b="1" spc="-200" dirty="0">
                <a:solidFill>
                  <a:srgbClr val="343F50"/>
                </a:solidFill>
                <a:latin typeface="+mn-lt"/>
                <a:cs typeface="Arial"/>
              </a:rPr>
              <a:t> </a:t>
            </a:r>
            <a:r>
              <a:rPr sz="2400" b="1" spc="-40" dirty="0">
                <a:solidFill>
                  <a:srgbClr val="343F50"/>
                </a:solidFill>
                <a:latin typeface="+mn-lt"/>
                <a:cs typeface="Arial"/>
              </a:rPr>
              <a:t>ark.</a:t>
            </a:r>
            <a:r>
              <a:rPr sz="2400" b="1" spc="-345" dirty="0">
                <a:solidFill>
                  <a:srgbClr val="343F50"/>
                </a:solidFill>
                <a:latin typeface="+mn-lt"/>
                <a:cs typeface="Arial"/>
              </a:rPr>
              <a:t> </a:t>
            </a:r>
            <a:r>
              <a:rPr sz="2400" b="1" spc="-45" dirty="0">
                <a:solidFill>
                  <a:srgbClr val="343F50"/>
                </a:solidFill>
                <a:latin typeface="+mn-lt"/>
                <a:cs typeface="Arial"/>
              </a:rPr>
              <a:t>(2024):</a:t>
            </a:r>
            <a:r>
              <a:rPr sz="2400" b="1" spc="-245" dirty="0">
                <a:solidFill>
                  <a:srgbClr val="343F50"/>
                </a:solidFill>
                <a:latin typeface="+mn-lt"/>
                <a:cs typeface="Arial"/>
              </a:rPr>
              <a:t> </a:t>
            </a:r>
            <a:r>
              <a:rPr sz="2400" spc="65" dirty="0">
                <a:solidFill>
                  <a:srgbClr val="343F50"/>
                </a:solidFill>
                <a:latin typeface="+mn-lt"/>
                <a:cs typeface="Arial"/>
              </a:rPr>
              <a:t>Avustralyalı</a:t>
            </a:r>
            <a:r>
              <a:rPr sz="2400" spc="10" dirty="0">
                <a:solidFill>
                  <a:srgbClr val="343F50"/>
                </a:solidFill>
                <a:latin typeface="+mn-lt"/>
                <a:cs typeface="Arial"/>
              </a:rPr>
              <a:t> </a:t>
            </a:r>
            <a:r>
              <a:rPr sz="2400" spc="100" dirty="0">
                <a:solidFill>
                  <a:srgbClr val="343F50"/>
                </a:solidFill>
                <a:latin typeface="+mn-lt"/>
                <a:cs typeface="Arial"/>
              </a:rPr>
              <a:t>fizyoterapistlerin</a:t>
            </a:r>
            <a:r>
              <a:rPr sz="2400" spc="-229" dirty="0">
                <a:solidFill>
                  <a:srgbClr val="343F50"/>
                </a:solidFill>
                <a:latin typeface="+mn-lt"/>
                <a:cs typeface="Arial"/>
              </a:rPr>
              <a:t> </a:t>
            </a:r>
            <a:r>
              <a:rPr sz="2400" spc="85" dirty="0">
                <a:solidFill>
                  <a:srgbClr val="343F50"/>
                </a:solidFill>
                <a:latin typeface="+mn-lt"/>
                <a:cs typeface="Arial"/>
              </a:rPr>
              <a:t>büyük</a:t>
            </a:r>
            <a:r>
              <a:rPr sz="2400" spc="-150" dirty="0">
                <a:solidFill>
                  <a:srgbClr val="343F50"/>
                </a:solidFill>
                <a:latin typeface="+mn-lt"/>
                <a:cs typeface="Arial"/>
              </a:rPr>
              <a:t> </a:t>
            </a:r>
            <a:r>
              <a:rPr sz="2400" spc="35" dirty="0">
                <a:solidFill>
                  <a:srgbClr val="343F50"/>
                </a:solidFill>
                <a:latin typeface="+mn-lt"/>
                <a:cs typeface="Arial"/>
              </a:rPr>
              <a:t>bir </a:t>
            </a:r>
            <a:r>
              <a:rPr sz="2400" spc="75" dirty="0">
                <a:solidFill>
                  <a:srgbClr val="343F50"/>
                </a:solidFill>
                <a:latin typeface="+mn-lt"/>
                <a:cs typeface="Arial"/>
              </a:rPr>
              <a:t>çoğunluğu</a:t>
            </a:r>
            <a:r>
              <a:rPr sz="2400" spc="-165" dirty="0">
                <a:solidFill>
                  <a:srgbClr val="343F50"/>
                </a:solidFill>
                <a:latin typeface="+mn-lt"/>
                <a:cs typeface="Arial"/>
              </a:rPr>
              <a:t> </a:t>
            </a:r>
            <a:r>
              <a:rPr sz="2400" spc="75" dirty="0">
                <a:solidFill>
                  <a:srgbClr val="343F50"/>
                </a:solidFill>
                <a:latin typeface="+mn-lt"/>
                <a:cs typeface="Arial"/>
              </a:rPr>
              <a:t>iklim-</a:t>
            </a:r>
            <a:r>
              <a:rPr sz="2400" spc="85" dirty="0">
                <a:solidFill>
                  <a:srgbClr val="343F50"/>
                </a:solidFill>
                <a:latin typeface="+mn-lt"/>
                <a:cs typeface="Arial"/>
              </a:rPr>
              <a:t>sağlık</a:t>
            </a:r>
            <a:r>
              <a:rPr sz="2400" spc="25" dirty="0">
                <a:solidFill>
                  <a:srgbClr val="343F50"/>
                </a:solidFill>
                <a:latin typeface="+mn-lt"/>
                <a:cs typeface="Arial"/>
              </a:rPr>
              <a:t> </a:t>
            </a:r>
            <a:r>
              <a:rPr sz="2400" spc="114" dirty="0">
                <a:solidFill>
                  <a:srgbClr val="343F50"/>
                </a:solidFill>
                <a:latin typeface="+mn-lt"/>
                <a:cs typeface="Arial"/>
              </a:rPr>
              <a:t>ilişkisi</a:t>
            </a:r>
            <a:r>
              <a:rPr sz="2400" spc="-105" dirty="0">
                <a:solidFill>
                  <a:srgbClr val="343F50"/>
                </a:solidFill>
                <a:latin typeface="+mn-lt"/>
                <a:cs typeface="Arial"/>
              </a:rPr>
              <a:t> </a:t>
            </a:r>
            <a:r>
              <a:rPr sz="2400" dirty="0">
                <a:solidFill>
                  <a:srgbClr val="343F50"/>
                </a:solidFill>
                <a:latin typeface="+mn-lt"/>
                <a:cs typeface="Arial"/>
              </a:rPr>
              <a:t>konusunda</a:t>
            </a:r>
            <a:r>
              <a:rPr sz="2400" spc="110" dirty="0">
                <a:solidFill>
                  <a:srgbClr val="343F50"/>
                </a:solidFill>
                <a:latin typeface="+mn-lt"/>
                <a:cs typeface="Arial"/>
              </a:rPr>
              <a:t> </a:t>
            </a:r>
            <a:r>
              <a:rPr sz="2400" spc="65" dirty="0">
                <a:solidFill>
                  <a:srgbClr val="343F50"/>
                </a:solidFill>
                <a:latin typeface="+mn-lt"/>
                <a:cs typeface="Arial"/>
              </a:rPr>
              <a:t>"sınırlı</a:t>
            </a:r>
            <a:r>
              <a:rPr sz="2400" spc="-50" dirty="0">
                <a:solidFill>
                  <a:srgbClr val="343F50"/>
                </a:solidFill>
                <a:latin typeface="+mn-lt"/>
                <a:cs typeface="Arial"/>
              </a:rPr>
              <a:t> </a:t>
            </a:r>
            <a:r>
              <a:rPr sz="2400" spc="65" dirty="0">
                <a:solidFill>
                  <a:srgbClr val="343F50"/>
                </a:solidFill>
                <a:latin typeface="+mn-lt"/>
                <a:cs typeface="Arial"/>
              </a:rPr>
              <a:t>bilgiye"</a:t>
            </a:r>
            <a:r>
              <a:rPr sz="2400" spc="-75" dirty="0">
                <a:solidFill>
                  <a:srgbClr val="343F50"/>
                </a:solidFill>
                <a:latin typeface="+mn-lt"/>
                <a:cs typeface="Arial"/>
              </a:rPr>
              <a:t> </a:t>
            </a:r>
            <a:r>
              <a:rPr sz="2400" spc="40" dirty="0">
                <a:solidFill>
                  <a:srgbClr val="343F50"/>
                </a:solidFill>
                <a:latin typeface="+mn-lt"/>
                <a:cs typeface="Arial"/>
              </a:rPr>
              <a:t>sahip </a:t>
            </a:r>
            <a:r>
              <a:rPr sz="2400" spc="70" dirty="0">
                <a:solidFill>
                  <a:srgbClr val="343F50"/>
                </a:solidFill>
                <a:latin typeface="+mn-lt"/>
                <a:cs typeface="Arial"/>
              </a:rPr>
              <a:t>olduklarını</a:t>
            </a:r>
            <a:r>
              <a:rPr sz="2400" spc="35" dirty="0">
                <a:solidFill>
                  <a:srgbClr val="343F50"/>
                </a:solidFill>
                <a:latin typeface="+mn-lt"/>
                <a:cs typeface="Arial"/>
              </a:rPr>
              <a:t> </a:t>
            </a:r>
            <a:r>
              <a:rPr sz="2400" spc="110" dirty="0">
                <a:solidFill>
                  <a:srgbClr val="343F50"/>
                </a:solidFill>
                <a:latin typeface="+mn-lt"/>
                <a:cs typeface="Arial"/>
              </a:rPr>
              <a:t>bildirmiştir.</a:t>
            </a:r>
            <a:endParaRPr sz="2400" dirty="0">
              <a:latin typeface="+mn-lt"/>
              <a:cs typeface="Arial"/>
            </a:endParaRPr>
          </a:p>
        </p:txBody>
      </p:sp>
      <p:sp>
        <p:nvSpPr>
          <p:cNvPr id="7" name="object 7"/>
          <p:cNvSpPr txBox="1"/>
          <p:nvPr/>
        </p:nvSpPr>
        <p:spPr>
          <a:xfrm>
            <a:off x="10770291" y="5322685"/>
            <a:ext cx="7924800" cy="3392211"/>
          </a:xfrm>
          <a:prstGeom prst="rect">
            <a:avLst/>
          </a:prstGeom>
        </p:spPr>
        <p:txBody>
          <a:bodyPr vert="horz" wrap="square" lIns="0" tIns="13335" rIns="0" bIns="0" rtlCol="0">
            <a:spAutoFit/>
          </a:bodyPr>
          <a:lstStyle/>
          <a:p>
            <a:pPr marL="12700">
              <a:lnSpc>
                <a:spcPct val="100000"/>
              </a:lnSpc>
              <a:spcBef>
                <a:spcPts val="105"/>
              </a:spcBef>
            </a:pPr>
            <a:r>
              <a:rPr sz="2800" b="1" spc="-315" dirty="0">
                <a:solidFill>
                  <a:srgbClr val="0C9083"/>
                </a:solidFill>
                <a:latin typeface="+mn-lt"/>
                <a:cs typeface="Arial"/>
              </a:rPr>
              <a:t> </a:t>
            </a:r>
            <a:r>
              <a:rPr sz="2800" b="1" spc="60" dirty="0">
                <a:solidFill>
                  <a:srgbClr val="0C9083"/>
                </a:solidFill>
                <a:latin typeface="+mn-lt"/>
                <a:cs typeface="Arial"/>
              </a:rPr>
              <a:t>Yapısal</a:t>
            </a:r>
            <a:r>
              <a:rPr sz="2800" b="1" spc="-200" dirty="0">
                <a:solidFill>
                  <a:srgbClr val="0C9083"/>
                </a:solidFill>
                <a:latin typeface="+mn-lt"/>
                <a:cs typeface="Arial"/>
              </a:rPr>
              <a:t> </a:t>
            </a:r>
            <a:r>
              <a:rPr sz="2800" b="1" spc="105" dirty="0">
                <a:solidFill>
                  <a:srgbClr val="0C9083"/>
                </a:solidFill>
                <a:latin typeface="+mn-lt"/>
                <a:cs typeface="Arial"/>
              </a:rPr>
              <a:t>Çıkarım</a:t>
            </a:r>
            <a:endParaRPr sz="2800" dirty="0">
              <a:latin typeface="+mn-lt"/>
              <a:cs typeface="Arial"/>
            </a:endParaRPr>
          </a:p>
          <a:p>
            <a:pPr marL="12700" marR="5080" indent="4445">
              <a:lnSpc>
                <a:spcPct val="129800"/>
              </a:lnSpc>
              <a:spcBef>
                <a:spcPts val="1515"/>
              </a:spcBef>
            </a:pPr>
            <a:r>
              <a:rPr lang="tr-TR" sz="2800" spc="110" dirty="0">
                <a:solidFill>
                  <a:srgbClr val="343F50"/>
                </a:solidFill>
                <a:latin typeface="+mn-lt"/>
                <a:cs typeface="Arial"/>
              </a:rPr>
              <a:t>Çalışmalar</a:t>
            </a:r>
            <a:r>
              <a:rPr sz="2800" spc="60" dirty="0">
                <a:solidFill>
                  <a:srgbClr val="343F50"/>
                </a:solidFill>
                <a:latin typeface="+mn-lt"/>
                <a:cs typeface="Arial"/>
              </a:rPr>
              <a:t>,</a:t>
            </a:r>
            <a:r>
              <a:rPr sz="2800" spc="-200" dirty="0">
                <a:solidFill>
                  <a:srgbClr val="343F50"/>
                </a:solidFill>
                <a:latin typeface="+mn-lt"/>
                <a:cs typeface="Arial"/>
              </a:rPr>
              <a:t> </a:t>
            </a:r>
            <a:r>
              <a:rPr sz="2800" spc="75" dirty="0">
                <a:solidFill>
                  <a:srgbClr val="343F50"/>
                </a:solidFill>
                <a:latin typeface="+mn-lt"/>
                <a:cs typeface="Arial"/>
              </a:rPr>
              <a:t>yetersiz</a:t>
            </a:r>
            <a:r>
              <a:rPr sz="2800" spc="-190" dirty="0">
                <a:solidFill>
                  <a:srgbClr val="343F50"/>
                </a:solidFill>
                <a:latin typeface="+mn-lt"/>
                <a:cs typeface="Arial"/>
              </a:rPr>
              <a:t> </a:t>
            </a:r>
            <a:r>
              <a:rPr sz="2800" spc="110" dirty="0">
                <a:solidFill>
                  <a:srgbClr val="343F50"/>
                </a:solidFill>
                <a:latin typeface="+mn-lt"/>
                <a:cs typeface="Arial"/>
              </a:rPr>
              <a:t>bilgi</a:t>
            </a:r>
            <a:r>
              <a:rPr sz="2800" spc="-160" dirty="0">
                <a:solidFill>
                  <a:srgbClr val="343F50"/>
                </a:solidFill>
                <a:latin typeface="+mn-lt"/>
                <a:cs typeface="Arial"/>
              </a:rPr>
              <a:t> </a:t>
            </a:r>
            <a:r>
              <a:rPr sz="2800" spc="70" dirty="0">
                <a:solidFill>
                  <a:srgbClr val="343F50"/>
                </a:solidFill>
                <a:latin typeface="+mn-lt"/>
                <a:cs typeface="Arial"/>
              </a:rPr>
              <a:t>düzeyinin</a:t>
            </a:r>
            <a:r>
              <a:rPr sz="2800" spc="-130" dirty="0">
                <a:solidFill>
                  <a:srgbClr val="343F50"/>
                </a:solidFill>
                <a:latin typeface="+mn-lt"/>
                <a:cs typeface="Arial"/>
              </a:rPr>
              <a:t> </a:t>
            </a:r>
            <a:r>
              <a:rPr sz="2800" spc="-35" dirty="0">
                <a:solidFill>
                  <a:srgbClr val="343F50"/>
                </a:solidFill>
                <a:latin typeface="+mn-lt"/>
                <a:cs typeface="Arial"/>
              </a:rPr>
              <a:t>sadece</a:t>
            </a:r>
            <a:r>
              <a:rPr sz="2800" spc="-150" dirty="0">
                <a:solidFill>
                  <a:srgbClr val="343F50"/>
                </a:solidFill>
                <a:latin typeface="+mn-lt"/>
                <a:cs typeface="Arial"/>
              </a:rPr>
              <a:t> </a:t>
            </a:r>
            <a:r>
              <a:rPr sz="2800" spc="70" dirty="0">
                <a:solidFill>
                  <a:srgbClr val="343F50"/>
                </a:solidFill>
                <a:latin typeface="+mn-lt"/>
                <a:cs typeface="Arial"/>
              </a:rPr>
              <a:t>gelişmekte</a:t>
            </a:r>
            <a:r>
              <a:rPr sz="2800" spc="-60" dirty="0">
                <a:solidFill>
                  <a:srgbClr val="343F50"/>
                </a:solidFill>
                <a:latin typeface="+mn-lt"/>
                <a:cs typeface="Arial"/>
              </a:rPr>
              <a:t> </a:t>
            </a:r>
            <a:r>
              <a:rPr sz="2800" spc="80" dirty="0">
                <a:solidFill>
                  <a:srgbClr val="343F50"/>
                </a:solidFill>
                <a:latin typeface="+mn-lt"/>
                <a:cs typeface="Arial"/>
              </a:rPr>
              <a:t>olan</a:t>
            </a:r>
            <a:r>
              <a:rPr sz="2800" spc="-215" dirty="0">
                <a:solidFill>
                  <a:srgbClr val="343F50"/>
                </a:solidFill>
                <a:latin typeface="+mn-lt"/>
                <a:cs typeface="Arial"/>
              </a:rPr>
              <a:t> </a:t>
            </a:r>
            <a:r>
              <a:rPr sz="2800" dirty="0">
                <a:solidFill>
                  <a:srgbClr val="343F50"/>
                </a:solidFill>
                <a:latin typeface="+mn-lt"/>
                <a:cs typeface="Arial"/>
              </a:rPr>
              <a:t>veya</a:t>
            </a:r>
            <a:r>
              <a:rPr sz="2800" spc="-120" dirty="0">
                <a:solidFill>
                  <a:srgbClr val="343F50"/>
                </a:solidFill>
                <a:latin typeface="+mn-lt"/>
                <a:cs typeface="Arial"/>
              </a:rPr>
              <a:t> </a:t>
            </a:r>
            <a:r>
              <a:rPr sz="2800" spc="-25" dirty="0">
                <a:solidFill>
                  <a:srgbClr val="343F50"/>
                </a:solidFill>
                <a:latin typeface="+mn-lt"/>
                <a:cs typeface="Arial"/>
              </a:rPr>
              <a:t>az </a:t>
            </a:r>
            <a:r>
              <a:rPr sz="2800" spc="90" dirty="0">
                <a:solidFill>
                  <a:srgbClr val="343F50"/>
                </a:solidFill>
                <a:latin typeface="+mn-lt"/>
                <a:cs typeface="Arial"/>
              </a:rPr>
              <a:t>gelişmiş</a:t>
            </a:r>
            <a:r>
              <a:rPr sz="2800" spc="-90" dirty="0">
                <a:solidFill>
                  <a:srgbClr val="343F50"/>
                </a:solidFill>
                <a:latin typeface="+mn-lt"/>
                <a:cs typeface="Arial"/>
              </a:rPr>
              <a:t> </a:t>
            </a:r>
            <a:r>
              <a:rPr sz="2800" spc="55" dirty="0">
                <a:solidFill>
                  <a:srgbClr val="343F50"/>
                </a:solidFill>
                <a:latin typeface="+mn-lt"/>
                <a:cs typeface="Arial"/>
              </a:rPr>
              <a:t>ülkelere</a:t>
            </a:r>
            <a:r>
              <a:rPr sz="2800" spc="-180" dirty="0">
                <a:solidFill>
                  <a:srgbClr val="343F50"/>
                </a:solidFill>
                <a:latin typeface="+mn-lt"/>
                <a:cs typeface="Arial"/>
              </a:rPr>
              <a:t> </a:t>
            </a:r>
            <a:r>
              <a:rPr sz="2800" spc="10" dirty="0">
                <a:solidFill>
                  <a:srgbClr val="343F50"/>
                </a:solidFill>
                <a:latin typeface="+mn-lt"/>
                <a:cs typeface="Arial"/>
              </a:rPr>
              <a:t>özgü</a:t>
            </a:r>
            <a:r>
              <a:rPr sz="2800" spc="-170" dirty="0">
                <a:solidFill>
                  <a:srgbClr val="343F50"/>
                </a:solidFill>
                <a:latin typeface="+mn-lt"/>
                <a:cs typeface="Arial"/>
              </a:rPr>
              <a:t> </a:t>
            </a:r>
            <a:r>
              <a:rPr sz="2800" spc="10" dirty="0">
                <a:solidFill>
                  <a:srgbClr val="343F50"/>
                </a:solidFill>
                <a:latin typeface="+mn-lt"/>
                <a:cs typeface="Arial"/>
              </a:rPr>
              <a:t>bir</a:t>
            </a:r>
            <a:r>
              <a:rPr sz="2800" spc="265" dirty="0">
                <a:solidFill>
                  <a:srgbClr val="343F50"/>
                </a:solidFill>
                <a:latin typeface="+mn-lt"/>
                <a:cs typeface="Arial"/>
              </a:rPr>
              <a:t> </a:t>
            </a:r>
            <a:r>
              <a:rPr sz="2800" spc="75" dirty="0">
                <a:solidFill>
                  <a:srgbClr val="343F50"/>
                </a:solidFill>
                <a:latin typeface="+mn-lt"/>
                <a:cs typeface="Arial"/>
              </a:rPr>
              <a:t>sorun</a:t>
            </a:r>
            <a:r>
              <a:rPr sz="2800" spc="-135" dirty="0">
                <a:solidFill>
                  <a:srgbClr val="343F50"/>
                </a:solidFill>
                <a:latin typeface="+mn-lt"/>
                <a:cs typeface="Arial"/>
              </a:rPr>
              <a:t> </a:t>
            </a:r>
            <a:r>
              <a:rPr sz="2800" spc="60" dirty="0">
                <a:solidFill>
                  <a:srgbClr val="343F50"/>
                </a:solidFill>
                <a:latin typeface="+mn-lt"/>
                <a:cs typeface="Arial"/>
              </a:rPr>
              <a:t>olmadığını;</a:t>
            </a:r>
            <a:r>
              <a:rPr sz="2800" spc="-10" dirty="0">
                <a:solidFill>
                  <a:srgbClr val="343F50"/>
                </a:solidFill>
                <a:latin typeface="+mn-lt"/>
                <a:cs typeface="Arial"/>
              </a:rPr>
              <a:t> </a:t>
            </a:r>
            <a:r>
              <a:rPr sz="2800" spc="75" dirty="0">
                <a:solidFill>
                  <a:srgbClr val="343F50"/>
                </a:solidFill>
                <a:latin typeface="+mn-lt"/>
                <a:cs typeface="Arial"/>
              </a:rPr>
              <a:t>tam</a:t>
            </a:r>
            <a:r>
              <a:rPr sz="2800" spc="55" dirty="0">
                <a:solidFill>
                  <a:srgbClr val="343F50"/>
                </a:solidFill>
                <a:latin typeface="+mn-lt"/>
                <a:cs typeface="Arial"/>
              </a:rPr>
              <a:t> </a:t>
            </a:r>
            <a:r>
              <a:rPr sz="2800" spc="10" dirty="0">
                <a:solidFill>
                  <a:srgbClr val="343F50"/>
                </a:solidFill>
                <a:latin typeface="+mn-lt"/>
                <a:cs typeface="Arial"/>
              </a:rPr>
              <a:t>aksine</a:t>
            </a:r>
            <a:r>
              <a:rPr sz="2800" spc="-290" dirty="0">
                <a:solidFill>
                  <a:srgbClr val="343F50"/>
                </a:solidFill>
                <a:latin typeface="+mn-lt"/>
                <a:cs typeface="Arial"/>
              </a:rPr>
              <a:t> </a:t>
            </a:r>
            <a:r>
              <a:rPr sz="2800" b="1" spc="-10" dirty="0">
                <a:solidFill>
                  <a:srgbClr val="343F50"/>
                </a:solidFill>
                <a:latin typeface="+mn-lt"/>
                <a:cs typeface="Arial"/>
              </a:rPr>
              <a:t>gelişmiş </a:t>
            </a:r>
            <a:r>
              <a:rPr sz="2800" b="1" spc="-75" dirty="0">
                <a:solidFill>
                  <a:srgbClr val="343F50"/>
                </a:solidFill>
                <a:latin typeface="+mn-lt"/>
                <a:cs typeface="Arial"/>
              </a:rPr>
              <a:t>sağlık</a:t>
            </a:r>
            <a:r>
              <a:rPr sz="2800" b="1" spc="-155" dirty="0">
                <a:solidFill>
                  <a:srgbClr val="343F50"/>
                </a:solidFill>
                <a:latin typeface="+mn-lt"/>
                <a:cs typeface="Arial"/>
              </a:rPr>
              <a:t> </a:t>
            </a:r>
            <a:r>
              <a:rPr sz="2800" b="1" spc="-65" dirty="0">
                <a:solidFill>
                  <a:srgbClr val="343F50"/>
                </a:solidFill>
                <a:latin typeface="+mn-lt"/>
                <a:cs typeface="Arial"/>
              </a:rPr>
              <a:t>sistemlerinde</a:t>
            </a:r>
            <a:r>
              <a:rPr sz="2800" b="1" spc="10" dirty="0">
                <a:solidFill>
                  <a:srgbClr val="343F50"/>
                </a:solidFill>
                <a:latin typeface="+mn-lt"/>
                <a:cs typeface="Arial"/>
              </a:rPr>
              <a:t> </a:t>
            </a:r>
            <a:r>
              <a:rPr sz="2800" b="1" spc="-25" dirty="0">
                <a:solidFill>
                  <a:srgbClr val="343F50"/>
                </a:solidFill>
                <a:latin typeface="+mn-lt"/>
                <a:cs typeface="Arial"/>
              </a:rPr>
              <a:t>de</a:t>
            </a:r>
            <a:r>
              <a:rPr sz="2800" b="1" spc="-215" dirty="0">
                <a:solidFill>
                  <a:srgbClr val="343F50"/>
                </a:solidFill>
                <a:latin typeface="+mn-lt"/>
                <a:cs typeface="Arial"/>
              </a:rPr>
              <a:t> </a:t>
            </a:r>
            <a:r>
              <a:rPr sz="2800" spc="114" dirty="0">
                <a:solidFill>
                  <a:srgbClr val="343F50"/>
                </a:solidFill>
                <a:latin typeface="+mn-lt"/>
                <a:cs typeface="Arial"/>
              </a:rPr>
              <a:t>kronik</a:t>
            </a:r>
            <a:r>
              <a:rPr sz="2800" spc="-195" dirty="0">
                <a:solidFill>
                  <a:srgbClr val="343F50"/>
                </a:solidFill>
                <a:latin typeface="+mn-lt"/>
                <a:cs typeface="Arial"/>
              </a:rPr>
              <a:t> </a:t>
            </a:r>
            <a:r>
              <a:rPr sz="2800" spc="90" dirty="0">
                <a:solidFill>
                  <a:srgbClr val="343F50"/>
                </a:solidFill>
                <a:latin typeface="+mn-lt"/>
                <a:cs typeface="Arial"/>
              </a:rPr>
              <a:t>ve</a:t>
            </a:r>
            <a:r>
              <a:rPr sz="2800" spc="-315" dirty="0">
                <a:solidFill>
                  <a:srgbClr val="343F50"/>
                </a:solidFill>
                <a:latin typeface="+mn-lt"/>
                <a:cs typeface="Arial"/>
              </a:rPr>
              <a:t> </a:t>
            </a:r>
            <a:r>
              <a:rPr sz="2800" spc="60" dirty="0">
                <a:solidFill>
                  <a:srgbClr val="343F50"/>
                </a:solidFill>
                <a:latin typeface="+mn-lt"/>
                <a:cs typeface="Arial"/>
              </a:rPr>
              <a:t>mevcut</a:t>
            </a:r>
            <a:r>
              <a:rPr sz="2800" spc="5" dirty="0">
                <a:solidFill>
                  <a:srgbClr val="343F50"/>
                </a:solidFill>
                <a:latin typeface="+mn-lt"/>
                <a:cs typeface="Arial"/>
              </a:rPr>
              <a:t> </a:t>
            </a:r>
            <a:r>
              <a:rPr sz="2800" dirty="0">
                <a:solidFill>
                  <a:srgbClr val="343F50"/>
                </a:solidFill>
                <a:latin typeface="+mn-lt"/>
                <a:cs typeface="Arial"/>
              </a:rPr>
              <a:t>bir</a:t>
            </a:r>
            <a:r>
              <a:rPr sz="2800" spc="135" dirty="0">
                <a:solidFill>
                  <a:srgbClr val="343F50"/>
                </a:solidFill>
                <a:latin typeface="+mn-lt"/>
                <a:cs typeface="Arial"/>
              </a:rPr>
              <a:t> </a:t>
            </a:r>
            <a:r>
              <a:rPr sz="2800" spc="105" dirty="0">
                <a:solidFill>
                  <a:srgbClr val="343F50"/>
                </a:solidFill>
                <a:latin typeface="+mn-lt"/>
                <a:cs typeface="Arial"/>
              </a:rPr>
              <a:t>problem</a:t>
            </a:r>
            <a:r>
              <a:rPr sz="2800" spc="-170" dirty="0">
                <a:solidFill>
                  <a:srgbClr val="343F50"/>
                </a:solidFill>
                <a:latin typeface="+mn-lt"/>
                <a:cs typeface="Arial"/>
              </a:rPr>
              <a:t> </a:t>
            </a:r>
            <a:r>
              <a:rPr sz="2800" spc="60" dirty="0">
                <a:solidFill>
                  <a:srgbClr val="343F50"/>
                </a:solidFill>
                <a:latin typeface="+mn-lt"/>
                <a:cs typeface="Arial"/>
              </a:rPr>
              <a:t>olarak </a:t>
            </a:r>
            <a:r>
              <a:rPr sz="2800" spc="65" dirty="0">
                <a:solidFill>
                  <a:srgbClr val="343F50"/>
                </a:solidFill>
                <a:latin typeface="+mn-lt"/>
                <a:cs typeface="Arial"/>
              </a:rPr>
              <a:t>varlığını</a:t>
            </a:r>
            <a:r>
              <a:rPr sz="2800" spc="-40" dirty="0">
                <a:solidFill>
                  <a:srgbClr val="343F50"/>
                </a:solidFill>
                <a:latin typeface="+mn-lt"/>
                <a:cs typeface="Arial"/>
              </a:rPr>
              <a:t> </a:t>
            </a:r>
            <a:r>
              <a:rPr sz="2800" spc="75" dirty="0">
                <a:solidFill>
                  <a:srgbClr val="343F50"/>
                </a:solidFill>
                <a:latin typeface="+mn-lt"/>
                <a:cs typeface="Arial"/>
              </a:rPr>
              <a:t>sürdürdüğünü</a:t>
            </a:r>
            <a:r>
              <a:rPr sz="2800" spc="10" dirty="0">
                <a:solidFill>
                  <a:srgbClr val="343F50"/>
                </a:solidFill>
                <a:latin typeface="+mn-lt"/>
                <a:cs typeface="Arial"/>
              </a:rPr>
              <a:t> </a:t>
            </a:r>
            <a:r>
              <a:rPr sz="2800" spc="75" dirty="0">
                <a:solidFill>
                  <a:srgbClr val="343F50"/>
                </a:solidFill>
                <a:latin typeface="+mn-lt"/>
                <a:cs typeface="Arial"/>
              </a:rPr>
              <a:t>kanıtlamaktadır.</a:t>
            </a:r>
            <a:endParaRPr sz="2800" dirty="0">
              <a:latin typeface="+mn-lt"/>
              <a:cs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983178" y="5292070"/>
            <a:ext cx="0" cy="3512820"/>
          </a:xfrm>
          <a:custGeom>
            <a:avLst/>
            <a:gdLst/>
            <a:ahLst/>
            <a:cxnLst/>
            <a:rect l="l" t="t" r="r" b="b"/>
            <a:pathLst>
              <a:path h="3512820">
                <a:moveTo>
                  <a:pt x="0" y="3512241"/>
                </a:moveTo>
                <a:lnTo>
                  <a:pt x="0" y="0"/>
                </a:lnTo>
              </a:path>
            </a:pathLst>
          </a:custGeom>
          <a:ln w="86519">
            <a:solidFill>
              <a:srgbClr val="000000"/>
            </a:solidFill>
          </a:ln>
        </p:spPr>
        <p:txBody>
          <a:bodyPr wrap="square" lIns="0" tIns="0" rIns="0" bIns="0" rtlCol="0"/>
          <a:lstStyle/>
          <a:p>
            <a:endParaRPr/>
          </a:p>
        </p:txBody>
      </p:sp>
      <p:sp>
        <p:nvSpPr>
          <p:cNvPr id="4" name="object 4" descr="$PPTXTitle"/>
          <p:cNvSpPr txBox="1">
            <a:spLocks noGrp="1"/>
          </p:cNvSpPr>
          <p:nvPr>
            <p:ph type="title"/>
          </p:nvPr>
        </p:nvSpPr>
        <p:spPr>
          <a:xfrm>
            <a:off x="927337" y="751261"/>
            <a:ext cx="13239513" cy="689932"/>
          </a:xfrm>
          <a:prstGeom prst="rect">
            <a:avLst/>
          </a:prstGeom>
        </p:spPr>
        <p:txBody>
          <a:bodyPr vert="horz" wrap="square" lIns="0" tIns="12700" rIns="0" bIns="0" rtlCol="0">
            <a:spAutoFit/>
          </a:bodyPr>
          <a:lstStyle/>
          <a:p>
            <a:pPr marL="12700">
              <a:lnSpc>
                <a:spcPct val="100000"/>
              </a:lnSpc>
              <a:spcBef>
                <a:spcPts val="100"/>
              </a:spcBef>
              <a:tabLst>
                <a:tab pos="11602085" algn="l"/>
              </a:tabLst>
            </a:pPr>
            <a:r>
              <a:rPr sz="4400" dirty="0"/>
              <a:t>Sağlık</a:t>
            </a:r>
            <a:r>
              <a:rPr sz="4400" spc="-220" dirty="0"/>
              <a:t> </a:t>
            </a:r>
            <a:r>
              <a:rPr sz="4400" spc="80" dirty="0"/>
              <a:t>Profesyonellerinde</a:t>
            </a:r>
            <a:r>
              <a:rPr sz="4400" spc="-620" dirty="0"/>
              <a:t> </a:t>
            </a:r>
            <a:r>
              <a:rPr sz="4400" spc="70" dirty="0" err="1"/>
              <a:t>Hazırlık</a:t>
            </a:r>
            <a:r>
              <a:rPr sz="4400" spc="-225" dirty="0"/>
              <a:t> </a:t>
            </a:r>
            <a:r>
              <a:rPr sz="4400" spc="-10" dirty="0" err="1"/>
              <a:t>Düzeyi</a:t>
            </a:r>
            <a:r>
              <a:rPr lang="tr-TR" sz="4400" spc="-10" dirty="0"/>
              <a:t> (</a:t>
            </a:r>
            <a:r>
              <a:rPr sz="4400" spc="-320" dirty="0"/>
              <a:t>ABD</a:t>
            </a:r>
            <a:r>
              <a:rPr lang="tr-TR" sz="4400" spc="-320" dirty="0"/>
              <a:t>)</a:t>
            </a:r>
            <a:endParaRPr sz="4400" dirty="0"/>
          </a:p>
        </p:txBody>
      </p:sp>
      <p:sp>
        <p:nvSpPr>
          <p:cNvPr id="5" name="object 5"/>
          <p:cNvSpPr txBox="1"/>
          <p:nvPr/>
        </p:nvSpPr>
        <p:spPr>
          <a:xfrm>
            <a:off x="927361" y="3608301"/>
            <a:ext cx="8309609" cy="4504631"/>
          </a:xfrm>
          <a:prstGeom prst="rect">
            <a:avLst/>
          </a:prstGeom>
        </p:spPr>
        <p:txBody>
          <a:bodyPr vert="horz" wrap="square" lIns="0" tIns="12065" rIns="0" bIns="0" rtlCol="0">
            <a:spAutoFit/>
          </a:bodyPr>
          <a:lstStyle/>
          <a:p>
            <a:pPr marL="13970" marR="31115" indent="-1905">
              <a:lnSpc>
                <a:spcPct val="132900"/>
              </a:lnSpc>
              <a:spcBef>
                <a:spcPts val="95"/>
              </a:spcBef>
            </a:pPr>
            <a:r>
              <a:rPr sz="2400" spc="75" dirty="0">
                <a:solidFill>
                  <a:srgbClr val="363F4F"/>
                </a:solidFill>
                <a:latin typeface="+mn-lt"/>
                <a:cs typeface="Arial"/>
              </a:rPr>
              <a:t>Literatürdeki</a:t>
            </a:r>
            <a:r>
              <a:rPr sz="2400" spc="-15" dirty="0">
                <a:solidFill>
                  <a:srgbClr val="363F4F"/>
                </a:solidFill>
                <a:latin typeface="+mn-lt"/>
                <a:cs typeface="Arial"/>
              </a:rPr>
              <a:t> </a:t>
            </a:r>
            <a:r>
              <a:rPr sz="2400" spc="10" dirty="0">
                <a:solidFill>
                  <a:srgbClr val="363F4F"/>
                </a:solidFill>
                <a:latin typeface="+mn-lt"/>
                <a:cs typeface="Arial"/>
              </a:rPr>
              <a:t>geniş</a:t>
            </a:r>
            <a:r>
              <a:rPr sz="2400" spc="-95" dirty="0">
                <a:solidFill>
                  <a:srgbClr val="363F4F"/>
                </a:solidFill>
                <a:latin typeface="+mn-lt"/>
                <a:cs typeface="Arial"/>
              </a:rPr>
              <a:t> </a:t>
            </a:r>
            <a:r>
              <a:rPr sz="2400" spc="50" dirty="0">
                <a:solidFill>
                  <a:srgbClr val="363F4F"/>
                </a:solidFill>
                <a:latin typeface="+mn-lt"/>
                <a:cs typeface="Arial"/>
              </a:rPr>
              <a:t>ölçekli</a:t>
            </a:r>
            <a:r>
              <a:rPr sz="2400" spc="-60" dirty="0">
                <a:solidFill>
                  <a:srgbClr val="363F4F"/>
                </a:solidFill>
                <a:latin typeface="+mn-lt"/>
                <a:cs typeface="Arial"/>
              </a:rPr>
              <a:t> </a:t>
            </a:r>
            <a:r>
              <a:rPr sz="2400" spc="10" dirty="0">
                <a:solidFill>
                  <a:srgbClr val="363F4F"/>
                </a:solidFill>
                <a:latin typeface="+mn-lt"/>
                <a:cs typeface="Arial"/>
              </a:rPr>
              <a:t>araştırmalar,</a:t>
            </a:r>
            <a:r>
              <a:rPr sz="2400" spc="20" dirty="0">
                <a:solidFill>
                  <a:srgbClr val="363F4F"/>
                </a:solidFill>
                <a:latin typeface="+mn-lt"/>
                <a:cs typeface="Arial"/>
              </a:rPr>
              <a:t> </a:t>
            </a:r>
            <a:r>
              <a:rPr sz="2400" spc="80" dirty="0">
                <a:solidFill>
                  <a:srgbClr val="363F4F"/>
                </a:solidFill>
                <a:latin typeface="+mn-lt"/>
                <a:cs typeface="Arial"/>
              </a:rPr>
              <a:t>klinisyenlerin</a:t>
            </a:r>
            <a:r>
              <a:rPr sz="2400" spc="-285" dirty="0">
                <a:solidFill>
                  <a:srgbClr val="363F4F"/>
                </a:solidFill>
                <a:latin typeface="+mn-lt"/>
                <a:cs typeface="Arial"/>
              </a:rPr>
              <a:t> </a:t>
            </a:r>
            <a:r>
              <a:rPr sz="2400" spc="55" dirty="0">
                <a:solidFill>
                  <a:srgbClr val="363F4F"/>
                </a:solidFill>
                <a:latin typeface="+mn-lt"/>
                <a:cs typeface="Arial"/>
              </a:rPr>
              <a:t>kendilerini</a:t>
            </a:r>
            <a:r>
              <a:rPr sz="2400" spc="50" dirty="0">
                <a:solidFill>
                  <a:srgbClr val="363F4F"/>
                </a:solidFill>
                <a:latin typeface="+mn-lt"/>
                <a:cs typeface="Arial"/>
              </a:rPr>
              <a:t> </a:t>
            </a:r>
            <a:r>
              <a:rPr sz="2400" spc="85" dirty="0">
                <a:solidFill>
                  <a:srgbClr val="363F4F"/>
                </a:solidFill>
                <a:latin typeface="+mn-lt"/>
                <a:cs typeface="Arial"/>
              </a:rPr>
              <a:t>bu </a:t>
            </a:r>
            <a:r>
              <a:rPr sz="2400" dirty="0">
                <a:solidFill>
                  <a:srgbClr val="363F4F"/>
                </a:solidFill>
                <a:latin typeface="+mn-lt"/>
                <a:cs typeface="Arial"/>
              </a:rPr>
              <a:t>küresel</a:t>
            </a:r>
            <a:r>
              <a:rPr sz="2400" spc="35" dirty="0">
                <a:solidFill>
                  <a:srgbClr val="363F4F"/>
                </a:solidFill>
                <a:latin typeface="+mn-lt"/>
                <a:cs typeface="Arial"/>
              </a:rPr>
              <a:t> </a:t>
            </a:r>
            <a:r>
              <a:rPr sz="2400" spc="80" dirty="0">
                <a:solidFill>
                  <a:srgbClr val="363F4F"/>
                </a:solidFill>
                <a:latin typeface="+mn-lt"/>
                <a:cs typeface="Arial"/>
              </a:rPr>
              <a:t>kriz</a:t>
            </a:r>
            <a:r>
              <a:rPr sz="2400" spc="-145" dirty="0">
                <a:solidFill>
                  <a:srgbClr val="363F4F"/>
                </a:solidFill>
                <a:latin typeface="+mn-lt"/>
                <a:cs typeface="Arial"/>
              </a:rPr>
              <a:t> </a:t>
            </a:r>
            <a:r>
              <a:rPr sz="2400" dirty="0">
                <a:solidFill>
                  <a:srgbClr val="363F4F"/>
                </a:solidFill>
                <a:latin typeface="+mn-lt"/>
                <a:cs typeface="Arial"/>
              </a:rPr>
              <a:t>karşısında</a:t>
            </a:r>
            <a:r>
              <a:rPr sz="2400" spc="25" dirty="0">
                <a:solidFill>
                  <a:srgbClr val="363F4F"/>
                </a:solidFill>
                <a:latin typeface="+mn-lt"/>
                <a:cs typeface="Arial"/>
              </a:rPr>
              <a:t> </a:t>
            </a:r>
            <a:r>
              <a:rPr sz="2400" dirty="0">
                <a:solidFill>
                  <a:srgbClr val="363F4F"/>
                </a:solidFill>
                <a:latin typeface="+mn-lt"/>
                <a:cs typeface="Arial"/>
              </a:rPr>
              <a:t>ne</a:t>
            </a:r>
            <a:r>
              <a:rPr sz="2400" spc="-210" dirty="0">
                <a:solidFill>
                  <a:srgbClr val="363F4F"/>
                </a:solidFill>
                <a:latin typeface="+mn-lt"/>
                <a:cs typeface="Arial"/>
              </a:rPr>
              <a:t> </a:t>
            </a:r>
            <a:r>
              <a:rPr sz="2400" spc="70" dirty="0" err="1">
                <a:solidFill>
                  <a:srgbClr val="363F4F"/>
                </a:solidFill>
                <a:latin typeface="+mn-lt"/>
                <a:cs typeface="Arial"/>
              </a:rPr>
              <a:t>kadar</a:t>
            </a:r>
            <a:r>
              <a:rPr lang="tr-TR" sz="2400" spc="70" dirty="0">
                <a:solidFill>
                  <a:srgbClr val="363F4F"/>
                </a:solidFill>
                <a:latin typeface="+mn-lt"/>
                <a:cs typeface="Arial"/>
              </a:rPr>
              <a:t> </a:t>
            </a:r>
            <a:r>
              <a:rPr sz="2400" spc="70" dirty="0" err="1">
                <a:solidFill>
                  <a:srgbClr val="363F4F"/>
                </a:solidFill>
                <a:latin typeface="+mn-lt"/>
                <a:cs typeface="Arial"/>
              </a:rPr>
              <a:t>yalnız</a:t>
            </a:r>
            <a:r>
              <a:rPr lang="tr-TR" sz="2400" spc="70" dirty="0">
                <a:solidFill>
                  <a:srgbClr val="363F4F"/>
                </a:solidFill>
                <a:latin typeface="+mn-lt"/>
                <a:cs typeface="Arial"/>
              </a:rPr>
              <a:t> </a:t>
            </a:r>
            <a:r>
              <a:rPr sz="2400" spc="70" dirty="0" err="1">
                <a:solidFill>
                  <a:srgbClr val="363F4F"/>
                </a:solidFill>
                <a:latin typeface="+mn-lt"/>
                <a:cs typeface="Arial"/>
              </a:rPr>
              <a:t>ve</a:t>
            </a:r>
            <a:r>
              <a:rPr sz="2400" spc="-15" dirty="0">
                <a:solidFill>
                  <a:srgbClr val="363F4F"/>
                </a:solidFill>
                <a:latin typeface="+mn-lt"/>
                <a:cs typeface="Arial"/>
              </a:rPr>
              <a:t> </a:t>
            </a:r>
            <a:r>
              <a:rPr sz="2400" dirty="0">
                <a:solidFill>
                  <a:srgbClr val="363F4F"/>
                </a:solidFill>
                <a:latin typeface="+mn-lt"/>
                <a:cs typeface="Arial"/>
              </a:rPr>
              <a:t>hazırlıksız</a:t>
            </a:r>
            <a:r>
              <a:rPr sz="2400" spc="10" dirty="0">
                <a:solidFill>
                  <a:srgbClr val="363F4F"/>
                </a:solidFill>
                <a:latin typeface="+mn-lt"/>
                <a:cs typeface="Arial"/>
              </a:rPr>
              <a:t> </a:t>
            </a:r>
            <a:r>
              <a:rPr sz="2400" spc="85" dirty="0">
                <a:solidFill>
                  <a:srgbClr val="363F4F"/>
                </a:solidFill>
                <a:latin typeface="+mn-lt"/>
                <a:cs typeface="Arial"/>
              </a:rPr>
              <a:t>hissettiklerini </a:t>
            </a:r>
            <a:r>
              <a:rPr sz="2400" spc="-20" dirty="0">
                <a:solidFill>
                  <a:srgbClr val="363F4F"/>
                </a:solidFill>
                <a:latin typeface="+mn-lt"/>
                <a:cs typeface="Arial"/>
              </a:rPr>
              <a:t>sayısal</a:t>
            </a:r>
            <a:r>
              <a:rPr sz="2400" spc="70" dirty="0">
                <a:solidFill>
                  <a:srgbClr val="363F4F"/>
                </a:solidFill>
                <a:latin typeface="+mn-lt"/>
                <a:cs typeface="Arial"/>
              </a:rPr>
              <a:t> </a:t>
            </a:r>
            <a:r>
              <a:rPr sz="2400" dirty="0">
                <a:solidFill>
                  <a:srgbClr val="363F4F"/>
                </a:solidFill>
                <a:latin typeface="+mn-lt"/>
                <a:cs typeface="Arial"/>
              </a:rPr>
              <a:t>olarak</a:t>
            </a:r>
            <a:r>
              <a:rPr sz="2400" spc="-50" dirty="0">
                <a:solidFill>
                  <a:srgbClr val="363F4F"/>
                </a:solidFill>
                <a:latin typeface="+mn-lt"/>
                <a:cs typeface="Arial"/>
              </a:rPr>
              <a:t> </a:t>
            </a:r>
            <a:r>
              <a:rPr sz="2400" spc="50" dirty="0">
                <a:solidFill>
                  <a:srgbClr val="363F4F"/>
                </a:solidFill>
                <a:latin typeface="+mn-lt"/>
                <a:cs typeface="Arial"/>
              </a:rPr>
              <a:t>doğrulamaktadır.</a:t>
            </a:r>
            <a:endParaRPr sz="2400" dirty="0">
              <a:latin typeface="+mn-lt"/>
              <a:cs typeface="Arial"/>
            </a:endParaRPr>
          </a:p>
          <a:p>
            <a:pPr>
              <a:lnSpc>
                <a:spcPct val="100000"/>
              </a:lnSpc>
            </a:pPr>
            <a:endParaRPr sz="2400" dirty="0">
              <a:latin typeface="+mn-lt"/>
              <a:cs typeface="Arial"/>
            </a:endParaRPr>
          </a:p>
          <a:p>
            <a:pPr>
              <a:lnSpc>
                <a:spcPct val="100000"/>
              </a:lnSpc>
              <a:spcBef>
                <a:spcPts val="459"/>
              </a:spcBef>
            </a:pPr>
            <a:endParaRPr sz="2400" dirty="0">
              <a:latin typeface="+mn-lt"/>
              <a:cs typeface="Arial"/>
            </a:endParaRPr>
          </a:p>
          <a:p>
            <a:pPr marL="494665">
              <a:lnSpc>
                <a:spcPct val="100000"/>
              </a:lnSpc>
            </a:pPr>
            <a:r>
              <a:rPr sz="2400" b="1" dirty="0">
                <a:solidFill>
                  <a:srgbClr val="0C9083"/>
                </a:solidFill>
                <a:latin typeface="+mn-lt"/>
                <a:cs typeface="Arial"/>
              </a:rPr>
              <a:t>Kireher</a:t>
            </a:r>
            <a:r>
              <a:rPr sz="2400" b="1" spc="-80" dirty="0">
                <a:solidFill>
                  <a:srgbClr val="0C9083"/>
                </a:solidFill>
                <a:latin typeface="+mn-lt"/>
                <a:cs typeface="Arial"/>
              </a:rPr>
              <a:t> </a:t>
            </a:r>
            <a:r>
              <a:rPr sz="2400" b="1" dirty="0">
                <a:solidFill>
                  <a:srgbClr val="0C9083"/>
                </a:solidFill>
                <a:latin typeface="+mn-lt"/>
                <a:cs typeface="Arial"/>
              </a:rPr>
              <a:t>ve</a:t>
            </a:r>
            <a:r>
              <a:rPr sz="2400" b="1" spc="-65" dirty="0">
                <a:solidFill>
                  <a:srgbClr val="0C9083"/>
                </a:solidFill>
                <a:latin typeface="+mn-lt"/>
                <a:cs typeface="Arial"/>
              </a:rPr>
              <a:t> </a:t>
            </a:r>
            <a:r>
              <a:rPr sz="2400" b="1" spc="120" dirty="0">
                <a:solidFill>
                  <a:srgbClr val="0C9083"/>
                </a:solidFill>
                <a:latin typeface="+mn-lt"/>
                <a:cs typeface="Arial"/>
              </a:rPr>
              <a:t>ark.</a:t>
            </a:r>
            <a:r>
              <a:rPr sz="2400" b="1" spc="-330" dirty="0">
                <a:solidFill>
                  <a:srgbClr val="0C9083"/>
                </a:solidFill>
                <a:latin typeface="+mn-lt"/>
                <a:cs typeface="Arial"/>
              </a:rPr>
              <a:t> </a:t>
            </a:r>
            <a:r>
              <a:rPr sz="2400" b="1" spc="125" dirty="0">
                <a:solidFill>
                  <a:srgbClr val="0C9083"/>
                </a:solidFill>
                <a:latin typeface="+mn-lt"/>
                <a:cs typeface="Arial"/>
              </a:rPr>
              <a:t>(2022)</a:t>
            </a:r>
            <a:r>
              <a:rPr sz="2400" b="1" spc="-80" dirty="0">
                <a:solidFill>
                  <a:srgbClr val="0C9083"/>
                </a:solidFill>
                <a:latin typeface="+mn-lt"/>
                <a:cs typeface="Arial"/>
              </a:rPr>
              <a:t> </a:t>
            </a:r>
            <a:endParaRPr lang="tr-TR" sz="2400" b="1" spc="-80" dirty="0">
              <a:solidFill>
                <a:srgbClr val="0C9083"/>
              </a:solidFill>
              <a:latin typeface="+mn-lt"/>
              <a:cs typeface="Arial"/>
            </a:endParaRPr>
          </a:p>
          <a:p>
            <a:pPr marL="494665">
              <a:lnSpc>
                <a:spcPct val="100000"/>
              </a:lnSpc>
            </a:pPr>
            <a:r>
              <a:rPr sz="2400" dirty="0">
                <a:solidFill>
                  <a:srgbClr val="363F4F"/>
                </a:solidFill>
                <a:latin typeface="+mn-lt"/>
                <a:cs typeface="Arial"/>
              </a:rPr>
              <a:t>Amerika</a:t>
            </a:r>
            <a:r>
              <a:rPr sz="2400" spc="15" dirty="0">
                <a:solidFill>
                  <a:srgbClr val="363F4F"/>
                </a:solidFill>
                <a:latin typeface="+mn-lt"/>
                <a:cs typeface="Arial"/>
              </a:rPr>
              <a:t> </a:t>
            </a:r>
            <a:r>
              <a:rPr sz="2400" spc="90" dirty="0">
                <a:solidFill>
                  <a:srgbClr val="363F4F"/>
                </a:solidFill>
                <a:latin typeface="+mn-lt"/>
                <a:cs typeface="Arial"/>
              </a:rPr>
              <a:t>Birleşik</a:t>
            </a:r>
            <a:r>
              <a:rPr sz="2400" spc="-105" dirty="0">
                <a:solidFill>
                  <a:srgbClr val="363F4F"/>
                </a:solidFill>
                <a:latin typeface="+mn-lt"/>
                <a:cs typeface="Arial"/>
              </a:rPr>
              <a:t> </a:t>
            </a:r>
            <a:r>
              <a:rPr sz="2400" spc="90" dirty="0">
                <a:solidFill>
                  <a:srgbClr val="363F4F"/>
                </a:solidFill>
                <a:latin typeface="+mn-lt"/>
                <a:cs typeface="Arial"/>
              </a:rPr>
              <a:t>Devletleri'nde</a:t>
            </a:r>
            <a:r>
              <a:rPr sz="2400" spc="-345" dirty="0">
                <a:solidFill>
                  <a:srgbClr val="363F4F"/>
                </a:solidFill>
                <a:latin typeface="+mn-lt"/>
                <a:cs typeface="Arial"/>
              </a:rPr>
              <a:t> </a:t>
            </a:r>
            <a:r>
              <a:rPr sz="2400" spc="50" dirty="0">
                <a:solidFill>
                  <a:srgbClr val="363F4F"/>
                </a:solidFill>
                <a:latin typeface="+mn-lt"/>
                <a:cs typeface="Arial"/>
              </a:rPr>
              <a:t>doğrudan</a:t>
            </a:r>
            <a:r>
              <a:rPr sz="2400" spc="-35" dirty="0">
                <a:solidFill>
                  <a:srgbClr val="363F4F"/>
                </a:solidFill>
                <a:latin typeface="+mn-lt"/>
                <a:cs typeface="Arial"/>
              </a:rPr>
              <a:t> </a:t>
            </a:r>
            <a:r>
              <a:rPr sz="2400" spc="-10" dirty="0" err="1">
                <a:solidFill>
                  <a:srgbClr val="363F4F"/>
                </a:solidFill>
                <a:latin typeface="+mn-lt"/>
                <a:cs typeface="Arial"/>
              </a:rPr>
              <a:t>sağlık</a:t>
            </a:r>
            <a:r>
              <a:rPr sz="2400" spc="-10" dirty="0">
                <a:solidFill>
                  <a:srgbClr val="363F4F"/>
                </a:solidFill>
                <a:latin typeface="+mn-lt"/>
                <a:cs typeface="Arial"/>
              </a:rPr>
              <a:t> </a:t>
            </a:r>
            <a:r>
              <a:rPr sz="2400" spc="55" dirty="0" err="1">
                <a:solidFill>
                  <a:srgbClr val="363F4F"/>
                </a:solidFill>
                <a:latin typeface="+mn-lt"/>
                <a:cs typeface="Arial"/>
              </a:rPr>
              <a:t>profesyonellerine</a:t>
            </a:r>
            <a:r>
              <a:rPr lang="tr-TR" sz="2400" spc="55" dirty="0">
                <a:solidFill>
                  <a:srgbClr val="363F4F"/>
                </a:solidFill>
                <a:latin typeface="+mn-lt"/>
                <a:cs typeface="Arial"/>
              </a:rPr>
              <a:t> </a:t>
            </a:r>
            <a:r>
              <a:rPr sz="2400" spc="55" dirty="0" err="1">
                <a:solidFill>
                  <a:srgbClr val="363F4F"/>
                </a:solidFill>
                <a:latin typeface="+mn-lt"/>
                <a:cs typeface="Arial"/>
              </a:rPr>
              <a:t>odaklanan</a:t>
            </a:r>
            <a:r>
              <a:rPr sz="2400" spc="85" dirty="0">
                <a:solidFill>
                  <a:srgbClr val="363F4F"/>
                </a:solidFill>
                <a:latin typeface="+mn-lt"/>
                <a:cs typeface="Arial"/>
              </a:rPr>
              <a:t> </a:t>
            </a:r>
            <a:r>
              <a:rPr sz="2400" spc="110" dirty="0">
                <a:solidFill>
                  <a:srgbClr val="363F4F"/>
                </a:solidFill>
                <a:latin typeface="+mn-lt"/>
                <a:cs typeface="Arial"/>
              </a:rPr>
              <a:t>bu</a:t>
            </a:r>
            <a:r>
              <a:rPr sz="2400" spc="-215" dirty="0">
                <a:solidFill>
                  <a:srgbClr val="363F4F"/>
                </a:solidFill>
                <a:latin typeface="+mn-lt"/>
                <a:cs typeface="Arial"/>
              </a:rPr>
              <a:t> </a:t>
            </a:r>
            <a:r>
              <a:rPr sz="2400" dirty="0">
                <a:solidFill>
                  <a:srgbClr val="363F4F"/>
                </a:solidFill>
                <a:latin typeface="+mn-lt"/>
                <a:cs typeface="Arial"/>
              </a:rPr>
              <a:t>araştırmaya</a:t>
            </a:r>
            <a:r>
              <a:rPr sz="2400" spc="135" dirty="0">
                <a:solidFill>
                  <a:srgbClr val="363F4F"/>
                </a:solidFill>
                <a:latin typeface="+mn-lt"/>
                <a:cs typeface="Arial"/>
              </a:rPr>
              <a:t> </a:t>
            </a:r>
            <a:r>
              <a:rPr sz="2400" dirty="0">
                <a:solidFill>
                  <a:srgbClr val="363F4F"/>
                </a:solidFill>
                <a:latin typeface="+mn-lt"/>
                <a:cs typeface="Arial"/>
              </a:rPr>
              <a:t>göre,</a:t>
            </a:r>
            <a:r>
              <a:rPr sz="2400" spc="-150" dirty="0">
                <a:solidFill>
                  <a:srgbClr val="363F4F"/>
                </a:solidFill>
                <a:latin typeface="+mn-lt"/>
                <a:cs typeface="Arial"/>
              </a:rPr>
              <a:t> </a:t>
            </a:r>
            <a:r>
              <a:rPr sz="2400" spc="60" dirty="0">
                <a:solidFill>
                  <a:srgbClr val="363F4F"/>
                </a:solidFill>
                <a:latin typeface="+mn-lt"/>
                <a:cs typeface="Arial"/>
              </a:rPr>
              <a:t>katılımcıların </a:t>
            </a:r>
            <a:r>
              <a:rPr sz="2400" b="1" spc="-110" dirty="0">
                <a:solidFill>
                  <a:srgbClr val="363F4F"/>
                </a:solidFill>
                <a:latin typeface="+mn-lt"/>
                <a:cs typeface="Arial"/>
              </a:rPr>
              <a:t>sadece</a:t>
            </a:r>
            <a:r>
              <a:rPr sz="2400" b="1" spc="-60" dirty="0">
                <a:solidFill>
                  <a:srgbClr val="363F4F"/>
                </a:solidFill>
                <a:latin typeface="+mn-lt"/>
                <a:cs typeface="Arial"/>
              </a:rPr>
              <a:t> </a:t>
            </a:r>
            <a:r>
              <a:rPr sz="2400" b="1" spc="-55" dirty="0">
                <a:solidFill>
                  <a:srgbClr val="363F4F"/>
                </a:solidFill>
                <a:latin typeface="+mn-lt"/>
                <a:cs typeface="Arial"/>
              </a:rPr>
              <a:t>%21'i</a:t>
            </a:r>
            <a:r>
              <a:rPr sz="2400" b="1" spc="-120" dirty="0">
                <a:solidFill>
                  <a:srgbClr val="363F4F"/>
                </a:solidFill>
                <a:latin typeface="+mn-lt"/>
                <a:cs typeface="Arial"/>
              </a:rPr>
              <a:t> </a:t>
            </a:r>
            <a:r>
              <a:rPr sz="2400" spc="130" dirty="0">
                <a:solidFill>
                  <a:srgbClr val="363F4F"/>
                </a:solidFill>
                <a:latin typeface="+mn-lt"/>
                <a:cs typeface="Arial"/>
              </a:rPr>
              <a:t>iklim</a:t>
            </a:r>
            <a:r>
              <a:rPr sz="2400" spc="-175" dirty="0">
                <a:solidFill>
                  <a:srgbClr val="363F4F"/>
                </a:solidFill>
                <a:latin typeface="+mn-lt"/>
                <a:cs typeface="Arial"/>
              </a:rPr>
              <a:t> </a:t>
            </a:r>
            <a:r>
              <a:rPr sz="2400" spc="75" dirty="0">
                <a:solidFill>
                  <a:srgbClr val="363F4F"/>
                </a:solidFill>
                <a:latin typeface="+mn-lt"/>
                <a:cs typeface="Arial"/>
              </a:rPr>
              <a:t>değişikliği</a:t>
            </a:r>
            <a:r>
              <a:rPr sz="2400" spc="5" dirty="0">
                <a:solidFill>
                  <a:srgbClr val="363F4F"/>
                </a:solidFill>
                <a:latin typeface="+mn-lt"/>
                <a:cs typeface="Arial"/>
              </a:rPr>
              <a:t> </a:t>
            </a:r>
            <a:r>
              <a:rPr sz="2400" dirty="0">
                <a:solidFill>
                  <a:srgbClr val="363F4F"/>
                </a:solidFill>
                <a:latin typeface="+mn-lt"/>
                <a:cs typeface="Arial"/>
              </a:rPr>
              <a:t>ve</a:t>
            </a:r>
            <a:r>
              <a:rPr sz="2400" spc="-210" dirty="0">
                <a:solidFill>
                  <a:srgbClr val="363F4F"/>
                </a:solidFill>
                <a:latin typeface="+mn-lt"/>
                <a:cs typeface="Arial"/>
              </a:rPr>
              <a:t> </a:t>
            </a:r>
            <a:r>
              <a:rPr sz="2400" spc="65" dirty="0">
                <a:solidFill>
                  <a:srgbClr val="363F4F"/>
                </a:solidFill>
                <a:latin typeface="+mn-lt"/>
                <a:cs typeface="Arial"/>
              </a:rPr>
              <a:t>bunun</a:t>
            </a:r>
            <a:r>
              <a:rPr sz="2400" spc="-120" dirty="0">
                <a:solidFill>
                  <a:srgbClr val="363F4F"/>
                </a:solidFill>
                <a:latin typeface="+mn-lt"/>
                <a:cs typeface="Arial"/>
              </a:rPr>
              <a:t> </a:t>
            </a:r>
            <a:r>
              <a:rPr sz="2400" dirty="0">
                <a:solidFill>
                  <a:srgbClr val="363F4F"/>
                </a:solidFill>
                <a:latin typeface="+mn-lt"/>
                <a:cs typeface="Arial"/>
              </a:rPr>
              <a:t>sağlık</a:t>
            </a:r>
            <a:r>
              <a:rPr sz="2400" spc="-165" dirty="0">
                <a:solidFill>
                  <a:srgbClr val="363F4F"/>
                </a:solidFill>
                <a:latin typeface="+mn-lt"/>
                <a:cs typeface="Arial"/>
              </a:rPr>
              <a:t> </a:t>
            </a:r>
            <a:r>
              <a:rPr sz="2400" dirty="0">
                <a:solidFill>
                  <a:srgbClr val="363F4F"/>
                </a:solidFill>
                <a:latin typeface="+mn-lt"/>
                <a:cs typeface="Arial"/>
              </a:rPr>
              <a:t>üzerindeki</a:t>
            </a:r>
            <a:r>
              <a:rPr sz="2400" spc="60" dirty="0">
                <a:solidFill>
                  <a:srgbClr val="363F4F"/>
                </a:solidFill>
                <a:latin typeface="+mn-lt"/>
                <a:cs typeface="Arial"/>
              </a:rPr>
              <a:t> </a:t>
            </a:r>
            <a:r>
              <a:rPr sz="2400" spc="80" dirty="0">
                <a:solidFill>
                  <a:srgbClr val="363F4F"/>
                </a:solidFill>
                <a:latin typeface="+mn-lt"/>
                <a:cs typeface="Arial"/>
              </a:rPr>
              <a:t>etkileri </a:t>
            </a:r>
            <a:r>
              <a:rPr sz="2400" spc="10" dirty="0">
                <a:solidFill>
                  <a:srgbClr val="363F4F"/>
                </a:solidFill>
                <a:latin typeface="+mn-lt"/>
                <a:cs typeface="Arial"/>
              </a:rPr>
              <a:t>hakkında</a:t>
            </a:r>
            <a:r>
              <a:rPr sz="2400" spc="-20" dirty="0">
                <a:solidFill>
                  <a:srgbClr val="363F4F"/>
                </a:solidFill>
                <a:latin typeface="+mn-lt"/>
                <a:cs typeface="Arial"/>
              </a:rPr>
              <a:t> </a:t>
            </a:r>
            <a:r>
              <a:rPr sz="2400" spc="55" dirty="0">
                <a:solidFill>
                  <a:srgbClr val="363F4F"/>
                </a:solidFill>
                <a:latin typeface="+mn-lt"/>
                <a:cs typeface="Arial"/>
              </a:rPr>
              <a:t>kendilerini</a:t>
            </a:r>
            <a:r>
              <a:rPr sz="2400" spc="120" dirty="0">
                <a:solidFill>
                  <a:srgbClr val="363F4F"/>
                </a:solidFill>
                <a:latin typeface="+mn-lt"/>
                <a:cs typeface="Arial"/>
              </a:rPr>
              <a:t> </a:t>
            </a:r>
            <a:r>
              <a:rPr sz="2400" spc="50" dirty="0">
                <a:solidFill>
                  <a:srgbClr val="363F4F"/>
                </a:solidFill>
                <a:latin typeface="+mn-lt"/>
                <a:cs typeface="Arial"/>
              </a:rPr>
              <a:t>"yeterince</a:t>
            </a:r>
            <a:r>
              <a:rPr sz="2400" spc="-90" dirty="0">
                <a:solidFill>
                  <a:srgbClr val="363F4F"/>
                </a:solidFill>
                <a:latin typeface="+mn-lt"/>
                <a:cs typeface="Arial"/>
              </a:rPr>
              <a:t> </a:t>
            </a:r>
            <a:r>
              <a:rPr sz="2400" spc="10" dirty="0">
                <a:solidFill>
                  <a:srgbClr val="363F4F"/>
                </a:solidFill>
                <a:latin typeface="+mn-lt"/>
                <a:cs typeface="Arial"/>
              </a:rPr>
              <a:t>hazırlıklı"</a:t>
            </a:r>
            <a:r>
              <a:rPr sz="2400" spc="40" dirty="0">
                <a:solidFill>
                  <a:srgbClr val="363F4F"/>
                </a:solidFill>
                <a:latin typeface="+mn-lt"/>
                <a:cs typeface="Arial"/>
              </a:rPr>
              <a:t> </a:t>
            </a:r>
            <a:r>
              <a:rPr sz="2400" spc="95" dirty="0">
                <a:solidFill>
                  <a:srgbClr val="363F4F"/>
                </a:solidFill>
                <a:latin typeface="+mn-lt"/>
                <a:cs typeface="Arial"/>
              </a:rPr>
              <a:t>hissettiklerini</a:t>
            </a:r>
            <a:r>
              <a:rPr sz="2400" spc="-254" dirty="0">
                <a:solidFill>
                  <a:srgbClr val="363F4F"/>
                </a:solidFill>
                <a:latin typeface="+mn-lt"/>
                <a:cs typeface="Arial"/>
              </a:rPr>
              <a:t> </a:t>
            </a:r>
            <a:r>
              <a:rPr sz="2400" spc="-10" dirty="0">
                <a:solidFill>
                  <a:srgbClr val="363F4F"/>
                </a:solidFill>
                <a:latin typeface="+mn-lt"/>
                <a:cs typeface="Arial"/>
              </a:rPr>
              <a:t>beyan </a:t>
            </a:r>
            <a:r>
              <a:rPr sz="2400" spc="90" dirty="0">
                <a:solidFill>
                  <a:srgbClr val="363F4F"/>
                </a:solidFill>
                <a:latin typeface="+mn-lt"/>
                <a:cs typeface="Arial"/>
              </a:rPr>
              <a:t>etmiştir.</a:t>
            </a:r>
            <a:endParaRPr sz="2400" dirty="0">
              <a:latin typeface="+mn-lt"/>
              <a:cs typeface="Arial"/>
            </a:endParaRPr>
          </a:p>
        </p:txBody>
      </p:sp>
      <p:sp>
        <p:nvSpPr>
          <p:cNvPr id="6" name="object 6"/>
          <p:cNvSpPr txBox="1"/>
          <p:nvPr/>
        </p:nvSpPr>
        <p:spPr>
          <a:xfrm>
            <a:off x="10772340" y="4090250"/>
            <a:ext cx="7995920" cy="3155031"/>
          </a:xfrm>
          <a:prstGeom prst="rect">
            <a:avLst/>
          </a:prstGeom>
        </p:spPr>
        <p:txBody>
          <a:bodyPr vert="horz" wrap="square" lIns="0" tIns="13335" rIns="0" bIns="0" rtlCol="0">
            <a:spAutoFit/>
          </a:bodyPr>
          <a:lstStyle/>
          <a:p>
            <a:pPr marL="12700">
              <a:lnSpc>
                <a:spcPct val="100000"/>
              </a:lnSpc>
              <a:spcBef>
                <a:spcPts val="105"/>
              </a:spcBef>
            </a:pPr>
            <a:r>
              <a:rPr sz="2400" b="1" spc="114" dirty="0">
                <a:solidFill>
                  <a:srgbClr val="0C9083"/>
                </a:solidFill>
                <a:latin typeface="+mn-lt"/>
                <a:cs typeface="Arial"/>
              </a:rPr>
              <a:t>Ortak</a:t>
            </a:r>
            <a:r>
              <a:rPr sz="2400" b="1" spc="-165" dirty="0">
                <a:solidFill>
                  <a:srgbClr val="0C9083"/>
                </a:solidFill>
                <a:latin typeface="+mn-lt"/>
                <a:cs typeface="Arial"/>
              </a:rPr>
              <a:t> </a:t>
            </a:r>
            <a:r>
              <a:rPr sz="2400" b="1" dirty="0">
                <a:solidFill>
                  <a:srgbClr val="0C9083"/>
                </a:solidFill>
                <a:latin typeface="+mn-lt"/>
                <a:cs typeface="Arial"/>
              </a:rPr>
              <a:t>Sektörel</a:t>
            </a:r>
            <a:r>
              <a:rPr sz="2400" b="1" spc="-70" dirty="0">
                <a:solidFill>
                  <a:srgbClr val="0C9083"/>
                </a:solidFill>
                <a:latin typeface="+mn-lt"/>
                <a:cs typeface="Arial"/>
              </a:rPr>
              <a:t> </a:t>
            </a:r>
            <a:r>
              <a:rPr sz="2400" b="1" spc="-10" dirty="0">
                <a:solidFill>
                  <a:srgbClr val="0C9083"/>
                </a:solidFill>
                <a:latin typeface="+mn-lt"/>
                <a:cs typeface="Arial"/>
              </a:rPr>
              <a:t>Bariyer</a:t>
            </a:r>
            <a:endParaRPr sz="2400" dirty="0">
              <a:latin typeface="+mn-lt"/>
              <a:cs typeface="Arial"/>
            </a:endParaRPr>
          </a:p>
          <a:p>
            <a:pPr marL="15240" marR="5080" indent="-2540">
              <a:lnSpc>
                <a:spcPct val="129500"/>
              </a:lnSpc>
              <a:spcBef>
                <a:spcPts val="1595"/>
              </a:spcBef>
            </a:pPr>
            <a:r>
              <a:rPr lang="tr-TR" sz="2400" dirty="0">
                <a:solidFill>
                  <a:srgbClr val="363F4F"/>
                </a:solidFill>
                <a:latin typeface="+mn-lt"/>
                <a:cs typeface="Arial"/>
              </a:rPr>
              <a:t>Bu ç</a:t>
            </a:r>
            <a:r>
              <a:rPr sz="2400" dirty="0" err="1">
                <a:solidFill>
                  <a:srgbClr val="363F4F"/>
                </a:solidFill>
                <a:latin typeface="+mn-lt"/>
                <a:cs typeface="Arial"/>
              </a:rPr>
              <a:t>alışma</a:t>
            </a:r>
            <a:r>
              <a:rPr sz="2400" spc="-55" dirty="0">
                <a:solidFill>
                  <a:srgbClr val="363F4F"/>
                </a:solidFill>
                <a:latin typeface="+mn-lt"/>
                <a:cs typeface="Arial"/>
              </a:rPr>
              <a:t> </a:t>
            </a:r>
            <a:r>
              <a:rPr sz="2400" spc="80" dirty="0" err="1">
                <a:solidFill>
                  <a:srgbClr val="363F4F"/>
                </a:solidFill>
                <a:latin typeface="+mn-lt"/>
                <a:cs typeface="Arial"/>
              </a:rPr>
              <a:t>fizyoterapistler</a:t>
            </a:r>
            <a:r>
              <a:rPr sz="2400" spc="-254" dirty="0">
                <a:solidFill>
                  <a:srgbClr val="363F4F"/>
                </a:solidFill>
                <a:latin typeface="+mn-lt"/>
                <a:cs typeface="Arial"/>
              </a:rPr>
              <a:t> </a:t>
            </a:r>
            <a:r>
              <a:rPr sz="2400" spc="60" dirty="0">
                <a:solidFill>
                  <a:srgbClr val="363F4F"/>
                </a:solidFill>
                <a:latin typeface="+mn-lt"/>
                <a:cs typeface="Arial"/>
              </a:rPr>
              <a:t>yerine</a:t>
            </a:r>
            <a:r>
              <a:rPr sz="2400" spc="-275" dirty="0">
                <a:solidFill>
                  <a:srgbClr val="363F4F"/>
                </a:solidFill>
                <a:latin typeface="+mn-lt"/>
                <a:cs typeface="Arial"/>
              </a:rPr>
              <a:t> </a:t>
            </a:r>
            <a:r>
              <a:rPr sz="2400" dirty="0">
                <a:solidFill>
                  <a:srgbClr val="363F4F"/>
                </a:solidFill>
                <a:latin typeface="+mn-lt"/>
                <a:cs typeface="Arial"/>
              </a:rPr>
              <a:t>genel</a:t>
            </a:r>
            <a:r>
              <a:rPr sz="2400" spc="-25" dirty="0">
                <a:solidFill>
                  <a:srgbClr val="363F4F"/>
                </a:solidFill>
                <a:latin typeface="+mn-lt"/>
                <a:cs typeface="Arial"/>
              </a:rPr>
              <a:t> </a:t>
            </a:r>
            <a:r>
              <a:rPr sz="2400" dirty="0">
                <a:solidFill>
                  <a:srgbClr val="363F4F"/>
                </a:solidFill>
                <a:latin typeface="+mn-lt"/>
                <a:cs typeface="Arial"/>
              </a:rPr>
              <a:t>sağlık</a:t>
            </a:r>
            <a:r>
              <a:rPr sz="2400" spc="-130" dirty="0">
                <a:solidFill>
                  <a:srgbClr val="363F4F"/>
                </a:solidFill>
                <a:latin typeface="+mn-lt"/>
                <a:cs typeface="Arial"/>
              </a:rPr>
              <a:t> </a:t>
            </a:r>
            <a:r>
              <a:rPr sz="2400" spc="-10" dirty="0">
                <a:solidFill>
                  <a:srgbClr val="363F4F"/>
                </a:solidFill>
                <a:latin typeface="+mn-lt"/>
                <a:cs typeface="Arial"/>
              </a:rPr>
              <a:t>personeline </a:t>
            </a:r>
            <a:r>
              <a:rPr sz="2400" dirty="0">
                <a:solidFill>
                  <a:srgbClr val="363F4F"/>
                </a:solidFill>
                <a:latin typeface="+mn-lt"/>
                <a:cs typeface="Arial"/>
              </a:rPr>
              <a:t>odaklanmış</a:t>
            </a:r>
            <a:r>
              <a:rPr sz="2400" spc="-20" dirty="0">
                <a:solidFill>
                  <a:srgbClr val="363F4F"/>
                </a:solidFill>
                <a:latin typeface="+mn-lt"/>
                <a:cs typeface="Arial"/>
              </a:rPr>
              <a:t> </a:t>
            </a:r>
            <a:r>
              <a:rPr sz="2400" dirty="0">
                <a:solidFill>
                  <a:srgbClr val="363F4F"/>
                </a:solidFill>
                <a:latin typeface="+mn-lt"/>
                <a:cs typeface="Arial"/>
              </a:rPr>
              <a:t>olsa</a:t>
            </a:r>
            <a:r>
              <a:rPr sz="2400" spc="-75" dirty="0">
                <a:solidFill>
                  <a:srgbClr val="363F4F"/>
                </a:solidFill>
                <a:latin typeface="+mn-lt"/>
                <a:cs typeface="Arial"/>
              </a:rPr>
              <a:t> </a:t>
            </a:r>
            <a:r>
              <a:rPr sz="2400" spc="-10" dirty="0">
                <a:solidFill>
                  <a:srgbClr val="363F4F"/>
                </a:solidFill>
                <a:latin typeface="+mn-lt"/>
                <a:cs typeface="Arial"/>
              </a:rPr>
              <a:t>da,</a:t>
            </a:r>
            <a:r>
              <a:rPr sz="2400" spc="-215" dirty="0">
                <a:solidFill>
                  <a:srgbClr val="363F4F"/>
                </a:solidFill>
                <a:latin typeface="+mn-lt"/>
                <a:cs typeface="Arial"/>
              </a:rPr>
              <a:t> </a:t>
            </a:r>
            <a:r>
              <a:rPr sz="2400" spc="55" dirty="0">
                <a:solidFill>
                  <a:srgbClr val="363F4F"/>
                </a:solidFill>
                <a:latin typeface="+mn-lt"/>
                <a:cs typeface="Arial"/>
              </a:rPr>
              <a:t>bulgular</a:t>
            </a:r>
            <a:r>
              <a:rPr sz="2400" spc="30" dirty="0">
                <a:solidFill>
                  <a:srgbClr val="363F4F"/>
                </a:solidFill>
                <a:latin typeface="+mn-lt"/>
                <a:cs typeface="Arial"/>
              </a:rPr>
              <a:t> </a:t>
            </a:r>
            <a:r>
              <a:rPr sz="2400" dirty="0">
                <a:solidFill>
                  <a:srgbClr val="363F4F"/>
                </a:solidFill>
                <a:latin typeface="+mn-lt"/>
                <a:cs typeface="Arial"/>
              </a:rPr>
              <a:t>meslek</a:t>
            </a:r>
            <a:r>
              <a:rPr sz="2400" spc="-165" dirty="0">
                <a:solidFill>
                  <a:srgbClr val="363F4F"/>
                </a:solidFill>
                <a:latin typeface="+mn-lt"/>
                <a:cs typeface="Arial"/>
              </a:rPr>
              <a:t> </a:t>
            </a:r>
            <a:r>
              <a:rPr sz="2400" spc="55" dirty="0">
                <a:solidFill>
                  <a:srgbClr val="363F4F"/>
                </a:solidFill>
                <a:latin typeface="+mn-lt"/>
                <a:cs typeface="Arial"/>
              </a:rPr>
              <a:t>grupları</a:t>
            </a:r>
            <a:r>
              <a:rPr sz="2400" spc="25" dirty="0">
                <a:solidFill>
                  <a:srgbClr val="363F4F"/>
                </a:solidFill>
                <a:latin typeface="+mn-lt"/>
                <a:cs typeface="Arial"/>
              </a:rPr>
              <a:t> </a:t>
            </a:r>
            <a:r>
              <a:rPr sz="2400" dirty="0">
                <a:solidFill>
                  <a:srgbClr val="363F4F"/>
                </a:solidFill>
                <a:latin typeface="+mn-lt"/>
                <a:cs typeface="Arial"/>
              </a:rPr>
              <a:t>arasındaki</a:t>
            </a:r>
            <a:r>
              <a:rPr sz="2400" spc="60" dirty="0">
                <a:solidFill>
                  <a:srgbClr val="363F4F"/>
                </a:solidFill>
                <a:latin typeface="+mn-lt"/>
                <a:cs typeface="Arial"/>
              </a:rPr>
              <a:t> </a:t>
            </a:r>
            <a:r>
              <a:rPr sz="2400" spc="90" dirty="0">
                <a:solidFill>
                  <a:srgbClr val="363F4F"/>
                </a:solidFill>
                <a:latin typeface="+mn-lt"/>
                <a:cs typeface="Arial"/>
              </a:rPr>
              <a:t>ortak </a:t>
            </a:r>
            <a:r>
              <a:rPr sz="2400" dirty="0" err="1">
                <a:solidFill>
                  <a:srgbClr val="363F4F"/>
                </a:solidFill>
                <a:latin typeface="+mn-lt"/>
                <a:cs typeface="Arial"/>
              </a:rPr>
              <a:t>paydayı</a:t>
            </a:r>
            <a:r>
              <a:rPr sz="2400" spc="-95" dirty="0">
                <a:solidFill>
                  <a:srgbClr val="363F4F"/>
                </a:solidFill>
                <a:latin typeface="+mn-lt"/>
                <a:cs typeface="Arial"/>
              </a:rPr>
              <a:t> </a:t>
            </a:r>
            <a:r>
              <a:rPr sz="2400" spc="80" dirty="0" err="1">
                <a:solidFill>
                  <a:srgbClr val="363F4F"/>
                </a:solidFill>
                <a:latin typeface="+mn-lt"/>
                <a:cs typeface="Arial"/>
              </a:rPr>
              <a:t>göstermektedir</a:t>
            </a:r>
            <a:r>
              <a:rPr lang="tr-TR" sz="2400" spc="80" dirty="0">
                <a:solidFill>
                  <a:srgbClr val="363F4F"/>
                </a:solidFill>
                <a:latin typeface="+mn-lt"/>
                <a:cs typeface="Arial"/>
              </a:rPr>
              <a:t>.</a:t>
            </a:r>
          </a:p>
          <a:p>
            <a:pPr marL="15240" marR="5080" indent="-2540">
              <a:lnSpc>
                <a:spcPct val="129500"/>
              </a:lnSpc>
              <a:spcBef>
                <a:spcPts val="1595"/>
              </a:spcBef>
            </a:pPr>
            <a:r>
              <a:rPr lang="tr-TR" sz="2400" spc="-345" dirty="0">
                <a:solidFill>
                  <a:srgbClr val="363F4F"/>
                </a:solidFill>
                <a:latin typeface="+mn-lt"/>
                <a:cs typeface="Arial"/>
              </a:rPr>
              <a:t> </a:t>
            </a:r>
            <a:r>
              <a:rPr lang="tr-TR" sz="2400" b="1" spc="-70" dirty="0">
                <a:solidFill>
                  <a:srgbClr val="363F4F"/>
                </a:solidFill>
                <a:latin typeface="+mn-lt"/>
                <a:cs typeface="Arial"/>
              </a:rPr>
              <a:t>Bilgi</a:t>
            </a:r>
            <a:r>
              <a:rPr lang="tr-TR" sz="2400" b="1" spc="-190" dirty="0">
                <a:solidFill>
                  <a:srgbClr val="363F4F"/>
                </a:solidFill>
                <a:latin typeface="+mn-lt"/>
                <a:cs typeface="Arial"/>
              </a:rPr>
              <a:t> </a:t>
            </a:r>
            <a:r>
              <a:rPr lang="tr-TR" sz="2400" b="1" spc="-40" dirty="0">
                <a:solidFill>
                  <a:srgbClr val="363F4F"/>
                </a:solidFill>
                <a:latin typeface="+mn-lt"/>
                <a:cs typeface="Arial"/>
              </a:rPr>
              <a:t>eksikliği,</a:t>
            </a:r>
            <a:r>
              <a:rPr lang="tr-TR" sz="2400" b="1" spc="-185" dirty="0">
                <a:solidFill>
                  <a:srgbClr val="363F4F"/>
                </a:solidFill>
                <a:latin typeface="+mn-lt"/>
                <a:cs typeface="Arial"/>
              </a:rPr>
              <a:t> </a:t>
            </a:r>
            <a:r>
              <a:rPr lang="tr-TR" sz="2400" b="1" spc="-10" dirty="0">
                <a:solidFill>
                  <a:srgbClr val="363F4F"/>
                </a:solidFill>
                <a:latin typeface="+mn-lt"/>
                <a:cs typeface="Arial"/>
              </a:rPr>
              <a:t>yeşil</a:t>
            </a:r>
            <a:r>
              <a:rPr lang="tr-TR" sz="2400" b="1" spc="-220" dirty="0">
                <a:solidFill>
                  <a:srgbClr val="363F4F"/>
                </a:solidFill>
                <a:latin typeface="+mn-lt"/>
                <a:cs typeface="Arial"/>
              </a:rPr>
              <a:t> </a:t>
            </a:r>
            <a:r>
              <a:rPr lang="tr-TR" sz="2400" b="1" spc="-10" dirty="0">
                <a:solidFill>
                  <a:srgbClr val="363F4F"/>
                </a:solidFill>
                <a:latin typeface="+mn-lt"/>
                <a:cs typeface="Arial"/>
              </a:rPr>
              <a:t>dönüşümün </a:t>
            </a:r>
            <a:r>
              <a:rPr lang="tr-TR" sz="2400" b="1" spc="-95" dirty="0">
                <a:solidFill>
                  <a:srgbClr val="363F4F"/>
                </a:solidFill>
                <a:latin typeface="+mn-lt"/>
                <a:cs typeface="Arial"/>
              </a:rPr>
              <a:t>önündeki</a:t>
            </a:r>
            <a:r>
              <a:rPr lang="tr-TR" sz="2400" b="1" spc="-110" dirty="0">
                <a:solidFill>
                  <a:srgbClr val="363F4F"/>
                </a:solidFill>
                <a:latin typeface="+mn-lt"/>
                <a:cs typeface="Arial"/>
              </a:rPr>
              <a:t> </a:t>
            </a:r>
            <a:r>
              <a:rPr lang="tr-TR" sz="2400" b="1" spc="-10" dirty="0">
                <a:solidFill>
                  <a:srgbClr val="363F4F"/>
                </a:solidFill>
                <a:latin typeface="+mn-lt"/>
                <a:cs typeface="Arial"/>
              </a:rPr>
              <a:t>en</a:t>
            </a:r>
            <a:r>
              <a:rPr lang="tr-TR" sz="2400" b="1" spc="-330" dirty="0">
                <a:solidFill>
                  <a:srgbClr val="363F4F"/>
                </a:solidFill>
                <a:latin typeface="+mn-lt"/>
                <a:cs typeface="Arial"/>
              </a:rPr>
              <a:t> </a:t>
            </a:r>
            <a:r>
              <a:rPr lang="tr-TR" sz="2400" b="1" spc="-100" dirty="0">
                <a:solidFill>
                  <a:srgbClr val="363F4F"/>
                </a:solidFill>
                <a:latin typeface="+mn-lt"/>
                <a:cs typeface="Arial"/>
              </a:rPr>
              <a:t>aşılması</a:t>
            </a:r>
            <a:r>
              <a:rPr lang="tr-TR" sz="2400" b="1" spc="-40" dirty="0">
                <a:solidFill>
                  <a:srgbClr val="363F4F"/>
                </a:solidFill>
                <a:latin typeface="+mn-lt"/>
                <a:cs typeface="Arial"/>
              </a:rPr>
              <a:t> </a:t>
            </a:r>
            <a:r>
              <a:rPr lang="tr-TR" sz="2400" b="1" spc="-75" dirty="0">
                <a:solidFill>
                  <a:srgbClr val="363F4F"/>
                </a:solidFill>
                <a:latin typeface="+mn-lt"/>
                <a:cs typeface="Arial"/>
              </a:rPr>
              <a:t>zor</a:t>
            </a:r>
            <a:r>
              <a:rPr lang="tr-TR" sz="2400" b="1" spc="-204" dirty="0">
                <a:solidFill>
                  <a:srgbClr val="363F4F"/>
                </a:solidFill>
                <a:latin typeface="+mn-lt"/>
                <a:cs typeface="Arial"/>
              </a:rPr>
              <a:t> </a:t>
            </a:r>
            <a:r>
              <a:rPr lang="tr-TR" sz="2400" b="1" spc="-105" dirty="0">
                <a:solidFill>
                  <a:srgbClr val="363F4F"/>
                </a:solidFill>
                <a:latin typeface="+mn-lt"/>
                <a:cs typeface="Arial"/>
              </a:rPr>
              <a:t>engel</a:t>
            </a:r>
            <a:r>
              <a:rPr lang="tr-TR" sz="2400" b="1" spc="-190" dirty="0">
                <a:solidFill>
                  <a:srgbClr val="363F4F"/>
                </a:solidFill>
                <a:latin typeface="+mn-lt"/>
                <a:cs typeface="Arial"/>
              </a:rPr>
              <a:t> </a:t>
            </a:r>
            <a:r>
              <a:rPr lang="tr-TR" sz="2400" b="1" spc="-65" dirty="0">
                <a:solidFill>
                  <a:srgbClr val="363F4F"/>
                </a:solidFill>
                <a:latin typeface="+mn-lt"/>
                <a:cs typeface="Arial"/>
              </a:rPr>
              <a:t>olarak</a:t>
            </a:r>
            <a:r>
              <a:rPr lang="tr-TR" sz="2400" b="1" spc="-135" dirty="0">
                <a:solidFill>
                  <a:srgbClr val="363F4F"/>
                </a:solidFill>
                <a:latin typeface="+mn-lt"/>
                <a:cs typeface="Arial"/>
              </a:rPr>
              <a:t> </a:t>
            </a:r>
            <a:r>
              <a:rPr lang="tr-TR" sz="2400" b="1" spc="-10" dirty="0">
                <a:solidFill>
                  <a:srgbClr val="363F4F"/>
                </a:solidFill>
                <a:latin typeface="+mn-lt"/>
                <a:cs typeface="Arial"/>
              </a:rPr>
              <a:t>tanımlanmaktadır.</a:t>
            </a:r>
            <a:endParaRPr lang="tr-TR" sz="2400" dirty="0">
              <a:latin typeface="+mn-lt"/>
              <a:cs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22250" y="755199"/>
            <a:ext cx="14859000" cy="684803"/>
          </a:xfrm>
          <a:prstGeom prst="rect">
            <a:avLst/>
          </a:prstGeom>
        </p:spPr>
        <p:txBody>
          <a:bodyPr vert="horz" wrap="square" lIns="0" tIns="15240" rIns="0" bIns="0" rtlCol="0">
            <a:spAutoFit/>
          </a:bodyPr>
          <a:lstStyle/>
          <a:p>
            <a:pPr marL="38100">
              <a:spcBef>
                <a:spcPts val="120"/>
              </a:spcBef>
            </a:pPr>
            <a:r>
              <a:rPr lang="tr-TR" sz="4350" b="1" spc="190" dirty="0">
                <a:solidFill>
                  <a:srgbClr val="0C9083"/>
                </a:solidFill>
                <a:latin typeface="+mn-lt"/>
                <a:cs typeface="Arial"/>
              </a:rPr>
              <a:t>Uygulamanın Önündeki </a:t>
            </a:r>
            <a:r>
              <a:rPr lang="tr-TR" sz="4350" b="1" dirty="0">
                <a:solidFill>
                  <a:srgbClr val="0C9083"/>
                </a:solidFill>
                <a:cs typeface="Arial"/>
              </a:rPr>
              <a:t>Engeller:</a:t>
            </a:r>
            <a:r>
              <a:rPr lang="tr-TR" sz="4350" b="1" spc="-590" dirty="0">
                <a:solidFill>
                  <a:srgbClr val="0C9083"/>
                </a:solidFill>
                <a:cs typeface="Arial"/>
              </a:rPr>
              <a:t> </a:t>
            </a:r>
            <a:r>
              <a:rPr lang="tr-TR" sz="4350" b="1" spc="40" dirty="0" err="1">
                <a:solidFill>
                  <a:srgbClr val="0C9083"/>
                </a:solidFill>
                <a:cs typeface="Arial"/>
              </a:rPr>
              <a:t>K</a:t>
            </a:r>
            <a:r>
              <a:rPr lang="tr-TR" sz="4350" b="1" spc="-80" dirty="0" err="1">
                <a:solidFill>
                  <a:srgbClr val="0C9083"/>
                </a:solidFill>
                <a:cs typeface="Arial"/>
              </a:rPr>
              <a:t>lini</a:t>
            </a:r>
            <a:r>
              <a:rPr lang="tr-TR" sz="4350" b="1" spc="95" dirty="0" err="1">
                <a:solidFill>
                  <a:srgbClr val="0C9083"/>
                </a:solidFill>
                <a:cs typeface="Arial"/>
              </a:rPr>
              <a:t>syen</a:t>
            </a:r>
            <a:r>
              <a:rPr lang="tr-TR" sz="4350" b="1" spc="-110" dirty="0">
                <a:solidFill>
                  <a:srgbClr val="0C9083"/>
                </a:solidFill>
                <a:cs typeface="Arial"/>
              </a:rPr>
              <a:t> </a:t>
            </a:r>
            <a:r>
              <a:rPr lang="tr-TR" sz="4350" b="1" spc="70" dirty="0" err="1">
                <a:solidFill>
                  <a:srgbClr val="0C9083"/>
                </a:solidFill>
                <a:cs typeface="Arial"/>
              </a:rPr>
              <a:t>vs</a:t>
            </a:r>
            <a:r>
              <a:rPr lang="tr-TR" sz="4350" b="1" spc="70" dirty="0">
                <a:solidFill>
                  <a:srgbClr val="0C9083"/>
                </a:solidFill>
                <a:cs typeface="Arial"/>
              </a:rPr>
              <a:t> Öğrenci</a:t>
            </a:r>
            <a:r>
              <a:rPr lang="tr-TR" sz="4350" b="1" spc="-295" dirty="0">
                <a:solidFill>
                  <a:srgbClr val="0C9083"/>
                </a:solidFill>
                <a:cs typeface="Arial"/>
              </a:rPr>
              <a:t> </a:t>
            </a:r>
            <a:r>
              <a:rPr lang="tr-TR" sz="4350" b="1" spc="190" dirty="0">
                <a:solidFill>
                  <a:srgbClr val="0C9083"/>
                </a:solidFill>
                <a:latin typeface="+mn-lt"/>
                <a:cs typeface="Arial"/>
              </a:rPr>
              <a:t> </a:t>
            </a:r>
            <a:endParaRPr sz="2475" baseline="87542" dirty="0">
              <a:latin typeface="+mn-lt"/>
              <a:cs typeface="Times New Roman"/>
            </a:endParaRPr>
          </a:p>
        </p:txBody>
      </p:sp>
      <p:sp>
        <p:nvSpPr>
          <p:cNvPr id="8" name="object 8"/>
          <p:cNvSpPr txBox="1"/>
          <p:nvPr/>
        </p:nvSpPr>
        <p:spPr>
          <a:xfrm>
            <a:off x="679450" y="2835275"/>
            <a:ext cx="17811843" cy="953081"/>
          </a:xfrm>
          <a:prstGeom prst="rect">
            <a:avLst/>
          </a:prstGeom>
        </p:spPr>
        <p:txBody>
          <a:bodyPr vert="horz" wrap="square" lIns="0" tIns="12065" rIns="0" bIns="0" rtlCol="0">
            <a:spAutoFit/>
          </a:bodyPr>
          <a:lstStyle/>
          <a:p>
            <a:pPr marL="16510" marR="5080" indent="-4445">
              <a:lnSpc>
                <a:spcPct val="132900"/>
              </a:lnSpc>
              <a:spcBef>
                <a:spcPts val="95"/>
              </a:spcBef>
            </a:pPr>
            <a:r>
              <a:rPr sz="2400" spc="50" dirty="0">
                <a:solidFill>
                  <a:srgbClr val="363F4D"/>
                </a:solidFill>
                <a:latin typeface="+mn-lt"/>
                <a:cs typeface="Arial"/>
              </a:rPr>
              <a:t>Namibya</a:t>
            </a:r>
            <a:r>
              <a:rPr sz="2400" spc="15" dirty="0">
                <a:solidFill>
                  <a:srgbClr val="363F4D"/>
                </a:solidFill>
                <a:latin typeface="+mn-lt"/>
                <a:cs typeface="Arial"/>
              </a:rPr>
              <a:t> </a:t>
            </a:r>
            <a:r>
              <a:rPr sz="2400" dirty="0">
                <a:solidFill>
                  <a:srgbClr val="363F4D"/>
                </a:solidFill>
                <a:latin typeface="+mn-lt"/>
                <a:cs typeface="Arial"/>
              </a:rPr>
              <a:t>ve</a:t>
            </a:r>
            <a:r>
              <a:rPr sz="2400" spc="-229" dirty="0">
                <a:solidFill>
                  <a:srgbClr val="363F4D"/>
                </a:solidFill>
                <a:latin typeface="+mn-lt"/>
                <a:cs typeface="Arial"/>
              </a:rPr>
              <a:t> </a:t>
            </a:r>
            <a:r>
              <a:rPr sz="2400" dirty="0">
                <a:solidFill>
                  <a:srgbClr val="363F4D"/>
                </a:solidFill>
                <a:latin typeface="+mn-lt"/>
                <a:cs typeface="Arial"/>
              </a:rPr>
              <a:t>Güney</a:t>
            </a:r>
            <a:r>
              <a:rPr sz="2400" spc="-35" dirty="0">
                <a:solidFill>
                  <a:srgbClr val="363F4D"/>
                </a:solidFill>
                <a:latin typeface="+mn-lt"/>
                <a:cs typeface="Arial"/>
              </a:rPr>
              <a:t> </a:t>
            </a:r>
            <a:r>
              <a:rPr sz="2400" dirty="0">
                <a:solidFill>
                  <a:srgbClr val="363F4D"/>
                </a:solidFill>
                <a:latin typeface="+mn-lt"/>
                <a:cs typeface="Arial"/>
              </a:rPr>
              <a:t>Afrika'da</a:t>
            </a:r>
            <a:r>
              <a:rPr sz="2400" spc="-15" dirty="0">
                <a:solidFill>
                  <a:srgbClr val="363F4D"/>
                </a:solidFill>
                <a:latin typeface="+mn-lt"/>
                <a:cs typeface="Arial"/>
              </a:rPr>
              <a:t> </a:t>
            </a:r>
            <a:r>
              <a:rPr sz="2400" dirty="0">
                <a:solidFill>
                  <a:srgbClr val="363F4D"/>
                </a:solidFill>
                <a:latin typeface="+mn-lt"/>
                <a:cs typeface="Arial"/>
              </a:rPr>
              <a:t>yapılan</a:t>
            </a:r>
            <a:r>
              <a:rPr sz="2400" spc="-75" dirty="0">
                <a:solidFill>
                  <a:srgbClr val="363F4D"/>
                </a:solidFill>
                <a:latin typeface="+mn-lt"/>
                <a:cs typeface="Arial"/>
              </a:rPr>
              <a:t> </a:t>
            </a:r>
            <a:r>
              <a:rPr sz="2400" dirty="0">
                <a:solidFill>
                  <a:srgbClr val="363F4D"/>
                </a:solidFill>
                <a:latin typeface="+mn-lt"/>
                <a:cs typeface="Arial"/>
              </a:rPr>
              <a:t>çalışmalar,</a:t>
            </a:r>
            <a:r>
              <a:rPr sz="2400" spc="-15" dirty="0">
                <a:solidFill>
                  <a:srgbClr val="363F4D"/>
                </a:solidFill>
                <a:latin typeface="+mn-lt"/>
                <a:cs typeface="Arial"/>
              </a:rPr>
              <a:t> </a:t>
            </a:r>
            <a:r>
              <a:rPr sz="2400" spc="100" dirty="0">
                <a:solidFill>
                  <a:srgbClr val="363F4D"/>
                </a:solidFill>
                <a:latin typeface="+mn-lt"/>
                <a:cs typeface="Arial"/>
              </a:rPr>
              <a:t>sürdürülebilirliği</a:t>
            </a:r>
            <a:r>
              <a:rPr sz="2400" spc="-170" dirty="0">
                <a:solidFill>
                  <a:srgbClr val="363F4D"/>
                </a:solidFill>
                <a:latin typeface="+mn-lt"/>
                <a:cs typeface="Arial"/>
              </a:rPr>
              <a:t> </a:t>
            </a:r>
            <a:r>
              <a:rPr sz="2400" dirty="0">
                <a:solidFill>
                  <a:srgbClr val="363F4D"/>
                </a:solidFill>
                <a:latin typeface="+mn-lt"/>
                <a:cs typeface="Arial"/>
              </a:rPr>
              <a:t>hayata</a:t>
            </a:r>
            <a:r>
              <a:rPr sz="2400" spc="-90" dirty="0">
                <a:solidFill>
                  <a:srgbClr val="363F4D"/>
                </a:solidFill>
                <a:latin typeface="+mn-lt"/>
                <a:cs typeface="Arial"/>
              </a:rPr>
              <a:t> </a:t>
            </a:r>
            <a:r>
              <a:rPr sz="2400" dirty="0">
                <a:solidFill>
                  <a:srgbClr val="363F4D"/>
                </a:solidFill>
                <a:latin typeface="+mn-lt"/>
                <a:cs typeface="Arial"/>
              </a:rPr>
              <a:t>geçirme</a:t>
            </a:r>
            <a:r>
              <a:rPr sz="2400" spc="-65" dirty="0">
                <a:solidFill>
                  <a:srgbClr val="363F4D"/>
                </a:solidFill>
                <a:latin typeface="+mn-lt"/>
                <a:cs typeface="Arial"/>
              </a:rPr>
              <a:t> </a:t>
            </a:r>
            <a:r>
              <a:rPr sz="2400" dirty="0">
                <a:solidFill>
                  <a:srgbClr val="363F4D"/>
                </a:solidFill>
                <a:latin typeface="+mn-lt"/>
                <a:cs typeface="Arial"/>
              </a:rPr>
              <a:t>noktasında</a:t>
            </a:r>
            <a:r>
              <a:rPr sz="2400" spc="120" dirty="0">
                <a:solidFill>
                  <a:srgbClr val="363F4D"/>
                </a:solidFill>
                <a:latin typeface="+mn-lt"/>
                <a:cs typeface="Arial"/>
              </a:rPr>
              <a:t> </a:t>
            </a:r>
            <a:r>
              <a:rPr sz="2400" dirty="0">
                <a:solidFill>
                  <a:srgbClr val="363F4D"/>
                </a:solidFill>
                <a:latin typeface="+mn-lt"/>
                <a:cs typeface="Arial"/>
              </a:rPr>
              <a:t>çalışan</a:t>
            </a:r>
            <a:r>
              <a:rPr sz="2400" spc="-75" dirty="0">
                <a:solidFill>
                  <a:srgbClr val="363F4D"/>
                </a:solidFill>
                <a:latin typeface="+mn-lt"/>
                <a:cs typeface="Arial"/>
              </a:rPr>
              <a:t> </a:t>
            </a:r>
            <a:r>
              <a:rPr sz="2400" spc="65" dirty="0">
                <a:solidFill>
                  <a:srgbClr val="363F4D"/>
                </a:solidFill>
                <a:latin typeface="+mn-lt"/>
                <a:cs typeface="Arial"/>
              </a:rPr>
              <a:t>profesyoneller</a:t>
            </a:r>
            <a:r>
              <a:rPr sz="2400" spc="-135" dirty="0">
                <a:solidFill>
                  <a:srgbClr val="363F4D"/>
                </a:solidFill>
                <a:latin typeface="+mn-lt"/>
                <a:cs typeface="Arial"/>
              </a:rPr>
              <a:t> </a:t>
            </a:r>
            <a:r>
              <a:rPr sz="2400" dirty="0">
                <a:solidFill>
                  <a:srgbClr val="363F4D"/>
                </a:solidFill>
                <a:latin typeface="+mn-lt"/>
                <a:cs typeface="Arial"/>
              </a:rPr>
              <a:t>ile</a:t>
            </a:r>
            <a:r>
              <a:rPr sz="2400" spc="-25" dirty="0">
                <a:solidFill>
                  <a:srgbClr val="363F4D"/>
                </a:solidFill>
                <a:latin typeface="+mn-lt"/>
                <a:cs typeface="Arial"/>
              </a:rPr>
              <a:t> </a:t>
            </a:r>
            <a:r>
              <a:rPr sz="2400" dirty="0">
                <a:solidFill>
                  <a:srgbClr val="363F4D"/>
                </a:solidFill>
                <a:latin typeface="+mn-lt"/>
                <a:cs typeface="Arial"/>
              </a:rPr>
              <a:t>geleceğin</a:t>
            </a:r>
            <a:r>
              <a:rPr sz="2400" spc="50" dirty="0">
                <a:solidFill>
                  <a:srgbClr val="363F4D"/>
                </a:solidFill>
                <a:latin typeface="+mn-lt"/>
                <a:cs typeface="Arial"/>
              </a:rPr>
              <a:t> </a:t>
            </a:r>
            <a:r>
              <a:rPr sz="2400" spc="75" dirty="0">
                <a:solidFill>
                  <a:srgbClr val="363F4D"/>
                </a:solidFill>
                <a:latin typeface="+mn-lt"/>
                <a:cs typeface="Arial"/>
              </a:rPr>
              <a:t>fizyoterapistleri </a:t>
            </a:r>
            <a:r>
              <a:rPr sz="2400" dirty="0">
                <a:solidFill>
                  <a:srgbClr val="363F4D"/>
                </a:solidFill>
                <a:latin typeface="+mn-lt"/>
                <a:cs typeface="Arial"/>
              </a:rPr>
              <a:t>(öğrenciler)</a:t>
            </a:r>
            <a:r>
              <a:rPr sz="2400" spc="5" dirty="0">
                <a:solidFill>
                  <a:srgbClr val="363F4D"/>
                </a:solidFill>
                <a:latin typeface="+mn-lt"/>
                <a:cs typeface="Arial"/>
              </a:rPr>
              <a:t> </a:t>
            </a:r>
            <a:r>
              <a:rPr sz="2400" dirty="0">
                <a:solidFill>
                  <a:srgbClr val="363F4D"/>
                </a:solidFill>
                <a:latin typeface="+mn-lt"/>
                <a:cs typeface="Arial"/>
              </a:rPr>
              <a:t>arasında</a:t>
            </a:r>
            <a:r>
              <a:rPr sz="2400" spc="-60" dirty="0">
                <a:solidFill>
                  <a:srgbClr val="363F4D"/>
                </a:solidFill>
                <a:latin typeface="+mn-lt"/>
                <a:cs typeface="Arial"/>
              </a:rPr>
              <a:t> </a:t>
            </a:r>
            <a:r>
              <a:rPr sz="2400" dirty="0">
                <a:solidFill>
                  <a:srgbClr val="363F4D"/>
                </a:solidFill>
                <a:latin typeface="+mn-lt"/>
                <a:cs typeface="Arial"/>
              </a:rPr>
              <a:t>algısal</a:t>
            </a:r>
            <a:r>
              <a:rPr sz="2400" spc="5" dirty="0">
                <a:solidFill>
                  <a:srgbClr val="363F4D"/>
                </a:solidFill>
                <a:latin typeface="+mn-lt"/>
                <a:cs typeface="Arial"/>
              </a:rPr>
              <a:t> </a:t>
            </a:r>
            <a:r>
              <a:rPr sz="2400" spc="70" dirty="0">
                <a:solidFill>
                  <a:srgbClr val="363F4D"/>
                </a:solidFill>
                <a:latin typeface="+mn-lt"/>
                <a:cs typeface="Arial"/>
              </a:rPr>
              <a:t>farklar</a:t>
            </a:r>
            <a:r>
              <a:rPr sz="2400" spc="-95" dirty="0">
                <a:solidFill>
                  <a:srgbClr val="363F4D"/>
                </a:solidFill>
                <a:latin typeface="+mn-lt"/>
                <a:cs typeface="Arial"/>
              </a:rPr>
              <a:t> </a:t>
            </a:r>
            <a:r>
              <a:rPr sz="2400" spc="70" dirty="0" err="1">
                <a:solidFill>
                  <a:srgbClr val="363F4D"/>
                </a:solidFill>
                <a:latin typeface="+mn-lt"/>
                <a:cs typeface="Arial"/>
              </a:rPr>
              <a:t>olduğunu</a:t>
            </a:r>
            <a:r>
              <a:rPr sz="2400" spc="-225" dirty="0">
                <a:solidFill>
                  <a:srgbClr val="363F4D"/>
                </a:solidFill>
                <a:latin typeface="+mn-lt"/>
                <a:cs typeface="Arial"/>
              </a:rPr>
              <a:t> </a:t>
            </a:r>
            <a:r>
              <a:rPr sz="2400" spc="70" dirty="0" err="1">
                <a:solidFill>
                  <a:srgbClr val="363F4D"/>
                </a:solidFill>
                <a:latin typeface="+mn-lt"/>
                <a:cs typeface="Arial"/>
              </a:rPr>
              <a:t>göstermektedir</a:t>
            </a:r>
            <a:r>
              <a:rPr lang="tr-TR" sz="2400" spc="70" dirty="0">
                <a:solidFill>
                  <a:srgbClr val="363F4D"/>
                </a:solidFill>
                <a:latin typeface="+mn-lt"/>
                <a:cs typeface="Arial"/>
              </a:rPr>
              <a:t>.</a:t>
            </a:r>
            <a:endParaRPr sz="2400" dirty="0">
              <a:latin typeface="+mn-lt"/>
              <a:cs typeface="Arial"/>
            </a:endParaRPr>
          </a:p>
        </p:txBody>
      </p:sp>
      <p:sp>
        <p:nvSpPr>
          <p:cNvPr id="9" name="object 9"/>
          <p:cNvSpPr txBox="1"/>
          <p:nvPr/>
        </p:nvSpPr>
        <p:spPr>
          <a:xfrm>
            <a:off x="1128296" y="5505540"/>
            <a:ext cx="1925320" cy="385362"/>
          </a:xfrm>
          <a:prstGeom prst="rect">
            <a:avLst/>
          </a:prstGeom>
          <a:solidFill>
            <a:srgbClr val="117269"/>
          </a:solidFill>
        </p:spPr>
        <p:txBody>
          <a:bodyPr vert="horz" wrap="square" lIns="0" tIns="15875" rIns="0" bIns="0" rtlCol="0">
            <a:spAutoFit/>
          </a:bodyPr>
          <a:lstStyle/>
          <a:p>
            <a:pPr>
              <a:lnSpc>
                <a:spcPct val="100000"/>
              </a:lnSpc>
              <a:spcBef>
                <a:spcPts val="125"/>
              </a:spcBef>
            </a:pPr>
            <a:r>
              <a:rPr sz="2400" b="1" spc="-35" dirty="0">
                <a:solidFill>
                  <a:srgbClr val="F2FBF9"/>
                </a:solidFill>
                <a:latin typeface="+mn-lt"/>
                <a:cs typeface="Arial"/>
              </a:rPr>
              <a:t>Katılımcı</a:t>
            </a:r>
            <a:r>
              <a:rPr sz="2400" b="1" spc="-100" dirty="0">
                <a:solidFill>
                  <a:srgbClr val="F2FBF9"/>
                </a:solidFill>
                <a:latin typeface="+mn-lt"/>
                <a:cs typeface="Arial"/>
              </a:rPr>
              <a:t> </a:t>
            </a:r>
            <a:r>
              <a:rPr sz="2400" b="1" spc="-50" dirty="0">
                <a:solidFill>
                  <a:srgbClr val="F2FBF9"/>
                </a:solidFill>
                <a:latin typeface="+mn-lt"/>
                <a:cs typeface="Arial"/>
              </a:rPr>
              <a:t>Grubu</a:t>
            </a:r>
            <a:endParaRPr sz="2400" dirty="0">
              <a:latin typeface="+mn-lt"/>
              <a:cs typeface="Arial"/>
            </a:endParaRPr>
          </a:p>
        </p:txBody>
      </p:sp>
      <p:sp>
        <p:nvSpPr>
          <p:cNvPr id="10" name="object 10"/>
          <p:cNvSpPr txBox="1"/>
          <p:nvPr/>
        </p:nvSpPr>
        <p:spPr>
          <a:xfrm>
            <a:off x="4094254" y="5505540"/>
            <a:ext cx="7024595" cy="385362"/>
          </a:xfrm>
          <a:prstGeom prst="rect">
            <a:avLst/>
          </a:prstGeom>
          <a:solidFill>
            <a:srgbClr val="117269"/>
          </a:solidFill>
        </p:spPr>
        <p:txBody>
          <a:bodyPr vert="horz" wrap="square" lIns="0" tIns="15875" rIns="0" bIns="0" rtlCol="0">
            <a:spAutoFit/>
          </a:bodyPr>
          <a:lstStyle/>
          <a:p>
            <a:pPr>
              <a:lnSpc>
                <a:spcPct val="100000"/>
              </a:lnSpc>
              <a:spcBef>
                <a:spcPts val="125"/>
              </a:spcBef>
            </a:pPr>
            <a:r>
              <a:rPr sz="2400" b="1" dirty="0">
                <a:solidFill>
                  <a:srgbClr val="F2FBF9"/>
                </a:solidFill>
                <a:latin typeface="Arial"/>
                <a:cs typeface="Arial"/>
              </a:rPr>
              <a:t>Öne</a:t>
            </a:r>
            <a:r>
              <a:rPr sz="2400" b="1" spc="-320" dirty="0">
                <a:solidFill>
                  <a:srgbClr val="F2FBF9"/>
                </a:solidFill>
                <a:latin typeface="Arial"/>
                <a:cs typeface="Arial"/>
              </a:rPr>
              <a:t> </a:t>
            </a:r>
            <a:r>
              <a:rPr sz="2400" b="1" spc="-55" dirty="0">
                <a:solidFill>
                  <a:srgbClr val="F2FBF9"/>
                </a:solidFill>
                <a:latin typeface="Arial"/>
                <a:cs typeface="Arial"/>
              </a:rPr>
              <a:t>Çıkan</a:t>
            </a:r>
            <a:r>
              <a:rPr sz="2400" b="1" spc="-185" dirty="0">
                <a:solidFill>
                  <a:srgbClr val="F2FBF9"/>
                </a:solidFill>
                <a:latin typeface="Arial"/>
                <a:cs typeface="Arial"/>
              </a:rPr>
              <a:t> </a:t>
            </a:r>
            <a:r>
              <a:rPr sz="2400" b="1" spc="-120" dirty="0">
                <a:solidFill>
                  <a:srgbClr val="F2FBF9"/>
                </a:solidFill>
                <a:latin typeface="Arial"/>
                <a:cs typeface="Arial"/>
              </a:rPr>
              <a:t>Temel</a:t>
            </a:r>
            <a:r>
              <a:rPr sz="2400" b="1" spc="-125" dirty="0">
                <a:solidFill>
                  <a:srgbClr val="F2FBF9"/>
                </a:solidFill>
                <a:latin typeface="Arial"/>
                <a:cs typeface="Arial"/>
              </a:rPr>
              <a:t> </a:t>
            </a:r>
            <a:r>
              <a:rPr sz="2400" b="1" spc="-75" dirty="0">
                <a:solidFill>
                  <a:srgbClr val="F2FBF9"/>
                </a:solidFill>
                <a:latin typeface="Arial"/>
                <a:cs typeface="Arial"/>
              </a:rPr>
              <a:t>Engeller</a:t>
            </a:r>
            <a:r>
              <a:rPr sz="2400" b="1" spc="50" dirty="0">
                <a:solidFill>
                  <a:srgbClr val="F2FBF9"/>
                </a:solidFill>
                <a:latin typeface="Arial"/>
                <a:cs typeface="Arial"/>
              </a:rPr>
              <a:t> </a:t>
            </a:r>
            <a:r>
              <a:rPr sz="2400" b="1" spc="-45" dirty="0">
                <a:solidFill>
                  <a:srgbClr val="F2FBF9"/>
                </a:solidFill>
                <a:latin typeface="Arial"/>
                <a:cs typeface="Arial"/>
              </a:rPr>
              <a:t>ve</a:t>
            </a:r>
            <a:r>
              <a:rPr sz="2400" b="1" spc="-254" dirty="0">
                <a:solidFill>
                  <a:srgbClr val="F2FBF9"/>
                </a:solidFill>
                <a:latin typeface="Arial"/>
                <a:cs typeface="Arial"/>
              </a:rPr>
              <a:t> </a:t>
            </a:r>
            <a:r>
              <a:rPr sz="2400" b="1" spc="-25" dirty="0">
                <a:solidFill>
                  <a:srgbClr val="F2FBF9"/>
                </a:solidFill>
                <a:latin typeface="Arial"/>
                <a:cs typeface="Arial"/>
              </a:rPr>
              <a:t>Davranış</a:t>
            </a:r>
            <a:r>
              <a:rPr sz="2400" b="1" spc="-135" dirty="0">
                <a:solidFill>
                  <a:srgbClr val="F2FBF9"/>
                </a:solidFill>
                <a:latin typeface="Arial"/>
                <a:cs typeface="Arial"/>
              </a:rPr>
              <a:t> </a:t>
            </a:r>
            <a:r>
              <a:rPr sz="2400" b="1" spc="-10" dirty="0">
                <a:solidFill>
                  <a:srgbClr val="F2FBF9"/>
                </a:solidFill>
                <a:latin typeface="Arial"/>
                <a:cs typeface="Arial"/>
              </a:rPr>
              <a:t>Kalıpları</a:t>
            </a:r>
            <a:endParaRPr sz="2400" dirty="0">
              <a:latin typeface="Arial"/>
              <a:cs typeface="Arial"/>
            </a:endParaRPr>
          </a:p>
        </p:txBody>
      </p:sp>
      <p:sp>
        <p:nvSpPr>
          <p:cNvPr id="11" name="object 11"/>
          <p:cNvSpPr txBox="1"/>
          <p:nvPr/>
        </p:nvSpPr>
        <p:spPr>
          <a:xfrm>
            <a:off x="1106613" y="6178695"/>
            <a:ext cx="2063114" cy="914289"/>
          </a:xfrm>
          <a:prstGeom prst="rect">
            <a:avLst/>
          </a:prstGeom>
        </p:spPr>
        <p:txBody>
          <a:bodyPr vert="horz" wrap="square" lIns="0" tIns="12065" rIns="0" bIns="0" rtlCol="0">
            <a:spAutoFit/>
          </a:bodyPr>
          <a:lstStyle/>
          <a:p>
            <a:pPr marL="20955" marR="5080" indent="-8890">
              <a:lnSpc>
                <a:spcPct val="126800"/>
              </a:lnSpc>
              <a:spcBef>
                <a:spcPts val="95"/>
              </a:spcBef>
            </a:pPr>
            <a:r>
              <a:rPr sz="2400" b="1" spc="-10" dirty="0">
                <a:solidFill>
                  <a:srgbClr val="363F4D"/>
                </a:solidFill>
                <a:latin typeface="+mn-lt"/>
                <a:cs typeface="Arial"/>
              </a:rPr>
              <a:t>Çalışan </a:t>
            </a:r>
            <a:r>
              <a:rPr sz="2400" b="1" spc="-30" dirty="0">
                <a:solidFill>
                  <a:srgbClr val="363F4D"/>
                </a:solidFill>
                <a:latin typeface="+mn-lt"/>
                <a:cs typeface="Arial"/>
              </a:rPr>
              <a:t>Fizyoterapistler</a:t>
            </a:r>
            <a:endParaRPr sz="2400" dirty="0">
              <a:latin typeface="+mn-lt"/>
              <a:cs typeface="Arial"/>
            </a:endParaRPr>
          </a:p>
        </p:txBody>
      </p:sp>
      <p:sp>
        <p:nvSpPr>
          <p:cNvPr id="12" name="object 12"/>
          <p:cNvSpPr txBox="1"/>
          <p:nvPr/>
        </p:nvSpPr>
        <p:spPr>
          <a:xfrm>
            <a:off x="4083293" y="6178695"/>
            <a:ext cx="13976350" cy="914289"/>
          </a:xfrm>
          <a:prstGeom prst="rect">
            <a:avLst/>
          </a:prstGeom>
        </p:spPr>
        <p:txBody>
          <a:bodyPr vert="horz" wrap="square" lIns="0" tIns="12065" rIns="0" bIns="0" rtlCol="0">
            <a:spAutoFit/>
          </a:bodyPr>
          <a:lstStyle/>
          <a:p>
            <a:pPr marL="12700" marR="5080" indent="5715">
              <a:lnSpc>
                <a:spcPct val="126800"/>
              </a:lnSpc>
              <a:spcBef>
                <a:spcPts val="95"/>
              </a:spcBef>
            </a:pPr>
            <a:r>
              <a:rPr sz="2400" spc="105" dirty="0">
                <a:solidFill>
                  <a:srgbClr val="363F4D"/>
                </a:solidFill>
                <a:latin typeface="+mn-lt"/>
                <a:cs typeface="Arial"/>
              </a:rPr>
              <a:t>Klinik</a:t>
            </a:r>
            <a:r>
              <a:rPr sz="2400" spc="-175" dirty="0">
                <a:solidFill>
                  <a:srgbClr val="363F4D"/>
                </a:solidFill>
                <a:latin typeface="+mn-lt"/>
                <a:cs typeface="Arial"/>
              </a:rPr>
              <a:t> </a:t>
            </a:r>
            <a:r>
              <a:rPr sz="2400" spc="65" dirty="0">
                <a:solidFill>
                  <a:srgbClr val="363F4D"/>
                </a:solidFill>
                <a:latin typeface="+mn-lt"/>
                <a:cs typeface="Arial"/>
              </a:rPr>
              <a:t>ortamlarda</a:t>
            </a:r>
            <a:r>
              <a:rPr sz="2400" spc="20" dirty="0">
                <a:solidFill>
                  <a:srgbClr val="363F4D"/>
                </a:solidFill>
                <a:latin typeface="+mn-lt"/>
                <a:cs typeface="Arial"/>
              </a:rPr>
              <a:t> </a:t>
            </a:r>
            <a:r>
              <a:rPr sz="2400" spc="100" dirty="0">
                <a:solidFill>
                  <a:srgbClr val="363F4D"/>
                </a:solidFill>
                <a:latin typeface="+mn-lt"/>
                <a:cs typeface="Arial"/>
              </a:rPr>
              <a:t>sürdürülebilirliği</a:t>
            </a:r>
            <a:r>
              <a:rPr sz="2400" spc="-165" dirty="0">
                <a:solidFill>
                  <a:srgbClr val="363F4D"/>
                </a:solidFill>
                <a:latin typeface="+mn-lt"/>
                <a:cs typeface="Arial"/>
              </a:rPr>
              <a:t> </a:t>
            </a:r>
            <a:r>
              <a:rPr sz="2400" spc="-10" dirty="0">
                <a:solidFill>
                  <a:srgbClr val="363F4D"/>
                </a:solidFill>
                <a:latin typeface="+mn-lt"/>
                <a:cs typeface="Arial"/>
              </a:rPr>
              <a:t>"bazen"</a:t>
            </a:r>
            <a:r>
              <a:rPr sz="2400" spc="5" dirty="0">
                <a:solidFill>
                  <a:srgbClr val="363F4D"/>
                </a:solidFill>
                <a:latin typeface="+mn-lt"/>
                <a:cs typeface="Arial"/>
              </a:rPr>
              <a:t> </a:t>
            </a:r>
            <a:r>
              <a:rPr sz="2400" dirty="0">
                <a:solidFill>
                  <a:srgbClr val="363F4D"/>
                </a:solidFill>
                <a:latin typeface="+mn-lt"/>
                <a:cs typeface="Arial"/>
              </a:rPr>
              <a:t>düşünsel</a:t>
            </a:r>
            <a:r>
              <a:rPr sz="2400" spc="85" dirty="0">
                <a:solidFill>
                  <a:srgbClr val="363F4D"/>
                </a:solidFill>
                <a:latin typeface="+mn-lt"/>
                <a:cs typeface="Arial"/>
              </a:rPr>
              <a:t> </a:t>
            </a:r>
            <a:r>
              <a:rPr sz="2400" spc="65" dirty="0">
                <a:solidFill>
                  <a:srgbClr val="363F4D"/>
                </a:solidFill>
                <a:latin typeface="+mn-lt"/>
                <a:cs typeface="Arial"/>
              </a:rPr>
              <a:t>boyuta</a:t>
            </a:r>
            <a:r>
              <a:rPr sz="2400" spc="-105" dirty="0">
                <a:solidFill>
                  <a:srgbClr val="363F4D"/>
                </a:solidFill>
                <a:latin typeface="+mn-lt"/>
                <a:cs typeface="Arial"/>
              </a:rPr>
              <a:t> </a:t>
            </a:r>
            <a:r>
              <a:rPr sz="2400" dirty="0">
                <a:solidFill>
                  <a:srgbClr val="363F4D"/>
                </a:solidFill>
                <a:latin typeface="+mn-lt"/>
                <a:cs typeface="Arial"/>
              </a:rPr>
              <a:t>taşısalar</a:t>
            </a:r>
            <a:r>
              <a:rPr sz="2400" spc="-35" dirty="0">
                <a:solidFill>
                  <a:srgbClr val="363F4D"/>
                </a:solidFill>
                <a:latin typeface="+mn-lt"/>
                <a:cs typeface="Arial"/>
              </a:rPr>
              <a:t> </a:t>
            </a:r>
            <a:r>
              <a:rPr sz="2400" spc="-10" dirty="0">
                <a:solidFill>
                  <a:srgbClr val="363F4D"/>
                </a:solidFill>
                <a:latin typeface="+mn-lt"/>
                <a:cs typeface="Arial"/>
              </a:rPr>
              <a:t>da,</a:t>
            </a:r>
            <a:r>
              <a:rPr sz="2400" spc="-235" dirty="0">
                <a:solidFill>
                  <a:srgbClr val="363F4D"/>
                </a:solidFill>
                <a:latin typeface="+mn-lt"/>
                <a:cs typeface="Arial"/>
              </a:rPr>
              <a:t> </a:t>
            </a:r>
            <a:r>
              <a:rPr sz="2400" dirty="0">
                <a:solidFill>
                  <a:srgbClr val="363F4D"/>
                </a:solidFill>
                <a:latin typeface="+mn-lt"/>
                <a:cs typeface="Arial"/>
              </a:rPr>
              <a:t>en</a:t>
            </a:r>
            <a:r>
              <a:rPr sz="2400" spc="-210" dirty="0">
                <a:solidFill>
                  <a:srgbClr val="363F4D"/>
                </a:solidFill>
                <a:latin typeface="+mn-lt"/>
                <a:cs typeface="Arial"/>
              </a:rPr>
              <a:t> </a:t>
            </a:r>
            <a:r>
              <a:rPr sz="2400" spc="65" dirty="0">
                <a:solidFill>
                  <a:srgbClr val="363F4D"/>
                </a:solidFill>
                <a:latin typeface="+mn-lt"/>
                <a:cs typeface="Arial"/>
              </a:rPr>
              <a:t>büyük</a:t>
            </a:r>
            <a:r>
              <a:rPr sz="2400" spc="-165" dirty="0">
                <a:solidFill>
                  <a:srgbClr val="363F4D"/>
                </a:solidFill>
                <a:latin typeface="+mn-lt"/>
                <a:cs typeface="Arial"/>
              </a:rPr>
              <a:t> </a:t>
            </a:r>
            <a:r>
              <a:rPr sz="2400" dirty="0">
                <a:solidFill>
                  <a:srgbClr val="363F4D"/>
                </a:solidFill>
                <a:latin typeface="+mn-lt"/>
                <a:cs typeface="Arial"/>
              </a:rPr>
              <a:t>engelleri</a:t>
            </a:r>
            <a:r>
              <a:rPr sz="2400" spc="85" dirty="0">
                <a:solidFill>
                  <a:srgbClr val="363F4D"/>
                </a:solidFill>
                <a:latin typeface="+mn-lt"/>
                <a:cs typeface="Arial"/>
              </a:rPr>
              <a:t> </a:t>
            </a:r>
            <a:r>
              <a:rPr sz="2400" b="1" spc="-120" dirty="0">
                <a:solidFill>
                  <a:srgbClr val="363F4D"/>
                </a:solidFill>
                <a:latin typeface="+mn-lt"/>
                <a:cs typeface="Arial"/>
              </a:rPr>
              <a:t>zaman</a:t>
            </a:r>
            <a:r>
              <a:rPr sz="2400" b="1" spc="-300" dirty="0">
                <a:solidFill>
                  <a:srgbClr val="363F4D"/>
                </a:solidFill>
                <a:latin typeface="+mn-lt"/>
                <a:cs typeface="Arial"/>
              </a:rPr>
              <a:t> </a:t>
            </a:r>
            <a:r>
              <a:rPr sz="2400" b="1" spc="-40" dirty="0">
                <a:solidFill>
                  <a:srgbClr val="363F4D"/>
                </a:solidFill>
                <a:latin typeface="+mn-lt"/>
                <a:cs typeface="Arial"/>
              </a:rPr>
              <a:t>darlığı</a:t>
            </a:r>
            <a:r>
              <a:rPr sz="2400" b="1" spc="-60" dirty="0">
                <a:solidFill>
                  <a:srgbClr val="363F4D"/>
                </a:solidFill>
                <a:latin typeface="+mn-lt"/>
                <a:cs typeface="Arial"/>
              </a:rPr>
              <a:t> </a:t>
            </a:r>
            <a:r>
              <a:rPr sz="2400" dirty="0">
                <a:solidFill>
                  <a:srgbClr val="363F4D"/>
                </a:solidFill>
                <a:latin typeface="+mn-lt"/>
                <a:cs typeface="Arial"/>
              </a:rPr>
              <a:t>ve</a:t>
            </a:r>
            <a:r>
              <a:rPr sz="2400" spc="-215" dirty="0">
                <a:solidFill>
                  <a:srgbClr val="363F4D"/>
                </a:solidFill>
                <a:latin typeface="+mn-lt"/>
                <a:cs typeface="Arial"/>
              </a:rPr>
              <a:t> </a:t>
            </a:r>
            <a:r>
              <a:rPr sz="2400" spc="-10" dirty="0">
                <a:solidFill>
                  <a:srgbClr val="363F4D"/>
                </a:solidFill>
                <a:latin typeface="+mn-lt"/>
                <a:cs typeface="Arial"/>
              </a:rPr>
              <a:t>sağlık </a:t>
            </a:r>
            <a:r>
              <a:rPr sz="2400" dirty="0">
                <a:solidFill>
                  <a:srgbClr val="363F4D"/>
                </a:solidFill>
                <a:latin typeface="+mn-lt"/>
                <a:cs typeface="Arial"/>
              </a:rPr>
              <a:t>merkezlerindeki</a:t>
            </a:r>
            <a:r>
              <a:rPr sz="2400" spc="-55" dirty="0">
                <a:solidFill>
                  <a:srgbClr val="363F4D"/>
                </a:solidFill>
                <a:latin typeface="+mn-lt"/>
                <a:cs typeface="Arial"/>
              </a:rPr>
              <a:t> </a:t>
            </a:r>
            <a:r>
              <a:rPr sz="2400" b="1" spc="-80" dirty="0">
                <a:solidFill>
                  <a:srgbClr val="363F4D"/>
                </a:solidFill>
                <a:latin typeface="+mn-lt"/>
                <a:cs typeface="Arial"/>
              </a:rPr>
              <a:t>genel</a:t>
            </a:r>
            <a:r>
              <a:rPr sz="2400" b="1" spc="120" dirty="0">
                <a:solidFill>
                  <a:srgbClr val="363F4D"/>
                </a:solidFill>
                <a:latin typeface="+mn-lt"/>
                <a:cs typeface="Arial"/>
              </a:rPr>
              <a:t> </a:t>
            </a:r>
            <a:r>
              <a:rPr sz="2400" b="1" spc="-35" dirty="0">
                <a:solidFill>
                  <a:srgbClr val="363F4D"/>
                </a:solidFill>
                <a:latin typeface="+mn-lt"/>
                <a:cs typeface="Arial"/>
              </a:rPr>
              <a:t>kaynak/altyapı</a:t>
            </a:r>
            <a:r>
              <a:rPr sz="2400" b="1" spc="20" dirty="0">
                <a:solidFill>
                  <a:srgbClr val="363F4D"/>
                </a:solidFill>
                <a:latin typeface="+mn-lt"/>
                <a:cs typeface="Arial"/>
              </a:rPr>
              <a:t> </a:t>
            </a:r>
            <a:r>
              <a:rPr sz="2400" b="1" spc="-10" dirty="0">
                <a:solidFill>
                  <a:srgbClr val="363F4D"/>
                </a:solidFill>
                <a:latin typeface="+mn-lt"/>
                <a:cs typeface="Arial"/>
              </a:rPr>
              <a:t>yetersizliğidir.</a:t>
            </a:r>
            <a:endParaRPr sz="2400" dirty="0">
              <a:latin typeface="+mn-lt"/>
              <a:cs typeface="Arial"/>
            </a:endParaRPr>
          </a:p>
        </p:txBody>
      </p:sp>
      <p:sp>
        <p:nvSpPr>
          <p:cNvPr id="13" name="object 13"/>
          <p:cNvSpPr txBox="1"/>
          <p:nvPr/>
        </p:nvSpPr>
        <p:spPr>
          <a:xfrm>
            <a:off x="1114982" y="7422942"/>
            <a:ext cx="1774268" cy="903068"/>
          </a:xfrm>
          <a:prstGeom prst="rect">
            <a:avLst/>
          </a:prstGeom>
        </p:spPr>
        <p:txBody>
          <a:bodyPr vert="horz" wrap="square" lIns="0" tIns="12065" rIns="0" bIns="0" rtlCol="0">
            <a:spAutoFit/>
          </a:bodyPr>
          <a:lstStyle/>
          <a:p>
            <a:pPr marL="12700" marR="5080" indent="-635">
              <a:lnSpc>
                <a:spcPct val="126800"/>
              </a:lnSpc>
              <a:spcBef>
                <a:spcPts val="95"/>
              </a:spcBef>
            </a:pPr>
            <a:r>
              <a:rPr sz="2400" b="1" spc="-30" dirty="0">
                <a:solidFill>
                  <a:srgbClr val="363F4D"/>
                </a:solidFill>
                <a:latin typeface="Arial"/>
                <a:cs typeface="Arial"/>
              </a:rPr>
              <a:t>Fizyoterapi Öğrencileri</a:t>
            </a:r>
            <a:endParaRPr sz="2400" dirty="0">
              <a:latin typeface="Arial"/>
              <a:cs typeface="Arial"/>
            </a:endParaRPr>
          </a:p>
        </p:txBody>
      </p:sp>
      <p:sp>
        <p:nvSpPr>
          <p:cNvPr id="14" name="object 14"/>
          <p:cNvSpPr txBox="1"/>
          <p:nvPr/>
        </p:nvSpPr>
        <p:spPr>
          <a:xfrm>
            <a:off x="4076130" y="7422942"/>
            <a:ext cx="13952855" cy="914289"/>
          </a:xfrm>
          <a:prstGeom prst="rect">
            <a:avLst/>
          </a:prstGeom>
        </p:spPr>
        <p:txBody>
          <a:bodyPr vert="horz" wrap="square" lIns="0" tIns="12065" rIns="0" bIns="0" rtlCol="0">
            <a:spAutoFit/>
          </a:bodyPr>
          <a:lstStyle/>
          <a:p>
            <a:pPr marL="12700" marR="5080" indent="4445">
              <a:lnSpc>
                <a:spcPct val="126800"/>
              </a:lnSpc>
              <a:spcBef>
                <a:spcPts val="95"/>
              </a:spcBef>
            </a:pPr>
            <a:r>
              <a:rPr sz="2400" spc="85" dirty="0">
                <a:solidFill>
                  <a:srgbClr val="363F4D"/>
                </a:solidFill>
                <a:latin typeface="+mn-lt"/>
                <a:cs typeface="Arial"/>
              </a:rPr>
              <a:t>Sürdürülebilir</a:t>
            </a:r>
            <a:r>
              <a:rPr sz="2400" spc="-125" dirty="0">
                <a:solidFill>
                  <a:srgbClr val="363F4D"/>
                </a:solidFill>
                <a:latin typeface="+mn-lt"/>
                <a:cs typeface="Arial"/>
              </a:rPr>
              <a:t> </a:t>
            </a:r>
            <a:r>
              <a:rPr sz="2400" spc="50" dirty="0">
                <a:solidFill>
                  <a:srgbClr val="363F4D"/>
                </a:solidFill>
                <a:latin typeface="+mn-lt"/>
                <a:cs typeface="Arial"/>
              </a:rPr>
              <a:t>eylemlerin</a:t>
            </a:r>
            <a:r>
              <a:rPr sz="2400" spc="25" dirty="0">
                <a:solidFill>
                  <a:srgbClr val="363F4D"/>
                </a:solidFill>
                <a:latin typeface="+mn-lt"/>
                <a:cs typeface="Arial"/>
              </a:rPr>
              <a:t> </a:t>
            </a:r>
            <a:r>
              <a:rPr sz="2400" dirty="0">
                <a:solidFill>
                  <a:srgbClr val="363F4D"/>
                </a:solidFill>
                <a:latin typeface="+mn-lt"/>
                <a:cs typeface="Arial"/>
              </a:rPr>
              <a:t>önündeki</a:t>
            </a:r>
            <a:r>
              <a:rPr sz="2400" spc="65" dirty="0">
                <a:solidFill>
                  <a:srgbClr val="363F4D"/>
                </a:solidFill>
                <a:latin typeface="+mn-lt"/>
                <a:cs typeface="Arial"/>
              </a:rPr>
              <a:t> </a:t>
            </a:r>
            <a:r>
              <a:rPr sz="2400" dirty="0">
                <a:solidFill>
                  <a:srgbClr val="363F4D"/>
                </a:solidFill>
                <a:latin typeface="+mn-lt"/>
                <a:cs typeface="Arial"/>
              </a:rPr>
              <a:t>en</a:t>
            </a:r>
            <a:r>
              <a:rPr sz="2400" spc="-190" dirty="0">
                <a:solidFill>
                  <a:srgbClr val="363F4D"/>
                </a:solidFill>
                <a:latin typeface="+mn-lt"/>
                <a:cs typeface="Arial"/>
              </a:rPr>
              <a:t> </a:t>
            </a:r>
            <a:r>
              <a:rPr sz="2400" dirty="0">
                <a:solidFill>
                  <a:srgbClr val="363F4D"/>
                </a:solidFill>
                <a:latin typeface="+mn-lt"/>
                <a:cs typeface="Arial"/>
              </a:rPr>
              <a:t>baskın</a:t>
            </a:r>
            <a:r>
              <a:rPr sz="2400" spc="-140" dirty="0">
                <a:solidFill>
                  <a:srgbClr val="363F4D"/>
                </a:solidFill>
                <a:latin typeface="+mn-lt"/>
                <a:cs typeface="Arial"/>
              </a:rPr>
              <a:t> </a:t>
            </a:r>
            <a:r>
              <a:rPr sz="2400" spc="60" dirty="0">
                <a:solidFill>
                  <a:srgbClr val="363F4D"/>
                </a:solidFill>
                <a:latin typeface="+mn-lt"/>
                <a:cs typeface="Arial"/>
              </a:rPr>
              <a:t>bariyer</a:t>
            </a:r>
            <a:r>
              <a:rPr sz="2400" spc="-50" dirty="0">
                <a:solidFill>
                  <a:srgbClr val="363F4D"/>
                </a:solidFill>
                <a:latin typeface="+mn-lt"/>
                <a:cs typeface="Arial"/>
              </a:rPr>
              <a:t> </a:t>
            </a:r>
            <a:r>
              <a:rPr sz="2400" dirty="0">
                <a:solidFill>
                  <a:srgbClr val="363F4D"/>
                </a:solidFill>
                <a:latin typeface="+mn-lt"/>
                <a:cs typeface="Arial"/>
              </a:rPr>
              <a:t>olarak</a:t>
            </a:r>
            <a:r>
              <a:rPr sz="2400" spc="-75" dirty="0">
                <a:solidFill>
                  <a:srgbClr val="363F4D"/>
                </a:solidFill>
                <a:latin typeface="+mn-lt"/>
                <a:cs typeface="Arial"/>
              </a:rPr>
              <a:t> </a:t>
            </a:r>
            <a:r>
              <a:rPr sz="2400" b="1" spc="-100" dirty="0">
                <a:solidFill>
                  <a:srgbClr val="363F4D"/>
                </a:solidFill>
                <a:latin typeface="+mn-lt"/>
                <a:cs typeface="Arial"/>
              </a:rPr>
              <a:t>maddi</a:t>
            </a:r>
            <a:r>
              <a:rPr sz="2400" b="1" spc="-210" dirty="0">
                <a:solidFill>
                  <a:srgbClr val="363F4D"/>
                </a:solidFill>
                <a:latin typeface="+mn-lt"/>
                <a:cs typeface="Arial"/>
              </a:rPr>
              <a:t> </a:t>
            </a:r>
            <a:r>
              <a:rPr sz="2400" b="1" spc="-50" dirty="0">
                <a:solidFill>
                  <a:srgbClr val="363F4D"/>
                </a:solidFill>
                <a:latin typeface="+mn-lt"/>
                <a:cs typeface="Arial"/>
              </a:rPr>
              <a:t>imkansızlıkları</a:t>
            </a:r>
            <a:r>
              <a:rPr sz="2400" b="1" spc="-204" dirty="0">
                <a:solidFill>
                  <a:srgbClr val="363F4D"/>
                </a:solidFill>
                <a:latin typeface="+mn-lt"/>
                <a:cs typeface="Arial"/>
              </a:rPr>
              <a:t> </a:t>
            </a:r>
            <a:r>
              <a:rPr sz="2400" b="1" spc="-90" dirty="0">
                <a:solidFill>
                  <a:srgbClr val="363F4D"/>
                </a:solidFill>
                <a:latin typeface="+mn-lt"/>
                <a:cs typeface="Arial"/>
              </a:rPr>
              <a:t>(%81,6)</a:t>
            </a:r>
            <a:r>
              <a:rPr sz="2400" b="1" spc="-110" dirty="0">
                <a:solidFill>
                  <a:srgbClr val="363F4D"/>
                </a:solidFill>
                <a:latin typeface="+mn-lt"/>
                <a:cs typeface="Arial"/>
              </a:rPr>
              <a:t> </a:t>
            </a:r>
            <a:r>
              <a:rPr sz="2400" dirty="0">
                <a:solidFill>
                  <a:srgbClr val="363F4D"/>
                </a:solidFill>
                <a:latin typeface="+mn-lt"/>
                <a:cs typeface="Arial"/>
              </a:rPr>
              <a:t>ve</a:t>
            </a:r>
            <a:r>
              <a:rPr sz="2400" spc="-210" dirty="0">
                <a:solidFill>
                  <a:srgbClr val="363F4D"/>
                </a:solidFill>
                <a:latin typeface="+mn-lt"/>
                <a:cs typeface="Arial"/>
              </a:rPr>
              <a:t> </a:t>
            </a:r>
            <a:r>
              <a:rPr sz="2400" spc="110" dirty="0">
                <a:solidFill>
                  <a:srgbClr val="363F4D"/>
                </a:solidFill>
                <a:latin typeface="+mn-lt"/>
                <a:cs typeface="Arial"/>
              </a:rPr>
              <a:t>bu</a:t>
            </a:r>
            <a:r>
              <a:rPr sz="2400" spc="-250" dirty="0">
                <a:solidFill>
                  <a:srgbClr val="363F4D"/>
                </a:solidFill>
                <a:latin typeface="+mn-lt"/>
                <a:cs typeface="Arial"/>
              </a:rPr>
              <a:t> </a:t>
            </a:r>
            <a:r>
              <a:rPr sz="2400" dirty="0">
                <a:solidFill>
                  <a:srgbClr val="363F4D"/>
                </a:solidFill>
                <a:latin typeface="+mn-lt"/>
                <a:cs typeface="Arial"/>
              </a:rPr>
              <a:t>alandaki</a:t>
            </a:r>
            <a:r>
              <a:rPr sz="2400" spc="10" dirty="0">
                <a:solidFill>
                  <a:srgbClr val="363F4D"/>
                </a:solidFill>
                <a:latin typeface="+mn-lt"/>
                <a:cs typeface="Arial"/>
              </a:rPr>
              <a:t> </a:t>
            </a:r>
            <a:r>
              <a:rPr sz="2400" spc="75" dirty="0">
                <a:solidFill>
                  <a:srgbClr val="363F4D"/>
                </a:solidFill>
                <a:latin typeface="+mn-lt"/>
                <a:cs typeface="Arial"/>
              </a:rPr>
              <a:t>derin</a:t>
            </a:r>
            <a:r>
              <a:rPr sz="2400" spc="-175" dirty="0">
                <a:solidFill>
                  <a:srgbClr val="363F4D"/>
                </a:solidFill>
                <a:latin typeface="+mn-lt"/>
                <a:cs typeface="Arial"/>
              </a:rPr>
              <a:t> </a:t>
            </a:r>
            <a:r>
              <a:rPr sz="2400" b="1" spc="-10" dirty="0">
                <a:solidFill>
                  <a:srgbClr val="363F4D"/>
                </a:solidFill>
                <a:latin typeface="+mn-lt"/>
                <a:cs typeface="Arial"/>
              </a:rPr>
              <a:t>bilgi </a:t>
            </a:r>
            <a:r>
              <a:rPr sz="2400" b="1" spc="-40" dirty="0">
                <a:solidFill>
                  <a:srgbClr val="363F4D"/>
                </a:solidFill>
                <a:latin typeface="+mn-lt"/>
                <a:cs typeface="Arial"/>
              </a:rPr>
              <a:t>eksikliğini</a:t>
            </a:r>
            <a:r>
              <a:rPr sz="2400" b="1" spc="10" dirty="0">
                <a:solidFill>
                  <a:srgbClr val="363F4D"/>
                </a:solidFill>
                <a:latin typeface="+mn-lt"/>
                <a:cs typeface="Arial"/>
              </a:rPr>
              <a:t> </a:t>
            </a:r>
            <a:r>
              <a:rPr sz="2400" b="1" spc="-90" dirty="0">
                <a:solidFill>
                  <a:srgbClr val="363F4D"/>
                </a:solidFill>
                <a:latin typeface="+mn-lt"/>
                <a:cs typeface="Arial"/>
              </a:rPr>
              <a:t>(%80,5)</a:t>
            </a:r>
            <a:r>
              <a:rPr sz="2400" b="1" spc="-120" dirty="0">
                <a:solidFill>
                  <a:srgbClr val="363F4D"/>
                </a:solidFill>
                <a:latin typeface="+mn-lt"/>
                <a:cs typeface="Arial"/>
              </a:rPr>
              <a:t> </a:t>
            </a:r>
            <a:r>
              <a:rPr sz="2400" spc="65" dirty="0">
                <a:solidFill>
                  <a:srgbClr val="363F4D"/>
                </a:solidFill>
                <a:latin typeface="+mn-lt"/>
                <a:cs typeface="Arial"/>
              </a:rPr>
              <a:t>görmektedirler.</a:t>
            </a:r>
            <a:r>
              <a:rPr sz="2400" spc="-260" dirty="0">
                <a:solidFill>
                  <a:srgbClr val="363F4D"/>
                </a:solidFill>
                <a:latin typeface="+mn-lt"/>
                <a:cs typeface="Arial"/>
              </a:rPr>
              <a:t> </a:t>
            </a:r>
            <a:r>
              <a:rPr sz="2400" dirty="0">
                <a:solidFill>
                  <a:srgbClr val="363F4D"/>
                </a:solidFill>
                <a:latin typeface="+mn-lt"/>
                <a:cs typeface="Arial"/>
              </a:rPr>
              <a:t>Çevre</a:t>
            </a:r>
            <a:r>
              <a:rPr sz="2400" spc="-85" dirty="0">
                <a:solidFill>
                  <a:srgbClr val="363F4D"/>
                </a:solidFill>
                <a:latin typeface="+mn-lt"/>
                <a:cs typeface="Arial"/>
              </a:rPr>
              <a:t> </a:t>
            </a:r>
            <a:r>
              <a:rPr sz="2400" spc="80" dirty="0">
                <a:solidFill>
                  <a:srgbClr val="363F4D"/>
                </a:solidFill>
                <a:latin typeface="+mn-lt"/>
                <a:cs typeface="Arial"/>
              </a:rPr>
              <a:t>kirliliği-</a:t>
            </a:r>
            <a:r>
              <a:rPr sz="2400" spc="114" dirty="0">
                <a:solidFill>
                  <a:srgbClr val="363F4D"/>
                </a:solidFill>
                <a:latin typeface="+mn-lt"/>
                <a:cs typeface="Arial"/>
              </a:rPr>
              <a:t>sağlık</a:t>
            </a:r>
            <a:r>
              <a:rPr sz="2400" spc="-225" dirty="0">
                <a:solidFill>
                  <a:srgbClr val="363F4D"/>
                </a:solidFill>
                <a:latin typeface="+mn-lt"/>
                <a:cs typeface="Arial"/>
              </a:rPr>
              <a:t> </a:t>
            </a:r>
            <a:r>
              <a:rPr sz="2400" spc="90" dirty="0">
                <a:solidFill>
                  <a:srgbClr val="363F4D"/>
                </a:solidFill>
                <a:latin typeface="+mn-lt"/>
                <a:cs typeface="Arial"/>
              </a:rPr>
              <a:t>ilişkisi</a:t>
            </a:r>
            <a:r>
              <a:rPr sz="2400" spc="-15" dirty="0">
                <a:solidFill>
                  <a:srgbClr val="363F4D"/>
                </a:solidFill>
                <a:latin typeface="+mn-lt"/>
                <a:cs typeface="Arial"/>
              </a:rPr>
              <a:t> </a:t>
            </a:r>
            <a:r>
              <a:rPr sz="2400" dirty="0">
                <a:solidFill>
                  <a:srgbClr val="363F4D"/>
                </a:solidFill>
                <a:latin typeface="+mn-lt"/>
                <a:cs typeface="Arial"/>
              </a:rPr>
              <a:t>farkındalığı</a:t>
            </a:r>
            <a:r>
              <a:rPr sz="2400" spc="30" dirty="0">
                <a:solidFill>
                  <a:srgbClr val="363F4D"/>
                </a:solidFill>
                <a:latin typeface="+mn-lt"/>
                <a:cs typeface="Arial"/>
              </a:rPr>
              <a:t> </a:t>
            </a:r>
            <a:r>
              <a:rPr sz="2400" spc="40" dirty="0">
                <a:solidFill>
                  <a:srgbClr val="363F4D"/>
                </a:solidFill>
                <a:latin typeface="+mn-lt"/>
                <a:cs typeface="Arial"/>
              </a:rPr>
              <a:t>%63'tür.</a:t>
            </a:r>
            <a:endParaRPr sz="2400" dirty="0">
              <a:latin typeface="+mn-lt"/>
              <a:cs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7718681-A12E-49D6-9925-DD7C68176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099073" cy="113093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BD77573-9EF2-4C35-8285-A1CF6FBB0E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088570" cy="11309350"/>
          </a:xfrm>
          <a:custGeom>
            <a:avLst/>
            <a:gdLst>
              <a:gd name="connsiteX0" fmla="*/ 5511704 w 5511704"/>
              <a:gd name="connsiteY0" fmla="*/ 0 h 6886576"/>
              <a:gd name="connsiteX1" fmla="*/ 1008599 w 5511704"/>
              <a:gd name="connsiteY1" fmla="*/ 0 h 6886576"/>
              <a:gd name="connsiteX2" fmla="*/ 1310975 w 5511704"/>
              <a:gd name="connsiteY2" fmla="*/ 110728 h 6886576"/>
              <a:gd name="connsiteX3" fmla="*/ 1267362 w 5511704"/>
              <a:gd name="connsiteY3" fmla="*/ 135731 h 6886576"/>
              <a:gd name="connsiteX4" fmla="*/ 1005692 w 5511704"/>
              <a:gd name="connsiteY4" fmla="*/ 71437 h 6886576"/>
              <a:gd name="connsiteX5" fmla="*/ 953358 w 5511704"/>
              <a:gd name="connsiteY5" fmla="*/ 89297 h 6886576"/>
              <a:gd name="connsiteX6" fmla="*/ 979525 w 5511704"/>
              <a:gd name="connsiteY6" fmla="*/ 164307 h 6886576"/>
              <a:gd name="connsiteX7" fmla="*/ 1092915 w 5511704"/>
              <a:gd name="connsiteY7" fmla="*/ 192882 h 6886576"/>
              <a:gd name="connsiteX8" fmla="*/ 1270270 w 5511704"/>
              <a:gd name="connsiteY8" fmla="*/ 375047 h 6886576"/>
              <a:gd name="connsiteX9" fmla="*/ 1002784 w 5511704"/>
              <a:gd name="connsiteY9" fmla="*/ 353615 h 6886576"/>
              <a:gd name="connsiteX10" fmla="*/ 956265 w 5511704"/>
              <a:gd name="connsiteY10" fmla="*/ 396479 h 6886576"/>
              <a:gd name="connsiteX11" fmla="*/ 938820 w 5511704"/>
              <a:gd name="connsiteY11" fmla="*/ 453629 h 6886576"/>
              <a:gd name="connsiteX12" fmla="*/ 860319 w 5511704"/>
              <a:gd name="connsiteY12" fmla="*/ 360759 h 6886576"/>
              <a:gd name="connsiteX13" fmla="*/ 793447 w 5511704"/>
              <a:gd name="connsiteY13" fmla="*/ 335757 h 6886576"/>
              <a:gd name="connsiteX14" fmla="*/ 773095 w 5511704"/>
              <a:gd name="connsiteY14" fmla="*/ 417910 h 6886576"/>
              <a:gd name="connsiteX15" fmla="*/ 834151 w 5511704"/>
              <a:gd name="connsiteY15" fmla="*/ 507206 h 6886576"/>
              <a:gd name="connsiteX16" fmla="*/ 996969 w 5511704"/>
              <a:gd name="connsiteY16" fmla="*/ 560785 h 6886576"/>
              <a:gd name="connsiteX17" fmla="*/ 822522 w 5511704"/>
              <a:gd name="connsiteY17" fmla="*/ 560785 h 6886576"/>
              <a:gd name="connsiteX18" fmla="*/ 621908 w 5511704"/>
              <a:gd name="connsiteY18" fmla="*/ 525066 h 6886576"/>
              <a:gd name="connsiteX19" fmla="*/ 409664 w 5511704"/>
              <a:gd name="connsiteY19" fmla="*/ 535781 h 6886576"/>
              <a:gd name="connsiteX20" fmla="*/ 209049 w 5511704"/>
              <a:gd name="connsiteY20" fmla="*/ 464344 h 6886576"/>
              <a:gd name="connsiteX21" fmla="*/ 5527 w 5511704"/>
              <a:gd name="connsiteY21" fmla="*/ 467916 h 6886576"/>
              <a:gd name="connsiteX22" fmla="*/ 906838 w 5511704"/>
              <a:gd name="connsiteY22" fmla="*/ 914400 h 6886576"/>
              <a:gd name="connsiteX23" fmla="*/ 863226 w 5511704"/>
              <a:gd name="connsiteY23" fmla="*/ 925116 h 6886576"/>
              <a:gd name="connsiteX24" fmla="*/ 805077 w 5511704"/>
              <a:gd name="connsiteY24" fmla="*/ 953691 h 6886576"/>
              <a:gd name="connsiteX25" fmla="*/ 848689 w 5511704"/>
              <a:gd name="connsiteY25" fmla="*/ 1010841 h 6886576"/>
              <a:gd name="connsiteX26" fmla="*/ 1084193 w 5511704"/>
              <a:gd name="connsiteY26" fmla="*/ 1117997 h 6886576"/>
              <a:gd name="connsiteX27" fmla="*/ 1142342 w 5511704"/>
              <a:gd name="connsiteY27" fmla="*/ 1225153 h 6886576"/>
              <a:gd name="connsiteX28" fmla="*/ 1069655 w 5511704"/>
              <a:gd name="connsiteY28" fmla="*/ 1214438 h 6886576"/>
              <a:gd name="connsiteX29" fmla="*/ 1005692 w 5511704"/>
              <a:gd name="connsiteY29" fmla="*/ 1235869 h 6886576"/>
              <a:gd name="connsiteX30" fmla="*/ 1031858 w 5511704"/>
              <a:gd name="connsiteY30" fmla="*/ 1371600 h 6886576"/>
              <a:gd name="connsiteX31" fmla="*/ 1366216 w 5511704"/>
              <a:gd name="connsiteY31" fmla="*/ 1546622 h 6886576"/>
              <a:gd name="connsiteX32" fmla="*/ 1395290 w 5511704"/>
              <a:gd name="connsiteY32" fmla="*/ 1603772 h 6886576"/>
              <a:gd name="connsiteX33" fmla="*/ 1354586 w 5511704"/>
              <a:gd name="connsiteY33" fmla="*/ 1643063 h 6886576"/>
              <a:gd name="connsiteX34" fmla="*/ 1247011 w 5511704"/>
              <a:gd name="connsiteY34" fmla="*/ 1664494 h 6886576"/>
              <a:gd name="connsiteX35" fmla="*/ 1398198 w 5511704"/>
              <a:gd name="connsiteY35" fmla="*/ 1857375 h 6886576"/>
              <a:gd name="connsiteX36" fmla="*/ 1453440 w 5511704"/>
              <a:gd name="connsiteY36" fmla="*/ 1910954 h 6886576"/>
              <a:gd name="connsiteX37" fmla="*/ 1549386 w 5511704"/>
              <a:gd name="connsiteY37" fmla="*/ 1993106 h 6886576"/>
              <a:gd name="connsiteX38" fmla="*/ 1549386 w 5511704"/>
              <a:gd name="connsiteY38" fmla="*/ 2021681 h 6886576"/>
              <a:gd name="connsiteX39" fmla="*/ 1421458 w 5511704"/>
              <a:gd name="connsiteY39" fmla="*/ 2110978 h 6886576"/>
              <a:gd name="connsiteX40" fmla="*/ 1188861 w 5511704"/>
              <a:gd name="connsiteY40" fmla="*/ 2085976 h 6886576"/>
              <a:gd name="connsiteX41" fmla="*/ 1531941 w 5511704"/>
              <a:gd name="connsiteY41" fmla="*/ 2218135 h 6886576"/>
              <a:gd name="connsiteX42" fmla="*/ 421293 w 5511704"/>
              <a:gd name="connsiteY42" fmla="*/ 1900238 h 6886576"/>
              <a:gd name="connsiteX43" fmla="*/ 491072 w 5511704"/>
              <a:gd name="connsiteY43" fmla="*/ 1982391 h 6886576"/>
              <a:gd name="connsiteX44" fmla="*/ 880671 w 5511704"/>
              <a:gd name="connsiteY44" fmla="*/ 2200276 h 6886576"/>
              <a:gd name="connsiteX45" fmla="*/ 991154 w 5511704"/>
              <a:gd name="connsiteY45" fmla="*/ 2336007 h 6886576"/>
              <a:gd name="connsiteX46" fmla="*/ 1107453 w 5511704"/>
              <a:gd name="connsiteY46" fmla="*/ 2411016 h 6886576"/>
              <a:gd name="connsiteX47" fmla="*/ 1270270 w 5511704"/>
              <a:gd name="connsiteY47" fmla="*/ 2411016 h 6886576"/>
              <a:gd name="connsiteX48" fmla="*/ 1386568 w 5511704"/>
              <a:gd name="connsiteY48" fmla="*/ 2528889 h 6886576"/>
              <a:gd name="connsiteX49" fmla="*/ 1267362 w 5511704"/>
              <a:gd name="connsiteY49" fmla="*/ 2553891 h 6886576"/>
              <a:gd name="connsiteX50" fmla="*/ 1127805 w 5511704"/>
              <a:gd name="connsiteY50" fmla="*/ 2536032 h 6886576"/>
              <a:gd name="connsiteX51" fmla="*/ 970802 w 5511704"/>
              <a:gd name="connsiteY51" fmla="*/ 2575322 h 6886576"/>
              <a:gd name="connsiteX52" fmla="*/ 825429 w 5511704"/>
              <a:gd name="connsiteY52" fmla="*/ 2543176 h 6886576"/>
              <a:gd name="connsiteX53" fmla="*/ 650982 w 5511704"/>
              <a:gd name="connsiteY53" fmla="*/ 2564607 h 6886576"/>
              <a:gd name="connsiteX54" fmla="*/ 595740 w 5511704"/>
              <a:gd name="connsiteY54" fmla="*/ 2703909 h 6886576"/>
              <a:gd name="connsiteX55" fmla="*/ 578296 w 5511704"/>
              <a:gd name="connsiteY55" fmla="*/ 2714626 h 6886576"/>
              <a:gd name="connsiteX56" fmla="*/ 255568 w 5511704"/>
              <a:gd name="connsiteY56" fmla="*/ 2936081 h 6886576"/>
              <a:gd name="connsiteX57" fmla="*/ 165437 w 5511704"/>
              <a:gd name="connsiteY57" fmla="*/ 2953941 h 6886576"/>
              <a:gd name="connsiteX58" fmla="*/ 697501 w 5511704"/>
              <a:gd name="connsiteY58" fmla="*/ 3343275 h 6886576"/>
              <a:gd name="connsiteX59" fmla="*/ 339884 w 5511704"/>
              <a:gd name="connsiteY59" fmla="*/ 3243263 h 6886576"/>
              <a:gd name="connsiteX60" fmla="*/ 290458 w 5511704"/>
              <a:gd name="connsiteY60" fmla="*/ 3407569 h 6886576"/>
              <a:gd name="connsiteX61" fmla="*/ 459090 w 5511704"/>
              <a:gd name="connsiteY61" fmla="*/ 3554016 h 6886576"/>
              <a:gd name="connsiteX62" fmla="*/ 520147 w 5511704"/>
              <a:gd name="connsiteY62" fmla="*/ 3843338 h 6886576"/>
              <a:gd name="connsiteX63" fmla="*/ 491072 w 5511704"/>
              <a:gd name="connsiteY63" fmla="*/ 4107657 h 6886576"/>
              <a:gd name="connsiteX64" fmla="*/ 418386 w 5511704"/>
              <a:gd name="connsiteY64" fmla="*/ 4189810 h 6886576"/>
              <a:gd name="connsiteX65" fmla="*/ 313718 w 5511704"/>
              <a:gd name="connsiteY65" fmla="*/ 4339829 h 6886576"/>
              <a:gd name="connsiteX66" fmla="*/ 249753 w 5511704"/>
              <a:gd name="connsiteY66" fmla="*/ 4432698 h 6886576"/>
              <a:gd name="connsiteX67" fmla="*/ 25879 w 5511704"/>
              <a:gd name="connsiteY67" fmla="*/ 4396979 h 6886576"/>
              <a:gd name="connsiteX68" fmla="*/ 325347 w 5511704"/>
              <a:gd name="connsiteY68" fmla="*/ 4632722 h 6886576"/>
              <a:gd name="connsiteX69" fmla="*/ 84029 w 5511704"/>
              <a:gd name="connsiteY69" fmla="*/ 4604147 h 6886576"/>
              <a:gd name="connsiteX70" fmla="*/ 5527 w 5511704"/>
              <a:gd name="connsiteY70" fmla="*/ 4622007 h 6886576"/>
              <a:gd name="connsiteX71" fmla="*/ 49139 w 5511704"/>
              <a:gd name="connsiteY71" fmla="*/ 4697016 h 6886576"/>
              <a:gd name="connsiteX72" fmla="*/ 226494 w 5511704"/>
              <a:gd name="connsiteY72" fmla="*/ 4825604 h 6886576"/>
              <a:gd name="connsiteX73" fmla="*/ 592833 w 5511704"/>
              <a:gd name="connsiteY73" fmla="*/ 5175647 h 6886576"/>
              <a:gd name="connsiteX74" fmla="*/ 238123 w 5511704"/>
              <a:gd name="connsiteY74" fmla="*/ 5014913 h 6886576"/>
              <a:gd name="connsiteX75" fmla="*/ 610278 w 5511704"/>
              <a:gd name="connsiteY75" fmla="*/ 5375673 h 6886576"/>
              <a:gd name="connsiteX76" fmla="*/ 691686 w 5511704"/>
              <a:gd name="connsiteY76" fmla="*/ 5497116 h 6886576"/>
              <a:gd name="connsiteX77" fmla="*/ 860319 w 5511704"/>
              <a:gd name="connsiteY77" fmla="*/ 5793582 h 6886576"/>
              <a:gd name="connsiteX78" fmla="*/ 851597 w 5511704"/>
              <a:gd name="connsiteY78" fmla="*/ 5825729 h 6886576"/>
              <a:gd name="connsiteX79" fmla="*/ 659704 w 5511704"/>
              <a:gd name="connsiteY79" fmla="*/ 5779295 h 6886576"/>
              <a:gd name="connsiteX80" fmla="*/ 909746 w 5511704"/>
              <a:gd name="connsiteY80" fmla="*/ 6029326 h 6886576"/>
              <a:gd name="connsiteX81" fmla="*/ 1168509 w 5511704"/>
              <a:gd name="connsiteY81" fmla="*/ 6222207 h 6886576"/>
              <a:gd name="connsiteX82" fmla="*/ 985339 w 5511704"/>
              <a:gd name="connsiteY82" fmla="*/ 6193632 h 6886576"/>
              <a:gd name="connsiteX83" fmla="*/ 732391 w 5511704"/>
              <a:gd name="connsiteY83" fmla="*/ 6082904 h 6886576"/>
              <a:gd name="connsiteX84" fmla="*/ 645167 w 5511704"/>
              <a:gd name="connsiteY84" fmla="*/ 6125766 h 6886576"/>
              <a:gd name="connsiteX85" fmla="*/ 883579 w 5511704"/>
              <a:gd name="connsiteY85" fmla="*/ 6307932 h 6886576"/>
              <a:gd name="connsiteX86" fmla="*/ 1020229 w 5511704"/>
              <a:gd name="connsiteY86" fmla="*/ 6393657 h 6886576"/>
              <a:gd name="connsiteX87" fmla="*/ 1075471 w 5511704"/>
              <a:gd name="connsiteY87" fmla="*/ 6457950 h 6886576"/>
              <a:gd name="connsiteX88" fmla="*/ 1232473 w 5511704"/>
              <a:gd name="connsiteY88" fmla="*/ 6686551 h 6886576"/>
              <a:gd name="connsiteX89" fmla="*/ 1592997 w 5511704"/>
              <a:gd name="connsiteY89" fmla="*/ 6886576 h 6886576"/>
              <a:gd name="connsiteX90" fmla="*/ 5511704 w 5511704"/>
              <a:gd name="connsiteY90" fmla="*/ 6886576 h 688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511704" h="6886576">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chemeClr val="bg2">
              <a:alpha val="50000"/>
            </a:schemeClr>
          </a:solidFill>
          <a:ln w="32707" cap="flat">
            <a:noFill/>
            <a:prstDash val="solid"/>
            <a:miter/>
          </a:ln>
        </p:spPr>
        <p:txBody>
          <a:bodyPr rtlCol="0" anchor="ctr"/>
          <a:lstStyle/>
          <a:p>
            <a:endParaRPr lang="en-US" dirty="0"/>
          </a:p>
        </p:txBody>
      </p:sp>
      <p:sp>
        <p:nvSpPr>
          <p:cNvPr id="2" name="object 2" descr="$PPTXTitle"/>
          <p:cNvSpPr txBox="1">
            <a:spLocks noGrp="1"/>
          </p:cNvSpPr>
          <p:nvPr>
            <p:ph type="title"/>
          </p:nvPr>
        </p:nvSpPr>
        <p:spPr>
          <a:xfrm>
            <a:off x="1517650" y="1176304"/>
            <a:ext cx="6523990" cy="6992971"/>
          </a:xfrm>
          <a:prstGeom prst="rect">
            <a:avLst/>
          </a:prstGeom>
        </p:spPr>
        <p:txBody>
          <a:bodyPr vert="horz" lIns="0" tIns="12700" rIns="0" bIns="0" rtlCol="0">
            <a:normAutofit/>
          </a:bodyPr>
          <a:lstStyle/>
          <a:p>
            <a:pPr marL="12700">
              <a:spcBef>
                <a:spcPts val="100"/>
              </a:spcBef>
            </a:pPr>
            <a:r>
              <a:rPr lang="tr-TR" spc="60" dirty="0">
                <a:latin typeface="+mn-lt"/>
              </a:rPr>
              <a:t>Türkiye</a:t>
            </a:r>
            <a:r>
              <a:rPr lang="tr-TR" spc="-300" dirty="0">
                <a:latin typeface="+mn-lt"/>
              </a:rPr>
              <a:t> </a:t>
            </a:r>
            <a:r>
              <a:rPr lang="tr-TR" spc="55" dirty="0">
                <a:latin typeface="+mn-lt"/>
              </a:rPr>
              <a:t>Perspektifi</a:t>
            </a:r>
            <a:r>
              <a:rPr lang="tr-TR" spc="170" dirty="0">
                <a:latin typeface="+mn-lt"/>
              </a:rPr>
              <a:t> </a:t>
            </a:r>
            <a:r>
              <a:rPr lang="tr-TR" spc="140" dirty="0">
                <a:latin typeface="+mn-lt"/>
              </a:rPr>
              <a:t>ve</a:t>
            </a:r>
            <a:r>
              <a:rPr lang="tr-TR" spc="-440" dirty="0">
                <a:latin typeface="+mn-lt"/>
              </a:rPr>
              <a:t> </a:t>
            </a:r>
            <a:r>
              <a:rPr lang="tr-TR" spc="60" dirty="0">
                <a:latin typeface="+mn-lt"/>
              </a:rPr>
              <a:t>Eğitimdeki</a:t>
            </a:r>
            <a:r>
              <a:rPr lang="tr-TR" spc="220" dirty="0">
                <a:latin typeface="+mn-lt"/>
              </a:rPr>
              <a:t> </a:t>
            </a:r>
            <a:r>
              <a:rPr lang="tr-TR" spc="80" dirty="0">
                <a:latin typeface="+mn-lt"/>
              </a:rPr>
              <a:t>Yapısal</a:t>
            </a:r>
            <a:r>
              <a:rPr lang="tr-TR" spc="-220" dirty="0">
                <a:latin typeface="+mn-lt"/>
              </a:rPr>
              <a:t> </a:t>
            </a:r>
            <a:r>
              <a:rPr lang="tr-TR" spc="-10" dirty="0">
                <a:latin typeface="+mn-lt"/>
              </a:rPr>
              <a:t>Bariyerler</a:t>
            </a:r>
            <a:endParaRPr lang="tr-TR" dirty="0">
              <a:latin typeface="+mn-lt"/>
            </a:endParaRPr>
          </a:p>
        </p:txBody>
      </p:sp>
      <p:sp>
        <p:nvSpPr>
          <p:cNvPr id="3" name="object 3"/>
          <p:cNvSpPr txBox="1">
            <a:spLocks noGrp="1"/>
          </p:cNvSpPr>
          <p:nvPr>
            <p:ph type="body" idx="1"/>
          </p:nvPr>
        </p:nvSpPr>
        <p:spPr>
          <a:xfrm>
            <a:off x="7689850" y="1176305"/>
            <a:ext cx="11032093" cy="8956742"/>
          </a:xfrm>
          <a:prstGeom prst="rect">
            <a:avLst/>
          </a:prstGeom>
        </p:spPr>
        <p:txBody>
          <a:bodyPr vert="horz" lIns="0" tIns="13335" rIns="0" bIns="0" rtlCol="0" anchor="ctr">
            <a:normAutofit/>
          </a:bodyPr>
          <a:lstStyle/>
          <a:p>
            <a:pPr marL="48260">
              <a:lnSpc>
                <a:spcPct val="90000"/>
              </a:lnSpc>
              <a:spcBef>
                <a:spcPts val="105"/>
              </a:spcBef>
            </a:pPr>
            <a:r>
              <a:rPr lang="tr-TR" sz="2800" dirty="0">
                <a:latin typeface="+mn-lt"/>
              </a:rPr>
              <a:t>Küresel</a:t>
            </a:r>
            <a:r>
              <a:rPr lang="tr-TR" sz="2800" spc="114" dirty="0">
                <a:latin typeface="+mn-lt"/>
              </a:rPr>
              <a:t> </a:t>
            </a:r>
            <a:r>
              <a:rPr lang="tr-TR" sz="2800" dirty="0">
                <a:latin typeface="+mn-lt"/>
              </a:rPr>
              <a:t>çağrılara</a:t>
            </a:r>
            <a:r>
              <a:rPr lang="tr-TR" sz="2800" spc="55" dirty="0">
                <a:latin typeface="+mn-lt"/>
              </a:rPr>
              <a:t> </a:t>
            </a:r>
            <a:r>
              <a:rPr lang="tr-TR" sz="2800" dirty="0">
                <a:latin typeface="+mn-lt"/>
              </a:rPr>
              <a:t>rağmen</a:t>
            </a:r>
            <a:r>
              <a:rPr lang="tr-TR" sz="2800" spc="-140" dirty="0">
                <a:latin typeface="+mn-lt"/>
              </a:rPr>
              <a:t> </a:t>
            </a:r>
            <a:r>
              <a:rPr lang="tr-TR" sz="2800" dirty="0">
                <a:latin typeface="+mn-lt"/>
              </a:rPr>
              <a:t>Türkiye'deki</a:t>
            </a:r>
            <a:r>
              <a:rPr lang="tr-TR" sz="2800" spc="135" dirty="0">
                <a:latin typeface="+mn-lt"/>
              </a:rPr>
              <a:t> </a:t>
            </a:r>
            <a:r>
              <a:rPr lang="tr-TR" sz="2800" dirty="0">
                <a:latin typeface="+mn-lt"/>
              </a:rPr>
              <a:t>mevcut</a:t>
            </a:r>
            <a:r>
              <a:rPr lang="tr-TR" sz="2800" spc="70" dirty="0">
                <a:latin typeface="+mn-lt"/>
              </a:rPr>
              <a:t> </a:t>
            </a:r>
            <a:r>
              <a:rPr lang="tr-TR" sz="2800" spc="100" dirty="0">
                <a:latin typeface="+mn-lt"/>
              </a:rPr>
              <a:t>eğitim</a:t>
            </a:r>
            <a:r>
              <a:rPr lang="tr-TR" sz="2800" spc="10" dirty="0">
                <a:latin typeface="+mn-lt"/>
              </a:rPr>
              <a:t> </a:t>
            </a:r>
            <a:r>
              <a:rPr lang="tr-TR" sz="2800" dirty="0">
                <a:latin typeface="+mn-lt"/>
              </a:rPr>
              <a:t>altyapısı</a:t>
            </a:r>
            <a:r>
              <a:rPr lang="tr-TR" sz="2800" spc="95" dirty="0">
                <a:latin typeface="+mn-lt"/>
              </a:rPr>
              <a:t> </a:t>
            </a:r>
            <a:r>
              <a:rPr lang="tr-TR" sz="2800" dirty="0">
                <a:latin typeface="+mn-lt"/>
              </a:rPr>
              <a:t>henüz</a:t>
            </a:r>
            <a:r>
              <a:rPr lang="tr-TR" sz="2800" spc="-140" dirty="0">
                <a:latin typeface="+mn-lt"/>
              </a:rPr>
              <a:t> </a:t>
            </a:r>
            <a:r>
              <a:rPr lang="tr-TR" sz="2800" spc="50" dirty="0">
                <a:latin typeface="+mn-lt"/>
              </a:rPr>
              <a:t>istenen</a:t>
            </a:r>
            <a:r>
              <a:rPr lang="tr-TR" sz="2800" spc="-110" dirty="0">
                <a:latin typeface="+mn-lt"/>
              </a:rPr>
              <a:t> </a:t>
            </a:r>
            <a:r>
              <a:rPr lang="tr-TR" sz="2800" spc="60" dirty="0">
                <a:latin typeface="+mn-lt"/>
              </a:rPr>
              <a:t>dönüşüm</a:t>
            </a:r>
            <a:r>
              <a:rPr lang="tr-TR" sz="2800" spc="-5" dirty="0">
                <a:latin typeface="+mn-lt"/>
              </a:rPr>
              <a:t> </a:t>
            </a:r>
            <a:r>
              <a:rPr lang="tr-TR" sz="2800" dirty="0">
                <a:latin typeface="+mn-lt"/>
              </a:rPr>
              <a:t>seviyesine</a:t>
            </a:r>
            <a:r>
              <a:rPr lang="tr-TR" sz="2800" spc="25" dirty="0">
                <a:latin typeface="+mn-lt"/>
              </a:rPr>
              <a:t> </a:t>
            </a:r>
            <a:r>
              <a:rPr lang="tr-TR" sz="2800" spc="60" dirty="0">
                <a:latin typeface="+mn-lt"/>
              </a:rPr>
              <a:t>ulaşamamıştır:</a:t>
            </a:r>
          </a:p>
          <a:p>
            <a:pPr marL="35560">
              <a:lnSpc>
                <a:spcPct val="90000"/>
              </a:lnSpc>
              <a:spcBef>
                <a:spcPts val="1040"/>
              </a:spcBef>
            </a:pPr>
            <a:endParaRPr lang="tr-TR" sz="2800" spc="60" dirty="0">
              <a:latin typeface="+mn-lt"/>
            </a:endParaRPr>
          </a:p>
          <a:p>
            <a:pPr marL="637540" marR="207645" indent="-278765">
              <a:lnSpc>
                <a:spcPct val="90000"/>
              </a:lnSpc>
              <a:buClr>
                <a:srgbClr val="343F4F"/>
              </a:buClr>
              <a:buChar char="•"/>
              <a:tabLst>
                <a:tab pos="1219835" algn="l"/>
                <a:tab pos="1222375" algn="l"/>
              </a:tabLst>
            </a:pPr>
            <a:r>
              <a:rPr lang="tr-TR" sz="2800" b="1" spc="-50" dirty="0">
                <a:latin typeface="+mn-lt"/>
                <a:cs typeface="Arial"/>
              </a:rPr>
              <a:t>Modül</a:t>
            </a:r>
            <a:r>
              <a:rPr lang="tr-TR" sz="2800" b="1" spc="-105" dirty="0">
                <a:latin typeface="+mn-lt"/>
                <a:cs typeface="Arial"/>
              </a:rPr>
              <a:t> </a:t>
            </a:r>
            <a:r>
              <a:rPr lang="tr-TR" sz="2800" b="1" spc="-55" dirty="0">
                <a:latin typeface="+mn-lt"/>
                <a:cs typeface="Arial"/>
              </a:rPr>
              <a:t>Eksikliği:</a:t>
            </a:r>
            <a:r>
              <a:rPr lang="tr-TR" sz="2800" b="1" spc="-240" dirty="0">
                <a:latin typeface="+mn-lt"/>
                <a:cs typeface="Arial"/>
              </a:rPr>
              <a:t> </a:t>
            </a:r>
            <a:r>
              <a:rPr lang="tr-TR" sz="2800" dirty="0">
                <a:latin typeface="+mn-lt"/>
              </a:rPr>
              <a:t>Türkiye'deki</a:t>
            </a:r>
            <a:r>
              <a:rPr lang="tr-TR" sz="2800" spc="35" dirty="0">
                <a:latin typeface="+mn-lt"/>
              </a:rPr>
              <a:t> </a:t>
            </a:r>
            <a:r>
              <a:rPr lang="tr-TR" sz="2800" spc="80" dirty="0">
                <a:latin typeface="+mn-lt"/>
              </a:rPr>
              <a:t>klinisyenlerin</a:t>
            </a:r>
            <a:r>
              <a:rPr lang="tr-TR" sz="2800" spc="-320" dirty="0">
                <a:latin typeface="+mn-lt"/>
              </a:rPr>
              <a:t> </a:t>
            </a:r>
            <a:r>
              <a:rPr lang="tr-TR" sz="2800" spc="70" dirty="0">
                <a:latin typeface="+mn-lt"/>
              </a:rPr>
              <a:t>ve</a:t>
            </a:r>
            <a:r>
              <a:rPr lang="tr-TR" sz="2800" spc="-310" dirty="0">
                <a:latin typeface="+mn-lt"/>
              </a:rPr>
              <a:t> </a:t>
            </a:r>
            <a:r>
              <a:rPr lang="tr-TR" sz="2800" spc="55" dirty="0">
                <a:latin typeface="+mn-lt"/>
              </a:rPr>
              <a:t>öğrencilerin</a:t>
            </a:r>
            <a:r>
              <a:rPr lang="tr-TR" sz="2800" spc="-125" dirty="0">
                <a:latin typeface="+mn-lt"/>
              </a:rPr>
              <a:t> </a:t>
            </a:r>
            <a:r>
              <a:rPr lang="tr-TR" sz="2800" b="1" spc="-100" dirty="0">
                <a:latin typeface="+mn-lt"/>
                <a:cs typeface="Arial"/>
              </a:rPr>
              <a:t>%10'undan</a:t>
            </a:r>
            <a:r>
              <a:rPr lang="tr-TR" sz="2800" b="1" spc="-140" dirty="0">
                <a:latin typeface="+mn-lt"/>
                <a:cs typeface="Arial"/>
              </a:rPr>
              <a:t> </a:t>
            </a:r>
            <a:r>
              <a:rPr lang="tr-TR" sz="2800" b="1" spc="-114" dirty="0">
                <a:latin typeface="+mn-lt"/>
                <a:cs typeface="Arial"/>
              </a:rPr>
              <a:t>daha</a:t>
            </a:r>
            <a:r>
              <a:rPr lang="tr-TR" sz="2800" b="1" spc="-200" dirty="0">
                <a:latin typeface="+mn-lt"/>
                <a:cs typeface="Arial"/>
              </a:rPr>
              <a:t> </a:t>
            </a:r>
            <a:r>
              <a:rPr lang="tr-TR" sz="2800" b="1" spc="-90" dirty="0">
                <a:latin typeface="+mn-lt"/>
                <a:cs typeface="Arial"/>
              </a:rPr>
              <a:t>azı</a:t>
            </a:r>
            <a:r>
              <a:rPr lang="tr-TR" sz="2800" b="1" spc="-160" dirty="0">
                <a:latin typeface="+mn-lt"/>
                <a:cs typeface="Arial"/>
              </a:rPr>
              <a:t> </a:t>
            </a:r>
            <a:r>
              <a:rPr lang="tr-TR" sz="2800" dirty="0">
                <a:latin typeface="+mn-lt"/>
              </a:rPr>
              <a:t>lisans</a:t>
            </a:r>
            <a:r>
              <a:rPr lang="tr-TR" sz="2800" spc="-75" dirty="0">
                <a:latin typeface="+mn-lt"/>
              </a:rPr>
              <a:t> </a:t>
            </a:r>
            <a:r>
              <a:rPr lang="tr-TR" sz="2800" spc="95" dirty="0">
                <a:latin typeface="+mn-lt"/>
              </a:rPr>
              <a:t>eğitimleri</a:t>
            </a:r>
            <a:r>
              <a:rPr lang="tr-TR" sz="2800" spc="-25" dirty="0">
                <a:latin typeface="+mn-lt"/>
              </a:rPr>
              <a:t> </a:t>
            </a:r>
            <a:r>
              <a:rPr lang="tr-TR" sz="2800" dirty="0">
                <a:latin typeface="+mn-lt"/>
              </a:rPr>
              <a:t>sırasında</a:t>
            </a:r>
            <a:r>
              <a:rPr lang="tr-TR" sz="2800" spc="-25" dirty="0">
                <a:latin typeface="+mn-lt"/>
              </a:rPr>
              <a:t> </a:t>
            </a:r>
            <a:r>
              <a:rPr lang="tr-TR" sz="2800" spc="130" dirty="0">
                <a:latin typeface="+mn-lt"/>
              </a:rPr>
              <a:t>iklim</a:t>
            </a:r>
            <a:r>
              <a:rPr lang="tr-TR" sz="2800" spc="-215" dirty="0">
                <a:latin typeface="+mn-lt"/>
              </a:rPr>
              <a:t> </a:t>
            </a:r>
            <a:r>
              <a:rPr lang="tr-TR" sz="2800" spc="75" dirty="0">
                <a:latin typeface="+mn-lt"/>
              </a:rPr>
              <a:t>değişikliği</a:t>
            </a:r>
            <a:r>
              <a:rPr lang="tr-TR" sz="2800" spc="-50" dirty="0">
                <a:latin typeface="+mn-lt"/>
              </a:rPr>
              <a:t> </a:t>
            </a:r>
            <a:r>
              <a:rPr lang="tr-TR" sz="2800" spc="70" dirty="0">
                <a:latin typeface="+mn-lt"/>
              </a:rPr>
              <a:t>ve</a:t>
            </a:r>
            <a:r>
              <a:rPr lang="tr-TR" sz="2800" spc="-305" dirty="0">
                <a:latin typeface="+mn-lt"/>
              </a:rPr>
              <a:t> </a:t>
            </a:r>
            <a:r>
              <a:rPr lang="tr-TR" sz="2800" dirty="0">
                <a:latin typeface="+mn-lt"/>
              </a:rPr>
              <a:t>sağlık</a:t>
            </a:r>
            <a:r>
              <a:rPr lang="tr-TR" sz="2800" spc="-140" dirty="0">
                <a:latin typeface="+mn-lt"/>
              </a:rPr>
              <a:t> </a:t>
            </a:r>
            <a:r>
              <a:rPr lang="tr-TR" sz="2800" spc="75" dirty="0">
                <a:latin typeface="+mn-lt"/>
              </a:rPr>
              <a:t>modülü </a:t>
            </a:r>
            <a:r>
              <a:rPr lang="tr-TR" sz="2800" dirty="0">
                <a:latin typeface="+mn-lt"/>
              </a:rPr>
              <a:t>aldığını</a:t>
            </a:r>
            <a:r>
              <a:rPr lang="tr-TR" sz="2800" spc="165" dirty="0">
                <a:latin typeface="+mn-lt"/>
              </a:rPr>
              <a:t> </a:t>
            </a:r>
            <a:r>
              <a:rPr lang="tr-TR" sz="2800" spc="90" dirty="0">
                <a:latin typeface="+mn-lt"/>
              </a:rPr>
              <a:t>belirtmiştir.</a:t>
            </a:r>
          </a:p>
          <a:p>
            <a:pPr marL="637540" marR="207645" indent="-278765">
              <a:lnSpc>
                <a:spcPct val="90000"/>
              </a:lnSpc>
              <a:buClr>
                <a:srgbClr val="343F4F"/>
              </a:buClr>
              <a:buChar char="•"/>
              <a:tabLst>
                <a:tab pos="1219835" algn="l"/>
                <a:tab pos="1222375" algn="l"/>
              </a:tabLst>
            </a:pPr>
            <a:endParaRPr lang="tr-TR" sz="2800" dirty="0">
              <a:latin typeface="+mn-lt"/>
              <a:cs typeface="Arial"/>
            </a:endParaRPr>
          </a:p>
          <a:p>
            <a:pPr marL="631825" marR="5080" indent="-288925">
              <a:lnSpc>
                <a:spcPct val="90000"/>
              </a:lnSpc>
              <a:spcBef>
                <a:spcPts val="555"/>
              </a:spcBef>
              <a:buClr>
                <a:srgbClr val="343F4F"/>
              </a:buClr>
              <a:buFont typeface="Arial"/>
              <a:buChar char="•"/>
              <a:tabLst>
                <a:tab pos="1214120" algn="l"/>
                <a:tab pos="1222375" algn="l"/>
              </a:tabLst>
            </a:pPr>
            <a:r>
              <a:rPr lang="tr-TR" sz="2800" b="1" spc="-70" dirty="0">
                <a:latin typeface="+mn-lt"/>
                <a:cs typeface="Arial"/>
              </a:rPr>
              <a:t>Sistemik</a:t>
            </a:r>
            <a:r>
              <a:rPr lang="tr-TR" sz="2800" b="1" spc="-15" dirty="0">
                <a:latin typeface="+mn-lt"/>
                <a:cs typeface="Arial"/>
              </a:rPr>
              <a:t> </a:t>
            </a:r>
            <a:r>
              <a:rPr lang="tr-TR" sz="2800" b="1" spc="-80" dirty="0">
                <a:latin typeface="+mn-lt"/>
                <a:cs typeface="Arial"/>
              </a:rPr>
              <a:t>Engeller:</a:t>
            </a:r>
            <a:r>
              <a:rPr lang="tr-TR" sz="2800" b="1" spc="-100" dirty="0">
                <a:latin typeface="+mn-lt"/>
                <a:cs typeface="Arial"/>
              </a:rPr>
              <a:t> </a:t>
            </a:r>
            <a:r>
              <a:rPr lang="tr-TR" sz="2800" spc="125" dirty="0">
                <a:latin typeface="+mn-lt"/>
              </a:rPr>
              <a:t>Bu</a:t>
            </a:r>
            <a:r>
              <a:rPr lang="tr-TR" sz="2800" spc="-225" dirty="0">
                <a:latin typeface="+mn-lt"/>
              </a:rPr>
              <a:t> </a:t>
            </a:r>
            <a:r>
              <a:rPr lang="tr-TR" sz="2800" dirty="0">
                <a:latin typeface="+mn-lt"/>
              </a:rPr>
              <a:t>konuların</a:t>
            </a:r>
            <a:r>
              <a:rPr lang="tr-TR" sz="2800" spc="-10" dirty="0">
                <a:latin typeface="+mn-lt"/>
              </a:rPr>
              <a:t> </a:t>
            </a:r>
            <a:r>
              <a:rPr lang="tr-TR" sz="2800" spc="100" dirty="0">
                <a:latin typeface="+mn-lt"/>
              </a:rPr>
              <a:t>eğitim</a:t>
            </a:r>
            <a:r>
              <a:rPr lang="tr-TR" sz="2800" spc="5" dirty="0">
                <a:latin typeface="+mn-lt"/>
              </a:rPr>
              <a:t> </a:t>
            </a:r>
            <a:r>
              <a:rPr lang="tr-TR" sz="2800" dirty="0">
                <a:latin typeface="+mn-lt"/>
              </a:rPr>
              <a:t>programlarına</a:t>
            </a:r>
            <a:r>
              <a:rPr lang="tr-TR" sz="2800" spc="225" dirty="0">
                <a:latin typeface="+mn-lt"/>
              </a:rPr>
              <a:t> </a:t>
            </a:r>
            <a:r>
              <a:rPr lang="tr-TR" sz="2800" dirty="0">
                <a:latin typeface="+mn-lt"/>
              </a:rPr>
              <a:t>dahil</a:t>
            </a:r>
            <a:r>
              <a:rPr lang="tr-TR" sz="2800" spc="40" dirty="0">
                <a:latin typeface="+mn-lt"/>
              </a:rPr>
              <a:t> </a:t>
            </a:r>
            <a:r>
              <a:rPr lang="tr-TR" sz="2800" spc="50" dirty="0">
                <a:latin typeface="+mn-lt"/>
              </a:rPr>
              <a:t>edilmesinin </a:t>
            </a:r>
            <a:r>
              <a:rPr lang="tr-TR" sz="2800" dirty="0">
                <a:latin typeface="+mn-lt"/>
              </a:rPr>
              <a:t>önünde;</a:t>
            </a:r>
            <a:r>
              <a:rPr lang="tr-TR" sz="2800" spc="-20" dirty="0">
                <a:latin typeface="+mn-lt"/>
              </a:rPr>
              <a:t> </a:t>
            </a:r>
            <a:r>
              <a:rPr lang="tr-TR" sz="2800" dirty="0">
                <a:latin typeface="+mn-lt"/>
              </a:rPr>
              <a:t>zaten</a:t>
            </a:r>
            <a:r>
              <a:rPr lang="tr-TR" sz="2800" spc="-105" dirty="0">
                <a:latin typeface="+mn-lt"/>
              </a:rPr>
              <a:t> </a:t>
            </a:r>
            <a:r>
              <a:rPr lang="tr-TR" sz="2800" dirty="0">
                <a:latin typeface="+mn-lt"/>
              </a:rPr>
              <a:t>aşırı</a:t>
            </a:r>
            <a:r>
              <a:rPr lang="tr-TR" sz="2800" spc="-75" dirty="0">
                <a:latin typeface="+mn-lt"/>
              </a:rPr>
              <a:t> </a:t>
            </a:r>
            <a:r>
              <a:rPr lang="tr-TR" sz="2800" spc="60" dirty="0">
                <a:latin typeface="+mn-lt"/>
              </a:rPr>
              <a:t>yoğun</a:t>
            </a:r>
            <a:r>
              <a:rPr lang="tr-TR" sz="2800" spc="-85" dirty="0">
                <a:latin typeface="+mn-lt"/>
              </a:rPr>
              <a:t> </a:t>
            </a:r>
            <a:r>
              <a:rPr lang="tr-TR" sz="2800" spc="65" dirty="0">
                <a:latin typeface="+mn-lt"/>
              </a:rPr>
              <a:t>olan</a:t>
            </a:r>
            <a:r>
              <a:rPr lang="tr-TR" sz="2800" spc="-160" dirty="0">
                <a:latin typeface="+mn-lt"/>
              </a:rPr>
              <a:t> </a:t>
            </a:r>
            <a:r>
              <a:rPr lang="tr-TR" sz="2800" dirty="0">
                <a:latin typeface="+mn-lt"/>
              </a:rPr>
              <a:t>ders</a:t>
            </a:r>
            <a:r>
              <a:rPr lang="tr-TR" sz="2800" spc="-75" dirty="0">
                <a:latin typeface="+mn-lt"/>
              </a:rPr>
              <a:t> </a:t>
            </a:r>
            <a:r>
              <a:rPr lang="tr-TR" sz="2800" spc="55" dirty="0">
                <a:latin typeface="+mn-lt"/>
              </a:rPr>
              <a:t>müfredatları,</a:t>
            </a:r>
            <a:r>
              <a:rPr lang="tr-TR" sz="2800" spc="40" dirty="0">
                <a:latin typeface="+mn-lt"/>
              </a:rPr>
              <a:t> </a:t>
            </a:r>
            <a:r>
              <a:rPr lang="tr-TR" sz="2800" spc="-10" dirty="0">
                <a:latin typeface="+mn-lt"/>
              </a:rPr>
              <a:t>zaman</a:t>
            </a:r>
            <a:r>
              <a:rPr lang="tr-TR" sz="2800" spc="-75" dirty="0">
                <a:latin typeface="+mn-lt"/>
              </a:rPr>
              <a:t> </a:t>
            </a:r>
            <a:r>
              <a:rPr lang="tr-TR" sz="2800" spc="60" dirty="0">
                <a:latin typeface="+mn-lt"/>
              </a:rPr>
              <a:t>kısıtlılıkları, </a:t>
            </a:r>
            <a:r>
              <a:rPr lang="tr-TR" sz="2800" dirty="0">
                <a:latin typeface="+mn-lt"/>
              </a:rPr>
              <a:t>akademik</a:t>
            </a:r>
            <a:r>
              <a:rPr lang="tr-TR" sz="2800" spc="-40" dirty="0">
                <a:latin typeface="+mn-lt"/>
              </a:rPr>
              <a:t> </a:t>
            </a:r>
            <a:r>
              <a:rPr lang="tr-TR" sz="2800" spc="55" dirty="0">
                <a:latin typeface="+mn-lt"/>
              </a:rPr>
              <a:t>kadrolar</a:t>
            </a:r>
            <a:r>
              <a:rPr lang="tr-TR" sz="2800" spc="-20" dirty="0">
                <a:latin typeface="+mn-lt"/>
              </a:rPr>
              <a:t> </a:t>
            </a:r>
            <a:r>
              <a:rPr lang="tr-TR" sz="2800" spc="90" dirty="0">
                <a:latin typeface="+mn-lt"/>
              </a:rPr>
              <a:t>için</a:t>
            </a:r>
            <a:r>
              <a:rPr lang="tr-TR" sz="2800" spc="-229" dirty="0">
                <a:latin typeface="+mn-lt"/>
              </a:rPr>
              <a:t> </a:t>
            </a:r>
            <a:r>
              <a:rPr lang="tr-TR" sz="2800" dirty="0">
                <a:latin typeface="+mn-lt"/>
              </a:rPr>
              <a:t>pedagojik</a:t>
            </a:r>
            <a:r>
              <a:rPr lang="tr-TR" sz="2800" spc="5" dirty="0">
                <a:latin typeface="+mn-lt"/>
              </a:rPr>
              <a:t> </a:t>
            </a:r>
            <a:r>
              <a:rPr lang="tr-TR" sz="2800" dirty="0">
                <a:latin typeface="+mn-lt"/>
              </a:rPr>
              <a:t>destek</a:t>
            </a:r>
            <a:r>
              <a:rPr lang="tr-TR" sz="2800" spc="-100" dirty="0">
                <a:latin typeface="+mn-lt"/>
              </a:rPr>
              <a:t> </a:t>
            </a:r>
            <a:r>
              <a:rPr lang="tr-TR" sz="2800" spc="60" dirty="0">
                <a:latin typeface="+mn-lt"/>
              </a:rPr>
              <a:t>eksikliği</a:t>
            </a:r>
            <a:r>
              <a:rPr lang="tr-TR" sz="2800" spc="-50" dirty="0">
                <a:latin typeface="+mn-lt"/>
              </a:rPr>
              <a:t> </a:t>
            </a:r>
            <a:r>
              <a:rPr lang="tr-TR" sz="2800" dirty="0">
                <a:latin typeface="+mn-lt"/>
              </a:rPr>
              <a:t>ve</a:t>
            </a:r>
            <a:r>
              <a:rPr lang="tr-TR" sz="2800" spc="-235" dirty="0">
                <a:latin typeface="+mn-lt"/>
              </a:rPr>
              <a:t> </a:t>
            </a:r>
            <a:r>
              <a:rPr lang="tr-TR" sz="2800" spc="110" dirty="0">
                <a:latin typeface="+mn-lt"/>
              </a:rPr>
              <a:t>bu</a:t>
            </a:r>
            <a:r>
              <a:rPr lang="tr-TR" sz="2800" spc="-260" dirty="0">
                <a:latin typeface="+mn-lt"/>
              </a:rPr>
              <a:t> </a:t>
            </a:r>
            <a:r>
              <a:rPr lang="tr-TR" sz="2800" spc="80" dirty="0">
                <a:latin typeface="+mn-lt"/>
              </a:rPr>
              <a:t>disiplinin</a:t>
            </a:r>
            <a:r>
              <a:rPr lang="tr-TR" sz="2800" spc="-15" dirty="0">
                <a:latin typeface="+mn-lt"/>
              </a:rPr>
              <a:t> </a:t>
            </a:r>
            <a:r>
              <a:rPr lang="tr-TR" sz="2800" spc="105" dirty="0">
                <a:latin typeface="+mn-lt"/>
              </a:rPr>
              <a:t>"tam</a:t>
            </a:r>
            <a:r>
              <a:rPr lang="tr-TR" sz="2800" spc="-165" dirty="0">
                <a:latin typeface="+mn-lt"/>
              </a:rPr>
              <a:t> </a:t>
            </a:r>
            <a:r>
              <a:rPr lang="tr-TR" sz="2800" dirty="0">
                <a:latin typeface="+mn-lt"/>
              </a:rPr>
              <a:t>olarak</a:t>
            </a:r>
            <a:r>
              <a:rPr lang="tr-TR" sz="2800" spc="-105" dirty="0">
                <a:latin typeface="+mn-lt"/>
              </a:rPr>
              <a:t> </a:t>
            </a:r>
            <a:r>
              <a:rPr lang="tr-TR" sz="2800" spc="-20" dirty="0" err="1">
                <a:latin typeface="+mn-lt"/>
              </a:rPr>
              <a:t>nasıI</a:t>
            </a:r>
            <a:r>
              <a:rPr lang="tr-TR" sz="2800" spc="-20" dirty="0">
                <a:latin typeface="+mn-lt"/>
              </a:rPr>
              <a:t> </a:t>
            </a:r>
            <a:r>
              <a:rPr lang="tr-TR" sz="2800" spc="55" dirty="0">
                <a:latin typeface="+mn-lt"/>
              </a:rPr>
              <a:t>öğretileceğine"</a:t>
            </a:r>
            <a:r>
              <a:rPr lang="tr-TR" sz="2800" spc="-215" dirty="0">
                <a:latin typeface="+mn-lt"/>
              </a:rPr>
              <a:t> </a:t>
            </a:r>
            <a:r>
              <a:rPr lang="tr-TR" sz="2800" spc="75" dirty="0">
                <a:latin typeface="+mn-lt"/>
              </a:rPr>
              <a:t>dair</a:t>
            </a:r>
            <a:r>
              <a:rPr lang="tr-TR" sz="2800" spc="-130" dirty="0">
                <a:latin typeface="+mn-lt"/>
              </a:rPr>
              <a:t> </a:t>
            </a:r>
            <a:r>
              <a:rPr lang="tr-TR" sz="2800" spc="60" dirty="0">
                <a:latin typeface="+mn-lt"/>
              </a:rPr>
              <a:t>standart</a:t>
            </a:r>
            <a:r>
              <a:rPr lang="tr-TR" sz="2800" spc="35" dirty="0">
                <a:latin typeface="+mn-lt"/>
              </a:rPr>
              <a:t> </a:t>
            </a:r>
            <a:r>
              <a:rPr lang="tr-TR" sz="2800" spc="50" dirty="0">
                <a:latin typeface="+mn-lt"/>
              </a:rPr>
              <a:t>bir</a:t>
            </a:r>
            <a:r>
              <a:rPr lang="tr-TR" sz="2800" spc="110" dirty="0">
                <a:latin typeface="+mn-lt"/>
              </a:rPr>
              <a:t> </a:t>
            </a:r>
            <a:r>
              <a:rPr lang="tr-TR" sz="2800" spc="60" dirty="0">
                <a:latin typeface="+mn-lt"/>
              </a:rPr>
              <a:t>rehberin</a:t>
            </a:r>
            <a:r>
              <a:rPr lang="tr-TR" sz="2800" spc="-110" dirty="0">
                <a:latin typeface="+mn-lt"/>
              </a:rPr>
              <a:t> </a:t>
            </a:r>
            <a:r>
              <a:rPr lang="tr-TR" sz="2800" spc="-10" dirty="0">
                <a:latin typeface="+mn-lt"/>
              </a:rPr>
              <a:t>bulunmaması </a:t>
            </a:r>
            <a:r>
              <a:rPr lang="tr-TR" sz="2800" spc="85" dirty="0">
                <a:latin typeface="+mn-lt"/>
              </a:rPr>
              <a:t>gibi</a:t>
            </a:r>
            <a:r>
              <a:rPr lang="tr-TR" sz="2800" spc="-140" dirty="0">
                <a:latin typeface="+mn-lt"/>
              </a:rPr>
              <a:t> </a:t>
            </a:r>
            <a:r>
              <a:rPr lang="tr-TR" sz="2800" spc="60" dirty="0">
                <a:latin typeface="+mn-lt"/>
              </a:rPr>
              <a:t>ciddi</a:t>
            </a:r>
            <a:r>
              <a:rPr lang="tr-TR" sz="2800" spc="-95" dirty="0">
                <a:latin typeface="+mn-lt"/>
              </a:rPr>
              <a:t> </a:t>
            </a:r>
            <a:r>
              <a:rPr lang="tr-TR" sz="2800" dirty="0">
                <a:latin typeface="+mn-lt"/>
              </a:rPr>
              <a:t>engeller</a:t>
            </a:r>
            <a:r>
              <a:rPr lang="tr-TR" sz="2800" spc="-45" dirty="0">
                <a:latin typeface="+mn-lt"/>
              </a:rPr>
              <a:t> </a:t>
            </a:r>
            <a:r>
              <a:rPr lang="tr-TR" sz="2800" spc="-10" dirty="0">
                <a:latin typeface="+mn-lt"/>
              </a:rPr>
              <a:t>vardır.</a:t>
            </a:r>
          </a:p>
          <a:p>
            <a:pPr marL="631825" marR="5080" indent="-288925">
              <a:lnSpc>
                <a:spcPct val="90000"/>
              </a:lnSpc>
              <a:spcBef>
                <a:spcPts val="555"/>
              </a:spcBef>
              <a:buClr>
                <a:srgbClr val="343F4F"/>
              </a:buClr>
              <a:buFont typeface="Arial"/>
              <a:buChar char="•"/>
              <a:tabLst>
                <a:tab pos="1214120" algn="l"/>
                <a:tab pos="1222375" algn="l"/>
              </a:tabLst>
            </a:pPr>
            <a:endParaRPr lang="tr-TR" sz="2800" spc="-10" dirty="0">
              <a:latin typeface="+mn-lt"/>
            </a:endParaRPr>
          </a:p>
          <a:p>
            <a:pPr marL="492759" indent="-210820">
              <a:lnSpc>
                <a:spcPct val="90000"/>
              </a:lnSpc>
              <a:spcBef>
                <a:spcPts val="30"/>
              </a:spcBef>
              <a:buClr>
                <a:srgbClr val="343F4F"/>
              </a:buClr>
              <a:buSzPct val="97752"/>
              <a:buChar char="•"/>
              <a:tabLst>
                <a:tab pos="493395" algn="l"/>
                <a:tab pos="1219835" algn="l"/>
              </a:tabLst>
            </a:pPr>
            <a:r>
              <a:rPr lang="tr-TR" sz="2800" b="1" spc="-80" dirty="0">
                <a:latin typeface="+mn-lt"/>
                <a:cs typeface="Arial"/>
              </a:rPr>
              <a:t>Öncü</a:t>
            </a:r>
            <a:r>
              <a:rPr lang="tr-TR" sz="2800" b="1" spc="-195" dirty="0">
                <a:latin typeface="+mn-lt"/>
                <a:cs typeface="Arial"/>
              </a:rPr>
              <a:t> </a:t>
            </a:r>
            <a:r>
              <a:rPr lang="tr-TR" sz="2800" b="1" spc="-30" dirty="0">
                <a:latin typeface="+mn-lt"/>
                <a:cs typeface="Arial"/>
              </a:rPr>
              <a:t>Örnek:</a:t>
            </a:r>
            <a:r>
              <a:rPr lang="tr-TR" sz="2800" b="1" spc="-225" dirty="0">
                <a:latin typeface="+mn-lt"/>
                <a:cs typeface="Arial"/>
              </a:rPr>
              <a:t> </a:t>
            </a:r>
            <a:r>
              <a:rPr lang="tr-TR" sz="2800" dirty="0">
                <a:latin typeface="+mn-lt"/>
              </a:rPr>
              <a:t>Türkiye'de</a:t>
            </a:r>
            <a:r>
              <a:rPr lang="tr-TR" sz="2800" spc="-10" dirty="0">
                <a:latin typeface="+mn-lt"/>
              </a:rPr>
              <a:t> </a:t>
            </a:r>
            <a:r>
              <a:rPr lang="tr-TR" sz="2800" b="1" spc="-85" dirty="0">
                <a:latin typeface="+mn-lt"/>
                <a:cs typeface="Arial"/>
              </a:rPr>
              <a:t>yalnızca</a:t>
            </a:r>
            <a:r>
              <a:rPr lang="tr-TR" sz="2800" b="1" spc="-90" dirty="0">
                <a:latin typeface="+mn-lt"/>
                <a:cs typeface="Arial"/>
              </a:rPr>
              <a:t> </a:t>
            </a:r>
            <a:r>
              <a:rPr lang="tr-TR" sz="2800" b="1" spc="-40" dirty="0">
                <a:latin typeface="+mn-lt"/>
                <a:cs typeface="Arial"/>
              </a:rPr>
              <a:t>bir</a:t>
            </a:r>
            <a:r>
              <a:rPr lang="tr-TR" sz="2800" b="1" spc="-260" dirty="0">
                <a:latin typeface="+mn-lt"/>
                <a:cs typeface="Arial"/>
              </a:rPr>
              <a:t> </a:t>
            </a:r>
            <a:r>
              <a:rPr lang="tr-TR" sz="2800" b="1" spc="-45" dirty="0">
                <a:latin typeface="+mn-lt"/>
                <a:cs typeface="Arial"/>
              </a:rPr>
              <a:t>üniversite</a:t>
            </a:r>
            <a:r>
              <a:rPr lang="tr-TR" sz="2800" b="1" spc="-65" dirty="0">
                <a:latin typeface="+mn-lt"/>
                <a:cs typeface="Arial"/>
              </a:rPr>
              <a:t> </a:t>
            </a:r>
            <a:r>
              <a:rPr lang="tr-TR" sz="2800" b="1" spc="-70" dirty="0">
                <a:latin typeface="+mn-lt"/>
                <a:cs typeface="Arial"/>
              </a:rPr>
              <a:t>(İzmir</a:t>
            </a:r>
            <a:r>
              <a:rPr lang="tr-TR" sz="2800" b="1" spc="-95" dirty="0">
                <a:latin typeface="+mn-lt"/>
                <a:cs typeface="Arial"/>
              </a:rPr>
              <a:t> </a:t>
            </a:r>
            <a:r>
              <a:rPr lang="tr-TR" sz="2800" b="1" spc="-25" dirty="0">
                <a:latin typeface="+mn-lt"/>
                <a:cs typeface="Arial"/>
              </a:rPr>
              <a:t>Katip</a:t>
            </a:r>
            <a:r>
              <a:rPr lang="tr-TR" sz="2800" b="1" spc="-250" dirty="0">
                <a:latin typeface="+mn-lt"/>
                <a:cs typeface="Arial"/>
              </a:rPr>
              <a:t> </a:t>
            </a:r>
            <a:r>
              <a:rPr lang="tr-TR" sz="2800" b="1" spc="-35" dirty="0">
                <a:latin typeface="+mn-lt"/>
                <a:cs typeface="Arial"/>
              </a:rPr>
              <a:t>Çelebi</a:t>
            </a:r>
            <a:r>
              <a:rPr lang="tr-TR" sz="2800" b="1" spc="-135" dirty="0">
                <a:latin typeface="+mn-lt"/>
                <a:cs typeface="Arial"/>
              </a:rPr>
              <a:t> </a:t>
            </a:r>
            <a:r>
              <a:rPr lang="tr-TR" sz="2800" b="1" spc="-55" dirty="0">
                <a:latin typeface="+mn-lt"/>
                <a:cs typeface="Arial"/>
              </a:rPr>
              <a:t>Üniversitesi)</a:t>
            </a:r>
            <a:r>
              <a:rPr lang="tr-TR" sz="2800" b="1" spc="70" dirty="0">
                <a:latin typeface="+mn-lt"/>
                <a:cs typeface="Arial"/>
              </a:rPr>
              <a:t> </a:t>
            </a:r>
            <a:r>
              <a:rPr lang="tr-TR" sz="2800" spc="-95" dirty="0">
                <a:latin typeface="+mn-lt"/>
              </a:rPr>
              <a:t>EPA </a:t>
            </a:r>
            <a:r>
              <a:rPr lang="tr-TR" sz="2800" dirty="0">
                <a:latin typeface="+mn-lt"/>
              </a:rPr>
              <a:t>hedefleriyle</a:t>
            </a:r>
            <a:r>
              <a:rPr lang="tr-TR" sz="2800" spc="-5" dirty="0">
                <a:latin typeface="+mn-lt"/>
              </a:rPr>
              <a:t> </a:t>
            </a:r>
            <a:r>
              <a:rPr lang="tr-TR" sz="2800" spc="85" dirty="0">
                <a:latin typeface="+mn-lt"/>
              </a:rPr>
              <a:t>uyumlu</a:t>
            </a:r>
            <a:r>
              <a:rPr lang="tr-TR" sz="2800" spc="-155" dirty="0">
                <a:latin typeface="+mn-lt"/>
              </a:rPr>
              <a:t> </a:t>
            </a:r>
            <a:r>
              <a:rPr lang="tr-TR" sz="2800" dirty="0">
                <a:latin typeface="+mn-lt"/>
              </a:rPr>
              <a:t>olarak</a:t>
            </a:r>
            <a:r>
              <a:rPr lang="tr-TR" sz="2800" spc="-40" dirty="0">
                <a:latin typeface="+mn-lt"/>
              </a:rPr>
              <a:t> </a:t>
            </a:r>
            <a:r>
              <a:rPr lang="tr-TR" sz="2800" dirty="0">
                <a:latin typeface="+mn-lt"/>
              </a:rPr>
              <a:t>"Çevresel</a:t>
            </a:r>
            <a:r>
              <a:rPr lang="tr-TR" sz="2800" spc="55" dirty="0">
                <a:latin typeface="+mn-lt"/>
              </a:rPr>
              <a:t> </a:t>
            </a:r>
            <a:r>
              <a:rPr lang="tr-TR" sz="2800" spc="50" dirty="0">
                <a:latin typeface="+mn-lt"/>
              </a:rPr>
              <a:t>Fizyoterapi</a:t>
            </a:r>
            <a:r>
              <a:rPr lang="tr-TR" sz="2800" spc="25" dirty="0">
                <a:latin typeface="+mn-lt"/>
              </a:rPr>
              <a:t> </a:t>
            </a:r>
            <a:r>
              <a:rPr lang="tr-TR" sz="2800" spc="-25" dirty="0">
                <a:latin typeface="+mn-lt"/>
              </a:rPr>
              <a:t>ve</a:t>
            </a:r>
            <a:r>
              <a:rPr lang="tr-TR" sz="2800" dirty="0">
                <a:latin typeface="+mn-lt"/>
              </a:rPr>
              <a:t> </a:t>
            </a:r>
            <a:r>
              <a:rPr lang="tr-TR" sz="2800" spc="95" dirty="0">
                <a:latin typeface="+mn-lt"/>
              </a:rPr>
              <a:t>Sürdürülebilirlik"</a:t>
            </a:r>
            <a:r>
              <a:rPr lang="tr-TR" sz="2800" spc="-204" dirty="0">
                <a:latin typeface="+mn-lt"/>
              </a:rPr>
              <a:t> </a:t>
            </a:r>
            <a:r>
              <a:rPr lang="tr-TR" sz="2800" spc="55" dirty="0">
                <a:latin typeface="+mn-lt"/>
              </a:rPr>
              <a:t>dersini</a:t>
            </a:r>
            <a:r>
              <a:rPr lang="tr-TR" sz="2800" spc="-95" dirty="0">
                <a:latin typeface="+mn-lt"/>
              </a:rPr>
              <a:t> </a:t>
            </a:r>
            <a:r>
              <a:rPr lang="tr-TR" sz="2800" dirty="0">
                <a:latin typeface="+mn-lt"/>
              </a:rPr>
              <a:t>resmi</a:t>
            </a:r>
            <a:r>
              <a:rPr lang="tr-TR" sz="2800" spc="-100" dirty="0">
                <a:latin typeface="+mn-lt"/>
              </a:rPr>
              <a:t> </a:t>
            </a:r>
            <a:r>
              <a:rPr lang="tr-TR" sz="2800" spc="55" dirty="0">
                <a:latin typeface="+mn-lt"/>
              </a:rPr>
              <a:t>müfredatına</a:t>
            </a:r>
            <a:r>
              <a:rPr lang="tr-TR" sz="2800" spc="-30" dirty="0">
                <a:latin typeface="+mn-lt"/>
              </a:rPr>
              <a:t> </a:t>
            </a:r>
            <a:r>
              <a:rPr lang="tr-TR" sz="2800" spc="50" dirty="0">
                <a:latin typeface="+mn-lt"/>
              </a:rPr>
              <a:t>eklemiştir.</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205</TotalTime>
  <Words>1633</Words>
  <Application>Microsoft Office PowerPoint</Application>
  <PresentationFormat>Özel</PresentationFormat>
  <Paragraphs>140</Paragraphs>
  <Slides>18</Slides>
  <Notes>1</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18</vt:i4>
      </vt:variant>
    </vt:vector>
  </HeadingPairs>
  <TitlesOfParts>
    <vt:vector size="23" baseType="lpstr">
      <vt:lpstr>Aptos</vt:lpstr>
      <vt:lpstr>Arial</vt:lpstr>
      <vt:lpstr>Calibri</vt:lpstr>
      <vt:lpstr>Times New Roman</vt:lpstr>
      <vt:lpstr>Office Theme</vt:lpstr>
      <vt:lpstr>FİZYOTERAPİ VE REHABİLİTASYONDA SÜRDÜREBİLİRLİK</vt:lpstr>
      <vt:lpstr>PowerPoint Sunusu</vt:lpstr>
      <vt:lpstr>PowerPoint Sunusu</vt:lpstr>
      <vt:lpstr>İKLİM DEĞİŞİKLİLİĞİ VE KÜRESEL ISINMA</vt:lpstr>
      <vt:lpstr>Küresel Sağlık Paradoksu ve Etik Sorumluluk</vt:lpstr>
      <vt:lpstr>Küresel Literatür Işığında Bilgi Düzeyleri</vt:lpstr>
      <vt:lpstr>Sağlık Profesyonellerinde Hazırlık Düzeyi (ABD)</vt:lpstr>
      <vt:lpstr>PowerPoint Sunusu</vt:lpstr>
      <vt:lpstr>Türkiye Perspektifi ve Eğitimdeki Yapısal Bariyerler</vt:lpstr>
      <vt:lpstr>Maliyet Algısı ve Klinik Atık Yönetimi</vt:lpstr>
      <vt:lpstr>Mesleki Örgütlerin Yeri ve Evrensel Savunuculuk</vt:lpstr>
      <vt:lpstr>evresel Fizyoterapi Derneği EPA Girişimleri</vt:lpstr>
      <vt:lpstr>FİZYOTERAPİNİN ÇEVRESEL ETKİLERİ</vt:lpstr>
      <vt:lpstr>ÇEVRECİ FİZYOTERAPİ UYGULAMALARI</vt:lpstr>
      <vt:lpstr>Sosyo-Ekonomik Sürdürülebilirliğe Katkılar</vt:lpstr>
      <vt:lpstr>Gezegen Sağlığı ve Hareket Temelli Müdahaleler</vt:lpstr>
      <vt:lpstr>FİZYOTERAPİSTLERİN ÇOK KATMANLI KATKI DÜZEYLERİ</vt:lpstr>
      <vt:lpstr>Teşekkürler / Sorular – Katkılar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dc:title>
  <cp:lastModifiedBy>Pau</cp:lastModifiedBy>
  <cp:revision>11</cp:revision>
  <dcterms:created xsi:type="dcterms:W3CDTF">2026-05-20T10:59:15Z</dcterms:created>
  <dcterms:modified xsi:type="dcterms:W3CDTF">2026-05-22T12:31:29Z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2026-05-20T00:00:00Z</vt:filetime>
  </property>
  <property fmtid="{D5CDD505-2E9C-101B-9397-08002B2CF9AE}" pid="3" name="LastSaved">
    <vt:filetime>2026-05-20T00:00:00Z</vt:filetime>
  </property>
</Properties>
</file>