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9" cy="75596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latin typeface="Adobe Caslon Pro" panose="0205050205050A020403" pitchFamily="18" charset="-94"/>
              </a:rPr>
              <a:t>Sayın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AD SOYAD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41B070-4D37-42D8-87D7-6494B4D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740" y="673266"/>
            <a:ext cx="1112869" cy="11376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03BD67AD-0625-43AF-8A74-3046C7DD9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703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grafik</cp:lastModifiedBy>
  <cp:revision>9</cp:revision>
  <dcterms:created xsi:type="dcterms:W3CDTF">2023-08-24T07:39:08Z</dcterms:created>
  <dcterms:modified xsi:type="dcterms:W3CDTF">2025-03-06T12:24:58Z</dcterms:modified>
</cp:coreProperties>
</file>