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18"/>
  </p:notesMasterIdLst>
  <p:handoutMasterIdLst>
    <p:handoutMasterId r:id="rId119"/>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432" r:id="rId55"/>
    <p:sldId id="438" r:id="rId56"/>
    <p:sldId id="440" r:id="rId57"/>
    <p:sldId id="439" r:id="rId58"/>
    <p:sldId id="278" r:id="rId59"/>
    <p:sldId id="411" r:id="rId60"/>
    <p:sldId id="413" r:id="rId61"/>
    <p:sldId id="388" r:id="rId62"/>
    <p:sldId id="403" r:id="rId63"/>
    <p:sldId id="412" r:id="rId64"/>
    <p:sldId id="435" r:id="rId65"/>
    <p:sldId id="283" r:id="rId66"/>
    <p:sldId id="374" r:id="rId67"/>
    <p:sldId id="386" r:id="rId68"/>
    <p:sldId id="375" r:id="rId69"/>
    <p:sldId id="385" r:id="rId70"/>
    <p:sldId id="404" r:id="rId71"/>
    <p:sldId id="423" r:id="rId72"/>
    <p:sldId id="415" r:id="rId73"/>
    <p:sldId id="421" r:id="rId74"/>
    <p:sldId id="416" r:id="rId75"/>
    <p:sldId id="437" r:id="rId76"/>
    <p:sldId id="424" r:id="rId77"/>
    <p:sldId id="436" r:id="rId78"/>
    <p:sldId id="425" r:id="rId79"/>
    <p:sldId id="426" r:id="rId80"/>
    <p:sldId id="431" r:id="rId81"/>
    <p:sldId id="441" r:id="rId82"/>
    <p:sldId id="498" r:id="rId83"/>
    <p:sldId id="499" r:id="rId84"/>
    <p:sldId id="473" r:id="rId85"/>
    <p:sldId id="474" r:id="rId86"/>
    <p:sldId id="475" r:id="rId87"/>
    <p:sldId id="350" r:id="rId88"/>
    <p:sldId id="433" r:id="rId89"/>
    <p:sldId id="434" r:id="rId90"/>
    <p:sldId id="476" r:id="rId91"/>
    <p:sldId id="500" r:id="rId92"/>
    <p:sldId id="448" r:id="rId93"/>
    <p:sldId id="477" r:id="rId94"/>
    <p:sldId id="478" r:id="rId95"/>
    <p:sldId id="443" r:id="rId96"/>
    <p:sldId id="479" r:id="rId97"/>
    <p:sldId id="480" r:id="rId98"/>
    <p:sldId id="481" r:id="rId99"/>
    <p:sldId id="482" r:id="rId100"/>
    <p:sldId id="483" r:id="rId101"/>
    <p:sldId id="308" r:id="rId102"/>
    <p:sldId id="485" r:id="rId103"/>
    <p:sldId id="446" r:id="rId104"/>
    <p:sldId id="496" r:id="rId105"/>
    <p:sldId id="296" r:id="rId106"/>
    <p:sldId id="428" r:id="rId107"/>
    <p:sldId id="347" r:id="rId108"/>
    <p:sldId id="497" r:id="rId109"/>
    <p:sldId id="468" r:id="rId110"/>
    <p:sldId id="456" r:id="rId111"/>
    <p:sldId id="469" r:id="rId112"/>
    <p:sldId id="470" r:id="rId113"/>
    <p:sldId id="471" r:id="rId114"/>
    <p:sldId id="472" r:id="rId115"/>
    <p:sldId id="495" r:id="rId116"/>
    <p:sldId id="346" r:id="rId117"/>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drem Pdrem" initials="PP" lastIdx="0" clrIdx="0">
    <p:extLst>
      <p:ext uri="{19B8F6BF-5375-455C-9EA6-DF929625EA0E}">
        <p15:presenceInfo xmlns:p15="http://schemas.microsoft.com/office/powerpoint/2012/main" userId="Pdrem Pdre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4DCFC5-F13B-4ADA-8DAB-F7CEC62BFBA1}" v="1" dt="2025-09-15T08:42:39.933"/>
    <p1510:client id="{D5E58032-EAC3-4A96-8740-0782D42673C9}" v="14" dt="2025-09-15T13:47:16.114"/>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3002" autoAdjust="0"/>
  </p:normalViewPr>
  <p:slideViewPr>
    <p:cSldViewPr snapToGrid="0">
      <p:cViewPr varScale="1">
        <p:scale>
          <a:sx n="99" d="100"/>
          <a:sy n="99" d="100"/>
        </p:scale>
        <p:origin x="948"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handoutMaster" Target="handoutMasters/handout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commentAuthors" Target="commentAuthors.xml"/><Relationship Id="rId125"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EK CIBIR" userId="50685412-d68b-4add-9817-015f954e4f57" providerId="ADAL" clId="{08CEE6AF-5905-4F13-8F1C-ADC656AD3AE6}"/>
    <pc:docChg chg="undo custSel addSld delSld modSld">
      <pc:chgData name="MELEK CIBIR" userId="50685412-d68b-4add-9817-015f954e4f57" providerId="ADAL" clId="{08CEE6AF-5905-4F13-8F1C-ADC656AD3AE6}" dt="2025-09-15T13:46:55.810" v="178" actId="20577"/>
      <pc:docMkLst>
        <pc:docMk/>
      </pc:docMkLst>
      <pc:sldChg chg="add">
        <pc:chgData name="MELEK CIBIR" userId="50685412-d68b-4add-9817-015f954e4f57" providerId="ADAL" clId="{08CEE6AF-5905-4F13-8F1C-ADC656AD3AE6}" dt="2025-09-15T10:30:22.291" v="16"/>
        <pc:sldMkLst>
          <pc:docMk/>
          <pc:sldMk cId="2707195662" sldId="296"/>
        </pc:sldMkLst>
      </pc:sldChg>
      <pc:sldChg chg="del">
        <pc:chgData name="MELEK CIBIR" userId="50685412-d68b-4add-9817-015f954e4f57" providerId="ADAL" clId="{08CEE6AF-5905-4F13-8F1C-ADC656AD3AE6}" dt="2025-09-15T10:28:06.081" v="0" actId="47"/>
        <pc:sldMkLst>
          <pc:docMk/>
          <pc:sldMk cId="0" sldId="332"/>
        </pc:sldMkLst>
      </pc:sldChg>
      <pc:sldChg chg="del">
        <pc:chgData name="MELEK CIBIR" userId="50685412-d68b-4add-9817-015f954e4f57" providerId="ADAL" clId="{08CEE6AF-5905-4F13-8F1C-ADC656AD3AE6}" dt="2025-09-15T10:28:12.501" v="2" actId="47"/>
        <pc:sldMkLst>
          <pc:docMk/>
          <pc:sldMk cId="0" sldId="334"/>
        </pc:sldMkLst>
      </pc:sldChg>
      <pc:sldChg chg="del">
        <pc:chgData name="MELEK CIBIR" userId="50685412-d68b-4add-9817-015f954e4f57" providerId="ADAL" clId="{08CEE6AF-5905-4F13-8F1C-ADC656AD3AE6}" dt="2025-09-15T10:28:14.973" v="3" actId="47"/>
        <pc:sldMkLst>
          <pc:docMk/>
          <pc:sldMk cId="0" sldId="335"/>
        </pc:sldMkLst>
      </pc:sldChg>
      <pc:sldChg chg="modSp mod">
        <pc:chgData name="MELEK CIBIR" userId="50685412-d68b-4add-9817-015f954e4f57" providerId="ADAL" clId="{08CEE6AF-5905-4F13-8F1C-ADC656AD3AE6}" dt="2025-09-15T10:40:44.413" v="85" actId="113"/>
        <pc:sldMkLst>
          <pc:docMk/>
          <pc:sldMk cId="3339960929" sldId="338"/>
        </pc:sldMkLst>
        <pc:spChg chg="mod">
          <ac:chgData name="MELEK CIBIR" userId="50685412-d68b-4add-9817-015f954e4f57" providerId="ADAL" clId="{08CEE6AF-5905-4F13-8F1C-ADC656AD3AE6}" dt="2025-09-15T10:40:44.413" v="85" actId="113"/>
          <ac:spMkLst>
            <pc:docMk/>
            <pc:sldMk cId="3339960929" sldId="338"/>
            <ac:spMk id="2" creationId="{00000000-0000-0000-0000-000000000000}"/>
          </ac:spMkLst>
        </pc:spChg>
      </pc:sldChg>
      <pc:sldChg chg="del">
        <pc:chgData name="MELEK CIBIR" userId="50685412-d68b-4add-9817-015f954e4f57" providerId="ADAL" clId="{08CEE6AF-5905-4F13-8F1C-ADC656AD3AE6}" dt="2025-09-15T10:29:34.346" v="12" actId="47"/>
        <pc:sldMkLst>
          <pc:docMk/>
          <pc:sldMk cId="0" sldId="345"/>
        </pc:sldMkLst>
      </pc:sldChg>
      <pc:sldChg chg="add del">
        <pc:chgData name="MELEK CIBIR" userId="50685412-d68b-4add-9817-015f954e4f57" providerId="ADAL" clId="{08CEE6AF-5905-4F13-8F1C-ADC656AD3AE6}" dt="2025-09-15T10:33:12.595" v="36"/>
        <pc:sldMkLst>
          <pc:docMk/>
          <pc:sldMk cId="4285585084" sldId="428"/>
        </pc:sldMkLst>
      </pc:sldChg>
      <pc:sldChg chg="del">
        <pc:chgData name="MELEK CIBIR" userId="50685412-d68b-4add-9817-015f954e4f57" providerId="ADAL" clId="{08CEE6AF-5905-4F13-8F1C-ADC656AD3AE6}" dt="2025-09-15T10:38:59.610" v="84" actId="47"/>
        <pc:sldMkLst>
          <pc:docMk/>
          <pc:sldMk cId="1020948695" sldId="430"/>
        </pc:sldMkLst>
      </pc:sldChg>
      <pc:sldChg chg="add">
        <pc:chgData name="MELEK CIBIR" userId="50685412-d68b-4add-9817-015f954e4f57" providerId="ADAL" clId="{08CEE6AF-5905-4F13-8F1C-ADC656AD3AE6}" dt="2025-09-15T10:29:57.042" v="13"/>
        <pc:sldMkLst>
          <pc:docMk/>
          <pc:sldMk cId="2603205324" sldId="446"/>
        </pc:sldMkLst>
      </pc:sldChg>
      <pc:sldChg chg="addSp delSp modSp mod setBg addAnim delAnim">
        <pc:chgData name="MELEK CIBIR" userId="50685412-d68b-4add-9817-015f954e4f57" providerId="ADAL" clId="{08CEE6AF-5905-4F13-8F1C-ADC656AD3AE6}" dt="2025-09-15T10:34:43.132" v="49"/>
        <pc:sldMkLst>
          <pc:docMk/>
          <pc:sldMk cId="4232445747" sldId="456"/>
        </pc:sldMkLst>
        <pc:spChg chg="mod">
          <ac:chgData name="MELEK CIBIR" userId="50685412-d68b-4add-9817-015f954e4f57" providerId="ADAL" clId="{08CEE6AF-5905-4F13-8F1C-ADC656AD3AE6}" dt="2025-09-15T10:34:43.127" v="48" actId="26606"/>
          <ac:spMkLst>
            <pc:docMk/>
            <pc:sldMk cId="4232445747" sldId="456"/>
            <ac:spMk id="2" creationId="{650F982F-F1B7-6A14-658E-2B737C15BF73}"/>
          </ac:spMkLst>
        </pc:spChg>
        <pc:spChg chg="mod">
          <ac:chgData name="MELEK CIBIR" userId="50685412-d68b-4add-9817-015f954e4f57" providerId="ADAL" clId="{08CEE6AF-5905-4F13-8F1C-ADC656AD3AE6}" dt="2025-09-15T10:34:43.127" v="48" actId="26606"/>
          <ac:spMkLst>
            <pc:docMk/>
            <pc:sldMk cId="4232445747" sldId="456"/>
            <ac:spMk id="4" creationId="{0419A59F-DC63-4C24-8F88-C5C866225490}"/>
          </ac:spMkLst>
        </pc:spChg>
        <pc:spChg chg="add del">
          <ac:chgData name="MELEK CIBIR" userId="50685412-d68b-4add-9817-015f954e4f57" providerId="ADAL" clId="{08CEE6AF-5905-4F13-8F1C-ADC656AD3AE6}" dt="2025-09-15T10:32:28.515" v="27" actId="26606"/>
          <ac:spMkLst>
            <pc:docMk/>
            <pc:sldMk cId="4232445747" sldId="456"/>
            <ac:spMk id="14" creationId="{2DFFD9D3-0E77-42C3-B89D-A987E7760A5E}"/>
          </ac:spMkLst>
        </pc:spChg>
        <pc:spChg chg="add del">
          <ac:chgData name="MELEK CIBIR" userId="50685412-d68b-4add-9817-015f954e4f57" providerId="ADAL" clId="{08CEE6AF-5905-4F13-8F1C-ADC656AD3AE6}" dt="2025-09-15T10:32:28.515" v="27" actId="26606"/>
          <ac:spMkLst>
            <pc:docMk/>
            <pc:sldMk cId="4232445747" sldId="456"/>
            <ac:spMk id="16" creationId="{3C48F185-A6F4-40C2-A466-5CB3F23F2F48}"/>
          </ac:spMkLst>
        </pc:spChg>
        <pc:spChg chg="add del">
          <ac:chgData name="MELEK CIBIR" userId="50685412-d68b-4add-9817-015f954e4f57" providerId="ADAL" clId="{08CEE6AF-5905-4F13-8F1C-ADC656AD3AE6}" dt="2025-09-15T10:32:57.042" v="34" actId="26606"/>
          <ac:spMkLst>
            <pc:docMk/>
            <pc:sldMk cId="4232445747" sldId="456"/>
            <ac:spMk id="17" creationId="{2DFFD9D3-0E77-42C3-B89D-A987E7760A5E}"/>
          </ac:spMkLst>
        </pc:spChg>
        <pc:spChg chg="add del">
          <ac:chgData name="MELEK CIBIR" userId="50685412-d68b-4add-9817-015f954e4f57" providerId="ADAL" clId="{08CEE6AF-5905-4F13-8F1C-ADC656AD3AE6}" dt="2025-09-15T10:32:57.042" v="34" actId="26606"/>
          <ac:spMkLst>
            <pc:docMk/>
            <pc:sldMk cId="4232445747" sldId="456"/>
            <ac:spMk id="18" creationId="{3C48F185-A6F4-40C2-A466-5CB3F23F2F48}"/>
          </ac:spMkLst>
        </pc:spChg>
        <pc:spChg chg="add del">
          <ac:chgData name="MELEK CIBIR" userId="50685412-d68b-4add-9817-015f954e4f57" providerId="ADAL" clId="{08CEE6AF-5905-4F13-8F1C-ADC656AD3AE6}" dt="2025-09-15T10:34:36.224" v="47" actId="26606"/>
          <ac:spMkLst>
            <pc:docMk/>
            <pc:sldMk cId="4232445747" sldId="456"/>
            <ac:spMk id="25" creationId="{2DFFD9D3-0E77-42C3-B89D-A987E7760A5E}"/>
          </ac:spMkLst>
        </pc:spChg>
        <pc:spChg chg="add del">
          <ac:chgData name="MELEK CIBIR" userId="50685412-d68b-4add-9817-015f954e4f57" providerId="ADAL" clId="{08CEE6AF-5905-4F13-8F1C-ADC656AD3AE6}" dt="2025-09-15T10:34:36.224" v="47" actId="26606"/>
          <ac:spMkLst>
            <pc:docMk/>
            <pc:sldMk cId="4232445747" sldId="456"/>
            <ac:spMk id="26" creationId="{3C48F185-A6F4-40C2-A466-5CB3F23F2F48}"/>
          </ac:spMkLst>
        </pc:spChg>
        <pc:picChg chg="add del">
          <ac:chgData name="MELEK CIBIR" userId="50685412-d68b-4add-9817-015f954e4f57" providerId="ADAL" clId="{08CEE6AF-5905-4F13-8F1C-ADC656AD3AE6}" dt="2025-09-15T10:32:28.515" v="27" actId="26606"/>
          <ac:picMkLst>
            <pc:docMk/>
            <pc:sldMk cId="4232445747" sldId="456"/>
            <ac:picMk id="6" creationId="{0C4970C0-A6D9-6AB2-1F4D-8BCA9CAF1C66}"/>
          </ac:picMkLst>
        </pc:picChg>
        <pc:picChg chg="add del">
          <ac:chgData name="MELEK CIBIR" userId="50685412-d68b-4add-9817-015f954e4f57" providerId="ADAL" clId="{08CEE6AF-5905-4F13-8F1C-ADC656AD3AE6}" dt="2025-09-15T10:32:44.457" v="32" actId="26606"/>
          <ac:picMkLst>
            <pc:docMk/>
            <pc:sldMk cId="4232445747" sldId="456"/>
            <ac:picMk id="7" creationId="{CFD580F5-E7BF-4C1D-BEFD-4A4601EBA876}"/>
          </ac:picMkLst>
        </pc:picChg>
        <pc:picChg chg="add del">
          <ac:chgData name="MELEK CIBIR" userId="50685412-d68b-4add-9817-015f954e4f57" providerId="ADAL" clId="{08CEE6AF-5905-4F13-8F1C-ADC656AD3AE6}" dt="2025-09-15T10:32:44.457" v="32" actId="26606"/>
          <ac:picMkLst>
            <pc:docMk/>
            <pc:sldMk cId="4232445747" sldId="456"/>
            <ac:picMk id="8" creationId="{F0F06750-78FE-4472-8DA5-14CF3336F811}"/>
          </ac:picMkLst>
        </pc:picChg>
        <pc:picChg chg="add del">
          <ac:chgData name="MELEK CIBIR" userId="50685412-d68b-4add-9817-015f954e4f57" providerId="ADAL" clId="{08CEE6AF-5905-4F13-8F1C-ADC656AD3AE6}" dt="2025-09-15T10:32:44.457" v="32" actId="26606"/>
          <ac:picMkLst>
            <pc:docMk/>
            <pc:sldMk cId="4232445747" sldId="456"/>
            <ac:picMk id="9" creationId="{01E59BEF-7C00-12BE-2376-73770C61637D}"/>
          </ac:picMkLst>
        </pc:picChg>
        <pc:picChg chg="add del">
          <ac:chgData name="MELEK CIBIR" userId="50685412-d68b-4add-9817-015f954e4f57" providerId="ADAL" clId="{08CEE6AF-5905-4F13-8F1C-ADC656AD3AE6}" dt="2025-09-15T10:32:28.515" v="27" actId="26606"/>
          <ac:picMkLst>
            <pc:docMk/>
            <pc:sldMk cId="4232445747" sldId="456"/>
            <ac:picMk id="10" creationId="{CFD580F5-E7BF-4C1D-BEFD-4A4601EBA876}"/>
          </ac:picMkLst>
        </pc:picChg>
        <pc:picChg chg="add del">
          <ac:chgData name="MELEK CIBIR" userId="50685412-d68b-4add-9817-015f954e4f57" providerId="ADAL" clId="{08CEE6AF-5905-4F13-8F1C-ADC656AD3AE6}" dt="2025-09-15T10:32:57.042" v="34" actId="26606"/>
          <ac:picMkLst>
            <pc:docMk/>
            <pc:sldMk cId="4232445747" sldId="456"/>
            <ac:picMk id="11" creationId="{CFD580F5-E7BF-4C1D-BEFD-4A4601EBA876}"/>
          </ac:picMkLst>
        </pc:picChg>
        <pc:picChg chg="add del">
          <ac:chgData name="MELEK CIBIR" userId="50685412-d68b-4add-9817-015f954e4f57" providerId="ADAL" clId="{08CEE6AF-5905-4F13-8F1C-ADC656AD3AE6}" dt="2025-09-15T10:32:28.515" v="27" actId="26606"/>
          <ac:picMkLst>
            <pc:docMk/>
            <pc:sldMk cId="4232445747" sldId="456"/>
            <ac:picMk id="12" creationId="{F0F06750-78FE-4472-8DA5-14CF3336F811}"/>
          </ac:picMkLst>
        </pc:picChg>
        <pc:picChg chg="add del">
          <ac:chgData name="MELEK CIBIR" userId="50685412-d68b-4add-9817-015f954e4f57" providerId="ADAL" clId="{08CEE6AF-5905-4F13-8F1C-ADC656AD3AE6}" dt="2025-09-15T10:32:57.042" v="34" actId="26606"/>
          <ac:picMkLst>
            <pc:docMk/>
            <pc:sldMk cId="4232445747" sldId="456"/>
            <ac:picMk id="13" creationId="{F0F06750-78FE-4472-8DA5-14CF3336F811}"/>
          </ac:picMkLst>
        </pc:picChg>
        <pc:picChg chg="add del">
          <ac:chgData name="MELEK CIBIR" userId="50685412-d68b-4add-9817-015f954e4f57" providerId="ADAL" clId="{08CEE6AF-5905-4F13-8F1C-ADC656AD3AE6}" dt="2025-09-15T10:32:57.042" v="34" actId="26606"/>
          <ac:picMkLst>
            <pc:docMk/>
            <pc:sldMk cId="4232445747" sldId="456"/>
            <ac:picMk id="15" creationId="{B958BB4D-5EC2-7C63-E600-E8EDD8156B2A}"/>
          </ac:picMkLst>
        </pc:picChg>
        <pc:picChg chg="add del">
          <ac:chgData name="MELEK CIBIR" userId="50685412-d68b-4add-9817-015f954e4f57" providerId="ADAL" clId="{08CEE6AF-5905-4F13-8F1C-ADC656AD3AE6}" dt="2025-09-15T10:33:44.816" v="41" actId="26606"/>
          <ac:picMkLst>
            <pc:docMk/>
            <pc:sldMk cId="4232445747" sldId="456"/>
            <ac:picMk id="19" creationId="{CFD580F5-E7BF-4C1D-BEFD-4A4601EBA876}"/>
          </ac:picMkLst>
        </pc:picChg>
        <pc:picChg chg="add del">
          <ac:chgData name="MELEK CIBIR" userId="50685412-d68b-4add-9817-015f954e4f57" providerId="ADAL" clId="{08CEE6AF-5905-4F13-8F1C-ADC656AD3AE6}" dt="2025-09-15T10:33:44.816" v="41" actId="26606"/>
          <ac:picMkLst>
            <pc:docMk/>
            <pc:sldMk cId="4232445747" sldId="456"/>
            <ac:picMk id="20" creationId="{F0F06750-78FE-4472-8DA5-14CF3336F811}"/>
          </ac:picMkLst>
        </pc:picChg>
        <pc:picChg chg="add del">
          <ac:chgData name="MELEK CIBIR" userId="50685412-d68b-4add-9817-015f954e4f57" providerId="ADAL" clId="{08CEE6AF-5905-4F13-8F1C-ADC656AD3AE6}" dt="2025-09-15T10:33:44.816" v="41" actId="26606"/>
          <ac:picMkLst>
            <pc:docMk/>
            <pc:sldMk cId="4232445747" sldId="456"/>
            <ac:picMk id="21" creationId="{5F9086F8-2EC4-EBC3-BAC0-4B2018CB243C}"/>
          </ac:picMkLst>
        </pc:picChg>
        <pc:picChg chg="add del">
          <ac:chgData name="MELEK CIBIR" userId="50685412-d68b-4add-9817-015f954e4f57" providerId="ADAL" clId="{08CEE6AF-5905-4F13-8F1C-ADC656AD3AE6}" dt="2025-09-15T10:34:36.224" v="47" actId="26606"/>
          <ac:picMkLst>
            <pc:docMk/>
            <pc:sldMk cId="4232445747" sldId="456"/>
            <ac:picMk id="22" creationId="{CFD580F5-E7BF-4C1D-BEFD-4A4601EBA876}"/>
          </ac:picMkLst>
        </pc:picChg>
        <pc:picChg chg="add del">
          <ac:chgData name="MELEK CIBIR" userId="50685412-d68b-4add-9817-015f954e4f57" providerId="ADAL" clId="{08CEE6AF-5905-4F13-8F1C-ADC656AD3AE6}" dt="2025-09-15T10:34:36.224" v="47" actId="26606"/>
          <ac:picMkLst>
            <pc:docMk/>
            <pc:sldMk cId="4232445747" sldId="456"/>
            <ac:picMk id="23" creationId="{F0F06750-78FE-4472-8DA5-14CF3336F811}"/>
          </ac:picMkLst>
        </pc:picChg>
        <pc:picChg chg="add del">
          <ac:chgData name="MELEK CIBIR" userId="50685412-d68b-4add-9817-015f954e4f57" providerId="ADAL" clId="{08CEE6AF-5905-4F13-8F1C-ADC656AD3AE6}" dt="2025-09-15T10:34:36.224" v="47" actId="26606"/>
          <ac:picMkLst>
            <pc:docMk/>
            <pc:sldMk cId="4232445747" sldId="456"/>
            <ac:picMk id="24" creationId="{BDBC1B17-DBDF-19D8-C0FF-E655664C20BE}"/>
          </ac:picMkLst>
        </pc:picChg>
        <pc:picChg chg="add">
          <ac:chgData name="MELEK CIBIR" userId="50685412-d68b-4add-9817-015f954e4f57" providerId="ADAL" clId="{08CEE6AF-5905-4F13-8F1C-ADC656AD3AE6}" dt="2025-09-15T10:34:43.127" v="48" actId="26606"/>
          <ac:picMkLst>
            <pc:docMk/>
            <pc:sldMk cId="4232445747" sldId="456"/>
            <ac:picMk id="27" creationId="{CFD580F5-E7BF-4C1D-BEFD-4A4601EBA876}"/>
          </ac:picMkLst>
        </pc:picChg>
        <pc:picChg chg="add">
          <ac:chgData name="MELEK CIBIR" userId="50685412-d68b-4add-9817-015f954e4f57" providerId="ADAL" clId="{08CEE6AF-5905-4F13-8F1C-ADC656AD3AE6}" dt="2025-09-15T10:34:43.127" v="48" actId="26606"/>
          <ac:picMkLst>
            <pc:docMk/>
            <pc:sldMk cId="4232445747" sldId="456"/>
            <ac:picMk id="28" creationId="{F0F06750-78FE-4472-8DA5-14CF3336F811}"/>
          </ac:picMkLst>
        </pc:picChg>
        <pc:picChg chg="add">
          <ac:chgData name="MELEK CIBIR" userId="50685412-d68b-4add-9817-015f954e4f57" providerId="ADAL" clId="{08CEE6AF-5905-4F13-8F1C-ADC656AD3AE6}" dt="2025-09-15T10:34:43.127" v="48" actId="26606"/>
          <ac:picMkLst>
            <pc:docMk/>
            <pc:sldMk cId="4232445747" sldId="456"/>
            <ac:picMk id="29" creationId="{0F7D7B5E-5D2D-611E-DBE8-E22E0100BE15}"/>
          </ac:picMkLst>
        </pc:picChg>
      </pc:sldChg>
      <pc:sldChg chg="addSp delSp modSp mod setBg addAnim delAnim">
        <pc:chgData name="MELEK CIBIR" userId="50685412-d68b-4add-9817-015f954e4f57" providerId="ADAL" clId="{08CEE6AF-5905-4F13-8F1C-ADC656AD3AE6}" dt="2025-09-15T10:34:46.885" v="50" actId="26606"/>
        <pc:sldMkLst>
          <pc:docMk/>
          <pc:sldMk cId="4184171325" sldId="470"/>
        </pc:sldMkLst>
        <pc:spChg chg="mod">
          <ac:chgData name="MELEK CIBIR" userId="50685412-d68b-4add-9817-015f954e4f57" providerId="ADAL" clId="{08CEE6AF-5905-4F13-8F1C-ADC656AD3AE6}" dt="2025-09-15T10:34:46.885" v="50" actId="26606"/>
          <ac:spMkLst>
            <pc:docMk/>
            <pc:sldMk cId="4184171325" sldId="470"/>
            <ac:spMk id="2" creationId="{650F982F-F1B7-6A14-658E-2B737C15BF73}"/>
          </ac:spMkLst>
        </pc:spChg>
        <pc:spChg chg="mod">
          <ac:chgData name="MELEK CIBIR" userId="50685412-d68b-4add-9817-015f954e4f57" providerId="ADAL" clId="{08CEE6AF-5905-4F13-8F1C-ADC656AD3AE6}" dt="2025-09-15T10:34:46.885" v="50" actId="26606"/>
          <ac:spMkLst>
            <pc:docMk/>
            <pc:sldMk cId="4184171325" sldId="470"/>
            <ac:spMk id="4" creationId="{0419A59F-DC63-4C24-8F88-C5C866225490}"/>
          </ac:spMkLst>
        </pc:spChg>
        <pc:spChg chg="add del">
          <ac:chgData name="MELEK CIBIR" userId="50685412-d68b-4add-9817-015f954e4f57" providerId="ADAL" clId="{08CEE6AF-5905-4F13-8F1C-ADC656AD3AE6}" dt="2025-09-15T10:33:45.906" v="42" actId="26606"/>
          <ac:spMkLst>
            <pc:docMk/>
            <pc:sldMk cId="4184171325" sldId="470"/>
            <ac:spMk id="9" creationId="{077D6507-8E8D-40E1-A7B9-63012EF9492F}"/>
          </ac:spMkLst>
        </pc:spChg>
        <pc:spChg chg="add del">
          <ac:chgData name="MELEK CIBIR" userId="50685412-d68b-4add-9817-015f954e4f57" providerId="ADAL" clId="{08CEE6AF-5905-4F13-8F1C-ADC656AD3AE6}" dt="2025-09-15T10:32:26.769" v="26" actId="26606"/>
          <ac:spMkLst>
            <pc:docMk/>
            <pc:sldMk cId="4184171325" sldId="470"/>
            <ac:spMk id="14" creationId="{077D6507-8E8D-40E1-A7B9-63012EF9492F}"/>
          </ac:spMkLst>
        </pc:spChg>
        <pc:spChg chg="add del">
          <ac:chgData name="MELEK CIBIR" userId="50685412-d68b-4add-9817-015f954e4f57" providerId="ADAL" clId="{08CEE6AF-5905-4F13-8F1C-ADC656AD3AE6}" dt="2025-09-15T10:34:21.185" v="46" actId="26606"/>
          <ac:spMkLst>
            <pc:docMk/>
            <pc:sldMk cId="4184171325" sldId="470"/>
            <ac:spMk id="16" creationId="{3C48F185-A6F4-40C2-A466-5CB3F23F2F48}"/>
          </ac:spMkLst>
        </pc:spChg>
        <pc:spChg chg="add del">
          <ac:chgData name="MELEK CIBIR" userId="50685412-d68b-4add-9817-015f954e4f57" providerId="ADAL" clId="{08CEE6AF-5905-4F13-8F1C-ADC656AD3AE6}" dt="2025-09-15T10:34:21.185" v="46" actId="26606"/>
          <ac:spMkLst>
            <pc:docMk/>
            <pc:sldMk cId="4184171325" sldId="470"/>
            <ac:spMk id="18" creationId="{2DFFD9D3-0E77-42C3-B89D-A987E7760A5E}"/>
          </ac:spMkLst>
        </pc:spChg>
        <pc:spChg chg="add">
          <ac:chgData name="MELEK CIBIR" userId="50685412-d68b-4add-9817-015f954e4f57" providerId="ADAL" clId="{08CEE6AF-5905-4F13-8F1C-ADC656AD3AE6}" dt="2025-09-15T10:34:46.885" v="50" actId="26606"/>
          <ac:spMkLst>
            <pc:docMk/>
            <pc:sldMk cId="4184171325" sldId="470"/>
            <ac:spMk id="22" creationId="{2DFFD9D3-0E77-42C3-B89D-A987E7760A5E}"/>
          </ac:spMkLst>
        </pc:spChg>
        <pc:spChg chg="add">
          <ac:chgData name="MELEK CIBIR" userId="50685412-d68b-4add-9817-015f954e4f57" providerId="ADAL" clId="{08CEE6AF-5905-4F13-8F1C-ADC656AD3AE6}" dt="2025-09-15T10:34:46.885" v="50" actId="26606"/>
          <ac:spMkLst>
            <pc:docMk/>
            <pc:sldMk cId="4184171325" sldId="470"/>
            <ac:spMk id="23" creationId="{3C48F185-A6F4-40C2-A466-5CB3F23F2F48}"/>
          </ac:spMkLst>
        </pc:spChg>
        <pc:picChg chg="add del">
          <ac:chgData name="MELEK CIBIR" userId="50685412-d68b-4add-9817-015f954e4f57" providerId="ADAL" clId="{08CEE6AF-5905-4F13-8F1C-ADC656AD3AE6}" dt="2025-09-15T10:32:26.769" v="26" actId="26606"/>
          <ac:picMkLst>
            <pc:docMk/>
            <pc:sldMk cId="4184171325" sldId="470"/>
            <ac:picMk id="6" creationId="{B9881460-9E4E-95E7-6E2E-4594A1E9C262}"/>
          </ac:picMkLst>
        </pc:picChg>
        <pc:picChg chg="add del">
          <ac:chgData name="MELEK CIBIR" userId="50685412-d68b-4add-9817-015f954e4f57" providerId="ADAL" clId="{08CEE6AF-5905-4F13-8F1C-ADC656AD3AE6}" dt="2025-09-15T10:33:45.906" v="42" actId="26606"/>
          <ac:picMkLst>
            <pc:docMk/>
            <pc:sldMk cId="4184171325" sldId="470"/>
            <ac:picMk id="7" creationId="{CFD580F5-E7BF-4C1D-BEFD-4A4601EBA876}"/>
          </ac:picMkLst>
        </pc:picChg>
        <pc:picChg chg="add del">
          <ac:chgData name="MELEK CIBIR" userId="50685412-d68b-4add-9817-015f954e4f57" providerId="ADAL" clId="{08CEE6AF-5905-4F13-8F1C-ADC656AD3AE6}" dt="2025-09-15T10:33:45.906" v="42" actId="26606"/>
          <ac:picMkLst>
            <pc:docMk/>
            <pc:sldMk cId="4184171325" sldId="470"/>
            <ac:picMk id="8" creationId="{F0F06750-78FE-4472-8DA5-14CF3336F811}"/>
          </ac:picMkLst>
        </pc:picChg>
        <pc:picChg chg="add del">
          <ac:chgData name="MELEK CIBIR" userId="50685412-d68b-4add-9817-015f954e4f57" providerId="ADAL" clId="{08CEE6AF-5905-4F13-8F1C-ADC656AD3AE6}" dt="2025-09-15T10:32:26.769" v="26" actId="26606"/>
          <ac:picMkLst>
            <pc:docMk/>
            <pc:sldMk cId="4184171325" sldId="470"/>
            <ac:picMk id="10" creationId="{CFD580F5-E7BF-4C1D-BEFD-4A4601EBA876}"/>
          </ac:picMkLst>
        </pc:picChg>
        <pc:picChg chg="add del">
          <ac:chgData name="MELEK CIBIR" userId="50685412-d68b-4add-9817-015f954e4f57" providerId="ADAL" clId="{08CEE6AF-5905-4F13-8F1C-ADC656AD3AE6}" dt="2025-09-15T10:33:45.906" v="42" actId="26606"/>
          <ac:picMkLst>
            <pc:docMk/>
            <pc:sldMk cId="4184171325" sldId="470"/>
            <ac:picMk id="11" creationId="{05C48C29-65D0-CE85-EDB4-1B31127A1A69}"/>
          </ac:picMkLst>
        </pc:picChg>
        <pc:picChg chg="add del">
          <ac:chgData name="MELEK CIBIR" userId="50685412-d68b-4add-9817-015f954e4f57" providerId="ADAL" clId="{08CEE6AF-5905-4F13-8F1C-ADC656AD3AE6}" dt="2025-09-15T10:32:26.769" v="26" actId="26606"/>
          <ac:picMkLst>
            <pc:docMk/>
            <pc:sldMk cId="4184171325" sldId="470"/>
            <ac:picMk id="12" creationId="{F0F06750-78FE-4472-8DA5-14CF3336F811}"/>
          </ac:picMkLst>
        </pc:picChg>
        <pc:picChg chg="add del">
          <ac:chgData name="MELEK CIBIR" userId="50685412-d68b-4add-9817-015f954e4f57" providerId="ADAL" clId="{08CEE6AF-5905-4F13-8F1C-ADC656AD3AE6}" dt="2025-09-15T10:34:21.185" v="46" actId="26606"/>
          <ac:picMkLst>
            <pc:docMk/>
            <pc:sldMk cId="4184171325" sldId="470"/>
            <ac:picMk id="13" creationId="{CFD580F5-E7BF-4C1D-BEFD-4A4601EBA876}"/>
          </ac:picMkLst>
        </pc:picChg>
        <pc:picChg chg="add del">
          <ac:chgData name="MELEK CIBIR" userId="50685412-d68b-4add-9817-015f954e4f57" providerId="ADAL" clId="{08CEE6AF-5905-4F13-8F1C-ADC656AD3AE6}" dt="2025-09-15T10:34:21.185" v="46" actId="26606"/>
          <ac:picMkLst>
            <pc:docMk/>
            <pc:sldMk cId="4184171325" sldId="470"/>
            <ac:picMk id="15" creationId="{F0F06750-78FE-4472-8DA5-14CF3336F811}"/>
          </ac:picMkLst>
        </pc:picChg>
        <pc:picChg chg="add del">
          <ac:chgData name="MELEK CIBIR" userId="50685412-d68b-4add-9817-015f954e4f57" providerId="ADAL" clId="{08CEE6AF-5905-4F13-8F1C-ADC656AD3AE6}" dt="2025-09-15T10:34:21.185" v="46" actId="26606"/>
          <ac:picMkLst>
            <pc:docMk/>
            <pc:sldMk cId="4184171325" sldId="470"/>
            <ac:picMk id="17" creationId="{74587B23-403F-1A2D-EE44-A1F3CA470590}"/>
          </ac:picMkLst>
        </pc:picChg>
        <pc:picChg chg="add">
          <ac:chgData name="MELEK CIBIR" userId="50685412-d68b-4add-9817-015f954e4f57" providerId="ADAL" clId="{08CEE6AF-5905-4F13-8F1C-ADC656AD3AE6}" dt="2025-09-15T10:34:46.885" v="50" actId="26606"/>
          <ac:picMkLst>
            <pc:docMk/>
            <pc:sldMk cId="4184171325" sldId="470"/>
            <ac:picMk id="19" creationId="{CFD580F5-E7BF-4C1D-BEFD-4A4601EBA876}"/>
          </ac:picMkLst>
        </pc:picChg>
        <pc:picChg chg="add">
          <ac:chgData name="MELEK CIBIR" userId="50685412-d68b-4add-9817-015f954e4f57" providerId="ADAL" clId="{08CEE6AF-5905-4F13-8F1C-ADC656AD3AE6}" dt="2025-09-15T10:34:46.885" v="50" actId="26606"/>
          <ac:picMkLst>
            <pc:docMk/>
            <pc:sldMk cId="4184171325" sldId="470"/>
            <ac:picMk id="20" creationId="{F0F06750-78FE-4472-8DA5-14CF3336F811}"/>
          </ac:picMkLst>
        </pc:picChg>
        <pc:picChg chg="add">
          <ac:chgData name="MELEK CIBIR" userId="50685412-d68b-4add-9817-015f954e4f57" providerId="ADAL" clId="{08CEE6AF-5905-4F13-8F1C-ADC656AD3AE6}" dt="2025-09-15T10:34:46.885" v="50" actId="26606"/>
          <ac:picMkLst>
            <pc:docMk/>
            <pc:sldMk cId="4184171325" sldId="470"/>
            <ac:picMk id="21" creationId="{51C48830-E909-9006-A688-C558ED546168}"/>
          </ac:picMkLst>
        </pc:picChg>
      </pc:sldChg>
      <pc:sldChg chg="addSp delSp modSp mod">
        <pc:chgData name="MELEK CIBIR" userId="50685412-d68b-4add-9817-015f954e4f57" providerId="ADAL" clId="{08CEE6AF-5905-4F13-8F1C-ADC656AD3AE6}" dt="2025-09-15T10:37:00.321" v="78" actId="14100"/>
        <pc:sldMkLst>
          <pc:docMk/>
          <pc:sldMk cId="2163396409" sldId="471"/>
        </pc:sldMkLst>
        <pc:spChg chg="add mod">
          <ac:chgData name="MELEK CIBIR" userId="50685412-d68b-4add-9817-015f954e4f57" providerId="ADAL" clId="{08CEE6AF-5905-4F13-8F1C-ADC656AD3AE6}" dt="2025-09-15T10:36:29.666" v="67" actId="14100"/>
          <ac:spMkLst>
            <pc:docMk/>
            <pc:sldMk cId="2163396409" sldId="471"/>
            <ac:spMk id="2" creationId="{B55C03C6-F951-41FC-2DBA-D21331E5A754}"/>
          </ac:spMkLst>
        </pc:spChg>
        <pc:spChg chg="add del mod">
          <ac:chgData name="MELEK CIBIR" userId="50685412-d68b-4add-9817-015f954e4f57" providerId="ADAL" clId="{08CEE6AF-5905-4F13-8F1C-ADC656AD3AE6}" dt="2025-09-15T10:36:27.515" v="66" actId="478"/>
          <ac:spMkLst>
            <pc:docMk/>
            <pc:sldMk cId="2163396409" sldId="471"/>
            <ac:spMk id="3" creationId="{072576D9-6650-1528-6905-9B82499B789E}"/>
          </ac:spMkLst>
        </pc:spChg>
        <pc:spChg chg="add mod">
          <ac:chgData name="MELEK CIBIR" userId="50685412-d68b-4add-9817-015f954e4f57" providerId="ADAL" clId="{08CEE6AF-5905-4F13-8F1C-ADC656AD3AE6}" dt="2025-09-15T10:36:41.525" v="72" actId="14100"/>
          <ac:spMkLst>
            <pc:docMk/>
            <pc:sldMk cId="2163396409" sldId="471"/>
            <ac:spMk id="4" creationId="{710BA421-67B7-02C4-6CED-A82FA5D8A5D5}"/>
          </ac:spMkLst>
        </pc:spChg>
        <pc:spChg chg="add mod">
          <ac:chgData name="MELEK CIBIR" userId="50685412-d68b-4add-9817-015f954e4f57" providerId="ADAL" clId="{08CEE6AF-5905-4F13-8F1C-ADC656AD3AE6}" dt="2025-09-15T10:37:00.321" v="78" actId="14100"/>
          <ac:spMkLst>
            <pc:docMk/>
            <pc:sldMk cId="2163396409" sldId="471"/>
            <ac:spMk id="6" creationId="{D6D018D9-DB3A-E82E-D16D-875416EFE5DF}"/>
          </ac:spMkLst>
        </pc:spChg>
      </pc:sldChg>
      <pc:sldChg chg="addSp modSp mod">
        <pc:chgData name="MELEK CIBIR" userId="50685412-d68b-4add-9817-015f954e4f57" providerId="ADAL" clId="{08CEE6AF-5905-4F13-8F1C-ADC656AD3AE6}" dt="2025-09-15T10:36:06.737" v="60" actId="207"/>
        <pc:sldMkLst>
          <pc:docMk/>
          <pc:sldMk cId="132778685" sldId="472"/>
        </pc:sldMkLst>
        <pc:spChg chg="add mod">
          <ac:chgData name="MELEK CIBIR" userId="50685412-d68b-4add-9817-015f954e4f57" providerId="ADAL" clId="{08CEE6AF-5905-4F13-8F1C-ADC656AD3AE6}" dt="2025-09-15T10:36:04.382" v="58" actId="208"/>
          <ac:spMkLst>
            <pc:docMk/>
            <pc:sldMk cId="132778685" sldId="472"/>
            <ac:spMk id="2" creationId="{58BF2EBE-EA7A-6994-FB76-FFF3B7BE509B}"/>
          </ac:spMkLst>
        </pc:spChg>
        <pc:spChg chg="add mod">
          <ac:chgData name="MELEK CIBIR" userId="50685412-d68b-4add-9817-015f954e4f57" providerId="ADAL" clId="{08CEE6AF-5905-4F13-8F1C-ADC656AD3AE6}" dt="2025-09-15T10:35:54.926" v="56" actId="207"/>
          <ac:spMkLst>
            <pc:docMk/>
            <pc:sldMk cId="132778685" sldId="472"/>
            <ac:spMk id="4" creationId="{EFD2B5BE-ABA2-FA9D-1707-58F81523E86E}"/>
          </ac:spMkLst>
        </pc:spChg>
        <pc:picChg chg="mod">
          <ac:chgData name="MELEK CIBIR" userId="50685412-d68b-4add-9817-015f954e4f57" providerId="ADAL" clId="{08CEE6AF-5905-4F13-8F1C-ADC656AD3AE6}" dt="2025-09-15T10:36:06.737" v="60" actId="207"/>
          <ac:picMkLst>
            <pc:docMk/>
            <pc:sldMk cId="132778685" sldId="472"/>
            <ac:picMk id="5" creationId="{BE8BB8D1-9318-67EF-89A9-A776A9D7B62F}"/>
          </ac:picMkLst>
        </pc:picChg>
      </pc:sldChg>
      <pc:sldChg chg="del">
        <pc:chgData name="MELEK CIBIR" userId="50685412-d68b-4add-9817-015f954e4f57" providerId="ADAL" clId="{08CEE6AF-5905-4F13-8F1C-ADC656AD3AE6}" dt="2025-09-15T10:28:08.285" v="1" actId="47"/>
        <pc:sldMkLst>
          <pc:docMk/>
          <pc:sldMk cId="0" sldId="486"/>
        </pc:sldMkLst>
      </pc:sldChg>
      <pc:sldChg chg="del">
        <pc:chgData name="MELEK CIBIR" userId="50685412-d68b-4add-9817-015f954e4f57" providerId="ADAL" clId="{08CEE6AF-5905-4F13-8F1C-ADC656AD3AE6}" dt="2025-09-15T10:28:17.557" v="4" actId="47"/>
        <pc:sldMkLst>
          <pc:docMk/>
          <pc:sldMk cId="0" sldId="487"/>
        </pc:sldMkLst>
      </pc:sldChg>
      <pc:sldChg chg="del">
        <pc:chgData name="MELEK CIBIR" userId="50685412-d68b-4add-9817-015f954e4f57" providerId="ADAL" clId="{08CEE6AF-5905-4F13-8F1C-ADC656AD3AE6}" dt="2025-09-15T10:28:18.776" v="5" actId="47"/>
        <pc:sldMkLst>
          <pc:docMk/>
          <pc:sldMk cId="0" sldId="488"/>
        </pc:sldMkLst>
      </pc:sldChg>
      <pc:sldChg chg="del">
        <pc:chgData name="MELEK CIBIR" userId="50685412-d68b-4add-9817-015f954e4f57" providerId="ADAL" clId="{08CEE6AF-5905-4F13-8F1C-ADC656AD3AE6}" dt="2025-09-15T10:28:19.688" v="6" actId="47"/>
        <pc:sldMkLst>
          <pc:docMk/>
          <pc:sldMk cId="0" sldId="489"/>
        </pc:sldMkLst>
      </pc:sldChg>
      <pc:sldChg chg="del">
        <pc:chgData name="MELEK CIBIR" userId="50685412-d68b-4add-9817-015f954e4f57" providerId="ADAL" clId="{08CEE6AF-5905-4F13-8F1C-ADC656AD3AE6}" dt="2025-09-15T10:28:31.872" v="7" actId="47"/>
        <pc:sldMkLst>
          <pc:docMk/>
          <pc:sldMk cId="0" sldId="490"/>
        </pc:sldMkLst>
      </pc:sldChg>
      <pc:sldChg chg="del">
        <pc:chgData name="MELEK CIBIR" userId="50685412-d68b-4add-9817-015f954e4f57" providerId="ADAL" clId="{08CEE6AF-5905-4F13-8F1C-ADC656AD3AE6}" dt="2025-09-15T10:28:44.234" v="8" actId="47"/>
        <pc:sldMkLst>
          <pc:docMk/>
          <pc:sldMk cId="0" sldId="491"/>
        </pc:sldMkLst>
      </pc:sldChg>
      <pc:sldChg chg="del">
        <pc:chgData name="MELEK CIBIR" userId="50685412-d68b-4add-9817-015f954e4f57" providerId="ADAL" clId="{08CEE6AF-5905-4F13-8F1C-ADC656AD3AE6}" dt="2025-09-15T10:28:45.685" v="9" actId="47"/>
        <pc:sldMkLst>
          <pc:docMk/>
          <pc:sldMk cId="0" sldId="492"/>
        </pc:sldMkLst>
      </pc:sldChg>
      <pc:sldChg chg="del">
        <pc:chgData name="MELEK CIBIR" userId="50685412-d68b-4add-9817-015f954e4f57" providerId="ADAL" clId="{08CEE6AF-5905-4F13-8F1C-ADC656AD3AE6}" dt="2025-09-15T10:28:47.618" v="10" actId="47"/>
        <pc:sldMkLst>
          <pc:docMk/>
          <pc:sldMk cId="0" sldId="493"/>
        </pc:sldMkLst>
      </pc:sldChg>
      <pc:sldChg chg="del">
        <pc:chgData name="MELEK CIBIR" userId="50685412-d68b-4add-9817-015f954e4f57" providerId="ADAL" clId="{08CEE6AF-5905-4F13-8F1C-ADC656AD3AE6}" dt="2025-09-15T10:28:58.040" v="11" actId="47"/>
        <pc:sldMkLst>
          <pc:docMk/>
          <pc:sldMk cId="0" sldId="494"/>
        </pc:sldMkLst>
      </pc:sldChg>
      <pc:sldChg chg="addSp modSp mod setBg setClrOvrMap">
        <pc:chgData name="MELEK CIBIR" userId="50685412-d68b-4add-9817-015f954e4f57" providerId="ADAL" clId="{08CEE6AF-5905-4F13-8F1C-ADC656AD3AE6}" dt="2025-09-15T13:45:45.987" v="134" actId="20577"/>
        <pc:sldMkLst>
          <pc:docMk/>
          <pc:sldMk cId="0" sldId="495"/>
        </pc:sldMkLst>
        <pc:spChg chg="add mod">
          <ac:chgData name="MELEK CIBIR" userId="50685412-d68b-4add-9817-015f954e4f57" providerId="ADAL" clId="{08CEE6AF-5905-4F13-8F1C-ADC656AD3AE6}" dt="2025-09-15T13:45:41.574" v="133" actId="6549"/>
          <ac:spMkLst>
            <pc:docMk/>
            <pc:sldMk cId="0" sldId="495"/>
            <ac:spMk id="3" creationId="{084DEB63-8394-9478-CB79-CEEB08D48DB3}"/>
          </ac:spMkLst>
        </pc:spChg>
        <pc:spChg chg="mod">
          <ac:chgData name="MELEK CIBIR" userId="50685412-d68b-4add-9817-015f954e4f57" providerId="ADAL" clId="{08CEE6AF-5905-4F13-8F1C-ADC656AD3AE6}" dt="2025-09-15T13:45:45.987" v="134" actId="20577"/>
          <ac:spMkLst>
            <pc:docMk/>
            <pc:sldMk cId="0" sldId="495"/>
            <ac:spMk id="820" creationId="{00000000-0000-0000-0000-000000000000}"/>
          </ac:spMkLst>
        </pc:spChg>
        <pc:spChg chg="add">
          <ac:chgData name="MELEK CIBIR" userId="50685412-d68b-4add-9817-015f954e4f57" providerId="ADAL" clId="{08CEE6AF-5905-4F13-8F1C-ADC656AD3AE6}" dt="2025-09-15T13:45:33.542" v="128" actId="26606"/>
          <ac:spMkLst>
            <pc:docMk/>
            <pc:sldMk cId="0" sldId="495"/>
            <ac:spMk id="825" creationId="{6E63E7A4-A272-4644-BE74-78D761FC59B2}"/>
          </ac:spMkLst>
        </pc:spChg>
        <pc:spChg chg="add">
          <ac:chgData name="MELEK CIBIR" userId="50685412-d68b-4add-9817-015f954e4f57" providerId="ADAL" clId="{08CEE6AF-5905-4F13-8F1C-ADC656AD3AE6}" dt="2025-09-15T13:45:33.542" v="128" actId="26606"/>
          <ac:spMkLst>
            <pc:docMk/>
            <pc:sldMk cId="0" sldId="495"/>
            <ac:spMk id="827" creationId="{503C5846-EA59-4F5C-87F1-D783CEF813B6}"/>
          </ac:spMkLst>
        </pc:spChg>
        <pc:picChg chg="add">
          <ac:chgData name="MELEK CIBIR" userId="50685412-d68b-4add-9817-015f954e4f57" providerId="ADAL" clId="{08CEE6AF-5905-4F13-8F1C-ADC656AD3AE6}" dt="2025-09-15T13:45:33.542" v="128" actId="26606"/>
          <ac:picMkLst>
            <pc:docMk/>
            <pc:sldMk cId="0" sldId="495"/>
            <ac:picMk id="829" creationId="{10EC9341-0F0E-4576-8E72-2A90C9422C69}"/>
          </ac:picMkLst>
        </pc:picChg>
      </pc:sldChg>
      <pc:sldChg chg="addSp delSp modSp add mod setBg delDesignElem">
        <pc:chgData name="MELEK CIBIR" userId="50685412-d68b-4add-9817-015f954e4f57" providerId="ADAL" clId="{08CEE6AF-5905-4F13-8F1C-ADC656AD3AE6}" dt="2025-09-15T10:31:06.727" v="21" actId="26606"/>
        <pc:sldMkLst>
          <pc:docMk/>
          <pc:sldMk cId="3450833061" sldId="496"/>
        </pc:sldMkLst>
        <pc:spChg chg="mod">
          <ac:chgData name="MELEK CIBIR" userId="50685412-d68b-4add-9817-015f954e4f57" providerId="ADAL" clId="{08CEE6AF-5905-4F13-8F1C-ADC656AD3AE6}" dt="2025-09-15T10:31:06.727" v="21" actId="26606"/>
          <ac:spMkLst>
            <pc:docMk/>
            <pc:sldMk cId="3450833061" sldId="496"/>
            <ac:spMk id="2" creationId="{00000000-0000-0000-0000-000000000000}"/>
          </ac:spMkLst>
        </pc:spChg>
        <pc:spChg chg="add">
          <ac:chgData name="MELEK CIBIR" userId="50685412-d68b-4add-9817-015f954e4f57" providerId="ADAL" clId="{08CEE6AF-5905-4F13-8F1C-ADC656AD3AE6}" dt="2025-09-15T10:31:06.727" v="21" actId="26606"/>
          <ac:spMkLst>
            <pc:docMk/>
            <pc:sldMk cId="3450833061" sldId="496"/>
            <ac:spMk id="9" creationId="{7B40B49E-0AAE-4F83-8B0A-EB7C41036CB8}"/>
          </ac:spMkLst>
        </pc:spChg>
        <pc:spChg chg="add">
          <ac:chgData name="MELEK CIBIR" userId="50685412-d68b-4add-9817-015f954e4f57" providerId="ADAL" clId="{08CEE6AF-5905-4F13-8F1C-ADC656AD3AE6}" dt="2025-09-15T10:31:06.727" v="21" actId="26606"/>
          <ac:spMkLst>
            <pc:docMk/>
            <pc:sldMk cId="3450833061" sldId="496"/>
            <ac:spMk id="11" creationId="{52009DA8-640E-4004-AA63-72884752D81B}"/>
          </ac:spMkLst>
        </pc:spChg>
        <pc:spChg chg="del">
          <ac:chgData name="MELEK CIBIR" userId="50685412-d68b-4add-9817-015f954e4f57" providerId="ADAL" clId="{08CEE6AF-5905-4F13-8F1C-ADC656AD3AE6}" dt="2025-09-15T10:30:10.636" v="15"/>
          <ac:spMkLst>
            <pc:docMk/>
            <pc:sldMk cId="3450833061" sldId="496"/>
            <ac:spMk id="15" creationId="{2770B5F4-AED0-4A3A-859D-B6239ED38A3B}"/>
          </ac:spMkLst>
        </pc:spChg>
        <pc:picChg chg="add mod">
          <ac:chgData name="MELEK CIBIR" userId="50685412-d68b-4add-9817-015f954e4f57" providerId="ADAL" clId="{08CEE6AF-5905-4F13-8F1C-ADC656AD3AE6}" dt="2025-09-15T10:31:06.727" v="21" actId="26606"/>
          <ac:picMkLst>
            <pc:docMk/>
            <pc:sldMk cId="3450833061" sldId="496"/>
            <ac:picMk id="4" creationId="{F8A19A20-7819-FD46-A603-44A7F33DF064}"/>
          </ac:picMkLst>
        </pc:picChg>
        <pc:picChg chg="del">
          <ac:chgData name="MELEK CIBIR" userId="50685412-d68b-4add-9817-015f954e4f57" providerId="ADAL" clId="{08CEE6AF-5905-4F13-8F1C-ADC656AD3AE6}" dt="2025-09-15T10:30:54.827" v="17" actId="478"/>
          <ac:picMkLst>
            <pc:docMk/>
            <pc:sldMk cId="3450833061" sldId="496"/>
            <ac:picMk id="6" creationId="{4AE28988-9703-00D1-AF0F-FAA7160D68F3}"/>
          </ac:picMkLst>
        </pc:picChg>
      </pc:sldChg>
      <pc:sldChg chg="addSp delSp modSp new del mod setBg">
        <pc:chgData name="MELEK CIBIR" userId="50685412-d68b-4add-9817-015f954e4f57" providerId="ADAL" clId="{08CEE6AF-5905-4F13-8F1C-ADC656AD3AE6}" dt="2025-09-15T13:45:51.060" v="135" actId="47"/>
        <pc:sldMkLst>
          <pc:docMk/>
          <pc:sldMk cId="301691186" sldId="497"/>
        </pc:sldMkLst>
        <pc:spChg chg="del mod">
          <ac:chgData name="MELEK CIBIR" userId="50685412-d68b-4add-9817-015f954e4f57" providerId="ADAL" clId="{08CEE6AF-5905-4F13-8F1C-ADC656AD3AE6}" dt="2025-09-15T10:38:34.786" v="83" actId="478"/>
          <ac:spMkLst>
            <pc:docMk/>
            <pc:sldMk cId="301691186" sldId="497"/>
            <ac:spMk id="2" creationId="{76F26E05-C66B-5C96-8467-9E89C793E58B}"/>
          </ac:spMkLst>
        </pc:spChg>
        <pc:spChg chg="del">
          <ac:chgData name="MELEK CIBIR" userId="50685412-d68b-4add-9817-015f954e4f57" providerId="ADAL" clId="{08CEE6AF-5905-4F13-8F1C-ADC656AD3AE6}" dt="2025-09-15T10:38:21.547" v="80" actId="478"/>
          <ac:spMkLst>
            <pc:docMk/>
            <pc:sldMk cId="301691186" sldId="497"/>
            <ac:spMk id="3" creationId="{93E27C59-C7F2-3999-C675-2A08CB031DE1}"/>
          </ac:spMkLst>
        </pc:spChg>
        <pc:spChg chg="mod ord">
          <ac:chgData name="MELEK CIBIR" userId="50685412-d68b-4add-9817-015f954e4f57" providerId="ADAL" clId="{08CEE6AF-5905-4F13-8F1C-ADC656AD3AE6}" dt="2025-09-15T10:38:30.119" v="82" actId="26606"/>
          <ac:spMkLst>
            <pc:docMk/>
            <pc:sldMk cId="301691186" sldId="497"/>
            <ac:spMk id="4" creationId="{4D4D8064-8DD0-6EB9-73DA-223438CCCF6B}"/>
          </ac:spMkLst>
        </pc:spChg>
        <pc:spChg chg="add">
          <ac:chgData name="MELEK CIBIR" userId="50685412-d68b-4add-9817-015f954e4f57" providerId="ADAL" clId="{08CEE6AF-5905-4F13-8F1C-ADC656AD3AE6}" dt="2025-09-15T10:38:30.119" v="82" actId="26606"/>
          <ac:spMkLst>
            <pc:docMk/>
            <pc:sldMk cId="301691186" sldId="497"/>
            <ac:spMk id="15" creationId="{A5CE956E-F4AA-46A6-8D1F-B12F5AF1A1F2}"/>
          </ac:spMkLst>
        </pc:spChg>
        <pc:spChg chg="add">
          <ac:chgData name="MELEK CIBIR" userId="50685412-d68b-4add-9817-015f954e4f57" providerId="ADAL" clId="{08CEE6AF-5905-4F13-8F1C-ADC656AD3AE6}" dt="2025-09-15T10:38:30.119" v="82" actId="26606"/>
          <ac:spMkLst>
            <pc:docMk/>
            <pc:sldMk cId="301691186" sldId="497"/>
            <ac:spMk id="19" creationId="{19ED8E82-0B36-42E7-BF1F-DECC51AE49B2}"/>
          </ac:spMkLst>
        </pc:spChg>
        <pc:picChg chg="add del mod">
          <ac:chgData name="MELEK CIBIR" userId="50685412-d68b-4add-9817-015f954e4f57" providerId="ADAL" clId="{08CEE6AF-5905-4F13-8F1C-ADC656AD3AE6}" dt="2025-09-15T13:44:54.077" v="89" actId="478"/>
          <ac:picMkLst>
            <pc:docMk/>
            <pc:sldMk cId="301691186" sldId="497"/>
            <ac:picMk id="6" creationId="{611A8DB6-E0FA-F693-E8D9-5C56A7EBE7E6}"/>
          </ac:picMkLst>
        </pc:picChg>
        <pc:picChg chg="add">
          <ac:chgData name="MELEK CIBIR" userId="50685412-d68b-4add-9817-015f954e4f57" providerId="ADAL" clId="{08CEE6AF-5905-4F13-8F1C-ADC656AD3AE6}" dt="2025-09-15T10:38:30.119" v="82" actId="26606"/>
          <ac:picMkLst>
            <pc:docMk/>
            <pc:sldMk cId="301691186" sldId="497"/>
            <ac:picMk id="11" creationId="{BDFADFB3-3D44-49A8-AE3B-A87C61607F7E}"/>
          </ac:picMkLst>
        </pc:picChg>
        <pc:picChg chg="add">
          <ac:chgData name="MELEK CIBIR" userId="50685412-d68b-4add-9817-015f954e4f57" providerId="ADAL" clId="{08CEE6AF-5905-4F13-8F1C-ADC656AD3AE6}" dt="2025-09-15T10:38:30.119" v="82" actId="26606"/>
          <ac:picMkLst>
            <pc:docMk/>
            <pc:sldMk cId="301691186" sldId="497"/>
            <ac:picMk id="13" creationId="{BB912AE0-CAD9-4F8F-A2A2-BDF07D4EDD22}"/>
          </ac:picMkLst>
        </pc:picChg>
        <pc:picChg chg="add">
          <ac:chgData name="MELEK CIBIR" userId="50685412-d68b-4add-9817-015f954e4f57" providerId="ADAL" clId="{08CEE6AF-5905-4F13-8F1C-ADC656AD3AE6}" dt="2025-09-15T10:38:30.119" v="82" actId="26606"/>
          <ac:picMkLst>
            <pc:docMk/>
            <pc:sldMk cId="301691186" sldId="497"/>
            <ac:picMk id="17" creationId="{C8D333BF-078F-4A66-9CB8-1CC2271CDD9C}"/>
          </ac:picMkLst>
        </pc:picChg>
      </pc:sldChg>
      <pc:sldChg chg="modSp new mod">
        <pc:chgData name="MELEK CIBIR" userId="50685412-d68b-4add-9817-015f954e4f57" providerId="ADAL" clId="{08CEE6AF-5905-4F13-8F1C-ADC656AD3AE6}" dt="2025-09-15T13:46:55.810" v="178" actId="20577"/>
        <pc:sldMkLst>
          <pc:docMk/>
          <pc:sldMk cId="1676505582" sldId="497"/>
        </pc:sldMkLst>
        <pc:spChg chg="mod">
          <ac:chgData name="MELEK CIBIR" userId="50685412-d68b-4add-9817-015f954e4f57" providerId="ADAL" clId="{08CEE6AF-5905-4F13-8F1C-ADC656AD3AE6}" dt="2025-09-15T13:46:55.810" v="178" actId="20577"/>
          <ac:spMkLst>
            <pc:docMk/>
            <pc:sldMk cId="1676505582" sldId="497"/>
            <ac:spMk id="3" creationId="{79EC0474-58CD-F77C-E6BD-8D6C89AE93DF}"/>
          </ac:spMkLst>
        </pc:spChg>
      </pc:sldChg>
    </pc:docChg>
  </pc:docChgLst>
  <pc:docChgLst>
    <pc:chgData name="GIZEM KOSLU" userId="7891a01f-09f5-40fa-bfe5-a6b1e8d25b08" providerId="ADAL" clId="{734DCFC5-F13B-4ADA-8DAB-F7CEC62BFBA1}"/>
    <pc:docChg chg="custSel addSld modSld">
      <pc:chgData name="GIZEM KOSLU" userId="7891a01f-09f5-40fa-bfe5-a6b1e8d25b08" providerId="ADAL" clId="{734DCFC5-F13B-4ADA-8DAB-F7CEC62BFBA1}" dt="2025-09-15T08:42:40.355" v="1" actId="27636"/>
      <pc:docMkLst>
        <pc:docMk/>
      </pc:docMkLst>
      <pc:sldChg chg="add modTransition">
        <pc:chgData name="GIZEM KOSLU" userId="7891a01f-09f5-40fa-bfe5-a6b1e8d25b08" providerId="ADAL" clId="{734DCFC5-F13B-4ADA-8DAB-F7CEC62BFBA1}" dt="2025-09-15T08:42:39.917" v="0"/>
        <pc:sldMkLst>
          <pc:docMk/>
          <pc:sldMk cId="0" sldId="332"/>
        </pc:sldMkLst>
      </pc:sldChg>
      <pc:sldChg chg="add modTransition">
        <pc:chgData name="GIZEM KOSLU" userId="7891a01f-09f5-40fa-bfe5-a6b1e8d25b08" providerId="ADAL" clId="{734DCFC5-F13B-4ADA-8DAB-F7CEC62BFBA1}" dt="2025-09-15T08:42:39.917" v="0"/>
        <pc:sldMkLst>
          <pc:docMk/>
          <pc:sldMk cId="0" sldId="334"/>
        </pc:sldMkLst>
      </pc:sldChg>
      <pc:sldChg chg="add modTransition">
        <pc:chgData name="GIZEM KOSLU" userId="7891a01f-09f5-40fa-bfe5-a6b1e8d25b08" providerId="ADAL" clId="{734DCFC5-F13B-4ADA-8DAB-F7CEC62BFBA1}" dt="2025-09-15T08:42:39.917" v="0"/>
        <pc:sldMkLst>
          <pc:docMk/>
          <pc:sldMk cId="0" sldId="335"/>
        </pc:sldMkLst>
      </pc:sldChg>
      <pc:sldChg chg="modSp add modTransition">
        <pc:chgData name="GIZEM KOSLU" userId="7891a01f-09f5-40fa-bfe5-a6b1e8d25b08" providerId="ADAL" clId="{734DCFC5-F13B-4ADA-8DAB-F7CEC62BFBA1}" dt="2025-09-15T08:42:39.917" v="0"/>
        <pc:sldMkLst>
          <pc:docMk/>
          <pc:sldMk cId="0" sldId="345"/>
        </pc:sldMkLst>
        <pc:spChg chg="mod">
          <ac:chgData name="GIZEM KOSLU" userId="7891a01f-09f5-40fa-bfe5-a6b1e8d25b08" providerId="ADAL" clId="{734DCFC5-F13B-4ADA-8DAB-F7CEC62BFBA1}" dt="2025-09-15T08:42:39.917" v="0"/>
          <ac:spMkLst>
            <pc:docMk/>
            <pc:sldMk cId="0" sldId="345"/>
            <ac:spMk id="824" creationId="{00000000-0000-0000-0000-000000000000}"/>
          </ac:spMkLst>
        </pc:spChg>
      </pc:sldChg>
      <pc:sldChg chg="modSp add modTransition">
        <pc:chgData name="GIZEM KOSLU" userId="7891a01f-09f5-40fa-bfe5-a6b1e8d25b08" providerId="ADAL" clId="{734DCFC5-F13B-4ADA-8DAB-F7CEC62BFBA1}" dt="2025-09-15T08:42:39.917" v="0"/>
        <pc:sldMkLst>
          <pc:docMk/>
          <pc:sldMk cId="0" sldId="346"/>
        </pc:sldMkLst>
        <pc:spChg chg="mod">
          <ac:chgData name="GIZEM KOSLU" userId="7891a01f-09f5-40fa-bfe5-a6b1e8d25b08" providerId="ADAL" clId="{734DCFC5-F13B-4ADA-8DAB-F7CEC62BFBA1}" dt="2025-09-15T08:42:39.917" v="0"/>
          <ac:spMkLst>
            <pc:docMk/>
            <pc:sldMk cId="0" sldId="346"/>
            <ac:spMk id="829" creationId="{00000000-0000-0000-0000-000000000000}"/>
          </ac:spMkLst>
        </pc:spChg>
      </pc:sldChg>
      <pc:sldChg chg="add">
        <pc:chgData name="GIZEM KOSLU" userId="7891a01f-09f5-40fa-bfe5-a6b1e8d25b08" providerId="ADAL" clId="{734DCFC5-F13B-4ADA-8DAB-F7CEC62BFBA1}" dt="2025-09-15T08:42:39.917" v="0"/>
        <pc:sldMkLst>
          <pc:docMk/>
          <pc:sldMk cId="1051904640" sldId="347"/>
        </pc:sldMkLst>
      </pc:sldChg>
      <pc:sldChg chg="add">
        <pc:chgData name="GIZEM KOSLU" userId="7891a01f-09f5-40fa-bfe5-a6b1e8d25b08" providerId="ADAL" clId="{734DCFC5-F13B-4ADA-8DAB-F7CEC62BFBA1}" dt="2025-09-15T08:42:39.917" v="0"/>
        <pc:sldMkLst>
          <pc:docMk/>
          <pc:sldMk cId="856686192" sldId="350"/>
        </pc:sldMkLst>
      </pc:sldChg>
      <pc:sldChg chg="modSp mod">
        <pc:chgData name="GIZEM KOSLU" userId="7891a01f-09f5-40fa-bfe5-a6b1e8d25b08" providerId="ADAL" clId="{734DCFC5-F13B-4ADA-8DAB-F7CEC62BFBA1}" dt="2025-09-15T08:42:40.355" v="1" actId="27636"/>
        <pc:sldMkLst>
          <pc:docMk/>
          <pc:sldMk cId="1148731932" sldId="426"/>
        </pc:sldMkLst>
        <pc:spChg chg="mod">
          <ac:chgData name="GIZEM KOSLU" userId="7891a01f-09f5-40fa-bfe5-a6b1e8d25b08" providerId="ADAL" clId="{734DCFC5-F13B-4ADA-8DAB-F7CEC62BFBA1}" dt="2025-09-15T08:42:40.355" v="1" actId="27636"/>
          <ac:spMkLst>
            <pc:docMk/>
            <pc:sldMk cId="1148731932" sldId="426"/>
            <ac:spMk id="4" creationId="{48DA286B-7AF5-46C7-8C80-0032C1DB2BB7}"/>
          </ac:spMkLst>
        </pc:spChg>
      </pc:sldChg>
      <pc:sldChg chg="add">
        <pc:chgData name="GIZEM KOSLU" userId="7891a01f-09f5-40fa-bfe5-a6b1e8d25b08" providerId="ADAL" clId="{734DCFC5-F13B-4ADA-8DAB-F7CEC62BFBA1}" dt="2025-09-15T08:42:39.917" v="0"/>
        <pc:sldMkLst>
          <pc:docMk/>
          <pc:sldMk cId="3168528" sldId="433"/>
        </pc:sldMkLst>
      </pc:sldChg>
      <pc:sldChg chg="add">
        <pc:chgData name="GIZEM KOSLU" userId="7891a01f-09f5-40fa-bfe5-a6b1e8d25b08" providerId="ADAL" clId="{734DCFC5-F13B-4ADA-8DAB-F7CEC62BFBA1}" dt="2025-09-15T08:42:39.917" v="0"/>
        <pc:sldMkLst>
          <pc:docMk/>
          <pc:sldMk cId="3964099716" sldId="434"/>
        </pc:sldMkLst>
      </pc:sldChg>
      <pc:sldChg chg="add modTransition">
        <pc:chgData name="GIZEM KOSLU" userId="7891a01f-09f5-40fa-bfe5-a6b1e8d25b08" providerId="ADAL" clId="{734DCFC5-F13B-4ADA-8DAB-F7CEC62BFBA1}" dt="2025-09-15T08:42:39.917" v="0"/>
        <pc:sldMkLst>
          <pc:docMk/>
          <pc:sldMk cId="1527055707" sldId="441"/>
        </pc:sldMkLst>
      </pc:sldChg>
      <pc:sldChg chg="add modTransition">
        <pc:chgData name="GIZEM KOSLU" userId="7891a01f-09f5-40fa-bfe5-a6b1e8d25b08" providerId="ADAL" clId="{734DCFC5-F13B-4ADA-8DAB-F7CEC62BFBA1}" dt="2025-09-15T08:42:39.917" v="0"/>
        <pc:sldMkLst>
          <pc:docMk/>
          <pc:sldMk cId="212575352" sldId="442"/>
        </pc:sldMkLst>
      </pc:sldChg>
      <pc:sldChg chg="add modTransition">
        <pc:chgData name="GIZEM KOSLU" userId="7891a01f-09f5-40fa-bfe5-a6b1e8d25b08" providerId="ADAL" clId="{734DCFC5-F13B-4ADA-8DAB-F7CEC62BFBA1}" dt="2025-09-15T08:42:39.917" v="0"/>
        <pc:sldMkLst>
          <pc:docMk/>
          <pc:sldMk cId="1604719471" sldId="443"/>
        </pc:sldMkLst>
      </pc:sldChg>
      <pc:sldChg chg="add modTransition">
        <pc:chgData name="GIZEM KOSLU" userId="7891a01f-09f5-40fa-bfe5-a6b1e8d25b08" providerId="ADAL" clId="{734DCFC5-F13B-4ADA-8DAB-F7CEC62BFBA1}" dt="2025-09-15T08:42:39.917" v="0"/>
        <pc:sldMkLst>
          <pc:docMk/>
          <pc:sldMk cId="3161297334" sldId="445"/>
        </pc:sldMkLst>
      </pc:sldChg>
      <pc:sldChg chg="add modTransition">
        <pc:chgData name="GIZEM KOSLU" userId="7891a01f-09f5-40fa-bfe5-a6b1e8d25b08" providerId="ADAL" clId="{734DCFC5-F13B-4ADA-8DAB-F7CEC62BFBA1}" dt="2025-09-15T08:42:39.917" v="0"/>
        <pc:sldMkLst>
          <pc:docMk/>
          <pc:sldMk cId="4232445747" sldId="456"/>
        </pc:sldMkLst>
      </pc:sldChg>
      <pc:sldChg chg="add modTransition">
        <pc:chgData name="GIZEM KOSLU" userId="7891a01f-09f5-40fa-bfe5-a6b1e8d25b08" providerId="ADAL" clId="{734DCFC5-F13B-4ADA-8DAB-F7CEC62BFBA1}" dt="2025-09-15T08:42:39.917" v="0"/>
        <pc:sldMkLst>
          <pc:docMk/>
          <pc:sldMk cId="773671748" sldId="468"/>
        </pc:sldMkLst>
      </pc:sldChg>
      <pc:sldChg chg="add">
        <pc:chgData name="GIZEM KOSLU" userId="7891a01f-09f5-40fa-bfe5-a6b1e8d25b08" providerId="ADAL" clId="{734DCFC5-F13B-4ADA-8DAB-F7CEC62BFBA1}" dt="2025-09-15T08:42:39.917" v="0"/>
        <pc:sldMkLst>
          <pc:docMk/>
          <pc:sldMk cId="1080678681" sldId="469"/>
        </pc:sldMkLst>
      </pc:sldChg>
      <pc:sldChg chg="add modTransition">
        <pc:chgData name="GIZEM KOSLU" userId="7891a01f-09f5-40fa-bfe5-a6b1e8d25b08" providerId="ADAL" clId="{734DCFC5-F13B-4ADA-8DAB-F7CEC62BFBA1}" dt="2025-09-15T08:42:39.917" v="0"/>
        <pc:sldMkLst>
          <pc:docMk/>
          <pc:sldMk cId="4184171325" sldId="470"/>
        </pc:sldMkLst>
      </pc:sldChg>
      <pc:sldChg chg="add modTransition">
        <pc:chgData name="GIZEM KOSLU" userId="7891a01f-09f5-40fa-bfe5-a6b1e8d25b08" providerId="ADAL" clId="{734DCFC5-F13B-4ADA-8DAB-F7CEC62BFBA1}" dt="2025-09-15T08:42:39.917" v="0"/>
        <pc:sldMkLst>
          <pc:docMk/>
          <pc:sldMk cId="2163396409" sldId="471"/>
        </pc:sldMkLst>
      </pc:sldChg>
      <pc:sldChg chg="add modTransition">
        <pc:chgData name="GIZEM KOSLU" userId="7891a01f-09f5-40fa-bfe5-a6b1e8d25b08" providerId="ADAL" clId="{734DCFC5-F13B-4ADA-8DAB-F7CEC62BFBA1}" dt="2025-09-15T08:42:39.917" v="0"/>
        <pc:sldMkLst>
          <pc:docMk/>
          <pc:sldMk cId="132778685" sldId="472"/>
        </pc:sldMkLst>
      </pc:sldChg>
      <pc:sldChg chg="add">
        <pc:chgData name="GIZEM KOSLU" userId="7891a01f-09f5-40fa-bfe5-a6b1e8d25b08" providerId="ADAL" clId="{734DCFC5-F13B-4ADA-8DAB-F7CEC62BFBA1}" dt="2025-09-15T08:42:39.917" v="0"/>
        <pc:sldMkLst>
          <pc:docMk/>
          <pc:sldMk cId="2361170140" sldId="473"/>
        </pc:sldMkLst>
      </pc:sldChg>
      <pc:sldChg chg="add">
        <pc:chgData name="GIZEM KOSLU" userId="7891a01f-09f5-40fa-bfe5-a6b1e8d25b08" providerId="ADAL" clId="{734DCFC5-F13B-4ADA-8DAB-F7CEC62BFBA1}" dt="2025-09-15T08:42:39.917" v="0"/>
        <pc:sldMkLst>
          <pc:docMk/>
          <pc:sldMk cId="3179238977" sldId="474"/>
        </pc:sldMkLst>
      </pc:sldChg>
      <pc:sldChg chg="add">
        <pc:chgData name="GIZEM KOSLU" userId="7891a01f-09f5-40fa-bfe5-a6b1e8d25b08" providerId="ADAL" clId="{734DCFC5-F13B-4ADA-8DAB-F7CEC62BFBA1}" dt="2025-09-15T08:42:39.917" v="0"/>
        <pc:sldMkLst>
          <pc:docMk/>
          <pc:sldMk cId="4030367173" sldId="475"/>
        </pc:sldMkLst>
      </pc:sldChg>
      <pc:sldChg chg="add">
        <pc:chgData name="GIZEM KOSLU" userId="7891a01f-09f5-40fa-bfe5-a6b1e8d25b08" providerId="ADAL" clId="{734DCFC5-F13B-4ADA-8DAB-F7CEC62BFBA1}" dt="2025-09-15T08:42:39.917" v="0"/>
        <pc:sldMkLst>
          <pc:docMk/>
          <pc:sldMk cId="2187033413" sldId="476"/>
        </pc:sldMkLst>
      </pc:sldChg>
      <pc:sldChg chg="add">
        <pc:chgData name="GIZEM KOSLU" userId="7891a01f-09f5-40fa-bfe5-a6b1e8d25b08" providerId="ADAL" clId="{734DCFC5-F13B-4ADA-8DAB-F7CEC62BFBA1}" dt="2025-09-15T08:42:39.917" v="0"/>
        <pc:sldMkLst>
          <pc:docMk/>
          <pc:sldMk cId="2592519490" sldId="477"/>
        </pc:sldMkLst>
      </pc:sldChg>
      <pc:sldChg chg="add">
        <pc:chgData name="GIZEM KOSLU" userId="7891a01f-09f5-40fa-bfe5-a6b1e8d25b08" providerId="ADAL" clId="{734DCFC5-F13B-4ADA-8DAB-F7CEC62BFBA1}" dt="2025-09-15T08:42:39.917" v="0"/>
        <pc:sldMkLst>
          <pc:docMk/>
          <pc:sldMk cId="1462553733" sldId="478"/>
        </pc:sldMkLst>
      </pc:sldChg>
      <pc:sldChg chg="add">
        <pc:chgData name="GIZEM KOSLU" userId="7891a01f-09f5-40fa-bfe5-a6b1e8d25b08" providerId="ADAL" clId="{734DCFC5-F13B-4ADA-8DAB-F7CEC62BFBA1}" dt="2025-09-15T08:42:39.917" v="0"/>
        <pc:sldMkLst>
          <pc:docMk/>
          <pc:sldMk cId="4037943117" sldId="479"/>
        </pc:sldMkLst>
      </pc:sldChg>
      <pc:sldChg chg="add">
        <pc:chgData name="GIZEM KOSLU" userId="7891a01f-09f5-40fa-bfe5-a6b1e8d25b08" providerId="ADAL" clId="{734DCFC5-F13B-4ADA-8DAB-F7CEC62BFBA1}" dt="2025-09-15T08:42:39.917" v="0"/>
        <pc:sldMkLst>
          <pc:docMk/>
          <pc:sldMk cId="873689483" sldId="480"/>
        </pc:sldMkLst>
      </pc:sldChg>
      <pc:sldChg chg="add">
        <pc:chgData name="GIZEM KOSLU" userId="7891a01f-09f5-40fa-bfe5-a6b1e8d25b08" providerId="ADAL" clId="{734DCFC5-F13B-4ADA-8DAB-F7CEC62BFBA1}" dt="2025-09-15T08:42:39.917" v="0"/>
        <pc:sldMkLst>
          <pc:docMk/>
          <pc:sldMk cId="2065784722" sldId="481"/>
        </pc:sldMkLst>
      </pc:sldChg>
      <pc:sldChg chg="add">
        <pc:chgData name="GIZEM KOSLU" userId="7891a01f-09f5-40fa-bfe5-a6b1e8d25b08" providerId="ADAL" clId="{734DCFC5-F13B-4ADA-8DAB-F7CEC62BFBA1}" dt="2025-09-15T08:42:39.917" v="0"/>
        <pc:sldMkLst>
          <pc:docMk/>
          <pc:sldMk cId="2559291887" sldId="482"/>
        </pc:sldMkLst>
      </pc:sldChg>
      <pc:sldChg chg="add">
        <pc:chgData name="GIZEM KOSLU" userId="7891a01f-09f5-40fa-bfe5-a6b1e8d25b08" providerId="ADAL" clId="{734DCFC5-F13B-4ADA-8DAB-F7CEC62BFBA1}" dt="2025-09-15T08:42:39.917" v="0"/>
        <pc:sldMkLst>
          <pc:docMk/>
          <pc:sldMk cId="3580060157" sldId="483"/>
        </pc:sldMkLst>
      </pc:sldChg>
      <pc:sldChg chg="add">
        <pc:chgData name="GIZEM KOSLU" userId="7891a01f-09f5-40fa-bfe5-a6b1e8d25b08" providerId="ADAL" clId="{734DCFC5-F13B-4ADA-8DAB-F7CEC62BFBA1}" dt="2025-09-15T08:42:39.917" v="0"/>
        <pc:sldMkLst>
          <pc:docMk/>
          <pc:sldMk cId="3482628242" sldId="484"/>
        </pc:sldMkLst>
      </pc:sldChg>
      <pc:sldChg chg="add">
        <pc:chgData name="GIZEM KOSLU" userId="7891a01f-09f5-40fa-bfe5-a6b1e8d25b08" providerId="ADAL" clId="{734DCFC5-F13B-4ADA-8DAB-F7CEC62BFBA1}" dt="2025-09-15T08:42:39.917" v="0"/>
        <pc:sldMkLst>
          <pc:docMk/>
          <pc:sldMk cId="2755864073" sldId="485"/>
        </pc:sldMkLst>
      </pc:sldChg>
      <pc:sldChg chg="modSp add modTransition">
        <pc:chgData name="GIZEM KOSLU" userId="7891a01f-09f5-40fa-bfe5-a6b1e8d25b08" providerId="ADAL" clId="{734DCFC5-F13B-4ADA-8DAB-F7CEC62BFBA1}" dt="2025-09-15T08:42:39.917" v="0"/>
        <pc:sldMkLst>
          <pc:docMk/>
          <pc:sldMk cId="0" sldId="486"/>
        </pc:sldMkLst>
        <pc:spChg chg="mod">
          <ac:chgData name="GIZEM KOSLU" userId="7891a01f-09f5-40fa-bfe5-a6b1e8d25b08" providerId="ADAL" clId="{734DCFC5-F13B-4ADA-8DAB-F7CEC62BFBA1}" dt="2025-09-15T08:42:39.917" v="0"/>
          <ac:spMkLst>
            <pc:docMk/>
            <pc:sldMk cId="0" sldId="486"/>
            <ac:spMk id="718" creationId="{00000000-0000-0000-0000-000000000000}"/>
          </ac:spMkLst>
        </pc:spChg>
      </pc:sldChg>
      <pc:sldChg chg="add modTransition">
        <pc:chgData name="GIZEM KOSLU" userId="7891a01f-09f5-40fa-bfe5-a6b1e8d25b08" providerId="ADAL" clId="{734DCFC5-F13B-4ADA-8DAB-F7CEC62BFBA1}" dt="2025-09-15T08:42:39.917" v="0"/>
        <pc:sldMkLst>
          <pc:docMk/>
          <pc:sldMk cId="0" sldId="487"/>
        </pc:sldMkLst>
      </pc:sldChg>
      <pc:sldChg chg="add modTransition">
        <pc:chgData name="GIZEM KOSLU" userId="7891a01f-09f5-40fa-bfe5-a6b1e8d25b08" providerId="ADAL" clId="{734DCFC5-F13B-4ADA-8DAB-F7CEC62BFBA1}" dt="2025-09-15T08:42:39.917" v="0"/>
        <pc:sldMkLst>
          <pc:docMk/>
          <pc:sldMk cId="0" sldId="488"/>
        </pc:sldMkLst>
      </pc:sldChg>
      <pc:sldChg chg="add modTransition">
        <pc:chgData name="GIZEM KOSLU" userId="7891a01f-09f5-40fa-bfe5-a6b1e8d25b08" providerId="ADAL" clId="{734DCFC5-F13B-4ADA-8DAB-F7CEC62BFBA1}" dt="2025-09-15T08:42:39.917" v="0"/>
        <pc:sldMkLst>
          <pc:docMk/>
          <pc:sldMk cId="0" sldId="489"/>
        </pc:sldMkLst>
      </pc:sldChg>
      <pc:sldChg chg="add modTransition">
        <pc:chgData name="GIZEM KOSLU" userId="7891a01f-09f5-40fa-bfe5-a6b1e8d25b08" providerId="ADAL" clId="{734DCFC5-F13B-4ADA-8DAB-F7CEC62BFBA1}" dt="2025-09-15T08:42:39.917" v="0"/>
        <pc:sldMkLst>
          <pc:docMk/>
          <pc:sldMk cId="0" sldId="490"/>
        </pc:sldMkLst>
      </pc:sldChg>
      <pc:sldChg chg="modSp add modTransition">
        <pc:chgData name="GIZEM KOSLU" userId="7891a01f-09f5-40fa-bfe5-a6b1e8d25b08" providerId="ADAL" clId="{734DCFC5-F13B-4ADA-8DAB-F7CEC62BFBA1}" dt="2025-09-15T08:42:39.917" v="0"/>
        <pc:sldMkLst>
          <pc:docMk/>
          <pc:sldMk cId="0" sldId="491"/>
        </pc:sldMkLst>
        <pc:spChg chg="mod">
          <ac:chgData name="GIZEM KOSLU" userId="7891a01f-09f5-40fa-bfe5-a6b1e8d25b08" providerId="ADAL" clId="{734DCFC5-F13B-4ADA-8DAB-F7CEC62BFBA1}" dt="2025-09-15T08:42:39.917" v="0"/>
          <ac:spMkLst>
            <pc:docMk/>
            <pc:sldMk cId="0" sldId="491"/>
            <ac:spMk id="806" creationId="{00000000-0000-0000-0000-000000000000}"/>
          </ac:spMkLst>
        </pc:spChg>
      </pc:sldChg>
      <pc:sldChg chg="modSp add modTransition">
        <pc:chgData name="GIZEM KOSLU" userId="7891a01f-09f5-40fa-bfe5-a6b1e8d25b08" providerId="ADAL" clId="{734DCFC5-F13B-4ADA-8DAB-F7CEC62BFBA1}" dt="2025-09-15T08:42:39.917" v="0"/>
        <pc:sldMkLst>
          <pc:docMk/>
          <pc:sldMk cId="0" sldId="492"/>
        </pc:sldMkLst>
        <pc:spChg chg="mod">
          <ac:chgData name="GIZEM KOSLU" userId="7891a01f-09f5-40fa-bfe5-a6b1e8d25b08" providerId="ADAL" clId="{734DCFC5-F13B-4ADA-8DAB-F7CEC62BFBA1}" dt="2025-09-15T08:42:39.917" v="0"/>
          <ac:spMkLst>
            <pc:docMk/>
            <pc:sldMk cId="0" sldId="492"/>
            <ac:spMk id="810" creationId="{00000000-0000-0000-0000-000000000000}"/>
          </ac:spMkLst>
        </pc:spChg>
      </pc:sldChg>
      <pc:sldChg chg="modSp add modTransition">
        <pc:chgData name="GIZEM KOSLU" userId="7891a01f-09f5-40fa-bfe5-a6b1e8d25b08" providerId="ADAL" clId="{734DCFC5-F13B-4ADA-8DAB-F7CEC62BFBA1}" dt="2025-09-15T08:42:39.917" v="0"/>
        <pc:sldMkLst>
          <pc:docMk/>
          <pc:sldMk cId="0" sldId="493"/>
        </pc:sldMkLst>
        <pc:spChg chg="mod">
          <ac:chgData name="GIZEM KOSLU" userId="7891a01f-09f5-40fa-bfe5-a6b1e8d25b08" providerId="ADAL" clId="{734DCFC5-F13B-4ADA-8DAB-F7CEC62BFBA1}" dt="2025-09-15T08:42:39.917" v="0"/>
          <ac:spMkLst>
            <pc:docMk/>
            <pc:sldMk cId="0" sldId="493"/>
            <ac:spMk id="814" creationId="{00000000-0000-0000-0000-000000000000}"/>
          </ac:spMkLst>
        </pc:spChg>
      </pc:sldChg>
      <pc:sldChg chg="add modTransition">
        <pc:chgData name="GIZEM KOSLU" userId="7891a01f-09f5-40fa-bfe5-a6b1e8d25b08" providerId="ADAL" clId="{734DCFC5-F13B-4ADA-8DAB-F7CEC62BFBA1}" dt="2025-09-15T08:42:39.917" v="0"/>
        <pc:sldMkLst>
          <pc:docMk/>
          <pc:sldMk cId="0" sldId="494"/>
        </pc:sldMkLst>
      </pc:sldChg>
      <pc:sldChg chg="add modTransition">
        <pc:chgData name="GIZEM KOSLU" userId="7891a01f-09f5-40fa-bfe5-a6b1e8d25b08" providerId="ADAL" clId="{734DCFC5-F13B-4ADA-8DAB-F7CEC62BFBA1}" dt="2025-09-15T08:42:39.917" v="0"/>
        <pc:sldMkLst>
          <pc:docMk/>
          <pc:sldMk cId="0" sldId="495"/>
        </pc:sldMkLst>
      </pc:sldChg>
    </pc:docChg>
  </pc:docChgLst>
</pc:chgInfo>
</file>

<file path=ppt/diagrams/_rels/data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5.svg"/><Relationship Id="rId7" Type="http://schemas.openxmlformats.org/officeDocument/2006/relationships/image" Target="../media/image149.svg"/><Relationship Id="rId2" Type="http://schemas.openxmlformats.org/officeDocument/2006/relationships/image" Target="../media/image144.png"/><Relationship Id="rId1" Type="http://schemas.openxmlformats.org/officeDocument/2006/relationships/hyperlink" Target="http://www.pau.edu.tr/isletme/tr" TargetMode="External"/><Relationship Id="rId6" Type="http://schemas.openxmlformats.org/officeDocument/2006/relationships/image" Target="../media/image148.png"/><Relationship Id="rId11" Type="http://schemas.openxmlformats.org/officeDocument/2006/relationships/image" Target="../media/image153.svg"/><Relationship Id="rId5" Type="http://schemas.openxmlformats.org/officeDocument/2006/relationships/image" Target="../media/image147.sv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6.png"/><Relationship Id="rId7" Type="http://schemas.openxmlformats.org/officeDocument/2006/relationships/hyperlink" Target="http://www.pau.edu.tr/isletme/tr" TargetMode="External"/><Relationship Id="rId2" Type="http://schemas.openxmlformats.org/officeDocument/2006/relationships/image" Target="../media/image145.svg"/><Relationship Id="rId1" Type="http://schemas.openxmlformats.org/officeDocument/2006/relationships/image" Target="../media/image144.png"/><Relationship Id="rId6" Type="http://schemas.openxmlformats.org/officeDocument/2006/relationships/image" Target="../media/image149.svg"/><Relationship Id="rId11" Type="http://schemas.openxmlformats.org/officeDocument/2006/relationships/image" Target="../media/image153.svg"/><Relationship Id="rId5" Type="http://schemas.openxmlformats.org/officeDocument/2006/relationships/image" Target="../media/image148.png"/><Relationship Id="rId10" Type="http://schemas.openxmlformats.org/officeDocument/2006/relationships/image" Target="../media/image152.png"/><Relationship Id="rId4" Type="http://schemas.openxmlformats.org/officeDocument/2006/relationships/image" Target="../media/image147.svg"/><Relationship Id="rId9" Type="http://schemas.openxmlformats.org/officeDocument/2006/relationships/image" Target="../media/image151.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t>
          </a:r>
          <a:r>
            <a:rPr lang="tr-TR" sz="1600" dirty="0" err="1"/>
            <a:t>Mahmud</a:t>
          </a:r>
          <a:r>
            <a:rPr lang="tr-TR" sz="1600" dirty="0"/>
            <a:t> GÜNGÖR </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Mehmet İNEL </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Ersan ÖZ </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CA90AC0A-26E0-4267-89D7-4DD7BEDFBD97}">
      <dgm:prSet phldrT="[Metin]"/>
      <dgm:spPr/>
      <dgm:t>
        <a:bodyPr/>
        <a:lstStyle/>
        <a:p>
          <a:r>
            <a:rPr lang="tr-TR" b="1" dirty="0"/>
            <a:t>REKTÖR YARDIMCISI</a:t>
          </a:r>
        </a:p>
        <a:p>
          <a:r>
            <a:rPr lang="tr-TR" b="0" dirty="0"/>
            <a:t>Prof. Dr. İbrahim TÜRKÇÜER </a:t>
          </a:r>
        </a:p>
      </dgm:t>
    </dgm:pt>
    <dgm:pt modelId="{461B64C8-1114-46C4-853A-DDCF6A4EEF9D}" type="parTrans" cxnId="{A34D8146-42B4-40E7-AF94-ABA52B374D65}">
      <dgm:prSet/>
      <dgm:spPr/>
      <dgm:t>
        <a:bodyPr/>
        <a:lstStyle/>
        <a:p>
          <a:endParaRPr lang="tr-TR"/>
        </a:p>
      </dgm:t>
    </dgm:pt>
    <dgm:pt modelId="{0F0280A8-0CEC-4D36-BDA9-F278E15183FD}" type="sibTrans" cxnId="{A34D8146-42B4-40E7-AF94-ABA52B374D65}">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2"/>
      <dgm:spPr/>
    </dgm:pt>
    <dgm:pt modelId="{B72984D9-24C2-4724-8522-BEC87656CF6C}" type="pres">
      <dgm:prSet presAssocID="{3ADE898B-3499-4786-A297-02479B17B3A6}" presName="text" presStyleLbl="fgAcc0" presStyleIdx="0" presStyleCnt="2" custScaleX="133469" custLinFactNeighborX="-3762" custLinFactNeighborY="3386">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 modelId="{15BCE840-1266-47DB-BAEB-DDE5A894BA2A}" type="pres">
      <dgm:prSet presAssocID="{CA90AC0A-26E0-4267-89D7-4DD7BEDFBD97}" presName="hierRoot1" presStyleCnt="0"/>
      <dgm:spPr/>
    </dgm:pt>
    <dgm:pt modelId="{36224876-1629-4F16-9411-40B097C01236}" type="pres">
      <dgm:prSet presAssocID="{CA90AC0A-26E0-4267-89D7-4DD7BEDFBD97}" presName="composite" presStyleCnt="0"/>
      <dgm:spPr/>
    </dgm:pt>
    <dgm:pt modelId="{44A4A3E4-0E17-429E-A5D9-F89545115AC9}" type="pres">
      <dgm:prSet presAssocID="{CA90AC0A-26E0-4267-89D7-4DD7BEDFBD97}" presName="background" presStyleLbl="node0" presStyleIdx="1" presStyleCnt="2"/>
      <dgm:spPr/>
    </dgm:pt>
    <dgm:pt modelId="{F9BEB341-FD56-4964-992B-77787026BF5F}" type="pres">
      <dgm:prSet presAssocID="{CA90AC0A-26E0-4267-89D7-4DD7BEDFBD97}" presName="text" presStyleLbl="fgAcc0" presStyleIdx="1" presStyleCnt="2" custLinFactY="28855" custLinFactNeighborX="35106" custLinFactNeighborY="100000">
        <dgm:presLayoutVars>
          <dgm:chPref val="3"/>
        </dgm:presLayoutVars>
      </dgm:prSet>
      <dgm:spPr/>
    </dgm:pt>
    <dgm:pt modelId="{87D24FA5-6347-4D8C-B52E-465EAAF27617}" type="pres">
      <dgm:prSet presAssocID="{CA90AC0A-26E0-4267-89D7-4DD7BEDFBD97}" presName="hierChild2" presStyleCnt="0"/>
      <dgm:spPr/>
    </dgm:pt>
  </dgm:ptLst>
  <dgm:cxnLst>
    <dgm:cxn modelId="{3EDDDF62-A5F8-4BBE-B80D-B57D5C388CBA}" type="presOf" srcId="{CA90AC0A-26E0-4267-89D7-4DD7BEDFBD97}" destId="{F9BEB341-FD56-4964-992B-77787026BF5F}" srcOrd="0" destOrd="0" presId="urn:microsoft.com/office/officeart/2005/8/layout/hierarchy1"/>
    <dgm:cxn modelId="{37242943-623C-4251-AB56-BE7463D6A93F}" type="presOf" srcId="{93461D05-5063-40B6-84AE-716274399DC7}" destId="{37603A01-88FD-45CD-9CE1-DA45075DDAFE}" srcOrd="0" destOrd="0" presId="urn:microsoft.com/office/officeart/2005/8/layout/hierarchy1"/>
    <dgm:cxn modelId="{A34D8146-42B4-40E7-AF94-ABA52B374D65}" srcId="{2C96B739-9F97-46C0-B76A-2CB52DFE04E6}" destId="{CA90AC0A-26E0-4267-89D7-4DD7BEDFBD97}" srcOrd="1" destOrd="0" parTransId="{461B64C8-1114-46C4-853A-DDCF6A4EEF9D}" sibTransId="{0F0280A8-0CEC-4D36-BDA9-F278E15183FD}"/>
    <dgm:cxn modelId="{C5B1A44E-E442-4792-8E60-7CC2ACF88443}" type="presOf" srcId="{987259EA-9F13-4A73-A7BD-F7855D780085}" destId="{B7709C76-3FD9-417D-B1B8-51B9EB1CB2C6}"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136912B2-74AE-461F-A7A1-18CD98ADA46C}" type="presOf" srcId="{2C96B739-9F97-46C0-B76A-2CB52DFE04E6}" destId="{4C22544B-E17B-4FC6-BCE1-BCFBCB2168D5}"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8CB822B5-29B2-4BEF-83C7-F3FB9568F76E}" type="presOf" srcId="{3ADE898B-3499-4786-A297-02479B17B3A6}" destId="{B72984D9-24C2-4724-8522-BEC87656CF6C}" srcOrd="0" destOrd="0" presId="urn:microsoft.com/office/officeart/2005/8/layout/hierarchy1"/>
    <dgm:cxn modelId="{B0FD8ED2-6B97-470A-B751-E34CFA581B95}" type="presOf" srcId="{F35B3B63-A517-43E2-B8F4-D4F24259DAD0}" destId="{4B10727F-1291-4BCB-9E65-61C5D28F851F}"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766D0EE6-1BFB-4529-94DE-EA1A5735E330}" type="presOf" srcId="{B8000792-2B1B-4AB5-8A13-3AF23A929897}" destId="{D9753188-1936-4EE5-8CEA-93FE745C7FE8}" srcOrd="0" destOrd="0" presId="urn:microsoft.com/office/officeart/2005/8/layout/hierarchy1"/>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593EAFA2-76B6-450F-ACA0-FD9907DC57D4}" type="presParOf" srcId="{4C22544B-E17B-4FC6-BCE1-BCFBCB2168D5}" destId="{15BCE840-1266-47DB-BAEB-DDE5A894BA2A}" srcOrd="1" destOrd="0" presId="urn:microsoft.com/office/officeart/2005/8/layout/hierarchy1"/>
    <dgm:cxn modelId="{586DFCBD-6DF2-4728-9B1C-DB7CDE21772A}" type="presParOf" srcId="{15BCE840-1266-47DB-BAEB-DDE5A894BA2A}" destId="{36224876-1629-4F16-9411-40B097C01236}" srcOrd="0" destOrd="0" presId="urn:microsoft.com/office/officeart/2005/8/layout/hierarchy1"/>
    <dgm:cxn modelId="{DC245EB0-6EE0-458D-AA2E-8585876F8C0E}" type="presParOf" srcId="{36224876-1629-4F16-9411-40B097C01236}" destId="{44A4A3E4-0E17-429E-A5D9-F89545115AC9}" srcOrd="0" destOrd="0" presId="urn:microsoft.com/office/officeart/2005/8/layout/hierarchy1"/>
    <dgm:cxn modelId="{073E1261-F212-4DD7-B82A-94B36D5D1280}" type="presParOf" srcId="{36224876-1629-4F16-9411-40B097C01236}" destId="{F9BEB341-FD56-4964-992B-77787026BF5F}" srcOrd="1" destOrd="0" presId="urn:microsoft.com/office/officeart/2005/8/layout/hierarchy1"/>
    <dgm:cxn modelId="{97AF97A5-07D4-41A8-B1DD-FC6682921571}" type="presParOf" srcId="{15BCE840-1266-47DB-BAEB-DDE5A894BA2A}" destId="{87D24FA5-6347-4D8C-B52E-465EAAF2761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YARDIMCISI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5F0835-DBE4-428B-8ECA-1CD924283D9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963B6A0-880E-4F57-B6D7-E7F2CF12A803}">
      <dgm:prSet/>
      <dgm:spPr/>
      <dgm:t>
        <a:bodyPr/>
        <a:lstStyle/>
        <a:p>
          <a:pPr>
            <a:lnSpc>
              <a:spcPct val="100000"/>
            </a:lnSpc>
          </a:pPr>
          <a:r>
            <a:rPr lang="tr-TR" dirty="0"/>
            <a:t>İşletme Bölüm Başkanlığı A Blok 1. katta yer almaktadır.</a:t>
          </a:r>
          <a:endParaRPr lang="en-US" dirty="0"/>
        </a:p>
      </dgm:t>
    </dgm:pt>
    <dgm:pt modelId="{4A26E2C3-5931-49BC-971F-C1352B41684C}" type="parTrans" cxnId="{F89DF6C1-60FC-4790-99BD-D5CFADD6A031}">
      <dgm:prSet/>
      <dgm:spPr/>
      <dgm:t>
        <a:bodyPr/>
        <a:lstStyle/>
        <a:p>
          <a:endParaRPr lang="en-US"/>
        </a:p>
      </dgm:t>
    </dgm:pt>
    <dgm:pt modelId="{4FA728C7-0370-4A0E-9DFF-DCBC10015EC5}" type="sibTrans" cxnId="{F89DF6C1-60FC-4790-99BD-D5CFADD6A031}">
      <dgm:prSet/>
      <dgm:spPr/>
      <dgm:t>
        <a:bodyPr/>
        <a:lstStyle/>
        <a:p>
          <a:endParaRPr lang="en-US"/>
        </a:p>
      </dgm:t>
    </dgm:pt>
    <dgm:pt modelId="{3040009D-1182-4634-B8AB-EB8CCB820797}">
      <dgm:prSet/>
      <dgm:spPr/>
      <dgm:t>
        <a:bodyPr/>
        <a:lstStyle/>
        <a:p>
          <a:pPr>
            <a:lnSpc>
              <a:spcPct val="100000"/>
            </a:lnSpc>
          </a:pPr>
          <a:r>
            <a:rPr lang="tr-TR" dirty="0"/>
            <a:t>Bölümümüzde </a:t>
          </a:r>
          <a:r>
            <a:rPr lang="tr-TR" b="1" dirty="0"/>
            <a:t>Türkçe</a:t>
          </a:r>
          <a:r>
            <a:rPr lang="tr-TR" dirty="0"/>
            <a:t> ve </a:t>
          </a:r>
          <a:r>
            <a:rPr lang="tr-TR" b="1" dirty="0"/>
            <a:t>İngilizce</a:t>
          </a:r>
          <a:r>
            <a:rPr lang="tr-TR" dirty="0"/>
            <a:t> dillerinde eğitim veren iki ayrı program bulunmaktadır.</a:t>
          </a:r>
          <a:endParaRPr lang="en-US" dirty="0"/>
        </a:p>
      </dgm:t>
    </dgm:pt>
    <dgm:pt modelId="{8DC32387-58A0-466C-9763-F4C33337E286}" type="parTrans" cxnId="{563A9EF0-5558-4089-AD41-A84E2E9B3E62}">
      <dgm:prSet/>
      <dgm:spPr/>
      <dgm:t>
        <a:bodyPr/>
        <a:lstStyle/>
        <a:p>
          <a:endParaRPr lang="en-US"/>
        </a:p>
      </dgm:t>
    </dgm:pt>
    <dgm:pt modelId="{E4954D49-E3BF-42D1-A456-C686AB95F1BC}" type="sibTrans" cxnId="{563A9EF0-5558-4089-AD41-A84E2E9B3E62}">
      <dgm:prSet/>
      <dgm:spPr/>
      <dgm:t>
        <a:bodyPr/>
        <a:lstStyle/>
        <a:p>
          <a:endParaRPr lang="en-US"/>
        </a:p>
      </dgm:t>
    </dgm:pt>
    <dgm:pt modelId="{879B0C8A-FC68-48C6-8126-BB17C9BD0F23}">
      <dgm:prSet/>
      <dgm:spPr/>
      <dgm:t>
        <a:bodyPr/>
        <a:lstStyle/>
        <a:p>
          <a:pPr>
            <a:lnSpc>
              <a:spcPct val="100000"/>
            </a:lnSpc>
          </a:pPr>
          <a:r>
            <a:rPr lang="tr-TR"/>
            <a:t>Bölüm web sitesine </a:t>
          </a:r>
          <a:r>
            <a:rPr lang="tr-TR">
              <a:hlinkClick xmlns:r="http://schemas.openxmlformats.org/officeDocument/2006/relationships" r:id="rId1"/>
            </a:rPr>
            <a:t>http://www.pau.edu.tr/isletme/tr</a:t>
          </a:r>
          <a:r>
            <a:rPr lang="tr-TR"/>
            <a:t> adresinden ulaşılmaktadır.</a:t>
          </a:r>
          <a:endParaRPr lang="en-US"/>
        </a:p>
      </dgm:t>
    </dgm:pt>
    <dgm:pt modelId="{1950CEF2-6E12-4336-849D-8B385F5FC389}" type="parTrans" cxnId="{59803FDE-A076-4E35-A367-F12C6355090C}">
      <dgm:prSet/>
      <dgm:spPr/>
      <dgm:t>
        <a:bodyPr/>
        <a:lstStyle/>
        <a:p>
          <a:endParaRPr lang="en-US"/>
        </a:p>
      </dgm:t>
    </dgm:pt>
    <dgm:pt modelId="{51218938-923B-4ED1-859D-F1884E0402CE}" type="sibTrans" cxnId="{59803FDE-A076-4E35-A367-F12C6355090C}">
      <dgm:prSet/>
      <dgm:spPr/>
      <dgm:t>
        <a:bodyPr/>
        <a:lstStyle/>
        <a:p>
          <a:endParaRPr lang="en-US"/>
        </a:p>
      </dgm:t>
    </dgm:pt>
    <dgm:pt modelId="{DCAACE84-1929-4ED4-AEB2-627B550EA824}">
      <dgm:prSet custT="1"/>
      <dgm:spPr/>
      <dgm:t>
        <a:bodyPr/>
        <a:lstStyle/>
        <a:p>
          <a:pPr>
            <a:lnSpc>
              <a:spcPct val="100000"/>
            </a:lnSpc>
          </a:pPr>
          <a:r>
            <a:rPr lang="tr-TR" sz="1300" dirty="0"/>
            <a:t>Eğitiminiz süresince yapacağınız resmi yazışmalar için ilk olarak bölüm başkanlığına başvurmanız gerekmektedir.</a:t>
          </a:r>
          <a:endParaRPr lang="en-US" sz="1300" dirty="0"/>
        </a:p>
      </dgm:t>
    </dgm:pt>
    <dgm:pt modelId="{DB0789EB-E7EA-4CB1-8F3C-0C121AAFE10C}" type="parTrans" cxnId="{FF0189CA-61E4-4D49-BEA2-66AF0BEF669C}">
      <dgm:prSet/>
      <dgm:spPr/>
      <dgm:t>
        <a:bodyPr/>
        <a:lstStyle/>
        <a:p>
          <a:endParaRPr lang="en-US"/>
        </a:p>
      </dgm:t>
    </dgm:pt>
    <dgm:pt modelId="{FC40C820-84AE-4BAD-83E1-2119F9A03A7D}" type="sibTrans" cxnId="{FF0189CA-61E4-4D49-BEA2-66AF0BEF669C}">
      <dgm:prSet/>
      <dgm:spPr/>
      <dgm:t>
        <a:bodyPr/>
        <a:lstStyle/>
        <a:p>
          <a:endParaRPr lang="en-US"/>
        </a:p>
      </dgm:t>
    </dgm:pt>
    <dgm:pt modelId="{CACD1D62-CF70-43F1-B606-E2FA33F7D68C}">
      <dgm:prSet/>
      <dgm:spPr/>
      <dgm:t>
        <a:bodyPr/>
        <a:lstStyle/>
        <a:p>
          <a:pPr>
            <a:lnSpc>
              <a:spcPct val="100000"/>
            </a:lnSpc>
          </a:pPr>
          <a:r>
            <a:rPr lang="tr-TR"/>
            <a:t>İşletme Bölüm Sekreteri ilgili belgelerinizi teslim alarak sizi yönlendirecektir.</a:t>
          </a:r>
          <a:endParaRPr lang="en-US"/>
        </a:p>
      </dgm:t>
    </dgm:pt>
    <dgm:pt modelId="{8B3B1024-EA2C-4031-AD38-CEF9ED0BF848}" type="parTrans" cxnId="{84B8917F-5B1D-44ED-827F-247C86F4E037}">
      <dgm:prSet/>
      <dgm:spPr/>
      <dgm:t>
        <a:bodyPr/>
        <a:lstStyle/>
        <a:p>
          <a:endParaRPr lang="en-US"/>
        </a:p>
      </dgm:t>
    </dgm:pt>
    <dgm:pt modelId="{6E7B3734-1114-43CB-92C8-E02EE5457BE3}" type="sibTrans" cxnId="{84B8917F-5B1D-44ED-827F-247C86F4E037}">
      <dgm:prSet/>
      <dgm:spPr/>
      <dgm:t>
        <a:bodyPr/>
        <a:lstStyle/>
        <a:p>
          <a:endParaRPr lang="en-US"/>
        </a:p>
      </dgm:t>
    </dgm:pt>
    <dgm:pt modelId="{30C49122-9757-4966-BDF0-DF11D3E5E88B}" type="pres">
      <dgm:prSet presAssocID="{C55F0835-DBE4-428B-8ECA-1CD924283D92}" presName="root" presStyleCnt="0">
        <dgm:presLayoutVars>
          <dgm:dir/>
          <dgm:resizeHandles val="exact"/>
        </dgm:presLayoutVars>
      </dgm:prSet>
      <dgm:spPr/>
    </dgm:pt>
    <dgm:pt modelId="{11B95598-09F1-4978-B757-523FA59F935A}" type="pres">
      <dgm:prSet presAssocID="{1963B6A0-880E-4F57-B6D7-E7F2CF12A803}" presName="compNode" presStyleCnt="0"/>
      <dgm:spPr/>
    </dgm:pt>
    <dgm:pt modelId="{2F34A796-5C71-4E6E-9673-DDB2739A1838}" type="pres">
      <dgm:prSet presAssocID="{1963B6A0-880E-4F57-B6D7-E7F2CF12A803}" presName="bgRect" presStyleLbl="bgShp" presStyleIdx="0" presStyleCnt="5"/>
      <dgm:spPr/>
    </dgm:pt>
    <dgm:pt modelId="{0F2588A4-1F76-4F31-A487-7F344CE532F3}" type="pres">
      <dgm:prSet presAssocID="{1963B6A0-880E-4F57-B6D7-E7F2CF12A803}"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Kullanıcı"/>
        </a:ext>
      </dgm:extLst>
    </dgm:pt>
    <dgm:pt modelId="{FEBB07A6-D8AA-423B-82A9-0F5F91744B43}" type="pres">
      <dgm:prSet presAssocID="{1963B6A0-880E-4F57-B6D7-E7F2CF12A803}" presName="spaceRect" presStyleCnt="0"/>
      <dgm:spPr/>
    </dgm:pt>
    <dgm:pt modelId="{2FFECB65-F3B0-4224-AB7B-CD928787D1B1}" type="pres">
      <dgm:prSet presAssocID="{1963B6A0-880E-4F57-B6D7-E7F2CF12A803}" presName="parTx" presStyleLbl="revTx" presStyleIdx="0" presStyleCnt="5">
        <dgm:presLayoutVars>
          <dgm:chMax val="0"/>
          <dgm:chPref val="0"/>
        </dgm:presLayoutVars>
      </dgm:prSet>
      <dgm:spPr/>
    </dgm:pt>
    <dgm:pt modelId="{D6AF2DB6-BF3D-4D8E-B2D3-6A747E7D5740}" type="pres">
      <dgm:prSet presAssocID="{4FA728C7-0370-4A0E-9DFF-DCBC10015EC5}" presName="sibTrans" presStyleCnt="0"/>
      <dgm:spPr/>
    </dgm:pt>
    <dgm:pt modelId="{9FBC5814-5585-4D03-B059-559B91384DFB}" type="pres">
      <dgm:prSet presAssocID="{3040009D-1182-4634-B8AB-EB8CCB820797}" presName="compNode" presStyleCnt="0"/>
      <dgm:spPr/>
    </dgm:pt>
    <dgm:pt modelId="{F82C5C2A-BC15-4BE5-8936-F538D3EA400C}" type="pres">
      <dgm:prSet presAssocID="{3040009D-1182-4634-B8AB-EB8CCB820797}" presName="bgRect" presStyleLbl="bgShp" presStyleIdx="1" presStyleCnt="5"/>
      <dgm:spPr/>
    </dgm:pt>
    <dgm:pt modelId="{8F574017-2D83-48BB-BCAC-0AF4738154D6}" type="pres">
      <dgm:prSet presAssocID="{3040009D-1182-4634-B8AB-EB8CCB820797}"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Kitaplar"/>
        </a:ext>
      </dgm:extLst>
    </dgm:pt>
    <dgm:pt modelId="{DE273046-4075-497C-B784-F453040727B5}" type="pres">
      <dgm:prSet presAssocID="{3040009D-1182-4634-B8AB-EB8CCB820797}" presName="spaceRect" presStyleCnt="0"/>
      <dgm:spPr/>
    </dgm:pt>
    <dgm:pt modelId="{4A1967A5-E3E6-4499-B3A9-3BA844C570CD}" type="pres">
      <dgm:prSet presAssocID="{3040009D-1182-4634-B8AB-EB8CCB820797}" presName="parTx" presStyleLbl="revTx" presStyleIdx="1" presStyleCnt="5">
        <dgm:presLayoutVars>
          <dgm:chMax val="0"/>
          <dgm:chPref val="0"/>
        </dgm:presLayoutVars>
      </dgm:prSet>
      <dgm:spPr/>
    </dgm:pt>
    <dgm:pt modelId="{8E645098-0548-440A-B15D-56272D89CB26}" type="pres">
      <dgm:prSet presAssocID="{E4954D49-E3BF-42D1-A456-C686AB95F1BC}" presName="sibTrans" presStyleCnt="0"/>
      <dgm:spPr/>
    </dgm:pt>
    <dgm:pt modelId="{1375BDE1-F805-4B4B-9406-4C895C7528E4}" type="pres">
      <dgm:prSet presAssocID="{879B0C8A-FC68-48C6-8126-BB17C9BD0F23}" presName="compNode" presStyleCnt="0"/>
      <dgm:spPr/>
    </dgm:pt>
    <dgm:pt modelId="{5C5C4D41-D808-496A-A72B-C3942E6F5122}" type="pres">
      <dgm:prSet presAssocID="{879B0C8A-FC68-48C6-8126-BB17C9BD0F23}" presName="bgRect" presStyleLbl="bgShp" presStyleIdx="2" presStyleCnt="5"/>
      <dgm:spPr/>
    </dgm:pt>
    <dgm:pt modelId="{481F2770-5F2A-4F54-999D-FF70A5767AAD}" type="pres">
      <dgm:prSet presAssocID="{879B0C8A-FC68-48C6-8126-BB17C9BD0F23}"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Satellite dish"/>
        </a:ext>
      </dgm:extLst>
    </dgm:pt>
    <dgm:pt modelId="{52A4DDC8-E555-4A9D-BC40-D49F726A614F}" type="pres">
      <dgm:prSet presAssocID="{879B0C8A-FC68-48C6-8126-BB17C9BD0F23}" presName="spaceRect" presStyleCnt="0"/>
      <dgm:spPr/>
    </dgm:pt>
    <dgm:pt modelId="{B4B63D0B-969B-4434-95C9-F8D1465D94B8}" type="pres">
      <dgm:prSet presAssocID="{879B0C8A-FC68-48C6-8126-BB17C9BD0F23}" presName="parTx" presStyleLbl="revTx" presStyleIdx="2" presStyleCnt="5">
        <dgm:presLayoutVars>
          <dgm:chMax val="0"/>
          <dgm:chPref val="0"/>
        </dgm:presLayoutVars>
      </dgm:prSet>
      <dgm:spPr/>
    </dgm:pt>
    <dgm:pt modelId="{ECA93F2A-09B5-482E-A5A1-B774D20B10EE}" type="pres">
      <dgm:prSet presAssocID="{51218938-923B-4ED1-859D-F1884E0402CE}" presName="sibTrans" presStyleCnt="0"/>
      <dgm:spPr/>
    </dgm:pt>
    <dgm:pt modelId="{92FB5552-E6A0-4B59-AA50-D05B993D5A81}" type="pres">
      <dgm:prSet presAssocID="{DCAACE84-1929-4ED4-AEB2-627B550EA824}" presName="compNode" presStyleCnt="0"/>
      <dgm:spPr/>
    </dgm:pt>
    <dgm:pt modelId="{01763DA4-CD88-4276-A155-A03E972E2B1F}" type="pres">
      <dgm:prSet presAssocID="{DCAACE84-1929-4ED4-AEB2-627B550EA824}" presName="bgRect" presStyleLbl="bgShp" presStyleIdx="3" presStyleCnt="5" custScaleY="103997"/>
      <dgm:spPr/>
    </dgm:pt>
    <dgm:pt modelId="{0039EACF-A4EE-4338-AE26-9AFED9FAF4C5}" type="pres">
      <dgm:prSet presAssocID="{DCAACE84-1929-4ED4-AEB2-627B550EA824}" presName="iconRect" presStyleLbl="node1" presStyleIdx="3"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Presentation with Checklist"/>
        </a:ext>
      </dgm:extLst>
    </dgm:pt>
    <dgm:pt modelId="{E71F0133-1771-455D-8E96-E629B977BF7F}" type="pres">
      <dgm:prSet presAssocID="{DCAACE84-1929-4ED4-AEB2-627B550EA824}" presName="spaceRect" presStyleCnt="0"/>
      <dgm:spPr/>
    </dgm:pt>
    <dgm:pt modelId="{3219AE3D-7F38-478E-88E0-729D716039EB}" type="pres">
      <dgm:prSet presAssocID="{DCAACE84-1929-4ED4-AEB2-627B550EA824}" presName="parTx" presStyleLbl="revTx" presStyleIdx="3" presStyleCnt="5" custScaleX="110420" custLinFactNeighborX="6946" custLinFactNeighborY="-4210">
        <dgm:presLayoutVars>
          <dgm:chMax val="0"/>
          <dgm:chPref val="0"/>
        </dgm:presLayoutVars>
      </dgm:prSet>
      <dgm:spPr/>
    </dgm:pt>
    <dgm:pt modelId="{E1766CFE-68BF-48B9-820C-4F41DE3AC069}" type="pres">
      <dgm:prSet presAssocID="{FC40C820-84AE-4BAD-83E1-2119F9A03A7D}" presName="sibTrans" presStyleCnt="0"/>
      <dgm:spPr/>
    </dgm:pt>
    <dgm:pt modelId="{F2930B8C-6B5A-4945-B26F-24E3BA39A1F0}" type="pres">
      <dgm:prSet presAssocID="{CACD1D62-CF70-43F1-B606-E2FA33F7D68C}" presName="compNode" presStyleCnt="0"/>
      <dgm:spPr/>
    </dgm:pt>
    <dgm:pt modelId="{682E7746-5D67-433C-9B80-DF27B3F4ECAC}" type="pres">
      <dgm:prSet presAssocID="{CACD1D62-CF70-43F1-B606-E2FA33F7D68C}" presName="bgRect" presStyleLbl="bgShp" presStyleIdx="4" presStyleCnt="5"/>
      <dgm:spPr/>
    </dgm:pt>
    <dgm:pt modelId="{F115FB03-DD6A-41E2-B456-51A0F1DCC8DF}" type="pres">
      <dgm:prSet presAssocID="{CACD1D62-CF70-43F1-B606-E2FA33F7D68C}"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dgm:spPr>
      <dgm:extLst>
        <a:ext uri="{E40237B7-FDA0-4F09-8148-C483321AD2D9}">
          <dgm14:cNvPr xmlns:dgm14="http://schemas.microsoft.com/office/drawing/2010/diagram" id="0" name="" descr="Onay işareti"/>
        </a:ext>
      </dgm:extLst>
    </dgm:pt>
    <dgm:pt modelId="{0A6E4BDB-126E-4363-BB9F-6C6E150E9478}" type="pres">
      <dgm:prSet presAssocID="{CACD1D62-CF70-43F1-B606-E2FA33F7D68C}" presName="spaceRect" presStyleCnt="0"/>
      <dgm:spPr/>
    </dgm:pt>
    <dgm:pt modelId="{B0B4B119-0F84-4B52-8350-46598DE1EFBF}" type="pres">
      <dgm:prSet presAssocID="{CACD1D62-CF70-43F1-B606-E2FA33F7D68C}" presName="parTx" presStyleLbl="revTx" presStyleIdx="4" presStyleCnt="5">
        <dgm:presLayoutVars>
          <dgm:chMax val="0"/>
          <dgm:chPref val="0"/>
        </dgm:presLayoutVars>
      </dgm:prSet>
      <dgm:spPr/>
    </dgm:pt>
  </dgm:ptLst>
  <dgm:cxnLst>
    <dgm:cxn modelId="{6743920E-3CDB-4FF4-A448-E6B3D21A3FD8}" type="presOf" srcId="{1963B6A0-880E-4F57-B6D7-E7F2CF12A803}" destId="{2FFECB65-F3B0-4224-AB7B-CD928787D1B1}" srcOrd="0" destOrd="0" presId="urn:microsoft.com/office/officeart/2018/2/layout/IconVerticalSolidList"/>
    <dgm:cxn modelId="{FCB3C72E-0F59-45FB-ACA5-1D1AAE9B74E6}" type="presOf" srcId="{CACD1D62-CF70-43F1-B606-E2FA33F7D68C}" destId="{B0B4B119-0F84-4B52-8350-46598DE1EFBF}" srcOrd="0" destOrd="0" presId="urn:microsoft.com/office/officeart/2018/2/layout/IconVerticalSolidList"/>
    <dgm:cxn modelId="{EE31F83B-8BA5-4711-AFAF-7C3A5B9A2DA0}" type="presOf" srcId="{DCAACE84-1929-4ED4-AEB2-627B550EA824}" destId="{3219AE3D-7F38-478E-88E0-729D716039EB}" srcOrd="0" destOrd="0" presId="urn:microsoft.com/office/officeart/2018/2/layout/IconVerticalSolidList"/>
    <dgm:cxn modelId="{26FFF03E-705B-4A97-8D2C-854A1ECF947E}" type="presOf" srcId="{C55F0835-DBE4-428B-8ECA-1CD924283D92}" destId="{30C49122-9757-4966-BDF0-DF11D3E5E88B}" srcOrd="0" destOrd="0" presId="urn:microsoft.com/office/officeart/2018/2/layout/IconVerticalSolidList"/>
    <dgm:cxn modelId="{D835BB41-F4D2-4AF0-ADCE-47D0144E03A1}" type="presOf" srcId="{879B0C8A-FC68-48C6-8126-BB17C9BD0F23}" destId="{B4B63D0B-969B-4434-95C9-F8D1465D94B8}" srcOrd="0" destOrd="0" presId="urn:microsoft.com/office/officeart/2018/2/layout/IconVerticalSolidList"/>
    <dgm:cxn modelId="{84B8917F-5B1D-44ED-827F-247C86F4E037}" srcId="{C55F0835-DBE4-428B-8ECA-1CD924283D92}" destId="{CACD1D62-CF70-43F1-B606-E2FA33F7D68C}" srcOrd="4" destOrd="0" parTransId="{8B3B1024-EA2C-4031-AD38-CEF9ED0BF848}" sibTransId="{6E7B3734-1114-43CB-92C8-E02EE5457BE3}"/>
    <dgm:cxn modelId="{69D983B9-F1BC-4A80-848C-1CF7E6188166}" type="presOf" srcId="{3040009D-1182-4634-B8AB-EB8CCB820797}" destId="{4A1967A5-E3E6-4499-B3A9-3BA844C570CD}" srcOrd="0" destOrd="0" presId="urn:microsoft.com/office/officeart/2018/2/layout/IconVerticalSolidList"/>
    <dgm:cxn modelId="{F89DF6C1-60FC-4790-99BD-D5CFADD6A031}" srcId="{C55F0835-DBE4-428B-8ECA-1CD924283D92}" destId="{1963B6A0-880E-4F57-B6D7-E7F2CF12A803}" srcOrd="0" destOrd="0" parTransId="{4A26E2C3-5931-49BC-971F-C1352B41684C}" sibTransId="{4FA728C7-0370-4A0E-9DFF-DCBC10015EC5}"/>
    <dgm:cxn modelId="{FF0189CA-61E4-4D49-BEA2-66AF0BEF669C}" srcId="{C55F0835-DBE4-428B-8ECA-1CD924283D92}" destId="{DCAACE84-1929-4ED4-AEB2-627B550EA824}" srcOrd="3" destOrd="0" parTransId="{DB0789EB-E7EA-4CB1-8F3C-0C121AAFE10C}" sibTransId="{FC40C820-84AE-4BAD-83E1-2119F9A03A7D}"/>
    <dgm:cxn modelId="{59803FDE-A076-4E35-A367-F12C6355090C}" srcId="{C55F0835-DBE4-428B-8ECA-1CD924283D92}" destId="{879B0C8A-FC68-48C6-8126-BB17C9BD0F23}" srcOrd="2" destOrd="0" parTransId="{1950CEF2-6E12-4336-849D-8B385F5FC389}" sibTransId="{51218938-923B-4ED1-859D-F1884E0402CE}"/>
    <dgm:cxn modelId="{563A9EF0-5558-4089-AD41-A84E2E9B3E62}" srcId="{C55F0835-DBE4-428B-8ECA-1CD924283D92}" destId="{3040009D-1182-4634-B8AB-EB8CCB820797}" srcOrd="1" destOrd="0" parTransId="{8DC32387-58A0-466C-9763-F4C33337E286}" sibTransId="{E4954D49-E3BF-42D1-A456-C686AB95F1BC}"/>
    <dgm:cxn modelId="{8B4EA1C4-FCA5-44E5-B40C-2F780A172C37}" type="presParOf" srcId="{30C49122-9757-4966-BDF0-DF11D3E5E88B}" destId="{11B95598-09F1-4978-B757-523FA59F935A}" srcOrd="0" destOrd="0" presId="urn:microsoft.com/office/officeart/2018/2/layout/IconVerticalSolidList"/>
    <dgm:cxn modelId="{FA07574E-7B98-4B9C-B542-1FC5EC9099C3}" type="presParOf" srcId="{11B95598-09F1-4978-B757-523FA59F935A}" destId="{2F34A796-5C71-4E6E-9673-DDB2739A1838}" srcOrd="0" destOrd="0" presId="urn:microsoft.com/office/officeart/2018/2/layout/IconVerticalSolidList"/>
    <dgm:cxn modelId="{96EED1A1-610E-4A2E-9D31-BBD0A20EC3B9}" type="presParOf" srcId="{11B95598-09F1-4978-B757-523FA59F935A}" destId="{0F2588A4-1F76-4F31-A487-7F344CE532F3}" srcOrd="1" destOrd="0" presId="urn:microsoft.com/office/officeart/2018/2/layout/IconVerticalSolidList"/>
    <dgm:cxn modelId="{C403DC7C-AEC3-422C-B513-912ACA29BACA}" type="presParOf" srcId="{11B95598-09F1-4978-B757-523FA59F935A}" destId="{FEBB07A6-D8AA-423B-82A9-0F5F91744B43}" srcOrd="2" destOrd="0" presId="urn:microsoft.com/office/officeart/2018/2/layout/IconVerticalSolidList"/>
    <dgm:cxn modelId="{2A153921-EFDA-444E-BDAF-1E8781B2C20E}" type="presParOf" srcId="{11B95598-09F1-4978-B757-523FA59F935A}" destId="{2FFECB65-F3B0-4224-AB7B-CD928787D1B1}" srcOrd="3" destOrd="0" presId="urn:microsoft.com/office/officeart/2018/2/layout/IconVerticalSolidList"/>
    <dgm:cxn modelId="{0DEDDBD2-947B-4FD2-A6A8-D187E63998AA}" type="presParOf" srcId="{30C49122-9757-4966-BDF0-DF11D3E5E88B}" destId="{D6AF2DB6-BF3D-4D8E-B2D3-6A747E7D5740}" srcOrd="1" destOrd="0" presId="urn:microsoft.com/office/officeart/2018/2/layout/IconVerticalSolidList"/>
    <dgm:cxn modelId="{F1A97C06-39E3-4A86-942B-5BC174F22EBF}" type="presParOf" srcId="{30C49122-9757-4966-BDF0-DF11D3E5E88B}" destId="{9FBC5814-5585-4D03-B059-559B91384DFB}" srcOrd="2" destOrd="0" presId="urn:microsoft.com/office/officeart/2018/2/layout/IconVerticalSolidList"/>
    <dgm:cxn modelId="{9B27F98A-4023-46FB-BDE8-88EC4EBD01F3}" type="presParOf" srcId="{9FBC5814-5585-4D03-B059-559B91384DFB}" destId="{F82C5C2A-BC15-4BE5-8936-F538D3EA400C}" srcOrd="0" destOrd="0" presId="urn:microsoft.com/office/officeart/2018/2/layout/IconVerticalSolidList"/>
    <dgm:cxn modelId="{B8542E86-41E5-4D07-8A5D-CA10EB3DC93D}" type="presParOf" srcId="{9FBC5814-5585-4D03-B059-559B91384DFB}" destId="{8F574017-2D83-48BB-BCAC-0AF4738154D6}" srcOrd="1" destOrd="0" presId="urn:microsoft.com/office/officeart/2018/2/layout/IconVerticalSolidList"/>
    <dgm:cxn modelId="{D4DBA440-03C2-490E-A572-E1B56069DF3C}" type="presParOf" srcId="{9FBC5814-5585-4D03-B059-559B91384DFB}" destId="{DE273046-4075-497C-B784-F453040727B5}" srcOrd="2" destOrd="0" presId="urn:microsoft.com/office/officeart/2018/2/layout/IconVerticalSolidList"/>
    <dgm:cxn modelId="{FC9A1411-EAAB-4978-B0B7-AF60AAB03395}" type="presParOf" srcId="{9FBC5814-5585-4D03-B059-559B91384DFB}" destId="{4A1967A5-E3E6-4499-B3A9-3BA844C570CD}" srcOrd="3" destOrd="0" presId="urn:microsoft.com/office/officeart/2018/2/layout/IconVerticalSolidList"/>
    <dgm:cxn modelId="{9D3194D8-586A-4499-9638-C5532019CF5F}" type="presParOf" srcId="{30C49122-9757-4966-BDF0-DF11D3E5E88B}" destId="{8E645098-0548-440A-B15D-56272D89CB26}" srcOrd="3" destOrd="0" presId="urn:microsoft.com/office/officeart/2018/2/layout/IconVerticalSolidList"/>
    <dgm:cxn modelId="{2BCAAF50-AABF-4F25-BDEB-89EEA6B5D852}" type="presParOf" srcId="{30C49122-9757-4966-BDF0-DF11D3E5E88B}" destId="{1375BDE1-F805-4B4B-9406-4C895C7528E4}" srcOrd="4" destOrd="0" presId="urn:microsoft.com/office/officeart/2018/2/layout/IconVerticalSolidList"/>
    <dgm:cxn modelId="{F6C434DC-6172-4A48-8CBB-DDBF8176CD7E}" type="presParOf" srcId="{1375BDE1-F805-4B4B-9406-4C895C7528E4}" destId="{5C5C4D41-D808-496A-A72B-C3942E6F5122}" srcOrd="0" destOrd="0" presId="urn:microsoft.com/office/officeart/2018/2/layout/IconVerticalSolidList"/>
    <dgm:cxn modelId="{5F8322DB-ECB3-4951-B92C-203E379EDDDB}" type="presParOf" srcId="{1375BDE1-F805-4B4B-9406-4C895C7528E4}" destId="{481F2770-5F2A-4F54-999D-FF70A5767AAD}" srcOrd="1" destOrd="0" presId="urn:microsoft.com/office/officeart/2018/2/layout/IconVerticalSolidList"/>
    <dgm:cxn modelId="{6C7880D6-69FC-4339-B81F-86DDA0CF483B}" type="presParOf" srcId="{1375BDE1-F805-4B4B-9406-4C895C7528E4}" destId="{52A4DDC8-E555-4A9D-BC40-D49F726A614F}" srcOrd="2" destOrd="0" presId="urn:microsoft.com/office/officeart/2018/2/layout/IconVerticalSolidList"/>
    <dgm:cxn modelId="{BF210B5E-B10F-4158-97EE-7DDBA5AFB5FD}" type="presParOf" srcId="{1375BDE1-F805-4B4B-9406-4C895C7528E4}" destId="{B4B63D0B-969B-4434-95C9-F8D1465D94B8}" srcOrd="3" destOrd="0" presId="urn:microsoft.com/office/officeart/2018/2/layout/IconVerticalSolidList"/>
    <dgm:cxn modelId="{5A2A3CEF-05AB-4D12-BF25-0493991F6D76}" type="presParOf" srcId="{30C49122-9757-4966-BDF0-DF11D3E5E88B}" destId="{ECA93F2A-09B5-482E-A5A1-B774D20B10EE}" srcOrd="5" destOrd="0" presId="urn:microsoft.com/office/officeart/2018/2/layout/IconVerticalSolidList"/>
    <dgm:cxn modelId="{5AA40CAD-4A28-4977-A7EE-077EC6C3FCC2}" type="presParOf" srcId="{30C49122-9757-4966-BDF0-DF11D3E5E88B}" destId="{92FB5552-E6A0-4B59-AA50-D05B993D5A81}" srcOrd="6" destOrd="0" presId="urn:microsoft.com/office/officeart/2018/2/layout/IconVerticalSolidList"/>
    <dgm:cxn modelId="{20B82A48-68AB-4491-B995-947E9528331C}" type="presParOf" srcId="{92FB5552-E6A0-4B59-AA50-D05B993D5A81}" destId="{01763DA4-CD88-4276-A155-A03E972E2B1F}" srcOrd="0" destOrd="0" presId="urn:microsoft.com/office/officeart/2018/2/layout/IconVerticalSolidList"/>
    <dgm:cxn modelId="{8A343BC9-BE81-4489-B38C-2014D829FF55}" type="presParOf" srcId="{92FB5552-E6A0-4B59-AA50-D05B993D5A81}" destId="{0039EACF-A4EE-4338-AE26-9AFED9FAF4C5}" srcOrd="1" destOrd="0" presId="urn:microsoft.com/office/officeart/2018/2/layout/IconVerticalSolidList"/>
    <dgm:cxn modelId="{752635EF-7D3F-448B-8B8D-C76E71F3198B}" type="presParOf" srcId="{92FB5552-E6A0-4B59-AA50-D05B993D5A81}" destId="{E71F0133-1771-455D-8E96-E629B977BF7F}" srcOrd="2" destOrd="0" presId="urn:microsoft.com/office/officeart/2018/2/layout/IconVerticalSolidList"/>
    <dgm:cxn modelId="{77141289-24DB-4CE7-AF51-6F5E759E854E}" type="presParOf" srcId="{92FB5552-E6A0-4B59-AA50-D05B993D5A81}" destId="{3219AE3D-7F38-478E-88E0-729D716039EB}" srcOrd="3" destOrd="0" presId="urn:microsoft.com/office/officeart/2018/2/layout/IconVerticalSolidList"/>
    <dgm:cxn modelId="{DFDA8588-574A-4A41-BAF8-BCDC87FFFE22}" type="presParOf" srcId="{30C49122-9757-4966-BDF0-DF11D3E5E88B}" destId="{E1766CFE-68BF-48B9-820C-4F41DE3AC069}" srcOrd="7" destOrd="0" presId="urn:microsoft.com/office/officeart/2018/2/layout/IconVerticalSolidList"/>
    <dgm:cxn modelId="{E01D9343-CD67-4BEE-A443-1A7319DF111F}" type="presParOf" srcId="{30C49122-9757-4966-BDF0-DF11D3E5E88B}" destId="{F2930B8C-6B5A-4945-B26F-24E3BA39A1F0}" srcOrd="8" destOrd="0" presId="urn:microsoft.com/office/officeart/2018/2/layout/IconVerticalSolidList"/>
    <dgm:cxn modelId="{9FFCB472-38CE-4096-91ED-80BA40E122B2}" type="presParOf" srcId="{F2930B8C-6B5A-4945-B26F-24E3BA39A1F0}" destId="{682E7746-5D67-433C-9B80-DF27B3F4ECAC}" srcOrd="0" destOrd="0" presId="urn:microsoft.com/office/officeart/2018/2/layout/IconVerticalSolidList"/>
    <dgm:cxn modelId="{2CDC18FF-3369-4A35-9CF9-29534C975CB9}" type="presParOf" srcId="{F2930B8C-6B5A-4945-B26F-24E3BA39A1F0}" destId="{F115FB03-DD6A-41E2-B456-51A0F1DCC8DF}" srcOrd="1" destOrd="0" presId="urn:microsoft.com/office/officeart/2018/2/layout/IconVerticalSolidList"/>
    <dgm:cxn modelId="{09F03B47-840C-4627-B334-8DEC5BE7C079}" type="presParOf" srcId="{F2930B8C-6B5A-4945-B26F-24E3BA39A1F0}" destId="{0A6E4BDB-126E-4363-BB9F-6C6E150E9478}" srcOrd="2" destOrd="0" presId="urn:microsoft.com/office/officeart/2018/2/layout/IconVerticalSolidList"/>
    <dgm:cxn modelId="{F3CAC0A4-4664-46FD-B7BE-971011B8E714}" type="presParOf" srcId="{F2930B8C-6B5A-4945-B26F-24E3BA39A1F0}" destId="{B0B4B119-0F84-4B52-8350-46598DE1EFB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2740889" y="1089246"/>
          <a:ext cx="989932" cy="238691"/>
        </a:xfrm>
        <a:custGeom>
          <a:avLst/>
          <a:gdLst/>
          <a:ahLst/>
          <a:cxnLst/>
          <a:rect l="0" t="0" r="0" b="0"/>
          <a:pathLst>
            <a:path>
              <a:moveTo>
                <a:pt x="0" y="0"/>
              </a:moveTo>
              <a:lnTo>
                <a:pt x="0" y="85015"/>
              </a:lnTo>
              <a:lnTo>
                <a:pt x="989932" y="85015"/>
              </a:lnTo>
              <a:lnTo>
                <a:pt x="989932" y="238691"/>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514651" y="1089246"/>
          <a:ext cx="1226238" cy="211419"/>
        </a:xfrm>
        <a:custGeom>
          <a:avLst/>
          <a:gdLst/>
          <a:ahLst/>
          <a:cxnLst/>
          <a:rect l="0" t="0" r="0" b="0"/>
          <a:pathLst>
            <a:path>
              <a:moveTo>
                <a:pt x="1226238" y="0"/>
              </a:moveTo>
              <a:lnTo>
                <a:pt x="1226238"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1633851"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1818170"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t>
          </a:r>
          <a:r>
            <a:rPr lang="tr-TR" sz="1600" kern="1200" dirty="0" err="1"/>
            <a:t>Mahmud</a:t>
          </a:r>
          <a:r>
            <a:rPr lang="tr-TR" sz="1600" kern="1200" dirty="0"/>
            <a:t> GÜNGÖR </a:t>
          </a:r>
        </a:p>
      </dsp:txBody>
      <dsp:txXfrm>
        <a:off x="1849023" y="241820"/>
        <a:ext cx="2152370" cy="991676"/>
      </dsp:txXfrm>
    </dsp:sp>
    <dsp:sp modelId="{9B2645A0-4323-45E6-A1A0-C5BE84282623}">
      <dsp:nvSpPr>
        <dsp:cNvPr id="0" name=""/>
        <dsp:cNvSpPr/>
      </dsp:nvSpPr>
      <dsp:spPr>
        <a:xfrm>
          <a:off x="685217"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869536"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Mehmet İNEL </a:t>
          </a:r>
        </a:p>
      </dsp:txBody>
      <dsp:txXfrm>
        <a:off x="907458" y="1513691"/>
        <a:ext cx="1583025" cy="1218910"/>
      </dsp:txXfrm>
    </dsp:sp>
    <dsp:sp modelId="{E78B7142-65A3-4D7F-A323-04923BA5A963}">
      <dsp:nvSpPr>
        <dsp:cNvPr id="0" name=""/>
        <dsp:cNvSpPr/>
      </dsp:nvSpPr>
      <dsp:spPr>
        <a:xfrm>
          <a:off x="2901387" y="1327938"/>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3085706" y="1503041"/>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Ersan ÖZ </a:t>
          </a:r>
        </a:p>
      </dsp:txBody>
      <dsp:txXfrm>
        <a:off x="3116559" y="1533894"/>
        <a:ext cx="1597163" cy="991676"/>
      </dsp:txXfrm>
    </dsp:sp>
    <dsp:sp modelId="{44A4A3E4-0E17-429E-A5D9-F89545115AC9}">
      <dsp:nvSpPr>
        <dsp:cNvPr id="0" name=""/>
        <dsp:cNvSpPr/>
      </dsp:nvSpPr>
      <dsp:spPr>
        <a:xfrm>
          <a:off x="4861335" y="1357532"/>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9BEB341-FD56-4964-992B-77787026BF5F}">
      <dsp:nvSpPr>
        <dsp:cNvPr id="0" name=""/>
        <dsp:cNvSpPr/>
      </dsp:nvSpPr>
      <dsp:spPr>
        <a:xfrm>
          <a:off x="5045653" y="1532635"/>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İbrahim TÜRKÇÜER </a:t>
          </a:r>
        </a:p>
      </dsp:txBody>
      <dsp:txXfrm>
        <a:off x="5076506" y="1563488"/>
        <a:ext cx="1597163" cy="991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400" b="1" kern="1200" dirty="0"/>
            <a:t>GENEL SEKRETER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400" b="0" kern="1200" dirty="0"/>
            <a:t>Fatih IŞIK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400" b="1" kern="1200" dirty="0"/>
            <a:t>GENEL SEKRETER YARDIMCISI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400" b="0" kern="1200" dirty="0"/>
            <a:t>Bilal BOZOĞLU </a:t>
          </a:r>
        </a:p>
      </dsp:txBody>
      <dsp:txXfrm>
        <a:off x="1195055" y="29185"/>
        <a:ext cx="1510847"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A796-5C71-4E6E-9673-DDB2739A1838}">
      <dsp:nvSpPr>
        <dsp:cNvPr id="0" name=""/>
        <dsp:cNvSpPr/>
      </dsp:nvSpPr>
      <dsp:spPr>
        <a:xfrm>
          <a:off x="0" y="8121"/>
          <a:ext cx="4579220" cy="7286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2588A4-1F76-4F31-A487-7F344CE532F3}">
      <dsp:nvSpPr>
        <dsp:cNvPr id="0" name=""/>
        <dsp:cNvSpPr/>
      </dsp:nvSpPr>
      <dsp:spPr>
        <a:xfrm>
          <a:off x="229220" y="164054"/>
          <a:ext cx="417172" cy="4167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ECB65-F3B0-4224-AB7B-CD928787D1B1}">
      <dsp:nvSpPr>
        <dsp:cNvPr id="0" name=""/>
        <dsp:cNvSpPr/>
      </dsp:nvSpPr>
      <dsp:spPr>
        <a:xfrm>
          <a:off x="875613" y="8121"/>
          <a:ext cx="3296517"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622300">
            <a:lnSpc>
              <a:spcPct val="100000"/>
            </a:lnSpc>
            <a:spcBef>
              <a:spcPct val="0"/>
            </a:spcBef>
            <a:spcAft>
              <a:spcPct val="35000"/>
            </a:spcAft>
            <a:buNone/>
          </a:pPr>
          <a:r>
            <a:rPr lang="tr-TR" sz="1400" kern="1200" dirty="0"/>
            <a:t>İşletme Bölüm Başkanlığı A Blok 1. katta yer almaktadır.</a:t>
          </a:r>
          <a:endParaRPr lang="en-US" sz="1400" kern="1200" dirty="0"/>
        </a:p>
      </dsp:txBody>
      <dsp:txXfrm>
        <a:off x="875613" y="8121"/>
        <a:ext cx="3296517" cy="805853"/>
      </dsp:txXfrm>
    </dsp:sp>
    <dsp:sp modelId="{F82C5C2A-BC15-4BE5-8936-F538D3EA400C}">
      <dsp:nvSpPr>
        <dsp:cNvPr id="0" name=""/>
        <dsp:cNvSpPr/>
      </dsp:nvSpPr>
      <dsp:spPr>
        <a:xfrm>
          <a:off x="0" y="1009333"/>
          <a:ext cx="4579220" cy="7286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574017-2D83-48BB-BCAC-0AF4738154D6}">
      <dsp:nvSpPr>
        <dsp:cNvPr id="0" name=""/>
        <dsp:cNvSpPr/>
      </dsp:nvSpPr>
      <dsp:spPr>
        <a:xfrm>
          <a:off x="229220" y="1165266"/>
          <a:ext cx="417172" cy="4167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1967A5-E3E6-4499-B3A9-3BA844C570CD}">
      <dsp:nvSpPr>
        <dsp:cNvPr id="0" name=""/>
        <dsp:cNvSpPr/>
      </dsp:nvSpPr>
      <dsp:spPr>
        <a:xfrm>
          <a:off x="875613" y="1009333"/>
          <a:ext cx="3296517"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622300">
            <a:lnSpc>
              <a:spcPct val="100000"/>
            </a:lnSpc>
            <a:spcBef>
              <a:spcPct val="0"/>
            </a:spcBef>
            <a:spcAft>
              <a:spcPct val="35000"/>
            </a:spcAft>
            <a:buNone/>
          </a:pPr>
          <a:r>
            <a:rPr lang="tr-TR" sz="1400" kern="1200" dirty="0"/>
            <a:t>Bölümümüzde </a:t>
          </a:r>
          <a:r>
            <a:rPr lang="tr-TR" sz="1400" b="1" kern="1200" dirty="0"/>
            <a:t>Türkçe</a:t>
          </a:r>
          <a:r>
            <a:rPr lang="tr-TR" sz="1400" kern="1200" dirty="0"/>
            <a:t> ve </a:t>
          </a:r>
          <a:r>
            <a:rPr lang="tr-TR" sz="1400" b="1" kern="1200" dirty="0"/>
            <a:t>İngilizce</a:t>
          </a:r>
          <a:r>
            <a:rPr lang="tr-TR" sz="1400" kern="1200" dirty="0"/>
            <a:t> dillerinde eğitim veren iki ayrı program bulunmaktadır.</a:t>
          </a:r>
          <a:endParaRPr lang="en-US" sz="1400" kern="1200" dirty="0"/>
        </a:p>
      </dsp:txBody>
      <dsp:txXfrm>
        <a:off x="875613" y="1009333"/>
        <a:ext cx="3296517" cy="805853"/>
      </dsp:txXfrm>
    </dsp:sp>
    <dsp:sp modelId="{5C5C4D41-D808-496A-A72B-C3942E6F5122}">
      <dsp:nvSpPr>
        <dsp:cNvPr id="0" name=""/>
        <dsp:cNvSpPr/>
      </dsp:nvSpPr>
      <dsp:spPr>
        <a:xfrm>
          <a:off x="0" y="2010546"/>
          <a:ext cx="4579220" cy="7286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1F2770-5F2A-4F54-999D-FF70A5767AAD}">
      <dsp:nvSpPr>
        <dsp:cNvPr id="0" name=""/>
        <dsp:cNvSpPr/>
      </dsp:nvSpPr>
      <dsp:spPr>
        <a:xfrm>
          <a:off x="229220" y="2166479"/>
          <a:ext cx="417172" cy="4167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B63D0B-969B-4434-95C9-F8D1465D94B8}">
      <dsp:nvSpPr>
        <dsp:cNvPr id="0" name=""/>
        <dsp:cNvSpPr/>
      </dsp:nvSpPr>
      <dsp:spPr>
        <a:xfrm>
          <a:off x="875613" y="2010546"/>
          <a:ext cx="3296517"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622300">
            <a:lnSpc>
              <a:spcPct val="100000"/>
            </a:lnSpc>
            <a:spcBef>
              <a:spcPct val="0"/>
            </a:spcBef>
            <a:spcAft>
              <a:spcPct val="35000"/>
            </a:spcAft>
            <a:buNone/>
          </a:pPr>
          <a:r>
            <a:rPr lang="tr-TR" sz="1400" kern="1200"/>
            <a:t>Bölüm web sitesine </a:t>
          </a:r>
          <a:r>
            <a:rPr lang="tr-TR" sz="1400" kern="1200">
              <a:hlinkClick xmlns:r="http://schemas.openxmlformats.org/officeDocument/2006/relationships" r:id="rId7"/>
            </a:rPr>
            <a:t>http://www.pau.edu.tr/isletme/tr</a:t>
          </a:r>
          <a:r>
            <a:rPr lang="tr-TR" sz="1400" kern="1200"/>
            <a:t> adresinden ulaşılmaktadır.</a:t>
          </a:r>
          <a:endParaRPr lang="en-US" sz="1400" kern="1200"/>
        </a:p>
      </dsp:txBody>
      <dsp:txXfrm>
        <a:off x="875613" y="2010546"/>
        <a:ext cx="3296517" cy="805853"/>
      </dsp:txXfrm>
    </dsp:sp>
    <dsp:sp modelId="{01763DA4-CD88-4276-A155-A03E972E2B1F}">
      <dsp:nvSpPr>
        <dsp:cNvPr id="0" name=""/>
        <dsp:cNvSpPr/>
      </dsp:nvSpPr>
      <dsp:spPr>
        <a:xfrm>
          <a:off x="0" y="3011758"/>
          <a:ext cx="4579220" cy="7577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39EACF-A4EE-4338-AE26-9AFED9FAF4C5}">
      <dsp:nvSpPr>
        <dsp:cNvPr id="0" name=""/>
        <dsp:cNvSpPr/>
      </dsp:nvSpPr>
      <dsp:spPr>
        <a:xfrm>
          <a:off x="229220" y="3182253"/>
          <a:ext cx="417172" cy="416764"/>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19AE3D-7F38-478E-88E0-729D716039EB}">
      <dsp:nvSpPr>
        <dsp:cNvPr id="0" name=""/>
        <dsp:cNvSpPr/>
      </dsp:nvSpPr>
      <dsp:spPr>
        <a:xfrm>
          <a:off x="932841" y="2992393"/>
          <a:ext cx="3640014"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577850">
            <a:lnSpc>
              <a:spcPct val="100000"/>
            </a:lnSpc>
            <a:spcBef>
              <a:spcPct val="0"/>
            </a:spcBef>
            <a:spcAft>
              <a:spcPct val="35000"/>
            </a:spcAft>
            <a:buNone/>
          </a:pPr>
          <a:r>
            <a:rPr lang="tr-TR" sz="1300" kern="1200" dirty="0"/>
            <a:t>Eğitiminiz süresince yapacağınız resmi yazışmalar için ilk olarak bölüm başkanlığına başvurmanız gerekmektedir.</a:t>
          </a:r>
          <a:endParaRPr lang="en-US" sz="1300" kern="1200" dirty="0"/>
        </a:p>
      </dsp:txBody>
      <dsp:txXfrm>
        <a:off x="932841" y="2992393"/>
        <a:ext cx="3640014" cy="805853"/>
      </dsp:txXfrm>
    </dsp:sp>
    <dsp:sp modelId="{682E7746-5D67-433C-9B80-DF27B3F4ECAC}">
      <dsp:nvSpPr>
        <dsp:cNvPr id="0" name=""/>
        <dsp:cNvSpPr/>
      </dsp:nvSpPr>
      <dsp:spPr>
        <a:xfrm>
          <a:off x="0" y="4027532"/>
          <a:ext cx="4579220" cy="7286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15FB03-DD6A-41E2-B456-51A0F1DCC8DF}">
      <dsp:nvSpPr>
        <dsp:cNvPr id="0" name=""/>
        <dsp:cNvSpPr/>
      </dsp:nvSpPr>
      <dsp:spPr>
        <a:xfrm>
          <a:off x="229220" y="4183465"/>
          <a:ext cx="417172" cy="416764"/>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B4B119-0F84-4B52-8350-46598DE1EFBF}">
      <dsp:nvSpPr>
        <dsp:cNvPr id="0" name=""/>
        <dsp:cNvSpPr/>
      </dsp:nvSpPr>
      <dsp:spPr>
        <a:xfrm>
          <a:off x="875613" y="4027532"/>
          <a:ext cx="3296517"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622300">
            <a:lnSpc>
              <a:spcPct val="100000"/>
            </a:lnSpc>
            <a:spcBef>
              <a:spcPct val="0"/>
            </a:spcBef>
            <a:spcAft>
              <a:spcPct val="35000"/>
            </a:spcAft>
            <a:buNone/>
          </a:pPr>
          <a:r>
            <a:rPr lang="tr-TR" sz="1400" kern="1200"/>
            <a:t>İşletme Bölüm Sekreteri ilgili belgelerinizi teslim alarak sizi yönlendirecektir.</a:t>
          </a:r>
          <a:endParaRPr lang="en-US" sz="1400" kern="1200"/>
        </a:p>
      </dsp:txBody>
      <dsp:txXfrm>
        <a:off x="875613" y="4027532"/>
        <a:ext cx="3296517" cy="80585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16.09.2025</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6:59:48.755"/>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0 240 0,'0'-35'47,"70"0"31,-35-36-62,1 71 0,-1 0-16,0 0 15,71 0-15,-71 0 16,1 0-1,34 0-15,-35 0 16,36-35-16,0 35 16,-36 0-16,0 0 15,0 0-15,36 0 16,-1 0-16,-34 0 16,-1 0-1,0 0-15,1 0 16,34 0-1,-35 0-15,1 0 16,-1 0-16,0 0 16,71 0-16,-35 0 15,34 0-15,-69 0 16,34 0-16,-34 0 16,34 0-16,-35 0 15,1 0-15,-1 0 16,36 0-1,-1 0-15,1 0 16,-36 0 0,0 0-16,0 0 15,1 0-15,70 0 16,-71 0-16,0 0 16,0 0-16,71 0 15,-70 0-15,34 0 16,-35 0-16,36 0 15,-36 0-15,0 0 16,1 0 0,-1 0-16,0 0 15,1 0 1,69 0-16,-69 0 16,-1 0-16,36 0 15,-1 0-15,-35 0 16,36 0-16,35 0 15,-71 0-15</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6:59:54.603"/>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0 152 0,'35'0'32,"0"0"-17,0 0-15,1 0 16,-1 0-16,71 0 15,-36 0-15,36 0 16,0 0-16,-71 0 16,106 0-1,-105 0-15,34 0 16,36 0-16,35 0 16,-70 0-16,35 0 15,35 0-15,-106 0 16,35 0-16,-34 0 15,-1 0-15,0 0 16,1 0 0,-1 0-16,0 0 15,36 0-15,-1 0 16,-34 0-16,-1-71 16,71 71-16,-71 0 15,106 0-15,-70 0 16,105-35-16,-141 35 15,36 0-15,35-35 16,35 35-16,-35 0 16,-36 0-16,-35 0 15,71 0-15,-70 0 16,-1 0-16,71 0 16,-71 0-16,0 0 15,36 0-15,-36 0 16,71 0-1,-36 0-15,36 0 16,-35 0-16,35 0 16,-1 0-16,37 0 15,-72 0-15,107 0 16,-36 0-16,-36 0 16,-34 0-16,35 0 15,-71 0-15,0 0 16,36 0-16,-36 0 15,36 0-15,-36 0 16,0 0 0,1 0-16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16.09.2025</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78</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79</a:t>
            </a:fld>
            <a:endParaRPr lang="tr-TR"/>
          </a:p>
        </p:txBody>
      </p:sp>
    </p:spTree>
    <p:extLst>
      <p:ext uri="{BB962C8B-B14F-4D97-AF65-F5344CB8AC3E}">
        <p14:creationId xmlns:p14="http://schemas.microsoft.com/office/powerpoint/2010/main" val="333629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104</a:t>
            </a:fld>
            <a:endParaRPr lang="tr-TR"/>
          </a:p>
        </p:txBody>
      </p:sp>
    </p:spTree>
    <p:extLst>
      <p:ext uri="{BB962C8B-B14F-4D97-AF65-F5344CB8AC3E}">
        <p14:creationId xmlns:p14="http://schemas.microsoft.com/office/powerpoint/2010/main" val="2627592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105</a:t>
            </a:fld>
            <a:endParaRPr lang="tr-TR"/>
          </a:p>
        </p:txBody>
      </p:sp>
    </p:spTree>
    <p:extLst>
      <p:ext uri="{BB962C8B-B14F-4D97-AF65-F5344CB8AC3E}">
        <p14:creationId xmlns:p14="http://schemas.microsoft.com/office/powerpoint/2010/main" val="4267808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108</a:t>
            </a:fld>
            <a:endParaRPr lang="tr-TR"/>
          </a:p>
        </p:txBody>
      </p:sp>
    </p:spTree>
    <p:extLst>
      <p:ext uri="{BB962C8B-B14F-4D97-AF65-F5344CB8AC3E}">
        <p14:creationId xmlns:p14="http://schemas.microsoft.com/office/powerpoint/2010/main" val="19550513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16.09.2025</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16.09.2025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16.09.2025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16.09.2025</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16.09.2025</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16.09.2025</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16.09.2025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16.09.2025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16.09.2025</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jp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hyperlink" Target="http://www.pau.edu.tr/iibf/tr"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24.png"/></Relationships>
</file>

<file path=ppt/slides/_rels/slide10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hyperlink" Target="https://www.pau.edu.tr/isletme/tr/sayfa/akademik-kadro-25"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5.png"/></Relationships>
</file>

<file path=ppt/slides/_rels/slide109.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7.jpeg"/></Relationships>
</file>

<file path=ppt/slides/_rels/slide111.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9.jpeg"/></Relationships>
</file>

<file path=ppt/slides/_rels/slide113.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hyperlink" Target="http://www.pau.edu.tr/pdrem"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pau.edu.tr/kariyer/t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9.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9.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4.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www.pau.edu.tr/iibf/tr"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24.png"/></Relationships>
</file>

<file path=ppt/slides/_rels/slide8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www.pau.edu.tr/iibf/tr/sayfa/yandal-2" TargetMode="External"/><Relationship Id="rId2" Type="http://schemas.openxmlformats.org/officeDocument/2006/relationships/hyperlink" Target="http://www.pau.edu.tr/iibf/tr/sayfa/cift-anadal-2"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www.pau.edu.tr/iibf/tr/sayfa/yandal-2" TargetMode="External"/><Relationship Id="rId2" Type="http://schemas.openxmlformats.org/officeDocument/2006/relationships/hyperlink" Target="http://www.pau.edu.tr/iibf/tr/sayfa/cift-anadal-2" TargetMode="Externa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hyperlink" Target="http://www.pau.edu.tr/iibf" TargetMode="External"/><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customXml" Target="../ink/ink1.xml"/><Relationship Id="rId7" Type="http://schemas.openxmlformats.org/officeDocument/2006/relationships/customXml" Target="../ink/ink2.xml"/><Relationship Id="rId2" Type="http://schemas.openxmlformats.org/officeDocument/2006/relationships/image" Target="../media/image134.png"/><Relationship Id="rId1" Type="http://schemas.openxmlformats.org/officeDocument/2006/relationships/slideLayout" Target="../slideLayouts/slideLayout2.xml"/><Relationship Id="rId6" Type="http://schemas.openxmlformats.org/officeDocument/2006/relationships/image" Target="../media/image13.emf"/></Relationships>
</file>

<file path=ppt/slides/_rels/slide95.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hyperlink" Target="http://www.pau.edu.tr/iibf" TargetMode="Externa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15 EYLÜL- 19 EYLÜL 2025</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927225" y="991590"/>
            <a:ext cx="10961163" cy="5866410"/>
          </a:xfrm>
        </p:spPr>
        <p:txBody>
          <a:bodyPr>
            <a:normAutofit/>
          </a:bodyPr>
          <a:lstStyle/>
          <a:p>
            <a:pPr algn="ctr">
              <a:lnSpc>
                <a:spcPct val="100000"/>
              </a:lnSpc>
            </a:pPr>
            <a:r>
              <a:rPr lang="tr-TR" sz="1800" b="1" dirty="0">
                <a:solidFill>
                  <a:srgbClr val="C00000"/>
                </a:solidFill>
              </a:rPr>
              <a:t>Öğrenci Belgesi</a:t>
            </a:r>
            <a:r>
              <a:rPr lang="tr-TR" sz="1800" dirty="0">
                <a:solidFill>
                  <a:schemeClr val="tx1"/>
                </a:solidFill>
              </a:rPr>
              <a:t>,</a:t>
            </a:r>
            <a:r>
              <a:rPr lang="tr-TR" sz="1800" dirty="0">
                <a:solidFill>
                  <a:srgbClr val="C00000"/>
                </a:solidFill>
              </a:rPr>
              <a:t> </a:t>
            </a:r>
            <a:r>
              <a:rPr lang="tr-TR" sz="1800" b="1" dirty="0">
                <a:solidFill>
                  <a:srgbClr val="00B0F0"/>
                </a:solidFill>
              </a:rPr>
              <a:t>Transkript</a:t>
            </a:r>
            <a:r>
              <a:rPr lang="tr-TR" sz="1800" dirty="0">
                <a:solidFill>
                  <a:schemeClr val="tx1"/>
                </a:solidFill>
              </a:rPr>
              <a:t>,</a:t>
            </a:r>
            <a:r>
              <a:rPr lang="tr-TR" sz="1800" dirty="0">
                <a:solidFill>
                  <a:srgbClr val="C00000"/>
                </a:solidFill>
              </a:rPr>
              <a:t> </a:t>
            </a:r>
            <a:r>
              <a:rPr lang="tr-TR" sz="1800" b="1" dirty="0">
                <a:solidFill>
                  <a:srgbClr val="C00000"/>
                </a:solidFill>
              </a:rPr>
              <a:t>Diploma</a:t>
            </a:r>
            <a:r>
              <a:rPr lang="tr-TR" sz="1800" dirty="0">
                <a:solidFill>
                  <a:schemeClr val="tx1"/>
                </a:solidFill>
              </a:rPr>
              <a:t> ve </a:t>
            </a:r>
            <a:r>
              <a:rPr lang="tr-TR" sz="1800" b="1" dirty="0">
                <a:solidFill>
                  <a:srgbClr val="00B0F0"/>
                </a:solidFill>
              </a:rPr>
              <a:t>Geçici Mezuniyet Belgesi</a:t>
            </a:r>
            <a:r>
              <a:rPr lang="tr-TR" sz="1800" b="1" dirty="0">
                <a:solidFill>
                  <a:schemeClr val="tx1"/>
                </a:solidFill>
              </a:rPr>
              <a:t> </a:t>
            </a:r>
            <a:r>
              <a:rPr lang="tr-TR" sz="1800" dirty="0">
                <a:solidFill>
                  <a:schemeClr val="tx1"/>
                </a:solidFill>
              </a:rPr>
              <a:t>için</a:t>
            </a:r>
          </a:p>
          <a:p>
            <a:pPr marL="0" indent="0" algn="ctr">
              <a:lnSpc>
                <a:spcPct val="100000"/>
              </a:lnSpc>
              <a:buNone/>
            </a:pPr>
            <a:r>
              <a:rPr lang="tr-TR" sz="1800" b="1" u="sng" dirty="0">
                <a:solidFill>
                  <a:srgbClr val="C00000"/>
                </a:solidFill>
              </a:rPr>
              <a:t>Fakülte Öğrenci İşleri</a:t>
            </a:r>
            <a:r>
              <a:rPr lang="tr-TR" sz="1800" b="1" dirty="0">
                <a:solidFill>
                  <a:srgbClr val="C00000"/>
                </a:solidFill>
              </a:rPr>
              <a:t> </a:t>
            </a:r>
            <a:r>
              <a:rPr lang="tr-TR" sz="1800" dirty="0">
                <a:solidFill>
                  <a:schemeClr val="tx1"/>
                </a:solidFill>
              </a:rPr>
              <a:t>ile irtibata geç</a:t>
            </a:r>
            <a:r>
              <a:rPr lang="en-GB" sz="1800" dirty="0" err="1">
                <a:solidFill>
                  <a:schemeClr val="tx1"/>
                </a:solidFill>
              </a:rPr>
              <a:t>ebilirsiniz</a:t>
            </a:r>
            <a:r>
              <a:rPr lang="tr-TR" sz="1800" dirty="0">
                <a:solidFill>
                  <a:schemeClr val="tx1"/>
                </a:solidFill>
              </a:rPr>
              <a:t>.</a:t>
            </a:r>
          </a:p>
          <a:p>
            <a:pPr>
              <a:lnSpc>
                <a:spcPct val="100000"/>
              </a:lnSpc>
            </a:pPr>
            <a:endParaRPr lang="tr-TR" sz="1800" dirty="0"/>
          </a:p>
          <a:p>
            <a:pPr>
              <a:lnSpc>
                <a:spcPct val="100000"/>
              </a:lnSpc>
            </a:pPr>
            <a:r>
              <a:rPr lang="tr-TR" sz="1800" dirty="0"/>
              <a:t>- Soru ve Sorunlarınız için;</a:t>
            </a:r>
          </a:p>
          <a:p>
            <a:pPr>
              <a:lnSpc>
                <a:spcPct val="100000"/>
              </a:lnSpc>
            </a:pPr>
            <a:r>
              <a:rPr lang="tr-TR" sz="1800" dirty="0"/>
              <a:t>- Fakülte web sayfasında yer alan </a:t>
            </a:r>
            <a:r>
              <a:rPr lang="tr-TR" sz="1800" b="1" dirty="0"/>
              <a:t>Sık Sorulan Sorular </a:t>
            </a:r>
            <a:r>
              <a:rPr lang="tr-TR" sz="1800" dirty="0"/>
              <a:t>linkine tıklayabilirsiniz.</a:t>
            </a:r>
            <a:endParaRPr lang="en-GB" sz="1800" dirty="0"/>
          </a:p>
          <a:p>
            <a:pPr>
              <a:lnSpc>
                <a:spcPct val="100000"/>
              </a:lnSpc>
            </a:pPr>
            <a:r>
              <a:rPr lang="tr-TR" sz="1800" dirty="0"/>
              <a:t>- PAÜ Öğrenci İşleri Çağrı Merkezini arayabilirsiniz.</a:t>
            </a:r>
          </a:p>
          <a:p>
            <a:pPr>
              <a:lnSpc>
                <a:spcPct val="100000"/>
              </a:lnSpc>
            </a:pPr>
            <a:r>
              <a:rPr lang="tr-TR" sz="1800" dirty="0"/>
              <a:t>- Fakültemiz Öğrenci İşleri </a:t>
            </a:r>
            <a:r>
              <a:rPr lang="tr-TR" sz="1800" b="1" dirty="0"/>
              <a:t>0 258 296 27 74</a:t>
            </a:r>
            <a:endParaRPr lang="en-GB" sz="1800"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4927" y="4191208"/>
            <a:ext cx="6362145" cy="2013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0060157"/>
      </p:ext>
    </p:extLst>
  </p:cSld>
  <p:clrMapOvr>
    <a:masterClrMapping/>
  </p:clrMapOvr>
  <mc:AlternateContent xmlns:mc="http://schemas.openxmlformats.org/markup-compatibility/2006" xmlns:p14="http://schemas.microsoft.com/office/powerpoint/2010/main">
    <mc:Choice Requires="p14">
      <p:transition spd="slow" p14:dur="2000" advTm="11973"/>
    </mc:Choice>
    <mc:Fallback xmlns="">
      <p:transition spd="slow" advTm="11973"/>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endParaRPr lang="en-GB"/>
          </a:p>
        </p:txBody>
      </p:sp>
      <p:pic>
        <p:nvPicPr>
          <p:cNvPr id="4" name="Resim 3">
            <a:extLst>
              <a:ext uri="{FF2B5EF4-FFF2-40B4-BE49-F238E27FC236}">
                <a16:creationId xmlns:a16="http://schemas.microsoft.com/office/drawing/2014/main" id="{87FCB3B8-4F1F-4D35-85B9-2EE9C4FBA603}"/>
              </a:ext>
            </a:extLst>
          </p:cNvPr>
          <p:cNvPicPr>
            <a:picLocks noChangeAspect="1"/>
          </p:cNvPicPr>
          <p:nvPr/>
        </p:nvPicPr>
        <p:blipFill rotWithShape="1">
          <a:blip r:embed="rId2"/>
          <a:srcRect l="4562" r="5679" b="3548"/>
          <a:stretch/>
        </p:blipFill>
        <p:spPr>
          <a:xfrm>
            <a:off x="-6096" y="1"/>
            <a:ext cx="12198096" cy="6857999"/>
          </a:xfrm>
          <a:prstGeom prst="rect">
            <a:avLst/>
          </a:prstGeom>
        </p:spPr>
      </p:pic>
    </p:spTree>
    <p:extLst>
      <p:ext uri="{BB962C8B-B14F-4D97-AF65-F5344CB8AC3E}">
        <p14:creationId xmlns:p14="http://schemas.microsoft.com/office/powerpoint/2010/main" val="3150416287"/>
      </p:ext>
    </p:extLst>
  </p:cSld>
  <p:clrMapOvr>
    <a:masterClrMapping/>
  </p:clrMapOvr>
  <mc:AlternateContent xmlns:mc="http://schemas.openxmlformats.org/markup-compatibility/2006" xmlns:p14="http://schemas.microsoft.com/office/powerpoint/2010/main">
    <mc:Choice Requires="p14">
      <p:transition spd="slow" p14:dur="2000" advTm="80834"/>
    </mc:Choice>
    <mc:Fallback xmlns="">
      <p:transition spd="slow" advTm="80834"/>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553711" cy="6858000"/>
          </a:xfrm>
          <a:prstGeom prst="rect">
            <a:avLst/>
          </a:prstGeom>
        </p:spPr>
      </p:pic>
      <p:pic>
        <p:nvPicPr>
          <p:cNvPr id="3" name="Resim 2">
            <a:extLst>
              <a:ext uri="{FF2B5EF4-FFF2-40B4-BE49-F238E27FC236}">
                <a16:creationId xmlns:a16="http://schemas.microsoft.com/office/drawing/2014/main" id="{9F9FE610-E7F1-4D8A-B906-F2C43A211942}"/>
              </a:ext>
            </a:extLst>
          </p:cNvPr>
          <p:cNvPicPr>
            <a:picLocks noChangeAspect="1"/>
          </p:cNvPicPr>
          <p:nvPr/>
        </p:nvPicPr>
        <p:blipFill>
          <a:blip r:embed="rId3"/>
          <a:stretch>
            <a:fillRect/>
          </a:stretch>
        </p:blipFill>
        <p:spPr>
          <a:xfrm>
            <a:off x="4553712" y="0"/>
            <a:ext cx="7638287" cy="6858000"/>
          </a:xfrm>
          <a:prstGeom prst="rect">
            <a:avLst/>
          </a:prstGeom>
        </p:spPr>
      </p:pic>
    </p:spTree>
    <p:extLst>
      <p:ext uri="{BB962C8B-B14F-4D97-AF65-F5344CB8AC3E}">
        <p14:creationId xmlns:p14="http://schemas.microsoft.com/office/powerpoint/2010/main" val="2755864073"/>
      </p:ext>
    </p:extLst>
  </p:cSld>
  <p:clrMapOvr>
    <a:masterClrMapping/>
  </p:clrMapOvr>
  <mc:AlternateContent xmlns:mc="http://schemas.openxmlformats.org/markup-compatibility/2006" xmlns:p14="http://schemas.microsoft.com/office/powerpoint/2010/main">
    <mc:Choice Requires="p14">
      <p:transition spd="slow" p14:dur="2000" advTm="24087"/>
    </mc:Choice>
    <mc:Fallback xmlns="">
      <p:transition spd="slow" advTm="24087"/>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706" y="1298657"/>
            <a:ext cx="1885184" cy="1885184"/>
          </a:xfrm>
          <a:prstGeom prst="rect">
            <a:avLst/>
          </a:prstGeom>
        </p:spPr>
      </p:pic>
      <p:sp>
        <p:nvSpPr>
          <p:cNvPr id="7" name="Başlık 1"/>
          <p:cNvSpPr txBox="1">
            <a:spLocks/>
          </p:cNvSpPr>
          <p:nvPr/>
        </p:nvSpPr>
        <p:spPr>
          <a:xfrm>
            <a:off x="3843223" y="3927962"/>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www.pau.edu.tr/iibf</a:t>
            </a:r>
          </a:p>
        </p:txBody>
      </p:sp>
      <p:sp>
        <p:nvSpPr>
          <p:cNvPr id="10" name="Dikdörtgen 9">
            <a:extLst>
              <a:ext uri="{FF2B5EF4-FFF2-40B4-BE49-F238E27FC236}">
                <a16:creationId xmlns:a16="http://schemas.microsoft.com/office/drawing/2014/main" id="{926F5EA7-429C-47B8-8860-D95CBE810AC8}"/>
              </a:ext>
            </a:extLst>
          </p:cNvPr>
          <p:cNvSpPr/>
          <p:nvPr/>
        </p:nvSpPr>
        <p:spPr>
          <a:xfrm>
            <a:off x="2209014" y="4694968"/>
            <a:ext cx="8046088" cy="42473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lnSpc>
                <a:spcPct val="90000"/>
              </a:lnSpc>
              <a:spcBef>
                <a:spcPct val="0"/>
              </a:spcBef>
            </a:pPr>
            <a:r>
              <a:rPr lang="tr-TR" sz="2400" b="1" dirty="0">
                <a:solidFill>
                  <a:srgbClr val="002060"/>
                </a:solidFill>
                <a:latin typeface="Century Gothic" panose="020B0502020202020204" pitchFamily="34" charset="0"/>
                <a:ea typeface="+mj-ea"/>
                <a:cs typeface="+mj-cs"/>
              </a:rPr>
              <a:t>Sosyal Medya: @</a:t>
            </a:r>
            <a:r>
              <a:rPr lang="tr-TR" sz="2400" b="1" dirty="0" err="1">
                <a:solidFill>
                  <a:srgbClr val="002060"/>
                </a:solidFill>
                <a:latin typeface="Century Gothic" panose="020B0502020202020204" pitchFamily="34" charset="0"/>
                <a:ea typeface="+mj-ea"/>
                <a:cs typeface="+mj-cs"/>
              </a:rPr>
              <a:t>pamukkaleiibf</a:t>
            </a:r>
            <a:endParaRPr lang="tr-TR" sz="2400" b="1" dirty="0">
              <a:solidFill>
                <a:srgbClr val="002060"/>
              </a:solidFill>
              <a:latin typeface="Century Gothic" panose="020B0502020202020204" pitchFamily="34" charset="0"/>
              <a:ea typeface="+mj-ea"/>
              <a:cs typeface="+mj-cs"/>
            </a:endParaRPr>
          </a:p>
        </p:txBody>
      </p:sp>
      <p:sp>
        <p:nvSpPr>
          <p:cNvPr id="11" name="Başlık 1">
            <a:extLst>
              <a:ext uri="{FF2B5EF4-FFF2-40B4-BE49-F238E27FC236}">
                <a16:creationId xmlns:a16="http://schemas.microsoft.com/office/drawing/2014/main" id="{69F122C1-F707-4DD1-B7DD-BE591AF8AA7E}"/>
              </a:ext>
            </a:extLst>
          </p:cNvPr>
          <p:cNvSpPr txBox="1">
            <a:spLocks/>
          </p:cNvSpPr>
          <p:nvPr/>
        </p:nvSpPr>
        <p:spPr>
          <a:xfrm>
            <a:off x="1799998" y="2278029"/>
            <a:ext cx="8455104" cy="1341121"/>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İşletme Bölümü</a:t>
            </a:r>
            <a:endParaRPr lang="tr-TR" sz="2800" i="1" cap="none" dirty="0">
              <a:solidFill>
                <a:srgbClr val="002060"/>
              </a:solidFill>
            </a:endParaRPr>
          </a:p>
        </p:txBody>
      </p:sp>
      <p:pic>
        <p:nvPicPr>
          <p:cNvPr id="12" name="ctl00_cphBolge1_ctl00_iSiteLogo" descr="http://stumpffi.pau.edu.tr/siteler/iibf/logo/logoTR.png">
            <a:hlinkClick r:id="rId3"/>
            <a:extLst>
              <a:ext uri="{FF2B5EF4-FFF2-40B4-BE49-F238E27FC236}">
                <a16:creationId xmlns:a16="http://schemas.microsoft.com/office/drawing/2014/main" id="{4E9F0B0D-F6A5-4CED-80E9-4F783251E5EF}"/>
              </a:ext>
            </a:extLst>
          </p:cNvPr>
          <p:cNvPicPr/>
          <p:nvPr/>
        </p:nvPicPr>
        <p:blipFill>
          <a:blip r:embed="rId4" cstate="print"/>
          <a:srcRect/>
          <a:stretch>
            <a:fillRect/>
          </a:stretch>
        </p:blipFill>
        <p:spPr bwMode="auto">
          <a:xfrm>
            <a:off x="10255102" y="1517904"/>
            <a:ext cx="1257194" cy="1341121"/>
          </a:xfrm>
          <a:prstGeom prst="rect">
            <a:avLst/>
          </a:prstGeom>
          <a:noFill/>
          <a:ln w="9525">
            <a:noFill/>
            <a:miter lim="800000"/>
            <a:headEnd/>
            <a:tailEnd/>
          </a:ln>
        </p:spPr>
      </p:pic>
    </p:spTree>
    <p:extLst>
      <p:ext uri="{BB962C8B-B14F-4D97-AF65-F5344CB8AC3E}">
        <p14:creationId xmlns:p14="http://schemas.microsoft.com/office/powerpoint/2010/main" val="260320532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B40B49E-0AAE-4F83-8B0A-EB7C41036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3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ayt Numarası Yer Tutucusu 1"/>
          <p:cNvSpPr>
            <a:spLocks noGrp="1"/>
          </p:cNvSpPr>
          <p:nvPr>
            <p:ph type="sldNum" sz="quarter" idx="12"/>
          </p:nvPr>
        </p:nvSpPr>
        <p:spPr>
          <a:xfrm>
            <a:off x="8763000" y="172454"/>
            <a:ext cx="2743200" cy="365125"/>
          </a:xfrm>
        </p:spPr>
        <p:txBody>
          <a:bodyPr>
            <a:normAutofit/>
          </a:bodyPr>
          <a:lstStyle/>
          <a:p>
            <a:pPr>
              <a:spcAft>
                <a:spcPts val="600"/>
              </a:spcAft>
            </a:pPr>
            <a:fld id="{F302176B-0E47-46AC-8F43-DAB4B8A37D06}" type="slidenum">
              <a:rPr lang="tr-TR" smtClean="0"/>
              <a:pPr>
                <a:spcAft>
                  <a:spcPts val="600"/>
                </a:spcAft>
              </a:pPr>
              <a:t>104</a:t>
            </a:fld>
            <a:endParaRPr lang="tr-TR"/>
          </a:p>
        </p:txBody>
      </p:sp>
      <p:sp>
        <p:nvSpPr>
          <p:cNvPr id="11" name="Rounded Rectangle 11">
            <a:extLst>
              <a:ext uri="{FF2B5EF4-FFF2-40B4-BE49-F238E27FC236}">
                <a16:creationId xmlns:a16="http://schemas.microsoft.com/office/drawing/2014/main" id="{52009DA8-640E-4004-AA63-72884752D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F8A19A20-7819-FD46-A603-44A7F33DF064}"/>
              </a:ext>
            </a:extLst>
          </p:cNvPr>
          <p:cNvPicPr>
            <a:picLocks noChangeAspect="1"/>
          </p:cNvPicPr>
          <p:nvPr/>
        </p:nvPicPr>
        <p:blipFill>
          <a:blip r:embed="rId3"/>
          <a:stretch>
            <a:fillRect/>
          </a:stretch>
        </p:blipFill>
        <p:spPr>
          <a:xfrm>
            <a:off x="1204616" y="873252"/>
            <a:ext cx="9782767" cy="5111496"/>
          </a:xfrm>
          <a:prstGeom prst="rect">
            <a:avLst/>
          </a:prstGeom>
          <a:ln w="31750" cap="sq">
            <a:noFill/>
            <a:miter lim="800000"/>
          </a:ln>
        </p:spPr>
      </p:pic>
    </p:spTree>
    <p:extLst>
      <p:ext uri="{BB962C8B-B14F-4D97-AF65-F5344CB8AC3E}">
        <p14:creationId xmlns:p14="http://schemas.microsoft.com/office/powerpoint/2010/main" val="34508330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İçerik Yer Tutucusu 1">
            <a:extLst>
              <a:ext uri="{FF2B5EF4-FFF2-40B4-BE49-F238E27FC236}">
                <a16:creationId xmlns:a16="http://schemas.microsoft.com/office/drawing/2014/main" id="{8A4AE842-9A72-D216-5900-9ABFB2AFA5B9}"/>
              </a:ext>
            </a:extLst>
          </p:cNvPr>
          <p:cNvGraphicFramePr>
            <a:graphicFrameLocks noGrp="1"/>
          </p:cNvGraphicFramePr>
          <p:nvPr>
            <p:ph idx="1"/>
          </p:nvPr>
        </p:nvGraphicFramePr>
        <p:xfrm>
          <a:off x="243038" y="1732547"/>
          <a:ext cx="4579220" cy="4841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105</a:t>
            </a:fld>
            <a:endParaRPr lang="tr-TR"/>
          </a:p>
        </p:txBody>
      </p:sp>
      <p:sp>
        <p:nvSpPr>
          <p:cNvPr id="6" name="Başlık 3"/>
          <p:cNvSpPr txBox="1">
            <a:spLocks/>
          </p:cNvSpPr>
          <p:nvPr/>
        </p:nvSpPr>
        <p:spPr>
          <a:xfrm>
            <a:off x="2909259" y="399872"/>
            <a:ext cx="9584333" cy="859034"/>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200" b="1" i="1" dirty="0"/>
              <a:t>İşletme Bölümü Hakkında</a:t>
            </a:r>
          </a:p>
        </p:txBody>
      </p:sp>
      <p:pic>
        <p:nvPicPr>
          <p:cNvPr id="7" name="Resim 6">
            <a:extLst>
              <a:ext uri="{FF2B5EF4-FFF2-40B4-BE49-F238E27FC236}">
                <a16:creationId xmlns:a16="http://schemas.microsoft.com/office/drawing/2014/main" id="{9B3D4243-43D4-F2B8-79E5-44B1812C8DB2}"/>
              </a:ext>
            </a:extLst>
          </p:cNvPr>
          <p:cNvPicPr>
            <a:picLocks noChangeAspect="1"/>
          </p:cNvPicPr>
          <p:nvPr/>
        </p:nvPicPr>
        <p:blipFill>
          <a:blip r:embed="rId8"/>
          <a:stretch>
            <a:fillRect/>
          </a:stretch>
        </p:blipFill>
        <p:spPr>
          <a:xfrm>
            <a:off x="4898587" y="2367114"/>
            <a:ext cx="6963747" cy="3572374"/>
          </a:xfrm>
          <a:prstGeom prst="rect">
            <a:avLst/>
          </a:prstGeom>
        </p:spPr>
      </p:pic>
    </p:spTree>
    <p:extLst>
      <p:ext uri="{BB962C8B-B14F-4D97-AF65-F5344CB8AC3E}">
        <p14:creationId xmlns:p14="http://schemas.microsoft.com/office/powerpoint/2010/main" val="27071956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66CD-FE3E-49E3-9F98-E8972FF86F3A}"/>
              </a:ext>
            </a:extLst>
          </p:cNvPr>
          <p:cNvSpPr>
            <a:spLocks noGrp="1"/>
          </p:cNvSpPr>
          <p:nvPr>
            <p:ph type="title"/>
          </p:nvPr>
        </p:nvSpPr>
        <p:spPr/>
        <p:txBody>
          <a:bodyPr/>
          <a:lstStyle/>
          <a:p>
            <a:pPr algn="ctr"/>
            <a:r>
              <a:rPr lang="tr-TR" b="1" dirty="0">
                <a:solidFill>
                  <a:schemeClr val="tx1"/>
                </a:solidFill>
              </a:rPr>
              <a:t>İşletme Bölümü Hakkında</a:t>
            </a:r>
            <a:endParaRPr lang="tr-TR" dirty="0"/>
          </a:p>
        </p:txBody>
      </p:sp>
      <p:sp>
        <p:nvSpPr>
          <p:cNvPr id="3" name="Content Placeholder 2">
            <a:extLst>
              <a:ext uri="{FF2B5EF4-FFF2-40B4-BE49-F238E27FC236}">
                <a16:creationId xmlns:a16="http://schemas.microsoft.com/office/drawing/2014/main" id="{EDFAE4F7-723D-444E-A17F-24956ABB54C8}"/>
              </a:ext>
            </a:extLst>
          </p:cNvPr>
          <p:cNvSpPr>
            <a:spLocks noGrp="1"/>
          </p:cNvSpPr>
          <p:nvPr>
            <p:ph idx="1"/>
          </p:nvPr>
        </p:nvSpPr>
        <p:spPr/>
        <p:txBody>
          <a:bodyPr/>
          <a:lstStyle/>
          <a:p>
            <a:pPr algn="just"/>
            <a:r>
              <a:rPr lang="tr-TR" dirty="0"/>
              <a:t>İşletme Bölümü bünyesinde çeşitli alt bilim dalları bulunmaktadır. Bunlar:</a:t>
            </a:r>
          </a:p>
          <a:p>
            <a:pPr>
              <a:buFont typeface="Wingdings" panose="05000000000000000000" pitchFamily="2" charset="2"/>
              <a:buChar char="Ø"/>
            </a:pPr>
            <a:r>
              <a:rPr lang="tr-TR" b="1" dirty="0"/>
              <a:t>Yönetim</a:t>
            </a:r>
            <a:r>
              <a:rPr lang="en-US" b="1" dirty="0"/>
              <a:t> </a:t>
            </a:r>
            <a:r>
              <a:rPr lang="tr-TR" b="1" dirty="0"/>
              <a:t>ve</a:t>
            </a:r>
            <a:r>
              <a:rPr lang="en-US" b="1" dirty="0"/>
              <a:t> </a:t>
            </a:r>
            <a:r>
              <a:rPr lang="en-US" b="1" dirty="0" err="1"/>
              <a:t>Organizasyon</a:t>
            </a:r>
            <a:r>
              <a:rPr lang="en-US" b="1" dirty="0"/>
              <a:t> </a:t>
            </a:r>
            <a:r>
              <a:rPr lang="en-US" b="1" dirty="0" err="1"/>
              <a:t>Anabilim</a:t>
            </a:r>
            <a:r>
              <a:rPr lang="en-US" b="1" dirty="0"/>
              <a:t> </a:t>
            </a:r>
            <a:r>
              <a:rPr lang="en-US" b="1" dirty="0" err="1"/>
              <a:t>Dalı</a:t>
            </a:r>
            <a:endParaRPr lang="en-US" dirty="0"/>
          </a:p>
          <a:p>
            <a:pPr>
              <a:buFont typeface="Wingdings" panose="05000000000000000000" pitchFamily="2" charset="2"/>
              <a:buChar char="Ø"/>
            </a:pPr>
            <a:r>
              <a:rPr lang="tr-TR" b="1" noProof="1"/>
              <a:t>Muhasebe</a:t>
            </a:r>
            <a:r>
              <a:rPr lang="en-US" b="1" dirty="0"/>
              <a:t> </a:t>
            </a:r>
            <a:r>
              <a:rPr lang="en-US" b="1" dirty="0" err="1"/>
              <a:t>ve</a:t>
            </a:r>
            <a:r>
              <a:rPr lang="en-US" b="1" dirty="0"/>
              <a:t> </a:t>
            </a:r>
            <a:r>
              <a:rPr lang="en-US" b="1" dirty="0" err="1"/>
              <a:t>Finansman</a:t>
            </a:r>
            <a:r>
              <a:rPr lang="en-US" b="1" dirty="0"/>
              <a:t> </a:t>
            </a:r>
            <a:r>
              <a:rPr lang="en-US" b="1" dirty="0" err="1"/>
              <a:t>Anabilim</a:t>
            </a:r>
            <a:r>
              <a:rPr lang="en-US" b="1" dirty="0"/>
              <a:t> </a:t>
            </a:r>
            <a:r>
              <a:rPr lang="en-US" b="1" dirty="0" err="1"/>
              <a:t>Dalı</a:t>
            </a:r>
            <a:endParaRPr lang="en-US" dirty="0"/>
          </a:p>
          <a:p>
            <a:pPr>
              <a:buFont typeface="Wingdings" panose="05000000000000000000" pitchFamily="2" charset="2"/>
              <a:buChar char="Ø"/>
            </a:pPr>
            <a:r>
              <a:rPr lang="en-US" b="1" dirty="0" err="1"/>
              <a:t>Üretim</a:t>
            </a:r>
            <a:r>
              <a:rPr lang="en-US" b="1" dirty="0"/>
              <a:t> </a:t>
            </a:r>
            <a:r>
              <a:rPr lang="en-US" b="1" dirty="0" err="1"/>
              <a:t>Yönetimi</a:t>
            </a:r>
            <a:r>
              <a:rPr lang="en-US" b="1" dirty="0"/>
              <a:t> </a:t>
            </a:r>
            <a:r>
              <a:rPr lang="en-US" b="1" dirty="0" err="1"/>
              <a:t>ve</a:t>
            </a:r>
            <a:r>
              <a:rPr lang="en-US" b="1" dirty="0"/>
              <a:t> </a:t>
            </a:r>
            <a:r>
              <a:rPr lang="en-US" b="1" dirty="0" err="1"/>
              <a:t>Pazarlama</a:t>
            </a:r>
            <a:r>
              <a:rPr lang="en-US" b="1" dirty="0"/>
              <a:t> </a:t>
            </a:r>
            <a:r>
              <a:rPr lang="en-US" b="1" dirty="0" err="1"/>
              <a:t>Anabilim</a:t>
            </a:r>
            <a:r>
              <a:rPr lang="en-US" b="1" dirty="0"/>
              <a:t> </a:t>
            </a:r>
            <a:r>
              <a:rPr lang="en-US" b="1" dirty="0" err="1"/>
              <a:t>Dalı</a:t>
            </a:r>
            <a:endParaRPr lang="en-US" dirty="0"/>
          </a:p>
          <a:p>
            <a:pPr>
              <a:buFont typeface="Wingdings" panose="05000000000000000000" pitchFamily="2" charset="2"/>
              <a:buChar char="Ø"/>
            </a:pPr>
            <a:r>
              <a:rPr lang="en-US" b="1" dirty="0" err="1"/>
              <a:t>Sayısal</a:t>
            </a:r>
            <a:r>
              <a:rPr lang="en-US" b="1" dirty="0"/>
              <a:t> </a:t>
            </a:r>
            <a:r>
              <a:rPr lang="en-US" b="1" dirty="0" err="1"/>
              <a:t>Yöntemler</a:t>
            </a:r>
            <a:r>
              <a:rPr lang="en-US" b="1" dirty="0"/>
              <a:t> </a:t>
            </a:r>
            <a:r>
              <a:rPr lang="en-US" b="1" dirty="0" err="1"/>
              <a:t>Anabilim</a:t>
            </a:r>
            <a:r>
              <a:rPr lang="en-US" b="1" dirty="0"/>
              <a:t> </a:t>
            </a:r>
            <a:r>
              <a:rPr lang="en-US" b="1" dirty="0" err="1"/>
              <a:t>Dalı</a:t>
            </a:r>
            <a:r>
              <a:rPr lang="en-US" dirty="0"/>
              <a:t> </a:t>
            </a:r>
            <a:endParaRPr lang="tr-TR" dirty="0"/>
          </a:p>
          <a:p>
            <a:pPr>
              <a:buFont typeface="Wingdings" panose="05000000000000000000" pitchFamily="2" charset="2"/>
              <a:buChar char="Ø"/>
            </a:pPr>
            <a:r>
              <a:rPr lang="en-US" b="1" dirty="0" err="1"/>
              <a:t>Ticaret</a:t>
            </a:r>
            <a:r>
              <a:rPr lang="en-US" b="1" dirty="0"/>
              <a:t> </a:t>
            </a:r>
            <a:r>
              <a:rPr lang="en-US" b="1" dirty="0" err="1"/>
              <a:t>Hukuku</a:t>
            </a:r>
            <a:r>
              <a:rPr lang="en-US" b="1" dirty="0"/>
              <a:t> </a:t>
            </a:r>
            <a:r>
              <a:rPr lang="en-US" b="1" dirty="0" err="1"/>
              <a:t>Anabilim</a:t>
            </a:r>
            <a:r>
              <a:rPr lang="en-US" b="1" dirty="0"/>
              <a:t> </a:t>
            </a:r>
            <a:r>
              <a:rPr lang="en-US" b="1" dirty="0" err="1"/>
              <a:t>Dalı</a:t>
            </a:r>
            <a:endParaRPr lang="tr-TR" b="1" dirty="0"/>
          </a:p>
          <a:p>
            <a:pPr marL="0" indent="0" algn="just">
              <a:buNone/>
            </a:pPr>
            <a:r>
              <a:rPr lang="tr-TR" dirty="0"/>
              <a:t>Eğitiminiz boyunca alacağınız İşletme Bilimi ile ilgili dersler yukarıda verilen Anabilim Dalı hocaları tarafından verilecektir.</a:t>
            </a:r>
          </a:p>
          <a:p>
            <a:pPr marL="0" indent="0" algn="just">
              <a:buNone/>
            </a:pPr>
            <a:r>
              <a:rPr lang="tr-TR" dirty="0"/>
              <a:t>İlerleyen dönemlerde alacağınız seçmeli dersler ile bu alanlarda uzmanlaşmanız mümkündür.</a:t>
            </a:r>
            <a:endParaRPr lang="en-US" dirty="0"/>
          </a:p>
          <a:p>
            <a:endParaRPr lang="tr-TR" dirty="0"/>
          </a:p>
        </p:txBody>
      </p:sp>
      <p:sp>
        <p:nvSpPr>
          <p:cNvPr id="4" name="Slide Number Placeholder 3">
            <a:extLst>
              <a:ext uri="{FF2B5EF4-FFF2-40B4-BE49-F238E27FC236}">
                <a16:creationId xmlns:a16="http://schemas.microsoft.com/office/drawing/2014/main" id="{5B97181B-03F3-4833-8DB2-B1115559E62F}"/>
              </a:ext>
            </a:extLst>
          </p:cNvPr>
          <p:cNvSpPr>
            <a:spLocks noGrp="1"/>
          </p:cNvSpPr>
          <p:nvPr>
            <p:ph type="sldNum" sz="quarter" idx="12"/>
          </p:nvPr>
        </p:nvSpPr>
        <p:spPr/>
        <p:txBody>
          <a:bodyPr/>
          <a:lstStyle/>
          <a:p>
            <a:fld id="{F302176B-0E47-46AC-8F43-DAB4B8A37D06}" type="slidenum">
              <a:rPr lang="tr-TR" smtClean="0"/>
              <a:pPr/>
              <a:t>106</a:t>
            </a:fld>
            <a:endParaRPr lang="tr-TR"/>
          </a:p>
        </p:txBody>
      </p:sp>
    </p:spTree>
    <p:extLst>
      <p:ext uri="{BB962C8B-B14F-4D97-AF65-F5344CB8AC3E}">
        <p14:creationId xmlns:p14="http://schemas.microsoft.com/office/powerpoint/2010/main" val="42855850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0274" y="160246"/>
            <a:ext cx="10772775" cy="914400"/>
          </a:xfrm>
        </p:spPr>
        <p:txBody>
          <a:bodyPr/>
          <a:lstStyle/>
          <a:p>
            <a:pPr algn="ctr"/>
            <a:r>
              <a:rPr lang="tr-TR" b="1" dirty="0">
                <a:solidFill>
                  <a:schemeClr val="tx1"/>
                </a:solidFill>
              </a:rPr>
              <a:t>Danışmanınızın Yapabileceği İşler</a:t>
            </a:r>
          </a:p>
        </p:txBody>
      </p:sp>
      <p:sp>
        <p:nvSpPr>
          <p:cNvPr id="3" name="İçerik Yer Tutucusu 2"/>
          <p:cNvSpPr>
            <a:spLocks noGrp="1"/>
          </p:cNvSpPr>
          <p:nvPr>
            <p:ph idx="1"/>
          </p:nvPr>
        </p:nvSpPr>
        <p:spPr>
          <a:xfrm>
            <a:off x="632589" y="1116281"/>
            <a:ext cx="10753725" cy="5653795"/>
          </a:xfrm>
        </p:spPr>
        <p:txBody>
          <a:bodyPr>
            <a:normAutofit fontScale="92500" lnSpcReduction="20000"/>
          </a:bodyPr>
          <a:lstStyle/>
          <a:p>
            <a:pPr algn="just">
              <a:lnSpc>
                <a:spcPct val="100000"/>
              </a:lnSpc>
            </a:pPr>
            <a:r>
              <a:rPr lang="tr-TR" sz="3200" dirty="0"/>
              <a:t>- </a:t>
            </a:r>
            <a:r>
              <a:rPr lang="en-GB" sz="3200" dirty="0" err="1"/>
              <a:t>Kayıt</a:t>
            </a:r>
            <a:r>
              <a:rPr lang="en-GB" sz="3200" dirty="0"/>
              <a:t> </a:t>
            </a:r>
            <a:r>
              <a:rPr lang="en-GB" sz="3200" dirty="0" err="1"/>
              <a:t>yaptıran</a:t>
            </a:r>
            <a:r>
              <a:rPr lang="en-GB" sz="3200" dirty="0"/>
              <a:t> her </a:t>
            </a:r>
            <a:r>
              <a:rPr lang="en-GB" sz="3200" dirty="0" err="1"/>
              <a:t>öğrenci</a:t>
            </a:r>
            <a:r>
              <a:rPr lang="en-GB" sz="3200" dirty="0"/>
              <a:t> </a:t>
            </a:r>
            <a:r>
              <a:rPr lang="en-GB" sz="3200" dirty="0" err="1"/>
              <a:t>için</a:t>
            </a:r>
            <a:r>
              <a:rPr lang="en-GB" sz="3200" dirty="0"/>
              <a:t>, </a:t>
            </a:r>
            <a:r>
              <a:rPr lang="en-GB" sz="3200" dirty="0" err="1"/>
              <a:t>kayıt</a:t>
            </a:r>
            <a:r>
              <a:rPr lang="en-GB" sz="3200" dirty="0"/>
              <a:t> </a:t>
            </a:r>
            <a:r>
              <a:rPr lang="en-GB" sz="3200" dirty="0" err="1"/>
              <a:t>öncesinde</a:t>
            </a:r>
            <a:r>
              <a:rPr lang="en-GB" sz="3200" dirty="0"/>
              <a:t> </a:t>
            </a:r>
            <a:r>
              <a:rPr lang="en-GB" sz="3200" dirty="0" err="1"/>
              <a:t>ilgili</a:t>
            </a:r>
            <a:r>
              <a:rPr lang="en-GB" sz="3200" dirty="0"/>
              <a:t> </a:t>
            </a:r>
            <a:r>
              <a:rPr lang="en-GB" sz="3200" dirty="0" err="1">
                <a:solidFill>
                  <a:srgbClr val="FF0000"/>
                </a:solidFill>
              </a:rPr>
              <a:t>bölüm</a:t>
            </a:r>
            <a:r>
              <a:rPr lang="en-GB" sz="3200" dirty="0">
                <a:solidFill>
                  <a:srgbClr val="FF0000"/>
                </a:solidFill>
              </a:rPr>
              <a:t> </a:t>
            </a:r>
            <a:r>
              <a:rPr lang="en-GB" sz="3200" dirty="0" err="1">
                <a:solidFill>
                  <a:srgbClr val="FF0000"/>
                </a:solidFill>
              </a:rPr>
              <a:t>başkanlığı</a:t>
            </a:r>
            <a:r>
              <a:rPr lang="en-GB" sz="3200" dirty="0"/>
              <a:t> </a:t>
            </a:r>
            <a:r>
              <a:rPr lang="en-GB" sz="3200" dirty="0" err="1"/>
              <a:t>tarafından</a:t>
            </a:r>
            <a:r>
              <a:rPr lang="en-GB" sz="3200" dirty="0"/>
              <a:t> </a:t>
            </a:r>
            <a:r>
              <a:rPr lang="en-GB" sz="3200" dirty="0" err="1">
                <a:solidFill>
                  <a:srgbClr val="FF0000"/>
                </a:solidFill>
              </a:rPr>
              <a:t>bölümün</a:t>
            </a:r>
            <a:r>
              <a:rPr lang="en-GB" sz="3200" dirty="0">
                <a:solidFill>
                  <a:srgbClr val="FF0000"/>
                </a:solidFill>
              </a:rPr>
              <a:t> </a:t>
            </a:r>
            <a:r>
              <a:rPr lang="en-GB" sz="3200" dirty="0" err="1">
                <a:solidFill>
                  <a:srgbClr val="FF0000"/>
                </a:solidFill>
              </a:rPr>
              <a:t>öğretim</a:t>
            </a:r>
            <a:r>
              <a:rPr lang="en-GB" sz="3200" dirty="0">
                <a:solidFill>
                  <a:srgbClr val="FF0000"/>
                </a:solidFill>
              </a:rPr>
              <a:t> </a:t>
            </a:r>
            <a:r>
              <a:rPr lang="en-GB" sz="3200" dirty="0" err="1">
                <a:solidFill>
                  <a:srgbClr val="FF0000"/>
                </a:solidFill>
              </a:rPr>
              <a:t>elemanları</a:t>
            </a:r>
            <a:r>
              <a:rPr lang="en-GB" sz="3200" dirty="0">
                <a:solidFill>
                  <a:srgbClr val="FF0000"/>
                </a:solidFill>
              </a:rPr>
              <a:t> </a:t>
            </a:r>
            <a:r>
              <a:rPr lang="en-GB" sz="3200" dirty="0" err="1">
                <a:solidFill>
                  <a:srgbClr val="FF0000"/>
                </a:solidFill>
              </a:rPr>
              <a:t>arasından</a:t>
            </a:r>
            <a:r>
              <a:rPr lang="en-GB" sz="3200" dirty="0"/>
              <a:t> </a:t>
            </a:r>
            <a:r>
              <a:rPr lang="en-GB" sz="3200" dirty="0" err="1"/>
              <a:t>bir</a:t>
            </a:r>
            <a:r>
              <a:rPr lang="en-GB" sz="3200" dirty="0"/>
              <a:t> </a:t>
            </a:r>
            <a:r>
              <a:rPr lang="en-GB" sz="3200" b="1" dirty="0" err="1">
                <a:solidFill>
                  <a:srgbClr val="FF0000"/>
                </a:solidFill>
              </a:rPr>
              <a:t>danışman</a:t>
            </a:r>
            <a:r>
              <a:rPr lang="en-GB" sz="3200" b="1" dirty="0"/>
              <a:t> </a:t>
            </a:r>
            <a:r>
              <a:rPr lang="en-GB" sz="3200" dirty="0" err="1"/>
              <a:t>belirlenir</a:t>
            </a:r>
            <a:r>
              <a:rPr lang="en-GB" sz="3200" dirty="0"/>
              <a:t>. </a:t>
            </a:r>
            <a:endParaRPr lang="tr-TR" sz="1000" dirty="0"/>
          </a:p>
          <a:p>
            <a:pPr algn="just">
              <a:lnSpc>
                <a:spcPct val="100000"/>
              </a:lnSpc>
            </a:pPr>
            <a:endParaRPr lang="tr-TR" sz="1100" dirty="0"/>
          </a:p>
          <a:p>
            <a:pPr algn="just">
              <a:lnSpc>
                <a:spcPct val="100000"/>
              </a:lnSpc>
            </a:pPr>
            <a:r>
              <a:rPr lang="tr-TR" sz="3200" dirty="0"/>
              <a:t>- </a:t>
            </a:r>
            <a:r>
              <a:rPr lang="en-GB" sz="3200" dirty="0" err="1"/>
              <a:t>Danışman</a:t>
            </a:r>
            <a:r>
              <a:rPr lang="en-GB" sz="3200" dirty="0"/>
              <a:t>, </a:t>
            </a:r>
            <a:r>
              <a:rPr lang="en-GB" sz="3200" dirty="0" err="1"/>
              <a:t>Üniversite</a:t>
            </a:r>
            <a:r>
              <a:rPr lang="en-GB" sz="3200" dirty="0"/>
              <a:t> </a:t>
            </a:r>
            <a:r>
              <a:rPr lang="en-GB" sz="3200" dirty="0" err="1"/>
              <a:t>yaşamı</a:t>
            </a:r>
            <a:r>
              <a:rPr lang="en-GB" sz="3200" dirty="0"/>
              <a:t> </a:t>
            </a:r>
            <a:r>
              <a:rPr lang="en-GB" sz="3200" dirty="0" err="1"/>
              <a:t>ile</a:t>
            </a:r>
            <a:r>
              <a:rPr lang="en-GB" sz="3200" dirty="0"/>
              <a:t> </a:t>
            </a:r>
            <a:r>
              <a:rPr lang="en-GB" sz="3200" dirty="0" err="1"/>
              <a:t>ilgili</a:t>
            </a:r>
            <a:r>
              <a:rPr lang="en-GB" sz="3200" dirty="0"/>
              <a:t> </a:t>
            </a:r>
            <a:r>
              <a:rPr lang="en-GB" sz="3200" dirty="0" err="1"/>
              <a:t>konularda</a:t>
            </a:r>
            <a:r>
              <a:rPr lang="en-GB" sz="3200" dirty="0"/>
              <a:t> </a:t>
            </a:r>
            <a:r>
              <a:rPr lang="en-GB" sz="3200" dirty="0" err="1"/>
              <a:t>öğrenciye</a:t>
            </a:r>
            <a:r>
              <a:rPr lang="en-GB" sz="3200" dirty="0"/>
              <a:t> </a:t>
            </a:r>
            <a:r>
              <a:rPr lang="en-GB" sz="3200" b="1" dirty="0" err="1">
                <a:solidFill>
                  <a:srgbClr val="FF0000"/>
                </a:solidFill>
              </a:rPr>
              <a:t>rehberlik</a:t>
            </a:r>
            <a:r>
              <a:rPr lang="en-GB" sz="3200" b="1" dirty="0"/>
              <a:t> </a:t>
            </a:r>
            <a:r>
              <a:rPr lang="en-GB" sz="3200" dirty="0" err="1"/>
              <a:t>yaparak</a:t>
            </a:r>
            <a:r>
              <a:rPr lang="en-GB" sz="3200" dirty="0"/>
              <a:t>, </a:t>
            </a:r>
            <a:r>
              <a:rPr lang="en-GB" sz="3200" dirty="0" err="1"/>
              <a:t>sorunlarının</a:t>
            </a:r>
            <a:r>
              <a:rPr lang="en-GB" sz="3200" dirty="0"/>
              <a:t> </a:t>
            </a:r>
            <a:r>
              <a:rPr lang="en-GB" sz="3200" dirty="0" err="1"/>
              <a:t>çözümünde</a:t>
            </a:r>
            <a:r>
              <a:rPr lang="en-GB" sz="3200" dirty="0"/>
              <a:t> </a:t>
            </a:r>
            <a:r>
              <a:rPr lang="en-GB" sz="3200" dirty="0" err="1"/>
              <a:t>ve</a:t>
            </a:r>
            <a:r>
              <a:rPr lang="en-GB" sz="3200" dirty="0"/>
              <a:t> </a:t>
            </a:r>
            <a:r>
              <a:rPr lang="en-GB" sz="3200" dirty="0" err="1"/>
              <a:t>eğitim-öğretim</a:t>
            </a:r>
            <a:r>
              <a:rPr lang="en-GB" sz="3200" dirty="0"/>
              <a:t> </a:t>
            </a:r>
            <a:r>
              <a:rPr lang="en-GB" sz="3200" dirty="0" err="1"/>
              <a:t>ile</a:t>
            </a:r>
            <a:r>
              <a:rPr lang="en-GB" sz="3200" dirty="0"/>
              <a:t> </a:t>
            </a:r>
            <a:r>
              <a:rPr lang="en-GB" sz="3200" dirty="0" err="1"/>
              <a:t>ilgili</a:t>
            </a:r>
            <a:r>
              <a:rPr lang="en-GB" sz="3200" dirty="0"/>
              <a:t> </a:t>
            </a:r>
            <a:r>
              <a:rPr lang="en-GB" sz="3200" b="1" dirty="0" err="1">
                <a:solidFill>
                  <a:srgbClr val="FF0000"/>
                </a:solidFill>
              </a:rPr>
              <a:t>ders</a:t>
            </a:r>
            <a:r>
              <a:rPr lang="en-GB" sz="3200" b="1" dirty="0">
                <a:solidFill>
                  <a:srgbClr val="FF0000"/>
                </a:solidFill>
              </a:rPr>
              <a:t> </a:t>
            </a:r>
            <a:r>
              <a:rPr lang="en-GB" sz="3200" b="1" dirty="0" err="1">
                <a:solidFill>
                  <a:srgbClr val="FF0000"/>
                </a:solidFill>
              </a:rPr>
              <a:t>seçme</a:t>
            </a:r>
            <a:r>
              <a:rPr lang="en-GB" sz="3200" dirty="0"/>
              <a:t>, </a:t>
            </a:r>
            <a:r>
              <a:rPr lang="en-GB" sz="3200" b="1" dirty="0" err="1">
                <a:solidFill>
                  <a:srgbClr val="FF0000"/>
                </a:solidFill>
              </a:rPr>
              <a:t>ders</a:t>
            </a:r>
            <a:r>
              <a:rPr lang="en-GB" sz="3200" b="1" dirty="0">
                <a:solidFill>
                  <a:srgbClr val="FF0000"/>
                </a:solidFill>
              </a:rPr>
              <a:t> </a:t>
            </a:r>
            <a:r>
              <a:rPr lang="en-GB" sz="3200" b="1" dirty="0" err="1">
                <a:solidFill>
                  <a:srgbClr val="FF0000"/>
                </a:solidFill>
              </a:rPr>
              <a:t>şubesini</a:t>
            </a:r>
            <a:r>
              <a:rPr lang="en-GB" sz="3200" b="1" dirty="0">
                <a:solidFill>
                  <a:srgbClr val="FF0000"/>
                </a:solidFill>
              </a:rPr>
              <a:t> </a:t>
            </a:r>
            <a:r>
              <a:rPr lang="en-GB" sz="3200" b="1" dirty="0" err="1">
                <a:solidFill>
                  <a:srgbClr val="FF0000"/>
                </a:solidFill>
              </a:rPr>
              <a:t>belirleme</a:t>
            </a:r>
            <a:r>
              <a:rPr lang="en-GB" sz="3200" dirty="0"/>
              <a:t>, </a:t>
            </a:r>
            <a:r>
              <a:rPr lang="en-GB" sz="3200" b="1" dirty="0" err="1">
                <a:solidFill>
                  <a:srgbClr val="FF0000"/>
                </a:solidFill>
              </a:rPr>
              <a:t>ders</a:t>
            </a:r>
            <a:r>
              <a:rPr lang="en-GB" sz="3200" b="1" dirty="0">
                <a:solidFill>
                  <a:srgbClr val="FF0000"/>
                </a:solidFill>
              </a:rPr>
              <a:t> </a:t>
            </a:r>
            <a:r>
              <a:rPr lang="en-GB" sz="3200" b="1" dirty="0" err="1">
                <a:solidFill>
                  <a:srgbClr val="FF0000"/>
                </a:solidFill>
              </a:rPr>
              <a:t>ekleme</a:t>
            </a:r>
            <a:r>
              <a:rPr lang="en-GB" sz="3200" dirty="0"/>
              <a:t>, </a:t>
            </a:r>
            <a:r>
              <a:rPr lang="en-GB" sz="3200" b="1" dirty="0" err="1">
                <a:solidFill>
                  <a:srgbClr val="FF0000"/>
                </a:solidFill>
              </a:rPr>
              <a:t>ders</a:t>
            </a:r>
            <a:r>
              <a:rPr lang="en-GB" sz="3200" b="1" dirty="0">
                <a:solidFill>
                  <a:srgbClr val="FF0000"/>
                </a:solidFill>
              </a:rPr>
              <a:t> </a:t>
            </a:r>
            <a:r>
              <a:rPr lang="en-GB" sz="3200" b="1" dirty="0" err="1">
                <a:solidFill>
                  <a:srgbClr val="FF0000"/>
                </a:solidFill>
              </a:rPr>
              <a:t>silme</a:t>
            </a:r>
            <a:r>
              <a:rPr lang="en-GB" sz="3200" b="1" dirty="0">
                <a:solidFill>
                  <a:srgbClr val="FF0000"/>
                </a:solidFill>
              </a:rPr>
              <a:t> </a:t>
            </a:r>
            <a:r>
              <a:rPr lang="en-GB" sz="3200" dirty="0" err="1"/>
              <a:t>işlemlerinde</a:t>
            </a:r>
            <a:r>
              <a:rPr lang="en-GB" sz="3200" dirty="0"/>
              <a:t> </a:t>
            </a:r>
            <a:r>
              <a:rPr lang="en-GB" sz="3200" dirty="0" err="1"/>
              <a:t>öğrenciye</a:t>
            </a:r>
            <a:r>
              <a:rPr lang="en-GB" sz="3200" dirty="0"/>
              <a:t> </a:t>
            </a:r>
            <a:r>
              <a:rPr lang="en-GB" sz="3200" dirty="0" err="1"/>
              <a:t>yardımcı</a:t>
            </a:r>
            <a:r>
              <a:rPr lang="en-GB" sz="3200" dirty="0"/>
              <a:t> </a:t>
            </a:r>
            <a:r>
              <a:rPr lang="en-GB" sz="3200" dirty="0" err="1"/>
              <a:t>olur</a:t>
            </a:r>
            <a:r>
              <a:rPr lang="en-GB" sz="3200" dirty="0"/>
              <a:t>. </a:t>
            </a:r>
            <a:r>
              <a:rPr lang="en-GB" sz="3200" dirty="0" err="1"/>
              <a:t>Ders</a:t>
            </a:r>
            <a:r>
              <a:rPr lang="en-GB" sz="3200" dirty="0"/>
              <a:t> </a:t>
            </a:r>
            <a:r>
              <a:rPr lang="en-GB" sz="3200" dirty="0" err="1"/>
              <a:t>kayıt</a:t>
            </a:r>
            <a:r>
              <a:rPr lang="en-GB" sz="3200" dirty="0"/>
              <a:t> </a:t>
            </a:r>
            <a:r>
              <a:rPr lang="en-GB" sz="3200" dirty="0" err="1"/>
              <a:t>ve</a:t>
            </a:r>
            <a:r>
              <a:rPr lang="en-GB" sz="3200" dirty="0"/>
              <a:t> </a:t>
            </a:r>
            <a:r>
              <a:rPr lang="en-GB" sz="3200" dirty="0" err="1"/>
              <a:t>ekle-sil</a:t>
            </a:r>
            <a:r>
              <a:rPr lang="en-GB" sz="3200" dirty="0"/>
              <a:t> </a:t>
            </a:r>
            <a:r>
              <a:rPr lang="en-GB" sz="3200" dirty="0" err="1"/>
              <a:t>işlemleri</a:t>
            </a:r>
            <a:r>
              <a:rPr lang="en-GB" sz="3200" dirty="0"/>
              <a:t>, </a:t>
            </a:r>
            <a:r>
              <a:rPr lang="en-GB" sz="3200" dirty="0" err="1"/>
              <a:t>danışman</a:t>
            </a:r>
            <a:r>
              <a:rPr lang="en-GB" sz="3200" dirty="0"/>
              <a:t> </a:t>
            </a:r>
            <a:r>
              <a:rPr lang="en-GB" sz="3200" dirty="0" err="1"/>
              <a:t>rehberliğinde</a:t>
            </a:r>
            <a:r>
              <a:rPr lang="en-GB" sz="3200" dirty="0"/>
              <a:t> </a:t>
            </a:r>
            <a:r>
              <a:rPr lang="en-GB" sz="3200" dirty="0" err="1"/>
              <a:t>öğrenci</a:t>
            </a:r>
            <a:r>
              <a:rPr lang="en-GB" sz="3200" dirty="0"/>
              <a:t> </a:t>
            </a:r>
            <a:r>
              <a:rPr lang="en-GB" sz="3200" dirty="0" err="1"/>
              <a:t>tarafından</a:t>
            </a:r>
            <a:r>
              <a:rPr lang="en-GB" sz="3200" dirty="0"/>
              <a:t> </a:t>
            </a:r>
            <a:r>
              <a:rPr lang="en-GB" sz="3200" dirty="0" err="1"/>
              <a:t>yapılır</a:t>
            </a:r>
            <a:r>
              <a:rPr lang="en-GB" sz="3200" dirty="0"/>
              <a:t>.</a:t>
            </a:r>
            <a:endParaRPr lang="tr-TR" sz="3200" dirty="0"/>
          </a:p>
          <a:p>
            <a:pPr algn="just">
              <a:lnSpc>
                <a:spcPct val="100000"/>
              </a:lnSpc>
            </a:pPr>
            <a:endParaRPr lang="tr-TR" sz="1100" dirty="0"/>
          </a:p>
          <a:p>
            <a:pPr algn="just">
              <a:lnSpc>
                <a:spcPct val="100000"/>
              </a:lnSpc>
            </a:pPr>
            <a:r>
              <a:rPr lang="tr-TR" sz="3200" dirty="0"/>
              <a:t>- </a:t>
            </a:r>
            <a:r>
              <a:rPr lang="en-GB" sz="3200" dirty="0" err="1"/>
              <a:t>Danışman</a:t>
            </a:r>
            <a:r>
              <a:rPr lang="en-GB" sz="3200" dirty="0"/>
              <a:t>, </a:t>
            </a:r>
            <a:r>
              <a:rPr lang="en-GB" sz="3200" dirty="0" err="1"/>
              <a:t>öğrencinin</a:t>
            </a:r>
            <a:r>
              <a:rPr lang="en-GB" sz="3200" dirty="0"/>
              <a:t> </a:t>
            </a:r>
            <a:r>
              <a:rPr lang="en-GB" sz="3200" dirty="0" err="1"/>
              <a:t>akademik</a:t>
            </a:r>
            <a:r>
              <a:rPr lang="en-GB" sz="3200" dirty="0"/>
              <a:t> </a:t>
            </a:r>
            <a:r>
              <a:rPr lang="en-GB" sz="3200" dirty="0" err="1"/>
              <a:t>hedeflerini</a:t>
            </a:r>
            <a:r>
              <a:rPr lang="en-GB" sz="3200" dirty="0"/>
              <a:t> </a:t>
            </a:r>
            <a:r>
              <a:rPr lang="en-GB" sz="3200" dirty="0" err="1"/>
              <a:t>ve</a:t>
            </a:r>
            <a:r>
              <a:rPr lang="en-GB" sz="3200" dirty="0"/>
              <a:t> </a:t>
            </a:r>
            <a:r>
              <a:rPr lang="en-GB" sz="3200" dirty="0" err="1"/>
              <a:t>geçmiş</a:t>
            </a:r>
            <a:r>
              <a:rPr lang="en-GB" sz="3200" dirty="0"/>
              <a:t> </a:t>
            </a:r>
            <a:r>
              <a:rPr lang="en-GB" sz="3200" dirty="0" err="1"/>
              <a:t>başarılarını</a:t>
            </a:r>
            <a:r>
              <a:rPr lang="en-GB" sz="3200" dirty="0"/>
              <a:t> </a:t>
            </a:r>
            <a:r>
              <a:rPr lang="en-GB" sz="3200" dirty="0" err="1"/>
              <a:t>dikkate</a:t>
            </a:r>
            <a:r>
              <a:rPr lang="en-GB" sz="3200" dirty="0"/>
              <a:t> </a:t>
            </a:r>
            <a:r>
              <a:rPr lang="en-GB" sz="3200" dirty="0" err="1"/>
              <a:t>alarak</a:t>
            </a:r>
            <a:r>
              <a:rPr lang="en-GB" sz="3200" dirty="0"/>
              <a:t>, </a:t>
            </a:r>
            <a:r>
              <a:rPr lang="en-GB" sz="3200" dirty="0" err="1"/>
              <a:t>öğrencinin</a:t>
            </a:r>
            <a:r>
              <a:rPr lang="en-GB" sz="3200" dirty="0"/>
              <a:t> </a:t>
            </a:r>
            <a:r>
              <a:rPr lang="en-GB" sz="3200" dirty="0" err="1"/>
              <a:t>ders</a:t>
            </a:r>
            <a:r>
              <a:rPr lang="en-GB" sz="3200" dirty="0"/>
              <a:t> </a:t>
            </a:r>
            <a:r>
              <a:rPr lang="en-GB" sz="3200" dirty="0" err="1"/>
              <a:t>seçiminde</a:t>
            </a:r>
            <a:r>
              <a:rPr lang="en-GB" sz="3200" dirty="0"/>
              <a:t> </a:t>
            </a:r>
            <a:r>
              <a:rPr lang="en-GB" sz="3200" dirty="0" err="1"/>
              <a:t>kendisine</a:t>
            </a:r>
            <a:r>
              <a:rPr lang="en-GB" sz="3200" dirty="0"/>
              <a:t> </a:t>
            </a:r>
            <a:r>
              <a:rPr lang="en-GB" sz="3200" dirty="0" err="1">
                <a:solidFill>
                  <a:srgbClr val="FF0000"/>
                </a:solidFill>
              </a:rPr>
              <a:t>önerilerde</a:t>
            </a:r>
            <a:r>
              <a:rPr lang="en-GB" sz="3200" dirty="0"/>
              <a:t> </a:t>
            </a:r>
            <a:r>
              <a:rPr lang="en-GB" sz="3200" dirty="0" err="1"/>
              <a:t>bulunur</a:t>
            </a:r>
            <a:r>
              <a:rPr lang="en-GB" sz="3200" dirty="0"/>
              <a:t>. </a:t>
            </a:r>
            <a:r>
              <a:rPr lang="en-GB" sz="3200" b="1" u="sng" dirty="0" err="1">
                <a:solidFill>
                  <a:srgbClr val="FF0000"/>
                </a:solidFill>
              </a:rPr>
              <a:t>Ancak</a:t>
            </a:r>
            <a:r>
              <a:rPr lang="en-GB" sz="3200" b="1" u="sng" dirty="0">
                <a:solidFill>
                  <a:srgbClr val="FF0000"/>
                </a:solidFill>
              </a:rPr>
              <a:t> </a:t>
            </a:r>
            <a:r>
              <a:rPr lang="en-GB" sz="3200" b="1" u="sng" dirty="0" err="1">
                <a:solidFill>
                  <a:srgbClr val="FF0000"/>
                </a:solidFill>
              </a:rPr>
              <a:t>ders</a:t>
            </a:r>
            <a:r>
              <a:rPr lang="en-GB" sz="3200" b="1" u="sng" dirty="0">
                <a:solidFill>
                  <a:srgbClr val="FF0000"/>
                </a:solidFill>
              </a:rPr>
              <a:t> </a:t>
            </a:r>
            <a:r>
              <a:rPr lang="en-GB" sz="3200" b="1" u="sng" dirty="0" err="1">
                <a:solidFill>
                  <a:srgbClr val="FF0000"/>
                </a:solidFill>
              </a:rPr>
              <a:t>seçiminden</a:t>
            </a:r>
            <a:r>
              <a:rPr lang="en-GB" sz="3200" b="1" u="sng" dirty="0">
                <a:solidFill>
                  <a:srgbClr val="FF0000"/>
                </a:solidFill>
              </a:rPr>
              <a:t> </a:t>
            </a:r>
            <a:r>
              <a:rPr lang="en-GB" sz="3200" b="1" u="sng" dirty="0" err="1">
                <a:solidFill>
                  <a:srgbClr val="FF0000"/>
                </a:solidFill>
              </a:rPr>
              <a:t>ve</a:t>
            </a:r>
            <a:r>
              <a:rPr lang="en-GB" sz="3200" b="1" u="sng" dirty="0">
                <a:solidFill>
                  <a:srgbClr val="FF0000"/>
                </a:solidFill>
              </a:rPr>
              <a:t> </a:t>
            </a:r>
            <a:r>
              <a:rPr lang="en-GB" sz="3200" b="1" u="sng" dirty="0" err="1">
                <a:solidFill>
                  <a:srgbClr val="FF0000"/>
                </a:solidFill>
              </a:rPr>
              <a:t>ders</a:t>
            </a:r>
            <a:r>
              <a:rPr lang="en-GB" sz="3200" b="1" u="sng" dirty="0">
                <a:solidFill>
                  <a:srgbClr val="FF0000"/>
                </a:solidFill>
              </a:rPr>
              <a:t> </a:t>
            </a:r>
            <a:r>
              <a:rPr lang="en-GB" sz="3200" b="1" u="sng" dirty="0" err="1">
                <a:solidFill>
                  <a:srgbClr val="FF0000"/>
                </a:solidFill>
              </a:rPr>
              <a:t>kayıt</a:t>
            </a:r>
            <a:r>
              <a:rPr lang="tr-TR" sz="3200" b="1" u="sng" dirty="0">
                <a:solidFill>
                  <a:srgbClr val="FF0000"/>
                </a:solidFill>
              </a:rPr>
              <a:t> </a:t>
            </a:r>
            <a:r>
              <a:rPr lang="en-GB" sz="3200" b="1" u="sng" dirty="0" err="1">
                <a:solidFill>
                  <a:srgbClr val="FF0000"/>
                </a:solidFill>
              </a:rPr>
              <a:t>işlemlerinden</a:t>
            </a:r>
            <a:r>
              <a:rPr lang="en-GB" sz="3200" b="1" u="sng" dirty="0">
                <a:solidFill>
                  <a:srgbClr val="FF0000"/>
                </a:solidFill>
              </a:rPr>
              <a:t> </a:t>
            </a:r>
            <a:r>
              <a:rPr lang="en-GB" sz="3200" b="1" u="sng" dirty="0" err="1">
                <a:solidFill>
                  <a:srgbClr val="FF0000"/>
                </a:solidFill>
              </a:rPr>
              <a:t>öğrenci</a:t>
            </a:r>
            <a:r>
              <a:rPr lang="en-GB" sz="3200" b="1" u="sng" dirty="0">
                <a:solidFill>
                  <a:srgbClr val="FF0000"/>
                </a:solidFill>
              </a:rPr>
              <a:t> </a:t>
            </a:r>
            <a:r>
              <a:rPr lang="en-GB" sz="3200" b="1" u="sng" dirty="0" err="1">
                <a:solidFill>
                  <a:srgbClr val="FF0000"/>
                </a:solidFill>
              </a:rPr>
              <a:t>sorumludur</a:t>
            </a:r>
            <a:r>
              <a:rPr lang="en-GB" sz="3200" b="1" u="sng" dirty="0">
                <a:solidFill>
                  <a:srgbClr val="FF0000"/>
                </a:solidFill>
              </a:rPr>
              <a:t>. </a:t>
            </a:r>
            <a:r>
              <a:rPr lang="en-GB" dirty="0"/>
              <a:t>  </a:t>
            </a:r>
          </a:p>
          <a:p>
            <a:endParaRPr lang="en-GB" dirty="0"/>
          </a:p>
        </p:txBody>
      </p:sp>
    </p:spTree>
    <p:extLst>
      <p:ext uri="{BB962C8B-B14F-4D97-AF65-F5344CB8AC3E}">
        <p14:creationId xmlns:p14="http://schemas.microsoft.com/office/powerpoint/2010/main" val="1051904640"/>
      </p:ext>
    </p:extLst>
  </p:cSld>
  <p:clrMapOvr>
    <a:masterClrMapping/>
  </p:clrMapOvr>
  <mc:AlternateContent xmlns:mc="http://schemas.openxmlformats.org/markup-compatibility/2006" xmlns:p14="http://schemas.microsoft.com/office/powerpoint/2010/main">
    <mc:Choice Requires="p14">
      <p:transition spd="slow" p14:dur="2000" advTm="8418"/>
    </mc:Choice>
    <mc:Fallback xmlns="">
      <p:transition spd="slow" advTm="8418"/>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020253-3B8C-025A-59B7-C241F43EA6C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9EC0474-58CD-F77C-E6BD-8D6C89AE93DF}"/>
              </a:ext>
            </a:extLst>
          </p:cNvPr>
          <p:cNvSpPr>
            <a:spLocks noGrp="1"/>
          </p:cNvSpPr>
          <p:nvPr>
            <p:ph idx="1"/>
          </p:nvPr>
        </p:nvSpPr>
        <p:spPr>
          <a:xfrm>
            <a:off x="5545969" y="282524"/>
            <a:ext cx="5387502" cy="463601"/>
          </a:xfrm>
        </p:spPr>
        <p:txBody>
          <a:bodyPr/>
          <a:lstStyle/>
          <a:p>
            <a:r>
              <a:rPr lang="tr-TR" dirty="0"/>
              <a:t>İşletme Bölümü - </a:t>
            </a:r>
            <a:r>
              <a:rPr lang="tr-TR" dirty="0">
                <a:hlinkClick r:id="rId3"/>
              </a:rPr>
              <a:t>Akademik Personel</a:t>
            </a:r>
            <a:endParaRPr lang="tr-TR" dirty="0"/>
          </a:p>
        </p:txBody>
      </p:sp>
      <p:sp>
        <p:nvSpPr>
          <p:cNvPr id="4" name="Slayt Numarası Yer Tutucusu 3">
            <a:extLst>
              <a:ext uri="{FF2B5EF4-FFF2-40B4-BE49-F238E27FC236}">
                <a16:creationId xmlns:a16="http://schemas.microsoft.com/office/drawing/2014/main" id="{DCBDDA3C-70CD-0FAF-283C-5031C75AA853}"/>
              </a:ext>
            </a:extLst>
          </p:cNvPr>
          <p:cNvSpPr>
            <a:spLocks noGrp="1"/>
          </p:cNvSpPr>
          <p:nvPr>
            <p:ph type="sldNum" sz="quarter" idx="12"/>
          </p:nvPr>
        </p:nvSpPr>
        <p:spPr/>
        <p:txBody>
          <a:bodyPr/>
          <a:lstStyle/>
          <a:p>
            <a:fld id="{F302176B-0E47-46AC-8F43-DAB4B8A37D06}" type="slidenum">
              <a:rPr lang="tr-TR" smtClean="0"/>
              <a:pPr/>
              <a:t>108</a:t>
            </a:fld>
            <a:endParaRPr lang="tr-TR"/>
          </a:p>
        </p:txBody>
      </p:sp>
      <p:pic>
        <p:nvPicPr>
          <p:cNvPr id="6" name="Resim 5">
            <a:extLst>
              <a:ext uri="{FF2B5EF4-FFF2-40B4-BE49-F238E27FC236}">
                <a16:creationId xmlns:a16="http://schemas.microsoft.com/office/drawing/2014/main" id="{FBDE55C3-6C66-3D9D-3AB9-2718AECA62F7}"/>
              </a:ext>
            </a:extLst>
          </p:cNvPr>
          <p:cNvPicPr>
            <a:picLocks noChangeAspect="1"/>
          </p:cNvPicPr>
          <p:nvPr/>
        </p:nvPicPr>
        <p:blipFill>
          <a:blip r:embed="rId4"/>
          <a:stretch>
            <a:fillRect/>
          </a:stretch>
        </p:blipFill>
        <p:spPr>
          <a:xfrm>
            <a:off x="375452" y="836233"/>
            <a:ext cx="11130748" cy="5891981"/>
          </a:xfrm>
          <a:prstGeom prst="rect">
            <a:avLst/>
          </a:prstGeom>
        </p:spPr>
      </p:pic>
    </p:spTree>
    <p:extLst>
      <p:ext uri="{BB962C8B-B14F-4D97-AF65-F5344CB8AC3E}">
        <p14:creationId xmlns:p14="http://schemas.microsoft.com/office/powerpoint/2010/main" val="16765055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3D49E3B9-978A-0660-1046-AA1BF08406C6}"/>
              </a:ext>
            </a:extLst>
          </p:cNvPr>
          <p:cNvSpPr/>
          <p:nvPr/>
        </p:nvSpPr>
        <p:spPr>
          <a:xfrm>
            <a:off x="0" y="0"/>
            <a:ext cx="12192000" cy="6858000"/>
          </a:xfrm>
          <a:prstGeom prst="rect">
            <a:avLst/>
          </a:prstGeom>
          <a:solidFill>
            <a:schemeClr val="accent1">
              <a:lumMod val="5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tr-TR"/>
          </a:p>
        </p:txBody>
      </p:sp>
      <p:pic>
        <p:nvPicPr>
          <p:cNvPr id="6" name="İçerik Yer Tutucusu 5" descr="metin, dikdörtgen içeren bir resim&#10;&#10;Açıklama otomatik olarak oluşturuldu">
            <a:extLst>
              <a:ext uri="{FF2B5EF4-FFF2-40B4-BE49-F238E27FC236}">
                <a16:creationId xmlns:a16="http://schemas.microsoft.com/office/drawing/2014/main" id="{BDE6F4EC-A353-F9B5-D3EB-63B63A1EB6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3035700" y="987825"/>
            <a:ext cx="6708772" cy="5031578"/>
          </a:xfrm>
        </p:spPr>
      </p:pic>
      <p:sp>
        <p:nvSpPr>
          <p:cNvPr id="4" name="Slayt Numarası Yer Tutucusu 3">
            <a:extLst>
              <a:ext uri="{FF2B5EF4-FFF2-40B4-BE49-F238E27FC236}">
                <a16:creationId xmlns:a16="http://schemas.microsoft.com/office/drawing/2014/main" id="{58C1CB47-3E7A-D273-EC40-58787AE7E5B2}"/>
              </a:ext>
            </a:extLst>
          </p:cNvPr>
          <p:cNvSpPr>
            <a:spLocks noGrp="1"/>
          </p:cNvSpPr>
          <p:nvPr>
            <p:ph type="sldNum" sz="quarter" idx="12"/>
          </p:nvPr>
        </p:nvSpPr>
        <p:spPr>
          <a:xfrm>
            <a:off x="8763000" y="381000"/>
            <a:ext cx="2743200" cy="365125"/>
          </a:xfrm>
          <a:prstGeom prst="rect">
            <a:avLst/>
          </a:prstGeom>
        </p:spPr>
        <p:txBody>
          <a:bodyPr vert="horz" lIns="91440" tIns="45720" rIns="91440" bIns="45720" rtlCol="0" anchor="ctr"/>
          <a:lstStyle>
            <a:defPPr>
              <a:defRPr lang="tr-TR"/>
            </a:defPPr>
            <a:lvl1pPr marL="0" algn="r" defTabSz="914400" rtl="0" eaLnBrk="1" latinLnBrk="0" hangingPunct="1">
              <a:defRPr sz="105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302176B-0E47-46AC-8F43-DAB4B8A37D06}" type="slidenum">
              <a:rPr lang="tr-TR" smtClean="0"/>
              <a:pPr/>
              <a:t>109</a:t>
            </a:fld>
            <a:endParaRPr lang="tr-TR"/>
          </a:p>
        </p:txBody>
      </p:sp>
      <p:sp>
        <p:nvSpPr>
          <p:cNvPr id="12" name="Ok: Sağ 11">
            <a:extLst>
              <a:ext uri="{FF2B5EF4-FFF2-40B4-BE49-F238E27FC236}">
                <a16:creationId xmlns:a16="http://schemas.microsoft.com/office/drawing/2014/main" id="{DE3E967A-DEAF-0E39-C81E-264AC75FE6B9}"/>
              </a:ext>
            </a:extLst>
          </p:cNvPr>
          <p:cNvSpPr/>
          <p:nvPr/>
        </p:nvSpPr>
        <p:spPr>
          <a:xfrm rot="10800000">
            <a:off x="8248650" y="1047750"/>
            <a:ext cx="619125" cy="3651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k: Sağ 12">
            <a:extLst>
              <a:ext uri="{FF2B5EF4-FFF2-40B4-BE49-F238E27FC236}">
                <a16:creationId xmlns:a16="http://schemas.microsoft.com/office/drawing/2014/main" id="{C7903AA1-3428-CB21-DDFE-55DEE28C0B6F}"/>
              </a:ext>
            </a:extLst>
          </p:cNvPr>
          <p:cNvSpPr/>
          <p:nvPr/>
        </p:nvSpPr>
        <p:spPr>
          <a:xfrm>
            <a:off x="4124325" y="2181225"/>
            <a:ext cx="504825" cy="381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k: Sağ 13">
            <a:extLst>
              <a:ext uri="{FF2B5EF4-FFF2-40B4-BE49-F238E27FC236}">
                <a16:creationId xmlns:a16="http://schemas.microsoft.com/office/drawing/2014/main" id="{4DB63903-06EE-70FE-B5BE-EF706924AC8E}"/>
              </a:ext>
            </a:extLst>
          </p:cNvPr>
          <p:cNvSpPr/>
          <p:nvPr/>
        </p:nvSpPr>
        <p:spPr>
          <a:xfrm>
            <a:off x="4095751" y="1211262"/>
            <a:ext cx="485775" cy="2841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k: Sağ 14">
            <a:extLst>
              <a:ext uri="{FF2B5EF4-FFF2-40B4-BE49-F238E27FC236}">
                <a16:creationId xmlns:a16="http://schemas.microsoft.com/office/drawing/2014/main" id="{82FEF5D5-7547-47FC-26DD-933AEA63313E}"/>
              </a:ext>
            </a:extLst>
          </p:cNvPr>
          <p:cNvSpPr/>
          <p:nvPr/>
        </p:nvSpPr>
        <p:spPr>
          <a:xfrm>
            <a:off x="4124325" y="2557460"/>
            <a:ext cx="504825" cy="381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Dikdörtgen 15">
            <a:extLst>
              <a:ext uri="{FF2B5EF4-FFF2-40B4-BE49-F238E27FC236}">
                <a16:creationId xmlns:a16="http://schemas.microsoft.com/office/drawing/2014/main" id="{BF7B641A-0AF6-0EE3-D497-9D19A0209021}"/>
              </a:ext>
            </a:extLst>
          </p:cNvPr>
          <p:cNvSpPr/>
          <p:nvPr/>
        </p:nvSpPr>
        <p:spPr>
          <a:xfrm>
            <a:off x="7248525" y="974726"/>
            <a:ext cx="1000125" cy="36512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Dikdörtgen 17">
            <a:extLst>
              <a:ext uri="{FF2B5EF4-FFF2-40B4-BE49-F238E27FC236}">
                <a16:creationId xmlns:a16="http://schemas.microsoft.com/office/drawing/2014/main" id="{F8298C42-2555-833A-55C0-23EBBF9901FB}"/>
              </a:ext>
            </a:extLst>
          </p:cNvPr>
          <p:cNvSpPr/>
          <p:nvPr/>
        </p:nvSpPr>
        <p:spPr>
          <a:xfrm>
            <a:off x="4629150" y="2181225"/>
            <a:ext cx="790575" cy="28416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Dikdörtgen 18">
            <a:extLst>
              <a:ext uri="{FF2B5EF4-FFF2-40B4-BE49-F238E27FC236}">
                <a16:creationId xmlns:a16="http://schemas.microsoft.com/office/drawing/2014/main" id="{C91AB4A5-6F28-4D3B-6F5E-EC5F8622CC32}"/>
              </a:ext>
            </a:extLst>
          </p:cNvPr>
          <p:cNvSpPr/>
          <p:nvPr/>
        </p:nvSpPr>
        <p:spPr>
          <a:xfrm>
            <a:off x="4629150" y="2557460"/>
            <a:ext cx="2228850" cy="2714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73671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7" name="Picture 9">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28" name="Picture 11">
            <a:extLst>
              <a:ext uri="{FF2B5EF4-FFF2-40B4-BE49-F238E27FC236}">
                <a16:creationId xmlns:a16="http://schemas.microsoft.com/office/drawing/2014/main" id="{F0F06750-78FE-4472-8DA5-14CF3336F8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pic>
        <p:nvPicPr>
          <p:cNvPr id="29" name="Picture 5" descr="Fareyi tutan kişi">
            <a:extLst>
              <a:ext uri="{FF2B5EF4-FFF2-40B4-BE49-F238E27FC236}">
                <a16:creationId xmlns:a16="http://schemas.microsoft.com/office/drawing/2014/main" id="{0F7D7B5E-5D2D-611E-DBE8-E22E0100BE15}"/>
              </a:ext>
            </a:extLst>
          </p:cNvPr>
          <p:cNvPicPr>
            <a:picLocks noChangeAspect="1"/>
          </p:cNvPicPr>
          <p:nvPr/>
        </p:nvPicPr>
        <p:blipFill>
          <a:blip r:embed="rId4">
            <a:alphaModFix amt="40000"/>
          </a:blip>
          <a:srcRect t="12355" b="3375"/>
          <a:stretch>
            <a:fillRect/>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650F982F-F1B7-6A14-658E-2B737C15BF73}"/>
              </a:ext>
            </a:extLst>
          </p:cNvPr>
          <p:cNvSpPr>
            <a:spLocks noGrp="1"/>
          </p:cNvSpPr>
          <p:nvPr>
            <p:ph type="title"/>
          </p:nvPr>
        </p:nvSpPr>
        <p:spPr>
          <a:xfrm>
            <a:off x="1371600" y="2237173"/>
            <a:ext cx="9448800" cy="2602062"/>
          </a:xfrm>
        </p:spPr>
        <p:txBody>
          <a:bodyPr vert="horz" lIns="91440" tIns="45720" rIns="91440" bIns="45720" rtlCol="0" anchor="b">
            <a:normAutofit/>
          </a:bodyPr>
          <a:lstStyle/>
          <a:p>
            <a:pPr algn="l"/>
            <a:r>
              <a:rPr lang="en-US" sz="6000"/>
              <a:t>Nasıl e-mail atılır ?</a:t>
            </a:r>
          </a:p>
        </p:txBody>
      </p:sp>
      <p:sp>
        <p:nvSpPr>
          <p:cNvPr id="4" name="Slayt Numarası Yer Tutucusu 3">
            <a:extLst>
              <a:ext uri="{FF2B5EF4-FFF2-40B4-BE49-F238E27FC236}">
                <a16:creationId xmlns:a16="http://schemas.microsoft.com/office/drawing/2014/main" id="{0419A59F-DC63-4C24-8F88-C5C866225490}"/>
              </a:ext>
            </a:extLst>
          </p:cNvPr>
          <p:cNvSpPr>
            <a:spLocks noGrp="1"/>
          </p:cNvSpPr>
          <p:nvPr>
            <p:ph type="sldNum" sz="quarter" idx="12"/>
          </p:nvPr>
        </p:nvSpPr>
        <p:spPr>
          <a:xfrm>
            <a:off x="8077200" y="1430866"/>
            <a:ext cx="2743200" cy="365125"/>
          </a:xfrm>
          <a:prstGeom prst="rect">
            <a:avLst/>
          </a:prstGeom>
        </p:spPr>
        <p:txBody>
          <a:bodyPr vert="horz" lIns="91440" tIns="45720" rIns="91440" bIns="45720" rtlCol="0" anchor="ctr">
            <a:normAutofit/>
          </a:bodyPr>
          <a:lstStyle>
            <a:defPPr>
              <a:defRPr lang="tr-TR"/>
            </a:defPPr>
            <a:lvl1pPr marL="0" algn="r" defTabSz="914400" rtl="0" eaLnBrk="1" latinLnBrk="0" hangingPunct="1">
              <a:defRPr sz="105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spcAft>
                <a:spcPts val="600"/>
              </a:spcAft>
            </a:pPr>
            <a:fld id="{F302176B-0E47-46AC-8F43-DAB4B8A37D06}" type="slidenum">
              <a:rPr lang="en-US" smtClean="0"/>
              <a:pPr defTabSz="457200">
                <a:spcAft>
                  <a:spcPts val="600"/>
                </a:spcAft>
              </a:pPr>
              <a:t>110</a:t>
            </a:fld>
            <a:endParaRPr lang="en-US"/>
          </a:p>
        </p:txBody>
      </p:sp>
    </p:spTree>
    <p:extLst>
      <p:ext uri="{BB962C8B-B14F-4D97-AF65-F5344CB8AC3E}">
        <p14:creationId xmlns:p14="http://schemas.microsoft.com/office/powerpoint/2010/main" val="423244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0" y="-1"/>
            <a:ext cx="12192000" cy="7551683"/>
          </a:xfrm>
          <a:prstGeom prst="rect">
            <a:avLst/>
          </a:prstGeom>
        </p:spPr>
      </p:pic>
      <p:sp>
        <p:nvSpPr>
          <p:cNvPr id="6" name="Dikdörtgen 5"/>
          <p:cNvSpPr/>
          <p:nvPr/>
        </p:nvSpPr>
        <p:spPr>
          <a:xfrm>
            <a:off x="3316405" y="1401598"/>
            <a:ext cx="1296537" cy="1228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10536072" y="0"/>
            <a:ext cx="1023582" cy="17742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5"/>
          <p:cNvSpPr/>
          <p:nvPr/>
        </p:nvSpPr>
        <p:spPr>
          <a:xfrm>
            <a:off x="2830271" y="3037989"/>
            <a:ext cx="582629" cy="173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endParaRPr lang="tr-TR" dirty="0"/>
          </a:p>
        </p:txBody>
      </p:sp>
      <p:sp>
        <p:nvSpPr>
          <p:cNvPr id="2" name="TextBox 1"/>
          <p:cNvSpPr txBox="1"/>
          <p:nvPr/>
        </p:nvSpPr>
        <p:spPr>
          <a:xfrm>
            <a:off x="2754814" y="2939998"/>
            <a:ext cx="363690" cy="369332"/>
          </a:xfrm>
          <a:prstGeom prst="rect">
            <a:avLst/>
          </a:prstGeom>
          <a:noFill/>
        </p:spPr>
        <p:txBody>
          <a:bodyPr wrap="square" rtlCol="0">
            <a:spAutoFit/>
          </a:bodyPr>
          <a:lstStyle/>
          <a:p>
            <a:r>
              <a:rPr lang="en-GB" dirty="0">
                <a:cs typeface="Arial" panose="020B0604020202020204" pitchFamily="34" charset="0"/>
              </a:rPr>
              <a:t>,</a:t>
            </a:r>
          </a:p>
        </p:txBody>
      </p:sp>
      <p:sp>
        <p:nvSpPr>
          <p:cNvPr id="3" name="TextBox 2"/>
          <p:cNvSpPr txBox="1"/>
          <p:nvPr/>
        </p:nvSpPr>
        <p:spPr>
          <a:xfrm>
            <a:off x="3412900" y="4969188"/>
            <a:ext cx="8147303" cy="1754326"/>
          </a:xfrm>
          <a:prstGeom prst="rect">
            <a:avLst/>
          </a:prstGeom>
          <a:noFill/>
        </p:spPr>
        <p:txBody>
          <a:bodyPr wrap="square" rtlCol="0">
            <a:spAutoFit/>
          </a:bodyPr>
          <a:lstStyle/>
          <a:p>
            <a:r>
              <a:rPr lang="tr-TR" sz="3600" b="1" dirty="0">
                <a:solidFill>
                  <a:srgbClr val="FF0000"/>
                </a:solidFill>
              </a:rPr>
              <a:t>Bölüm web sayfalarından </a:t>
            </a:r>
            <a:r>
              <a:rPr lang="tr-TR" sz="3600" b="1" dirty="0"/>
              <a:t>ya da </a:t>
            </a:r>
            <a:r>
              <a:rPr lang="tr-TR" sz="3600" b="1" dirty="0">
                <a:solidFill>
                  <a:srgbClr val="FF0000"/>
                </a:solidFill>
              </a:rPr>
              <a:t>PAÜ Rehber </a:t>
            </a:r>
            <a:r>
              <a:rPr lang="tr-TR" sz="3600" b="1" dirty="0"/>
              <a:t>sayfasından akademik ve ya idari personelin e-posta adresine ulaşabilirsiniz.</a:t>
            </a:r>
            <a:endParaRPr lang="en-GB" sz="3600" b="1" dirty="0"/>
          </a:p>
        </p:txBody>
      </p:sp>
    </p:spTree>
    <p:extLst>
      <p:ext uri="{BB962C8B-B14F-4D97-AF65-F5344CB8AC3E}">
        <p14:creationId xmlns:p14="http://schemas.microsoft.com/office/powerpoint/2010/main" val="1080678681"/>
      </p:ext>
    </p:extLst>
  </p:cSld>
  <p:clrMapOvr>
    <a:masterClrMapping/>
  </p:clrMapOvr>
  <mc:AlternateContent xmlns:mc="http://schemas.openxmlformats.org/markup-compatibility/2006" xmlns:p14="http://schemas.microsoft.com/office/powerpoint/2010/main">
    <mc:Choice Requires="p14">
      <p:transition spd="slow" p14:dur="2000" advTm="85740"/>
    </mc:Choice>
    <mc:Fallback xmlns="">
      <p:transition spd="slow" advTm="8574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9">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20" name="Picture 11">
            <a:extLst>
              <a:ext uri="{FF2B5EF4-FFF2-40B4-BE49-F238E27FC236}">
                <a16:creationId xmlns:a16="http://schemas.microsoft.com/office/drawing/2014/main" id="{F0F06750-78FE-4472-8DA5-14CF3336F8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Başlık 1">
            <a:extLst>
              <a:ext uri="{FF2B5EF4-FFF2-40B4-BE49-F238E27FC236}">
                <a16:creationId xmlns:a16="http://schemas.microsoft.com/office/drawing/2014/main" id="{650F982F-F1B7-6A14-658E-2B737C15BF73}"/>
              </a:ext>
            </a:extLst>
          </p:cNvPr>
          <p:cNvSpPr>
            <a:spLocks noGrp="1"/>
          </p:cNvSpPr>
          <p:nvPr>
            <p:ph type="title"/>
          </p:nvPr>
        </p:nvSpPr>
        <p:spPr>
          <a:xfrm>
            <a:off x="8536277" y="673240"/>
            <a:ext cx="3031524" cy="3446373"/>
          </a:xfrm>
          <a:noFill/>
          <a:ln w="19050">
            <a:noFill/>
            <a:prstDash val="dash"/>
          </a:ln>
        </p:spPr>
        <p:txBody>
          <a:bodyPr vert="horz" lIns="91440" tIns="45720" rIns="91440" bIns="45720" rtlCol="0" anchor="b">
            <a:normAutofit/>
          </a:bodyPr>
          <a:lstStyle/>
          <a:p>
            <a:r>
              <a:rPr lang="en-US" sz="3700"/>
              <a:t>Nasıl e-mail atılmamalı ?</a:t>
            </a:r>
          </a:p>
        </p:txBody>
      </p:sp>
      <p:pic>
        <p:nvPicPr>
          <p:cNvPr id="21" name="Picture 5" descr="Renkli zarflar">
            <a:extLst>
              <a:ext uri="{FF2B5EF4-FFF2-40B4-BE49-F238E27FC236}">
                <a16:creationId xmlns:a16="http://schemas.microsoft.com/office/drawing/2014/main" id="{51C48830-E909-9006-A688-C558ED546168}"/>
              </a:ext>
            </a:extLst>
          </p:cNvPr>
          <p:cNvPicPr>
            <a:picLocks noChangeAspect="1"/>
          </p:cNvPicPr>
          <p:nvPr/>
        </p:nvPicPr>
        <p:blipFill>
          <a:blip r:embed="rId4"/>
          <a:srcRect l="12903" r="11234" b="-1"/>
          <a:stretch>
            <a:fillRect/>
          </a:stretch>
        </p:blipFill>
        <p:spPr>
          <a:xfrm>
            <a:off x="2405" y="10"/>
            <a:ext cx="7794245" cy="6857990"/>
          </a:xfrm>
          <a:prstGeom prst="rect">
            <a:avLst/>
          </a:prstGeom>
        </p:spPr>
      </p:pic>
      <p:sp>
        <p:nvSpPr>
          <p:cNvPr id="22" name="Rectangle 13">
            <a:extLst>
              <a:ext uri="{FF2B5EF4-FFF2-40B4-BE49-F238E27FC236}">
                <a16:creationId xmlns:a16="http://schemas.microsoft.com/office/drawing/2014/main" id="{2DFFD9D3-0E77-42C3-B89D-A987E7760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782" y="-1"/>
            <a:ext cx="4245218" cy="536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5">
            <a:extLst>
              <a:ext uri="{FF2B5EF4-FFF2-40B4-BE49-F238E27FC236}">
                <a16:creationId xmlns:a16="http://schemas.microsoft.com/office/drawing/2014/main" id="{3C48F185-A6F4-40C2-A466-5CB3F23F2F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96651" y="0"/>
            <a:ext cx="16459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ayt Numarası Yer Tutucusu 3">
            <a:extLst>
              <a:ext uri="{FF2B5EF4-FFF2-40B4-BE49-F238E27FC236}">
                <a16:creationId xmlns:a16="http://schemas.microsoft.com/office/drawing/2014/main" id="{0419A59F-DC63-4C24-8F88-C5C866225490}"/>
              </a:ext>
            </a:extLst>
          </p:cNvPr>
          <p:cNvSpPr>
            <a:spLocks noGrp="1"/>
          </p:cNvSpPr>
          <p:nvPr>
            <p:ph type="sldNum" sz="quarter" idx="12"/>
          </p:nvPr>
        </p:nvSpPr>
        <p:spPr>
          <a:xfrm>
            <a:off x="8824600" y="239852"/>
            <a:ext cx="2743200" cy="365125"/>
          </a:xfrm>
          <a:prstGeom prst="rect">
            <a:avLst/>
          </a:prstGeom>
        </p:spPr>
        <p:txBody>
          <a:bodyPr vert="horz" lIns="91440" tIns="45720" rIns="91440" bIns="45720" rtlCol="0" anchor="ctr">
            <a:normAutofit/>
          </a:bodyPr>
          <a:lstStyle>
            <a:defPPr>
              <a:defRPr lang="tr-TR"/>
            </a:defPPr>
            <a:lvl1pPr marL="0" algn="r" defTabSz="914400" rtl="0" eaLnBrk="1" latinLnBrk="0" hangingPunct="1">
              <a:defRPr sz="105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spcAft>
                <a:spcPts val="600"/>
              </a:spcAft>
            </a:pPr>
            <a:fld id="{F302176B-0E47-46AC-8F43-DAB4B8A37D06}" type="slidenum">
              <a:rPr lang="en-US" smtClean="0"/>
              <a:pPr defTabSz="457200">
                <a:spcAft>
                  <a:spcPts val="600"/>
                </a:spcAft>
              </a:pPr>
              <a:t>112</a:t>
            </a:fld>
            <a:endParaRPr lang="en-US"/>
          </a:p>
        </p:txBody>
      </p:sp>
    </p:spTree>
    <p:extLst>
      <p:ext uri="{BB962C8B-B14F-4D97-AF65-F5344CB8AC3E}">
        <p14:creationId xmlns:p14="http://schemas.microsoft.com/office/powerpoint/2010/main" val="41841713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metin, ekran görüntüsü, yazı tipi içeren bir resim&#10;&#10;Açıklama otomatik olarak oluşturuldu">
            <a:extLst>
              <a:ext uri="{FF2B5EF4-FFF2-40B4-BE49-F238E27FC236}">
                <a16:creationId xmlns:a16="http://schemas.microsoft.com/office/drawing/2014/main" id="{378F4CF9-47C0-7A05-BDAC-12521AEEDC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909" y="2055372"/>
            <a:ext cx="11306181" cy="4326766"/>
          </a:xfrm>
          <a:prstGeom prst="rect">
            <a:avLst/>
          </a:prstGeom>
        </p:spPr>
      </p:pic>
      <p:sp>
        <p:nvSpPr>
          <p:cNvPr id="2" name="Dikdörtgen 1">
            <a:extLst>
              <a:ext uri="{FF2B5EF4-FFF2-40B4-BE49-F238E27FC236}">
                <a16:creationId xmlns:a16="http://schemas.microsoft.com/office/drawing/2014/main" id="{B55C03C6-F951-41FC-2DBA-D21331E5A754}"/>
              </a:ext>
            </a:extLst>
          </p:cNvPr>
          <p:cNvSpPr/>
          <p:nvPr/>
        </p:nvSpPr>
        <p:spPr>
          <a:xfrm>
            <a:off x="1106906" y="3542097"/>
            <a:ext cx="770019" cy="240632"/>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tr-TR"/>
          </a:p>
        </p:txBody>
      </p:sp>
      <p:sp>
        <p:nvSpPr>
          <p:cNvPr id="4" name="Dikdörtgen 3">
            <a:extLst>
              <a:ext uri="{FF2B5EF4-FFF2-40B4-BE49-F238E27FC236}">
                <a16:creationId xmlns:a16="http://schemas.microsoft.com/office/drawing/2014/main" id="{710BA421-67B7-02C4-6CED-A82FA5D8A5D5}"/>
              </a:ext>
            </a:extLst>
          </p:cNvPr>
          <p:cNvSpPr/>
          <p:nvPr/>
        </p:nvSpPr>
        <p:spPr>
          <a:xfrm>
            <a:off x="442909" y="2583464"/>
            <a:ext cx="1434016" cy="430541"/>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tr-TR"/>
          </a:p>
        </p:txBody>
      </p:sp>
      <p:sp>
        <p:nvSpPr>
          <p:cNvPr id="6" name="Dikdörtgen 5">
            <a:extLst>
              <a:ext uri="{FF2B5EF4-FFF2-40B4-BE49-F238E27FC236}">
                <a16:creationId xmlns:a16="http://schemas.microsoft.com/office/drawing/2014/main" id="{D6D018D9-DB3A-E82E-D16D-875416EFE5DF}"/>
              </a:ext>
            </a:extLst>
          </p:cNvPr>
          <p:cNvSpPr/>
          <p:nvPr/>
        </p:nvSpPr>
        <p:spPr>
          <a:xfrm>
            <a:off x="1990971" y="2583463"/>
            <a:ext cx="1050611" cy="430541"/>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6339640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96731C27-D2D7-9FF9-BB2D-248B54BC3256}"/>
              </a:ext>
            </a:extLst>
          </p:cNvPr>
          <p:cNvSpPr>
            <a:spLocks noGrp="1"/>
          </p:cNvSpPr>
          <p:nvPr>
            <p:ph type="body" idx="1"/>
          </p:nvPr>
        </p:nvSpPr>
        <p:spPr/>
        <p:txBody>
          <a:bodyPr/>
          <a:lstStyle/>
          <a:p>
            <a:endParaRPr lang="tr-TR"/>
          </a:p>
        </p:txBody>
      </p:sp>
      <p:pic>
        <p:nvPicPr>
          <p:cNvPr id="5" name="Resim 4" descr="metin, makbuz, yazı tipi, ekran görüntüsü içeren bir resim&#10;&#10;Açıklama otomatik olarak oluşturuldu">
            <a:extLst>
              <a:ext uri="{FF2B5EF4-FFF2-40B4-BE49-F238E27FC236}">
                <a16:creationId xmlns:a16="http://schemas.microsoft.com/office/drawing/2014/main" id="{BE8BB8D1-9318-67EF-89A9-A776A9D7B6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885949"/>
            <a:ext cx="10820400" cy="4541483"/>
          </a:xfrm>
          <a:prstGeom prst="rect">
            <a:avLst/>
          </a:prstGeom>
          <a:solidFill>
            <a:schemeClr val="bg1"/>
          </a:solidFill>
          <a:ln>
            <a:solidFill>
              <a:schemeClr val="bg1"/>
            </a:solidFill>
          </a:ln>
        </p:spPr>
      </p:pic>
      <p:sp>
        <p:nvSpPr>
          <p:cNvPr id="2" name="Dikdörtgen 1">
            <a:extLst>
              <a:ext uri="{FF2B5EF4-FFF2-40B4-BE49-F238E27FC236}">
                <a16:creationId xmlns:a16="http://schemas.microsoft.com/office/drawing/2014/main" id="{58BF2EBE-EA7A-6994-FB76-FFF3B7BE509B}"/>
              </a:ext>
            </a:extLst>
          </p:cNvPr>
          <p:cNvSpPr/>
          <p:nvPr/>
        </p:nvSpPr>
        <p:spPr>
          <a:xfrm>
            <a:off x="1097280" y="4071486"/>
            <a:ext cx="1395663" cy="240632"/>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tr-TR"/>
          </a:p>
        </p:txBody>
      </p:sp>
      <p:sp>
        <p:nvSpPr>
          <p:cNvPr id="4" name="Dikdörtgen 3">
            <a:extLst>
              <a:ext uri="{FF2B5EF4-FFF2-40B4-BE49-F238E27FC236}">
                <a16:creationId xmlns:a16="http://schemas.microsoft.com/office/drawing/2014/main" id="{EFD2B5BE-ABA2-FA9D-1707-58F81523E86E}"/>
              </a:ext>
            </a:extLst>
          </p:cNvPr>
          <p:cNvSpPr/>
          <p:nvPr/>
        </p:nvSpPr>
        <p:spPr>
          <a:xfrm>
            <a:off x="9585158" y="2175310"/>
            <a:ext cx="1395663" cy="240632"/>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277868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825" name="Rectangle 824">
            <a:extLst>
              <a:ext uri="{FF2B5EF4-FFF2-40B4-BE49-F238E27FC236}">
                <a16:creationId xmlns:a16="http://schemas.microsoft.com/office/drawing/2014/main" id="{6E63E7A4-A272-4644-BE74-78D761FC59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7" name="Rectangle 826">
            <a:extLst>
              <a:ext uri="{FF2B5EF4-FFF2-40B4-BE49-F238E27FC236}">
                <a16:creationId xmlns:a16="http://schemas.microsoft.com/office/drawing/2014/main" id="{503C5846-EA59-4F5C-87F1-D783CEF81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9873"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829" name="Picture 828">
            <a:extLst>
              <a:ext uri="{FF2B5EF4-FFF2-40B4-BE49-F238E27FC236}">
                <a16:creationId xmlns:a16="http://schemas.microsoft.com/office/drawing/2014/main" id="{10EC9341-0F0E-4576-8E72-2A90C9422C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1" r="43746" b="531"/>
          <a:stretch/>
        </p:blipFill>
        <p:spPr>
          <a:xfrm rot="5400000" flipH="1" flipV="1">
            <a:off x="3459450" y="2187575"/>
            <a:ext cx="6857999" cy="2482850"/>
          </a:xfrm>
          <a:prstGeom prst="rect">
            <a:avLst/>
          </a:prstGeom>
        </p:spPr>
      </p:pic>
      <p:sp>
        <p:nvSpPr>
          <p:cNvPr id="820" name="Başlık 2"/>
          <p:cNvSpPr txBox="1">
            <a:spLocks noGrp="1"/>
          </p:cNvSpPr>
          <p:nvPr>
            <p:ph type="ctrTitle"/>
          </p:nvPr>
        </p:nvSpPr>
        <p:spPr>
          <a:xfrm>
            <a:off x="792483" y="821265"/>
            <a:ext cx="6326774" cy="5222117"/>
          </a:xfrm>
          <a:prstGeom prst="rect">
            <a:avLst/>
          </a:prstGeom>
        </p:spPr>
        <p:txBody>
          <a:bodyPr vert="horz" lIns="91440" tIns="45720" rIns="91440" bIns="45720" rtlCol="0" anchor="ctr">
            <a:normAutofit/>
          </a:bodyPr>
          <a:lstStyle>
            <a:lvl1pPr>
              <a:defRPr sz="4800" b="1" i="1"/>
            </a:lvl1pPr>
          </a:lstStyle>
          <a:p>
            <a:pPr algn="r"/>
            <a:r>
              <a:rPr lang="en-US" sz="5400" dirty="0">
                <a:solidFill>
                  <a:srgbClr val="FFFFFF"/>
                </a:solidFill>
              </a:rPr>
              <a:t>ÖĞRENCİ TOPLULUĞU</a:t>
            </a:r>
          </a:p>
        </p:txBody>
      </p:sp>
      <p:sp>
        <p:nvSpPr>
          <p:cNvPr id="3" name="Metin kutusu 2">
            <a:extLst>
              <a:ext uri="{FF2B5EF4-FFF2-40B4-BE49-F238E27FC236}">
                <a16:creationId xmlns:a16="http://schemas.microsoft.com/office/drawing/2014/main" id="{084DEB63-8394-9478-CB79-CEEB08D48DB3}"/>
              </a:ext>
            </a:extLst>
          </p:cNvPr>
          <p:cNvSpPr txBox="1"/>
          <p:nvPr/>
        </p:nvSpPr>
        <p:spPr>
          <a:xfrm>
            <a:off x="8392885" y="821265"/>
            <a:ext cx="3243944" cy="5222117"/>
          </a:xfrm>
          <a:prstGeom prst="rect">
            <a:avLst/>
          </a:prstGeom>
        </p:spPr>
        <p:txBody>
          <a:bodyPr vert="horz" lIns="91440" tIns="45720" rIns="91440" bIns="45720" rtlCol="0" anchor="ctr">
            <a:normAutofit/>
          </a:bodyPr>
          <a:lstStyle/>
          <a:p>
            <a:pPr>
              <a:lnSpc>
                <a:spcPct val="90000"/>
              </a:lnSpc>
              <a:spcBef>
                <a:spcPts val="1000"/>
              </a:spcBef>
            </a:pPr>
            <a:r>
              <a:rPr lang="en-US" sz="3600" dirty="0"/>
              <a:t>İŞLETME TOPLULUĞU</a:t>
            </a:r>
          </a:p>
        </p:txBody>
      </p:sp>
    </p:spTree>
  </p:cSld>
  <p:clrMapOvr>
    <a:overrideClrMapping bg1="dk1" tx1="lt1" bg2="dk2" tx2="lt2" accent1="accent1" accent2="accent2" accent3="accent3" accent4="accent4" accent5="accent5" accent6="accent6" hlink="hlink" folHlink="folHlink"/>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 name="Slayt Numarası Yer Tutucusu 1"/>
          <p:cNvSpPr txBox="1">
            <a:spLocks noGrp="1"/>
          </p:cNvSpPr>
          <p:nvPr>
            <p:ph type="sldNum" sz="quarter" idx="2"/>
          </p:nvPr>
        </p:nvSpPr>
        <p:spPr>
          <a:xfrm>
            <a:off x="11261293" y="441642"/>
            <a:ext cx="244907" cy="243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rgbClr val="888888"/>
                </a:solidFill>
                <a:effectLst/>
                <a:uFillTx/>
                <a:latin typeface="Century Gothic"/>
                <a:ea typeface="Century Gothic"/>
                <a:cs typeface="Century Gothic"/>
                <a:sym typeface="Century Gothic"/>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entury Gothic"/>
                <a:ea typeface="Century Gothic"/>
                <a:cs typeface="Century Gothic"/>
                <a:sym typeface="Century Gothic"/>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entury Gothic"/>
                <a:ea typeface="Century Gothic"/>
                <a:cs typeface="Century Gothic"/>
                <a:sym typeface="Century Gothic"/>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entury Gothic"/>
                <a:ea typeface="Century Gothic"/>
                <a:cs typeface="Century Gothic"/>
                <a:sym typeface="Century Gothic"/>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entury Gothic"/>
                <a:ea typeface="Century Gothic"/>
                <a:cs typeface="Century Gothic"/>
                <a:sym typeface="Century Gothic"/>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entury Gothic"/>
                <a:ea typeface="Century Gothic"/>
                <a:cs typeface="Century Gothic"/>
                <a:sym typeface="Century Gothic"/>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entury Gothic"/>
                <a:ea typeface="Century Gothic"/>
                <a:cs typeface="Century Gothic"/>
                <a:sym typeface="Century Gothic"/>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entury Gothic"/>
                <a:ea typeface="Century Gothic"/>
                <a:cs typeface="Century Gothic"/>
                <a:sym typeface="Century Gothic"/>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entury Gothic"/>
                <a:ea typeface="Century Gothic"/>
                <a:cs typeface="Century Gothic"/>
                <a:sym typeface="Century Gothic"/>
              </a:defRPr>
            </a:lvl9pPr>
          </a:lstStyle>
          <a:p>
            <a:fld id="{86CB4B4D-7CA3-9044-876B-883B54F8677D}" type="slidenum">
              <a:rPr lang="tr-TR" smtClean="0"/>
              <a:pPr/>
              <a:t>116</a:t>
            </a:fld>
            <a:endParaRPr/>
          </a:p>
        </p:txBody>
      </p:sp>
      <p:sp>
        <p:nvSpPr>
          <p:cNvPr id="830" name="Metin kutusu 2"/>
          <p:cNvSpPr txBox="1"/>
          <p:nvPr/>
        </p:nvSpPr>
        <p:spPr>
          <a:xfrm>
            <a:off x="1317929" y="1987825"/>
            <a:ext cx="5328699"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b="1" i="1"/>
            </a:lvl1pPr>
          </a:lstStyle>
          <a:p>
            <a:r>
              <a:t>Başarılı ve Sağlıklı Bir Eğitim Öğretim Yılı Dileriz…</a:t>
            </a:r>
          </a:p>
        </p:txBody>
      </p:sp>
      <p:pic>
        <p:nvPicPr>
          <p:cNvPr id="831" name="Resim 3" descr="Resim 3"/>
          <p:cNvPicPr>
            <a:picLocks noChangeAspect="1"/>
          </p:cNvPicPr>
          <p:nvPr/>
        </p:nvPicPr>
        <p:blipFill>
          <a:blip r:embed="rId2"/>
          <a:srcRect l="3200" t="508" r="1462" b="3283"/>
          <a:stretch>
            <a:fillRect/>
          </a:stretch>
        </p:blipFill>
        <p:spPr>
          <a:xfrm>
            <a:off x="7542190" y="1533088"/>
            <a:ext cx="2592410" cy="2593712"/>
          </a:xfrm>
          <a:prstGeom prst="rect">
            <a:avLst/>
          </a:prstGeom>
          <a:ln w="12700">
            <a:miter lim="400000"/>
          </a:ln>
        </p:spPr>
      </p:pic>
      <p:sp>
        <p:nvSpPr>
          <p:cNvPr id="832" name="İçerik Yer Tutucusu 1"/>
          <p:cNvSpPr txBox="1"/>
          <p:nvPr/>
        </p:nvSpPr>
        <p:spPr>
          <a:xfrm>
            <a:off x="6738067" y="4453378"/>
            <a:ext cx="4361291" cy="10801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algn="ctr" defTabSz="566927">
              <a:lnSpc>
                <a:spcPct val="72000"/>
              </a:lnSpc>
              <a:spcBef>
                <a:spcPts val="600"/>
              </a:spcBef>
              <a:defRPr sz="1178" i="1" cap="all"/>
            </a:pPr>
            <a:r>
              <a:t>Oryantasyon programı</a:t>
            </a:r>
            <a:endParaRPr sz="744"/>
          </a:p>
          <a:p>
            <a:pPr algn="ctr" defTabSz="566927">
              <a:lnSpc>
                <a:spcPct val="72000"/>
              </a:lnSpc>
              <a:spcBef>
                <a:spcPts val="600"/>
              </a:spcBef>
              <a:defRPr sz="1178" i="1" cap="all"/>
            </a:pPr>
            <a:r>
              <a:t>ile ilgili Ayrıntılı bilgi için</a:t>
            </a:r>
            <a:endParaRPr sz="744"/>
          </a:p>
          <a:p>
            <a:pPr algn="ctr" defTabSz="566927">
              <a:lnSpc>
                <a:spcPct val="72000"/>
              </a:lnSpc>
              <a:spcBef>
                <a:spcPts val="600"/>
              </a:spcBef>
              <a:defRPr sz="1178" b="1" i="1" cap="all"/>
            </a:pPr>
            <a:r>
              <a:rPr u="sng">
                <a:solidFill>
                  <a:srgbClr val="F0532B"/>
                </a:solidFill>
                <a:uFill>
                  <a:solidFill>
                    <a:srgbClr val="F0532B"/>
                  </a:solidFill>
                </a:uFill>
                <a:hlinkClick r:id="rId3"/>
              </a:rPr>
              <a:t>www.pau.edu.tr/pdrem</a:t>
            </a:r>
            <a:endParaRPr sz="2232"/>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2025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a:t>(08-12.09.2025)</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(6-12.09.2025)</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(15- 19.09.2025)</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6-12 Eylül 2025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2.25’in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2.26-2.99 arası olanlar için en fazla 36 kredi, </a:t>
            </a:r>
          </a:p>
          <a:p>
            <a:pPr marL="0" lvl="2" indent="0">
              <a:lnSpc>
                <a:spcPct val="80000"/>
              </a:lnSpc>
              <a:buFont typeface="Wingdings" panose="05000000000000000000" pitchFamily="2" charset="2"/>
              <a:buChar char="Ø"/>
            </a:pPr>
            <a:r>
              <a:rPr lang="tr-TR" altLang="tr-TR" dirty="0"/>
              <a:t>3.00</a:t>
            </a:r>
            <a:r>
              <a:rPr lang="tr-TR" altLang="tr-TR" dirty="0">
                <a:solidFill>
                  <a:schemeClr val="tx1"/>
                </a:solidFill>
              </a:rPr>
              <a:t>’den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t>
            </a:r>
            <a:r>
              <a:rPr lang="tr-TR" dirty="0" err="1"/>
              <a:t>Mahmud</a:t>
            </a:r>
            <a:r>
              <a:rPr lang="tr-TR" dirty="0"/>
              <a:t> GÜNGÖR</a:t>
            </a:r>
          </a:p>
          <a:p>
            <a:pPr marL="0" indent="0">
              <a:buNone/>
            </a:pPr>
            <a:r>
              <a:rPr lang="tr-TR" dirty="0"/>
              <a:t>Web adresi: </a:t>
            </a:r>
            <a:r>
              <a:rPr lang="tr-TR" dirty="0">
                <a:hlinkClick r:id="rId2"/>
              </a:rPr>
              <a:t>www.pau.edu.tr</a:t>
            </a:r>
            <a:endParaRPr lang="tr-TR" dirty="0"/>
          </a:p>
          <a:p>
            <a:pPr marL="0" indent="0">
              <a:buNone/>
            </a:pPr>
            <a:r>
              <a:rPr lang="tr-TR" dirty="0"/>
              <a:t>39.153 Öğrenci</a:t>
            </a:r>
          </a:p>
          <a:p>
            <a:pPr marL="0" indent="0">
              <a:buNone/>
            </a:pPr>
            <a:r>
              <a:rPr lang="tr-TR" dirty="0"/>
              <a:t>2056 Akademik Personel</a:t>
            </a:r>
          </a:p>
          <a:p>
            <a:pPr marL="0" indent="0">
              <a:buNone/>
            </a:pPr>
            <a:r>
              <a:rPr lang="tr-TR" dirty="0"/>
              <a:t>1918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pic>
        <p:nvPicPr>
          <p:cNvPr id="3" name="Resim 2"/>
          <p:cNvPicPr>
            <a:picLocks noChangeAspect="1"/>
          </p:cNvPicPr>
          <p:nvPr/>
        </p:nvPicPr>
        <p:blipFill>
          <a:blip r:embed="rId3"/>
          <a:stretch>
            <a:fillRect/>
          </a:stretch>
        </p:blipFill>
        <p:spPr>
          <a:xfrm>
            <a:off x="1819835" y="1730188"/>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141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317048903"/>
              </p:ext>
            </p:extLst>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016219714"/>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graphicFrame>
        <p:nvGraphicFramePr>
          <p:cNvPr id="9" name="Diyagram 8"/>
          <p:cNvGraphicFramePr/>
          <p:nvPr>
            <p:extLst>
              <p:ext uri="{D42A27DB-BD31-4B8C-83A1-F6EECF244321}">
                <p14:modId xmlns:p14="http://schemas.microsoft.com/office/powerpoint/2010/main" val="548710691"/>
              </p:ext>
            </p:extLst>
          </p:nvPr>
        </p:nvGraphicFramePr>
        <p:xfrm>
          <a:off x="8763000" y="5071600"/>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3728" y="746125"/>
            <a:ext cx="10802471" cy="1293028"/>
          </a:xfrm>
        </p:spPr>
        <p:txBody>
          <a:bodyPr>
            <a:normAutofit/>
          </a:bodyPr>
          <a:lstStyle/>
          <a:p>
            <a:pPr algn="ctr"/>
            <a:r>
              <a:rPr lang="tr-TR" sz="3200" b="1" cap="none" dirty="0">
                <a:solidFill>
                  <a:prstClr val="black"/>
                </a:solidFill>
                <a:ea typeface="+mn-ea"/>
                <a:cs typeface="+mn-cs"/>
              </a:rPr>
              <a:t>ÖĞRENCİ DESTEK BİRİMİ (ÖDB)</a:t>
            </a:r>
          </a:p>
        </p:txBody>
      </p:sp>
      <p:sp>
        <p:nvSpPr>
          <p:cNvPr id="3" name="İçerik Yer Tutucusu 2"/>
          <p:cNvSpPr>
            <a:spLocks noGrp="1"/>
          </p:cNvSpPr>
          <p:nvPr>
            <p:ph idx="1"/>
          </p:nvPr>
        </p:nvSpPr>
        <p:spPr>
          <a:xfrm>
            <a:off x="685800" y="1846729"/>
            <a:ext cx="10820400" cy="4536142"/>
          </a:xfrm>
        </p:spPr>
        <p:txBody>
          <a:bodyPr>
            <a:normAutofit fontScale="62500" lnSpcReduction="20000"/>
          </a:bodyPr>
          <a:lstStyle/>
          <a:p>
            <a:pPr indent="0" algn="just">
              <a:lnSpc>
                <a:spcPct val="150000"/>
              </a:lnSpc>
              <a:buNone/>
            </a:pPr>
            <a:r>
              <a:rPr lang="tr-TR" sz="2900" dirty="0"/>
              <a:t>Öğrenci Destek Birimi nedir?</a:t>
            </a:r>
          </a:p>
          <a:p>
            <a:pPr indent="0" algn="just">
              <a:lnSpc>
                <a:spcPct val="150000"/>
              </a:lnSpc>
              <a:buNone/>
            </a:pPr>
            <a:r>
              <a:rPr lang="tr-TR" sz="2900" dirty="0"/>
              <a:t>Öğrencileri merkeze alan ve onları pek çok anlamda desteklemeyi amaç edinmiş, bu doğrultuda projeler geliştiren ve sürdüren öğrenci odaklı bir oluşumdur. Bu yönüyle öğrenci destek birimleri, üniversitemizin öğrenci merkezli yaklaşımının bir göstergesidir ve üniversitemizi diğer üniversitelerden ayıran önemli bir artı değerdir.</a:t>
            </a:r>
          </a:p>
          <a:p>
            <a:pPr indent="0" algn="just">
              <a:lnSpc>
                <a:spcPct val="150000"/>
              </a:lnSpc>
              <a:buNone/>
            </a:pPr>
            <a:r>
              <a:rPr lang="tr-TR" sz="2900" dirty="0"/>
              <a:t>ÖDB öğrencilerin;</a:t>
            </a:r>
          </a:p>
          <a:p>
            <a:pPr indent="449580" algn="just">
              <a:lnSpc>
                <a:spcPct val="150000"/>
              </a:lnSpc>
            </a:pPr>
            <a:r>
              <a:rPr lang="tr-TR" sz="2900" dirty="0"/>
              <a:t>akademik, </a:t>
            </a:r>
          </a:p>
          <a:p>
            <a:pPr indent="449580" algn="just">
              <a:lnSpc>
                <a:spcPct val="150000"/>
              </a:lnSpc>
            </a:pPr>
            <a:r>
              <a:rPr lang="tr-TR" sz="2900" dirty="0"/>
              <a:t>psikolojik,</a:t>
            </a:r>
          </a:p>
          <a:p>
            <a:pPr indent="449580" algn="just">
              <a:lnSpc>
                <a:spcPct val="150000"/>
              </a:lnSpc>
            </a:pPr>
            <a:r>
              <a:rPr lang="tr-TR" sz="2900" dirty="0"/>
              <a:t>sosyal destek almalarını sağlamak,</a:t>
            </a:r>
          </a:p>
          <a:p>
            <a:pPr indent="449580" algn="just">
              <a:lnSpc>
                <a:spcPct val="150000"/>
              </a:lnSpc>
            </a:pPr>
            <a:r>
              <a:rPr lang="tr-TR" sz="2900" dirty="0"/>
              <a:t>sosyal yardım hizmetlerine ulaşmalarını kolaylaştırmak amacıyla kurulmuştur.</a:t>
            </a:r>
          </a:p>
          <a:p>
            <a:pPr indent="449580" algn="just">
              <a:lnSpc>
                <a:spcPct val="150000"/>
              </a:lnSpc>
            </a:pP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endParaRPr lang="tr-TR" kern="100" dirty="0">
              <a:latin typeface="Calibri" panose="020F0502020204030204" pitchFamily="34" charset="0"/>
              <a:ea typeface="Calibri" panose="020F0502020204030204" pitchFamily="34" charset="0"/>
            </a:endParaRP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Tree>
    <p:extLst>
      <p:ext uri="{BB962C8B-B14F-4D97-AF65-F5344CB8AC3E}">
        <p14:creationId xmlns:p14="http://schemas.microsoft.com/office/powerpoint/2010/main" val="738669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851648"/>
            <a:ext cx="10820400" cy="5367038"/>
          </a:xfrm>
        </p:spPr>
        <p:txBody>
          <a:bodyPr/>
          <a:lstStyle/>
          <a:p>
            <a:pPr marL="0" indent="0">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Fakülte, yüksekokul ya da meslek yüksekokulu bünyesinde </a:t>
            </a:r>
            <a:r>
              <a:rPr lang="tr-TR" b="1" dirty="0">
                <a:latin typeface="Times New Roman" panose="02020603050405020304" pitchFamily="18" charset="0"/>
                <a:cs typeface="Times New Roman" panose="02020603050405020304" pitchFamily="18" charset="0"/>
              </a:rPr>
              <a:t>Öğrenci Destek Birimi</a:t>
            </a:r>
            <a:r>
              <a:rPr lang="tr-TR" dirty="0">
                <a:latin typeface="Times New Roman" panose="02020603050405020304" pitchFamily="18" charset="0"/>
                <a:cs typeface="Times New Roman" panose="02020603050405020304" pitchFamily="18" charset="0"/>
              </a:rPr>
              <a:t>nin ayrı birer komisyonu bulunmaktadır. </a:t>
            </a:r>
          </a:p>
          <a:p>
            <a:pPr algn="just"/>
            <a:r>
              <a:rPr lang="tr-TR" dirty="0">
                <a:latin typeface="Times New Roman" panose="02020603050405020304" pitchFamily="18" charset="0"/>
                <a:cs typeface="Times New Roman" panose="02020603050405020304" pitchFamily="18" charset="0"/>
              </a:rPr>
              <a:t>Her birim, </a:t>
            </a:r>
            <a:r>
              <a:rPr lang="tr-TR" b="1" dirty="0">
                <a:latin typeface="Times New Roman" panose="02020603050405020304" pitchFamily="18" charset="0"/>
                <a:cs typeface="Times New Roman" panose="02020603050405020304" pitchFamily="18" charset="0"/>
              </a:rPr>
              <a:t>Öğrenci Destek Birimi Yönetim Kurulu</a:t>
            </a:r>
            <a:r>
              <a:rPr lang="tr-TR" dirty="0">
                <a:latin typeface="Times New Roman" panose="02020603050405020304" pitchFamily="18" charset="0"/>
                <a:cs typeface="Times New Roman" panose="02020603050405020304" pitchFamily="18" charset="0"/>
              </a:rPr>
              <a:t>na bağlıdır. İlgili kurul, geneli ruh sağlığı alanında çalışmalar yapan öğretim elemanları ile idari işleyişte rol alabilecek farklı birimlerin idari yöneticilerinden oluşmaktadır.</a:t>
            </a:r>
          </a:p>
          <a:p>
            <a:pPr algn="just"/>
            <a:r>
              <a:rPr lang="tr-TR" dirty="0">
                <a:latin typeface="Times New Roman" panose="02020603050405020304" pitchFamily="18" charset="0"/>
                <a:cs typeface="Times New Roman" panose="02020603050405020304" pitchFamily="18" charset="0"/>
              </a:rPr>
              <a:t>Öğrenci Destek Birimleri, kendi internet sayfalarında ayrı bir sekme olarak eklemişler, birimler için sosyal medya hesapları oluşturmuşlar ve öğrencilerle iletişimi sağlamak amacıyla e-posta adresleri almışlardır.</a:t>
            </a:r>
          </a:p>
          <a:p>
            <a:pPr algn="just"/>
            <a:r>
              <a:rPr lang="tr-TR" dirty="0">
                <a:latin typeface="Times New Roman" panose="02020603050405020304" pitchFamily="18" charset="0"/>
                <a:cs typeface="Times New Roman" panose="02020603050405020304" pitchFamily="18" charset="0"/>
              </a:rPr>
              <a:t>Bazı akademik departmanlarda öğrenci temsilcileri seçilmekte ve bu temsilciler öğrencilerin taleplerini, şikayetlerini iletmek üzere birim toplantılarına katılmaktadırlar. </a:t>
            </a:r>
          </a:p>
          <a:p>
            <a:pPr marL="0" indent="0" algn="just">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a:solidFill>
                  <a:srgbClr val="FF0000"/>
                </a:solidFill>
                <a:latin typeface="Times New Roman" panose="02020603050405020304" pitchFamily="18" charset="0"/>
                <a:cs typeface="Times New Roman" panose="02020603050405020304" pitchFamily="18" charset="0"/>
              </a:rPr>
              <a:t>(NOT: Bu kısma her fakülte/yüksekokul/meslek yüksekokulu kendi ÖDB uygulamalarını yazabilir)</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Tree>
    <p:extLst>
      <p:ext uri="{BB962C8B-B14F-4D97-AF65-F5344CB8AC3E}">
        <p14:creationId xmlns:p14="http://schemas.microsoft.com/office/powerpoint/2010/main" val="2477904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764373"/>
            <a:ext cx="10717306" cy="1293028"/>
          </a:xfrm>
        </p:spPr>
        <p:txBody>
          <a:bodyPr>
            <a:normAutofit/>
          </a:bodyPr>
          <a:lstStyle/>
          <a:p>
            <a:pPr algn="ctr"/>
            <a:r>
              <a:rPr lang="tr-TR" sz="3200" b="1" cap="none" dirty="0">
                <a:solidFill>
                  <a:prstClr val="black"/>
                </a:solidFill>
                <a:ea typeface="+mn-ea"/>
                <a:cs typeface="+mn-cs"/>
              </a:rPr>
              <a:t>KARİYER PLANLAMA VE UYGULAMA MERKEZİ</a:t>
            </a:r>
          </a:p>
        </p:txBody>
      </p:sp>
      <p:sp>
        <p:nvSpPr>
          <p:cNvPr id="3" name="İçerik Yer Tutucusu 2"/>
          <p:cNvSpPr>
            <a:spLocks noGrp="1"/>
          </p:cNvSpPr>
          <p:nvPr>
            <p:ph idx="1"/>
          </p:nvPr>
        </p:nvSpPr>
        <p:spPr>
          <a:xfrm>
            <a:off x="685800" y="1783976"/>
            <a:ext cx="10820400" cy="4751295"/>
          </a:xfrm>
        </p:spPr>
        <p:txBody>
          <a:bodyPr>
            <a:normAutofit lnSpcReduction="10000"/>
          </a:bodyPr>
          <a:lstStyle/>
          <a:p>
            <a:pPr marL="0" indent="0">
              <a:buNone/>
            </a:pPr>
            <a:r>
              <a:rPr lang="tr-TR" sz="1800" dirty="0"/>
              <a:t>Merkezin amaçları şunlardır:</a:t>
            </a:r>
          </a:p>
          <a:p>
            <a:pPr marL="0" indent="0">
              <a:buNone/>
            </a:pPr>
            <a:r>
              <a:rPr lang="tr-TR" sz="1800" dirty="0"/>
              <a:t>a) Üniversitenin ilgili birimlerinin ve tüm akademik programlarının iş birliğiyle kariyer danışmanlığı alanında araştırmalar yapmak; Üniversite öğrencilerinin kariyer planlamalarına; Üniversiteden çalışma yaşamına geçişlerinde uyum sağlayabilmelerine ve mezuniyet sonrasında kendi özelliklerine uygun işlere yerleşmelerine, kariyer psikolojik danışmanlığı yoluyla yardımcı olmak.</a:t>
            </a:r>
          </a:p>
          <a:p>
            <a:pPr marL="0" indent="0">
              <a:buNone/>
            </a:pPr>
            <a:r>
              <a:rPr lang="tr-TR" sz="1800" dirty="0"/>
              <a:t>b) Gerektiğinde Pamukkale Üniversitesi Sürekli Eğitim Uygulama ve Araştırma Merkezi ile iş birliği içinde Üniversitenin öğrencilerine ve mezunlarına, mesleki yeterliklerini artırmalarına ve alanlarındaki yeni gelişmeleri takip etmelerine yönelik eğitimler vermek.</a:t>
            </a:r>
          </a:p>
          <a:p>
            <a:pPr marL="0" indent="0">
              <a:buNone/>
            </a:pPr>
            <a:r>
              <a:rPr lang="tr-TR" sz="1800" dirty="0"/>
              <a:t>c) Mezunlara ve Üniversiteye değer katacak çalışmaların yapılabilmesine imkân sağlamak üzere, Üniversite ile mezunlar arasında bir iletişim birimi ve kanalı oluşturmak.</a:t>
            </a:r>
          </a:p>
          <a:p>
            <a:pPr marL="0" indent="0">
              <a:buNone/>
            </a:pPr>
            <a:r>
              <a:rPr lang="tr-TR" sz="1800" dirty="0"/>
              <a:t>d) Üniversite öğrencilerinin staj yapabilecekleri kurum sayısını artırarak, öğrencilerin staj yapabilecekleri kurumlarla bağlantılar kurmalarını sağlamak.</a:t>
            </a:r>
          </a:p>
          <a:p>
            <a:pPr marL="0" indent="0">
              <a:buNone/>
            </a:pPr>
            <a:r>
              <a:rPr lang="tr-TR" sz="1800" dirty="0"/>
              <a:t>e) Üniversite öğrencilerinin ve mezunlarının kariyer gelişim süreçlerine ilişkin izleme çalışmalarını yapmak.</a:t>
            </a:r>
          </a:p>
          <a:p>
            <a:pPr marL="0" indent="0">
              <a:buNone/>
            </a:pPr>
            <a:endParaRPr lang="tr-TR" sz="1800" dirty="0"/>
          </a:p>
          <a:p>
            <a:pPr marL="0" indent="0">
              <a:buNone/>
            </a:pPr>
            <a:r>
              <a:rPr lang="tr-TR" sz="1800" dirty="0"/>
              <a:t>Merkez faaliyetlerine </a:t>
            </a:r>
            <a:r>
              <a:rPr lang="tr-TR" sz="1800" dirty="0">
                <a:hlinkClick r:id="rId2"/>
              </a:rPr>
              <a:t>https://www.pau.edu.tr/kariyer/tr</a:t>
            </a:r>
            <a:r>
              <a:rPr lang="tr-TR" sz="1800" dirty="0"/>
              <a:t> üzerinden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Tree>
    <p:extLst>
      <p:ext uri="{BB962C8B-B14F-4D97-AF65-F5344CB8AC3E}">
        <p14:creationId xmlns:p14="http://schemas.microsoft.com/office/powerpoint/2010/main" val="3625158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62</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64</a:t>
            </a:fld>
            <a:endParaRPr lang="tr-TR"/>
          </a:p>
        </p:txBody>
      </p:sp>
    </p:spTree>
    <p:extLst>
      <p:ext uri="{BB962C8B-B14F-4D97-AF65-F5344CB8AC3E}">
        <p14:creationId xmlns:p14="http://schemas.microsoft.com/office/powerpoint/2010/main" val="40599878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68</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69</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71</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a:t>Kariyer Planlama Uygulama Ve Araştırma Merkezi (KARMER)  </a:t>
            </a:r>
          </a:p>
        </p:txBody>
      </p:sp>
      <p:sp>
        <p:nvSpPr>
          <p:cNvPr id="3" name="Dikdörtgen 2"/>
          <p:cNvSpPr/>
          <p:nvPr/>
        </p:nvSpPr>
        <p:spPr>
          <a:xfrm>
            <a:off x="726141" y="2798820"/>
            <a:ext cx="6096000" cy="2031325"/>
          </a:xfrm>
          <a:prstGeom prst="rect">
            <a:avLst/>
          </a:prstGeom>
        </p:spPr>
        <p:txBody>
          <a:bodyPr>
            <a:spAutoFit/>
          </a:bodyPr>
          <a:lstStyle/>
          <a:p>
            <a:r>
              <a:rPr lang="tr-TR" dirty="0">
                <a:solidFill>
                  <a:srgbClr val="212529"/>
                </a:solidFill>
                <a:latin typeface="inherit"/>
              </a:rPr>
              <a:t>Üniversitemiz bünyesinde Kariyer Destek hizmeti vermektedir. Yetenek Kapısı üzerinden kayıt ve başvuru yapıldığı taktirde, </a:t>
            </a:r>
            <a:r>
              <a:rPr lang="tr-TR" dirty="0" err="1">
                <a:solidFill>
                  <a:srgbClr val="212529"/>
                </a:solidFill>
                <a:latin typeface="inherit"/>
              </a:rPr>
              <a:t>KARMER’den</a:t>
            </a:r>
            <a:r>
              <a:rPr lang="tr-TR" dirty="0">
                <a:solidFill>
                  <a:srgbClr val="212529"/>
                </a:solidFill>
                <a:latin typeface="inherit"/>
              </a:rPr>
              <a:t> alınacak randevu ile Kariyer Destek hizmeti alınabilmektedir. </a:t>
            </a:r>
            <a:r>
              <a:rPr lang="tr-TR" dirty="0" err="1">
                <a:solidFill>
                  <a:srgbClr val="212529"/>
                </a:solidFill>
                <a:latin typeface="inherit"/>
              </a:rPr>
              <a:t>KARMER’in</a:t>
            </a:r>
            <a:r>
              <a:rPr lang="tr-TR" dirty="0">
                <a:solidFill>
                  <a:srgbClr val="212529"/>
                </a:solidFill>
                <a:latin typeface="inherit"/>
              </a:rPr>
              <a:t> web sayfası aynı zamanda güncel kariyer etkinliklerini ve staj duyurularını da paylaşmaktadır. </a:t>
            </a:r>
          </a:p>
          <a:p>
            <a:r>
              <a:rPr lang="tr-TR" dirty="0">
                <a:solidFill>
                  <a:srgbClr val="212529"/>
                </a:solidFill>
                <a:latin typeface="inherit"/>
              </a:rPr>
              <a:t>Erişim için: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706" y="1298657"/>
            <a:ext cx="1885184" cy="1885184"/>
          </a:xfrm>
          <a:prstGeom prst="rect">
            <a:avLst/>
          </a:prstGeom>
        </p:spPr>
      </p:pic>
      <p:sp>
        <p:nvSpPr>
          <p:cNvPr id="7" name="Başlık 1"/>
          <p:cNvSpPr txBox="1">
            <a:spLocks/>
          </p:cNvSpPr>
          <p:nvPr/>
        </p:nvSpPr>
        <p:spPr>
          <a:xfrm>
            <a:off x="3843223" y="3927962"/>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www.pau.edu.tr/iibf</a:t>
            </a:r>
          </a:p>
        </p:txBody>
      </p:sp>
      <p:sp>
        <p:nvSpPr>
          <p:cNvPr id="10" name="Dikdörtgen 9">
            <a:extLst>
              <a:ext uri="{FF2B5EF4-FFF2-40B4-BE49-F238E27FC236}">
                <a16:creationId xmlns:a16="http://schemas.microsoft.com/office/drawing/2014/main" id="{926F5EA7-429C-47B8-8860-D95CBE810AC8}"/>
              </a:ext>
            </a:extLst>
          </p:cNvPr>
          <p:cNvSpPr/>
          <p:nvPr/>
        </p:nvSpPr>
        <p:spPr>
          <a:xfrm>
            <a:off x="2209014" y="4694968"/>
            <a:ext cx="8046088" cy="42473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lnSpc>
                <a:spcPct val="90000"/>
              </a:lnSpc>
              <a:spcBef>
                <a:spcPct val="0"/>
              </a:spcBef>
            </a:pPr>
            <a:r>
              <a:rPr lang="tr-TR" sz="2400" b="1" dirty="0">
                <a:solidFill>
                  <a:srgbClr val="002060"/>
                </a:solidFill>
                <a:latin typeface="Century Gothic" panose="020B0502020202020204" pitchFamily="34" charset="0"/>
                <a:ea typeface="+mj-ea"/>
                <a:cs typeface="+mj-cs"/>
              </a:rPr>
              <a:t>Sosyal Medya: @</a:t>
            </a:r>
            <a:r>
              <a:rPr lang="tr-TR" sz="2400" b="1" dirty="0" err="1">
                <a:solidFill>
                  <a:srgbClr val="002060"/>
                </a:solidFill>
                <a:latin typeface="Century Gothic" panose="020B0502020202020204" pitchFamily="34" charset="0"/>
                <a:ea typeface="+mj-ea"/>
                <a:cs typeface="+mj-cs"/>
              </a:rPr>
              <a:t>pamukkaleiibf</a:t>
            </a:r>
            <a:endParaRPr lang="tr-TR" sz="2400" b="1" dirty="0">
              <a:solidFill>
                <a:srgbClr val="002060"/>
              </a:solidFill>
              <a:latin typeface="Century Gothic" panose="020B0502020202020204" pitchFamily="34" charset="0"/>
              <a:ea typeface="+mj-ea"/>
              <a:cs typeface="+mj-cs"/>
            </a:endParaRPr>
          </a:p>
        </p:txBody>
      </p:sp>
      <p:sp>
        <p:nvSpPr>
          <p:cNvPr id="11" name="Başlık 1">
            <a:extLst>
              <a:ext uri="{FF2B5EF4-FFF2-40B4-BE49-F238E27FC236}">
                <a16:creationId xmlns:a16="http://schemas.microsoft.com/office/drawing/2014/main" id="{69F122C1-F707-4DD1-B7DD-BE591AF8AA7E}"/>
              </a:ext>
            </a:extLst>
          </p:cNvPr>
          <p:cNvSpPr txBox="1">
            <a:spLocks/>
          </p:cNvSpPr>
          <p:nvPr/>
        </p:nvSpPr>
        <p:spPr>
          <a:xfrm>
            <a:off x="1799998" y="2278029"/>
            <a:ext cx="8455104" cy="1341121"/>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İKTİSADİ VE İDARİ BİLİMLER FAKÜLTESİ</a:t>
            </a:r>
            <a:endParaRPr lang="tr-TR" sz="2800" i="1" cap="none" dirty="0">
              <a:solidFill>
                <a:srgbClr val="002060"/>
              </a:solidFill>
            </a:endParaRPr>
          </a:p>
        </p:txBody>
      </p:sp>
      <p:pic>
        <p:nvPicPr>
          <p:cNvPr id="12" name="ctl00_cphBolge1_ctl00_iSiteLogo" descr="http://stumpffi.pau.edu.tr/siteler/iibf/logo/logoTR.png">
            <a:hlinkClick r:id="rId3"/>
            <a:extLst>
              <a:ext uri="{FF2B5EF4-FFF2-40B4-BE49-F238E27FC236}">
                <a16:creationId xmlns:a16="http://schemas.microsoft.com/office/drawing/2014/main" id="{4E9F0B0D-F6A5-4CED-80E9-4F783251E5EF}"/>
              </a:ext>
            </a:extLst>
          </p:cNvPr>
          <p:cNvPicPr/>
          <p:nvPr/>
        </p:nvPicPr>
        <p:blipFill>
          <a:blip r:embed="rId4" cstate="print"/>
          <a:srcRect/>
          <a:stretch>
            <a:fillRect/>
          </a:stretch>
        </p:blipFill>
        <p:spPr bwMode="auto">
          <a:xfrm>
            <a:off x="10255102" y="1517904"/>
            <a:ext cx="1257194" cy="1341121"/>
          </a:xfrm>
          <a:prstGeom prst="rect">
            <a:avLst/>
          </a:prstGeom>
          <a:noFill/>
          <a:ln w="9525">
            <a:noFill/>
            <a:miter lim="800000"/>
            <a:headEnd/>
            <a:tailEnd/>
          </a:ln>
        </p:spPr>
      </p:pic>
    </p:spTree>
    <p:extLst>
      <p:ext uri="{BB962C8B-B14F-4D97-AF65-F5344CB8AC3E}">
        <p14:creationId xmlns:p14="http://schemas.microsoft.com/office/powerpoint/2010/main" val="15270557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EAC5665-FF09-41BE-B031-50D2D76AD4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1352" y="1207008"/>
            <a:ext cx="3185160" cy="318516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85E45AF5-B6DB-47A3-AF3D-60D3105B66B6}"/>
              </a:ext>
            </a:extLst>
          </p:cNvPr>
          <p:cNvSpPr txBox="1"/>
          <p:nvPr/>
        </p:nvSpPr>
        <p:spPr>
          <a:xfrm>
            <a:off x="6812280" y="9985248"/>
            <a:ext cx="905798" cy="1289304"/>
          </a:xfrm>
          <a:prstGeom prst="rect">
            <a:avLst/>
          </a:prstGeom>
          <a:noFill/>
        </p:spPr>
        <p:txBody>
          <a:bodyPr wrap="square" rtlCol="0">
            <a:spAutoFit/>
          </a:bodyPr>
          <a:lstStyle/>
          <a:p>
            <a:endParaRPr lang="tr-TR" dirty="0"/>
          </a:p>
        </p:txBody>
      </p:sp>
      <p:sp>
        <p:nvSpPr>
          <p:cNvPr id="5" name="Rectangle 4">
            <a:extLst>
              <a:ext uri="{FF2B5EF4-FFF2-40B4-BE49-F238E27FC236}">
                <a16:creationId xmlns:a16="http://schemas.microsoft.com/office/drawing/2014/main" id="{4C7F5B05-24B7-4167-BCE9-02F753A29EB7}"/>
              </a:ext>
            </a:extLst>
          </p:cNvPr>
          <p:cNvSpPr>
            <a:spLocks noChangeArrowheads="1"/>
          </p:cNvSpPr>
          <p:nvPr/>
        </p:nvSpPr>
        <p:spPr bwMode="auto">
          <a:xfrm>
            <a:off x="4078224" y="4653331"/>
            <a:ext cx="4489704" cy="126188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a:ln>
                  <a:noFill/>
                </a:ln>
                <a:solidFill>
                  <a:srgbClr val="212529"/>
                </a:solidFill>
                <a:effectLst/>
                <a:latin typeface="Roboto"/>
              </a:rPr>
              <a:t>Dekan V.</a:t>
            </a:r>
            <a:br>
              <a:rPr kumimoji="0" lang="tr-TR" altLang="tr-TR" sz="700" b="0" i="0" u="none" strike="noStrike" cap="none" normalizeH="0" baseline="0" dirty="0">
                <a:ln>
                  <a:noFill/>
                </a:ln>
                <a:solidFill>
                  <a:schemeClr val="tx1"/>
                </a:solidFill>
                <a:effectLst/>
              </a:rPr>
            </a:br>
            <a:r>
              <a:rPr kumimoji="0" lang="tr-TR" altLang="tr-TR" sz="1400" b="1" i="0" u="none" strike="noStrike" cap="none" normalizeH="0" baseline="0" dirty="0">
                <a:ln>
                  <a:noFill/>
                </a:ln>
                <a:solidFill>
                  <a:srgbClr val="212529"/>
                </a:solidFill>
                <a:effectLst/>
                <a:latin typeface="Roboto"/>
              </a:rPr>
              <a:t>Prof. Dr. Ender COŞKUN</a:t>
            </a:r>
            <a:br>
              <a:rPr kumimoji="0" lang="tr-TR" altLang="tr-TR" sz="700" b="0" i="0" u="none" strike="noStrike" cap="none" normalizeH="0" baseline="0" dirty="0">
                <a:ln>
                  <a:noFill/>
                </a:ln>
                <a:solidFill>
                  <a:schemeClr val="tx1"/>
                </a:solidFill>
                <a:effectLst/>
              </a:rPr>
            </a:br>
            <a:br>
              <a:rPr kumimoji="0" lang="tr-TR" altLang="tr-TR" sz="1600" b="0" i="0" u="none" strike="noStrike" cap="none" normalizeH="0" baseline="0" dirty="0">
                <a:ln>
                  <a:noFill/>
                </a:ln>
                <a:solidFill>
                  <a:schemeClr val="tx1"/>
                </a:solidFill>
                <a:effectLst/>
                <a:latin typeface="Arial" panose="020B0604020202020204" pitchFamily="34" charset="0"/>
              </a:rPr>
            </a:br>
            <a:r>
              <a:rPr kumimoji="0" lang="tr-TR" altLang="tr-TR" sz="1600" b="1" i="0" u="none" strike="noStrike" cap="none" normalizeH="0" baseline="0" dirty="0">
                <a:ln>
                  <a:noFill/>
                </a:ln>
                <a:solidFill>
                  <a:schemeClr val="tx1"/>
                </a:solidFill>
                <a:effectLst/>
                <a:latin typeface="Arial" panose="020B0604020202020204" pitchFamily="34" charset="0"/>
              </a:rPr>
              <a:t>Tel:</a:t>
            </a:r>
            <a:r>
              <a:rPr kumimoji="0" lang="tr-TR" altLang="tr-TR" sz="1600" b="0" i="0" u="none" strike="noStrike" cap="none" normalizeH="0" baseline="0" dirty="0">
                <a:ln>
                  <a:noFill/>
                </a:ln>
                <a:solidFill>
                  <a:schemeClr val="tx1"/>
                </a:solidFill>
                <a:effectLst/>
                <a:latin typeface="Arial" panose="020B0604020202020204" pitchFamily="34" charset="0"/>
              </a:rPr>
              <a:t> 0258 296 2652 - 51 (Dekan Sekreterliği)</a:t>
            </a:r>
            <a:br>
              <a:rPr kumimoji="0" lang="tr-TR" altLang="tr-TR" sz="1600" b="0" i="0" u="none" strike="noStrike" cap="none" normalizeH="0" baseline="0" dirty="0">
                <a:ln>
                  <a:noFill/>
                </a:ln>
                <a:solidFill>
                  <a:schemeClr val="tx1"/>
                </a:solidFill>
                <a:effectLst/>
                <a:latin typeface="Arial" panose="020B0604020202020204" pitchFamily="34" charset="0"/>
              </a:rPr>
            </a:br>
            <a:r>
              <a:rPr kumimoji="0" lang="tr-TR" altLang="tr-TR" sz="1600" b="1" i="0" u="none" strike="noStrike" cap="none" normalizeH="0" baseline="0" dirty="0">
                <a:ln>
                  <a:noFill/>
                </a:ln>
                <a:solidFill>
                  <a:schemeClr val="tx1"/>
                </a:solidFill>
                <a:effectLst/>
                <a:latin typeface="Arial" panose="020B0604020202020204" pitchFamily="34" charset="0"/>
              </a:rPr>
              <a:t>E-posta:</a:t>
            </a:r>
            <a:r>
              <a:rPr kumimoji="0" lang="tr-TR" altLang="tr-TR" sz="1600" b="0" i="0" u="none" strike="noStrike" cap="none" normalizeH="0" baseline="0" dirty="0">
                <a:ln>
                  <a:noFill/>
                </a:ln>
                <a:solidFill>
                  <a:schemeClr val="tx1"/>
                </a:solidFill>
                <a:effectLst/>
                <a:latin typeface="Arial" panose="020B0604020202020204" pitchFamily="34" charset="0"/>
              </a:rPr>
              <a:t> enderc@pau.edu.tr </a:t>
            </a:r>
          </a:p>
        </p:txBody>
      </p:sp>
    </p:spTree>
    <p:extLst>
      <p:ext uri="{BB962C8B-B14F-4D97-AF65-F5344CB8AC3E}">
        <p14:creationId xmlns:p14="http://schemas.microsoft.com/office/powerpoint/2010/main" val="2125753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3B30E36-6695-4EDA-A1A7-295BF8BECE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3184" y="1551432"/>
            <a:ext cx="2700528" cy="27005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736BC6B-A07A-4EAE-8DB6-A46C093C972D}"/>
              </a:ext>
            </a:extLst>
          </p:cNvPr>
          <p:cNvSpPr>
            <a:spLocks noChangeArrowheads="1"/>
          </p:cNvSpPr>
          <p:nvPr/>
        </p:nvSpPr>
        <p:spPr bwMode="auto">
          <a:xfrm>
            <a:off x="1455420" y="4535864"/>
            <a:ext cx="3372612" cy="116955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a:ln>
                  <a:noFill/>
                </a:ln>
                <a:solidFill>
                  <a:srgbClr val="212529"/>
                </a:solidFill>
                <a:effectLst/>
                <a:latin typeface="Roboto"/>
              </a:rPr>
              <a:t>Doç. Dr. Fatih AKÇAY</a:t>
            </a:r>
            <a:br>
              <a:rPr kumimoji="0" lang="tr-TR" altLang="tr-TR" sz="1400" b="0" i="0" u="none" strike="noStrike" cap="none" normalizeH="0" baseline="0" dirty="0">
                <a:ln>
                  <a:noFill/>
                </a:ln>
                <a:solidFill>
                  <a:schemeClr val="tx1"/>
                </a:solidFill>
                <a:effectLst/>
              </a:rPr>
            </a:br>
            <a:r>
              <a:rPr kumimoji="0" lang="tr-TR" altLang="tr-TR" sz="1400" b="0" i="0" u="none" strike="noStrike" cap="none" normalizeH="0" baseline="0" dirty="0">
                <a:ln>
                  <a:noFill/>
                </a:ln>
                <a:solidFill>
                  <a:srgbClr val="212529"/>
                </a:solidFill>
                <a:effectLst/>
                <a:latin typeface="inherit"/>
              </a:rPr>
              <a:t>Dekan Yardımcısı</a:t>
            </a:r>
            <a:br>
              <a:rPr kumimoji="0" lang="tr-TR" altLang="tr-TR" sz="1400" b="0" i="0" u="none" strike="noStrike" cap="none" normalizeH="0" baseline="0" dirty="0">
                <a:ln>
                  <a:noFill/>
                </a:ln>
                <a:solidFill>
                  <a:schemeClr val="tx1"/>
                </a:solidFill>
                <a:effectLst/>
              </a:rPr>
            </a:br>
            <a:br>
              <a:rPr kumimoji="0" lang="tr-TR" altLang="tr-TR" sz="1400" b="0" i="0" u="none" strike="noStrike" cap="none" normalizeH="0" baseline="0" dirty="0">
                <a:ln>
                  <a:noFill/>
                </a:ln>
                <a:solidFill>
                  <a:schemeClr val="tx1"/>
                </a:solidFill>
                <a:effectLst/>
                <a:latin typeface="Arial" panose="020B0604020202020204" pitchFamily="34" charset="0"/>
              </a:rPr>
            </a:br>
            <a:r>
              <a:rPr kumimoji="0" lang="tr-TR" altLang="tr-TR" sz="1400" b="1" i="0" u="none" strike="noStrike" cap="none" normalizeH="0" baseline="0" dirty="0">
                <a:ln>
                  <a:noFill/>
                </a:ln>
                <a:solidFill>
                  <a:schemeClr val="tx1"/>
                </a:solidFill>
                <a:effectLst/>
                <a:latin typeface="Arial" panose="020B0604020202020204" pitchFamily="34" charset="0"/>
              </a:rPr>
              <a:t>Tel:</a:t>
            </a:r>
            <a:r>
              <a:rPr kumimoji="0" lang="tr-TR" altLang="tr-TR" sz="1400" b="0" i="0" u="none" strike="noStrike" cap="none" normalizeH="0" baseline="0" dirty="0">
                <a:ln>
                  <a:noFill/>
                </a:ln>
                <a:solidFill>
                  <a:schemeClr val="tx1"/>
                </a:solidFill>
                <a:effectLst/>
                <a:latin typeface="Arial" panose="020B0604020202020204" pitchFamily="34" charset="0"/>
              </a:rPr>
              <a:t> +90 258 296 26 54</a:t>
            </a:r>
            <a:br>
              <a:rPr kumimoji="0" lang="tr-TR" altLang="tr-TR" sz="1400" b="0" i="0" u="none" strike="noStrike" cap="none" normalizeH="0" baseline="0" dirty="0">
                <a:ln>
                  <a:noFill/>
                </a:ln>
                <a:solidFill>
                  <a:schemeClr val="tx1"/>
                </a:solidFill>
                <a:effectLst/>
                <a:latin typeface="Arial" panose="020B0604020202020204" pitchFamily="34" charset="0"/>
              </a:rPr>
            </a:br>
            <a:r>
              <a:rPr kumimoji="0" lang="tr-TR" altLang="tr-TR" sz="1400" b="1" i="0" u="none" strike="noStrike" cap="none" normalizeH="0" baseline="0" dirty="0">
                <a:ln>
                  <a:noFill/>
                </a:ln>
                <a:solidFill>
                  <a:schemeClr val="tx1"/>
                </a:solidFill>
                <a:effectLst/>
                <a:latin typeface="Arial" panose="020B0604020202020204" pitchFamily="34" charset="0"/>
              </a:rPr>
              <a:t>E-posta: </a:t>
            </a:r>
            <a:r>
              <a:rPr kumimoji="0" lang="tr-TR" altLang="tr-TR" sz="1400" b="0" i="0" u="none" strike="noStrike" cap="none" normalizeH="0" baseline="0" dirty="0">
                <a:ln>
                  <a:noFill/>
                </a:ln>
                <a:solidFill>
                  <a:schemeClr val="tx1"/>
                </a:solidFill>
                <a:effectLst/>
                <a:latin typeface="Arial" panose="020B0604020202020204" pitchFamily="34" charset="0"/>
              </a:rPr>
              <a:t>fakcay@pau.edu.tr</a:t>
            </a:r>
            <a:r>
              <a:rPr kumimoji="0" lang="tr-TR" altLang="tr-TR" sz="1050" b="0" i="0" u="none" strike="noStrike" cap="none" normalizeH="0" baseline="0" dirty="0">
                <a:ln>
                  <a:noFill/>
                </a:ln>
                <a:solidFill>
                  <a:srgbClr val="212529"/>
                </a:solidFill>
                <a:effectLst/>
                <a:latin typeface="Roboto"/>
              </a:rPr>
              <a:t> </a:t>
            </a:r>
            <a:r>
              <a:rPr kumimoji="0" lang="tr-TR" altLang="tr-TR" sz="600" b="0" i="0" u="none" strike="noStrike" cap="none" normalizeH="0" baseline="0" dirty="0">
                <a:ln>
                  <a:noFill/>
                </a:ln>
                <a:solidFill>
                  <a:schemeClr val="tx1"/>
                </a:solidFill>
                <a:effectLst/>
              </a:rPr>
              <a:t> </a:t>
            </a:r>
            <a:endParaRPr kumimoji="0" lang="tr-TR" altLang="tr-TR" sz="1400" b="0" i="0" u="none" strike="noStrike" cap="none" normalizeH="0" baseline="0" dirty="0">
              <a:ln>
                <a:noFill/>
              </a:ln>
              <a:solidFill>
                <a:schemeClr val="tx1"/>
              </a:solidFill>
              <a:effectLst/>
              <a:latin typeface="Arial" panose="020B0604020202020204" pitchFamily="34" charset="0"/>
            </a:endParaRPr>
          </a:p>
        </p:txBody>
      </p:sp>
      <p:pic>
        <p:nvPicPr>
          <p:cNvPr id="3077" name="Picture 5">
            <a:extLst>
              <a:ext uri="{FF2B5EF4-FFF2-40B4-BE49-F238E27FC236}">
                <a16:creationId xmlns:a16="http://schemas.microsoft.com/office/drawing/2014/main" id="{9DF709A4-71E6-4FC2-AEA7-EF5902C753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6808" y="1551432"/>
            <a:ext cx="2700528" cy="270052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B7A3F888-BA8D-4182-AD6F-629FAA5461DE}"/>
              </a:ext>
            </a:extLst>
          </p:cNvPr>
          <p:cNvSpPr>
            <a:spLocks noChangeArrowheads="1"/>
          </p:cNvSpPr>
          <p:nvPr/>
        </p:nvSpPr>
        <p:spPr bwMode="auto">
          <a:xfrm>
            <a:off x="6611112" y="4535864"/>
            <a:ext cx="4373880" cy="116955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a:ln>
                  <a:noFill/>
                </a:ln>
                <a:solidFill>
                  <a:srgbClr val="212529"/>
                </a:solidFill>
                <a:effectLst/>
                <a:latin typeface="Roboto"/>
              </a:rPr>
              <a:t>Dr. </a:t>
            </a:r>
            <a:r>
              <a:rPr kumimoji="0" lang="tr-TR" altLang="tr-TR" sz="1400" b="1" i="0" u="none" strike="noStrike" cap="none" normalizeH="0" baseline="0" dirty="0" err="1">
                <a:ln>
                  <a:noFill/>
                </a:ln>
                <a:solidFill>
                  <a:srgbClr val="212529"/>
                </a:solidFill>
                <a:effectLst/>
                <a:latin typeface="Roboto"/>
              </a:rPr>
              <a:t>Öğr</a:t>
            </a:r>
            <a:r>
              <a:rPr kumimoji="0" lang="tr-TR" altLang="tr-TR" sz="1400" b="1" i="0" u="none" strike="noStrike" cap="none" normalizeH="0" baseline="0" dirty="0">
                <a:ln>
                  <a:noFill/>
                </a:ln>
                <a:solidFill>
                  <a:srgbClr val="212529"/>
                </a:solidFill>
                <a:effectLst/>
                <a:latin typeface="Roboto"/>
              </a:rPr>
              <a:t>. Üyesi Habib KÜÇÜKŞAHİN</a:t>
            </a:r>
            <a:br>
              <a:rPr kumimoji="0" lang="tr-TR" altLang="tr-TR" sz="1400" b="0" i="0" u="none" strike="noStrike" cap="none" normalizeH="0" baseline="0" dirty="0">
                <a:ln>
                  <a:noFill/>
                </a:ln>
                <a:solidFill>
                  <a:schemeClr val="tx1"/>
                </a:solidFill>
                <a:effectLst/>
              </a:rPr>
            </a:br>
            <a:r>
              <a:rPr kumimoji="0" lang="tr-TR" altLang="tr-TR" sz="1400" b="0" i="0" u="none" strike="noStrike" cap="none" normalizeH="0" baseline="0" dirty="0">
                <a:ln>
                  <a:noFill/>
                </a:ln>
                <a:solidFill>
                  <a:srgbClr val="212529"/>
                </a:solidFill>
                <a:effectLst/>
                <a:latin typeface="inherit"/>
              </a:rPr>
              <a:t>Dekan Yardımcısı</a:t>
            </a:r>
            <a:br>
              <a:rPr kumimoji="0" lang="tr-TR" altLang="tr-TR" sz="1400" b="0" i="0" u="none" strike="noStrike" cap="none" normalizeH="0" baseline="0" dirty="0">
                <a:ln>
                  <a:noFill/>
                </a:ln>
                <a:solidFill>
                  <a:schemeClr val="tx1"/>
                </a:solidFill>
                <a:effectLst/>
              </a:rPr>
            </a:br>
            <a:br>
              <a:rPr kumimoji="0" lang="tr-TR" altLang="tr-TR" sz="1400" b="0" i="0" u="none" strike="noStrike" cap="none" normalizeH="0" baseline="0" dirty="0">
                <a:ln>
                  <a:noFill/>
                </a:ln>
                <a:solidFill>
                  <a:schemeClr val="tx1"/>
                </a:solidFill>
                <a:effectLst/>
                <a:latin typeface="Arial" panose="020B0604020202020204" pitchFamily="34" charset="0"/>
              </a:rPr>
            </a:br>
            <a:r>
              <a:rPr kumimoji="0" lang="tr-TR" altLang="tr-TR" sz="1400" b="1" i="0" u="none" strike="noStrike" cap="none" normalizeH="0" baseline="0" dirty="0">
                <a:ln>
                  <a:noFill/>
                </a:ln>
                <a:solidFill>
                  <a:schemeClr val="tx1"/>
                </a:solidFill>
                <a:effectLst/>
                <a:latin typeface="Arial" panose="020B0604020202020204" pitchFamily="34" charset="0"/>
              </a:rPr>
              <a:t>Tel:</a:t>
            </a:r>
            <a:r>
              <a:rPr kumimoji="0" lang="tr-TR" altLang="tr-TR" sz="1400" b="0" i="0" u="none" strike="noStrike" cap="none" normalizeH="0" baseline="0" dirty="0">
                <a:ln>
                  <a:noFill/>
                </a:ln>
                <a:solidFill>
                  <a:schemeClr val="tx1"/>
                </a:solidFill>
                <a:effectLst/>
                <a:latin typeface="Arial" panose="020B0604020202020204" pitchFamily="34" charset="0"/>
              </a:rPr>
              <a:t> +90 258 296 26 53</a:t>
            </a:r>
            <a:br>
              <a:rPr kumimoji="0" lang="tr-TR" altLang="tr-TR" sz="1400" b="0" i="0" u="none" strike="noStrike" cap="none" normalizeH="0" baseline="0" dirty="0">
                <a:ln>
                  <a:noFill/>
                </a:ln>
                <a:solidFill>
                  <a:schemeClr val="tx1"/>
                </a:solidFill>
                <a:effectLst/>
                <a:latin typeface="Arial" panose="020B0604020202020204" pitchFamily="34" charset="0"/>
              </a:rPr>
            </a:br>
            <a:r>
              <a:rPr kumimoji="0" lang="tr-TR" altLang="tr-TR" sz="1400" b="1" i="0" u="none" strike="noStrike" cap="none" normalizeH="0" baseline="0" dirty="0">
                <a:ln>
                  <a:noFill/>
                </a:ln>
                <a:solidFill>
                  <a:schemeClr val="tx1"/>
                </a:solidFill>
                <a:effectLst/>
                <a:latin typeface="Arial" panose="020B0604020202020204" pitchFamily="34" charset="0"/>
              </a:rPr>
              <a:t>E-posta</a:t>
            </a:r>
            <a:r>
              <a:rPr kumimoji="0" lang="tr-TR" altLang="tr-TR" sz="1400" b="0" i="0" u="none" strike="noStrike" cap="none" normalizeH="0" baseline="0" dirty="0">
                <a:ln>
                  <a:noFill/>
                </a:ln>
                <a:solidFill>
                  <a:schemeClr val="tx1"/>
                </a:solidFill>
                <a:effectLst/>
                <a:latin typeface="Arial" panose="020B0604020202020204" pitchFamily="34" charset="0"/>
              </a:rPr>
              <a:t>: hkucuksahin@pau.edu.tr </a:t>
            </a:r>
          </a:p>
        </p:txBody>
      </p:sp>
    </p:spTree>
    <p:extLst>
      <p:ext uri="{BB962C8B-B14F-4D97-AF65-F5344CB8AC3E}">
        <p14:creationId xmlns:p14="http://schemas.microsoft.com/office/powerpoint/2010/main" val="14149108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650377"/>
          </a:xfrm>
          <a:prstGeom prst="rect">
            <a:avLst/>
          </a:prstGeom>
        </p:spPr>
      </p:pic>
      <p:sp>
        <p:nvSpPr>
          <p:cNvPr id="6" name="İçerik Yer Tutucusu 2"/>
          <p:cNvSpPr txBox="1">
            <a:spLocks/>
          </p:cNvSpPr>
          <p:nvPr/>
        </p:nvSpPr>
        <p:spPr>
          <a:xfrm>
            <a:off x="155242" y="4841967"/>
            <a:ext cx="11881515" cy="3193576"/>
          </a:xfrm>
          <a:prstGeom prst="rect">
            <a:avLst/>
          </a:prstGeom>
        </p:spPr>
        <p:txBody>
          <a:bodyPr>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just">
              <a:buFont typeface="Arial" pitchFamily="34" charset="0"/>
              <a:buChar char="•"/>
            </a:pPr>
            <a:r>
              <a:rPr lang="tr-TR" sz="2800" b="1" dirty="0">
                <a:solidFill>
                  <a:schemeClr val="tx1"/>
                </a:solidFill>
              </a:rPr>
              <a:t> Fakültemiz Kınıklı Kampüsünde yer almakta olup </a:t>
            </a:r>
            <a:r>
              <a:rPr lang="tr-TR" sz="3600" b="1" dirty="0">
                <a:solidFill>
                  <a:srgbClr val="FF0000"/>
                </a:solidFill>
              </a:rPr>
              <a:t>A-B-C Blok </a:t>
            </a:r>
            <a:r>
              <a:rPr lang="tr-TR" sz="2800" b="1" dirty="0">
                <a:solidFill>
                  <a:schemeClr val="tx1"/>
                </a:solidFill>
              </a:rPr>
              <a:t>olmak üzere üç binada eğitim-öğretim faaliyetini sürdürmektedir. </a:t>
            </a:r>
          </a:p>
          <a:p>
            <a:pPr algn="just">
              <a:buFont typeface="Arial" pitchFamily="34" charset="0"/>
              <a:buChar char="•"/>
            </a:pPr>
            <a:r>
              <a:rPr lang="tr-TR" sz="2800" b="1" dirty="0">
                <a:solidFill>
                  <a:schemeClr val="tx1"/>
                </a:solidFill>
              </a:rPr>
              <a:t> Fakültemizde 4 adet </a:t>
            </a:r>
            <a:r>
              <a:rPr lang="tr-TR" sz="2800" b="1" u="sng" dirty="0">
                <a:solidFill>
                  <a:schemeClr val="tx1"/>
                </a:solidFill>
              </a:rPr>
              <a:t>bilgisayar laboratuvarı</a:t>
            </a:r>
            <a:r>
              <a:rPr lang="tr-TR" sz="2800" b="1" dirty="0">
                <a:solidFill>
                  <a:schemeClr val="tx1"/>
                </a:solidFill>
              </a:rPr>
              <a:t>, 1 adet </a:t>
            </a:r>
            <a:r>
              <a:rPr lang="tr-TR" sz="2800" b="1" u="sng" dirty="0">
                <a:solidFill>
                  <a:schemeClr val="tx1"/>
                </a:solidFill>
              </a:rPr>
              <a:t>finans laboratuvarı</a:t>
            </a:r>
            <a:r>
              <a:rPr lang="tr-TR" sz="2800" b="1" dirty="0">
                <a:solidFill>
                  <a:schemeClr val="tx1"/>
                </a:solidFill>
              </a:rPr>
              <a:t>, 2 adet </a:t>
            </a:r>
            <a:r>
              <a:rPr lang="tr-TR" sz="2800" b="1" u="sng" dirty="0">
                <a:solidFill>
                  <a:schemeClr val="tx1"/>
                </a:solidFill>
              </a:rPr>
              <a:t>konferans salonu</a:t>
            </a:r>
            <a:r>
              <a:rPr lang="tr-TR" sz="2800" b="1" dirty="0">
                <a:solidFill>
                  <a:schemeClr val="tx1"/>
                </a:solidFill>
              </a:rPr>
              <a:t>, 41 adet </a:t>
            </a:r>
            <a:r>
              <a:rPr lang="tr-TR" sz="2800" b="1" u="sng" dirty="0">
                <a:solidFill>
                  <a:schemeClr val="tx1"/>
                </a:solidFill>
              </a:rPr>
              <a:t>derslik </a:t>
            </a:r>
            <a:r>
              <a:rPr lang="tr-TR" sz="2800" b="1" dirty="0">
                <a:solidFill>
                  <a:schemeClr val="tx1"/>
                </a:solidFill>
              </a:rPr>
              <a:t>mevcuttur.</a:t>
            </a:r>
          </a:p>
        </p:txBody>
      </p:sp>
      <p:sp>
        <p:nvSpPr>
          <p:cNvPr id="3" name="Metin kutusu 2"/>
          <p:cNvSpPr txBox="1"/>
          <p:nvPr/>
        </p:nvSpPr>
        <p:spPr>
          <a:xfrm>
            <a:off x="1421675" y="1288868"/>
            <a:ext cx="1698171" cy="707886"/>
          </a:xfrm>
          <a:prstGeom prst="rect">
            <a:avLst/>
          </a:prstGeom>
          <a:noFill/>
        </p:spPr>
        <p:txBody>
          <a:bodyPr wrap="square" rtlCol="0">
            <a:spAutoFit/>
          </a:bodyPr>
          <a:lstStyle/>
          <a:p>
            <a:r>
              <a:rPr lang="tr-TR" sz="4000" b="1" dirty="0"/>
              <a:t>A Blok</a:t>
            </a:r>
            <a:endParaRPr lang="en-GB" sz="4000" b="1" dirty="0"/>
          </a:p>
        </p:txBody>
      </p:sp>
      <p:sp>
        <p:nvSpPr>
          <p:cNvPr id="7" name="Metin kutusu 6"/>
          <p:cNvSpPr txBox="1"/>
          <p:nvPr/>
        </p:nvSpPr>
        <p:spPr>
          <a:xfrm>
            <a:off x="6611984" y="1288868"/>
            <a:ext cx="1611085" cy="707886"/>
          </a:xfrm>
          <a:prstGeom prst="rect">
            <a:avLst/>
          </a:prstGeom>
          <a:noFill/>
        </p:spPr>
        <p:txBody>
          <a:bodyPr wrap="square" rtlCol="0">
            <a:spAutoFit/>
          </a:bodyPr>
          <a:lstStyle/>
          <a:p>
            <a:r>
              <a:rPr lang="tr-TR" sz="4000" b="1" dirty="0"/>
              <a:t>B Blok</a:t>
            </a:r>
            <a:endParaRPr lang="en-GB" sz="4000" b="1" dirty="0"/>
          </a:p>
        </p:txBody>
      </p:sp>
      <p:sp>
        <p:nvSpPr>
          <p:cNvPr id="8" name="Metin kutusu 7"/>
          <p:cNvSpPr txBox="1"/>
          <p:nvPr/>
        </p:nvSpPr>
        <p:spPr>
          <a:xfrm>
            <a:off x="10104122" y="1288868"/>
            <a:ext cx="1611085" cy="707886"/>
          </a:xfrm>
          <a:prstGeom prst="rect">
            <a:avLst/>
          </a:prstGeom>
          <a:noFill/>
        </p:spPr>
        <p:txBody>
          <a:bodyPr wrap="square" rtlCol="0">
            <a:spAutoFit/>
          </a:bodyPr>
          <a:lstStyle/>
          <a:p>
            <a:r>
              <a:rPr lang="tr-TR" sz="4000" b="1" dirty="0"/>
              <a:t>C Blok</a:t>
            </a:r>
            <a:endParaRPr lang="en-GB" sz="4000" b="1" dirty="0"/>
          </a:p>
        </p:txBody>
      </p:sp>
    </p:spTree>
    <p:extLst>
      <p:ext uri="{BB962C8B-B14F-4D97-AF65-F5344CB8AC3E}">
        <p14:creationId xmlns:p14="http://schemas.microsoft.com/office/powerpoint/2010/main" val="2361170140"/>
      </p:ext>
    </p:extLst>
  </p:cSld>
  <p:clrMapOvr>
    <a:masterClrMapping/>
  </p:clrMapOvr>
  <mc:AlternateContent xmlns:mc="http://schemas.openxmlformats.org/markup-compatibility/2006" xmlns:p14="http://schemas.microsoft.com/office/powerpoint/2010/main">
    <mc:Choice Requires="p14">
      <p:transition spd="slow" p14:dur="2000" advTm="33288"/>
    </mc:Choice>
    <mc:Fallback xmlns="">
      <p:transition spd="slow" advTm="33288"/>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357052"/>
            <a:ext cx="10772775" cy="5939246"/>
          </a:xfrm>
        </p:spPr>
        <p:txBody>
          <a:bodyPr>
            <a:normAutofit/>
          </a:bodyPr>
          <a:lstStyle/>
          <a:p>
            <a:pPr algn="ctr"/>
            <a:r>
              <a:rPr lang="tr-TR" sz="14000" b="1" dirty="0">
                <a:solidFill>
                  <a:srgbClr val="C00000"/>
                </a:solidFill>
              </a:rPr>
              <a:t>A-ED </a:t>
            </a:r>
            <a:r>
              <a:rPr lang="tr-TR" sz="14000" b="1" dirty="0">
                <a:solidFill>
                  <a:schemeClr val="tx1"/>
                </a:solidFill>
              </a:rPr>
              <a:t>–</a:t>
            </a:r>
            <a:r>
              <a:rPr lang="tr-TR" sz="14000" b="1" dirty="0">
                <a:solidFill>
                  <a:srgbClr val="C00000"/>
                </a:solidFill>
              </a:rPr>
              <a:t> </a:t>
            </a:r>
            <a:r>
              <a:rPr lang="tr-TR" sz="14000" b="1" dirty="0">
                <a:solidFill>
                  <a:srgbClr val="00B0F0"/>
                </a:solidFill>
              </a:rPr>
              <a:t>Z</a:t>
            </a:r>
            <a:r>
              <a:rPr lang="tr-TR" sz="14000" b="1" dirty="0">
                <a:solidFill>
                  <a:srgbClr val="C00000"/>
                </a:solidFill>
              </a:rPr>
              <a:t> </a:t>
            </a:r>
            <a:r>
              <a:rPr lang="tr-TR" sz="14000" b="1" dirty="0">
                <a:solidFill>
                  <a:schemeClr val="tx1"/>
                </a:solidFill>
              </a:rPr>
              <a:t>–</a:t>
            </a:r>
            <a:r>
              <a:rPr lang="tr-TR" sz="14000" b="1" dirty="0">
                <a:solidFill>
                  <a:srgbClr val="C00000"/>
                </a:solidFill>
              </a:rPr>
              <a:t> </a:t>
            </a:r>
            <a:r>
              <a:rPr lang="tr-TR" sz="14000" b="1" dirty="0">
                <a:solidFill>
                  <a:srgbClr val="002060"/>
                </a:solidFill>
              </a:rPr>
              <a:t>5</a:t>
            </a:r>
            <a:br>
              <a:rPr lang="tr-TR" sz="14000" b="1" dirty="0">
                <a:solidFill>
                  <a:srgbClr val="002060"/>
                </a:solidFill>
              </a:rPr>
            </a:br>
            <a:endParaRPr lang="en-GB" sz="14000" b="1" dirty="0">
              <a:solidFill>
                <a:srgbClr val="002060"/>
              </a:solidFill>
            </a:endParaRPr>
          </a:p>
        </p:txBody>
      </p:sp>
      <p:sp>
        <p:nvSpPr>
          <p:cNvPr id="7" name="Sol Ayraç 6"/>
          <p:cNvSpPr/>
          <p:nvPr/>
        </p:nvSpPr>
        <p:spPr>
          <a:xfrm rot="16200000">
            <a:off x="5376276" y="2557573"/>
            <a:ext cx="1137683" cy="1115837"/>
          </a:xfrm>
          <a:prstGeom prst="leftBrace">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accent1"/>
              </a:solidFill>
            </a:endParaRPr>
          </a:p>
        </p:txBody>
      </p:sp>
      <p:sp>
        <p:nvSpPr>
          <p:cNvPr id="8" name="Sol Ayraç 7"/>
          <p:cNvSpPr/>
          <p:nvPr/>
        </p:nvSpPr>
        <p:spPr>
          <a:xfrm rot="16200000">
            <a:off x="7779004" y="2714569"/>
            <a:ext cx="1137683" cy="913041"/>
          </a:xfrm>
          <a:prstGeom prst="leftBrace">
            <a:avLst/>
          </a:prstGeom>
          <a:ln w="254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Metin kutusu 9"/>
          <p:cNvSpPr txBox="1"/>
          <p:nvPr/>
        </p:nvSpPr>
        <p:spPr>
          <a:xfrm>
            <a:off x="5228749" y="3659451"/>
            <a:ext cx="1432736" cy="707886"/>
          </a:xfrm>
          <a:prstGeom prst="rect">
            <a:avLst/>
          </a:prstGeom>
          <a:noFill/>
        </p:spPr>
        <p:txBody>
          <a:bodyPr wrap="square" rtlCol="0">
            <a:spAutoFit/>
          </a:bodyPr>
          <a:lstStyle/>
          <a:p>
            <a:pPr algn="ctr"/>
            <a:r>
              <a:rPr lang="tr-TR" sz="4000" b="1" dirty="0">
                <a:solidFill>
                  <a:schemeClr val="accent1"/>
                </a:solidFill>
              </a:rPr>
              <a:t>KAT</a:t>
            </a:r>
            <a:endParaRPr lang="en-GB" sz="4000" b="1" dirty="0">
              <a:solidFill>
                <a:schemeClr val="accent1"/>
              </a:solidFill>
            </a:endParaRPr>
          </a:p>
        </p:txBody>
      </p:sp>
      <p:sp>
        <p:nvSpPr>
          <p:cNvPr id="11" name="Metin kutusu 10"/>
          <p:cNvSpPr txBox="1"/>
          <p:nvPr/>
        </p:nvSpPr>
        <p:spPr>
          <a:xfrm>
            <a:off x="7631478" y="3681593"/>
            <a:ext cx="1432736" cy="707886"/>
          </a:xfrm>
          <a:prstGeom prst="rect">
            <a:avLst/>
          </a:prstGeom>
          <a:noFill/>
        </p:spPr>
        <p:txBody>
          <a:bodyPr wrap="square" rtlCol="0">
            <a:spAutoFit/>
          </a:bodyPr>
          <a:lstStyle/>
          <a:p>
            <a:pPr algn="ctr"/>
            <a:r>
              <a:rPr lang="tr-TR" sz="4000" b="1" dirty="0">
                <a:solidFill>
                  <a:srgbClr val="002060"/>
                </a:solidFill>
              </a:rPr>
              <a:t>SINIF</a:t>
            </a:r>
            <a:endParaRPr lang="en-GB" sz="4000" b="1" dirty="0">
              <a:solidFill>
                <a:srgbClr val="002060"/>
              </a:solidFill>
            </a:endParaRPr>
          </a:p>
        </p:txBody>
      </p:sp>
      <p:sp>
        <p:nvSpPr>
          <p:cNvPr id="3" name="Metin kutusu 2"/>
          <p:cNvSpPr txBox="1"/>
          <p:nvPr/>
        </p:nvSpPr>
        <p:spPr>
          <a:xfrm>
            <a:off x="5072879" y="4303457"/>
            <a:ext cx="4606834" cy="2554545"/>
          </a:xfrm>
          <a:prstGeom prst="rect">
            <a:avLst/>
          </a:prstGeom>
          <a:noFill/>
        </p:spPr>
        <p:txBody>
          <a:bodyPr wrap="square" rtlCol="0">
            <a:spAutoFit/>
          </a:bodyPr>
          <a:lstStyle/>
          <a:p>
            <a:r>
              <a:rPr lang="tr-TR" sz="3200" b="1" dirty="0">
                <a:latin typeface="Arial" panose="020B0604020202020204" pitchFamily="34" charset="0"/>
                <a:cs typeface="Arial" panose="020B0604020202020204" pitchFamily="34" charset="0"/>
              </a:rPr>
              <a:t>Z - Zemin</a:t>
            </a:r>
          </a:p>
          <a:p>
            <a:r>
              <a:rPr lang="tr-TR" sz="3200" b="1" dirty="0">
                <a:latin typeface="Arial" panose="020B0604020202020204" pitchFamily="34" charset="0"/>
                <a:cs typeface="Arial" panose="020B0604020202020204" pitchFamily="34" charset="0"/>
              </a:rPr>
              <a:t>B1 - Bodrum</a:t>
            </a:r>
          </a:p>
          <a:p>
            <a:r>
              <a:rPr lang="tr-TR" sz="3200" b="1" dirty="0">
                <a:latin typeface="Arial" panose="020B0604020202020204" pitchFamily="34" charset="0"/>
                <a:cs typeface="Arial" panose="020B0604020202020204" pitchFamily="34" charset="0"/>
              </a:rPr>
              <a:t>K1 - 1. Kat</a:t>
            </a:r>
          </a:p>
          <a:p>
            <a:r>
              <a:rPr lang="tr-TR" sz="3200" b="1" dirty="0">
                <a:latin typeface="Arial" panose="020B0604020202020204" pitchFamily="34" charset="0"/>
                <a:cs typeface="Arial" panose="020B0604020202020204" pitchFamily="34" charset="0"/>
              </a:rPr>
              <a:t>K2 - 2. Kat</a:t>
            </a:r>
          </a:p>
          <a:p>
            <a:r>
              <a:rPr lang="tr-TR" sz="3200" b="1" dirty="0">
                <a:latin typeface="Arial" panose="020B0604020202020204" pitchFamily="34" charset="0"/>
                <a:cs typeface="Arial" panose="020B0604020202020204" pitchFamily="34" charset="0"/>
              </a:rPr>
              <a:t>K3 - 3. Kat</a:t>
            </a:r>
            <a:endParaRPr lang="en-GB" sz="3200" b="1" dirty="0">
              <a:latin typeface="Arial" panose="020B0604020202020204" pitchFamily="34" charset="0"/>
              <a:cs typeface="Arial" panose="020B0604020202020204" pitchFamily="34" charset="0"/>
            </a:endParaRPr>
          </a:p>
        </p:txBody>
      </p:sp>
      <p:sp>
        <p:nvSpPr>
          <p:cNvPr id="12" name="Sol Ayraç 11">
            <a:extLst>
              <a:ext uri="{FF2B5EF4-FFF2-40B4-BE49-F238E27FC236}">
                <a16:creationId xmlns:a16="http://schemas.microsoft.com/office/drawing/2014/main" id="{26277CBB-2572-4C09-9590-F396B6F8744F}"/>
              </a:ext>
            </a:extLst>
          </p:cNvPr>
          <p:cNvSpPr/>
          <p:nvPr/>
        </p:nvSpPr>
        <p:spPr>
          <a:xfrm rot="16200000">
            <a:off x="548618" y="2904463"/>
            <a:ext cx="1137683" cy="1115837"/>
          </a:xfrm>
          <a:prstGeom prst="leftBrace">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accent1"/>
              </a:solidFill>
            </a:endParaRPr>
          </a:p>
        </p:txBody>
      </p:sp>
      <p:sp>
        <p:nvSpPr>
          <p:cNvPr id="14" name="Metin kutusu 13">
            <a:extLst>
              <a:ext uri="{FF2B5EF4-FFF2-40B4-BE49-F238E27FC236}">
                <a16:creationId xmlns:a16="http://schemas.microsoft.com/office/drawing/2014/main" id="{9329D009-8333-4DC9-AD5D-EF83D136338E}"/>
              </a:ext>
            </a:extLst>
          </p:cNvPr>
          <p:cNvSpPr txBox="1"/>
          <p:nvPr/>
        </p:nvSpPr>
        <p:spPr>
          <a:xfrm>
            <a:off x="401091" y="3949514"/>
            <a:ext cx="1703754" cy="707886"/>
          </a:xfrm>
          <a:prstGeom prst="rect">
            <a:avLst/>
          </a:prstGeom>
          <a:noFill/>
        </p:spPr>
        <p:txBody>
          <a:bodyPr wrap="square" rtlCol="0">
            <a:spAutoFit/>
          </a:bodyPr>
          <a:lstStyle/>
          <a:p>
            <a:pPr algn="ctr"/>
            <a:r>
              <a:rPr lang="tr-TR" sz="4000" b="1" dirty="0">
                <a:solidFill>
                  <a:schemeClr val="accent1"/>
                </a:solidFill>
              </a:rPr>
              <a:t>BLOK</a:t>
            </a:r>
            <a:endParaRPr lang="en-GB" sz="4000" b="1" dirty="0">
              <a:solidFill>
                <a:schemeClr val="accent1"/>
              </a:solidFill>
            </a:endParaRPr>
          </a:p>
        </p:txBody>
      </p:sp>
    </p:spTree>
    <p:extLst>
      <p:ext uri="{BB962C8B-B14F-4D97-AF65-F5344CB8AC3E}">
        <p14:creationId xmlns:p14="http://schemas.microsoft.com/office/powerpoint/2010/main" val="3179238977"/>
      </p:ext>
    </p:extLst>
  </p:cSld>
  <p:clrMapOvr>
    <a:masterClrMapping/>
  </p:clrMapOvr>
  <mc:AlternateContent xmlns:mc="http://schemas.openxmlformats.org/markup-compatibility/2006" xmlns:p14="http://schemas.microsoft.com/office/powerpoint/2010/main">
    <mc:Choice Requires="p14">
      <p:transition spd="slow" p14:dur="2000" advTm="57637"/>
    </mc:Choice>
    <mc:Fallback xmlns="">
      <p:transition spd="slow" advTm="57637"/>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nvGraphicFramePr>
        <p:xfrm>
          <a:off x="1" y="1"/>
          <a:ext cx="5721530" cy="6858001"/>
        </p:xfrm>
        <a:graphic>
          <a:graphicData uri="http://schemas.openxmlformats.org/drawingml/2006/table">
            <a:tbl>
              <a:tblPr>
                <a:tableStyleId>{5C22544A-7EE6-4342-B048-85BDC9FD1C3A}</a:tableStyleId>
              </a:tblPr>
              <a:tblGrid>
                <a:gridCol w="2377273">
                  <a:extLst>
                    <a:ext uri="{9D8B030D-6E8A-4147-A177-3AD203B41FA5}">
                      <a16:colId xmlns:a16="http://schemas.microsoft.com/office/drawing/2014/main" val="500251416"/>
                    </a:ext>
                  </a:extLst>
                </a:gridCol>
                <a:gridCol w="1223501">
                  <a:extLst>
                    <a:ext uri="{9D8B030D-6E8A-4147-A177-3AD203B41FA5}">
                      <a16:colId xmlns:a16="http://schemas.microsoft.com/office/drawing/2014/main" val="4280871094"/>
                    </a:ext>
                  </a:extLst>
                </a:gridCol>
                <a:gridCol w="2120756">
                  <a:extLst>
                    <a:ext uri="{9D8B030D-6E8A-4147-A177-3AD203B41FA5}">
                      <a16:colId xmlns:a16="http://schemas.microsoft.com/office/drawing/2014/main" val="2074212977"/>
                    </a:ext>
                  </a:extLst>
                </a:gridCol>
              </a:tblGrid>
              <a:tr h="259226">
                <a:tc>
                  <a:txBody>
                    <a:bodyPr/>
                    <a:lstStyle/>
                    <a:p>
                      <a:pPr algn="ctr" fontAlgn="b"/>
                      <a:r>
                        <a:rPr lang="tr-TR" sz="1600" b="1" i="1" u="none" strike="noStrike" dirty="0">
                          <a:effectLst/>
                        </a:rPr>
                        <a:t>BİNA</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600" b="1" i="1" u="none" strike="noStrike" dirty="0">
                          <a:effectLst/>
                        </a:rPr>
                        <a:t>SINIF</a:t>
                      </a:r>
                      <a:r>
                        <a:rPr lang="tr-TR" sz="1600" b="1" i="1" u="none" strike="noStrike" baseline="0" dirty="0">
                          <a:effectLst/>
                        </a:rPr>
                        <a:t> -  Eski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i="1" u="none" strike="noStrike" dirty="0">
                          <a:effectLst/>
                        </a:rPr>
                        <a:t>SINIF</a:t>
                      </a:r>
                      <a:r>
                        <a:rPr lang="tr-TR" sz="1600" b="1" i="1" u="none" strike="noStrike" baseline="0" dirty="0">
                          <a:effectLst/>
                        </a:rPr>
                        <a:t> - Yeni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6637469"/>
                  </a:ext>
                </a:extLst>
              </a:tr>
              <a:tr h="263951">
                <a:tc rowSpan="7">
                  <a:txBody>
                    <a:bodyPr/>
                    <a:lstStyle/>
                    <a:p>
                      <a:pPr algn="ctr" fontAlgn="ctr"/>
                      <a:endParaRPr lang="tr-TR" sz="1600" b="1" u="sng" strike="noStrike" dirty="0">
                        <a:solidFill>
                          <a:srgbClr val="C00000"/>
                        </a:solidFill>
                        <a:effectLst/>
                      </a:endParaRPr>
                    </a:p>
                    <a:p>
                      <a:pPr algn="ctr" fontAlgn="ctr"/>
                      <a:endParaRPr lang="tr-TR" sz="1600" b="1" u="sng" strike="noStrike" dirty="0">
                        <a:solidFill>
                          <a:srgbClr val="C00000"/>
                        </a:solidFill>
                        <a:effectLst/>
                      </a:endParaRPr>
                    </a:p>
                    <a:p>
                      <a:pPr algn="ctr" fontAlgn="ctr"/>
                      <a:endParaRPr lang="tr-TR" sz="1600" b="1" u="sng" strike="noStrike" dirty="0">
                        <a:solidFill>
                          <a:srgbClr val="C00000"/>
                        </a:solidFill>
                        <a:effectLst/>
                      </a:endParaRPr>
                    </a:p>
                    <a:p>
                      <a:pPr algn="ctr" fontAlgn="ctr"/>
                      <a:r>
                        <a:rPr lang="tr-TR" sz="1600" b="1" u="sng" strike="noStrike" dirty="0">
                          <a:solidFill>
                            <a:srgbClr val="C00000"/>
                          </a:solidFill>
                          <a:effectLst/>
                        </a:rPr>
                        <a:t>A BLOK ZEMİN KAT</a:t>
                      </a:r>
                      <a:r>
                        <a:rPr lang="tr-TR" sz="1600" b="0" u="none" strike="noStrike" baseline="0" dirty="0">
                          <a:solidFill>
                            <a:srgbClr val="C00000"/>
                          </a:solidFill>
                          <a:effectLst/>
                        </a:rPr>
                        <a:t> (Z)</a:t>
                      </a:r>
                      <a:endParaRPr lang="tr-TR" sz="1600" b="1" i="0" u="sng" strike="noStrike" dirty="0">
                        <a:solidFill>
                          <a:srgbClr val="C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solidFill>
                            <a:srgbClr val="C00000"/>
                          </a:solidFill>
                          <a:effectLst/>
                        </a:rPr>
                        <a:t>A-00-17</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i="0" u="none" strike="noStrike" dirty="0">
                          <a:solidFill>
                            <a:srgbClr val="C00000"/>
                          </a:solidFill>
                          <a:effectLst/>
                          <a:latin typeface="+mn-lt"/>
                        </a:rPr>
                        <a:t>A Blok Finans</a:t>
                      </a:r>
                      <a:r>
                        <a:rPr lang="tr-TR" sz="1600" b="1" i="0" u="none" strike="noStrike" baseline="0" dirty="0">
                          <a:solidFill>
                            <a:srgbClr val="C00000"/>
                          </a:solidFill>
                          <a:effectLst/>
                          <a:latin typeface="+mn-lt"/>
                        </a:rPr>
                        <a:t> </a:t>
                      </a:r>
                      <a:r>
                        <a:rPr lang="tr-TR" sz="1600" b="1" i="0" u="none" strike="noStrike" baseline="0" dirty="0" err="1">
                          <a:solidFill>
                            <a:srgbClr val="C00000"/>
                          </a:solidFill>
                          <a:effectLst/>
                          <a:latin typeface="+mn-lt"/>
                        </a:rPr>
                        <a:t>Lab</a:t>
                      </a:r>
                      <a:r>
                        <a:rPr lang="tr-TR" sz="1600" b="1" i="0" u="none" strike="noStrike" baseline="0" dirty="0">
                          <a:solidFill>
                            <a:srgbClr val="C00000"/>
                          </a:solidFill>
                          <a:effectLst/>
                          <a:latin typeface="+mn-lt"/>
                        </a:rPr>
                        <a:t>.</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3015113"/>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A-00-16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ED-Z-5</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5800915"/>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A-00-15</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8211557"/>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A-00-14</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ED-Z-7</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5463244"/>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A-00-11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ED-Z-9</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0382971"/>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A-00-10</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A Blok ED-Z-10</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6776044"/>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A-00-SS-02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A </a:t>
                      </a:r>
                      <a:r>
                        <a:rPr lang="tr-TR" sz="1600" b="1" u="none" strike="noStrike">
                          <a:solidFill>
                            <a:srgbClr val="C00000"/>
                          </a:solidFill>
                          <a:effectLst/>
                        </a:rPr>
                        <a:t>Blok EA-Z-18</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731856"/>
                  </a:ext>
                </a:extLst>
              </a:tr>
              <a:tr h="263951">
                <a:tc rowSpan="8">
                  <a:txBody>
                    <a:bodyPr/>
                    <a:lstStyle/>
                    <a:p>
                      <a:pPr algn="ctr" fontAlgn="ctr"/>
                      <a:r>
                        <a:rPr lang="tr-TR" sz="1600" b="1" u="sng" strike="noStrike" dirty="0">
                          <a:effectLst/>
                        </a:rPr>
                        <a:t>A BLOK BODRUM KAT</a:t>
                      </a:r>
                      <a:r>
                        <a:rPr lang="tr-TR" sz="1600" b="1" u="none" strike="noStrike" dirty="0">
                          <a:effectLst/>
                        </a:rPr>
                        <a:t> (B1)</a:t>
                      </a:r>
                      <a:endParaRPr lang="tr-TR" sz="1600" b="1" i="0" u="none" strike="noStrike" dirty="0">
                        <a:solidFill>
                          <a:srgbClr val="0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effectLst/>
                        </a:rPr>
                        <a:t>A-B1-17</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A Blok ED-B1-3</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786083"/>
                  </a:ext>
                </a:extLst>
              </a:tr>
              <a:tr h="263951">
                <a:tc vMerge="1">
                  <a:txBody>
                    <a:bodyPr/>
                    <a:lstStyle/>
                    <a:p>
                      <a:endParaRPr lang="tr-TR"/>
                    </a:p>
                  </a:txBody>
                  <a:tcPr/>
                </a:tc>
                <a:tc>
                  <a:txBody>
                    <a:bodyPr/>
                    <a:lstStyle/>
                    <a:p>
                      <a:pPr algn="ctr" fontAlgn="b"/>
                      <a:r>
                        <a:rPr lang="tr-TR" sz="1600" b="1" u="none" strike="noStrike" dirty="0">
                          <a:effectLst/>
                        </a:rPr>
                        <a:t>A-B1-16</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ED-B1-4</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6418628"/>
                  </a:ext>
                </a:extLst>
              </a:tr>
              <a:tr h="263951">
                <a:tc vMerge="1">
                  <a:txBody>
                    <a:bodyPr/>
                    <a:lstStyle/>
                    <a:p>
                      <a:endParaRPr lang="tr-TR"/>
                    </a:p>
                  </a:txBody>
                  <a:tcPr/>
                </a:tc>
                <a:tc>
                  <a:txBody>
                    <a:bodyPr/>
                    <a:lstStyle/>
                    <a:p>
                      <a:pPr algn="ctr" fontAlgn="b"/>
                      <a:r>
                        <a:rPr lang="tr-TR" sz="1600" b="1" u="none" strike="noStrike">
                          <a:effectLst/>
                        </a:rPr>
                        <a:t>A-B1-13</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ED-B1-7</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2915936"/>
                  </a:ext>
                </a:extLst>
              </a:tr>
              <a:tr h="263951">
                <a:tc vMerge="1">
                  <a:txBody>
                    <a:bodyPr/>
                    <a:lstStyle/>
                    <a:p>
                      <a:endParaRPr lang="tr-TR"/>
                    </a:p>
                  </a:txBody>
                  <a:tcPr/>
                </a:tc>
                <a:tc>
                  <a:txBody>
                    <a:bodyPr/>
                    <a:lstStyle/>
                    <a:p>
                      <a:pPr algn="ctr" fontAlgn="b"/>
                      <a:r>
                        <a:rPr lang="tr-TR" sz="1600" b="1" u="none" strike="noStrike" dirty="0">
                          <a:effectLst/>
                        </a:rPr>
                        <a:t>A-B1-12</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ED-B1-8</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196710"/>
                  </a:ext>
                </a:extLst>
              </a:tr>
              <a:tr h="263951">
                <a:tc vMerge="1">
                  <a:txBody>
                    <a:bodyPr/>
                    <a:lstStyle/>
                    <a:p>
                      <a:endParaRPr lang="tr-TR"/>
                    </a:p>
                  </a:txBody>
                  <a:tcPr/>
                </a:tc>
                <a:tc>
                  <a:txBody>
                    <a:bodyPr/>
                    <a:lstStyle/>
                    <a:p>
                      <a:pPr algn="ctr" fontAlgn="b"/>
                      <a:r>
                        <a:rPr lang="tr-TR" sz="1600" b="1" u="none" strike="noStrike">
                          <a:effectLst/>
                        </a:rPr>
                        <a:t>A-B1-11</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ED-B1-9</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8954404"/>
                  </a:ext>
                </a:extLst>
              </a:tr>
              <a:tr h="263951">
                <a:tc vMerge="1">
                  <a:txBody>
                    <a:bodyPr/>
                    <a:lstStyle/>
                    <a:p>
                      <a:endParaRPr lang="tr-TR"/>
                    </a:p>
                  </a:txBody>
                  <a:tcPr/>
                </a:tc>
                <a:tc>
                  <a:txBody>
                    <a:bodyPr/>
                    <a:lstStyle/>
                    <a:p>
                      <a:pPr algn="ctr" fontAlgn="b"/>
                      <a:r>
                        <a:rPr lang="tr-TR" sz="1600" b="1" u="none" strike="noStrike" dirty="0">
                          <a:effectLst/>
                        </a:rPr>
                        <a:t>A-B1-08</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  A Blok ED-B1-12</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1400229"/>
                  </a:ext>
                </a:extLst>
              </a:tr>
              <a:tr h="263951">
                <a:tc vMerge="1">
                  <a:txBody>
                    <a:bodyPr/>
                    <a:lstStyle/>
                    <a:p>
                      <a:endParaRPr lang="tr-TR"/>
                    </a:p>
                  </a:txBody>
                  <a:tcPr/>
                </a:tc>
                <a:tc>
                  <a:txBody>
                    <a:bodyPr/>
                    <a:lstStyle/>
                    <a:p>
                      <a:pPr algn="ctr" fontAlgn="b"/>
                      <a:r>
                        <a:rPr lang="tr-TR" sz="1600" b="1" u="none" strike="noStrike">
                          <a:effectLst/>
                        </a:rPr>
                        <a:t>A-B1-07</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  A Blok ED-B1-13</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1925229"/>
                  </a:ext>
                </a:extLst>
              </a:tr>
              <a:tr h="263951">
                <a:tc vMerge="1">
                  <a:txBody>
                    <a:bodyPr/>
                    <a:lstStyle/>
                    <a:p>
                      <a:endParaRPr lang="tr-TR"/>
                    </a:p>
                  </a:txBody>
                  <a:tcPr/>
                </a:tc>
                <a:tc>
                  <a:txBody>
                    <a:bodyPr/>
                    <a:lstStyle/>
                    <a:p>
                      <a:pPr algn="ctr" fontAlgn="b"/>
                      <a:r>
                        <a:rPr lang="tr-TR" sz="1600" b="1" u="none" strike="noStrike">
                          <a:effectLst/>
                        </a:rPr>
                        <a:t>A-B1-01</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  A Blok EA-B1-20</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5515537"/>
                  </a:ext>
                </a:extLst>
              </a:tr>
              <a:tr h="263951">
                <a:tc rowSpan="6">
                  <a:txBody>
                    <a:bodyPr/>
                    <a:lstStyle/>
                    <a:p>
                      <a:pPr algn="ctr" fontAlgn="ctr"/>
                      <a:r>
                        <a:rPr lang="tr-TR" sz="1600" b="1" u="sng" strike="noStrike" dirty="0">
                          <a:solidFill>
                            <a:srgbClr val="C00000"/>
                          </a:solidFill>
                          <a:effectLst/>
                        </a:rPr>
                        <a:t>B BLOK DERSLİKLER</a:t>
                      </a:r>
                      <a:endParaRPr lang="tr-TR" sz="1600" b="1" i="0" u="sng" strike="noStrike" dirty="0">
                        <a:solidFill>
                          <a:srgbClr val="C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B-B1-08</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  B Blok ED-B1-11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35836"/>
                  </a:ext>
                </a:extLst>
              </a:tr>
              <a:tr h="263951">
                <a:tc vMerge="1">
                  <a:txBody>
                    <a:bodyPr/>
                    <a:lstStyle/>
                    <a:p>
                      <a:endParaRPr lang="tr-TR"/>
                    </a:p>
                  </a:txBody>
                  <a:tcPr/>
                </a:tc>
                <a:tc>
                  <a:txBody>
                    <a:bodyPr/>
                    <a:lstStyle/>
                    <a:p>
                      <a:pPr algn="ctr" fontAlgn="b"/>
                      <a:r>
                        <a:rPr lang="tr-TR" sz="1600" b="1" u="none" strike="noStrike">
                          <a:solidFill>
                            <a:srgbClr val="C00000"/>
                          </a:solidFill>
                          <a:effectLst/>
                        </a:rPr>
                        <a:t>B-B1-06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  B Blok ED-B1-12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449996"/>
                  </a:ext>
                </a:extLst>
              </a:tr>
              <a:tr h="263951">
                <a:tc vMerge="1">
                  <a:txBody>
                    <a:bodyPr/>
                    <a:lstStyle/>
                    <a:p>
                      <a:endParaRPr lang="tr-TR"/>
                    </a:p>
                  </a:txBody>
                  <a:tcPr/>
                </a:tc>
                <a:tc>
                  <a:txBody>
                    <a:bodyPr/>
                    <a:lstStyle/>
                    <a:p>
                      <a:pPr algn="ctr" fontAlgn="b"/>
                      <a:r>
                        <a:rPr lang="tr-TR" sz="1600" b="1" u="none" strike="noStrike">
                          <a:solidFill>
                            <a:srgbClr val="C00000"/>
                          </a:solidFill>
                          <a:effectLst/>
                        </a:rPr>
                        <a:t>B-B1-05</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  B Blok ED-B1-13</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0486214"/>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B-00-02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B Blok ED-Z-7</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017575"/>
                  </a:ext>
                </a:extLst>
              </a:tr>
              <a:tr h="263951">
                <a:tc vMerge="1">
                  <a:txBody>
                    <a:bodyPr/>
                    <a:lstStyle/>
                    <a:p>
                      <a:endParaRPr lang="tr-TR"/>
                    </a:p>
                  </a:txBody>
                  <a:tcPr/>
                </a:tc>
                <a:tc>
                  <a:txBody>
                    <a:bodyPr/>
                    <a:lstStyle/>
                    <a:p>
                      <a:pPr algn="ctr" fontAlgn="b"/>
                      <a:r>
                        <a:rPr lang="tr-TR" sz="1600" b="1" u="none" strike="noStrike">
                          <a:solidFill>
                            <a:srgbClr val="C00000"/>
                          </a:solidFill>
                          <a:effectLst/>
                        </a:rPr>
                        <a:t>B-01-21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B Blok ED-K1-1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7270850"/>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B-01-16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600" b="1" u="none" strike="noStrike" dirty="0">
                          <a:solidFill>
                            <a:srgbClr val="C00000"/>
                          </a:solidFill>
                          <a:effectLst/>
                        </a:rPr>
                        <a:t>B Blok ED-K1-6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4754944"/>
                  </a:ext>
                </a:extLst>
              </a:tr>
              <a:tr h="263951">
                <a:tc rowSpan="4">
                  <a:txBody>
                    <a:bodyPr/>
                    <a:lstStyle/>
                    <a:p>
                      <a:pPr algn="ctr" fontAlgn="ctr"/>
                      <a:r>
                        <a:rPr lang="tr-TR" sz="1600" b="1" u="sng" strike="noStrike" dirty="0">
                          <a:effectLst/>
                        </a:rPr>
                        <a:t>BİLGİSAYAR</a:t>
                      </a:r>
                      <a:r>
                        <a:rPr lang="tr-TR" sz="1600" b="1" u="sng" strike="noStrike" baseline="0" dirty="0">
                          <a:effectLst/>
                        </a:rPr>
                        <a:t> </a:t>
                      </a:r>
                      <a:r>
                        <a:rPr lang="tr-TR" sz="1600" b="1" u="sng" strike="noStrike" dirty="0">
                          <a:effectLst/>
                        </a:rPr>
                        <a:t>LAB.</a:t>
                      </a:r>
                      <a:endParaRPr lang="tr-TR" sz="1600" b="1" i="0" u="sng" strike="noStrike" dirty="0">
                        <a:solidFill>
                          <a:srgbClr val="0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B-02-Lab.I</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tr-TR" sz="1600" b="1" u="none" strike="noStrike" dirty="0">
                          <a:effectLst/>
                        </a:rPr>
                        <a:t>      B Blok EL-K2-2</a:t>
                      </a:r>
                      <a:r>
                        <a:rPr lang="tr-TR" sz="1600" b="1" u="none" strike="noStrike" baseline="0" dirty="0">
                          <a:effectLst/>
                        </a:rPr>
                        <a:t> </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2817559"/>
                  </a:ext>
                </a:extLst>
              </a:tr>
              <a:tr h="263951">
                <a:tc vMerge="1">
                  <a:txBody>
                    <a:bodyPr/>
                    <a:lstStyle/>
                    <a:p>
                      <a:endParaRPr lang="tr-TR"/>
                    </a:p>
                  </a:txBody>
                  <a:tcPr/>
                </a:tc>
                <a:tc>
                  <a:txBody>
                    <a:bodyPr/>
                    <a:lstStyle/>
                    <a:p>
                      <a:pPr algn="ctr" fontAlgn="b"/>
                      <a:r>
                        <a:rPr lang="tr-TR" sz="1600" b="1" u="none" strike="noStrike" dirty="0">
                          <a:effectLst/>
                        </a:rPr>
                        <a:t>B-02-Lab.II</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effectLst/>
                        </a:rPr>
                        <a:t>      B Blok EL-K2-1</a:t>
                      </a:r>
                      <a:r>
                        <a:rPr lang="tr-TR" sz="1600" b="1" u="none" strike="noStrike" baseline="0" dirty="0">
                          <a:effectLst/>
                        </a:rPr>
                        <a:t> </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5162764"/>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C-00-Lab.III</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C Blok EL-Z-16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2831130"/>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C-00-Lab.IV</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C Blok EL-Z-12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490894"/>
                  </a:ext>
                </a:extLst>
              </a:tr>
            </a:tbl>
          </a:graphicData>
        </a:graphic>
      </p:graphicFrame>
      <p:graphicFrame>
        <p:nvGraphicFramePr>
          <p:cNvPr id="5" name="Tablo 4"/>
          <p:cNvGraphicFramePr>
            <a:graphicFrameLocks noGrp="1"/>
          </p:cNvGraphicFramePr>
          <p:nvPr/>
        </p:nvGraphicFramePr>
        <p:xfrm>
          <a:off x="6331131" y="1"/>
          <a:ext cx="5852161" cy="6860264"/>
        </p:xfrm>
        <a:graphic>
          <a:graphicData uri="http://schemas.openxmlformats.org/drawingml/2006/table">
            <a:tbl>
              <a:tblPr>
                <a:tableStyleId>{5C22544A-7EE6-4342-B048-85BDC9FD1C3A}</a:tableStyleId>
              </a:tblPr>
              <a:tblGrid>
                <a:gridCol w="2337391">
                  <a:extLst>
                    <a:ext uri="{9D8B030D-6E8A-4147-A177-3AD203B41FA5}">
                      <a16:colId xmlns:a16="http://schemas.microsoft.com/office/drawing/2014/main" val="1944826551"/>
                    </a:ext>
                  </a:extLst>
                </a:gridCol>
                <a:gridCol w="1109280">
                  <a:extLst>
                    <a:ext uri="{9D8B030D-6E8A-4147-A177-3AD203B41FA5}">
                      <a16:colId xmlns:a16="http://schemas.microsoft.com/office/drawing/2014/main" val="576964423"/>
                    </a:ext>
                  </a:extLst>
                </a:gridCol>
                <a:gridCol w="2405490">
                  <a:extLst>
                    <a:ext uri="{9D8B030D-6E8A-4147-A177-3AD203B41FA5}">
                      <a16:colId xmlns:a16="http://schemas.microsoft.com/office/drawing/2014/main" val="3067553470"/>
                    </a:ext>
                  </a:extLst>
                </a:gridCol>
              </a:tblGrid>
              <a:tr h="246744">
                <a:tc>
                  <a:txBody>
                    <a:bodyPr/>
                    <a:lstStyle/>
                    <a:p>
                      <a:pPr algn="ctr" fontAlgn="b"/>
                      <a:r>
                        <a:rPr lang="tr-TR" sz="1600" b="1" i="1" u="none" strike="noStrike" dirty="0">
                          <a:effectLst/>
                        </a:rPr>
                        <a:t>BİNA</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600" b="1" i="1" u="none" strike="noStrike" dirty="0">
                          <a:effectLst/>
                        </a:rPr>
                        <a:t>SINIF</a:t>
                      </a:r>
                      <a:r>
                        <a:rPr lang="tr-TR" sz="1600" b="1" i="1" u="none" strike="noStrike" baseline="0" dirty="0">
                          <a:effectLst/>
                        </a:rPr>
                        <a:t> -  Eski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i="1" u="none" strike="noStrike" dirty="0">
                          <a:effectLst/>
                        </a:rPr>
                        <a:t>SINIF</a:t>
                      </a:r>
                      <a:r>
                        <a:rPr lang="tr-TR" sz="1600" b="1" i="1" u="none" strike="noStrike" baseline="0" dirty="0">
                          <a:effectLst/>
                        </a:rPr>
                        <a:t> - Yeni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8740006"/>
                  </a:ext>
                </a:extLst>
              </a:tr>
              <a:tr h="367292">
                <a:tc rowSpan="2">
                  <a:txBody>
                    <a:bodyPr/>
                    <a:lstStyle/>
                    <a:p>
                      <a:pPr algn="ctr" fontAlgn="ctr"/>
                      <a:r>
                        <a:rPr lang="tr-TR" sz="1600" b="1" u="sng" strike="noStrike" dirty="0">
                          <a:effectLst/>
                        </a:rPr>
                        <a:t>C BLOK ZEMİN KAT</a:t>
                      </a:r>
                      <a:r>
                        <a:rPr lang="tr-TR" sz="1600" b="0" u="none" strike="noStrike" dirty="0">
                          <a:effectLst/>
                        </a:rPr>
                        <a:t> (Z)</a:t>
                      </a:r>
                      <a:endParaRPr lang="tr-TR" sz="1600" b="1" i="0" u="sng" strike="noStrike" dirty="0">
                        <a:solidFill>
                          <a:srgbClr val="0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C-00-14</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 Blok ED-Z-13</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7472852"/>
                  </a:ext>
                </a:extLst>
              </a:tr>
              <a:tr h="367292">
                <a:tc vMerge="1">
                  <a:txBody>
                    <a:bodyPr/>
                    <a:lstStyle/>
                    <a:p>
                      <a:endParaRPr lang="tr-TR"/>
                    </a:p>
                  </a:txBody>
                  <a:tcPr/>
                </a:tc>
                <a:tc>
                  <a:txBody>
                    <a:bodyPr/>
                    <a:lstStyle/>
                    <a:p>
                      <a:pPr algn="ctr" fontAlgn="b"/>
                      <a:r>
                        <a:rPr lang="tr-TR" sz="1600" b="1" u="none" strike="noStrike" dirty="0">
                          <a:effectLst/>
                        </a:rPr>
                        <a:t>C-00-18</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ED-Z-17</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5296861"/>
                  </a:ext>
                </a:extLst>
              </a:tr>
              <a:tr h="367292">
                <a:tc rowSpan="6">
                  <a:txBody>
                    <a:bodyPr/>
                    <a:lstStyle/>
                    <a:p>
                      <a:pPr algn="ctr" fontAlgn="ctr"/>
                      <a:r>
                        <a:rPr lang="tr-TR" sz="1600" b="1" u="sng" strike="noStrike" dirty="0">
                          <a:solidFill>
                            <a:srgbClr val="C00000"/>
                          </a:solidFill>
                          <a:effectLst/>
                        </a:rPr>
                        <a:t>C BLOK 1.KAT</a:t>
                      </a:r>
                      <a:r>
                        <a:rPr lang="tr-TR" sz="1600" b="0" u="none" strike="noStrike" dirty="0">
                          <a:solidFill>
                            <a:srgbClr val="C00000"/>
                          </a:solidFill>
                          <a:effectLst/>
                        </a:rPr>
                        <a:t> (K1)</a:t>
                      </a:r>
                      <a:endParaRPr lang="tr-TR" sz="1600" b="1" i="0" u="sng" strike="noStrike" dirty="0">
                        <a:solidFill>
                          <a:srgbClr val="C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C-01-06</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 Blok ED-K1-1</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9103088"/>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C-01-04</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3441332"/>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ED-K1-3</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4025909"/>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C-01-03</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598370"/>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ED-K1-6</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0770798"/>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C-01-07</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ED-K1-7</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8195649"/>
                  </a:ext>
                </a:extLst>
              </a:tr>
              <a:tr h="367292">
                <a:tc rowSpan="6">
                  <a:txBody>
                    <a:bodyPr/>
                    <a:lstStyle/>
                    <a:p>
                      <a:pPr algn="ctr" fontAlgn="ctr"/>
                      <a:r>
                        <a:rPr lang="tr-TR" sz="1600" b="1" u="sng" strike="noStrike" dirty="0">
                          <a:effectLst/>
                        </a:rPr>
                        <a:t>C BLOK 2.KAT</a:t>
                      </a:r>
                      <a:r>
                        <a:rPr lang="tr-TR" sz="1600" b="0" u="none" strike="noStrike" dirty="0">
                          <a:effectLst/>
                        </a:rPr>
                        <a:t> (K2)</a:t>
                      </a:r>
                      <a:endParaRPr lang="tr-TR" sz="1600" b="1" i="0" u="sng" strike="noStrike" dirty="0">
                        <a:solidFill>
                          <a:srgbClr val="0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C-02-06</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 Blok ED-K2-1</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3351052"/>
                  </a:ext>
                </a:extLst>
              </a:tr>
              <a:tr h="367292">
                <a:tc vMerge="1">
                  <a:txBody>
                    <a:bodyPr/>
                    <a:lstStyle/>
                    <a:p>
                      <a:endParaRPr lang="tr-TR"/>
                    </a:p>
                  </a:txBody>
                  <a:tcPr/>
                </a:tc>
                <a:tc>
                  <a:txBody>
                    <a:bodyPr/>
                    <a:lstStyle/>
                    <a:p>
                      <a:pPr algn="ctr" fontAlgn="b"/>
                      <a:r>
                        <a:rPr lang="tr-TR" sz="1600" b="1" u="none" strike="noStrike" dirty="0">
                          <a:effectLst/>
                        </a:rPr>
                        <a:t>C-02-04</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ED-K2-2</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3862827"/>
                  </a:ext>
                </a:extLst>
              </a:tr>
              <a:tr h="367292">
                <a:tc vMerge="1">
                  <a:txBody>
                    <a:bodyPr/>
                    <a:lstStyle/>
                    <a:p>
                      <a:endParaRPr lang="tr-TR"/>
                    </a:p>
                  </a:txBody>
                  <a:tcPr/>
                </a:tc>
                <a:tc>
                  <a:txBody>
                    <a:bodyPr/>
                    <a:lstStyle/>
                    <a:p>
                      <a:pPr algn="ctr" fontAlgn="b"/>
                      <a:r>
                        <a:rPr lang="tr-TR" sz="1600" b="1" u="none" strike="noStrike" dirty="0">
                          <a:effectLst/>
                        </a:rPr>
                        <a:t>C-02-02</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ED-K2-3</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4540472"/>
                  </a:ext>
                </a:extLst>
              </a:tr>
              <a:tr h="367292">
                <a:tc vMerge="1">
                  <a:txBody>
                    <a:bodyPr/>
                    <a:lstStyle/>
                    <a:p>
                      <a:endParaRPr lang="tr-TR"/>
                    </a:p>
                  </a:txBody>
                  <a:tcPr/>
                </a:tc>
                <a:tc>
                  <a:txBody>
                    <a:bodyPr/>
                    <a:lstStyle/>
                    <a:p>
                      <a:pPr algn="ctr" fontAlgn="b"/>
                      <a:r>
                        <a:rPr lang="tr-TR" sz="1600" b="1" u="none" strike="noStrike" dirty="0">
                          <a:effectLst/>
                        </a:rPr>
                        <a:t>C-02-03</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ED-K2-5</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2340500"/>
                  </a:ext>
                </a:extLst>
              </a:tr>
              <a:tr h="367292">
                <a:tc vMerge="1">
                  <a:txBody>
                    <a:bodyPr/>
                    <a:lstStyle/>
                    <a:p>
                      <a:endParaRPr lang="tr-TR"/>
                    </a:p>
                  </a:txBody>
                  <a:tcPr/>
                </a:tc>
                <a:tc>
                  <a:txBody>
                    <a:bodyPr/>
                    <a:lstStyle/>
                    <a:p>
                      <a:pPr algn="ctr" fontAlgn="b"/>
                      <a:r>
                        <a:rPr lang="tr-TR" sz="1600" b="1" u="none" strike="noStrike" dirty="0">
                          <a:effectLst/>
                        </a:rPr>
                        <a:t>C-02-05</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ED-K2-6</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2524849"/>
                  </a:ext>
                </a:extLst>
              </a:tr>
              <a:tr h="367292">
                <a:tc vMerge="1">
                  <a:txBody>
                    <a:bodyPr/>
                    <a:lstStyle/>
                    <a:p>
                      <a:endParaRPr lang="tr-TR"/>
                    </a:p>
                  </a:txBody>
                  <a:tcPr/>
                </a:tc>
                <a:tc>
                  <a:txBody>
                    <a:bodyPr/>
                    <a:lstStyle/>
                    <a:p>
                      <a:pPr algn="ctr" fontAlgn="b"/>
                      <a:r>
                        <a:rPr lang="tr-TR" sz="1600" b="1" u="none" strike="noStrike" dirty="0">
                          <a:effectLst/>
                        </a:rPr>
                        <a:t>C-02-07</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ED-K2-7</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1848810"/>
                  </a:ext>
                </a:extLst>
              </a:tr>
              <a:tr h="367292">
                <a:tc rowSpan="4">
                  <a:txBody>
                    <a:bodyPr/>
                    <a:lstStyle/>
                    <a:p>
                      <a:pPr algn="ctr" fontAlgn="ctr"/>
                      <a:r>
                        <a:rPr lang="tr-TR" sz="1600" b="1" u="sng" strike="noStrike" dirty="0">
                          <a:solidFill>
                            <a:srgbClr val="C00000"/>
                          </a:solidFill>
                          <a:effectLst/>
                        </a:rPr>
                        <a:t>C BLOK 3.KAT</a:t>
                      </a:r>
                      <a:r>
                        <a:rPr lang="tr-TR" sz="1600" b="0" u="none" strike="noStrike" dirty="0">
                          <a:solidFill>
                            <a:srgbClr val="C00000"/>
                          </a:solidFill>
                          <a:effectLst/>
                        </a:rPr>
                        <a:t> (K3)</a:t>
                      </a:r>
                      <a:endParaRPr lang="tr-TR" sz="1600" b="1" i="0" u="sng" strike="noStrike" dirty="0">
                        <a:solidFill>
                          <a:srgbClr val="C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C-03-04</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 Blok ED-K3-1</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5581469"/>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C-03-02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ED-K3-2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9980627"/>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C-03-03</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ED-K3-4</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1566553"/>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C-03-05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ED-K3-5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9720767"/>
                  </a:ext>
                </a:extLst>
              </a:tr>
            </a:tbl>
          </a:graphicData>
        </a:graphic>
      </p:graphicFrame>
    </p:spTree>
    <p:extLst>
      <p:ext uri="{BB962C8B-B14F-4D97-AF65-F5344CB8AC3E}">
        <p14:creationId xmlns:p14="http://schemas.microsoft.com/office/powerpoint/2010/main" val="4030367173"/>
      </p:ext>
    </p:extLst>
  </p:cSld>
  <p:clrMapOvr>
    <a:masterClrMapping/>
  </p:clrMapOvr>
  <mc:AlternateContent xmlns:mc="http://schemas.openxmlformats.org/markup-compatibility/2006" xmlns:p14="http://schemas.microsoft.com/office/powerpoint/2010/main">
    <mc:Choice Requires="p14">
      <p:transition spd="slow" p14:dur="2000" advTm="43982"/>
    </mc:Choice>
    <mc:Fallback xmlns="">
      <p:transition spd="slow" advTm="43982"/>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82600" y="482600"/>
            <a:ext cx="6858000" cy="589280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613400" y="279400"/>
            <a:ext cx="6858000" cy="6299200"/>
          </a:xfrm>
          <a:prstGeom prst="rect">
            <a:avLst/>
          </a:prstGeom>
        </p:spPr>
      </p:pic>
      <p:sp>
        <p:nvSpPr>
          <p:cNvPr id="6" name="Metin kutusu 5"/>
          <p:cNvSpPr txBox="1"/>
          <p:nvPr/>
        </p:nvSpPr>
        <p:spPr>
          <a:xfrm>
            <a:off x="3204755" y="4049483"/>
            <a:ext cx="5625736" cy="923330"/>
          </a:xfrm>
          <a:prstGeom prst="rect">
            <a:avLst/>
          </a:prstGeom>
          <a:noFill/>
        </p:spPr>
        <p:txBody>
          <a:bodyPr wrap="square" rtlCol="0">
            <a:spAutoFit/>
          </a:bodyPr>
          <a:lstStyle/>
          <a:p>
            <a:r>
              <a:rPr lang="tr-TR" sz="5400" b="1" dirty="0">
                <a:solidFill>
                  <a:srgbClr val="C00000"/>
                </a:solidFill>
                <a:latin typeface="Bahnschrift" panose="020B0502040204020203" pitchFamily="34" charset="0"/>
              </a:rPr>
              <a:t>Çalışma Alanları</a:t>
            </a:r>
            <a:endParaRPr lang="en-GB" sz="5400" b="1" dirty="0">
              <a:solidFill>
                <a:srgbClr val="C00000"/>
              </a:solidFill>
              <a:latin typeface="Bahnschrift" panose="020B0502040204020203" pitchFamily="34" charset="0"/>
            </a:endParaRPr>
          </a:p>
        </p:txBody>
      </p:sp>
      <p:sp>
        <p:nvSpPr>
          <p:cNvPr id="7" name="Metin kutusu 6"/>
          <p:cNvSpPr txBox="1"/>
          <p:nvPr/>
        </p:nvSpPr>
        <p:spPr>
          <a:xfrm>
            <a:off x="169817" y="5238203"/>
            <a:ext cx="5534297"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rtlCol="0">
            <a:spAutoFit/>
          </a:bodyPr>
          <a:lstStyle/>
          <a:p>
            <a:r>
              <a:rPr lang="tr-TR" sz="5400" b="1" dirty="0">
                <a:solidFill>
                  <a:srgbClr val="0070C0"/>
                </a:solidFill>
                <a:latin typeface="Bahnschrift" panose="020B0502040204020203" pitchFamily="34" charset="0"/>
              </a:rPr>
              <a:t>B Blok Zemin Kat</a:t>
            </a:r>
            <a:endParaRPr lang="en-GB" sz="5400" b="1" dirty="0">
              <a:solidFill>
                <a:srgbClr val="0070C0"/>
              </a:solidFill>
              <a:latin typeface="Bahnschrift" panose="020B0502040204020203" pitchFamily="34" charset="0"/>
            </a:endParaRPr>
          </a:p>
        </p:txBody>
      </p:sp>
      <p:sp>
        <p:nvSpPr>
          <p:cNvPr id="8" name="Metin kutusu 7"/>
          <p:cNvSpPr txBox="1"/>
          <p:nvPr/>
        </p:nvSpPr>
        <p:spPr>
          <a:xfrm>
            <a:off x="6213780" y="5241018"/>
            <a:ext cx="5571820"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rtlCol="0">
            <a:spAutoFit/>
          </a:bodyPr>
          <a:lstStyle/>
          <a:p>
            <a:r>
              <a:rPr lang="tr-TR" sz="5400" b="1" dirty="0">
                <a:solidFill>
                  <a:srgbClr val="00B050"/>
                </a:solidFill>
                <a:latin typeface="Bahnschrift" panose="020B0502040204020203" pitchFamily="34" charset="0"/>
              </a:rPr>
              <a:t>B Blok 1. ve 2. Kat</a:t>
            </a:r>
            <a:endParaRPr lang="en-GB" sz="5400" b="1" dirty="0">
              <a:solidFill>
                <a:srgbClr val="00B050"/>
              </a:solidFill>
              <a:latin typeface="Bahnschrift" panose="020B0502040204020203" pitchFamily="34" charset="0"/>
            </a:endParaRPr>
          </a:p>
        </p:txBody>
      </p:sp>
    </p:spTree>
    <p:extLst>
      <p:ext uri="{BB962C8B-B14F-4D97-AF65-F5344CB8AC3E}">
        <p14:creationId xmlns:p14="http://schemas.microsoft.com/office/powerpoint/2010/main" val="856686192"/>
      </p:ext>
    </p:extLst>
  </p:cSld>
  <p:clrMapOvr>
    <a:masterClrMapping/>
  </p:clrMapOvr>
  <mc:AlternateContent xmlns:mc="http://schemas.openxmlformats.org/markup-compatibility/2006" xmlns:p14="http://schemas.microsoft.com/office/powerpoint/2010/main">
    <mc:Choice Requires="p14">
      <p:transition spd="slow" p14:dur="2000" advTm="9820"/>
    </mc:Choice>
    <mc:Fallback xmlns="">
      <p:transition spd="slow" advTm="982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5" name="Metin kutusu 4"/>
          <p:cNvSpPr txBox="1"/>
          <p:nvPr/>
        </p:nvSpPr>
        <p:spPr>
          <a:xfrm>
            <a:off x="2747192" y="37868"/>
            <a:ext cx="6923314" cy="923330"/>
          </a:xfrm>
          <a:prstGeom prst="rect">
            <a:avLst/>
          </a:prstGeom>
          <a:noFill/>
        </p:spPr>
        <p:txBody>
          <a:bodyPr wrap="square" rtlCol="0">
            <a:spAutoFit/>
          </a:bodyPr>
          <a:lstStyle/>
          <a:p>
            <a:r>
              <a:rPr lang="tr-TR" sz="5400" b="1" dirty="0">
                <a:solidFill>
                  <a:srgbClr val="C00000"/>
                </a:solidFill>
                <a:latin typeface="Bahnschrift" panose="020B0502040204020203" pitchFamily="34" charset="0"/>
              </a:rPr>
              <a:t>Çalışma Alanları</a:t>
            </a:r>
            <a:endParaRPr lang="en-GB" sz="5400" b="1" dirty="0">
              <a:solidFill>
                <a:srgbClr val="C00000"/>
              </a:solidFill>
              <a:latin typeface="Bahnschrift" panose="020B0502040204020203" pitchFamily="34" charset="0"/>
            </a:endParaRPr>
          </a:p>
        </p:txBody>
      </p:sp>
      <p:sp>
        <p:nvSpPr>
          <p:cNvPr id="6" name="Metin kutusu 5"/>
          <p:cNvSpPr txBox="1"/>
          <p:nvPr/>
        </p:nvSpPr>
        <p:spPr>
          <a:xfrm>
            <a:off x="2656255" y="961198"/>
            <a:ext cx="5571820"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wrap="square" rtlCol="0">
            <a:spAutoFit/>
          </a:bodyPr>
          <a:lstStyle/>
          <a:p>
            <a:r>
              <a:rPr lang="tr-TR" sz="5400" b="1" dirty="0">
                <a:latin typeface="Bahnschrift" panose="020B0502040204020203" pitchFamily="34" charset="0"/>
              </a:rPr>
              <a:t>A Blok Zemin Kat</a:t>
            </a:r>
            <a:endParaRPr lang="en-GB" sz="5400" b="1" dirty="0">
              <a:latin typeface="Bahnschrift" panose="020B0502040204020203" pitchFamily="34" charset="0"/>
            </a:endParaRPr>
          </a:p>
        </p:txBody>
      </p:sp>
    </p:spTree>
    <p:extLst>
      <p:ext uri="{BB962C8B-B14F-4D97-AF65-F5344CB8AC3E}">
        <p14:creationId xmlns:p14="http://schemas.microsoft.com/office/powerpoint/2010/main" val="3168528"/>
      </p:ext>
    </p:extLst>
  </p:cSld>
  <p:clrMapOvr>
    <a:masterClrMapping/>
  </p:clrMapOvr>
  <mc:AlternateContent xmlns:mc="http://schemas.openxmlformats.org/markup-compatibility/2006" xmlns:p14="http://schemas.microsoft.com/office/powerpoint/2010/main">
    <mc:Choice Requires="p14">
      <p:transition spd="slow" p14:dur="2000" advTm="2127"/>
    </mc:Choice>
    <mc:Fallback xmlns="">
      <p:transition spd="slow" advTm="2127"/>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nvGraphicFramePr>
        <p:xfrm>
          <a:off x="5980811" y="0"/>
          <a:ext cx="5229733" cy="6784846"/>
        </p:xfrm>
        <a:graphic>
          <a:graphicData uri="http://schemas.openxmlformats.org/drawingml/2006/table">
            <a:tbl>
              <a:tblPr>
                <a:tableStyleId>{5C22544A-7EE6-4342-B048-85BDC9FD1C3A}</a:tableStyleId>
              </a:tblPr>
              <a:tblGrid>
                <a:gridCol w="3508125">
                  <a:extLst>
                    <a:ext uri="{9D8B030D-6E8A-4147-A177-3AD203B41FA5}">
                      <a16:colId xmlns:a16="http://schemas.microsoft.com/office/drawing/2014/main" val="880744073"/>
                    </a:ext>
                  </a:extLst>
                </a:gridCol>
                <a:gridCol w="1721608">
                  <a:extLst>
                    <a:ext uri="{9D8B030D-6E8A-4147-A177-3AD203B41FA5}">
                      <a16:colId xmlns:a16="http://schemas.microsoft.com/office/drawing/2014/main" val="1985837542"/>
                    </a:ext>
                  </a:extLst>
                </a:gridCol>
              </a:tblGrid>
              <a:tr h="232324">
                <a:tc>
                  <a:txBody>
                    <a:bodyPr/>
                    <a:lstStyle/>
                    <a:p>
                      <a:pPr algn="ctr" fontAlgn="ctr"/>
                      <a:r>
                        <a:rPr lang="en-GB" sz="1400" b="1" i="1" u="sng" strike="noStrike" dirty="0" err="1">
                          <a:effectLst/>
                        </a:rPr>
                        <a:t>Bölüm</a:t>
                      </a:r>
                      <a:endParaRPr lang="en-GB" sz="1400" b="1" i="1" u="sng"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i="1" u="sng" strike="noStrike" dirty="0">
                          <a:effectLst/>
                        </a:rPr>
                        <a:t>Kodu</a:t>
                      </a:r>
                      <a:endParaRPr lang="en-GB" sz="1400" b="1" i="1" u="sng"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044303335"/>
                  </a:ext>
                </a:extLst>
              </a:tr>
              <a:tr h="288769">
                <a:tc>
                  <a:txBody>
                    <a:bodyPr/>
                    <a:lstStyle/>
                    <a:p>
                      <a:pPr algn="ctr" fontAlgn="ctr"/>
                      <a:r>
                        <a:rPr lang="en-GB" sz="1400" b="1" u="none" strike="noStrike" dirty="0" err="1">
                          <a:solidFill>
                            <a:srgbClr val="FF0000"/>
                          </a:solidFill>
                          <a:effectLst/>
                        </a:rPr>
                        <a:t>İşletme</a:t>
                      </a:r>
                      <a:r>
                        <a:rPr lang="en-GB" sz="1400" b="1" u="none" strike="noStrike" dirty="0">
                          <a:solidFill>
                            <a:srgbClr val="FF0000"/>
                          </a:solidFill>
                          <a:effectLst/>
                        </a:rPr>
                        <a:t> - </a:t>
                      </a:r>
                      <a:r>
                        <a:rPr lang="en-GB" sz="1400" b="1" u="none" strike="noStrike" dirty="0" err="1">
                          <a:solidFill>
                            <a:srgbClr val="FF0000"/>
                          </a:solidFill>
                          <a:effectLst/>
                        </a:rPr>
                        <a:t>Türkçe</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201</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124479397"/>
                  </a:ext>
                </a:extLst>
              </a:tr>
              <a:tr h="288769">
                <a:tc>
                  <a:txBody>
                    <a:bodyPr/>
                    <a:lstStyle/>
                    <a:p>
                      <a:pPr algn="ctr" fontAlgn="ctr"/>
                      <a:r>
                        <a:rPr lang="en-GB" sz="1400" b="1" u="none" strike="noStrike" dirty="0" err="1">
                          <a:solidFill>
                            <a:srgbClr val="FF0000"/>
                          </a:solidFill>
                          <a:effectLst/>
                        </a:rPr>
                        <a:t>İşletme</a:t>
                      </a:r>
                      <a:r>
                        <a:rPr lang="en-GB" sz="1400" b="1" u="none" strike="noStrike" dirty="0">
                          <a:solidFill>
                            <a:srgbClr val="FF0000"/>
                          </a:solidFill>
                          <a:effectLst/>
                        </a:rPr>
                        <a:t> - </a:t>
                      </a:r>
                      <a:r>
                        <a:rPr lang="en-GB" sz="1400" b="1" u="none" strike="noStrike" dirty="0" err="1">
                          <a:solidFill>
                            <a:srgbClr val="FF0000"/>
                          </a:solidFill>
                          <a:effectLst/>
                        </a:rPr>
                        <a:t>Türkçe</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202</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493616838"/>
                  </a:ext>
                </a:extLst>
              </a:tr>
              <a:tr h="288769">
                <a:tc>
                  <a:txBody>
                    <a:bodyPr/>
                    <a:lstStyle/>
                    <a:p>
                      <a:pPr algn="ctr" fontAlgn="ctr"/>
                      <a:r>
                        <a:rPr lang="tr-TR" sz="1400" b="1" u="none" strike="noStrike" dirty="0">
                          <a:effectLst/>
                        </a:rPr>
                        <a:t>  Ekonomi</a:t>
                      </a:r>
                      <a:r>
                        <a:rPr lang="en-GB" sz="1400" b="1" u="none" strike="noStrike" dirty="0">
                          <a:effectLst/>
                        </a:rPr>
                        <a:t> - </a:t>
                      </a:r>
                      <a:r>
                        <a:rPr lang="en-GB" sz="1400" b="1" u="none" strike="noStrike" dirty="0" err="1">
                          <a:effectLst/>
                        </a:rPr>
                        <a:t>İngilizce</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effectLst/>
                        </a:rPr>
                        <a:t>295</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116524224"/>
                  </a:ext>
                </a:extLst>
              </a:tr>
              <a:tr h="288769">
                <a:tc>
                  <a:txBody>
                    <a:bodyPr/>
                    <a:lstStyle/>
                    <a:p>
                      <a:pPr algn="ctr" fontAlgn="ctr"/>
                      <a:r>
                        <a:rPr lang="tr-TR" sz="1400" b="1" u="none" strike="noStrike" dirty="0">
                          <a:effectLst/>
                        </a:rPr>
                        <a:t>Ekonomi</a:t>
                      </a:r>
                      <a:r>
                        <a:rPr lang="en-GB" sz="1400" b="1" u="none" strike="noStrike" dirty="0">
                          <a:effectLst/>
                        </a:rPr>
                        <a:t> - </a:t>
                      </a:r>
                      <a:r>
                        <a:rPr lang="en-GB" sz="1400" b="1" u="none" strike="noStrike" dirty="0" err="1">
                          <a:effectLst/>
                        </a:rPr>
                        <a:t>İngilizce</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effectLst/>
                        </a:rPr>
                        <a:t>296</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968505586"/>
                  </a:ext>
                </a:extLst>
              </a:tr>
              <a:tr h="514549">
                <a:tc>
                  <a:txBody>
                    <a:bodyPr/>
                    <a:lstStyle/>
                    <a:p>
                      <a:pPr algn="ctr" fontAlgn="ctr"/>
                      <a:r>
                        <a:rPr lang="en-GB" sz="1400" b="1" u="none" strike="noStrike" dirty="0" err="1">
                          <a:solidFill>
                            <a:srgbClr val="FF0000"/>
                          </a:solidFill>
                          <a:effectLst/>
                        </a:rPr>
                        <a:t>Siyaset</a:t>
                      </a:r>
                      <a:r>
                        <a:rPr lang="en-GB" sz="1400" b="1" u="none" strike="noStrike" dirty="0">
                          <a:solidFill>
                            <a:srgbClr val="FF0000"/>
                          </a:solidFill>
                          <a:effectLst/>
                        </a:rPr>
                        <a:t> </a:t>
                      </a:r>
                      <a:r>
                        <a:rPr lang="en-GB" sz="1400" b="1" u="none" strike="noStrike" dirty="0" err="1">
                          <a:solidFill>
                            <a:srgbClr val="FF0000"/>
                          </a:solidFill>
                          <a:effectLst/>
                        </a:rPr>
                        <a:t>Bilimi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Kamu</a:t>
                      </a:r>
                      <a:r>
                        <a:rPr lang="en-GB" sz="1400" b="1" u="none" strike="noStrike" dirty="0">
                          <a:solidFill>
                            <a:srgbClr val="FF0000"/>
                          </a:solidFill>
                          <a:effectLst/>
                        </a:rPr>
                        <a:t> </a:t>
                      </a:r>
                      <a:r>
                        <a:rPr lang="en-GB" sz="1400" b="1" u="none" strike="noStrike" dirty="0" err="1">
                          <a:solidFill>
                            <a:srgbClr val="FF0000"/>
                          </a:solidFill>
                          <a:effectLst/>
                        </a:rPr>
                        <a:t>Yönetimi</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205</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388968156"/>
                  </a:ext>
                </a:extLst>
              </a:tr>
              <a:tr h="514549">
                <a:tc>
                  <a:txBody>
                    <a:bodyPr/>
                    <a:lstStyle/>
                    <a:p>
                      <a:pPr algn="ctr" fontAlgn="ctr"/>
                      <a:r>
                        <a:rPr lang="en-GB" sz="1400" b="1" u="none" strike="noStrike" dirty="0" err="1">
                          <a:solidFill>
                            <a:srgbClr val="FF0000"/>
                          </a:solidFill>
                          <a:effectLst/>
                        </a:rPr>
                        <a:t>Siyaset</a:t>
                      </a:r>
                      <a:r>
                        <a:rPr lang="en-GB" sz="1400" b="1" u="none" strike="noStrike" dirty="0">
                          <a:solidFill>
                            <a:srgbClr val="FF0000"/>
                          </a:solidFill>
                          <a:effectLst/>
                        </a:rPr>
                        <a:t> </a:t>
                      </a:r>
                      <a:r>
                        <a:rPr lang="en-GB" sz="1400" b="1" u="none" strike="noStrike" dirty="0" err="1">
                          <a:solidFill>
                            <a:srgbClr val="FF0000"/>
                          </a:solidFill>
                          <a:effectLst/>
                        </a:rPr>
                        <a:t>Bilimi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Kamu</a:t>
                      </a:r>
                      <a:r>
                        <a:rPr lang="en-GB" sz="1400" b="1" u="none" strike="noStrike" dirty="0">
                          <a:solidFill>
                            <a:srgbClr val="FF0000"/>
                          </a:solidFill>
                          <a:effectLst/>
                        </a:rPr>
                        <a:t> </a:t>
                      </a:r>
                      <a:r>
                        <a:rPr lang="en-GB" sz="1400" b="1" u="none" strike="noStrike" dirty="0" err="1">
                          <a:solidFill>
                            <a:srgbClr val="FF0000"/>
                          </a:solidFill>
                          <a:effectLst/>
                        </a:rPr>
                        <a:t>Yönetimi</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206</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948368379"/>
                  </a:ext>
                </a:extLst>
              </a:tr>
              <a:tr h="288769">
                <a:tc>
                  <a:txBody>
                    <a:bodyPr/>
                    <a:lstStyle/>
                    <a:p>
                      <a:pPr algn="ctr" fontAlgn="ctr"/>
                      <a:r>
                        <a:rPr lang="en-GB" sz="1400" b="1" u="none" strike="noStrike" dirty="0" err="1">
                          <a:effectLst/>
                        </a:rPr>
                        <a:t>Maliye</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207</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910123431"/>
                  </a:ext>
                </a:extLst>
              </a:tr>
              <a:tr h="288769">
                <a:tc>
                  <a:txBody>
                    <a:bodyPr/>
                    <a:lstStyle/>
                    <a:p>
                      <a:pPr algn="ctr" fontAlgn="ctr"/>
                      <a:r>
                        <a:rPr lang="en-GB" sz="1400" b="1" u="none" strike="noStrike" dirty="0" err="1">
                          <a:effectLst/>
                        </a:rPr>
                        <a:t>Maliye</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208</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351665856"/>
                  </a:ext>
                </a:extLst>
              </a:tr>
              <a:tr h="514549">
                <a:tc>
                  <a:txBody>
                    <a:bodyPr/>
                    <a:lstStyle/>
                    <a:p>
                      <a:pPr algn="ctr" fontAlgn="ctr"/>
                      <a:r>
                        <a:rPr lang="en-GB" sz="1400" b="1" u="none" strike="noStrike" dirty="0" err="1">
                          <a:solidFill>
                            <a:srgbClr val="FF0000"/>
                          </a:solidFill>
                          <a:effectLst/>
                        </a:rPr>
                        <a:t>Çalışma</a:t>
                      </a:r>
                      <a:r>
                        <a:rPr lang="en-GB" sz="1400" b="1" u="none" strike="noStrike" dirty="0">
                          <a:solidFill>
                            <a:srgbClr val="FF0000"/>
                          </a:solidFill>
                          <a:effectLst/>
                        </a:rPr>
                        <a:t> </a:t>
                      </a:r>
                      <a:r>
                        <a:rPr lang="en-GB" sz="1400" b="1" u="none" strike="noStrike" dirty="0" err="1">
                          <a:solidFill>
                            <a:srgbClr val="FF0000"/>
                          </a:solidFill>
                          <a:effectLst/>
                        </a:rPr>
                        <a:t>Ekonomisi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Endüstri</a:t>
                      </a:r>
                      <a:r>
                        <a:rPr lang="en-GB" sz="1400" b="1" u="none" strike="noStrike" dirty="0">
                          <a:solidFill>
                            <a:srgbClr val="FF0000"/>
                          </a:solidFill>
                          <a:effectLst/>
                        </a:rPr>
                        <a:t> </a:t>
                      </a:r>
                      <a:r>
                        <a:rPr lang="en-GB" sz="1400" b="1" u="none" strike="noStrike" dirty="0" err="1">
                          <a:solidFill>
                            <a:srgbClr val="FF0000"/>
                          </a:solidFill>
                          <a:effectLst/>
                        </a:rPr>
                        <a:t>İlişkileri</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209</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4164565697"/>
                  </a:ext>
                </a:extLst>
              </a:tr>
              <a:tr h="514549">
                <a:tc>
                  <a:txBody>
                    <a:bodyPr/>
                    <a:lstStyle/>
                    <a:p>
                      <a:pPr algn="ctr" fontAlgn="ctr"/>
                      <a:r>
                        <a:rPr lang="en-GB" sz="1400" b="1" u="none" strike="noStrike" dirty="0" err="1">
                          <a:solidFill>
                            <a:srgbClr val="FF0000"/>
                          </a:solidFill>
                          <a:effectLst/>
                        </a:rPr>
                        <a:t>Çalışma</a:t>
                      </a:r>
                      <a:r>
                        <a:rPr lang="en-GB" sz="1400" b="1" u="none" strike="noStrike" dirty="0">
                          <a:solidFill>
                            <a:srgbClr val="FF0000"/>
                          </a:solidFill>
                          <a:effectLst/>
                        </a:rPr>
                        <a:t> </a:t>
                      </a:r>
                      <a:r>
                        <a:rPr lang="en-GB" sz="1400" b="1" u="none" strike="noStrike" dirty="0" err="1">
                          <a:solidFill>
                            <a:srgbClr val="FF0000"/>
                          </a:solidFill>
                          <a:effectLst/>
                        </a:rPr>
                        <a:t>Ekonomisi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Endüstri</a:t>
                      </a:r>
                      <a:r>
                        <a:rPr lang="en-GB" sz="1400" b="1" u="none" strike="noStrike" dirty="0">
                          <a:solidFill>
                            <a:srgbClr val="FF0000"/>
                          </a:solidFill>
                          <a:effectLst/>
                        </a:rPr>
                        <a:t> </a:t>
                      </a:r>
                      <a:r>
                        <a:rPr lang="en-GB" sz="1400" b="1" u="none" strike="noStrike" dirty="0" err="1">
                          <a:solidFill>
                            <a:srgbClr val="FF0000"/>
                          </a:solidFill>
                          <a:effectLst/>
                        </a:rPr>
                        <a:t>İlişkileri</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210</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099731678"/>
                  </a:ext>
                </a:extLst>
              </a:tr>
              <a:tr h="288769">
                <a:tc>
                  <a:txBody>
                    <a:bodyPr/>
                    <a:lstStyle/>
                    <a:p>
                      <a:pPr algn="ctr" fontAlgn="ctr"/>
                      <a:r>
                        <a:rPr lang="en-GB" sz="1400" b="1" u="none" strike="noStrike" dirty="0" err="1">
                          <a:effectLst/>
                        </a:rPr>
                        <a:t>Ekonometri</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211</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321150285"/>
                  </a:ext>
                </a:extLst>
              </a:tr>
              <a:tr h="288769">
                <a:tc>
                  <a:txBody>
                    <a:bodyPr/>
                    <a:lstStyle/>
                    <a:p>
                      <a:pPr algn="ctr" fontAlgn="ctr"/>
                      <a:r>
                        <a:rPr lang="en-GB" sz="1400" b="1" u="none" strike="noStrike" dirty="0" err="1">
                          <a:solidFill>
                            <a:srgbClr val="FF0000"/>
                          </a:solidFill>
                          <a:effectLst/>
                        </a:rPr>
                        <a:t>İşletme</a:t>
                      </a:r>
                      <a:r>
                        <a:rPr lang="en-GB" sz="1400" b="1" u="none" strike="noStrike" dirty="0">
                          <a:solidFill>
                            <a:srgbClr val="FF0000"/>
                          </a:solidFill>
                          <a:effectLst/>
                        </a:rPr>
                        <a:t> - </a:t>
                      </a:r>
                      <a:r>
                        <a:rPr lang="en-GB" sz="1400" b="1" u="none" strike="noStrike" dirty="0" err="1">
                          <a:solidFill>
                            <a:srgbClr val="FF0000"/>
                          </a:solidFill>
                          <a:effectLst/>
                        </a:rPr>
                        <a:t>İngilizce</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213</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634667973"/>
                  </a:ext>
                </a:extLst>
              </a:tr>
              <a:tr h="514549">
                <a:tc>
                  <a:txBody>
                    <a:bodyPr/>
                    <a:lstStyle/>
                    <a:p>
                      <a:pPr algn="ctr" fontAlgn="ctr"/>
                      <a:r>
                        <a:rPr lang="en-GB" sz="1400" b="1" u="none" strike="noStrike" dirty="0" err="1">
                          <a:effectLst/>
                        </a:rPr>
                        <a:t>Uluslararası</a:t>
                      </a:r>
                      <a:r>
                        <a:rPr lang="en-GB" sz="1400" b="1" u="none" strike="noStrike" dirty="0">
                          <a:effectLst/>
                        </a:rPr>
                        <a:t> </a:t>
                      </a:r>
                      <a:r>
                        <a:rPr lang="en-GB" sz="1400" b="1" u="none" strike="noStrike" dirty="0" err="1">
                          <a:effectLst/>
                        </a:rPr>
                        <a:t>Ticaret</a:t>
                      </a:r>
                      <a:r>
                        <a:rPr lang="en-GB" sz="1400" b="1" u="none" strike="noStrike" dirty="0">
                          <a:effectLst/>
                        </a:rPr>
                        <a:t> </a:t>
                      </a:r>
                      <a:r>
                        <a:rPr lang="en-GB" sz="1400" b="1" u="none" strike="noStrike" dirty="0" err="1">
                          <a:effectLst/>
                        </a:rPr>
                        <a:t>Ve</a:t>
                      </a:r>
                      <a:r>
                        <a:rPr lang="en-GB" sz="1400" b="1" u="none" strike="noStrike" dirty="0">
                          <a:effectLst/>
                        </a:rPr>
                        <a:t> </a:t>
                      </a:r>
                      <a:r>
                        <a:rPr lang="en-GB" sz="1400" b="1" u="none" strike="noStrike" dirty="0" err="1">
                          <a:effectLst/>
                        </a:rPr>
                        <a:t>Finansman</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effectLst/>
                        </a:rPr>
                        <a:t>237</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415109738"/>
                  </a:ext>
                </a:extLst>
              </a:tr>
              <a:tr h="514549">
                <a:tc>
                  <a:txBody>
                    <a:bodyPr/>
                    <a:lstStyle/>
                    <a:p>
                      <a:pPr algn="ctr" fontAlgn="ctr"/>
                      <a:r>
                        <a:rPr lang="en-GB" sz="1400" b="1" u="none" strike="noStrike" dirty="0" err="1">
                          <a:effectLst/>
                        </a:rPr>
                        <a:t>Uluslararası</a:t>
                      </a:r>
                      <a:r>
                        <a:rPr lang="en-GB" sz="1400" b="1" u="none" strike="noStrike" dirty="0">
                          <a:effectLst/>
                        </a:rPr>
                        <a:t> </a:t>
                      </a:r>
                      <a:r>
                        <a:rPr lang="en-GB" sz="1400" b="1" u="none" strike="noStrike" dirty="0" err="1">
                          <a:effectLst/>
                        </a:rPr>
                        <a:t>Ticaret</a:t>
                      </a:r>
                      <a:r>
                        <a:rPr lang="en-GB" sz="1400" b="1" u="none" strike="noStrike" dirty="0">
                          <a:effectLst/>
                        </a:rPr>
                        <a:t> </a:t>
                      </a:r>
                      <a:r>
                        <a:rPr lang="en-GB" sz="1400" b="1" u="none" strike="noStrike" dirty="0" err="1">
                          <a:effectLst/>
                        </a:rPr>
                        <a:t>Ve</a:t>
                      </a:r>
                      <a:r>
                        <a:rPr lang="en-GB" sz="1400" b="1" u="none" strike="noStrike" dirty="0">
                          <a:effectLst/>
                        </a:rPr>
                        <a:t> </a:t>
                      </a:r>
                      <a:r>
                        <a:rPr lang="en-GB" sz="1400" b="1" u="none" strike="noStrike" dirty="0" err="1">
                          <a:effectLst/>
                        </a:rPr>
                        <a:t>Finansman</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a:t>
                      </a:r>
                      <a:r>
                        <a:rPr lang="tr-TR" sz="1400" b="1" u="none" strike="noStrike" dirty="0">
                          <a:effectLst/>
                        </a:rPr>
                        <a:t>38</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947817674"/>
                  </a:ext>
                </a:extLst>
              </a:tr>
              <a:tr h="288769">
                <a:tc>
                  <a:txBody>
                    <a:bodyPr/>
                    <a:lstStyle/>
                    <a:p>
                      <a:pPr algn="ctr" fontAlgn="ctr"/>
                      <a:r>
                        <a:rPr lang="tr-TR" sz="1400" b="1" u="none" strike="noStrike" dirty="0">
                          <a:solidFill>
                            <a:srgbClr val="FF0000"/>
                          </a:solidFill>
                          <a:effectLst/>
                        </a:rPr>
                        <a:t>Ekonomi </a:t>
                      </a:r>
                      <a:r>
                        <a:rPr lang="en-GB" sz="1400" b="1" u="none" strike="noStrike" dirty="0">
                          <a:solidFill>
                            <a:srgbClr val="FF0000"/>
                          </a:solidFill>
                          <a:effectLst/>
                        </a:rPr>
                        <a:t>-</a:t>
                      </a:r>
                      <a:r>
                        <a:rPr lang="tr-TR" sz="1400" b="1" u="none" strike="noStrike" dirty="0">
                          <a:solidFill>
                            <a:srgbClr val="FF0000"/>
                          </a:solidFill>
                          <a:effectLst/>
                        </a:rPr>
                        <a:t> </a:t>
                      </a:r>
                      <a:r>
                        <a:rPr lang="en-GB" sz="1400" b="1" u="none" strike="noStrike" dirty="0" err="1">
                          <a:solidFill>
                            <a:srgbClr val="FF0000"/>
                          </a:solidFill>
                          <a:effectLst/>
                        </a:rPr>
                        <a:t>Türkçe</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solidFill>
                            <a:srgbClr val="FF0000"/>
                          </a:solidFill>
                          <a:effectLst/>
                        </a:rPr>
                        <a:t>293</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871207381"/>
                  </a:ext>
                </a:extLst>
              </a:tr>
              <a:tr h="288769">
                <a:tc>
                  <a:txBody>
                    <a:bodyPr/>
                    <a:lstStyle/>
                    <a:p>
                      <a:pPr algn="ctr" fontAlgn="ctr"/>
                      <a:r>
                        <a:rPr lang="tr-TR" sz="1400" b="1" u="none" strike="noStrike" dirty="0">
                          <a:solidFill>
                            <a:srgbClr val="FF0000"/>
                          </a:solidFill>
                          <a:effectLst/>
                        </a:rPr>
                        <a:t>Ekonomi</a:t>
                      </a:r>
                      <a:r>
                        <a:rPr lang="en-GB" sz="1400" b="1" u="none" strike="noStrike" dirty="0">
                          <a:solidFill>
                            <a:srgbClr val="FF0000"/>
                          </a:solidFill>
                          <a:effectLst/>
                        </a:rPr>
                        <a:t> -</a:t>
                      </a:r>
                      <a:r>
                        <a:rPr lang="tr-TR" sz="1400" b="1" u="none" strike="noStrike" dirty="0">
                          <a:solidFill>
                            <a:srgbClr val="FF0000"/>
                          </a:solidFill>
                          <a:effectLst/>
                        </a:rPr>
                        <a:t> </a:t>
                      </a:r>
                      <a:r>
                        <a:rPr lang="en-GB" sz="1400" b="1" u="none" strike="noStrike" dirty="0" err="1">
                          <a:solidFill>
                            <a:srgbClr val="FF0000"/>
                          </a:solidFill>
                          <a:effectLst/>
                        </a:rPr>
                        <a:t>Türkçe</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solidFill>
                            <a:srgbClr val="FF0000"/>
                          </a:solidFill>
                          <a:effectLst/>
                        </a:rPr>
                        <a:t>294</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500081699"/>
                  </a:ext>
                </a:extLst>
              </a:tr>
              <a:tr h="288769">
                <a:tc>
                  <a:txBody>
                    <a:bodyPr/>
                    <a:lstStyle/>
                    <a:p>
                      <a:pPr algn="ctr" fontAlgn="ctr"/>
                      <a:r>
                        <a:rPr lang="en-GB" sz="1400" b="1" u="none" strike="noStrike" dirty="0" err="1">
                          <a:effectLst/>
                        </a:rPr>
                        <a:t>Yönetim</a:t>
                      </a:r>
                      <a:r>
                        <a:rPr lang="en-GB" sz="1400" b="1" u="none" strike="noStrike" dirty="0">
                          <a:effectLst/>
                        </a:rPr>
                        <a:t> </a:t>
                      </a:r>
                      <a:r>
                        <a:rPr lang="en-GB" sz="1400" b="1" u="none" strike="noStrike" dirty="0" err="1">
                          <a:effectLst/>
                        </a:rPr>
                        <a:t>Bilişim</a:t>
                      </a:r>
                      <a:r>
                        <a:rPr lang="en-GB" sz="1400" b="1" u="none" strike="noStrike" dirty="0">
                          <a:effectLst/>
                        </a:rPr>
                        <a:t> </a:t>
                      </a:r>
                      <a:r>
                        <a:rPr lang="en-GB" sz="1400" b="1" u="none" strike="noStrike" dirty="0" err="1">
                          <a:effectLst/>
                        </a:rPr>
                        <a:t>Sistemleri</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219</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362690435"/>
                  </a:ext>
                </a:extLst>
              </a:tr>
              <a:tr h="288769">
                <a:tc>
                  <a:txBody>
                    <a:bodyPr/>
                    <a:lstStyle/>
                    <a:p>
                      <a:pPr algn="ctr" fontAlgn="ctr"/>
                      <a:r>
                        <a:rPr lang="en-GB" sz="1400" b="1" u="none" strike="noStrike" dirty="0" err="1">
                          <a:effectLst/>
                        </a:rPr>
                        <a:t>Yönetim</a:t>
                      </a:r>
                      <a:r>
                        <a:rPr lang="en-GB" sz="1400" b="1" u="none" strike="noStrike" dirty="0">
                          <a:effectLst/>
                        </a:rPr>
                        <a:t> </a:t>
                      </a:r>
                      <a:r>
                        <a:rPr lang="en-GB" sz="1400" b="1" u="none" strike="noStrike" dirty="0" err="1">
                          <a:effectLst/>
                        </a:rPr>
                        <a:t>Bilişim</a:t>
                      </a:r>
                      <a:r>
                        <a:rPr lang="en-GB" sz="1400" b="1" u="none" strike="noStrike" dirty="0">
                          <a:effectLst/>
                        </a:rPr>
                        <a:t> </a:t>
                      </a:r>
                      <a:r>
                        <a:rPr lang="en-GB" sz="1400" b="1" u="none" strike="noStrike" dirty="0" err="1">
                          <a:effectLst/>
                        </a:rPr>
                        <a:t>Sistemleri</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220</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113552992"/>
                  </a:ext>
                </a:extLst>
              </a:tr>
            </a:tbl>
          </a:graphicData>
        </a:graphic>
      </p:graphicFrame>
      <p:sp>
        <p:nvSpPr>
          <p:cNvPr id="5" name="İçerik Yer Tutucusu 2"/>
          <p:cNvSpPr>
            <a:spLocks noGrp="1"/>
          </p:cNvSpPr>
          <p:nvPr>
            <p:ph idx="1"/>
          </p:nvPr>
        </p:nvSpPr>
        <p:spPr>
          <a:xfrm>
            <a:off x="176764" y="2576469"/>
            <a:ext cx="5720316" cy="1433269"/>
          </a:xfrm>
        </p:spPr>
        <p:txBody>
          <a:bodyPr>
            <a:normAutofit fontScale="92500"/>
          </a:bodyPr>
          <a:lstStyle/>
          <a:p>
            <a:pPr marL="0" indent="0" algn="ctr">
              <a:buNone/>
            </a:pPr>
            <a:r>
              <a:rPr lang="tr-TR" sz="10000" b="1" dirty="0">
                <a:solidFill>
                  <a:srgbClr val="FFC000"/>
                </a:solidFill>
              </a:rPr>
              <a:t>24</a:t>
            </a:r>
            <a:r>
              <a:rPr lang="tr-TR" sz="10000" b="1" dirty="0"/>
              <a:t>201</a:t>
            </a:r>
            <a:r>
              <a:rPr lang="tr-TR" sz="10000" b="1" dirty="0">
                <a:solidFill>
                  <a:schemeClr val="tx2">
                    <a:lumMod val="75000"/>
                    <a:lumOff val="25000"/>
                  </a:schemeClr>
                </a:solidFill>
              </a:rPr>
              <a:t>089</a:t>
            </a:r>
            <a:endParaRPr lang="en-GB" sz="10000" b="1" dirty="0">
              <a:solidFill>
                <a:schemeClr val="tx2">
                  <a:lumMod val="75000"/>
                  <a:lumOff val="25000"/>
                </a:schemeClr>
              </a:solidFill>
            </a:endParaRPr>
          </a:p>
        </p:txBody>
      </p:sp>
      <p:sp>
        <p:nvSpPr>
          <p:cNvPr id="9" name="Sol Ayraç 8"/>
          <p:cNvSpPr/>
          <p:nvPr/>
        </p:nvSpPr>
        <p:spPr>
          <a:xfrm rot="5400000">
            <a:off x="607718" y="1555737"/>
            <a:ext cx="1137683" cy="1219420"/>
          </a:xfrm>
          <a:prstGeom prst="leftBrace">
            <a:avLst/>
          </a:prstGeom>
          <a:ln w="190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FFC000"/>
              </a:solidFill>
            </a:endParaRPr>
          </a:p>
        </p:txBody>
      </p:sp>
      <p:sp>
        <p:nvSpPr>
          <p:cNvPr id="10" name="Sol Ayraç 9"/>
          <p:cNvSpPr/>
          <p:nvPr/>
        </p:nvSpPr>
        <p:spPr>
          <a:xfrm rot="16200000">
            <a:off x="2136480" y="3427624"/>
            <a:ext cx="1137683" cy="1670640"/>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Sol Ayraç 10"/>
          <p:cNvSpPr/>
          <p:nvPr/>
        </p:nvSpPr>
        <p:spPr>
          <a:xfrm rot="5400000">
            <a:off x="4062299" y="1244467"/>
            <a:ext cx="1137683" cy="1753048"/>
          </a:xfrm>
          <a:prstGeom prst="leftBrac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2">
                  <a:lumMod val="75000"/>
                  <a:lumOff val="25000"/>
                </a:schemeClr>
              </a:solidFill>
            </a:endParaRPr>
          </a:p>
        </p:txBody>
      </p:sp>
      <p:sp>
        <p:nvSpPr>
          <p:cNvPr id="12" name="Metin kutusu 11"/>
          <p:cNvSpPr txBox="1"/>
          <p:nvPr/>
        </p:nvSpPr>
        <p:spPr>
          <a:xfrm>
            <a:off x="274121" y="1037462"/>
            <a:ext cx="1804875" cy="584775"/>
          </a:xfrm>
          <a:prstGeom prst="rect">
            <a:avLst/>
          </a:prstGeom>
          <a:noFill/>
        </p:spPr>
        <p:txBody>
          <a:bodyPr wrap="square" rtlCol="0">
            <a:spAutoFit/>
          </a:bodyPr>
          <a:lstStyle/>
          <a:p>
            <a:pPr algn="ctr"/>
            <a:r>
              <a:rPr lang="tr-TR" sz="3200" b="1" dirty="0">
                <a:solidFill>
                  <a:srgbClr val="FFC000"/>
                </a:solidFill>
              </a:rPr>
              <a:t>Giriş Yılı</a:t>
            </a:r>
            <a:endParaRPr lang="en-GB" sz="3200" b="1" dirty="0">
              <a:solidFill>
                <a:srgbClr val="FFC000"/>
              </a:solidFill>
            </a:endParaRPr>
          </a:p>
        </p:txBody>
      </p:sp>
      <p:sp>
        <p:nvSpPr>
          <p:cNvPr id="13" name="Metin kutusu 12"/>
          <p:cNvSpPr txBox="1"/>
          <p:nvPr/>
        </p:nvSpPr>
        <p:spPr>
          <a:xfrm>
            <a:off x="1493431" y="4872497"/>
            <a:ext cx="2423779" cy="584775"/>
          </a:xfrm>
          <a:prstGeom prst="rect">
            <a:avLst/>
          </a:prstGeom>
          <a:noFill/>
        </p:spPr>
        <p:txBody>
          <a:bodyPr wrap="square" rtlCol="0">
            <a:spAutoFit/>
          </a:bodyPr>
          <a:lstStyle/>
          <a:p>
            <a:pPr algn="ctr"/>
            <a:r>
              <a:rPr lang="tr-TR" sz="3200" b="1" dirty="0"/>
              <a:t>Bölüm Kodu</a:t>
            </a:r>
            <a:endParaRPr lang="en-GB" sz="3200" b="1" dirty="0"/>
          </a:p>
        </p:txBody>
      </p:sp>
      <p:sp>
        <p:nvSpPr>
          <p:cNvPr id="14" name="Metin kutusu 13"/>
          <p:cNvSpPr txBox="1"/>
          <p:nvPr/>
        </p:nvSpPr>
        <p:spPr>
          <a:xfrm>
            <a:off x="3463112" y="1037463"/>
            <a:ext cx="2336056" cy="584775"/>
          </a:xfrm>
          <a:prstGeom prst="rect">
            <a:avLst/>
          </a:prstGeom>
          <a:noFill/>
        </p:spPr>
        <p:txBody>
          <a:bodyPr wrap="square" rtlCol="0">
            <a:spAutoFit/>
          </a:bodyPr>
          <a:lstStyle/>
          <a:p>
            <a:pPr algn="ctr"/>
            <a:r>
              <a:rPr lang="tr-TR" sz="3200" b="1" dirty="0">
                <a:solidFill>
                  <a:schemeClr val="accent1">
                    <a:lumMod val="75000"/>
                  </a:schemeClr>
                </a:solidFill>
              </a:rPr>
              <a:t>Puan Sırası</a:t>
            </a:r>
            <a:endParaRPr lang="en-GB" sz="3200" b="1" dirty="0">
              <a:solidFill>
                <a:schemeClr val="accent1">
                  <a:lumMod val="75000"/>
                </a:schemeClr>
              </a:solidFill>
            </a:endParaRPr>
          </a:p>
        </p:txBody>
      </p:sp>
    </p:spTree>
    <p:extLst>
      <p:ext uri="{BB962C8B-B14F-4D97-AF65-F5344CB8AC3E}">
        <p14:creationId xmlns:p14="http://schemas.microsoft.com/office/powerpoint/2010/main" val="3964099716"/>
      </p:ext>
    </p:extLst>
  </p:cSld>
  <p:clrMapOvr>
    <a:masterClrMapping/>
  </p:clrMapOvr>
  <mc:AlternateContent xmlns:mc="http://schemas.openxmlformats.org/markup-compatibility/2006" xmlns:p14="http://schemas.microsoft.com/office/powerpoint/2010/main">
    <mc:Choice Requires="p14">
      <p:transition spd="slow" p14:dur="2000" advTm="83512"/>
    </mc:Choice>
    <mc:Fallback xmlns="">
      <p:transition spd="slow" advTm="8351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488" y="968935"/>
            <a:ext cx="11137415" cy="5889065"/>
          </a:xfrm>
        </p:spPr>
        <p:txBody>
          <a:bodyPr>
            <a:normAutofit fontScale="85000" lnSpcReduction="10000"/>
          </a:bodyPr>
          <a:lstStyle/>
          <a:p>
            <a:pPr algn="ctr">
              <a:lnSpc>
                <a:spcPct val="150000"/>
              </a:lnSpc>
            </a:pPr>
            <a:r>
              <a:rPr lang="en-GB" sz="5400" dirty="0" err="1"/>
              <a:t>Fakültemizin</a:t>
            </a:r>
            <a:r>
              <a:rPr lang="en-GB" sz="5400" dirty="0"/>
              <a:t> </a:t>
            </a:r>
            <a:r>
              <a:rPr lang="en-GB" sz="5400" b="1" u="sng" dirty="0" err="1"/>
              <a:t>tüm</a:t>
            </a:r>
            <a:r>
              <a:rPr lang="en-GB" sz="5400" b="1" u="sng" dirty="0"/>
              <a:t> </a:t>
            </a:r>
            <a:r>
              <a:rPr lang="en-GB" sz="5400" b="1" u="sng" dirty="0" err="1"/>
              <a:t>bölümlerinde</a:t>
            </a:r>
            <a:r>
              <a:rPr lang="en-GB" sz="5400" b="1" u="sng" dirty="0"/>
              <a:t> </a:t>
            </a:r>
            <a:r>
              <a:rPr lang="en-GB" sz="5400" b="1" dirty="0" err="1"/>
              <a:t>fakülte</a:t>
            </a:r>
            <a:r>
              <a:rPr lang="en-GB" sz="5400" b="1" dirty="0"/>
              <a:t> </a:t>
            </a:r>
            <a:r>
              <a:rPr lang="en-GB" sz="5400" b="1" dirty="0" err="1"/>
              <a:t>içi</a:t>
            </a:r>
            <a:r>
              <a:rPr lang="en-GB" sz="5400" b="1" dirty="0"/>
              <a:t> </a:t>
            </a:r>
            <a:r>
              <a:rPr lang="en-GB" sz="5400" dirty="0" err="1"/>
              <a:t>ve</a:t>
            </a:r>
            <a:r>
              <a:rPr lang="en-GB" sz="5400" dirty="0"/>
              <a:t> </a:t>
            </a:r>
            <a:r>
              <a:rPr lang="tr-TR" sz="5400" b="1" dirty="0"/>
              <a:t>fakülte </a:t>
            </a:r>
            <a:r>
              <a:rPr lang="en-GB" sz="5400" b="1" dirty="0" err="1"/>
              <a:t>dışı</a:t>
            </a:r>
            <a:r>
              <a:rPr lang="en-GB" sz="5400" b="1" dirty="0"/>
              <a:t> </a:t>
            </a:r>
            <a:r>
              <a:rPr lang="en-GB" sz="5400" dirty="0" err="1"/>
              <a:t>öğrenciler</a:t>
            </a:r>
            <a:r>
              <a:rPr lang="en-GB" sz="5400" dirty="0"/>
              <a:t> </a:t>
            </a:r>
            <a:r>
              <a:rPr lang="en-GB" sz="5400" dirty="0" err="1"/>
              <a:t>için</a:t>
            </a:r>
            <a:r>
              <a:rPr lang="en-GB" sz="5400" dirty="0"/>
              <a:t> </a:t>
            </a:r>
            <a:endParaRPr lang="tr-TR" sz="5400" dirty="0"/>
          </a:p>
          <a:p>
            <a:pPr algn="ctr">
              <a:lnSpc>
                <a:spcPct val="150000"/>
              </a:lnSpc>
            </a:pPr>
            <a:r>
              <a:rPr lang="en-GB" sz="5400" b="1" dirty="0" err="1">
                <a:hlinkClick r:id="rId2"/>
              </a:rPr>
              <a:t>Çift</a:t>
            </a:r>
            <a:r>
              <a:rPr lang="en-GB" sz="5400" b="1" dirty="0">
                <a:hlinkClick r:id="rId2"/>
              </a:rPr>
              <a:t> </a:t>
            </a:r>
            <a:r>
              <a:rPr lang="en-GB" sz="5400" b="1" dirty="0" err="1">
                <a:hlinkClick r:id="rId2"/>
              </a:rPr>
              <a:t>Anadal</a:t>
            </a:r>
            <a:r>
              <a:rPr lang="en-GB" sz="5400" dirty="0"/>
              <a:t> </a:t>
            </a:r>
            <a:r>
              <a:rPr lang="en-GB" sz="5400" dirty="0" err="1"/>
              <a:t>ve</a:t>
            </a:r>
            <a:r>
              <a:rPr lang="en-GB" sz="5400" dirty="0"/>
              <a:t> </a:t>
            </a:r>
            <a:r>
              <a:rPr lang="en-GB" sz="5400" b="1" u="sng" dirty="0" err="1">
                <a:hlinkClick r:id="rId3"/>
              </a:rPr>
              <a:t>Yandal</a:t>
            </a:r>
            <a:r>
              <a:rPr lang="en-GB" sz="5400" dirty="0"/>
              <a:t> </a:t>
            </a:r>
            <a:r>
              <a:rPr lang="en-GB" sz="5400" dirty="0" err="1"/>
              <a:t>programları</a:t>
            </a:r>
            <a:r>
              <a:rPr lang="en-GB" sz="5400" dirty="0"/>
              <a:t> </a:t>
            </a:r>
            <a:r>
              <a:rPr lang="en-GB" sz="5400" dirty="0" err="1"/>
              <a:t>mevcuttur</a:t>
            </a:r>
            <a:r>
              <a:rPr lang="en-GB" sz="5400" dirty="0"/>
              <a:t>.</a:t>
            </a:r>
            <a:endParaRPr lang="tr-TR" sz="5400" dirty="0"/>
          </a:p>
          <a:p>
            <a:pPr algn="ctr">
              <a:lnSpc>
                <a:spcPct val="150000"/>
              </a:lnSpc>
            </a:pPr>
            <a:r>
              <a:rPr lang="tr-TR" sz="5400" b="1" dirty="0">
                <a:solidFill>
                  <a:srgbClr val="C00000"/>
                </a:solidFill>
              </a:rPr>
              <a:t>Detaylar fakülte web sitesinde!</a:t>
            </a:r>
            <a:endParaRPr lang="en-GB" sz="5400" b="1" dirty="0">
              <a:solidFill>
                <a:srgbClr val="C00000"/>
              </a:solidFill>
            </a:endParaRPr>
          </a:p>
          <a:p>
            <a:endParaRPr lang="en-GB" dirty="0"/>
          </a:p>
        </p:txBody>
      </p:sp>
    </p:spTree>
    <p:extLst>
      <p:ext uri="{BB962C8B-B14F-4D97-AF65-F5344CB8AC3E}">
        <p14:creationId xmlns:p14="http://schemas.microsoft.com/office/powerpoint/2010/main" val="2187033413"/>
      </p:ext>
    </p:extLst>
  </p:cSld>
  <p:clrMapOvr>
    <a:masterClrMapping/>
  </p:clrMapOvr>
  <mc:AlternateContent xmlns:mc="http://schemas.openxmlformats.org/markup-compatibility/2006" xmlns:p14="http://schemas.microsoft.com/office/powerpoint/2010/main">
    <mc:Choice Requires="p14">
      <p:transition spd="slow" p14:dur="2000" advTm="34235"/>
    </mc:Choice>
    <mc:Fallback xmlns="">
      <p:transition spd="slow" advTm="34235"/>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BABC4658-1D6E-44DC-A5FD-CF70566EA7A9}"/>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8118FF9D-8121-48D5-90F8-46478C44DCCD}"/>
              </a:ext>
            </a:extLst>
          </p:cNvPr>
          <p:cNvPicPr>
            <a:picLocks noChangeAspect="1"/>
          </p:cNvPicPr>
          <p:nvPr/>
        </p:nvPicPr>
        <p:blipFill>
          <a:blip r:embed="rId2"/>
          <a:stretch>
            <a:fillRect/>
          </a:stretch>
        </p:blipFill>
        <p:spPr>
          <a:xfrm>
            <a:off x="0" y="303726"/>
            <a:ext cx="12192000" cy="6250547"/>
          </a:xfrm>
          <a:prstGeom prst="rect">
            <a:avLst/>
          </a:prstGeom>
        </p:spPr>
      </p:pic>
      <p:sp>
        <p:nvSpPr>
          <p:cNvPr id="7" name="Dikdörtgen 6">
            <a:extLst>
              <a:ext uri="{FF2B5EF4-FFF2-40B4-BE49-F238E27FC236}">
                <a16:creationId xmlns:a16="http://schemas.microsoft.com/office/drawing/2014/main" id="{D3BFAF81-816C-41F7-BD53-508E0993BAC0}"/>
              </a:ext>
            </a:extLst>
          </p:cNvPr>
          <p:cNvSpPr/>
          <p:nvPr/>
        </p:nvSpPr>
        <p:spPr>
          <a:xfrm>
            <a:off x="7516368" y="3520440"/>
            <a:ext cx="2798064" cy="3017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k: Sağ 7">
            <a:extLst>
              <a:ext uri="{FF2B5EF4-FFF2-40B4-BE49-F238E27FC236}">
                <a16:creationId xmlns:a16="http://schemas.microsoft.com/office/drawing/2014/main" id="{0345CFF6-2A0C-4CAB-8AB2-391C97CB8EDB}"/>
              </a:ext>
            </a:extLst>
          </p:cNvPr>
          <p:cNvSpPr/>
          <p:nvPr/>
        </p:nvSpPr>
        <p:spPr>
          <a:xfrm>
            <a:off x="4818888" y="3547872"/>
            <a:ext cx="438912" cy="182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0601116"/>
      </p:ext>
    </p:extLst>
  </p:cSld>
  <p:clrMapOvr>
    <a:masterClrMapping/>
  </p:clrMapOvr>
  <mc:AlternateContent xmlns:mc="http://schemas.openxmlformats.org/markup-compatibility/2006" xmlns:p14="http://schemas.microsoft.com/office/powerpoint/2010/main">
    <mc:Choice Requires="p14">
      <p:transition spd="slow" p14:dur="2000" advTm="34235"/>
    </mc:Choice>
    <mc:Fallback xmlns="">
      <p:transition spd="slow" advTm="34235"/>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4585" y="1124383"/>
            <a:ext cx="11137415" cy="5889065"/>
          </a:xfrm>
        </p:spPr>
        <p:txBody>
          <a:bodyPr>
            <a:normAutofit lnSpcReduction="10000"/>
          </a:bodyPr>
          <a:lstStyle/>
          <a:p>
            <a:pPr>
              <a:lnSpc>
                <a:spcPct val="150000"/>
              </a:lnSpc>
            </a:pPr>
            <a:r>
              <a:rPr lang="en-GB" sz="3600" dirty="0" err="1"/>
              <a:t>Fakültemizin</a:t>
            </a:r>
            <a:r>
              <a:rPr lang="en-GB" sz="3600" dirty="0"/>
              <a:t> </a:t>
            </a:r>
            <a:r>
              <a:rPr lang="en-GB" sz="3600" b="1" u="sng" dirty="0" err="1"/>
              <a:t>tüm</a:t>
            </a:r>
            <a:r>
              <a:rPr lang="en-GB" sz="3600" b="1" u="sng" dirty="0"/>
              <a:t> </a:t>
            </a:r>
            <a:r>
              <a:rPr lang="en-GB" sz="3600" b="1" u="sng" dirty="0" err="1"/>
              <a:t>bölümlerinde</a:t>
            </a:r>
            <a:r>
              <a:rPr lang="tr-TR" sz="3600" b="1" u="sng" dirty="0"/>
              <a:t> uygulanan</a:t>
            </a:r>
          </a:p>
          <a:p>
            <a:pPr lvl="1">
              <a:lnSpc>
                <a:spcPct val="150000"/>
              </a:lnSpc>
            </a:pPr>
            <a:r>
              <a:rPr lang="tr-TR" sz="2800" b="1" u="sng" dirty="0">
                <a:solidFill>
                  <a:srgbClr val="C00000"/>
                </a:solidFill>
              </a:rPr>
              <a:t>Staj</a:t>
            </a:r>
            <a:r>
              <a:rPr lang="tr-TR" sz="2800" b="1" dirty="0">
                <a:solidFill>
                  <a:srgbClr val="C00000"/>
                </a:solidFill>
              </a:rPr>
              <a:t> </a:t>
            </a:r>
            <a:r>
              <a:rPr lang="tr-TR" sz="2800" b="1" dirty="0"/>
              <a:t>(gönüllü/isteğe bağlı)</a:t>
            </a:r>
          </a:p>
          <a:p>
            <a:pPr lvl="1">
              <a:lnSpc>
                <a:spcPct val="150000"/>
              </a:lnSpc>
            </a:pPr>
            <a:r>
              <a:rPr lang="tr-TR" sz="2800" b="1" u="sng" dirty="0">
                <a:solidFill>
                  <a:srgbClr val="C00000"/>
                </a:solidFill>
              </a:rPr>
              <a:t>Veri Bilimi </a:t>
            </a:r>
            <a:r>
              <a:rPr lang="tr-TR" sz="2800" b="1" dirty="0"/>
              <a:t>Seçmeli Ders Modülü</a:t>
            </a:r>
          </a:p>
          <a:p>
            <a:pPr lvl="1">
              <a:lnSpc>
                <a:spcPct val="150000"/>
              </a:lnSpc>
            </a:pPr>
            <a:r>
              <a:rPr lang="tr-TR" sz="2800" b="1" u="sng" dirty="0">
                <a:solidFill>
                  <a:srgbClr val="C00000"/>
                </a:solidFill>
              </a:rPr>
              <a:t>Sektör Kampüste </a:t>
            </a:r>
            <a:r>
              <a:rPr lang="tr-TR" sz="2800" b="1" dirty="0"/>
              <a:t>Seçmeli Dersleri</a:t>
            </a:r>
          </a:p>
          <a:p>
            <a:pPr lvl="1">
              <a:lnSpc>
                <a:spcPct val="150000"/>
              </a:lnSpc>
            </a:pPr>
            <a:r>
              <a:rPr lang="en-GB" sz="2800" b="1" dirty="0" err="1">
                <a:solidFill>
                  <a:srgbClr val="C00000"/>
                </a:solidFill>
                <a:hlinkClick r:id="rId2">
                  <a:extLst>
                    <a:ext uri="{A12FA001-AC4F-418D-AE19-62706E023703}">
                      <ahyp:hlinkClr xmlns:ahyp="http://schemas.microsoft.com/office/drawing/2018/hyperlinkcolor" val="tx"/>
                    </a:ext>
                  </a:extLst>
                </a:hlinkClick>
              </a:rPr>
              <a:t>Çift</a:t>
            </a:r>
            <a:r>
              <a:rPr lang="en-GB" sz="2800" b="1" dirty="0">
                <a:solidFill>
                  <a:srgbClr val="C00000"/>
                </a:solidFill>
                <a:hlinkClick r:id="rId2">
                  <a:extLst>
                    <a:ext uri="{A12FA001-AC4F-418D-AE19-62706E023703}">
                      <ahyp:hlinkClr xmlns:ahyp="http://schemas.microsoft.com/office/drawing/2018/hyperlinkcolor" val="tx"/>
                    </a:ext>
                  </a:extLst>
                </a:hlinkClick>
              </a:rPr>
              <a:t> </a:t>
            </a:r>
            <a:r>
              <a:rPr lang="en-GB" sz="2800" b="1" dirty="0" err="1">
                <a:solidFill>
                  <a:srgbClr val="C00000"/>
                </a:solidFill>
                <a:hlinkClick r:id="rId2">
                  <a:extLst>
                    <a:ext uri="{A12FA001-AC4F-418D-AE19-62706E023703}">
                      <ahyp:hlinkClr xmlns:ahyp="http://schemas.microsoft.com/office/drawing/2018/hyperlinkcolor" val="tx"/>
                    </a:ext>
                  </a:extLst>
                </a:hlinkClick>
              </a:rPr>
              <a:t>Anadal</a:t>
            </a:r>
            <a:r>
              <a:rPr lang="en-GB" sz="2800" b="1" dirty="0"/>
              <a:t> </a:t>
            </a:r>
            <a:r>
              <a:rPr lang="en-GB" sz="2800" b="1" dirty="0" err="1"/>
              <a:t>ve</a:t>
            </a:r>
            <a:r>
              <a:rPr lang="en-GB" sz="2800" b="1" dirty="0">
                <a:solidFill>
                  <a:srgbClr val="C00000"/>
                </a:solidFill>
              </a:rPr>
              <a:t> </a:t>
            </a:r>
            <a:r>
              <a:rPr lang="en-GB" sz="2800" b="1" u="sng" dirty="0" err="1">
                <a:solidFill>
                  <a:srgbClr val="C00000"/>
                </a:solidFill>
                <a:hlinkClick r:id="rId3">
                  <a:extLst>
                    <a:ext uri="{A12FA001-AC4F-418D-AE19-62706E023703}">
                      <ahyp:hlinkClr xmlns:ahyp="http://schemas.microsoft.com/office/drawing/2018/hyperlinkcolor" val="tx"/>
                    </a:ext>
                  </a:extLst>
                </a:hlinkClick>
              </a:rPr>
              <a:t>Yandal</a:t>
            </a:r>
            <a:r>
              <a:rPr lang="en-GB" sz="2800" b="1" dirty="0"/>
              <a:t> </a:t>
            </a:r>
            <a:r>
              <a:rPr lang="tr-TR" sz="2800" b="1" dirty="0"/>
              <a:t>P</a:t>
            </a:r>
            <a:r>
              <a:rPr lang="en-GB" sz="2800" b="1" dirty="0" err="1"/>
              <a:t>rogramları</a:t>
            </a:r>
            <a:endParaRPr lang="tr-TR" sz="2800" b="1" dirty="0"/>
          </a:p>
          <a:p>
            <a:pPr lvl="1">
              <a:lnSpc>
                <a:spcPct val="150000"/>
              </a:lnSpc>
            </a:pPr>
            <a:r>
              <a:rPr lang="tr-TR" sz="2800" b="1" u="sng" dirty="0" err="1">
                <a:solidFill>
                  <a:srgbClr val="C00000"/>
                </a:solidFill>
              </a:rPr>
              <a:t>Erasmus</a:t>
            </a:r>
            <a:r>
              <a:rPr lang="tr-TR" sz="2800" b="1" dirty="0"/>
              <a:t> vb. Değişim Programları</a:t>
            </a:r>
          </a:p>
          <a:p>
            <a:pPr lvl="1">
              <a:lnSpc>
                <a:spcPct val="150000"/>
              </a:lnSpc>
            </a:pPr>
            <a:r>
              <a:rPr lang="tr-TR" sz="2800" b="1" u="sng" dirty="0" err="1">
                <a:solidFill>
                  <a:srgbClr val="C00000"/>
                </a:solidFill>
              </a:rPr>
              <a:t>Mentorluk</a:t>
            </a:r>
            <a:r>
              <a:rPr lang="tr-TR" sz="2800" b="1" dirty="0"/>
              <a:t> Programı</a:t>
            </a:r>
          </a:p>
          <a:p>
            <a:pPr algn="ctr">
              <a:lnSpc>
                <a:spcPct val="150000"/>
              </a:lnSpc>
            </a:pPr>
            <a:r>
              <a:rPr lang="tr-TR" sz="2800" b="1" dirty="0">
                <a:solidFill>
                  <a:srgbClr val="C00000"/>
                </a:solidFill>
              </a:rPr>
              <a:t>Hakkında detaylar fakülte web sitesinde!</a:t>
            </a:r>
            <a:endParaRPr lang="en-GB" sz="2800" b="1" dirty="0">
              <a:solidFill>
                <a:srgbClr val="C00000"/>
              </a:solidFill>
            </a:endParaRPr>
          </a:p>
          <a:p>
            <a:endParaRPr lang="en-GB" sz="1400" dirty="0"/>
          </a:p>
        </p:txBody>
      </p:sp>
      <p:sp>
        <p:nvSpPr>
          <p:cNvPr id="4" name="Oval Belirtme Çizgisi 7">
            <a:extLst>
              <a:ext uri="{FF2B5EF4-FFF2-40B4-BE49-F238E27FC236}">
                <a16:creationId xmlns:a16="http://schemas.microsoft.com/office/drawing/2014/main" id="{3B27F75E-13C2-46C7-B0F8-B82B115B21E5}"/>
              </a:ext>
            </a:extLst>
          </p:cNvPr>
          <p:cNvSpPr/>
          <p:nvPr/>
        </p:nvSpPr>
        <p:spPr>
          <a:xfrm rot="10800000">
            <a:off x="8074151" y="3428998"/>
            <a:ext cx="4090415" cy="1810513"/>
          </a:xfrm>
          <a:prstGeom prst="wedgeEllipseCallout">
            <a:avLst>
              <a:gd name="adj1" fmla="val 63710"/>
              <a:gd name="adj2" fmla="val 1273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5" name="Metin kutusu 8">
            <a:extLst>
              <a:ext uri="{FF2B5EF4-FFF2-40B4-BE49-F238E27FC236}">
                <a16:creationId xmlns:a16="http://schemas.microsoft.com/office/drawing/2014/main" id="{D64CE0E6-FD86-462F-A994-04A1B8EEB181}"/>
              </a:ext>
            </a:extLst>
          </p:cNvPr>
          <p:cNvSpPr txBox="1"/>
          <p:nvPr/>
        </p:nvSpPr>
        <p:spPr>
          <a:xfrm>
            <a:off x="8458200" y="3588379"/>
            <a:ext cx="3310128" cy="1631216"/>
          </a:xfrm>
          <a:prstGeom prst="rect">
            <a:avLst/>
          </a:prstGeom>
          <a:noFill/>
        </p:spPr>
        <p:txBody>
          <a:bodyPr wrap="square" rtlCol="0">
            <a:spAutoFit/>
          </a:bodyPr>
          <a:lstStyle/>
          <a:p>
            <a:pPr algn="ctr"/>
            <a:r>
              <a:rPr lang="tr-TR" sz="2000" b="1" u="sng" dirty="0"/>
              <a:t>‘’KARİYER OFİSİ’’</a:t>
            </a:r>
            <a:r>
              <a:rPr lang="tr-TR" sz="2000" b="1" dirty="0" err="1"/>
              <a:t>ni</a:t>
            </a:r>
            <a:endParaRPr lang="tr-TR" sz="2000" b="1" dirty="0"/>
          </a:p>
          <a:p>
            <a:pPr algn="ctr"/>
            <a:r>
              <a:rPr lang="tr-TR" sz="2000" b="1" dirty="0"/>
              <a:t>ziyaret edebilirsiniz.</a:t>
            </a:r>
          </a:p>
          <a:p>
            <a:pPr algn="ctr"/>
            <a:endParaRPr lang="tr-TR" sz="2000" b="1" dirty="0"/>
          </a:p>
          <a:p>
            <a:pPr algn="ctr"/>
            <a:r>
              <a:rPr lang="tr-TR" sz="2000" b="1" dirty="0"/>
              <a:t>İİBF A Blok 1. Kat</a:t>
            </a:r>
          </a:p>
          <a:p>
            <a:pPr algn="ctr"/>
            <a:r>
              <a:rPr lang="tr-TR" sz="2000" b="1" dirty="0"/>
              <a:t>0258 296 76 41</a:t>
            </a:r>
            <a:endParaRPr lang="en-GB" sz="2000" b="1" dirty="0"/>
          </a:p>
        </p:txBody>
      </p:sp>
    </p:spTree>
    <p:extLst>
      <p:ext uri="{BB962C8B-B14F-4D97-AF65-F5344CB8AC3E}">
        <p14:creationId xmlns:p14="http://schemas.microsoft.com/office/powerpoint/2010/main" val="990326286"/>
      </p:ext>
    </p:extLst>
  </p:cSld>
  <p:clrMapOvr>
    <a:masterClrMapping/>
  </p:clrMapOvr>
  <mc:AlternateContent xmlns:mc="http://schemas.openxmlformats.org/markup-compatibility/2006" xmlns:p14="http://schemas.microsoft.com/office/powerpoint/2010/main">
    <mc:Choice Requires="p14">
      <p:transition spd="slow" p14:dur="2000" advTm="34235"/>
    </mc:Choice>
    <mc:Fallback xmlns="">
      <p:transition spd="slow" advTm="34235"/>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DA365063-F902-4C7F-AA70-D1574FF28B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4681" y="0"/>
            <a:ext cx="8042637" cy="6858000"/>
          </a:xfrm>
          <a:prstGeom prst="rect">
            <a:avLst/>
          </a:prstGeom>
        </p:spPr>
      </p:pic>
      <p:sp>
        <p:nvSpPr>
          <p:cNvPr id="2" name="Unvan 1"/>
          <p:cNvSpPr>
            <a:spLocks noGrp="1"/>
          </p:cNvSpPr>
          <p:nvPr>
            <p:ph type="title"/>
          </p:nvPr>
        </p:nvSpPr>
        <p:spPr>
          <a:xfrm>
            <a:off x="878112" y="1885346"/>
            <a:ext cx="10435774" cy="137626"/>
          </a:xfrm>
        </p:spPr>
        <p:txBody>
          <a:bodyPr>
            <a:noAutofit/>
          </a:bodyPr>
          <a:lstStyle/>
          <a:p>
            <a:pPr algn="ctr"/>
            <a:r>
              <a:rPr lang="tr-TR" sz="3200" b="1" dirty="0">
                <a:solidFill>
                  <a:schemeClr val="accent2"/>
                </a:solidFill>
                <a:hlinkClick r:id="rId3">
                  <a:extLst>
                    <a:ext uri="{A12FA001-AC4F-418D-AE19-62706E023703}">
                      <ahyp:hlinkClr xmlns:ahyp="http://schemas.microsoft.com/office/drawing/2018/hyperlinkcolor" val="tx"/>
                    </a:ext>
                  </a:extLst>
                </a:hlinkClick>
              </a:rPr>
              <a:t>www.pau.edu.tr/iibf</a:t>
            </a:r>
            <a:r>
              <a:rPr lang="tr-TR" sz="3200" b="1" dirty="0">
                <a:solidFill>
                  <a:schemeClr val="accent2"/>
                </a:solidFill>
              </a:rPr>
              <a:t>   (Desktop)</a:t>
            </a:r>
            <a:endParaRPr lang="en-GB" sz="3200" b="1" dirty="0">
              <a:solidFill>
                <a:schemeClr val="accent2"/>
              </a:solidFill>
            </a:endParaRPr>
          </a:p>
        </p:txBody>
      </p:sp>
      <p:sp>
        <p:nvSpPr>
          <p:cNvPr id="5" name="Oval Belirtme Çizgisi 7"/>
          <p:cNvSpPr/>
          <p:nvPr/>
        </p:nvSpPr>
        <p:spPr>
          <a:xfrm rot="10800000">
            <a:off x="4924549" y="4143912"/>
            <a:ext cx="3714389" cy="1382233"/>
          </a:xfrm>
          <a:prstGeom prst="wedgeEllipseCallout">
            <a:avLst>
              <a:gd name="adj1" fmla="val 63710"/>
              <a:gd name="adj2" fmla="val 1273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6" name="Metin kutusu 8"/>
          <p:cNvSpPr txBox="1"/>
          <p:nvPr/>
        </p:nvSpPr>
        <p:spPr>
          <a:xfrm>
            <a:off x="5676095" y="4202707"/>
            <a:ext cx="2581744" cy="1323439"/>
          </a:xfrm>
          <a:prstGeom prst="rect">
            <a:avLst/>
          </a:prstGeom>
          <a:noFill/>
        </p:spPr>
        <p:txBody>
          <a:bodyPr wrap="square" rtlCol="0">
            <a:spAutoFit/>
          </a:bodyPr>
          <a:lstStyle/>
          <a:p>
            <a:r>
              <a:rPr lang="tr-TR" sz="2000" b="1" dirty="0"/>
              <a:t>Ders ve Sınav Programı değişiklikleri </a:t>
            </a:r>
            <a:r>
              <a:rPr lang="en-GB" sz="2000" b="1" dirty="0" err="1"/>
              <a:t>takip</a:t>
            </a:r>
            <a:r>
              <a:rPr lang="en-GB" sz="2000" b="1" dirty="0"/>
              <a:t> </a:t>
            </a:r>
            <a:r>
              <a:rPr lang="tr-TR" sz="2000" b="1" dirty="0"/>
              <a:t>edilmelidir.</a:t>
            </a:r>
            <a:endParaRPr lang="en-GB" sz="2000" b="1" dirty="0"/>
          </a:p>
        </p:txBody>
      </p:sp>
    </p:spTree>
    <p:extLst>
      <p:ext uri="{BB962C8B-B14F-4D97-AF65-F5344CB8AC3E}">
        <p14:creationId xmlns:p14="http://schemas.microsoft.com/office/powerpoint/2010/main" val="2592519490"/>
      </p:ext>
    </p:extLst>
  </p:cSld>
  <p:clrMapOvr>
    <a:masterClrMapping/>
  </p:clrMapOvr>
  <mc:AlternateContent xmlns:mc="http://schemas.openxmlformats.org/markup-compatibility/2006" xmlns:p14="http://schemas.microsoft.com/office/powerpoint/2010/main">
    <mc:Choice Requires="p14">
      <p:transition spd="slow" p14:dur="2000" advTm="18597"/>
    </mc:Choice>
    <mc:Fallback xmlns="">
      <p:transition spd="slow" advTm="18597"/>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id="{3E64486D-DCB9-41E9-88C4-0D7D3D645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672" y="0"/>
            <a:ext cx="9721476" cy="7521701"/>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Mürekkep 1"/>
              <p14:cNvContentPartPr/>
              <p14:nvPr/>
            </p14:nvContentPartPr>
            <p14:xfrm>
              <a:off x="1117760" y="3863140"/>
              <a:ext cx="1257480" cy="86400"/>
            </p14:xfrm>
          </p:contentPart>
        </mc:Choice>
        <mc:Fallback xmlns="">
          <p:pic>
            <p:nvPicPr>
              <p:cNvPr id="2" name="Mürekkep 1"/>
              <p:cNvPicPr/>
              <p:nvPr/>
            </p:nvPicPr>
            <p:blipFill>
              <a:blip r:embed="rId6"/>
              <a:stretch>
                <a:fillRect/>
              </a:stretch>
            </p:blipFill>
            <p:spPr>
              <a:xfrm>
                <a:off x="1057640" y="3743260"/>
                <a:ext cx="1377720" cy="326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Mürekkep 4"/>
              <p14:cNvContentPartPr/>
              <p14:nvPr/>
            </p14:nvContentPartPr>
            <p14:xfrm>
              <a:off x="1117760" y="3183820"/>
              <a:ext cx="1880280" cy="60480"/>
            </p14:xfrm>
          </p:contentPart>
        </mc:Choice>
        <mc:Fallback xmlns="">
          <p:pic>
            <p:nvPicPr>
              <p:cNvPr id="5" name="Mürekkep 4"/>
              <p:cNvPicPr/>
              <p:nvPr/>
            </p:nvPicPr>
            <p:blipFill>
              <a:blip r:embed="rId8"/>
              <a:stretch>
                <a:fillRect/>
              </a:stretch>
            </p:blipFill>
            <p:spPr>
              <a:xfrm>
                <a:off x="1057640" y="3063580"/>
                <a:ext cx="2000160" cy="300600"/>
              </a:xfrm>
              <a:prstGeom prst="rect">
                <a:avLst/>
              </a:prstGeom>
            </p:spPr>
          </p:pic>
        </mc:Fallback>
      </mc:AlternateContent>
      <p:sp>
        <p:nvSpPr>
          <p:cNvPr id="23" name="Oval Belirtme Çizgisi 7">
            <a:extLst>
              <a:ext uri="{FF2B5EF4-FFF2-40B4-BE49-F238E27FC236}">
                <a16:creationId xmlns:a16="http://schemas.microsoft.com/office/drawing/2014/main" id="{84FD03B0-3B4B-4802-B5B2-38DEFF23E74D}"/>
              </a:ext>
            </a:extLst>
          </p:cNvPr>
          <p:cNvSpPr/>
          <p:nvPr/>
        </p:nvSpPr>
        <p:spPr>
          <a:xfrm rot="10800000">
            <a:off x="6841181" y="5007001"/>
            <a:ext cx="3061443" cy="1358114"/>
          </a:xfrm>
          <a:prstGeom prst="wedgeEllipseCallout">
            <a:avLst>
              <a:gd name="adj1" fmla="val 31097"/>
              <a:gd name="adj2" fmla="val 1321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16" name="Metin kutusu 15"/>
          <p:cNvSpPr txBox="1"/>
          <p:nvPr/>
        </p:nvSpPr>
        <p:spPr>
          <a:xfrm>
            <a:off x="7141135" y="5316726"/>
            <a:ext cx="2761489" cy="738664"/>
          </a:xfrm>
          <a:prstGeom prst="rect">
            <a:avLst/>
          </a:prstGeom>
          <a:noFill/>
        </p:spPr>
        <p:txBody>
          <a:bodyPr wrap="square" rtlCol="0">
            <a:spAutoFit/>
          </a:bodyPr>
          <a:lstStyle/>
          <a:p>
            <a:r>
              <a:rPr lang="tr-TR" sz="1400" b="1" dirty="0"/>
              <a:t>Öğrenim boyunca gerekli tüm bilgi ve belgelere üst menülerden ulaşabilirsiniz.</a:t>
            </a:r>
          </a:p>
        </p:txBody>
      </p:sp>
    </p:spTree>
    <p:extLst>
      <p:ext uri="{BB962C8B-B14F-4D97-AF65-F5344CB8AC3E}">
        <p14:creationId xmlns:p14="http://schemas.microsoft.com/office/powerpoint/2010/main" val="1462553733"/>
      </p:ext>
    </p:extLst>
  </p:cSld>
  <p:clrMapOvr>
    <a:masterClrMapping/>
  </p:clrMapOvr>
  <mc:AlternateContent xmlns:mc="http://schemas.openxmlformats.org/markup-compatibility/2006" xmlns:p14="http://schemas.microsoft.com/office/powerpoint/2010/main">
    <mc:Choice Requires="p14">
      <p:transition spd="slow" p14:dur="2000" advTm="25797"/>
    </mc:Choice>
    <mc:Fallback xmlns="">
      <p:transition spd="slow" advTm="25797"/>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7D82990-4B32-449F-B84A-326559952C7A}"/>
              </a:ext>
            </a:extLst>
          </p:cNvPr>
          <p:cNvPicPr>
            <a:picLocks noChangeAspect="1"/>
          </p:cNvPicPr>
          <p:nvPr/>
        </p:nvPicPr>
        <p:blipFill>
          <a:blip r:embed="rId2"/>
          <a:stretch>
            <a:fillRect/>
          </a:stretch>
        </p:blipFill>
        <p:spPr>
          <a:xfrm>
            <a:off x="825314" y="0"/>
            <a:ext cx="10202350" cy="6858000"/>
          </a:xfrm>
          <a:prstGeom prst="rect">
            <a:avLst/>
          </a:prstGeom>
        </p:spPr>
      </p:pic>
    </p:spTree>
    <p:extLst>
      <p:ext uri="{BB962C8B-B14F-4D97-AF65-F5344CB8AC3E}">
        <p14:creationId xmlns:p14="http://schemas.microsoft.com/office/powerpoint/2010/main" val="16047194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42353" y="159705"/>
            <a:ext cx="8916590" cy="828004"/>
          </a:xfrm>
        </p:spPr>
        <p:txBody>
          <a:bodyPr>
            <a:noAutofit/>
          </a:bodyPr>
          <a:lstStyle/>
          <a:p>
            <a:pPr algn="ctr"/>
            <a:r>
              <a:rPr lang="tr-TR" sz="2000" b="1" dirty="0">
                <a:solidFill>
                  <a:schemeClr val="tx2"/>
                </a:solidFill>
                <a:hlinkClick r:id="rId2"/>
              </a:rPr>
              <a:t>www.pau.edu.tr/iibf</a:t>
            </a:r>
            <a:r>
              <a:rPr lang="tr-TR" sz="2000" b="1" dirty="0">
                <a:solidFill>
                  <a:schemeClr val="tx2"/>
                </a:solidFill>
              </a:rPr>
              <a:t>  (Mobil Görünüm)</a:t>
            </a:r>
            <a:endParaRPr lang="en-GB" sz="2000" b="1" dirty="0">
              <a:solidFill>
                <a:schemeClr val="tx2"/>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353" y="987709"/>
            <a:ext cx="5714568" cy="5678905"/>
          </a:xfrm>
          <a:prstGeom prst="rect">
            <a:avLst/>
          </a:prstGeom>
          <a:ln>
            <a:noFill/>
          </a:ln>
          <a:effectLst>
            <a:outerShdw blurRad="190500" algn="tl" rotWithShape="0">
              <a:srgbClr val="000000">
                <a:alpha val="70000"/>
              </a:srgbClr>
            </a:outerShdw>
          </a:effectLst>
        </p:spPr>
      </p:pic>
      <p:sp>
        <p:nvSpPr>
          <p:cNvPr id="8" name="Oval Belirtme Çizgisi 7"/>
          <p:cNvSpPr/>
          <p:nvPr/>
        </p:nvSpPr>
        <p:spPr>
          <a:xfrm rot="10800000">
            <a:off x="8358265" y="2647505"/>
            <a:ext cx="3018571" cy="1382233"/>
          </a:xfrm>
          <a:prstGeom prst="wedgeEllipseCallout">
            <a:avLst>
              <a:gd name="adj1" fmla="val 39460"/>
              <a:gd name="adj2" fmla="val 1233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9" name="Metin kutusu 8"/>
          <p:cNvSpPr txBox="1"/>
          <p:nvPr/>
        </p:nvSpPr>
        <p:spPr>
          <a:xfrm>
            <a:off x="8856921" y="2874950"/>
            <a:ext cx="2519915" cy="1015663"/>
          </a:xfrm>
          <a:prstGeom prst="rect">
            <a:avLst/>
          </a:prstGeom>
          <a:noFill/>
        </p:spPr>
        <p:txBody>
          <a:bodyPr wrap="square" rtlCol="0">
            <a:spAutoFit/>
          </a:bodyPr>
          <a:lstStyle/>
          <a:p>
            <a:r>
              <a:rPr lang="tr-TR" sz="2000" b="1" dirty="0"/>
              <a:t>Üst Menülere buradan ulaşabilirsiniz</a:t>
            </a:r>
            <a:r>
              <a:rPr lang="tr-TR" b="1" dirty="0"/>
              <a:t>.</a:t>
            </a:r>
            <a:endParaRPr lang="en-GB" b="1" dirty="0"/>
          </a:p>
        </p:txBody>
      </p:sp>
    </p:spTree>
    <p:extLst>
      <p:ext uri="{BB962C8B-B14F-4D97-AF65-F5344CB8AC3E}">
        <p14:creationId xmlns:p14="http://schemas.microsoft.com/office/powerpoint/2010/main" val="4037943117"/>
      </p:ext>
    </p:extLst>
  </p:cSld>
  <p:clrMapOvr>
    <a:masterClrMapping/>
  </p:clrMapOvr>
  <mc:AlternateContent xmlns:mc="http://schemas.openxmlformats.org/markup-compatibility/2006" xmlns:p14="http://schemas.microsoft.com/office/powerpoint/2010/main">
    <mc:Choice Requires="p14">
      <p:transition spd="slow" p14:dur="2000" advTm="5407"/>
    </mc:Choice>
    <mc:Fallback xmlns="">
      <p:transition spd="slow" advTm="5407"/>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3D23CA1-5CC4-4287-A08F-C313C13FBE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828"/>
            <a:ext cx="12192000" cy="5904344"/>
          </a:xfrm>
          <a:prstGeom prst="rect">
            <a:avLst/>
          </a:prstGeom>
        </p:spPr>
      </p:pic>
      <p:sp>
        <p:nvSpPr>
          <p:cNvPr id="5" name="Unvan 1"/>
          <p:cNvSpPr>
            <a:spLocks noGrp="1"/>
          </p:cNvSpPr>
          <p:nvPr>
            <p:ph type="title"/>
          </p:nvPr>
        </p:nvSpPr>
        <p:spPr>
          <a:xfrm>
            <a:off x="2029968" y="288337"/>
            <a:ext cx="6656832" cy="786384"/>
          </a:xfrm>
        </p:spPr>
        <p:txBody>
          <a:bodyPr>
            <a:noAutofit/>
          </a:bodyPr>
          <a:lstStyle/>
          <a:p>
            <a:pPr algn="ctr"/>
            <a:r>
              <a:rPr lang="tr-TR" sz="2000" b="1" dirty="0">
                <a:solidFill>
                  <a:schemeClr val="accent1"/>
                </a:solidFill>
              </a:rPr>
              <a:t>İstek ve Sorunlarınız için Dilekçe ve Formlar</a:t>
            </a:r>
          </a:p>
        </p:txBody>
      </p:sp>
      <p:sp>
        <p:nvSpPr>
          <p:cNvPr id="7" name="Şeritli Sağ Ok 7"/>
          <p:cNvSpPr/>
          <p:nvPr/>
        </p:nvSpPr>
        <p:spPr>
          <a:xfrm rot="8616409">
            <a:off x="7422176" y="1237775"/>
            <a:ext cx="591032" cy="379474"/>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Straight Connector 7"/>
          <p:cNvCxnSpPr/>
          <p:nvPr/>
        </p:nvCxnSpPr>
        <p:spPr>
          <a:xfrm>
            <a:off x="5137477" y="2458998"/>
            <a:ext cx="22739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689483"/>
      </p:ext>
    </p:extLst>
  </p:cSld>
  <p:clrMapOvr>
    <a:masterClrMapping/>
  </p:clrMapOvr>
  <mc:AlternateContent xmlns:mc="http://schemas.openxmlformats.org/markup-compatibility/2006" xmlns:p14="http://schemas.microsoft.com/office/powerpoint/2010/main">
    <mc:Choice Requires="p14">
      <p:transition spd="slow" p14:dur="2000" advTm="46623"/>
    </mc:Choice>
    <mc:Fallback xmlns="">
      <p:transition spd="slow" advTm="46623"/>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title"/>
          </p:nvPr>
        </p:nvSpPr>
        <p:spPr>
          <a:xfrm>
            <a:off x="4526280" y="246888"/>
            <a:ext cx="6936769" cy="744630"/>
          </a:xfrm>
        </p:spPr>
        <p:txBody>
          <a:bodyPr>
            <a:noAutofit/>
          </a:bodyPr>
          <a:lstStyle/>
          <a:p>
            <a:pPr algn="ctr"/>
            <a:r>
              <a:rPr lang="tr-TR" sz="2400" b="1" dirty="0">
                <a:solidFill>
                  <a:schemeClr val="accent1"/>
                </a:solidFill>
              </a:rPr>
              <a:t>Öğrenciler için İş Akış Şemaları</a:t>
            </a:r>
          </a:p>
        </p:txBody>
      </p:sp>
      <p:graphicFrame>
        <p:nvGraphicFramePr>
          <p:cNvPr id="4" name="Nesne 3"/>
          <p:cNvGraphicFramePr>
            <a:graphicFrameLocks noChangeAspect="1"/>
          </p:cNvGraphicFramePr>
          <p:nvPr/>
        </p:nvGraphicFramePr>
        <p:xfrm>
          <a:off x="3710450" y="991518"/>
          <a:ext cx="4732421" cy="5879526"/>
        </p:xfrm>
        <a:graphic>
          <a:graphicData uri="http://schemas.openxmlformats.org/presentationml/2006/ole">
            <mc:AlternateContent xmlns:mc="http://schemas.openxmlformats.org/markup-compatibility/2006">
              <mc:Choice xmlns:v="urn:schemas-microsoft-com:vml" Requires="v">
                <p:oleObj name="Belge" r:id="rId2" imgW="6870132" imgH="10228302" progId="Word.Document.12">
                  <p:embed/>
                </p:oleObj>
              </mc:Choice>
              <mc:Fallback>
                <p:oleObj name="Belge" r:id="rId2" imgW="6870132" imgH="10228302" progId="Word.Document.12">
                  <p:embed/>
                  <p:pic>
                    <p:nvPicPr>
                      <p:cNvPr id="4" name="Nesne 3"/>
                      <p:cNvPicPr/>
                      <p:nvPr/>
                    </p:nvPicPr>
                    <p:blipFill>
                      <a:blip r:embed="rId3"/>
                      <a:stretch>
                        <a:fillRect/>
                      </a:stretch>
                    </p:blipFill>
                    <p:spPr>
                      <a:xfrm>
                        <a:off x="3710450" y="991518"/>
                        <a:ext cx="4732421" cy="5879526"/>
                      </a:xfrm>
                      <a:prstGeom prst="rect">
                        <a:avLst/>
                      </a:prstGeom>
                    </p:spPr>
                  </p:pic>
                </p:oleObj>
              </mc:Fallback>
            </mc:AlternateContent>
          </a:graphicData>
        </a:graphic>
      </p:graphicFrame>
    </p:spTree>
    <p:extLst>
      <p:ext uri="{BB962C8B-B14F-4D97-AF65-F5344CB8AC3E}">
        <p14:creationId xmlns:p14="http://schemas.microsoft.com/office/powerpoint/2010/main" val="2065784722"/>
      </p:ext>
    </p:extLst>
  </p:cSld>
  <p:clrMapOvr>
    <a:masterClrMapping/>
  </p:clrMapOvr>
  <mc:AlternateContent xmlns:mc="http://schemas.openxmlformats.org/markup-compatibility/2006" xmlns:p14="http://schemas.microsoft.com/office/powerpoint/2010/main">
    <mc:Choice Requires="p14">
      <p:transition spd="slow" p14:dur="2000" advTm="10688"/>
    </mc:Choice>
    <mc:Fallback xmlns="">
      <p:transition spd="slow" advTm="10688"/>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896113" y="1344168"/>
            <a:ext cx="10570464" cy="5345390"/>
          </a:xfrm>
        </p:spPr>
        <p:txBody>
          <a:bodyPr>
            <a:noAutofit/>
          </a:bodyPr>
          <a:lstStyle/>
          <a:p>
            <a:pPr algn="just">
              <a:lnSpc>
                <a:spcPct val="100000"/>
              </a:lnSpc>
            </a:pPr>
            <a:r>
              <a:rPr lang="tr-TR" sz="2800" dirty="0"/>
              <a:t>Fakülte web sayfasından indirdiğiniz sorununuzla ilgili </a:t>
            </a:r>
            <a:r>
              <a:rPr lang="tr-TR" sz="2800" b="1" dirty="0"/>
              <a:t>dilekçe ve formu </a:t>
            </a:r>
            <a:r>
              <a:rPr lang="tr-TR" sz="2800" dirty="0"/>
              <a:t>doldurduktan sonra </a:t>
            </a:r>
            <a:r>
              <a:rPr lang="tr-TR" sz="2800" b="1" u="sng" dirty="0"/>
              <a:t>bölüm sekreterliğine </a:t>
            </a:r>
            <a:r>
              <a:rPr lang="tr-TR" sz="2800" dirty="0"/>
              <a:t> veriniz.</a:t>
            </a:r>
          </a:p>
          <a:p>
            <a:pPr algn="just">
              <a:lnSpc>
                <a:spcPct val="100000"/>
              </a:lnSpc>
            </a:pPr>
            <a:endParaRPr lang="tr-TR" sz="2800" dirty="0"/>
          </a:p>
          <a:p>
            <a:pPr algn="just">
              <a:lnSpc>
                <a:spcPct val="100000"/>
              </a:lnSpc>
            </a:pPr>
            <a:r>
              <a:rPr lang="tr-TR" sz="2800" dirty="0"/>
              <a:t>Bölüm sekreterleri dilekçe ve formunuzu üst yazı ile </a:t>
            </a:r>
            <a:r>
              <a:rPr lang="tr-TR" sz="2800" b="1" dirty="0"/>
              <a:t>Fakülte Yönetim Kurulu’na (FYK)</a:t>
            </a:r>
            <a:r>
              <a:rPr lang="tr-TR" sz="2800" dirty="0"/>
              <a:t> iletmektedir. </a:t>
            </a:r>
            <a:r>
              <a:rPr lang="tr-TR" sz="2800" b="1" dirty="0"/>
              <a:t>Karar verme yetkisi FYK’na aitdir</a:t>
            </a:r>
            <a:r>
              <a:rPr lang="tr-TR" sz="2800" dirty="0"/>
              <a:t>.</a:t>
            </a:r>
          </a:p>
          <a:p>
            <a:pPr algn="just">
              <a:lnSpc>
                <a:spcPct val="100000"/>
              </a:lnSpc>
            </a:pPr>
            <a:endParaRPr lang="tr-TR" sz="2800" dirty="0"/>
          </a:p>
          <a:p>
            <a:pPr algn="just">
              <a:lnSpc>
                <a:spcPct val="100000"/>
              </a:lnSpc>
            </a:pPr>
            <a:r>
              <a:rPr lang="tr-TR" sz="2800" dirty="0"/>
              <a:t>Dilekçe ve formu verdikten sonra süreci öğrenmek için web sayfasında yer alan </a:t>
            </a:r>
            <a:r>
              <a:rPr lang="tr-TR" sz="2800" b="1" dirty="0"/>
              <a:t>Öğrenciler için İş Akış Şeması </a:t>
            </a:r>
            <a:r>
              <a:rPr lang="tr-TR" sz="2800" dirty="0"/>
              <a:t>linkine tıklayabilirsiniz.</a:t>
            </a:r>
            <a:endParaRPr lang="en-GB" sz="2800" dirty="0"/>
          </a:p>
        </p:txBody>
      </p:sp>
    </p:spTree>
    <p:extLst>
      <p:ext uri="{BB962C8B-B14F-4D97-AF65-F5344CB8AC3E}">
        <p14:creationId xmlns:p14="http://schemas.microsoft.com/office/powerpoint/2010/main" val="2559291887"/>
      </p:ext>
    </p:extLst>
  </p:cSld>
  <p:clrMapOvr>
    <a:masterClrMapping/>
  </p:clrMapOvr>
  <mc:AlternateContent xmlns:mc="http://schemas.openxmlformats.org/markup-compatibility/2006" xmlns:p14="http://schemas.microsoft.com/office/powerpoint/2010/main">
    <mc:Choice Requires="p14">
      <p:transition spd="slow" p14:dur="2000" advTm="36201"/>
    </mc:Choice>
    <mc:Fallback xmlns="">
      <p:transition spd="slow" advTm="36201"/>
    </mc:Fallback>
  </mc:AlternateContent>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5457</TotalTime>
  <Words>5669</Words>
  <Application>Microsoft Office PowerPoint</Application>
  <PresentationFormat>Geniş ekran</PresentationFormat>
  <Paragraphs>925</Paragraphs>
  <Slides>116</Slides>
  <Notes>6</Notes>
  <HiddenSlides>0</HiddenSlides>
  <MMClips>0</MMClips>
  <ScaleCrop>false</ScaleCrop>
  <HeadingPairs>
    <vt:vector size="8" baseType="variant">
      <vt:variant>
        <vt:lpstr>Kullanılan Yazı Tipleri</vt:lpstr>
      </vt:variant>
      <vt:variant>
        <vt:i4>13</vt:i4>
      </vt:variant>
      <vt:variant>
        <vt:lpstr>Tema</vt:lpstr>
      </vt:variant>
      <vt:variant>
        <vt:i4>1</vt:i4>
      </vt:variant>
      <vt:variant>
        <vt:lpstr>Eklenmiş OLE Hizmet Programları</vt:lpstr>
      </vt:variant>
      <vt:variant>
        <vt:i4>1</vt:i4>
      </vt:variant>
      <vt:variant>
        <vt:lpstr>Slayt Başlıkları</vt:lpstr>
      </vt:variant>
      <vt:variant>
        <vt:i4>116</vt:i4>
      </vt:variant>
    </vt:vector>
  </HeadingPairs>
  <TitlesOfParts>
    <vt:vector size="131" baseType="lpstr">
      <vt:lpstr>Arial</vt:lpstr>
      <vt:lpstr>Arial-BoldMT</vt:lpstr>
      <vt:lpstr>ArialMT</vt:lpstr>
      <vt:lpstr>Bahnschrift</vt:lpstr>
      <vt:lpstr>Calibri</vt:lpstr>
      <vt:lpstr>Cambria</vt:lpstr>
      <vt:lpstr>Candara</vt:lpstr>
      <vt:lpstr>Century Gothic</vt:lpstr>
      <vt:lpstr>inherit</vt:lpstr>
      <vt:lpstr>Roboto</vt:lpstr>
      <vt:lpstr>Segoe Print</vt:lpstr>
      <vt:lpstr>Times New Roman</vt:lpstr>
      <vt:lpstr>Wingdings</vt:lpstr>
      <vt:lpstr>Uçak İzi</vt:lpstr>
      <vt:lpstr>Belge</vt:lpstr>
      <vt:lpstr>PAMUKKALE ÜNİVERSİTESİ  oryantasyon programı 15 EYLÜL- 19 EYLÜL 2025</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ÖĞRENCİ DESTEK BİRİMİ (ÖDB)</vt:lpstr>
      <vt:lpstr>PowerPoint Sunusu</vt:lpstr>
      <vt:lpstr>KARİYER PLANLAMA VE UYGULAMA MERKEZİ</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A-ED – Z – 5 </vt:lpstr>
      <vt:lpstr>PowerPoint Sunusu</vt:lpstr>
      <vt:lpstr>PowerPoint Sunusu</vt:lpstr>
      <vt:lpstr>PowerPoint Sunusu</vt:lpstr>
      <vt:lpstr>PowerPoint Sunusu</vt:lpstr>
      <vt:lpstr>PowerPoint Sunusu</vt:lpstr>
      <vt:lpstr>PowerPoint Sunusu</vt:lpstr>
      <vt:lpstr>PowerPoint Sunusu</vt:lpstr>
      <vt:lpstr>www.pau.edu.tr/iibf   (Desktop)</vt:lpstr>
      <vt:lpstr>PowerPoint Sunusu</vt:lpstr>
      <vt:lpstr>PowerPoint Sunusu</vt:lpstr>
      <vt:lpstr>www.pau.edu.tr/iibf  (Mobil Görünüm)</vt:lpstr>
      <vt:lpstr>İstek ve Sorunlarınız için Dilekçe ve Formlar</vt:lpstr>
      <vt:lpstr>Öğrenciler için İş Akış Şemaları</vt:lpstr>
      <vt:lpstr>PowerPoint Sunusu</vt:lpstr>
      <vt:lpstr>PowerPoint Sunusu</vt:lpstr>
      <vt:lpstr>PowerPoint Sunusu</vt:lpstr>
      <vt:lpstr>PowerPoint Sunusu</vt:lpstr>
      <vt:lpstr>PowerPoint Sunusu</vt:lpstr>
      <vt:lpstr>PowerPoint Sunusu</vt:lpstr>
      <vt:lpstr>PowerPoint Sunusu</vt:lpstr>
      <vt:lpstr>İşletme Bölümü Hakkında</vt:lpstr>
      <vt:lpstr>Danışmanınızın Yapabileceği İşler</vt:lpstr>
      <vt:lpstr>PowerPoint Sunusu</vt:lpstr>
      <vt:lpstr>PowerPoint Sunusu</vt:lpstr>
      <vt:lpstr>Nasıl e-mail atılır ?</vt:lpstr>
      <vt:lpstr>PowerPoint Sunusu</vt:lpstr>
      <vt:lpstr>Nasıl e-mail atılmamalı ?</vt:lpstr>
      <vt:lpstr>PowerPoint Sunusu</vt:lpstr>
      <vt:lpstr>PowerPoint Sunusu</vt:lpstr>
      <vt:lpstr>ÖĞRENCİ TOPLULUĞU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MELEK CIBIR</cp:lastModifiedBy>
  <cp:revision>415</cp:revision>
  <dcterms:modified xsi:type="dcterms:W3CDTF">2025-09-16T06:52:30Z</dcterms:modified>
</cp:coreProperties>
</file>