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sldIdLst>
    <p:sldId id="263" r:id="rId3"/>
    <p:sldId id="262" r:id="rId4"/>
    <p:sldId id="264" r:id="rId5"/>
    <p:sldId id="265" r:id="rId6"/>
    <p:sldId id="266" r:id="rId7"/>
    <p:sldId id="267" r:id="rId8"/>
    <p:sldId id="268" r:id="rId9"/>
    <p:sldId id="270" r:id="rId10"/>
    <p:sldId id="269"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341"/>
  </p:normalViewPr>
  <p:slideViewPr>
    <p:cSldViewPr snapToGrid="0">
      <p:cViewPr varScale="1">
        <p:scale>
          <a:sx n="39" d="100"/>
          <a:sy n="39" d="100"/>
        </p:scale>
        <p:origin x="60" y="7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1513"/>
          <c:y val="8.5896299999999995E-2"/>
          <c:w val="0.84932200000000002"/>
          <c:h val="0.77887700000000004"/>
        </c:manualLayout>
      </c:layout>
      <c:barChart>
        <c:barDir val="col"/>
        <c:grouping val="clustered"/>
        <c:varyColors val="0"/>
        <c:ser>
          <c:idx val="1"/>
          <c:order val="0"/>
          <c:tx>
            <c:strRef>
              <c:f>Sheet1!$A$3</c:f>
              <c:strCache>
                <c:ptCount val="1"/>
                <c:pt idx="0">
                  <c:v>Region 2</c:v>
                </c:pt>
              </c:strCache>
            </c:strRef>
          </c:tx>
          <c:spPr>
            <a:solidFill>
              <a:srgbClr val="79D7CB"/>
            </a:solidFill>
            <a:ln w="12700" cap="flat">
              <a:noFill/>
              <a:miter lim="400000"/>
            </a:ln>
            <a:effectLst/>
          </c:spPr>
          <c:invertIfNegative val="0"/>
          <c:cat>
            <c:strRef>
              <c:f>Sheet1!$B$1:$E$1</c:f>
              <c:strCache>
                <c:ptCount val="4"/>
                <c:pt idx="0">
                  <c:v>2007</c:v>
                </c:pt>
                <c:pt idx="1">
                  <c:v>2008</c:v>
                </c:pt>
                <c:pt idx="2">
                  <c:v>2009</c:v>
                </c:pt>
                <c:pt idx="3">
                  <c:v>2010</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0-5FBE-A54D-80EE-BA0050BEF46E}"/>
            </c:ext>
          </c:extLst>
        </c:ser>
        <c:dLbls>
          <c:showLegendKey val="0"/>
          <c:showVal val="0"/>
          <c:showCatName val="0"/>
          <c:showSerName val="0"/>
          <c:showPercent val="0"/>
          <c:showBubbleSize val="0"/>
        </c:dLbls>
        <c:gapWidth val="40"/>
        <c:axId val="23441408"/>
        <c:axId val="23443328"/>
      </c:barChart>
      <c:lineChart>
        <c:grouping val="standard"/>
        <c:varyColors val="0"/>
        <c:ser>
          <c:idx val="0"/>
          <c:order val="1"/>
          <c:tx>
            <c:strRef>
              <c:f>Sheet1!$A$2</c:f>
              <c:strCache>
                <c:ptCount val="1"/>
                <c:pt idx="0">
                  <c:v>Region 1</c:v>
                </c:pt>
              </c:strCache>
            </c:strRef>
          </c:tx>
          <c:spPr>
            <a:ln w="63500" cap="flat">
              <a:solidFill>
                <a:srgbClr val="B2FCA9"/>
              </a:solidFill>
              <a:prstDash val="solid"/>
              <a:miter lim="400000"/>
            </a:ln>
            <a:effectLst/>
          </c:spPr>
          <c:marker>
            <c:symbol val="circle"/>
            <c:size val="12"/>
            <c:spPr>
              <a:solidFill>
                <a:srgbClr val="FFFFFF"/>
              </a:solidFill>
              <a:ln w="63500" cap="flat">
                <a:solidFill>
                  <a:srgbClr val="B2FCA9"/>
                </a:solidFill>
                <a:prstDash val="solid"/>
                <a:miter lim="400000"/>
              </a:ln>
              <a:effectLst/>
            </c:spPr>
          </c:marker>
          <c:cat>
            <c:strRef>
              <c:f>Sheet1!$B$1:$E$1</c:f>
              <c:strCache>
                <c:ptCount val="4"/>
                <c:pt idx="0">
                  <c:v>2007</c:v>
                </c:pt>
                <c:pt idx="1">
                  <c:v>2008</c:v>
                </c:pt>
                <c:pt idx="2">
                  <c:v>2009</c:v>
                </c:pt>
                <c:pt idx="3">
                  <c:v>2010</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1-5FBE-A54D-80EE-BA0050BEF46E}"/>
            </c:ext>
          </c:extLst>
        </c:ser>
        <c:dLbls>
          <c:showLegendKey val="0"/>
          <c:showVal val="0"/>
          <c:showCatName val="0"/>
          <c:showSerName val="0"/>
          <c:showPercent val="0"/>
          <c:showBubbleSize val="0"/>
        </c:dLbls>
        <c:marker val="1"/>
        <c:smooth val="0"/>
        <c:axId val="23441408"/>
        <c:axId val="23443328"/>
      </c:lineChart>
      <c:catAx>
        <c:axId val="23441408"/>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800" b="0" i="0" u="none" strike="noStrike">
                <a:solidFill>
                  <a:srgbClr val="5B5A5B"/>
                </a:solidFill>
                <a:latin typeface="Helvetica Neue UltraLight"/>
              </a:defRPr>
            </a:pPr>
            <a:endParaRPr lang="tr-TR"/>
          </a:p>
        </c:txPr>
        <c:crossAx val="23443328"/>
        <c:crosses val="autoZero"/>
        <c:auto val="1"/>
        <c:lblAlgn val="ctr"/>
        <c:lblOffset val="100"/>
        <c:noMultiLvlLbl val="1"/>
      </c:catAx>
      <c:valAx>
        <c:axId val="23443328"/>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800" b="0" i="0" u="none" strike="noStrike">
                <a:solidFill>
                  <a:srgbClr val="5B5A5B"/>
                </a:solidFill>
                <a:latin typeface="Helvetica Neue UltraLight"/>
              </a:defRPr>
            </a:pPr>
            <a:endParaRPr lang="tr-TR"/>
          </a:p>
        </c:txPr>
        <c:crossAx val="23441408"/>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1892"/>
          <c:y val="7.0205100000000006E-2"/>
          <c:w val="0.89279399999999998"/>
          <c:h val="0.70075100000000001"/>
        </c:manualLayout>
      </c:layout>
      <c:barChart>
        <c:barDir val="col"/>
        <c:grouping val="clustered"/>
        <c:varyColors val="0"/>
        <c:ser>
          <c:idx val="1"/>
          <c:order val="0"/>
          <c:tx>
            <c:strRef>
              <c:f>Sheet1!$A$3</c:f>
              <c:strCache>
                <c:ptCount val="1"/>
                <c:pt idx="0">
                  <c:v>Region 2</c:v>
                </c:pt>
              </c:strCache>
            </c:strRef>
          </c:tx>
          <c:spPr>
            <a:solidFill>
              <a:srgbClr val="79D7CB"/>
            </a:solidFill>
            <a:ln w="12700" cap="flat">
              <a:noFill/>
              <a:miter lim="400000"/>
            </a:ln>
            <a:effectLst/>
          </c:spPr>
          <c:invertIfNegative val="0"/>
          <c:cat>
            <c:strRef>
              <c:f>Sheet1!$B$1:$E$1</c:f>
              <c:strCache>
                <c:ptCount val="4"/>
                <c:pt idx="0">
                  <c:v>2007</c:v>
                </c:pt>
                <c:pt idx="1">
                  <c:v>2008</c:v>
                </c:pt>
                <c:pt idx="2">
                  <c:v>2009</c:v>
                </c:pt>
                <c:pt idx="3">
                  <c:v>2010</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0-0D73-7046-B56A-9F5B8C19FD86}"/>
            </c:ext>
          </c:extLst>
        </c:ser>
        <c:dLbls>
          <c:showLegendKey val="0"/>
          <c:showVal val="0"/>
          <c:showCatName val="0"/>
          <c:showSerName val="0"/>
          <c:showPercent val="0"/>
          <c:showBubbleSize val="0"/>
        </c:dLbls>
        <c:gapWidth val="40"/>
        <c:axId val="27753088"/>
        <c:axId val="27763456"/>
      </c:barChart>
      <c:lineChart>
        <c:grouping val="standard"/>
        <c:varyColors val="0"/>
        <c:ser>
          <c:idx val="0"/>
          <c:order val="1"/>
          <c:tx>
            <c:strRef>
              <c:f>Sheet1!$A$2</c:f>
              <c:strCache>
                <c:ptCount val="1"/>
                <c:pt idx="0">
                  <c:v>Region 1</c:v>
                </c:pt>
              </c:strCache>
            </c:strRef>
          </c:tx>
          <c:spPr>
            <a:ln w="63500" cap="flat">
              <a:solidFill>
                <a:srgbClr val="B2FCA9"/>
              </a:solidFill>
              <a:prstDash val="solid"/>
              <a:miter lim="400000"/>
            </a:ln>
            <a:effectLst/>
          </c:spPr>
          <c:marker>
            <c:symbol val="circle"/>
            <c:size val="12"/>
            <c:spPr>
              <a:solidFill>
                <a:srgbClr val="FFFFFF"/>
              </a:solidFill>
              <a:ln w="63500" cap="flat">
                <a:solidFill>
                  <a:srgbClr val="B2FCA9"/>
                </a:solidFill>
                <a:prstDash val="solid"/>
                <a:miter lim="400000"/>
              </a:ln>
              <a:effectLst/>
            </c:spPr>
          </c:marker>
          <c:cat>
            <c:strRef>
              <c:f>Sheet1!$B$1:$E$1</c:f>
              <c:strCache>
                <c:ptCount val="4"/>
                <c:pt idx="0">
                  <c:v>2007</c:v>
                </c:pt>
                <c:pt idx="1">
                  <c:v>2008</c:v>
                </c:pt>
                <c:pt idx="2">
                  <c:v>2009</c:v>
                </c:pt>
                <c:pt idx="3">
                  <c:v>2010</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1-0D73-7046-B56A-9F5B8C19FD86}"/>
            </c:ext>
          </c:extLst>
        </c:ser>
        <c:dLbls>
          <c:showLegendKey val="0"/>
          <c:showVal val="0"/>
          <c:showCatName val="0"/>
          <c:showSerName val="0"/>
          <c:showPercent val="0"/>
          <c:showBubbleSize val="0"/>
        </c:dLbls>
        <c:marker val="1"/>
        <c:smooth val="0"/>
        <c:axId val="27753088"/>
        <c:axId val="27763456"/>
      </c:lineChart>
      <c:catAx>
        <c:axId val="27753088"/>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300" b="0" i="0" u="none" strike="noStrike">
                <a:solidFill>
                  <a:srgbClr val="5B5A5B"/>
                </a:solidFill>
                <a:latin typeface="Helvetica Neue UltraLight"/>
              </a:defRPr>
            </a:pPr>
            <a:endParaRPr lang="tr-TR"/>
          </a:p>
        </c:txPr>
        <c:crossAx val="27763456"/>
        <c:crosses val="autoZero"/>
        <c:auto val="1"/>
        <c:lblAlgn val="ctr"/>
        <c:lblOffset val="100"/>
        <c:noMultiLvlLbl val="1"/>
      </c:catAx>
      <c:valAx>
        <c:axId val="27763456"/>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2300" b="0" i="0" u="none" strike="noStrike">
                <a:solidFill>
                  <a:srgbClr val="5B5A5B"/>
                </a:solidFill>
                <a:latin typeface="Helvetica Neue UltraLight"/>
              </a:defRPr>
            </a:pPr>
            <a:endParaRPr lang="tr-TR"/>
          </a:p>
        </c:txPr>
        <c:crossAx val="27753088"/>
        <c:crosses val="autoZero"/>
        <c:crossBetween val="between"/>
        <c:majorUnit val="25"/>
        <c:minorUnit val="12.5"/>
      </c:valAx>
      <c:spPr>
        <a:noFill/>
        <a:ln w="12700" cap="flat">
          <a:noFill/>
          <a:miter lim="400000"/>
        </a:ln>
        <a:effectLst/>
      </c:spPr>
    </c:plotArea>
    <c:legend>
      <c:legendPos val="b"/>
      <c:layout>
        <c:manualLayout>
          <c:xMode val="edge"/>
          <c:yMode val="edge"/>
          <c:x val="0.156806"/>
          <c:y val="0.93290399999999996"/>
          <c:w val="0.69971000000000005"/>
          <c:h val="6.7096000000000003E-2"/>
        </c:manualLayout>
      </c:layout>
      <c:overlay val="1"/>
      <c:spPr>
        <a:noFill/>
        <a:ln w="12700" cap="flat">
          <a:noFill/>
          <a:miter lim="400000"/>
        </a:ln>
        <a:effectLst/>
      </c:spPr>
      <c:txPr>
        <a:bodyPr rot="0"/>
        <a:lstStyle/>
        <a:p>
          <a:pPr>
            <a:defRPr sz="1800" b="0" i="0" u="none" strike="noStrike">
              <a:solidFill>
                <a:srgbClr val="5B5A5B"/>
              </a:solidFill>
              <a:latin typeface="Helvetica Neue UltraLight"/>
            </a:defRPr>
          </a:pPr>
          <a:endParaRPr lang="tr-TR"/>
        </a:p>
      </c:txPr>
    </c:legend>
    <c:plotVisOnly val="1"/>
    <c:dispBlanksAs val="gap"/>
    <c:showDLblsOverMax val="1"/>
  </c:chart>
  <c:spPr>
    <a:noFill/>
    <a:ln>
      <a:noFill/>
    </a:ln>
    <a:effectLst/>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9FDE22-77CF-CF0A-5FDB-AD465D4714B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D6C77E7-FCE8-4E7F-D8E6-4469DC79B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E2854E5-1230-C31D-AD4F-5619F782791D}"/>
              </a:ext>
            </a:extLst>
          </p:cNvPr>
          <p:cNvSpPr>
            <a:spLocks noGrp="1"/>
          </p:cNvSpPr>
          <p:nvPr>
            <p:ph type="dt" sz="half" idx="10"/>
          </p:nvPr>
        </p:nvSpPr>
        <p:spPr/>
        <p:txBody>
          <a:bodyPr/>
          <a:lstStyle/>
          <a:p>
            <a:fld id="{6503AE3F-AD4A-EA4A-905C-CB3B30F89781}" type="datetimeFigureOut">
              <a:rPr lang="tr-TR" smtClean="0"/>
              <a:t>12.06.2025</a:t>
            </a:fld>
            <a:endParaRPr lang="tr-TR"/>
          </a:p>
        </p:txBody>
      </p:sp>
      <p:sp>
        <p:nvSpPr>
          <p:cNvPr id="5" name="Alt Bilgi Yer Tutucusu 4">
            <a:extLst>
              <a:ext uri="{FF2B5EF4-FFF2-40B4-BE49-F238E27FC236}">
                <a16:creationId xmlns:a16="http://schemas.microsoft.com/office/drawing/2014/main" id="{0C713D82-30E6-6AC4-BD38-5793C3546BC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F58D118-A466-6FD4-49D3-78271BAEB098}"/>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414917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A34F4D-E584-EDCC-AF89-C3E4163F89E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D9EF1F7-F9FA-0E36-DE13-A2DD79260C7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212F859-875D-13C9-A9CC-CFC570EC6314}"/>
              </a:ext>
            </a:extLst>
          </p:cNvPr>
          <p:cNvSpPr>
            <a:spLocks noGrp="1"/>
          </p:cNvSpPr>
          <p:nvPr>
            <p:ph type="dt" sz="half" idx="10"/>
          </p:nvPr>
        </p:nvSpPr>
        <p:spPr/>
        <p:txBody>
          <a:bodyPr/>
          <a:lstStyle/>
          <a:p>
            <a:fld id="{6503AE3F-AD4A-EA4A-905C-CB3B30F89781}" type="datetimeFigureOut">
              <a:rPr lang="tr-TR" smtClean="0"/>
              <a:t>12.06.2025</a:t>
            </a:fld>
            <a:endParaRPr lang="tr-TR"/>
          </a:p>
        </p:txBody>
      </p:sp>
      <p:sp>
        <p:nvSpPr>
          <p:cNvPr id="5" name="Alt Bilgi Yer Tutucusu 4">
            <a:extLst>
              <a:ext uri="{FF2B5EF4-FFF2-40B4-BE49-F238E27FC236}">
                <a16:creationId xmlns:a16="http://schemas.microsoft.com/office/drawing/2014/main" id="{6970BD28-F99B-3BB4-390A-967A3D56F6F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0285EF5-E973-C4DF-F597-BE8AA13681C7}"/>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297406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EEE606D-F738-D0E4-4B81-37DF531D8A3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57B6F60-40EC-2111-CACD-7AF2C1A7DFA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31B0925-2863-8A80-2F44-22208D437F43}"/>
              </a:ext>
            </a:extLst>
          </p:cNvPr>
          <p:cNvSpPr>
            <a:spLocks noGrp="1"/>
          </p:cNvSpPr>
          <p:nvPr>
            <p:ph type="dt" sz="half" idx="10"/>
          </p:nvPr>
        </p:nvSpPr>
        <p:spPr/>
        <p:txBody>
          <a:bodyPr/>
          <a:lstStyle/>
          <a:p>
            <a:fld id="{6503AE3F-AD4A-EA4A-905C-CB3B30F89781}" type="datetimeFigureOut">
              <a:rPr lang="tr-TR" smtClean="0"/>
              <a:t>12.06.2025</a:t>
            </a:fld>
            <a:endParaRPr lang="tr-TR"/>
          </a:p>
        </p:txBody>
      </p:sp>
      <p:sp>
        <p:nvSpPr>
          <p:cNvPr id="5" name="Alt Bilgi Yer Tutucusu 4">
            <a:extLst>
              <a:ext uri="{FF2B5EF4-FFF2-40B4-BE49-F238E27FC236}">
                <a16:creationId xmlns:a16="http://schemas.microsoft.com/office/drawing/2014/main" id="{BEA59CF6-6C1A-76C4-959D-12F0F43591D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BB92D0E-F12C-3542-5E47-29962BC14831}"/>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3248919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Photo - Large">
    <p:spTree>
      <p:nvGrpSpPr>
        <p:cNvPr id="1" name=""/>
        <p:cNvGrpSpPr/>
        <p:nvPr/>
      </p:nvGrpSpPr>
      <p:grpSpPr>
        <a:xfrm>
          <a:off x="0" y="0"/>
          <a:ext cx="0" cy="0"/>
          <a:chOff x="0" y="0"/>
          <a:chExt cx="0" cy="0"/>
        </a:xfrm>
      </p:grpSpPr>
      <p:sp>
        <p:nvSpPr>
          <p:cNvPr id="17"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8"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9"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0"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1"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2" name="delenit augue duis dolore te feugait"/>
          <p:cNvSpPr txBox="1">
            <a:spLocks noGrp="1"/>
          </p:cNvSpPr>
          <p:nvPr>
            <p:ph type="body" sz="quarter" idx="13"/>
          </p:nvPr>
        </p:nvSpPr>
        <p:spPr>
          <a:xfrm>
            <a:off x="3381375" y="683121"/>
            <a:ext cx="5417344" cy="676595"/>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3" name="women-1208314_1280.jpg"/>
          <p:cNvSpPr>
            <a:spLocks noGrp="1"/>
          </p:cNvSpPr>
          <p:nvPr>
            <p:ph type="pic" idx="14"/>
          </p:nvPr>
        </p:nvSpPr>
        <p:spPr>
          <a:xfrm>
            <a:off x="0" y="1893094"/>
            <a:ext cx="12192000" cy="4902398"/>
          </a:xfrm>
          <a:prstGeom prst="rect">
            <a:avLst/>
          </a:prstGeom>
          <a:ln>
            <a:noFill/>
          </a:ln>
        </p:spPr>
        <p:txBody>
          <a:bodyPr lIns="91439" tIns="45719" rIns="91439" bIns="45719" anchor="t"/>
          <a:lstStyle/>
          <a:p>
            <a:r>
              <a:rPr lang="tr-TR"/>
              <a:t>Resim eklemek için simgeye tıklayın</a:t>
            </a:r>
            <a:endParaRPr/>
          </a:p>
        </p:txBody>
      </p:sp>
      <p:sp>
        <p:nvSpPr>
          <p:cNvPr id="24" name="Rectangle"/>
          <p:cNvSpPr>
            <a:spLocks noGrp="1"/>
          </p:cNvSpPr>
          <p:nvPr>
            <p:ph type="body" sz="quarter" idx="15"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0905070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Photo - Large">
    <p:spTree>
      <p:nvGrpSpPr>
        <p:cNvPr id="1" name=""/>
        <p:cNvGrpSpPr/>
        <p:nvPr/>
      </p:nvGrpSpPr>
      <p:grpSpPr>
        <a:xfrm>
          <a:off x="0" y="0"/>
          <a:ext cx="0" cy="0"/>
          <a:chOff x="0" y="0"/>
          <a:chExt cx="0" cy="0"/>
        </a:xfrm>
      </p:grpSpPr>
      <p:sp>
        <p:nvSpPr>
          <p:cNvPr id="17"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8"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9"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0"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1"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2"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3" name="women-1208314_1280.jpg"/>
          <p:cNvSpPr>
            <a:spLocks noGrp="1"/>
          </p:cNvSpPr>
          <p:nvPr>
            <p:ph type="pic" idx="14"/>
          </p:nvPr>
        </p:nvSpPr>
        <p:spPr>
          <a:xfrm>
            <a:off x="0" y="1893094"/>
            <a:ext cx="12192000" cy="4902398"/>
          </a:xfrm>
          <a:prstGeom prst="rect">
            <a:avLst/>
          </a:prstGeom>
          <a:ln>
            <a:noFill/>
          </a:ln>
        </p:spPr>
        <p:txBody>
          <a:bodyPr lIns="91439" tIns="45719" rIns="91439" bIns="45719" anchor="t"/>
          <a:lstStyle/>
          <a:p>
            <a:r>
              <a:rPr lang="tr-TR"/>
              <a:t>Resim eklemek için simgeye tıklayın</a:t>
            </a:r>
            <a:endParaRPr/>
          </a:p>
        </p:txBody>
      </p:sp>
      <p:sp>
        <p:nvSpPr>
          <p:cNvPr id="24" name="Rectangle"/>
          <p:cNvSpPr>
            <a:spLocks noGrp="1"/>
          </p:cNvSpPr>
          <p:nvPr>
            <p:ph type="body" sz="quarter" idx="15"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8281012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reserve="1">
  <p:cSld name="Title &amp; Subtitle">
    <p:spTree>
      <p:nvGrpSpPr>
        <p:cNvPr id="1" name=""/>
        <p:cNvGrpSpPr/>
        <p:nvPr/>
      </p:nvGrpSpPr>
      <p:grpSpPr>
        <a:xfrm>
          <a:off x="0" y="0"/>
          <a:ext cx="0" cy="0"/>
          <a:chOff x="0" y="0"/>
          <a:chExt cx="0" cy="0"/>
        </a:xfrm>
      </p:grpSpPr>
      <p:sp>
        <p:nvSpPr>
          <p:cNvPr id="32"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3"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4"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5"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6"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7" name="Rectangle"/>
          <p:cNvSpPr>
            <a:spLocks noGrp="1"/>
          </p:cNvSpPr>
          <p:nvPr>
            <p:ph type="body" sz="quarter" idx="13"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38" name="delenit augue duis dolore te feugait"/>
          <p:cNvSpPr txBox="1">
            <a:spLocks noGrp="1"/>
          </p:cNvSpPr>
          <p:nvPr>
            <p:ph type="body" sz="quarter" idx="14"/>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39" name="Flight Spectrum"/>
          <p:cNvSpPr txBox="1">
            <a:spLocks noGrp="1"/>
          </p:cNvSpPr>
          <p:nvPr>
            <p:ph type="body" sz="quarter" idx="15"/>
          </p:nvPr>
        </p:nvSpPr>
        <p:spPr>
          <a:xfrm>
            <a:off x="569190" y="2818572"/>
            <a:ext cx="11065530" cy="924997"/>
          </a:xfrm>
          <a:prstGeom prst="rect">
            <a:avLst/>
          </a:prstGeom>
          <a:ln>
            <a:noFill/>
          </a:ln>
        </p:spPr>
        <p:txBody>
          <a:bodyPr wrap="none">
            <a:spAutoFit/>
          </a:bodyPr>
          <a:lstStyle>
            <a:lvl1pPr marL="0" indent="0" algn="ctr">
              <a:spcBef>
                <a:spcPts val="0"/>
              </a:spcBef>
              <a:buSzTx/>
              <a:buNone/>
              <a:defRPr sz="5344"/>
            </a:lvl1pPr>
          </a:lstStyle>
          <a:p>
            <a:pPr lvl="0"/>
            <a:r>
              <a:rPr lang="tr-TR"/>
              <a:t>Asıl metin stillerini düzenlemek için tıklayın</a:t>
            </a:r>
          </a:p>
        </p:txBody>
      </p:sp>
      <p:sp>
        <p:nvSpPr>
          <p:cNvPr id="40"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Legentis in iis qui facit eorum claritatem. Investigationes demonstraverunt lectores legere me lius quod ii legunt saepius. Claritas est etiam processus dynamicus, qui sequitur mutationem consuetudium lectorum. Mirum est notare quam littera gothica, quam nunc putamus parum claram,"/>
          <p:cNvSpPr txBox="1">
            <a:spLocks noGrp="1"/>
          </p:cNvSpPr>
          <p:nvPr>
            <p:ph type="body" sz="quarter" idx="16"/>
          </p:nvPr>
        </p:nvSpPr>
        <p:spPr>
          <a:xfrm>
            <a:off x="2390964" y="4327925"/>
            <a:ext cx="7421979" cy="261931"/>
          </a:xfrm>
          <a:prstGeom prst="rect">
            <a:avLst/>
          </a:prstGeom>
          <a:ln>
            <a:noFill/>
          </a:ln>
        </p:spPr>
        <p:txBody>
          <a:bodyPr>
            <a:spAutoFit/>
          </a:bodyPr>
          <a:lstStyle>
            <a:lvl1pPr marL="0" indent="0" algn="ctr">
              <a:lnSpc>
                <a:spcPct val="90000"/>
              </a:lnSpc>
              <a:spcBef>
                <a:spcPts val="0"/>
              </a:spcBef>
              <a:buSzTx/>
              <a:buNone/>
              <a:defRPr sz="1125">
                <a:latin typeface="Avenir Light"/>
                <a:ea typeface="Avenir Light"/>
                <a:cs typeface="Avenir Light"/>
                <a:sym typeface="Avenir Light"/>
              </a:defRPr>
            </a:lvl1pPr>
          </a:lstStyle>
          <a:p>
            <a:pPr lvl="0"/>
            <a:r>
              <a:rPr lang="tr-TR"/>
              <a:t>Asıl metin stillerini düzenlemek için tıklayın</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2558014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reserve="1">
  <p:cSld name="Title &amp; Bullets">
    <p:spTree>
      <p:nvGrpSpPr>
        <p:cNvPr id="1" name=""/>
        <p:cNvGrpSpPr/>
        <p:nvPr/>
      </p:nvGrpSpPr>
      <p:grpSpPr>
        <a:xfrm>
          <a:off x="0" y="0"/>
          <a:ext cx="0" cy="0"/>
          <a:chOff x="0" y="0"/>
          <a:chExt cx="0" cy="0"/>
        </a:xfrm>
      </p:grpSpPr>
      <p:sp>
        <p:nvSpPr>
          <p:cNvPr id="48"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49"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50"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51"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52"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53" name="Rectangle"/>
          <p:cNvSpPr>
            <a:spLocks noGrp="1"/>
          </p:cNvSpPr>
          <p:nvPr>
            <p:ph type="body" sz="quarter" idx="13"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54" name="delenit augue duis dolore te feugait"/>
          <p:cNvSpPr txBox="1">
            <a:spLocks noGrp="1"/>
          </p:cNvSpPr>
          <p:nvPr>
            <p:ph type="body" sz="quarter" idx="14"/>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55" name="Flight Spectrum"/>
          <p:cNvSpPr txBox="1">
            <a:spLocks noGrp="1"/>
          </p:cNvSpPr>
          <p:nvPr>
            <p:ph type="body" sz="quarter" idx="15"/>
          </p:nvPr>
        </p:nvSpPr>
        <p:spPr>
          <a:xfrm>
            <a:off x="575143" y="2818572"/>
            <a:ext cx="11065530" cy="924997"/>
          </a:xfrm>
          <a:prstGeom prst="rect">
            <a:avLst/>
          </a:prstGeom>
          <a:ln>
            <a:noFill/>
          </a:ln>
        </p:spPr>
        <p:txBody>
          <a:bodyPr wrap="none">
            <a:spAutoFit/>
          </a:bodyPr>
          <a:lstStyle>
            <a:lvl1pPr marL="0" indent="0" algn="ctr">
              <a:spcBef>
                <a:spcPts val="0"/>
              </a:spcBef>
              <a:buSzTx/>
              <a:buNone/>
              <a:defRPr sz="5344"/>
            </a:lvl1pPr>
          </a:lstStyle>
          <a:p>
            <a:pPr lvl="0"/>
            <a:r>
              <a:rPr lang="tr-TR"/>
              <a:t>Asıl metin stillerini düzenlemek için tıklayın</a:t>
            </a:r>
          </a:p>
        </p:txBody>
      </p:sp>
      <p:sp>
        <p:nvSpPr>
          <p:cNvPr id="56"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6"/>
          </p:nvPr>
        </p:nvSpPr>
        <p:spPr>
          <a:xfrm>
            <a:off x="2236182" y="4221523"/>
            <a:ext cx="7719636" cy="772391"/>
          </a:xfrm>
          <a:prstGeom prst="rect">
            <a:avLst/>
          </a:prstGeom>
          <a:ln>
            <a:noFill/>
          </a:ln>
        </p:spPr>
        <p:txBody>
          <a:bodyPr>
            <a:spAutoFit/>
          </a:bodyPr>
          <a:lstStyle/>
          <a:p>
            <a:pPr marL="160729" lvl="0" indent="-160729" algn="ctr">
              <a:lnSpc>
                <a:spcPct val="90000"/>
              </a:lnSpc>
              <a:spcBef>
                <a:spcPts val="0"/>
              </a:spcBef>
              <a:defRPr sz="1600">
                <a:latin typeface="Avenir Light"/>
                <a:ea typeface="Avenir Light"/>
                <a:cs typeface="Avenir Light"/>
                <a:sym typeface="Avenir Light"/>
              </a:defRPr>
            </a:pPr>
            <a:r>
              <a:rPr lang="tr-TR"/>
              <a:t>Asıl metin stillerini düzenlemek için tıklayın</a:t>
            </a:r>
          </a:p>
          <a:p>
            <a:pPr marL="160729" lvl="1" indent="-160729" algn="ctr">
              <a:lnSpc>
                <a:spcPct val="90000"/>
              </a:lnSpc>
              <a:spcBef>
                <a:spcPts val="0"/>
              </a:spcBef>
              <a:defRPr sz="1600">
                <a:latin typeface="Avenir Light"/>
                <a:ea typeface="Avenir Light"/>
                <a:cs typeface="Avenir Light"/>
                <a:sym typeface="Avenir Light"/>
              </a:defRPr>
            </a:pPr>
            <a:r>
              <a:rPr lang="tr-TR"/>
              <a:t>İkinci düzey</a:t>
            </a:r>
          </a:p>
          <a:p>
            <a:pPr marL="160729" lvl="2" indent="-160729" algn="ctr">
              <a:lnSpc>
                <a:spcPct val="90000"/>
              </a:lnSpc>
              <a:spcBef>
                <a:spcPts val="0"/>
              </a:spcBef>
              <a:defRPr sz="1600">
                <a:latin typeface="Avenir Light"/>
                <a:ea typeface="Avenir Light"/>
                <a:cs typeface="Avenir Light"/>
                <a:sym typeface="Avenir Light"/>
              </a:defRPr>
            </a:pPr>
            <a:r>
              <a:rPr lang="tr-TR"/>
              <a:t>Üçüncü düzey</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4946706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reserve="1">
  <p:cSld name="Photo - Left, Title &amp; Chart">
    <p:spTree>
      <p:nvGrpSpPr>
        <p:cNvPr id="1" name=""/>
        <p:cNvGrpSpPr/>
        <p:nvPr/>
      </p:nvGrpSpPr>
      <p:grpSpPr>
        <a:xfrm>
          <a:off x="0" y="0"/>
          <a:ext cx="0" cy="0"/>
          <a:chOff x="0" y="0"/>
          <a:chExt cx="0" cy="0"/>
        </a:xfrm>
      </p:grpSpPr>
      <p:sp>
        <p:nvSpPr>
          <p:cNvPr id="64"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65"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66"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67"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68"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graphicFrame>
        <p:nvGraphicFramePr>
          <p:cNvPr id="69" name="Mixed Chart"/>
          <p:cNvGraphicFramePr/>
          <p:nvPr/>
        </p:nvGraphicFramePr>
        <p:xfrm>
          <a:off x="7131368" y="3556866"/>
          <a:ext cx="3897155" cy="2132626"/>
        </p:xfrm>
        <a:graphic>
          <a:graphicData uri="http://schemas.openxmlformats.org/drawingml/2006/chart">
            <c:chart xmlns:c="http://schemas.openxmlformats.org/drawingml/2006/chart" xmlns:r="http://schemas.openxmlformats.org/officeDocument/2006/relationships" r:id="rId2"/>
          </a:graphicData>
        </a:graphic>
      </p:graphicFrame>
      <p:sp>
        <p:nvSpPr>
          <p:cNvPr id="70"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71" name="women-1208314_1280.jpg"/>
          <p:cNvSpPr>
            <a:spLocks noGrp="1"/>
          </p:cNvSpPr>
          <p:nvPr>
            <p:ph type="pic" sz="half" idx="14"/>
          </p:nvPr>
        </p:nvSpPr>
        <p:spPr>
          <a:xfrm>
            <a:off x="0" y="1893094"/>
            <a:ext cx="6107906" cy="4902398"/>
          </a:xfrm>
          <a:prstGeom prst="rect">
            <a:avLst/>
          </a:prstGeom>
          <a:ln>
            <a:noFill/>
          </a:ln>
        </p:spPr>
        <p:txBody>
          <a:bodyPr lIns="91439" tIns="45719" rIns="91439" bIns="45719" anchor="t"/>
          <a:lstStyle/>
          <a:p>
            <a:r>
              <a:rPr lang="tr-TR"/>
              <a:t>Resim eklemek için simgeye tıklayın</a:t>
            </a:r>
            <a:endParaRPr/>
          </a:p>
        </p:txBody>
      </p:sp>
      <p:sp>
        <p:nvSpPr>
          <p:cNvPr id="72" name="Rectangle"/>
          <p:cNvSpPr>
            <a:spLocks noGrp="1"/>
          </p:cNvSpPr>
          <p:nvPr>
            <p:ph type="body" sz="quarter" idx="15"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73" name="Flight Spectrum"/>
          <p:cNvSpPr txBox="1">
            <a:spLocks noGrp="1"/>
          </p:cNvSpPr>
          <p:nvPr>
            <p:ph type="body" sz="quarter" idx="16"/>
          </p:nvPr>
        </p:nvSpPr>
        <p:spPr>
          <a:xfrm>
            <a:off x="4775080" y="2596435"/>
            <a:ext cx="8609729" cy="740908"/>
          </a:xfrm>
          <a:prstGeom prst="rect">
            <a:avLst/>
          </a:prstGeom>
          <a:ln>
            <a:noFill/>
          </a:ln>
        </p:spPr>
        <p:txBody>
          <a:bodyPr wrap="none">
            <a:spAutoFit/>
          </a:bodyPr>
          <a:lstStyle>
            <a:lvl1pPr marL="0" indent="0" algn="ctr">
              <a:spcBef>
                <a:spcPts val="0"/>
              </a:spcBef>
              <a:buSzTx/>
              <a:buNone/>
              <a:defRPr sz="4148"/>
            </a:lvl1pPr>
          </a:lstStyle>
          <a:p>
            <a:pPr lvl="0"/>
            <a:r>
              <a:rPr lang="tr-TR"/>
              <a:t>Asıl metin stillerini düzenlemek için tıklayın</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7510825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reserve="1">
  <p:cSld name="Title &amp; Bullets - 2 Column">
    <p:spTree>
      <p:nvGrpSpPr>
        <p:cNvPr id="1" name=""/>
        <p:cNvGrpSpPr/>
        <p:nvPr/>
      </p:nvGrpSpPr>
      <p:grpSpPr>
        <a:xfrm>
          <a:off x="0" y="0"/>
          <a:ext cx="0" cy="0"/>
          <a:chOff x="0" y="0"/>
          <a:chExt cx="0" cy="0"/>
        </a:xfrm>
      </p:grpSpPr>
      <p:sp>
        <p:nvSpPr>
          <p:cNvPr id="81"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82" name="Rectangle"/>
          <p:cNvSpPr/>
          <p:nvPr/>
        </p:nvSpPr>
        <p:spPr>
          <a:xfrm>
            <a:off x="11906" y="1821656"/>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83"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84"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85"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86"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87"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88" name="Flight Spectrum"/>
          <p:cNvSpPr txBox="1">
            <a:spLocks noGrp="1"/>
          </p:cNvSpPr>
          <p:nvPr>
            <p:ph type="body" sz="quarter" idx="14"/>
          </p:nvPr>
        </p:nvSpPr>
        <p:spPr>
          <a:xfrm>
            <a:off x="575143" y="2818572"/>
            <a:ext cx="11065530" cy="924997"/>
          </a:xfrm>
          <a:prstGeom prst="rect">
            <a:avLst/>
          </a:prstGeom>
          <a:ln>
            <a:noFill/>
          </a:ln>
        </p:spPr>
        <p:txBody>
          <a:bodyPr wrap="none">
            <a:spAutoFit/>
          </a:bodyPr>
          <a:lstStyle>
            <a:lvl1pPr marL="0" indent="0" algn="ctr">
              <a:spcBef>
                <a:spcPts val="0"/>
              </a:spcBef>
              <a:buSzTx/>
              <a:buNone/>
              <a:defRPr sz="5344"/>
            </a:lvl1pPr>
          </a:lstStyle>
          <a:p>
            <a:pPr lvl="0"/>
            <a:r>
              <a:rPr lang="tr-TR"/>
              <a:t>Asıl metin stillerini düzenlemek için tıklayın</a:t>
            </a:r>
          </a:p>
        </p:txBody>
      </p:sp>
      <p:sp>
        <p:nvSpPr>
          <p:cNvPr id="89"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5"/>
          </p:nvPr>
        </p:nvSpPr>
        <p:spPr>
          <a:xfrm>
            <a:off x="2236182" y="4221523"/>
            <a:ext cx="7719636" cy="772391"/>
          </a:xfrm>
          <a:prstGeom prst="rect">
            <a:avLst/>
          </a:prstGeom>
          <a:ln>
            <a:noFill/>
          </a:ln>
        </p:spPr>
        <p:txBody>
          <a:bodyPr>
            <a:spAutoFit/>
          </a:bodyPr>
          <a:lstStyle/>
          <a:p>
            <a:pPr marL="160729" lvl="0" indent="-160729">
              <a:lnSpc>
                <a:spcPct val="90000"/>
              </a:lnSpc>
              <a:spcBef>
                <a:spcPts val="0"/>
              </a:spcBef>
              <a:defRPr sz="1600">
                <a:latin typeface="Avenir Light"/>
                <a:ea typeface="Avenir Light"/>
                <a:cs typeface="Avenir Light"/>
                <a:sym typeface="Avenir Light"/>
              </a:defRPr>
            </a:pPr>
            <a:r>
              <a:rPr lang="tr-TR"/>
              <a:t>Asıl metin stillerini düzenlemek için tıklayın</a:t>
            </a:r>
          </a:p>
          <a:p>
            <a:pPr marL="160729" lvl="1" indent="-160729">
              <a:lnSpc>
                <a:spcPct val="90000"/>
              </a:lnSpc>
              <a:spcBef>
                <a:spcPts val="0"/>
              </a:spcBef>
              <a:defRPr sz="1600">
                <a:latin typeface="Avenir Light"/>
                <a:ea typeface="Avenir Light"/>
                <a:cs typeface="Avenir Light"/>
                <a:sym typeface="Avenir Light"/>
              </a:defRPr>
            </a:pPr>
            <a:r>
              <a:rPr lang="tr-TR"/>
              <a:t>İkinci düzey</a:t>
            </a:r>
          </a:p>
          <a:p>
            <a:pPr marL="160729" lvl="2" indent="-160729">
              <a:lnSpc>
                <a:spcPct val="90000"/>
              </a:lnSpc>
              <a:spcBef>
                <a:spcPts val="0"/>
              </a:spcBef>
              <a:defRPr sz="1600">
                <a:latin typeface="Avenir Light"/>
                <a:ea typeface="Avenir Light"/>
                <a:cs typeface="Avenir Light"/>
                <a:sym typeface="Avenir Light"/>
              </a:defRPr>
            </a:pPr>
            <a:r>
              <a:rPr lang="tr-TR"/>
              <a:t>Üçüncü düzey</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3081013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Bullets">
    <p:spTree>
      <p:nvGrpSpPr>
        <p:cNvPr id="1" name=""/>
        <p:cNvGrpSpPr/>
        <p:nvPr/>
      </p:nvGrpSpPr>
      <p:grpSpPr>
        <a:xfrm>
          <a:off x="0" y="0"/>
          <a:ext cx="0" cy="0"/>
          <a:chOff x="0" y="0"/>
          <a:chExt cx="0" cy="0"/>
        </a:xfrm>
      </p:grpSpPr>
      <p:sp>
        <p:nvSpPr>
          <p:cNvPr id="97"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3"/>
          </p:nvPr>
        </p:nvSpPr>
        <p:spPr>
          <a:xfrm>
            <a:off x="1282256" y="5304992"/>
            <a:ext cx="9627488" cy="772391"/>
          </a:xfrm>
          <a:prstGeom prst="rect">
            <a:avLst/>
          </a:prstGeom>
          <a:ln>
            <a:noFill/>
          </a:ln>
        </p:spPr>
        <p:txBody>
          <a:bodyPr>
            <a:spAutoFit/>
          </a:bodyPr>
          <a:lstStyle/>
          <a:p>
            <a:pPr marL="160729" lvl="0" indent="-160729">
              <a:lnSpc>
                <a:spcPct val="90000"/>
              </a:lnSpc>
              <a:spcBef>
                <a:spcPts val="0"/>
              </a:spcBef>
              <a:defRPr sz="1600">
                <a:latin typeface="Avenir Light"/>
                <a:ea typeface="Avenir Light"/>
                <a:cs typeface="Avenir Light"/>
                <a:sym typeface="Avenir Light"/>
              </a:defRPr>
            </a:pPr>
            <a:r>
              <a:rPr lang="tr-TR"/>
              <a:t>Asıl metin stillerini düzenlemek için tıklayın</a:t>
            </a:r>
          </a:p>
          <a:p>
            <a:pPr marL="160729" lvl="1" indent="-160729">
              <a:lnSpc>
                <a:spcPct val="90000"/>
              </a:lnSpc>
              <a:spcBef>
                <a:spcPts val="0"/>
              </a:spcBef>
              <a:defRPr sz="1600">
                <a:latin typeface="Avenir Light"/>
                <a:ea typeface="Avenir Light"/>
                <a:cs typeface="Avenir Light"/>
                <a:sym typeface="Avenir Light"/>
              </a:defRPr>
            </a:pPr>
            <a:r>
              <a:rPr lang="tr-TR"/>
              <a:t>İkinci düzey</a:t>
            </a:r>
          </a:p>
          <a:p>
            <a:pPr marL="160729" lvl="2" indent="-160729">
              <a:lnSpc>
                <a:spcPct val="90000"/>
              </a:lnSpc>
              <a:spcBef>
                <a:spcPts val="0"/>
              </a:spcBef>
              <a:defRPr sz="1600">
                <a:latin typeface="Avenir Light"/>
                <a:ea typeface="Avenir Light"/>
                <a:cs typeface="Avenir Light"/>
                <a:sym typeface="Avenir Light"/>
              </a:defRPr>
            </a:pPr>
            <a:r>
              <a:rPr lang="tr-TR"/>
              <a:t>Üçüncü düzey</a:t>
            </a: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4956002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Boş">
    <p:spTree>
      <p:nvGrpSpPr>
        <p:cNvPr id="1" name=""/>
        <p:cNvGrpSpPr/>
        <p:nvPr/>
      </p:nvGrpSpPr>
      <p:grpSpPr>
        <a:xfrm>
          <a:off x="0" y="0"/>
          <a:ext cx="0" cy="0"/>
          <a:chOff x="0" y="0"/>
          <a:chExt cx="0" cy="0"/>
        </a:xfrm>
      </p:grpSpPr>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8689855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AABBF0-033D-4AB5-68D8-17C07B9877E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681C91F-66CA-365E-BC81-935D2C59199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AEED55-305A-9BC3-A21F-54A06407D444}"/>
              </a:ext>
            </a:extLst>
          </p:cNvPr>
          <p:cNvSpPr>
            <a:spLocks noGrp="1"/>
          </p:cNvSpPr>
          <p:nvPr>
            <p:ph type="dt" sz="half" idx="10"/>
          </p:nvPr>
        </p:nvSpPr>
        <p:spPr/>
        <p:txBody>
          <a:bodyPr/>
          <a:lstStyle/>
          <a:p>
            <a:fld id="{6503AE3F-AD4A-EA4A-905C-CB3B30F89781}" type="datetimeFigureOut">
              <a:rPr lang="tr-TR" smtClean="0"/>
              <a:t>12.06.2025</a:t>
            </a:fld>
            <a:endParaRPr lang="tr-TR"/>
          </a:p>
        </p:txBody>
      </p:sp>
      <p:sp>
        <p:nvSpPr>
          <p:cNvPr id="5" name="Alt Bilgi Yer Tutucusu 4">
            <a:extLst>
              <a:ext uri="{FF2B5EF4-FFF2-40B4-BE49-F238E27FC236}">
                <a16:creationId xmlns:a16="http://schemas.microsoft.com/office/drawing/2014/main" id="{E2E2421A-E0F3-5DA6-A396-A01C272D8DE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56BCCCB-6540-D1D0-839C-120EF4660B2D}"/>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3835559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reserve="1">
  <p:cSld name="Title - Top">
    <p:spTree>
      <p:nvGrpSpPr>
        <p:cNvPr id="1" name=""/>
        <p:cNvGrpSpPr/>
        <p:nvPr/>
      </p:nvGrpSpPr>
      <p:grpSpPr>
        <a:xfrm>
          <a:off x="0" y="0"/>
          <a:ext cx="0" cy="0"/>
          <a:chOff x="0" y="0"/>
          <a:chExt cx="0" cy="0"/>
        </a:xfrm>
      </p:grpSpPr>
      <p:sp>
        <p:nvSpPr>
          <p:cNvPr id="112"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13" name="Rectangle"/>
          <p:cNvSpPr/>
          <p:nvPr/>
        </p:nvSpPr>
        <p:spPr>
          <a:xfrm>
            <a:off x="11906" y="1821656"/>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14"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15"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16"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17"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18"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119" name="Flight Spectrum"/>
          <p:cNvSpPr txBox="1">
            <a:spLocks noGrp="1"/>
          </p:cNvSpPr>
          <p:nvPr>
            <p:ph type="body" sz="quarter" idx="14"/>
          </p:nvPr>
        </p:nvSpPr>
        <p:spPr>
          <a:xfrm>
            <a:off x="563236" y="2318509"/>
            <a:ext cx="11065530" cy="924997"/>
          </a:xfrm>
          <a:prstGeom prst="rect">
            <a:avLst/>
          </a:prstGeom>
          <a:ln>
            <a:noFill/>
          </a:ln>
        </p:spPr>
        <p:txBody>
          <a:bodyPr wrap="none">
            <a:spAutoFit/>
          </a:bodyPr>
          <a:lstStyle>
            <a:lvl1pPr marL="0" indent="0" algn="ctr">
              <a:spcBef>
                <a:spcPts val="0"/>
              </a:spcBef>
              <a:buSzTx/>
              <a:buNone/>
              <a:defRPr sz="5344"/>
            </a:lvl1pPr>
          </a:lstStyle>
          <a:p>
            <a:pPr lvl="0"/>
            <a:r>
              <a:rPr lang="tr-TR"/>
              <a:t>Asıl metin stillerini düzenlemek için tıklayın</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5399035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reserve="1">
  <p:cSld name="Title - Center">
    <p:spTree>
      <p:nvGrpSpPr>
        <p:cNvPr id="1" name=""/>
        <p:cNvGrpSpPr/>
        <p:nvPr/>
      </p:nvGrpSpPr>
      <p:grpSpPr>
        <a:xfrm>
          <a:off x="0" y="0"/>
          <a:ext cx="0" cy="0"/>
          <a:chOff x="0" y="0"/>
          <a:chExt cx="0" cy="0"/>
        </a:xfrm>
      </p:grpSpPr>
      <p:sp>
        <p:nvSpPr>
          <p:cNvPr id="127"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28" name="Rectangle"/>
          <p:cNvSpPr/>
          <p:nvPr/>
        </p:nvSpPr>
        <p:spPr>
          <a:xfrm>
            <a:off x="11906" y="1821656"/>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29"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30"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31"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32"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33"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134" name="Flight Spectrum"/>
          <p:cNvSpPr txBox="1">
            <a:spLocks noGrp="1"/>
          </p:cNvSpPr>
          <p:nvPr>
            <p:ph type="body" sz="quarter" idx="14"/>
          </p:nvPr>
        </p:nvSpPr>
        <p:spPr>
          <a:xfrm>
            <a:off x="563236" y="3366259"/>
            <a:ext cx="11065530" cy="924997"/>
          </a:xfrm>
          <a:prstGeom prst="rect">
            <a:avLst/>
          </a:prstGeom>
          <a:ln>
            <a:noFill/>
          </a:ln>
        </p:spPr>
        <p:txBody>
          <a:bodyPr wrap="none">
            <a:spAutoFit/>
          </a:bodyPr>
          <a:lstStyle>
            <a:lvl1pPr marL="0" indent="0" algn="ctr">
              <a:spcBef>
                <a:spcPts val="0"/>
              </a:spcBef>
              <a:buSzTx/>
              <a:buNone/>
              <a:defRPr sz="5344"/>
            </a:lvl1pPr>
          </a:lstStyle>
          <a:p>
            <a:pPr lvl="0"/>
            <a:r>
              <a:rPr lang="tr-TR"/>
              <a:t>Asıl metin stillerini düzenlemek için tıklayın</a:t>
            </a: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6397425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reserve="1">
  <p:cSld name="Photo - Horizontal">
    <p:bg>
      <p:bgPr>
        <a:solidFill>
          <a:srgbClr val="FFFFFF"/>
        </a:solidFill>
        <a:effectLst/>
      </p:bgPr>
    </p:bg>
    <p:spTree>
      <p:nvGrpSpPr>
        <p:cNvPr id="1" name=""/>
        <p:cNvGrpSpPr/>
        <p:nvPr/>
      </p:nvGrpSpPr>
      <p:grpSpPr>
        <a:xfrm>
          <a:off x="0" y="0"/>
          <a:ext cx="0" cy="0"/>
          <a:chOff x="0" y="0"/>
          <a:chExt cx="0" cy="0"/>
        </a:xfrm>
      </p:grpSpPr>
      <p:sp>
        <p:nvSpPr>
          <p:cNvPr id="142"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43"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44"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45"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46" name="women-1208314_1280.jpg"/>
          <p:cNvSpPr>
            <a:spLocks noGrp="1"/>
          </p:cNvSpPr>
          <p:nvPr>
            <p:ph type="pic" idx="13"/>
          </p:nvPr>
        </p:nvSpPr>
        <p:spPr>
          <a:xfrm>
            <a:off x="0" y="1893094"/>
            <a:ext cx="12192000" cy="4964906"/>
          </a:xfrm>
          <a:prstGeom prst="rect">
            <a:avLst/>
          </a:prstGeom>
          <a:ln>
            <a:noFill/>
          </a:ln>
        </p:spPr>
        <p:txBody>
          <a:bodyPr lIns="91439" tIns="45719" rIns="91439" bIns="45719" anchor="t"/>
          <a:lstStyle/>
          <a:p>
            <a:r>
              <a:rPr lang="tr-TR"/>
              <a:t>Resim eklemek için simgeye tıklayın</a:t>
            </a:r>
            <a:endParaRPr/>
          </a:p>
        </p:txBody>
      </p:sp>
      <p:sp>
        <p:nvSpPr>
          <p:cNvPr id="147" name="Rectangle"/>
          <p:cNvSpPr>
            <a:spLocks noGrp="1"/>
          </p:cNvSpPr>
          <p:nvPr>
            <p:ph type="body" sz="quarter" idx="14"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48" name="delenit augue duis dolore te feugait"/>
          <p:cNvSpPr txBox="1">
            <a:spLocks noGrp="1"/>
          </p:cNvSpPr>
          <p:nvPr>
            <p:ph type="body" sz="quarter" idx="15"/>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1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3716770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reserve="1">
  <p:cSld name="Photo - Horizontal &amp; Title Text">
    <p:spTree>
      <p:nvGrpSpPr>
        <p:cNvPr id="1" name=""/>
        <p:cNvGrpSpPr/>
        <p:nvPr/>
      </p:nvGrpSpPr>
      <p:grpSpPr>
        <a:xfrm>
          <a:off x="0" y="0"/>
          <a:ext cx="0" cy="0"/>
          <a:chOff x="0" y="0"/>
          <a:chExt cx="0" cy="0"/>
        </a:xfrm>
      </p:grpSpPr>
      <p:sp>
        <p:nvSpPr>
          <p:cNvPr id="156"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57"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58"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59"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60"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61"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162" name="women-1208314_1280.jpg"/>
          <p:cNvSpPr>
            <a:spLocks noGrp="1"/>
          </p:cNvSpPr>
          <p:nvPr>
            <p:ph type="pic" idx="14"/>
          </p:nvPr>
        </p:nvSpPr>
        <p:spPr>
          <a:xfrm>
            <a:off x="0" y="1893094"/>
            <a:ext cx="12192000" cy="3312914"/>
          </a:xfrm>
          <a:prstGeom prst="rect">
            <a:avLst/>
          </a:prstGeom>
          <a:ln>
            <a:noFill/>
          </a:ln>
        </p:spPr>
        <p:txBody>
          <a:bodyPr lIns="91439" tIns="45719" rIns="91439" bIns="45719" anchor="t"/>
          <a:lstStyle/>
          <a:p>
            <a:r>
              <a:rPr lang="tr-TR"/>
              <a:t>Resim eklemek için simgeye tıklayın</a:t>
            </a:r>
            <a:endParaRPr/>
          </a:p>
        </p:txBody>
      </p:sp>
      <p:sp>
        <p:nvSpPr>
          <p:cNvPr id="163" name="Rectangle"/>
          <p:cNvSpPr>
            <a:spLocks noGrp="1"/>
          </p:cNvSpPr>
          <p:nvPr>
            <p:ph type="body" sz="quarter" idx="15"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64" name="Flight Spectrum"/>
          <p:cNvSpPr txBox="1">
            <a:spLocks noGrp="1"/>
          </p:cNvSpPr>
          <p:nvPr>
            <p:ph type="body" sz="quarter" idx="16"/>
          </p:nvPr>
        </p:nvSpPr>
        <p:spPr>
          <a:xfrm>
            <a:off x="563236" y="5475514"/>
            <a:ext cx="11065530" cy="924997"/>
          </a:xfrm>
          <a:prstGeom prst="rect">
            <a:avLst/>
          </a:prstGeom>
          <a:ln>
            <a:noFill/>
          </a:ln>
        </p:spPr>
        <p:txBody>
          <a:bodyPr wrap="none">
            <a:spAutoFit/>
          </a:bodyPr>
          <a:lstStyle>
            <a:lvl1pPr marL="0" indent="0" algn="ctr">
              <a:spcBef>
                <a:spcPts val="0"/>
              </a:spcBef>
              <a:buSzTx/>
              <a:buNone/>
              <a:defRPr sz="5344"/>
            </a:lvl1pPr>
          </a:lstStyle>
          <a:p>
            <a:pPr lvl="0"/>
            <a:r>
              <a:rPr lang="tr-TR"/>
              <a:t>Asıl metin stillerini düzenlemek için tıklayın</a:t>
            </a:r>
          </a:p>
        </p:txBody>
      </p:sp>
      <p:sp>
        <p:nvSpPr>
          <p:cNvPr id="1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7107185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reserve="1">
  <p:cSld name="Photos - 5 Up">
    <p:spTree>
      <p:nvGrpSpPr>
        <p:cNvPr id="1" name=""/>
        <p:cNvGrpSpPr/>
        <p:nvPr/>
      </p:nvGrpSpPr>
      <p:grpSpPr>
        <a:xfrm>
          <a:off x="0" y="0"/>
          <a:ext cx="0" cy="0"/>
          <a:chOff x="0" y="0"/>
          <a:chExt cx="0" cy="0"/>
        </a:xfrm>
      </p:grpSpPr>
      <p:sp>
        <p:nvSpPr>
          <p:cNvPr id="172"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73"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74"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75"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76"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77" name="women-1208314_1280.jpg"/>
          <p:cNvSpPr>
            <a:spLocks noGrp="1"/>
          </p:cNvSpPr>
          <p:nvPr>
            <p:ph type="pic" sz="quarter" idx="13"/>
          </p:nvPr>
        </p:nvSpPr>
        <p:spPr>
          <a:xfrm>
            <a:off x="4669869" y="2705695"/>
            <a:ext cx="2840358" cy="2125266"/>
          </a:xfrm>
          <a:prstGeom prst="rect">
            <a:avLst/>
          </a:prstGeom>
          <a:ln>
            <a:noFill/>
          </a:ln>
        </p:spPr>
        <p:txBody>
          <a:bodyPr lIns="91439" tIns="45719" rIns="91439" bIns="45719" anchor="t"/>
          <a:lstStyle/>
          <a:p>
            <a:r>
              <a:rPr lang="tr-TR"/>
              <a:t>Resim eklemek için simgeye tıklayın</a:t>
            </a:r>
            <a:endParaRPr/>
          </a:p>
        </p:txBody>
      </p:sp>
      <p:sp>
        <p:nvSpPr>
          <p:cNvPr id="178" name="delenit augue duis dolore te feugait"/>
          <p:cNvSpPr txBox="1">
            <a:spLocks noGrp="1"/>
          </p:cNvSpPr>
          <p:nvPr>
            <p:ph type="body" sz="quarter" idx="14"/>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179" name="women-1208314_1280.jpg"/>
          <p:cNvSpPr>
            <a:spLocks noGrp="1"/>
          </p:cNvSpPr>
          <p:nvPr>
            <p:ph type="pic" sz="quarter" idx="15"/>
          </p:nvPr>
        </p:nvSpPr>
        <p:spPr>
          <a:xfrm>
            <a:off x="1443275" y="2687836"/>
            <a:ext cx="2840358" cy="2125266"/>
          </a:xfrm>
          <a:prstGeom prst="rect">
            <a:avLst/>
          </a:prstGeom>
          <a:ln>
            <a:noFill/>
          </a:ln>
        </p:spPr>
        <p:txBody>
          <a:bodyPr lIns="91439" tIns="45719" rIns="91439" bIns="45719" anchor="t"/>
          <a:lstStyle/>
          <a:p>
            <a:r>
              <a:rPr lang="tr-TR"/>
              <a:t>Resim eklemek için simgeye tıklayın</a:t>
            </a:r>
            <a:endParaRPr/>
          </a:p>
        </p:txBody>
      </p:sp>
      <p:sp>
        <p:nvSpPr>
          <p:cNvPr id="180" name="women-1208314_1280.jpg"/>
          <p:cNvSpPr>
            <a:spLocks noGrp="1"/>
          </p:cNvSpPr>
          <p:nvPr>
            <p:ph type="pic" sz="quarter" idx="16"/>
          </p:nvPr>
        </p:nvSpPr>
        <p:spPr>
          <a:xfrm>
            <a:off x="3062525" y="3866555"/>
            <a:ext cx="2840358" cy="2125266"/>
          </a:xfrm>
          <a:prstGeom prst="rect">
            <a:avLst/>
          </a:prstGeom>
          <a:ln>
            <a:noFill/>
          </a:ln>
        </p:spPr>
        <p:txBody>
          <a:bodyPr lIns="91439" tIns="45719" rIns="91439" bIns="45719" anchor="t"/>
          <a:lstStyle/>
          <a:p>
            <a:r>
              <a:rPr lang="tr-TR"/>
              <a:t>Resim eklemek için simgeye tıklayın</a:t>
            </a:r>
            <a:endParaRPr/>
          </a:p>
        </p:txBody>
      </p:sp>
      <p:sp>
        <p:nvSpPr>
          <p:cNvPr id="181" name="women-1208314_1280.jpg"/>
          <p:cNvSpPr>
            <a:spLocks noGrp="1"/>
          </p:cNvSpPr>
          <p:nvPr>
            <p:ph type="pic" sz="quarter" idx="17"/>
          </p:nvPr>
        </p:nvSpPr>
        <p:spPr>
          <a:xfrm>
            <a:off x="6277213" y="3866555"/>
            <a:ext cx="2840358" cy="2125266"/>
          </a:xfrm>
          <a:prstGeom prst="rect">
            <a:avLst/>
          </a:prstGeom>
          <a:ln>
            <a:noFill/>
          </a:ln>
        </p:spPr>
        <p:txBody>
          <a:bodyPr lIns="91439" tIns="45719" rIns="91439" bIns="45719" anchor="t"/>
          <a:lstStyle/>
          <a:p>
            <a:r>
              <a:rPr lang="tr-TR"/>
              <a:t>Resim eklemek için simgeye tıklayın</a:t>
            </a:r>
            <a:endParaRPr/>
          </a:p>
        </p:txBody>
      </p:sp>
      <p:sp>
        <p:nvSpPr>
          <p:cNvPr id="182" name="women-1208314_1280.jpg"/>
          <p:cNvSpPr>
            <a:spLocks noGrp="1"/>
          </p:cNvSpPr>
          <p:nvPr>
            <p:ph type="pic" sz="quarter" idx="18"/>
          </p:nvPr>
        </p:nvSpPr>
        <p:spPr>
          <a:xfrm>
            <a:off x="7896463" y="2705695"/>
            <a:ext cx="2840358" cy="2125266"/>
          </a:xfrm>
          <a:prstGeom prst="rect">
            <a:avLst/>
          </a:prstGeom>
          <a:ln>
            <a:noFill/>
          </a:ln>
        </p:spPr>
        <p:txBody>
          <a:bodyPr lIns="91439" tIns="45719" rIns="91439" bIns="45719" anchor="t"/>
          <a:lstStyle/>
          <a:p>
            <a:r>
              <a:rPr lang="tr-TR"/>
              <a:t>Resim eklemek için simgeye tıklayın</a:t>
            </a:r>
            <a:endParaRPr/>
          </a:p>
        </p:txBody>
      </p:sp>
      <p:sp>
        <p:nvSpPr>
          <p:cNvPr id="183" name="Rectangle"/>
          <p:cNvSpPr>
            <a:spLocks noGrp="1"/>
          </p:cNvSpPr>
          <p:nvPr>
            <p:ph type="body" sz="quarter" idx="19"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84" name="Shape"/>
          <p:cNvSpPr>
            <a:spLocks noGrp="1"/>
          </p:cNvSpPr>
          <p:nvPr>
            <p:ph type="body" sz="quarter" idx="20" hasCustomPrompt="1"/>
          </p:nvPr>
        </p:nvSpPr>
        <p:spPr>
          <a:xfrm>
            <a:off x="6208394" y="2705695"/>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FFFFFF"/>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85" name="Shape"/>
          <p:cNvSpPr>
            <a:spLocks noGrp="1"/>
          </p:cNvSpPr>
          <p:nvPr>
            <p:ph type="body" sz="quarter" idx="21" hasCustomPrompt="1"/>
          </p:nvPr>
        </p:nvSpPr>
        <p:spPr>
          <a:xfrm>
            <a:off x="3131344" y="2705695"/>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FFFFFF"/>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86" name="Shape"/>
          <p:cNvSpPr>
            <a:spLocks noGrp="1"/>
          </p:cNvSpPr>
          <p:nvPr>
            <p:ph type="body" sz="quarter" idx="22" hasCustomPrompt="1"/>
          </p:nvPr>
        </p:nvSpPr>
        <p:spPr>
          <a:xfrm>
            <a:off x="4660582" y="3875484"/>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FFFFFF"/>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87" name="Shape"/>
          <p:cNvSpPr>
            <a:spLocks noGrp="1"/>
          </p:cNvSpPr>
          <p:nvPr>
            <p:ph type="body" sz="quarter" idx="23" hasCustomPrompt="1"/>
          </p:nvPr>
        </p:nvSpPr>
        <p:spPr>
          <a:xfrm>
            <a:off x="1583531" y="3875484"/>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FFFFFF"/>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88" name="Shape"/>
          <p:cNvSpPr>
            <a:spLocks noGrp="1"/>
          </p:cNvSpPr>
          <p:nvPr>
            <p:ph type="body" sz="quarter" idx="24" hasCustomPrompt="1"/>
          </p:nvPr>
        </p:nvSpPr>
        <p:spPr>
          <a:xfrm>
            <a:off x="9304019" y="2687836"/>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FFFFFF"/>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89" name="Shape"/>
          <p:cNvSpPr>
            <a:spLocks noGrp="1"/>
          </p:cNvSpPr>
          <p:nvPr>
            <p:ph type="body" sz="quarter" idx="25" hasCustomPrompt="1"/>
          </p:nvPr>
        </p:nvSpPr>
        <p:spPr>
          <a:xfrm>
            <a:off x="7756207" y="3857625"/>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FFFFFF"/>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90" name="Shape"/>
          <p:cNvSpPr>
            <a:spLocks noGrp="1"/>
          </p:cNvSpPr>
          <p:nvPr>
            <p:ph type="body" sz="quarter" idx="26" hasCustomPrompt="1"/>
          </p:nvPr>
        </p:nvSpPr>
        <p:spPr>
          <a:xfrm>
            <a:off x="29050" y="2705695"/>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FFFFFF"/>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4316737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reserve="1">
  <p:cSld name="Photo - Vertical">
    <p:spTree>
      <p:nvGrpSpPr>
        <p:cNvPr id="1" name=""/>
        <p:cNvGrpSpPr/>
        <p:nvPr/>
      </p:nvGrpSpPr>
      <p:grpSpPr>
        <a:xfrm>
          <a:off x="0" y="0"/>
          <a:ext cx="0" cy="0"/>
          <a:chOff x="0" y="0"/>
          <a:chExt cx="0" cy="0"/>
        </a:xfrm>
      </p:grpSpPr>
      <p:sp>
        <p:nvSpPr>
          <p:cNvPr id="198"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99"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00"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01"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02"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03"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04" name="women-1208314_1280.jpg"/>
          <p:cNvSpPr>
            <a:spLocks noGrp="1"/>
          </p:cNvSpPr>
          <p:nvPr>
            <p:ph type="pic" sz="half" idx="14"/>
          </p:nvPr>
        </p:nvSpPr>
        <p:spPr>
          <a:xfrm>
            <a:off x="6405562" y="1893094"/>
            <a:ext cx="5786438" cy="4902398"/>
          </a:xfrm>
          <a:prstGeom prst="rect">
            <a:avLst/>
          </a:prstGeom>
          <a:ln>
            <a:noFill/>
          </a:ln>
        </p:spPr>
        <p:txBody>
          <a:bodyPr lIns="91439" tIns="45719" rIns="91439" bIns="45719" anchor="t"/>
          <a:lstStyle/>
          <a:p>
            <a:r>
              <a:rPr lang="tr-TR"/>
              <a:t>Resim eklemek için simgeye tıklayın</a:t>
            </a:r>
            <a:endParaRPr/>
          </a:p>
        </p:txBody>
      </p:sp>
      <p:sp>
        <p:nvSpPr>
          <p:cNvPr id="205" name="Rectangle"/>
          <p:cNvSpPr>
            <a:spLocks noGrp="1"/>
          </p:cNvSpPr>
          <p:nvPr>
            <p:ph type="body" sz="quarter" idx="15"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06" name="Flight Spectrum"/>
          <p:cNvSpPr txBox="1">
            <a:spLocks noGrp="1"/>
          </p:cNvSpPr>
          <p:nvPr>
            <p:ph type="body" sz="quarter" idx="16"/>
          </p:nvPr>
        </p:nvSpPr>
        <p:spPr>
          <a:xfrm>
            <a:off x="-1557774" y="2933659"/>
            <a:ext cx="9775112" cy="827534"/>
          </a:xfrm>
          <a:prstGeom prst="rect">
            <a:avLst/>
          </a:prstGeom>
          <a:ln>
            <a:noFill/>
          </a:ln>
        </p:spPr>
        <p:txBody>
          <a:bodyPr wrap="none">
            <a:spAutoFit/>
          </a:bodyPr>
          <a:lstStyle>
            <a:lvl1pPr marL="0" indent="0" algn="ctr">
              <a:spcBef>
                <a:spcPts val="0"/>
              </a:spcBef>
              <a:buSzTx/>
              <a:buNone/>
              <a:defRPr sz="4711"/>
            </a:lvl1pPr>
          </a:lstStyle>
          <a:p>
            <a:pPr lvl="0"/>
            <a:r>
              <a:rPr lang="tr-TR"/>
              <a:t>Asıl metin stillerini düzenlemek için tıklayın</a:t>
            </a:r>
          </a:p>
        </p:txBody>
      </p:sp>
      <p:sp>
        <p:nvSpPr>
          <p:cNvPr id="207"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7"/>
          </p:nvPr>
        </p:nvSpPr>
        <p:spPr>
          <a:xfrm>
            <a:off x="908201" y="4327241"/>
            <a:ext cx="4843161" cy="550792"/>
          </a:xfrm>
          <a:prstGeom prst="rect">
            <a:avLst/>
          </a:prstGeom>
          <a:ln>
            <a:noFill/>
          </a:ln>
        </p:spPr>
        <p:txBody>
          <a:bodyPr>
            <a:spAutoFit/>
          </a:bodyPr>
          <a:lstStyle/>
          <a:p>
            <a:pPr marL="0" lvl="0" indent="0" algn="ctr">
              <a:lnSpc>
                <a:spcPct val="90000"/>
              </a:lnSpc>
              <a:spcBef>
                <a:spcPts val="0"/>
              </a:spcBef>
              <a:buSzTx/>
              <a:buNone/>
              <a:defRPr sz="1600">
                <a:latin typeface="Avenir Light"/>
                <a:ea typeface="Avenir Light"/>
                <a:cs typeface="Avenir Light"/>
                <a:sym typeface="Avenir Light"/>
              </a:defRPr>
            </a:pPr>
            <a:r>
              <a:rPr lang="tr-TR"/>
              <a:t>Asıl metin stillerini düzenlemek için tıklayın</a:t>
            </a:r>
          </a:p>
          <a:p>
            <a:pPr marL="0" lvl="1" indent="0" algn="ctr">
              <a:lnSpc>
                <a:spcPct val="90000"/>
              </a:lnSpc>
              <a:spcBef>
                <a:spcPts val="0"/>
              </a:spcBef>
              <a:buSzTx/>
              <a:buNone/>
              <a:defRPr sz="1600">
                <a:latin typeface="Avenir Light"/>
                <a:ea typeface="Avenir Light"/>
                <a:cs typeface="Avenir Light"/>
                <a:sym typeface="Avenir Light"/>
              </a:defRPr>
            </a:pPr>
            <a:r>
              <a:rPr lang="tr-TR"/>
              <a:t>İkinci düzey</a:t>
            </a:r>
          </a:p>
        </p:txBody>
      </p:sp>
      <p:sp>
        <p:nvSpPr>
          <p:cNvPr id="2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9547622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reserve="1">
  <p:cSld name="Photos - 2 Up Vertical ">
    <p:spTree>
      <p:nvGrpSpPr>
        <p:cNvPr id="1" name=""/>
        <p:cNvGrpSpPr/>
        <p:nvPr/>
      </p:nvGrpSpPr>
      <p:grpSpPr>
        <a:xfrm>
          <a:off x="0" y="0"/>
          <a:ext cx="0" cy="0"/>
          <a:chOff x="0" y="0"/>
          <a:chExt cx="0" cy="0"/>
        </a:xfrm>
      </p:grpSpPr>
      <p:sp>
        <p:nvSpPr>
          <p:cNvPr id="215"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16"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17"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18"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19"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20"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21" name="women-1208314_1280.jpg"/>
          <p:cNvSpPr>
            <a:spLocks noGrp="1"/>
          </p:cNvSpPr>
          <p:nvPr>
            <p:ph type="pic" sz="quarter" idx="14"/>
          </p:nvPr>
        </p:nvSpPr>
        <p:spPr>
          <a:xfrm>
            <a:off x="7372588" y="2152055"/>
            <a:ext cx="2840358" cy="2125266"/>
          </a:xfrm>
          <a:prstGeom prst="rect">
            <a:avLst/>
          </a:prstGeom>
          <a:ln>
            <a:noFill/>
          </a:ln>
        </p:spPr>
        <p:txBody>
          <a:bodyPr lIns="91439" tIns="45719" rIns="91439" bIns="45719" anchor="t"/>
          <a:lstStyle/>
          <a:p>
            <a:r>
              <a:rPr lang="tr-TR"/>
              <a:t>Resim eklemek için simgeye tıklayın</a:t>
            </a:r>
            <a:endParaRPr/>
          </a:p>
        </p:txBody>
      </p:sp>
      <p:sp>
        <p:nvSpPr>
          <p:cNvPr id="222" name="women-1208314_1280.jpg"/>
          <p:cNvSpPr>
            <a:spLocks noGrp="1"/>
          </p:cNvSpPr>
          <p:nvPr>
            <p:ph type="pic" sz="quarter" idx="15"/>
          </p:nvPr>
        </p:nvSpPr>
        <p:spPr>
          <a:xfrm>
            <a:off x="7372588" y="4402336"/>
            <a:ext cx="2840358" cy="2125266"/>
          </a:xfrm>
          <a:prstGeom prst="rect">
            <a:avLst/>
          </a:prstGeom>
          <a:ln>
            <a:noFill/>
          </a:ln>
        </p:spPr>
        <p:txBody>
          <a:bodyPr lIns="91439" tIns="45719" rIns="91439" bIns="45719" anchor="t"/>
          <a:lstStyle/>
          <a:p>
            <a:r>
              <a:rPr lang="tr-TR"/>
              <a:t>Resim eklemek için simgeye tıklayın</a:t>
            </a:r>
            <a:endParaRPr/>
          </a:p>
        </p:txBody>
      </p:sp>
      <p:sp>
        <p:nvSpPr>
          <p:cNvPr id="223" name="Shape"/>
          <p:cNvSpPr>
            <a:spLocks noGrp="1"/>
          </p:cNvSpPr>
          <p:nvPr>
            <p:ph type="body" sz="quarter" idx="16" hasCustomPrompt="1"/>
          </p:nvPr>
        </p:nvSpPr>
        <p:spPr>
          <a:xfrm>
            <a:off x="7375207" y="3214687"/>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55C0C9"/>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24" name="Rectangle"/>
          <p:cNvSpPr>
            <a:spLocks noGrp="1"/>
          </p:cNvSpPr>
          <p:nvPr>
            <p:ph type="body" sz="quarter" idx="17"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25" name="Flight Spectrum"/>
          <p:cNvSpPr txBox="1">
            <a:spLocks noGrp="1"/>
          </p:cNvSpPr>
          <p:nvPr>
            <p:ph type="body" sz="quarter" idx="18"/>
          </p:nvPr>
        </p:nvSpPr>
        <p:spPr>
          <a:xfrm>
            <a:off x="-3297705" y="3047512"/>
            <a:ext cx="9775113" cy="827534"/>
          </a:xfrm>
          <a:prstGeom prst="rect">
            <a:avLst/>
          </a:prstGeom>
          <a:ln>
            <a:noFill/>
          </a:ln>
        </p:spPr>
        <p:txBody>
          <a:bodyPr wrap="none">
            <a:spAutoFit/>
          </a:bodyPr>
          <a:lstStyle>
            <a:lvl1pPr marL="0" indent="0" algn="r">
              <a:spcBef>
                <a:spcPts val="0"/>
              </a:spcBef>
              <a:buSzTx/>
              <a:buNone/>
              <a:defRPr sz="4711"/>
            </a:lvl1pPr>
          </a:lstStyle>
          <a:p>
            <a:pPr lvl="0"/>
            <a:r>
              <a:rPr lang="tr-TR"/>
              <a:t>Asıl metin stillerini düzenlemek için tıklayın</a:t>
            </a:r>
          </a:p>
        </p:txBody>
      </p:sp>
      <p:sp>
        <p:nvSpPr>
          <p:cNvPr id="226"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9"/>
          </p:nvPr>
        </p:nvSpPr>
        <p:spPr>
          <a:xfrm>
            <a:off x="1586857" y="4441094"/>
            <a:ext cx="4843161" cy="550792"/>
          </a:xfrm>
          <a:prstGeom prst="rect">
            <a:avLst/>
          </a:prstGeom>
          <a:ln>
            <a:noFill/>
          </a:ln>
        </p:spPr>
        <p:txBody>
          <a:bodyPr>
            <a:spAutoFit/>
          </a:bodyPr>
          <a:lstStyle/>
          <a:p>
            <a:pPr marL="0" lvl="0" indent="0" algn="r">
              <a:lnSpc>
                <a:spcPct val="90000"/>
              </a:lnSpc>
              <a:spcBef>
                <a:spcPts val="0"/>
              </a:spcBef>
              <a:buSzTx/>
              <a:buNone/>
              <a:defRPr sz="1600">
                <a:latin typeface="Avenir Light"/>
                <a:ea typeface="Avenir Light"/>
                <a:cs typeface="Avenir Light"/>
                <a:sym typeface="Avenir Light"/>
              </a:defRPr>
            </a:pPr>
            <a:r>
              <a:rPr lang="tr-TR"/>
              <a:t>Asıl metin stillerini düzenlemek için tıklayın</a:t>
            </a:r>
          </a:p>
          <a:p>
            <a:pPr marL="0" lvl="1" indent="0" algn="r">
              <a:lnSpc>
                <a:spcPct val="90000"/>
              </a:lnSpc>
              <a:spcBef>
                <a:spcPts val="0"/>
              </a:spcBef>
              <a:buSzTx/>
              <a:buNone/>
              <a:defRPr sz="1600">
                <a:latin typeface="Avenir Light"/>
                <a:ea typeface="Avenir Light"/>
                <a:cs typeface="Avenir Light"/>
                <a:sym typeface="Avenir Light"/>
              </a:defRPr>
            </a:pPr>
            <a:r>
              <a:rPr lang="tr-TR"/>
              <a:t>İkinci düzey</a:t>
            </a:r>
          </a:p>
        </p:txBody>
      </p:sp>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1026254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reserve="1">
  <p:cSld name="Photos - 4 Up">
    <p:spTree>
      <p:nvGrpSpPr>
        <p:cNvPr id="1" name=""/>
        <p:cNvGrpSpPr/>
        <p:nvPr/>
      </p:nvGrpSpPr>
      <p:grpSpPr>
        <a:xfrm>
          <a:off x="0" y="0"/>
          <a:ext cx="0" cy="0"/>
          <a:chOff x="0" y="0"/>
          <a:chExt cx="0" cy="0"/>
        </a:xfrm>
      </p:grpSpPr>
      <p:sp>
        <p:nvSpPr>
          <p:cNvPr id="234" name="Diamond"/>
          <p:cNvSpPr/>
          <p:nvPr/>
        </p:nvSpPr>
        <p:spPr>
          <a:xfrm>
            <a:off x="2678906" y="180379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B9B8B9"/>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35" name="Diamond"/>
          <p:cNvSpPr/>
          <p:nvPr/>
        </p:nvSpPr>
        <p:spPr>
          <a:xfrm>
            <a:off x="2524125" y="180379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B9B8B9"/>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36" name="Diamond"/>
          <p:cNvSpPr/>
          <p:nvPr/>
        </p:nvSpPr>
        <p:spPr>
          <a:xfrm>
            <a:off x="2833688" y="180379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B9B8B9"/>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37"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38" name="Rectangle"/>
          <p:cNvSpPr/>
          <p:nvPr/>
        </p:nvSpPr>
        <p:spPr>
          <a:xfrm>
            <a:off x="0" y="0"/>
            <a:ext cx="12192000" cy="508992"/>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39" name="Rectangle"/>
          <p:cNvSpPr/>
          <p:nvPr/>
        </p:nvSpPr>
        <p:spPr>
          <a:xfrm>
            <a:off x="11906" y="437555"/>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40" name="Investigationes demonstraverunt lectores legere me lius quod ii legunt saepius. Claritas est etiam processus dynamicus, qui sequitur"/>
          <p:cNvSpPr txBox="1">
            <a:spLocks noGrp="1"/>
          </p:cNvSpPr>
          <p:nvPr>
            <p:ph type="body" sz="quarter" idx="13"/>
          </p:nvPr>
        </p:nvSpPr>
        <p:spPr>
          <a:xfrm>
            <a:off x="1000125" y="4973466"/>
            <a:ext cx="3631406" cy="286489"/>
          </a:xfrm>
          <a:prstGeom prst="rect">
            <a:avLst/>
          </a:prstGeom>
          <a:ln>
            <a:noFill/>
          </a:ln>
        </p:spPr>
        <p:txBody>
          <a:bodyPr>
            <a:spAutoFit/>
          </a:bodyPr>
          <a:lstStyle>
            <a:lvl1pPr marL="0" indent="0" algn="ctr">
              <a:spcBef>
                <a:spcPts val="703"/>
              </a:spcBef>
              <a:buSzTx/>
              <a:buNone/>
              <a:defRPr sz="1195">
                <a:latin typeface="Helvetica Neue Thin"/>
                <a:ea typeface="Helvetica Neue Thin"/>
                <a:cs typeface="Helvetica Neue Thin"/>
                <a:sym typeface="Helvetica Neue Thin"/>
              </a:defRPr>
            </a:lvl1pPr>
          </a:lstStyle>
          <a:p>
            <a:pPr lvl="0"/>
            <a:r>
              <a:rPr lang="tr-TR"/>
              <a:t>Asıl metin stillerini düzenlemek için tıklayın</a:t>
            </a:r>
          </a:p>
        </p:txBody>
      </p:sp>
      <p:sp>
        <p:nvSpPr>
          <p:cNvPr id="241" name="Investigationes demonstraverunt lectores legere me lius quod ii legunt saepius. Claritas est etiam processus dynamicus, qui sequitur"/>
          <p:cNvSpPr txBox="1">
            <a:spLocks noGrp="1"/>
          </p:cNvSpPr>
          <p:nvPr>
            <p:ph type="body" sz="quarter" idx="14"/>
          </p:nvPr>
        </p:nvSpPr>
        <p:spPr>
          <a:xfrm>
            <a:off x="1000125" y="3991200"/>
            <a:ext cx="3631406" cy="286489"/>
          </a:xfrm>
          <a:prstGeom prst="rect">
            <a:avLst/>
          </a:prstGeom>
          <a:ln>
            <a:noFill/>
          </a:ln>
        </p:spPr>
        <p:txBody>
          <a:bodyPr>
            <a:spAutoFit/>
          </a:bodyPr>
          <a:lstStyle>
            <a:lvl1pPr marL="0" indent="0" algn="ctr">
              <a:spcBef>
                <a:spcPts val="703"/>
              </a:spcBef>
              <a:buSzTx/>
              <a:buNone/>
              <a:defRPr sz="1195">
                <a:latin typeface="Helvetica Neue Thin"/>
                <a:ea typeface="Helvetica Neue Thin"/>
                <a:cs typeface="Helvetica Neue Thin"/>
                <a:sym typeface="Helvetica Neue Thin"/>
              </a:defRPr>
            </a:lvl1pPr>
          </a:lstStyle>
          <a:p>
            <a:pPr lvl="0"/>
            <a:r>
              <a:rPr lang="tr-TR"/>
              <a:t>Asıl metin stillerini düzenlemek için tıklayın</a:t>
            </a:r>
          </a:p>
        </p:txBody>
      </p:sp>
      <p:sp>
        <p:nvSpPr>
          <p:cNvPr id="242" name="delenit augue duis dolore te feugait"/>
          <p:cNvSpPr txBox="1">
            <a:spLocks noGrp="1"/>
          </p:cNvSpPr>
          <p:nvPr>
            <p:ph type="body" sz="quarter" idx="15"/>
          </p:nvPr>
        </p:nvSpPr>
        <p:spPr>
          <a:xfrm>
            <a:off x="1000125" y="2248795"/>
            <a:ext cx="3631406" cy="1270989"/>
          </a:xfrm>
          <a:prstGeom prst="rect">
            <a:avLst/>
          </a:prstGeom>
          <a:ln>
            <a:noFill/>
          </a:ln>
        </p:spPr>
        <p:txBody>
          <a:bodyPr>
            <a:spAutoFit/>
          </a:bodyPr>
          <a:lstStyle>
            <a:lvl1pPr marL="0" indent="0" algn="ctr">
              <a:spcBef>
                <a:spcPts val="703"/>
              </a:spcBef>
              <a:buSzTx/>
              <a:buNone/>
              <a:defRPr sz="2531" cap="all">
                <a:solidFill>
                  <a:srgbClr val="B9B8B9"/>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43" name="women-1208314_1280.jpg"/>
          <p:cNvSpPr>
            <a:spLocks noGrp="1"/>
          </p:cNvSpPr>
          <p:nvPr>
            <p:ph type="pic" sz="quarter" idx="16"/>
          </p:nvPr>
        </p:nvSpPr>
        <p:spPr>
          <a:xfrm>
            <a:off x="8515588" y="1464469"/>
            <a:ext cx="2840358" cy="2125266"/>
          </a:xfrm>
          <a:prstGeom prst="rect">
            <a:avLst/>
          </a:prstGeom>
          <a:ln>
            <a:noFill/>
          </a:ln>
        </p:spPr>
        <p:txBody>
          <a:bodyPr lIns="91439" tIns="45719" rIns="91439" bIns="45719" anchor="t"/>
          <a:lstStyle/>
          <a:p>
            <a:r>
              <a:rPr lang="tr-TR"/>
              <a:t>Resim eklemek için simgeye tıklayın</a:t>
            </a:r>
            <a:endParaRPr/>
          </a:p>
        </p:txBody>
      </p:sp>
      <p:sp>
        <p:nvSpPr>
          <p:cNvPr id="244" name="women-1208314_1280.jpg"/>
          <p:cNvSpPr>
            <a:spLocks noGrp="1"/>
          </p:cNvSpPr>
          <p:nvPr>
            <p:ph type="pic" sz="quarter" idx="17"/>
          </p:nvPr>
        </p:nvSpPr>
        <p:spPr>
          <a:xfrm>
            <a:off x="8515588" y="3714750"/>
            <a:ext cx="2840358" cy="2125266"/>
          </a:xfrm>
          <a:prstGeom prst="rect">
            <a:avLst/>
          </a:prstGeom>
          <a:ln>
            <a:noFill/>
          </a:ln>
        </p:spPr>
        <p:txBody>
          <a:bodyPr lIns="91439" tIns="45719" rIns="91439" bIns="45719" anchor="t"/>
          <a:lstStyle/>
          <a:p>
            <a:r>
              <a:rPr lang="tr-TR"/>
              <a:t>Resim eklemek için simgeye tıklayın</a:t>
            </a:r>
            <a:endParaRPr/>
          </a:p>
        </p:txBody>
      </p:sp>
      <p:sp>
        <p:nvSpPr>
          <p:cNvPr id="245" name="Shape"/>
          <p:cNvSpPr>
            <a:spLocks noGrp="1"/>
          </p:cNvSpPr>
          <p:nvPr>
            <p:ph type="body" sz="quarter" idx="18" hasCustomPrompt="1"/>
          </p:nvPr>
        </p:nvSpPr>
        <p:spPr>
          <a:xfrm>
            <a:off x="8518207" y="2527101"/>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55C0C9"/>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46" name="women-1208314_1280.jpg"/>
          <p:cNvSpPr>
            <a:spLocks noGrp="1"/>
          </p:cNvSpPr>
          <p:nvPr>
            <p:ph type="pic" sz="quarter" idx="19"/>
          </p:nvPr>
        </p:nvSpPr>
        <p:spPr>
          <a:xfrm>
            <a:off x="5503306" y="1464469"/>
            <a:ext cx="2840358" cy="2125266"/>
          </a:xfrm>
          <a:prstGeom prst="rect">
            <a:avLst/>
          </a:prstGeom>
          <a:ln>
            <a:noFill/>
          </a:ln>
        </p:spPr>
        <p:txBody>
          <a:bodyPr lIns="91439" tIns="45719" rIns="91439" bIns="45719" anchor="t"/>
          <a:lstStyle/>
          <a:p>
            <a:r>
              <a:rPr lang="tr-TR"/>
              <a:t>Resim eklemek için simgeye tıklayın</a:t>
            </a:r>
            <a:endParaRPr/>
          </a:p>
        </p:txBody>
      </p:sp>
      <p:sp>
        <p:nvSpPr>
          <p:cNvPr id="247" name="women-1208314_1280.jpg"/>
          <p:cNvSpPr>
            <a:spLocks noGrp="1"/>
          </p:cNvSpPr>
          <p:nvPr>
            <p:ph type="pic" sz="quarter" idx="20"/>
          </p:nvPr>
        </p:nvSpPr>
        <p:spPr>
          <a:xfrm>
            <a:off x="5503306" y="3714750"/>
            <a:ext cx="2840358" cy="2125266"/>
          </a:xfrm>
          <a:prstGeom prst="rect">
            <a:avLst/>
          </a:prstGeom>
          <a:ln>
            <a:noFill/>
          </a:ln>
        </p:spPr>
        <p:txBody>
          <a:bodyPr lIns="91439" tIns="45719" rIns="91439" bIns="45719" anchor="t"/>
          <a:lstStyle/>
          <a:p>
            <a:r>
              <a:rPr lang="tr-TR"/>
              <a:t>Resim eklemek için simgeye tıklayın</a:t>
            </a:r>
            <a:endParaRPr/>
          </a:p>
        </p:txBody>
      </p:sp>
      <p:sp>
        <p:nvSpPr>
          <p:cNvPr id="248" name="Shape"/>
          <p:cNvSpPr>
            <a:spLocks noGrp="1"/>
          </p:cNvSpPr>
          <p:nvPr>
            <p:ph type="body" sz="quarter" idx="21" hasCustomPrompt="1"/>
          </p:nvPr>
        </p:nvSpPr>
        <p:spPr>
          <a:xfrm>
            <a:off x="5505925" y="2527101"/>
            <a:ext cx="2840357" cy="21252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a:solidFill>
              <a:srgbClr val="55C0C9"/>
            </a:solid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5756894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reserve="1">
  <p:cSld name="Title, Bullets &amp; Photo">
    <p:spTree>
      <p:nvGrpSpPr>
        <p:cNvPr id="1" name=""/>
        <p:cNvGrpSpPr/>
        <p:nvPr/>
      </p:nvGrpSpPr>
      <p:grpSpPr>
        <a:xfrm>
          <a:off x="0" y="0"/>
          <a:ext cx="0" cy="0"/>
          <a:chOff x="0" y="0"/>
          <a:chExt cx="0" cy="0"/>
        </a:xfrm>
      </p:grpSpPr>
      <p:sp>
        <p:nvSpPr>
          <p:cNvPr id="256"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57"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58"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59"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60"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61"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62" name="women-1208314_1280.jpg"/>
          <p:cNvSpPr>
            <a:spLocks noGrp="1"/>
          </p:cNvSpPr>
          <p:nvPr>
            <p:ph type="pic" sz="half" idx="14"/>
          </p:nvPr>
        </p:nvSpPr>
        <p:spPr>
          <a:xfrm>
            <a:off x="6405562" y="1893094"/>
            <a:ext cx="5786438" cy="4902398"/>
          </a:xfrm>
          <a:prstGeom prst="rect">
            <a:avLst/>
          </a:prstGeom>
          <a:ln>
            <a:noFill/>
          </a:ln>
        </p:spPr>
        <p:txBody>
          <a:bodyPr lIns="91439" tIns="45719" rIns="91439" bIns="45719" anchor="t"/>
          <a:lstStyle/>
          <a:p>
            <a:r>
              <a:rPr lang="tr-TR"/>
              <a:t>Resim eklemek için simgeye tıklayın</a:t>
            </a:r>
            <a:endParaRPr/>
          </a:p>
        </p:txBody>
      </p:sp>
      <p:sp>
        <p:nvSpPr>
          <p:cNvPr id="263" name="Rectangle"/>
          <p:cNvSpPr>
            <a:spLocks noGrp="1"/>
          </p:cNvSpPr>
          <p:nvPr>
            <p:ph type="body" sz="quarter" idx="15" hasCustomPrompt="1"/>
          </p:nvPr>
        </p:nvSpPr>
        <p:spPr>
          <a:xfrm>
            <a:off x="11906" y="1821656"/>
            <a:ext cx="12180094" cy="133945"/>
          </a:xfrm>
          <a:prstGeom prst="rect">
            <a:avLst/>
          </a:prstGeom>
          <a:solidFill>
            <a:srgbClr val="FFFFFF">
              <a:alpha val="39000"/>
            </a:srgbClr>
          </a:solidFill>
          <a:ln w="25400">
            <a:noFill/>
          </a:ln>
        </p:spPr>
        <p:txBody>
          <a:bodyPr/>
          <a:lstStyle>
            <a:lvl1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64" name="Flight Spectrum"/>
          <p:cNvSpPr txBox="1">
            <a:spLocks noGrp="1"/>
          </p:cNvSpPr>
          <p:nvPr>
            <p:ph type="body" sz="quarter" idx="16"/>
          </p:nvPr>
        </p:nvSpPr>
        <p:spPr>
          <a:xfrm>
            <a:off x="-1446649" y="2933659"/>
            <a:ext cx="9775112" cy="827534"/>
          </a:xfrm>
          <a:prstGeom prst="rect">
            <a:avLst/>
          </a:prstGeom>
          <a:ln>
            <a:noFill/>
          </a:ln>
        </p:spPr>
        <p:txBody>
          <a:bodyPr wrap="none">
            <a:spAutoFit/>
          </a:bodyPr>
          <a:lstStyle>
            <a:lvl1pPr marL="0" indent="0" algn="ctr">
              <a:spcBef>
                <a:spcPts val="0"/>
              </a:spcBef>
              <a:buSzTx/>
              <a:buNone/>
              <a:defRPr sz="4711"/>
            </a:lvl1pPr>
          </a:lstStyle>
          <a:p>
            <a:pPr lvl="0"/>
            <a:r>
              <a:rPr lang="tr-TR"/>
              <a:t>Asıl metin stillerini düzenlemek için tıklayın</a:t>
            </a:r>
          </a:p>
        </p:txBody>
      </p:sp>
      <p:sp>
        <p:nvSpPr>
          <p:cNvPr id="265"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7"/>
          </p:nvPr>
        </p:nvSpPr>
        <p:spPr>
          <a:xfrm>
            <a:off x="1019326" y="4446304"/>
            <a:ext cx="4843161" cy="550792"/>
          </a:xfrm>
          <a:prstGeom prst="rect">
            <a:avLst/>
          </a:prstGeom>
          <a:ln>
            <a:noFill/>
          </a:ln>
        </p:spPr>
        <p:txBody>
          <a:bodyPr>
            <a:spAutoFit/>
          </a:bodyPr>
          <a:lstStyle/>
          <a:p>
            <a:pPr marL="160729" lvl="0" indent="-160729">
              <a:lnSpc>
                <a:spcPct val="90000"/>
              </a:lnSpc>
              <a:spcBef>
                <a:spcPts val="0"/>
              </a:spcBef>
              <a:defRPr sz="1600">
                <a:latin typeface="Avenir Light"/>
                <a:ea typeface="Avenir Light"/>
                <a:cs typeface="Avenir Light"/>
                <a:sym typeface="Avenir Light"/>
              </a:defRPr>
            </a:pPr>
            <a:r>
              <a:rPr lang="tr-TR"/>
              <a:t>Asıl metin stillerini düzenlemek için tıklayın</a:t>
            </a:r>
          </a:p>
          <a:p>
            <a:pPr marL="160729" lvl="1" indent="-160729">
              <a:lnSpc>
                <a:spcPct val="90000"/>
              </a:lnSpc>
              <a:spcBef>
                <a:spcPts val="0"/>
              </a:spcBef>
              <a:defRPr sz="1600">
                <a:latin typeface="Avenir Light"/>
                <a:ea typeface="Avenir Light"/>
                <a:cs typeface="Avenir Light"/>
                <a:sym typeface="Avenir Light"/>
              </a:defRPr>
            </a:pPr>
            <a:r>
              <a:rPr lang="tr-TR"/>
              <a:t>İkinci düzey</a:t>
            </a:r>
          </a:p>
        </p:txBody>
      </p:sp>
      <p:sp>
        <p:nvSpPr>
          <p:cNvPr id="2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0477644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reserve="1">
  <p:cSld name="Title &amp; Bullets - Left">
    <p:spTree>
      <p:nvGrpSpPr>
        <p:cNvPr id="1" name=""/>
        <p:cNvGrpSpPr/>
        <p:nvPr/>
      </p:nvGrpSpPr>
      <p:grpSpPr>
        <a:xfrm>
          <a:off x="0" y="0"/>
          <a:ext cx="0" cy="0"/>
          <a:chOff x="0" y="0"/>
          <a:chExt cx="0" cy="0"/>
        </a:xfrm>
      </p:grpSpPr>
      <p:sp>
        <p:nvSpPr>
          <p:cNvPr id="273"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74" name="Rectangle"/>
          <p:cNvSpPr/>
          <p:nvPr/>
        </p:nvSpPr>
        <p:spPr>
          <a:xfrm>
            <a:off x="11906" y="1821656"/>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75"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76"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77"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78"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79"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80" name="Flight Spectrum"/>
          <p:cNvSpPr txBox="1">
            <a:spLocks noGrp="1"/>
          </p:cNvSpPr>
          <p:nvPr>
            <p:ph type="body" sz="quarter" idx="14"/>
          </p:nvPr>
        </p:nvSpPr>
        <p:spPr>
          <a:xfrm>
            <a:off x="-1113274" y="2861307"/>
            <a:ext cx="9775112" cy="827534"/>
          </a:xfrm>
          <a:prstGeom prst="rect">
            <a:avLst/>
          </a:prstGeom>
          <a:ln>
            <a:noFill/>
          </a:ln>
        </p:spPr>
        <p:txBody>
          <a:bodyPr wrap="none">
            <a:spAutoFit/>
          </a:bodyPr>
          <a:lstStyle>
            <a:lvl1pPr marL="0" indent="0" algn="ctr">
              <a:spcBef>
                <a:spcPts val="0"/>
              </a:spcBef>
              <a:buSzTx/>
              <a:buNone/>
              <a:defRPr sz="4711"/>
            </a:lvl1pPr>
          </a:lstStyle>
          <a:p>
            <a:pPr lvl="0"/>
            <a:r>
              <a:rPr lang="tr-TR"/>
              <a:t>Asıl metin stillerini düzenlemek için tıklayın</a:t>
            </a:r>
          </a:p>
        </p:txBody>
      </p:sp>
      <p:sp>
        <p:nvSpPr>
          <p:cNvPr id="281"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5"/>
          </p:nvPr>
        </p:nvSpPr>
        <p:spPr>
          <a:xfrm>
            <a:off x="1241576" y="4148647"/>
            <a:ext cx="8010533" cy="550792"/>
          </a:xfrm>
          <a:prstGeom prst="rect">
            <a:avLst/>
          </a:prstGeom>
          <a:ln>
            <a:noFill/>
          </a:ln>
        </p:spPr>
        <p:txBody>
          <a:bodyPr>
            <a:spAutoFit/>
          </a:bodyPr>
          <a:lstStyle/>
          <a:p>
            <a:pPr marL="160729" lvl="0" indent="-160729">
              <a:lnSpc>
                <a:spcPct val="90000"/>
              </a:lnSpc>
              <a:spcBef>
                <a:spcPts val="0"/>
              </a:spcBef>
              <a:defRPr sz="1600">
                <a:latin typeface="Avenir Light"/>
                <a:ea typeface="Avenir Light"/>
                <a:cs typeface="Avenir Light"/>
                <a:sym typeface="Avenir Light"/>
              </a:defRPr>
            </a:pPr>
            <a:r>
              <a:rPr lang="tr-TR"/>
              <a:t>Asıl metin stillerini düzenlemek için tıklayın</a:t>
            </a:r>
          </a:p>
          <a:p>
            <a:pPr marL="160729" lvl="1" indent="-160729">
              <a:lnSpc>
                <a:spcPct val="90000"/>
              </a:lnSpc>
              <a:spcBef>
                <a:spcPts val="0"/>
              </a:spcBef>
              <a:defRPr sz="1600">
                <a:latin typeface="Avenir Light"/>
                <a:ea typeface="Avenir Light"/>
                <a:cs typeface="Avenir Light"/>
                <a:sym typeface="Avenir Light"/>
              </a:defRPr>
            </a:pPr>
            <a:r>
              <a:rPr lang="tr-TR"/>
              <a:t>İkinci düzey</a:t>
            </a:r>
          </a:p>
        </p:txBody>
      </p:sp>
      <p:sp>
        <p:nvSpPr>
          <p:cNvPr id="2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450969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7BE24A-2C9A-A6FA-E9DA-2E8E8AEA5E3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3777BDC-11DF-E024-C652-2BD6D2C058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FE12EDE-07C3-7100-991A-6D71D5A5A9D1}"/>
              </a:ext>
            </a:extLst>
          </p:cNvPr>
          <p:cNvSpPr>
            <a:spLocks noGrp="1"/>
          </p:cNvSpPr>
          <p:nvPr>
            <p:ph type="dt" sz="half" idx="10"/>
          </p:nvPr>
        </p:nvSpPr>
        <p:spPr/>
        <p:txBody>
          <a:bodyPr/>
          <a:lstStyle/>
          <a:p>
            <a:fld id="{6503AE3F-AD4A-EA4A-905C-CB3B30F89781}" type="datetimeFigureOut">
              <a:rPr lang="tr-TR" smtClean="0"/>
              <a:t>12.06.2025</a:t>
            </a:fld>
            <a:endParaRPr lang="tr-TR"/>
          </a:p>
        </p:txBody>
      </p:sp>
      <p:sp>
        <p:nvSpPr>
          <p:cNvPr id="5" name="Alt Bilgi Yer Tutucusu 4">
            <a:extLst>
              <a:ext uri="{FF2B5EF4-FFF2-40B4-BE49-F238E27FC236}">
                <a16:creationId xmlns:a16="http://schemas.microsoft.com/office/drawing/2014/main" id="{6B9A0BE0-2C8C-6DF0-88B3-4A2B73A5F07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57EA9A8-C22C-ABA3-6D9D-9D2C55C33E13}"/>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15456568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reserve="1">
  <p:cSld name="Title &amp; Bullets - Right">
    <p:spTree>
      <p:nvGrpSpPr>
        <p:cNvPr id="1" name=""/>
        <p:cNvGrpSpPr/>
        <p:nvPr/>
      </p:nvGrpSpPr>
      <p:grpSpPr>
        <a:xfrm>
          <a:off x="0" y="0"/>
          <a:ext cx="0" cy="0"/>
          <a:chOff x="0" y="0"/>
          <a:chExt cx="0" cy="0"/>
        </a:xfrm>
      </p:grpSpPr>
      <p:sp>
        <p:nvSpPr>
          <p:cNvPr id="289"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90" name="Rectangle"/>
          <p:cNvSpPr/>
          <p:nvPr/>
        </p:nvSpPr>
        <p:spPr>
          <a:xfrm>
            <a:off x="11906" y="1821656"/>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91"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92"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93"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94"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295"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296" name="Flight Spectrum"/>
          <p:cNvSpPr txBox="1">
            <a:spLocks noGrp="1"/>
          </p:cNvSpPr>
          <p:nvPr>
            <p:ph type="body" sz="quarter" idx="14"/>
          </p:nvPr>
        </p:nvSpPr>
        <p:spPr>
          <a:xfrm>
            <a:off x="1242544" y="3125860"/>
            <a:ext cx="9775113" cy="827534"/>
          </a:xfrm>
          <a:prstGeom prst="rect">
            <a:avLst/>
          </a:prstGeom>
          <a:ln>
            <a:noFill/>
          </a:ln>
        </p:spPr>
        <p:txBody>
          <a:bodyPr wrap="none">
            <a:spAutoFit/>
          </a:bodyPr>
          <a:lstStyle>
            <a:lvl1pPr marL="0" indent="0" algn="r">
              <a:spcBef>
                <a:spcPts val="0"/>
              </a:spcBef>
              <a:buSzTx/>
              <a:buNone/>
              <a:defRPr sz="4711"/>
            </a:lvl1pPr>
          </a:lstStyle>
          <a:p>
            <a:pPr lvl="0"/>
            <a:r>
              <a:rPr lang="tr-TR"/>
              <a:t>Asıl metin stillerini düzenlemek için tıklayın</a:t>
            </a:r>
          </a:p>
        </p:txBody>
      </p:sp>
      <p:sp>
        <p:nvSpPr>
          <p:cNvPr id="297" name="Legentis in iis qui facit eorum claritatem. Investigationes demonstraverunt lectores legere me lius quod ii legunt saepius. Claritas est etiam processus dynamicus, qui sequitur mutationem consuetudium lectorum.…"/>
          <p:cNvSpPr txBox="1">
            <a:spLocks noGrp="1"/>
          </p:cNvSpPr>
          <p:nvPr>
            <p:ph type="body" sz="quarter" idx="15"/>
          </p:nvPr>
        </p:nvSpPr>
        <p:spPr>
          <a:xfrm>
            <a:off x="3003701" y="4312852"/>
            <a:ext cx="8010533" cy="550792"/>
          </a:xfrm>
          <a:prstGeom prst="rect">
            <a:avLst/>
          </a:prstGeom>
          <a:ln>
            <a:noFill/>
          </a:ln>
        </p:spPr>
        <p:txBody>
          <a:bodyPr>
            <a:spAutoFit/>
          </a:bodyPr>
          <a:lstStyle/>
          <a:p>
            <a:pPr marL="160729" lvl="0" indent="-160729" algn="r">
              <a:lnSpc>
                <a:spcPct val="90000"/>
              </a:lnSpc>
              <a:spcBef>
                <a:spcPts val="0"/>
              </a:spcBef>
              <a:defRPr sz="1600">
                <a:latin typeface="Avenir Light"/>
                <a:ea typeface="Avenir Light"/>
                <a:cs typeface="Avenir Light"/>
                <a:sym typeface="Avenir Light"/>
              </a:defRPr>
            </a:pPr>
            <a:r>
              <a:rPr lang="tr-TR"/>
              <a:t>Asıl metin stillerini düzenlemek için tıklayın</a:t>
            </a:r>
          </a:p>
          <a:p>
            <a:pPr marL="160729" lvl="1" indent="-160729" algn="r">
              <a:lnSpc>
                <a:spcPct val="90000"/>
              </a:lnSpc>
              <a:spcBef>
                <a:spcPts val="0"/>
              </a:spcBef>
              <a:defRPr sz="1600">
                <a:latin typeface="Avenir Light"/>
                <a:ea typeface="Avenir Light"/>
                <a:cs typeface="Avenir Light"/>
                <a:sym typeface="Avenir Light"/>
              </a:defRPr>
            </a:pPr>
            <a:r>
              <a:rPr lang="tr-TR"/>
              <a:t>İkinci düzey</a:t>
            </a:r>
          </a:p>
        </p:txBody>
      </p:sp>
      <p:sp>
        <p:nvSpPr>
          <p:cNvPr id="2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7663501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reserve="1">
  <p:cSld name="Title &amp; Table">
    <p:spTree>
      <p:nvGrpSpPr>
        <p:cNvPr id="1" name=""/>
        <p:cNvGrpSpPr/>
        <p:nvPr/>
      </p:nvGrpSpPr>
      <p:grpSpPr>
        <a:xfrm>
          <a:off x="0" y="0"/>
          <a:ext cx="0" cy="0"/>
          <a:chOff x="0" y="0"/>
          <a:chExt cx="0" cy="0"/>
        </a:xfrm>
      </p:grpSpPr>
      <p:sp>
        <p:nvSpPr>
          <p:cNvPr id="305"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06" name="Rectangle"/>
          <p:cNvSpPr/>
          <p:nvPr/>
        </p:nvSpPr>
        <p:spPr>
          <a:xfrm>
            <a:off x="11906" y="1821656"/>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07"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08"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09"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10"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graphicFrame>
        <p:nvGraphicFramePr>
          <p:cNvPr id="311" name="Table"/>
          <p:cNvGraphicFramePr/>
          <p:nvPr/>
        </p:nvGraphicFramePr>
        <p:xfrm>
          <a:off x="2375297" y="3583037"/>
          <a:ext cx="7441403" cy="2500313"/>
        </p:xfrm>
        <a:graphic>
          <a:graphicData uri="http://schemas.openxmlformats.org/drawingml/2006/table">
            <a:tbl>
              <a:tblPr firstRow="1" firstCol="1" lastRow="1"/>
              <a:tblGrid>
                <a:gridCol w="1860351">
                  <a:extLst>
                    <a:ext uri="{9D8B030D-6E8A-4147-A177-3AD203B41FA5}">
                      <a16:colId xmlns:a16="http://schemas.microsoft.com/office/drawing/2014/main" val="20000"/>
                    </a:ext>
                  </a:extLst>
                </a:gridCol>
                <a:gridCol w="1860351">
                  <a:extLst>
                    <a:ext uri="{9D8B030D-6E8A-4147-A177-3AD203B41FA5}">
                      <a16:colId xmlns:a16="http://schemas.microsoft.com/office/drawing/2014/main" val="20001"/>
                    </a:ext>
                  </a:extLst>
                </a:gridCol>
                <a:gridCol w="1860351">
                  <a:extLst>
                    <a:ext uri="{9D8B030D-6E8A-4147-A177-3AD203B41FA5}">
                      <a16:colId xmlns:a16="http://schemas.microsoft.com/office/drawing/2014/main" val="20002"/>
                    </a:ext>
                  </a:extLst>
                </a:gridCol>
                <a:gridCol w="1860351">
                  <a:extLst>
                    <a:ext uri="{9D8B030D-6E8A-4147-A177-3AD203B41FA5}">
                      <a16:colId xmlns:a16="http://schemas.microsoft.com/office/drawing/2014/main" val="20003"/>
                    </a:ext>
                  </a:extLst>
                </a:gridCol>
              </a:tblGrid>
              <a:tr h="500063">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extLst>
                  <a:ext uri="{0D108BD9-81ED-4DB2-BD59-A6C34878D82A}">
                    <a16:rowId xmlns:a16="http://schemas.microsoft.com/office/drawing/2014/main" val="10000"/>
                  </a:ext>
                </a:extLst>
              </a:tr>
              <a:tr h="500063">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extLst>
                  <a:ext uri="{0D108BD9-81ED-4DB2-BD59-A6C34878D82A}">
                    <a16:rowId xmlns:a16="http://schemas.microsoft.com/office/drawing/2014/main" val="10001"/>
                  </a:ext>
                </a:extLst>
              </a:tr>
              <a:tr h="500063">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extLst>
                  <a:ext uri="{0D108BD9-81ED-4DB2-BD59-A6C34878D82A}">
                    <a16:rowId xmlns:a16="http://schemas.microsoft.com/office/drawing/2014/main" val="10002"/>
                  </a:ext>
                </a:extLst>
              </a:tr>
              <a:tr h="500063">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tc>
                  <a:txBody>
                    <a:bodyPr/>
                    <a:lstStyle/>
                    <a:p>
                      <a:pPr defTabSz="914400">
                        <a:tabLst>
                          <a:tab pos="914400" algn="l"/>
                        </a:tabLst>
                        <a:defRPr sz="3600"/>
                      </a:pPr>
                      <a:endParaRPr sz="2500"/>
                    </a:p>
                  </a:txBody>
                  <a:tcPr marL="47625" marR="47625" marT="35719" marB="35719" anchor="ctr" horzOverflow="overflow"/>
                </a:tc>
                <a:extLst>
                  <a:ext uri="{0D108BD9-81ED-4DB2-BD59-A6C34878D82A}">
                    <a16:rowId xmlns:a16="http://schemas.microsoft.com/office/drawing/2014/main" val="10003"/>
                  </a:ext>
                </a:extLst>
              </a:tr>
              <a:tr h="500063">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tc>
                  <a:txBody>
                    <a:bodyPr/>
                    <a:lstStyle/>
                    <a:p>
                      <a:pPr defTabSz="914400">
                        <a:tabLst>
                          <a:tab pos="914400" algn="l"/>
                        </a:tabLst>
                        <a:defRPr sz="4000">
                          <a:effectLst>
                            <a:outerShdw blurRad="25400" dist="25400" dir="5400000" rotWithShape="0">
                              <a:srgbClr val="000000">
                                <a:alpha val="60000"/>
                              </a:srgbClr>
                            </a:outerShdw>
                          </a:effectLst>
                        </a:defRPr>
                      </a:pPr>
                      <a:endParaRPr sz="2800"/>
                    </a:p>
                  </a:txBody>
                  <a:tcPr marL="47625" marR="47625" marT="35719" marB="35719" anchor="ctr" horzOverflow="overflow"/>
                </a:tc>
                <a:extLst>
                  <a:ext uri="{0D108BD9-81ED-4DB2-BD59-A6C34878D82A}">
                    <a16:rowId xmlns:a16="http://schemas.microsoft.com/office/drawing/2014/main" val="10004"/>
                  </a:ext>
                </a:extLst>
              </a:tr>
            </a:tbl>
          </a:graphicData>
        </a:graphic>
      </p:graphicFrame>
      <p:sp>
        <p:nvSpPr>
          <p:cNvPr id="312"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313" name="Flight Spectrum"/>
          <p:cNvSpPr txBox="1">
            <a:spLocks noGrp="1"/>
          </p:cNvSpPr>
          <p:nvPr>
            <p:ph type="body" sz="quarter" idx="14"/>
          </p:nvPr>
        </p:nvSpPr>
        <p:spPr>
          <a:xfrm>
            <a:off x="1208445" y="2455750"/>
            <a:ext cx="9775112" cy="827534"/>
          </a:xfrm>
          <a:prstGeom prst="rect">
            <a:avLst/>
          </a:prstGeom>
          <a:ln>
            <a:noFill/>
          </a:ln>
        </p:spPr>
        <p:txBody>
          <a:bodyPr wrap="none">
            <a:spAutoFit/>
          </a:bodyPr>
          <a:lstStyle>
            <a:lvl1pPr marL="0" indent="0" algn="ctr">
              <a:spcBef>
                <a:spcPts val="0"/>
              </a:spcBef>
              <a:buSzTx/>
              <a:buNone/>
              <a:defRPr sz="4711"/>
            </a:lvl1pPr>
          </a:lstStyle>
          <a:p>
            <a:pPr lvl="0"/>
            <a:r>
              <a:rPr lang="tr-TR"/>
              <a:t>Asıl metin stillerini düzenlemek için tıklayın</a:t>
            </a:r>
          </a:p>
        </p:txBody>
      </p:sp>
      <p:sp>
        <p:nvSpPr>
          <p:cNvPr id="3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7726325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reserve="1">
  <p:cSld name="Title &amp; Chart">
    <p:spTree>
      <p:nvGrpSpPr>
        <p:cNvPr id="1" name=""/>
        <p:cNvGrpSpPr/>
        <p:nvPr/>
      </p:nvGrpSpPr>
      <p:grpSpPr>
        <a:xfrm>
          <a:off x="0" y="0"/>
          <a:ext cx="0" cy="0"/>
          <a:chOff x="0" y="0"/>
          <a:chExt cx="0" cy="0"/>
        </a:xfrm>
      </p:grpSpPr>
      <p:sp>
        <p:nvSpPr>
          <p:cNvPr id="321" name="Rectangle"/>
          <p:cNvSpPr/>
          <p:nvPr/>
        </p:nvSpPr>
        <p:spPr>
          <a:xfrm>
            <a:off x="0" y="0"/>
            <a:ext cx="12192000" cy="1893094"/>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22" name="Rectangle"/>
          <p:cNvSpPr/>
          <p:nvPr/>
        </p:nvSpPr>
        <p:spPr>
          <a:xfrm>
            <a:off x="11906" y="1821656"/>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23" name="Diamond"/>
          <p:cNvSpPr/>
          <p:nvPr/>
        </p:nvSpPr>
        <p:spPr>
          <a:xfrm>
            <a:off x="5953125"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24" name="Diamond"/>
          <p:cNvSpPr/>
          <p:nvPr/>
        </p:nvSpPr>
        <p:spPr>
          <a:xfrm>
            <a:off x="5798344"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25" name="Diamond"/>
          <p:cNvSpPr/>
          <p:nvPr/>
        </p:nvSpPr>
        <p:spPr>
          <a:xfrm>
            <a:off x="6107906" y="366117"/>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26"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graphicFrame>
        <p:nvGraphicFramePr>
          <p:cNvPr id="327" name="Mixed Chart"/>
          <p:cNvGraphicFramePr/>
          <p:nvPr/>
        </p:nvGraphicFramePr>
        <p:xfrm>
          <a:off x="2517934" y="3099680"/>
          <a:ext cx="6721317" cy="3355279"/>
        </p:xfrm>
        <a:graphic>
          <a:graphicData uri="http://schemas.openxmlformats.org/drawingml/2006/chart">
            <c:chart xmlns:c="http://schemas.openxmlformats.org/drawingml/2006/chart" xmlns:r="http://schemas.openxmlformats.org/officeDocument/2006/relationships" r:id="rId2"/>
          </a:graphicData>
        </a:graphic>
      </p:graphicFrame>
      <p:sp>
        <p:nvSpPr>
          <p:cNvPr id="328" name="delenit augue duis dolore te feugait"/>
          <p:cNvSpPr txBox="1">
            <a:spLocks noGrp="1"/>
          </p:cNvSpPr>
          <p:nvPr>
            <p:ph type="body" sz="quarter" idx="13"/>
          </p:nvPr>
        </p:nvSpPr>
        <p:spPr>
          <a:xfrm>
            <a:off x="3381375" y="731409"/>
            <a:ext cx="5417344" cy="751744"/>
          </a:xfrm>
          <a:prstGeom prst="rect">
            <a:avLst/>
          </a:prstGeom>
          <a:ln>
            <a:noFill/>
          </a:ln>
        </p:spPr>
        <p:txBody>
          <a:bodyPr>
            <a:spAutoFit/>
          </a:bodyPr>
          <a:lstStyle>
            <a:lvl1pPr marL="0" indent="0" algn="ctr">
              <a:spcBef>
                <a:spcPts val="703"/>
              </a:spcBef>
              <a:buSzTx/>
              <a:buNone/>
              <a:defRPr sz="2109" cap="all">
                <a:solidFill>
                  <a:srgbClr val="FDFDFB"/>
                </a:solidFill>
                <a:latin typeface="Helvetica Neue Bold Condensed"/>
                <a:ea typeface="Helvetica Neue Bold Condensed"/>
                <a:cs typeface="Helvetica Neue Bold Condensed"/>
                <a:sym typeface="Helvetica Neue Bold Condensed"/>
              </a:defRPr>
            </a:lvl1pPr>
          </a:lstStyle>
          <a:p>
            <a:pPr lvl="0"/>
            <a:r>
              <a:rPr lang="tr-TR"/>
              <a:t>Asıl metin stillerini düzenlemek için tıklayın</a:t>
            </a:r>
          </a:p>
        </p:txBody>
      </p:sp>
      <p:sp>
        <p:nvSpPr>
          <p:cNvPr id="329" name="Flight Spectrum"/>
          <p:cNvSpPr txBox="1">
            <a:spLocks noGrp="1"/>
          </p:cNvSpPr>
          <p:nvPr>
            <p:ph type="body" sz="quarter" idx="14"/>
          </p:nvPr>
        </p:nvSpPr>
        <p:spPr>
          <a:xfrm>
            <a:off x="1208445" y="2231653"/>
            <a:ext cx="9775112" cy="827534"/>
          </a:xfrm>
          <a:prstGeom prst="rect">
            <a:avLst/>
          </a:prstGeom>
          <a:ln>
            <a:noFill/>
          </a:ln>
        </p:spPr>
        <p:txBody>
          <a:bodyPr wrap="none">
            <a:spAutoFit/>
          </a:bodyPr>
          <a:lstStyle>
            <a:lvl1pPr marL="0" indent="0" algn="ctr">
              <a:spcBef>
                <a:spcPts val="0"/>
              </a:spcBef>
              <a:buSzTx/>
              <a:buNone/>
              <a:defRPr sz="4711"/>
            </a:lvl1pPr>
          </a:lstStyle>
          <a:p>
            <a:pPr lvl="0"/>
            <a:r>
              <a:rPr lang="tr-TR"/>
              <a:t>Asıl metin stillerini düzenlemek için tıklayın</a:t>
            </a:r>
          </a:p>
        </p:txBody>
      </p:sp>
      <p:sp>
        <p:nvSpPr>
          <p:cNvPr id="3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2385656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42B88E-22C1-41B5-F596-9814EEEA312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EBBECCE-495C-A300-04EC-D5924B37EC5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2C26669-C5B6-4454-70F9-23B0A87C4C9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36C83B4-BB02-7709-6748-5ABC58965EF3}"/>
              </a:ext>
            </a:extLst>
          </p:cNvPr>
          <p:cNvSpPr>
            <a:spLocks noGrp="1"/>
          </p:cNvSpPr>
          <p:nvPr>
            <p:ph type="dt" sz="half" idx="10"/>
          </p:nvPr>
        </p:nvSpPr>
        <p:spPr/>
        <p:txBody>
          <a:bodyPr/>
          <a:lstStyle/>
          <a:p>
            <a:fld id="{6503AE3F-AD4A-EA4A-905C-CB3B30F89781}" type="datetimeFigureOut">
              <a:rPr lang="tr-TR" smtClean="0"/>
              <a:t>12.06.2025</a:t>
            </a:fld>
            <a:endParaRPr lang="tr-TR"/>
          </a:p>
        </p:txBody>
      </p:sp>
      <p:sp>
        <p:nvSpPr>
          <p:cNvPr id="6" name="Alt Bilgi Yer Tutucusu 5">
            <a:extLst>
              <a:ext uri="{FF2B5EF4-FFF2-40B4-BE49-F238E27FC236}">
                <a16:creationId xmlns:a16="http://schemas.microsoft.com/office/drawing/2014/main" id="{7316B3AB-91A7-312A-6135-92E7583423B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FE23362-2E22-09E8-6A05-E88DA15DD259}"/>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2711606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635C0A-DF1F-8FCA-BC77-E4BDD592681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D3229E4-7757-0564-BFF8-374F079560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89381DF-7E40-8C05-348B-97FBF2D0ECB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5FBA94E-0731-18D0-9E4B-594CBCB746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492ACD0-8BF8-5EFA-6A56-358830B46B7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C3330B7-33FD-2BE7-ED6C-09A89C2DB08C}"/>
              </a:ext>
            </a:extLst>
          </p:cNvPr>
          <p:cNvSpPr>
            <a:spLocks noGrp="1"/>
          </p:cNvSpPr>
          <p:nvPr>
            <p:ph type="dt" sz="half" idx="10"/>
          </p:nvPr>
        </p:nvSpPr>
        <p:spPr/>
        <p:txBody>
          <a:bodyPr/>
          <a:lstStyle/>
          <a:p>
            <a:fld id="{6503AE3F-AD4A-EA4A-905C-CB3B30F89781}" type="datetimeFigureOut">
              <a:rPr lang="tr-TR" smtClean="0"/>
              <a:t>12.06.2025</a:t>
            </a:fld>
            <a:endParaRPr lang="tr-TR"/>
          </a:p>
        </p:txBody>
      </p:sp>
      <p:sp>
        <p:nvSpPr>
          <p:cNvPr id="8" name="Alt Bilgi Yer Tutucusu 7">
            <a:extLst>
              <a:ext uri="{FF2B5EF4-FFF2-40B4-BE49-F238E27FC236}">
                <a16:creationId xmlns:a16="http://schemas.microsoft.com/office/drawing/2014/main" id="{B6216834-7522-59FA-E57C-95E06EF3D6B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9A63111-3E82-4E1A-1A1F-07A02BD14870}"/>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358897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3CFB21-F35E-9706-D196-7AD759B79A2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9018034-2622-7759-6C49-54645D4E0803}"/>
              </a:ext>
            </a:extLst>
          </p:cNvPr>
          <p:cNvSpPr>
            <a:spLocks noGrp="1"/>
          </p:cNvSpPr>
          <p:nvPr>
            <p:ph type="dt" sz="half" idx="10"/>
          </p:nvPr>
        </p:nvSpPr>
        <p:spPr/>
        <p:txBody>
          <a:bodyPr/>
          <a:lstStyle/>
          <a:p>
            <a:fld id="{6503AE3F-AD4A-EA4A-905C-CB3B30F89781}" type="datetimeFigureOut">
              <a:rPr lang="tr-TR" smtClean="0"/>
              <a:t>12.06.2025</a:t>
            </a:fld>
            <a:endParaRPr lang="tr-TR"/>
          </a:p>
        </p:txBody>
      </p:sp>
      <p:sp>
        <p:nvSpPr>
          <p:cNvPr id="4" name="Alt Bilgi Yer Tutucusu 3">
            <a:extLst>
              <a:ext uri="{FF2B5EF4-FFF2-40B4-BE49-F238E27FC236}">
                <a16:creationId xmlns:a16="http://schemas.microsoft.com/office/drawing/2014/main" id="{D1A6E10D-F174-3E2D-C5F6-B20FDBCC696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D2E6399-2B8B-A2F0-FC63-43A5008B0723}"/>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285485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F31F2AB-96D9-2347-E8D0-169BC15A756A}"/>
              </a:ext>
            </a:extLst>
          </p:cNvPr>
          <p:cNvSpPr>
            <a:spLocks noGrp="1"/>
          </p:cNvSpPr>
          <p:nvPr>
            <p:ph type="dt" sz="half" idx="10"/>
          </p:nvPr>
        </p:nvSpPr>
        <p:spPr/>
        <p:txBody>
          <a:bodyPr/>
          <a:lstStyle/>
          <a:p>
            <a:fld id="{6503AE3F-AD4A-EA4A-905C-CB3B30F89781}" type="datetimeFigureOut">
              <a:rPr lang="tr-TR" smtClean="0"/>
              <a:t>12.06.2025</a:t>
            </a:fld>
            <a:endParaRPr lang="tr-TR"/>
          </a:p>
        </p:txBody>
      </p:sp>
      <p:sp>
        <p:nvSpPr>
          <p:cNvPr id="3" name="Alt Bilgi Yer Tutucusu 2">
            <a:extLst>
              <a:ext uri="{FF2B5EF4-FFF2-40B4-BE49-F238E27FC236}">
                <a16:creationId xmlns:a16="http://schemas.microsoft.com/office/drawing/2014/main" id="{5D4533C9-339A-6998-323C-4FD6CF8FC07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DA0DC5D-6D19-C11D-1ACE-ACCCE457CF53}"/>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237884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62CC95-B4BF-FF90-03CA-E46CA76315F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6FF9DBA-8A97-2739-3686-4991E44713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6903F6E-D339-6FDE-2B45-AB2F7FE4A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27ACF0C-BE74-A84A-EA2D-628264177F78}"/>
              </a:ext>
            </a:extLst>
          </p:cNvPr>
          <p:cNvSpPr>
            <a:spLocks noGrp="1"/>
          </p:cNvSpPr>
          <p:nvPr>
            <p:ph type="dt" sz="half" idx="10"/>
          </p:nvPr>
        </p:nvSpPr>
        <p:spPr/>
        <p:txBody>
          <a:bodyPr/>
          <a:lstStyle/>
          <a:p>
            <a:fld id="{6503AE3F-AD4A-EA4A-905C-CB3B30F89781}" type="datetimeFigureOut">
              <a:rPr lang="tr-TR" smtClean="0"/>
              <a:t>12.06.2025</a:t>
            </a:fld>
            <a:endParaRPr lang="tr-TR"/>
          </a:p>
        </p:txBody>
      </p:sp>
      <p:sp>
        <p:nvSpPr>
          <p:cNvPr id="6" name="Alt Bilgi Yer Tutucusu 5">
            <a:extLst>
              <a:ext uri="{FF2B5EF4-FFF2-40B4-BE49-F238E27FC236}">
                <a16:creationId xmlns:a16="http://schemas.microsoft.com/office/drawing/2014/main" id="{5516870E-13B8-56BB-0B3A-66F64141BD5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824AF4B-EA4A-874B-434D-BC57301674BE}"/>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291265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9E18CC-CE89-A2F0-EB85-A33F5C10331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F635A00-8161-442D-F1C9-BAC4347243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58B4A0C-4730-5096-4B5F-3037B64B85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36A17B6-34A8-7690-A495-6C66D014D443}"/>
              </a:ext>
            </a:extLst>
          </p:cNvPr>
          <p:cNvSpPr>
            <a:spLocks noGrp="1"/>
          </p:cNvSpPr>
          <p:nvPr>
            <p:ph type="dt" sz="half" idx="10"/>
          </p:nvPr>
        </p:nvSpPr>
        <p:spPr/>
        <p:txBody>
          <a:bodyPr/>
          <a:lstStyle/>
          <a:p>
            <a:fld id="{6503AE3F-AD4A-EA4A-905C-CB3B30F89781}" type="datetimeFigureOut">
              <a:rPr lang="tr-TR" smtClean="0"/>
              <a:t>12.06.2025</a:t>
            </a:fld>
            <a:endParaRPr lang="tr-TR"/>
          </a:p>
        </p:txBody>
      </p:sp>
      <p:sp>
        <p:nvSpPr>
          <p:cNvPr id="6" name="Alt Bilgi Yer Tutucusu 5">
            <a:extLst>
              <a:ext uri="{FF2B5EF4-FFF2-40B4-BE49-F238E27FC236}">
                <a16:creationId xmlns:a16="http://schemas.microsoft.com/office/drawing/2014/main" id="{684C622E-FA98-5443-8094-40785A1D80A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77EF332-44A0-BC57-69F5-465284334BFF}"/>
              </a:ext>
            </a:extLst>
          </p:cNvPr>
          <p:cNvSpPr>
            <a:spLocks noGrp="1"/>
          </p:cNvSpPr>
          <p:nvPr>
            <p:ph type="sldNum" sz="quarter" idx="12"/>
          </p:nvPr>
        </p:nvSpPr>
        <p:spPr/>
        <p:txBody>
          <a:bodyPr/>
          <a:lstStyle/>
          <a:p>
            <a:fld id="{4C10D478-E639-AD45-BFF5-89A0B0E8D484}" type="slidenum">
              <a:rPr lang="tr-TR" smtClean="0"/>
              <a:t>‹#›</a:t>
            </a:fld>
            <a:endParaRPr lang="tr-TR"/>
          </a:p>
        </p:txBody>
      </p:sp>
    </p:spTree>
    <p:extLst>
      <p:ext uri="{BB962C8B-B14F-4D97-AF65-F5344CB8AC3E}">
        <p14:creationId xmlns:p14="http://schemas.microsoft.com/office/powerpoint/2010/main" val="399922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C4FEA18-8650-36FE-C0B2-20522DE84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AE1C2E0-AF4D-A947-1F0C-7950481CC6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6476C48-DD71-CB02-4BDF-1F1B50210B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3AE3F-AD4A-EA4A-905C-CB3B30F89781}" type="datetimeFigureOut">
              <a:rPr lang="tr-TR" smtClean="0"/>
              <a:t>12.06.2025</a:t>
            </a:fld>
            <a:endParaRPr lang="tr-TR"/>
          </a:p>
        </p:txBody>
      </p:sp>
      <p:sp>
        <p:nvSpPr>
          <p:cNvPr id="5" name="Alt Bilgi Yer Tutucusu 4">
            <a:extLst>
              <a:ext uri="{FF2B5EF4-FFF2-40B4-BE49-F238E27FC236}">
                <a16:creationId xmlns:a16="http://schemas.microsoft.com/office/drawing/2014/main" id="{82C0B265-43A2-22D5-9423-B8F348C3EF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533A855-5CCE-CAFB-EB13-E94F547CCD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0D478-E639-AD45-BFF5-89A0B0E8D484}" type="slidenum">
              <a:rPr lang="tr-TR" smtClean="0"/>
              <a:t>‹#›</a:t>
            </a:fld>
            <a:endParaRPr lang="tr-TR"/>
          </a:p>
        </p:txBody>
      </p:sp>
    </p:spTree>
    <p:extLst>
      <p:ext uri="{BB962C8B-B14F-4D97-AF65-F5344CB8AC3E}">
        <p14:creationId xmlns:p14="http://schemas.microsoft.com/office/powerpoint/2010/main" val="2970117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Rectangle"/>
          <p:cNvSpPr/>
          <p:nvPr/>
        </p:nvSpPr>
        <p:spPr>
          <a:xfrm>
            <a:off x="0" y="0"/>
            <a:ext cx="12192000" cy="508992"/>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3" name="Rectangle"/>
          <p:cNvSpPr/>
          <p:nvPr/>
        </p:nvSpPr>
        <p:spPr>
          <a:xfrm>
            <a:off x="11906" y="437555"/>
            <a:ext cx="12180094" cy="133945"/>
          </a:xfrm>
          <a:prstGeom prst="rect">
            <a:avLst/>
          </a:prstGeom>
          <a:solidFill>
            <a:srgbClr val="FFFFFF">
              <a:alpha val="39000"/>
            </a:srgbClr>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4" name="Rectangle"/>
          <p:cNvSpPr/>
          <p:nvPr/>
        </p:nvSpPr>
        <p:spPr>
          <a:xfrm>
            <a:off x="0" y="6795492"/>
            <a:ext cx="12192000" cy="71438"/>
          </a:xfrm>
          <a:prstGeom prst="rect">
            <a:avLst/>
          </a:prstGeom>
          <a:gradFill>
            <a:gsLst>
              <a:gs pos="0">
                <a:srgbClr val="BBFB5D"/>
              </a:gs>
              <a:gs pos="28928">
                <a:srgbClr val="B0FCB8"/>
              </a:gs>
              <a:gs pos="54112">
                <a:srgbClr val="82DDCC"/>
              </a:gs>
              <a:gs pos="78527">
                <a:srgbClr val="30ABC6"/>
              </a:gs>
              <a:gs pos="100000">
                <a:srgbClr val="116FCE"/>
              </a:gs>
            </a:gsLst>
          </a:gra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5" name="Diamond"/>
          <p:cNvSpPr/>
          <p:nvPr/>
        </p:nvSpPr>
        <p:spPr>
          <a:xfrm>
            <a:off x="5953125" y="116086"/>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6" name="Diamond"/>
          <p:cNvSpPr/>
          <p:nvPr/>
        </p:nvSpPr>
        <p:spPr>
          <a:xfrm>
            <a:off x="5798344" y="116086"/>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7" name="Diamond"/>
          <p:cNvSpPr/>
          <p:nvPr/>
        </p:nvSpPr>
        <p:spPr>
          <a:xfrm>
            <a:off x="6107906" y="116086"/>
            <a:ext cx="285750" cy="21431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2700">
            <a:solidFill>
              <a:srgbClr val="FFFFF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8" name="Title Text"/>
          <p:cNvSpPr txBox="1">
            <a:spLocks noGrp="1"/>
          </p:cNvSpPr>
          <p:nvPr>
            <p:ph type="title"/>
          </p:nvPr>
        </p:nvSpPr>
        <p:spPr>
          <a:xfrm>
            <a:off x="1190625" y="178594"/>
            <a:ext cx="9810750" cy="1714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9" name="Body Level One…"/>
          <p:cNvSpPr txBox="1">
            <a:spLocks noGrp="1"/>
          </p:cNvSpPr>
          <p:nvPr>
            <p:ph type="body" idx="1"/>
          </p:nvPr>
        </p:nvSpPr>
        <p:spPr>
          <a:xfrm>
            <a:off x="1178719" y="1107281"/>
            <a:ext cx="9810750" cy="5072063"/>
          </a:xfrm>
          <a:prstGeom prst="rect">
            <a:avLst/>
          </a:prstGeom>
          <a:ln w="12700">
            <a:solidFill>
              <a:srgbClr val="F7F7F7"/>
            </a:solidFill>
            <a:miter lim="400000"/>
          </a:ln>
          <a:extLst>
            <a:ext uri="{C572A759-6A51-4108-AA02-DFA0A04FC94B}">
              <ma14:wrappingTextBoxFlag xmlns:ma14="http://schemas.microsoft.com/office/mac/drawingml/2011/main" xmlns=""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5929312" y="6471314"/>
            <a:ext cx="299762" cy="297389"/>
          </a:xfrm>
          <a:prstGeom prst="rect">
            <a:avLst/>
          </a:prstGeom>
          <a:ln w="12700">
            <a:miter lim="400000"/>
          </a:ln>
        </p:spPr>
        <p:txBody>
          <a:bodyPr wrap="none" lIns="50800" tIns="50800" rIns="50800" bIns="50800" anchor="b">
            <a:spAutoFit/>
          </a:bodyPr>
          <a:lstStyle>
            <a:lvl1pPr>
              <a:defRPr sz="1266">
                <a:solidFill>
                  <a:srgbClr val="000000"/>
                </a:solidFill>
                <a:latin typeface="Gill Sans"/>
                <a:ea typeface="Gill Sans"/>
                <a:cs typeface="Gill Sans"/>
                <a:sym typeface="Gill Sans"/>
              </a:defRPr>
            </a:lvl1pPr>
          </a:lstStyle>
          <a:p>
            <a:fld id="{86CB4B4D-7CA3-9044-876B-883B54F8677D}" type="slidenum">
              <a:t>‹#›</a:t>
            </a:fld>
            <a:endParaRPr/>
          </a:p>
        </p:txBody>
      </p:sp>
    </p:spTree>
    <p:extLst>
      <p:ext uri="{BB962C8B-B14F-4D97-AF65-F5344CB8AC3E}">
        <p14:creationId xmlns:p14="http://schemas.microsoft.com/office/powerpoint/2010/main" val="16419453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transition spd="med"/>
  <p:txStyles>
    <p:titleStyle>
      <a:lvl1pPr marL="0" marR="0" indent="0"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1pPr>
      <a:lvl2pPr marL="0" marR="0" indent="160729"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2pPr>
      <a:lvl3pPr marL="0" marR="0" indent="321457"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3pPr>
      <a:lvl4pPr marL="0" marR="0" indent="482186"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4pPr>
      <a:lvl5pPr marL="0" marR="0" indent="642915"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5pPr>
      <a:lvl6pPr marL="0" marR="0" indent="803643"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6pPr>
      <a:lvl7pPr marL="0" marR="0" indent="964372"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7pPr>
      <a:lvl8pPr marL="0" marR="0" indent="1125101"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8pPr>
      <a:lvl9pPr marL="0" marR="0" indent="1285829" algn="ctr" defTabSz="410751" eaLnBrk="1" latinLnBrk="0" hangingPunct="1">
        <a:lnSpc>
          <a:spcPct val="100000"/>
        </a:lnSpc>
        <a:spcBef>
          <a:spcPts val="0"/>
        </a:spcBef>
        <a:spcAft>
          <a:spcPts val="0"/>
        </a:spcAft>
        <a:buClrTx/>
        <a:buSzTx/>
        <a:buFontTx/>
        <a:buNone/>
        <a:tabLst/>
        <a:defRPr sz="5906" b="0" i="0" u="none" strike="noStrike" cap="none" spc="0" baseline="0">
          <a:ln>
            <a:noFill/>
          </a:ln>
          <a:solidFill>
            <a:srgbClr val="000000"/>
          </a:solidFill>
          <a:uFillTx/>
          <a:latin typeface="Gill Sans"/>
          <a:ea typeface="Gill Sans"/>
          <a:cs typeface="Gill Sans"/>
          <a:sym typeface="Gill Sans"/>
        </a:defRPr>
      </a:lvl9pPr>
    </p:titleStyle>
    <p:bodyStyle>
      <a:lvl1pPr marL="223234" marR="0" indent="0" algn="l" defTabSz="410751" rtl="0" eaLnBrk="1" latinLnBrk="0" hangingPunct="1">
        <a:lnSpc>
          <a:spcPct val="100000"/>
        </a:lnSpc>
        <a:spcBef>
          <a:spcPts val="3375"/>
        </a:spcBef>
        <a:spcAft>
          <a:spcPts val="0"/>
        </a:spcAft>
        <a:buClrTx/>
        <a:buSzPct val="100000"/>
        <a:buFontTx/>
        <a:buNone/>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1pPr>
      <a:lvl2pPr marL="535762" marR="0" indent="0" algn="l" defTabSz="410751" rtl="0" eaLnBrk="1" latinLnBrk="0" hangingPunct="1">
        <a:lnSpc>
          <a:spcPct val="100000"/>
        </a:lnSpc>
        <a:spcBef>
          <a:spcPts val="3375"/>
        </a:spcBef>
        <a:spcAft>
          <a:spcPts val="0"/>
        </a:spcAft>
        <a:buClrTx/>
        <a:buSzPct val="100000"/>
        <a:buFontTx/>
        <a:buNone/>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848290" marR="0" indent="0" algn="l" defTabSz="410751" rtl="0" eaLnBrk="1" latinLnBrk="0" hangingPunct="1">
        <a:lnSpc>
          <a:spcPct val="100000"/>
        </a:lnSpc>
        <a:spcBef>
          <a:spcPts val="3375"/>
        </a:spcBef>
        <a:spcAft>
          <a:spcPts val="0"/>
        </a:spcAft>
        <a:buClrTx/>
        <a:buSzPct val="100000"/>
        <a:buFontTx/>
        <a:buNone/>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160818" marR="0" indent="0" algn="l" defTabSz="410751" rtl="0" eaLnBrk="1" latinLnBrk="0" hangingPunct="1">
        <a:lnSpc>
          <a:spcPct val="100000"/>
        </a:lnSpc>
        <a:spcBef>
          <a:spcPts val="3375"/>
        </a:spcBef>
        <a:spcAft>
          <a:spcPts val="0"/>
        </a:spcAft>
        <a:buClrTx/>
        <a:buSzPct val="100000"/>
        <a:buFontTx/>
        <a:buNone/>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1473346" marR="0" indent="0" algn="l" defTabSz="410751" rtl="0" eaLnBrk="1" latinLnBrk="0" hangingPunct="1">
        <a:lnSpc>
          <a:spcPct val="100000"/>
        </a:lnSpc>
        <a:spcBef>
          <a:spcPts val="3375"/>
        </a:spcBef>
        <a:spcAft>
          <a:spcPts val="0"/>
        </a:spcAft>
        <a:buClrTx/>
        <a:buSzPct val="100000"/>
        <a:buFontTx/>
        <a:buNone/>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18599878" marR="0" indent="-16876509" algn="l" defTabSz="410751" rtl="0" eaLnBrk="1" latinLnBrk="0" hangingPunct="1">
        <a:lnSpc>
          <a:spcPct val="100000"/>
        </a:lnSpc>
        <a:spcBef>
          <a:spcPts val="3375"/>
        </a:spcBef>
        <a:spcAft>
          <a:spcPts val="0"/>
        </a:spcAft>
        <a:buClrTx/>
        <a:buSzPct val="100000"/>
        <a:buFontTx/>
        <a:buChar char="•"/>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18849900" marR="0" indent="-16876509" algn="l" defTabSz="410751" rtl="0" eaLnBrk="1" latinLnBrk="0" hangingPunct="1">
        <a:lnSpc>
          <a:spcPct val="100000"/>
        </a:lnSpc>
        <a:spcBef>
          <a:spcPts val="3375"/>
        </a:spcBef>
        <a:spcAft>
          <a:spcPts val="0"/>
        </a:spcAft>
        <a:buClrTx/>
        <a:buSzPct val="100000"/>
        <a:buFontTx/>
        <a:buChar char="•"/>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19099922" marR="0" indent="-16876509" algn="l" defTabSz="410751" rtl="0" eaLnBrk="1" latinLnBrk="0" hangingPunct="1">
        <a:lnSpc>
          <a:spcPct val="100000"/>
        </a:lnSpc>
        <a:spcBef>
          <a:spcPts val="3375"/>
        </a:spcBef>
        <a:spcAft>
          <a:spcPts val="0"/>
        </a:spcAft>
        <a:buClrTx/>
        <a:buSzPct val="100000"/>
        <a:buFontTx/>
        <a:buChar char="•"/>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19349945" marR="0" indent="-16876509" algn="l" defTabSz="410751" rtl="0" eaLnBrk="1" latinLnBrk="0" hangingPunct="1">
        <a:lnSpc>
          <a:spcPct val="100000"/>
        </a:lnSpc>
        <a:spcBef>
          <a:spcPts val="3375"/>
        </a:spcBef>
        <a:spcAft>
          <a:spcPts val="0"/>
        </a:spcAft>
        <a:buClrTx/>
        <a:buSzPct val="100000"/>
        <a:buFontTx/>
        <a:buChar char="•"/>
        <a:tabLst/>
        <a:defRPr sz="2953"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p:bodyStyle>
    <p:otherStyle>
      <a:lvl1pPr marL="0" marR="0" indent="0"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1pPr>
      <a:lvl2pPr marL="0" marR="0" indent="160729"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2pPr>
      <a:lvl3pPr marL="0" marR="0" indent="321457"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3pPr>
      <a:lvl4pPr marL="0" marR="0" indent="482186"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4pPr>
      <a:lvl5pPr marL="0" marR="0" indent="642915"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5pPr>
      <a:lvl6pPr marL="0" marR="0" indent="803643"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6pPr>
      <a:lvl7pPr marL="0" marR="0" indent="964372"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7pPr>
      <a:lvl8pPr marL="0" marR="0" indent="1125101"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8pPr>
      <a:lvl9pPr marL="0" marR="0" indent="1285829"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lenit augue duis dolore te feugait"/>
          <p:cNvSpPr txBox="1">
            <a:spLocks noGrp="1"/>
          </p:cNvSpPr>
          <p:nvPr>
            <p:ph type="body" idx="13"/>
          </p:nvPr>
        </p:nvSpPr>
        <p:spPr>
          <a:xfrm>
            <a:off x="2693731" y="2542475"/>
            <a:ext cx="6804537" cy="946413"/>
          </a:xfrm>
          <a:prstGeom prst="rect">
            <a:avLst/>
          </a:prstGeom>
        </p:spPr>
        <p:txBody>
          <a:bodyPr/>
          <a:lstStyle/>
          <a:p>
            <a:r>
              <a:rPr lang="tr-TR" sz="6000" dirty="0" err="1">
                <a:solidFill>
                  <a:srgbClr val="002060"/>
                </a:solidFill>
                <a:latin typeface="Optima" panose="02000503060000020004" pitchFamily="2" charset="0"/>
                <a:ea typeface="Noteworthy Light" panose="02000400000000000000" pitchFamily="2" charset="0"/>
                <a:cs typeface="Verdana" panose="020B0604030504040204" pitchFamily="34" charset="0"/>
              </a:rPr>
              <a:t>Paper</a:t>
            </a:r>
            <a:r>
              <a:rPr lang="tr-TR" sz="6000" dirty="0">
                <a:solidFill>
                  <a:srgbClr val="002060"/>
                </a:solidFill>
                <a:latin typeface="Optima" panose="02000503060000020004" pitchFamily="2" charset="0"/>
                <a:ea typeface="Noteworthy Light" panose="02000400000000000000" pitchFamily="2" charset="0"/>
                <a:cs typeface="Verdana" panose="020B0604030504040204" pitchFamily="34" charset="0"/>
              </a:rPr>
              <a:t> </a:t>
            </a:r>
            <a:r>
              <a:rPr lang="tr-TR" sz="6000" dirty="0" err="1">
                <a:solidFill>
                  <a:srgbClr val="002060"/>
                </a:solidFill>
                <a:latin typeface="Optima" panose="02000503060000020004" pitchFamily="2" charset="0"/>
                <a:ea typeface="Noteworthy Light" panose="02000400000000000000" pitchFamily="2" charset="0"/>
                <a:cs typeface="Verdana" panose="020B0604030504040204" pitchFamily="34" charset="0"/>
              </a:rPr>
              <a:t>tıtle</a:t>
            </a:r>
            <a:endParaRPr sz="6000" dirty="0">
              <a:solidFill>
                <a:srgbClr val="002060"/>
              </a:solidFill>
              <a:latin typeface="Optima" panose="02000503060000020004" pitchFamily="2" charset="0"/>
              <a:ea typeface="Noteworthy Light" panose="02000400000000000000" pitchFamily="2" charset="0"/>
              <a:cs typeface="Verdana" panose="020B0604030504040204" pitchFamily="34" charset="0"/>
            </a:endParaRPr>
          </a:p>
        </p:txBody>
      </p:sp>
      <p:pic>
        <p:nvPicPr>
          <p:cNvPr id="8" name="Picture 4" descr="Kurumsal Logo Bilgileri">
            <a:extLst>
              <a:ext uri="{FF2B5EF4-FFF2-40B4-BE49-F238E27FC236}">
                <a16:creationId xmlns:a16="http://schemas.microsoft.com/office/drawing/2014/main" id="{71ABE21E-E47A-C2CD-5D6F-A30422763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7794" y="103971"/>
            <a:ext cx="1888604" cy="16698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D61DC5F7-36D7-51A2-9E30-4E7A8D2EA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759" y="162492"/>
            <a:ext cx="1669852" cy="1669852"/>
          </a:xfrm>
          <a:prstGeom prst="ellipse">
            <a:avLst/>
          </a:prstGeom>
          <a:ln>
            <a:noFill/>
          </a:ln>
          <a:effectLst>
            <a:softEdge rad="112500"/>
          </a:effectLst>
        </p:spPr>
      </p:pic>
      <p:sp>
        <p:nvSpPr>
          <p:cNvPr id="11" name="Metin kutusu 10">
            <a:extLst>
              <a:ext uri="{FF2B5EF4-FFF2-40B4-BE49-F238E27FC236}">
                <a16:creationId xmlns:a16="http://schemas.microsoft.com/office/drawing/2014/main" id="{7A212B30-9012-9C8F-889E-767A91434136}"/>
              </a:ext>
            </a:extLst>
          </p:cNvPr>
          <p:cNvSpPr txBox="1"/>
          <p:nvPr/>
        </p:nvSpPr>
        <p:spPr>
          <a:xfrm>
            <a:off x="392469" y="3894878"/>
            <a:ext cx="350959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tr-TR" sz="2400" dirty="0" err="1">
                <a:solidFill>
                  <a:srgbClr val="002060"/>
                </a:solidFill>
                <a:latin typeface="Optima" panose="02000503060000020004" pitchFamily="2" charset="0"/>
                <a:ea typeface="Noteworthy Light" panose="02000400000000000000" pitchFamily="2" charset="0"/>
                <a:cs typeface="Futura Medium" panose="020B0602020204020303" pitchFamily="34" charset="-79"/>
              </a:rPr>
              <a:t>Author's</a:t>
            </a:r>
            <a:r>
              <a:rPr lang="tr-TR"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 Name-</a:t>
            </a:r>
            <a:r>
              <a:rPr lang="tr-TR" sz="2400" dirty="0" err="1">
                <a:solidFill>
                  <a:srgbClr val="002060"/>
                </a:solidFill>
                <a:latin typeface="Optima" panose="02000503060000020004" pitchFamily="2" charset="0"/>
                <a:ea typeface="Noteworthy Light" panose="02000400000000000000" pitchFamily="2" charset="0"/>
                <a:cs typeface="Futura Medium" panose="020B0602020204020303" pitchFamily="34" charset="-79"/>
              </a:rPr>
              <a:t>Surname</a:t>
            </a:r>
            <a:endParaRPr lang="tr-TR"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endParaRPr>
          </a:p>
          <a:p>
            <a:pPr algn="ctr"/>
            <a:r>
              <a:rPr lang="tr-TR" sz="2400" dirty="0" err="1">
                <a:solidFill>
                  <a:srgbClr val="002060"/>
                </a:solidFill>
                <a:latin typeface="Optima" panose="02000503060000020004" pitchFamily="2" charset="0"/>
                <a:ea typeface="Noteworthy Light" panose="02000400000000000000" pitchFamily="2" charset="0"/>
                <a:cs typeface="Futura Medium" panose="020B0602020204020303" pitchFamily="34" charset="-79"/>
              </a:rPr>
              <a:t>Institution</a:t>
            </a:r>
            <a:endParaRPr lang="tr-TR"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endParaRPr>
          </a:p>
          <a:p>
            <a:pPr algn="ctr"/>
            <a:r>
              <a:rPr lang="tr-TR"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E-mail </a:t>
            </a:r>
            <a:r>
              <a:rPr lang="tr-TR" sz="2400" dirty="0" err="1">
                <a:solidFill>
                  <a:srgbClr val="002060"/>
                </a:solidFill>
                <a:latin typeface="Optima" panose="02000503060000020004" pitchFamily="2" charset="0"/>
                <a:ea typeface="Noteworthy Light" panose="02000400000000000000" pitchFamily="2" charset="0"/>
                <a:cs typeface="Futura Medium" panose="020B0602020204020303" pitchFamily="34" charset="-79"/>
              </a:rPr>
              <a:t>Address</a:t>
            </a:r>
            <a:endParaRPr lang="tr-TR"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endParaRPr>
          </a:p>
        </p:txBody>
      </p:sp>
      <p:sp>
        <p:nvSpPr>
          <p:cNvPr id="12" name="Metin kutusu 11">
            <a:extLst>
              <a:ext uri="{FF2B5EF4-FFF2-40B4-BE49-F238E27FC236}">
                <a16:creationId xmlns:a16="http://schemas.microsoft.com/office/drawing/2014/main" id="{42BBFD20-F1FC-7461-AC2E-37EAD692F050}"/>
              </a:ext>
            </a:extLst>
          </p:cNvPr>
          <p:cNvSpPr txBox="1"/>
          <p:nvPr/>
        </p:nvSpPr>
        <p:spPr>
          <a:xfrm>
            <a:off x="4159475" y="3914790"/>
            <a:ext cx="350959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Author's Name-Surname</a:t>
            </a:r>
          </a:p>
          <a:p>
            <a:pPr algn="ctr"/>
            <a:r>
              <a:rPr lang="en-US"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Institution</a:t>
            </a:r>
          </a:p>
          <a:p>
            <a:pPr algn="ctr"/>
            <a:r>
              <a:rPr lang="en-US"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E-mail Address</a:t>
            </a:r>
          </a:p>
        </p:txBody>
      </p:sp>
      <p:sp>
        <p:nvSpPr>
          <p:cNvPr id="13" name="Metin kutusu 12">
            <a:extLst>
              <a:ext uri="{FF2B5EF4-FFF2-40B4-BE49-F238E27FC236}">
                <a16:creationId xmlns:a16="http://schemas.microsoft.com/office/drawing/2014/main" id="{D6565EB2-9F4F-127B-BBF1-5D21183FFE7D}"/>
              </a:ext>
            </a:extLst>
          </p:cNvPr>
          <p:cNvSpPr txBox="1"/>
          <p:nvPr/>
        </p:nvSpPr>
        <p:spPr>
          <a:xfrm>
            <a:off x="7851437" y="3907111"/>
            <a:ext cx="350959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Author's Name-Surname</a:t>
            </a:r>
          </a:p>
          <a:p>
            <a:pPr algn="ctr"/>
            <a:r>
              <a:rPr lang="en-US"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Institution</a:t>
            </a:r>
          </a:p>
          <a:p>
            <a:pPr algn="ctr"/>
            <a:r>
              <a:rPr lang="en-US" sz="2400" dirty="0">
                <a:solidFill>
                  <a:srgbClr val="002060"/>
                </a:solidFill>
                <a:latin typeface="Optima" panose="02000503060000020004" pitchFamily="2" charset="0"/>
                <a:ea typeface="Noteworthy Light" panose="02000400000000000000" pitchFamily="2" charset="0"/>
                <a:cs typeface="Futura Medium" panose="020B0602020204020303" pitchFamily="34" charset="-79"/>
              </a:rPr>
              <a:t>E-mail Address</a:t>
            </a:r>
          </a:p>
        </p:txBody>
      </p:sp>
    </p:spTree>
    <p:extLst>
      <p:ext uri="{BB962C8B-B14F-4D97-AF65-F5344CB8AC3E}">
        <p14:creationId xmlns:p14="http://schemas.microsoft.com/office/powerpoint/2010/main" val="119708156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1E146D94-F347-DC69-AC6F-BB4985D51533}"/>
              </a:ext>
            </a:extLst>
          </p:cNvPr>
          <p:cNvSpPr txBox="1"/>
          <p:nvPr/>
        </p:nvSpPr>
        <p:spPr>
          <a:xfrm>
            <a:off x="499750" y="2470360"/>
            <a:ext cx="11192498"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410751" hangingPunct="0">
              <a:lnSpc>
                <a:spcPct val="150000"/>
              </a:lnSpc>
              <a:spcBef>
                <a:spcPct val="0"/>
              </a:spcBef>
            </a:pPr>
            <a:r>
              <a:rPr lang="en-US"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In the introduction, the subject, purpose and importance of the study should be explained. Note: Do not exceed 6 lines on this page.</a:t>
            </a:r>
            <a:endPar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endPar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r>
              <a:rPr lang="en-US"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Note: The introduction should be given in maximum 2 slides.</a:t>
            </a:r>
            <a:endPar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p:txBody>
      </p:sp>
      <p:sp>
        <p:nvSpPr>
          <p:cNvPr id="8" name="delenit augue duis dolore te feugait">
            <a:extLst>
              <a:ext uri="{FF2B5EF4-FFF2-40B4-BE49-F238E27FC236}">
                <a16:creationId xmlns:a16="http://schemas.microsoft.com/office/drawing/2014/main" id="{E9332933-0095-2FFF-8443-056EFECF0AF5}"/>
              </a:ext>
            </a:extLst>
          </p:cNvPr>
          <p:cNvSpPr txBox="1">
            <a:spLocks/>
          </p:cNvSpPr>
          <p:nvPr/>
        </p:nvSpPr>
        <p:spPr>
          <a:xfrm>
            <a:off x="652661" y="808894"/>
            <a:ext cx="4823944" cy="687689"/>
          </a:xfrm>
          <a:prstGeom prst="rect">
            <a:avLst/>
          </a:prstGeom>
          <a:ln w="12700">
            <a:noFill/>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algn="l" defTabSz="410751">
              <a:spcBef>
                <a:spcPts val="703"/>
              </a:spcBef>
            </a:pPr>
            <a:r>
              <a:rPr lang="tr-TR" sz="4000" b="1" kern="0" dirty="0" err="1">
                <a:solidFill>
                  <a:srgbClr val="002060"/>
                </a:solidFill>
                <a:latin typeface="Optima" panose="02000503060000020004" pitchFamily="2" charset="0"/>
                <a:cs typeface="PHOSPHATE INLINE" panose="02000506050000020004" pitchFamily="2" charset="0"/>
              </a:rPr>
              <a:t>ıntroductıon</a:t>
            </a:r>
            <a:endParaRPr lang="tr-TR" sz="4000" b="1" kern="0" dirty="0">
              <a:solidFill>
                <a:srgbClr val="002060"/>
              </a:solidFill>
              <a:latin typeface="Optima" panose="02000503060000020004" pitchFamily="2" charset="0"/>
              <a:cs typeface="PHOSPHATE INLINE" panose="02000506050000020004" pitchFamily="2" charset="0"/>
            </a:endParaRPr>
          </a:p>
        </p:txBody>
      </p:sp>
      <p:pic>
        <p:nvPicPr>
          <p:cNvPr id="3" name="Picture 4" descr="Kurumsal Logo Bilgileri">
            <a:extLst>
              <a:ext uri="{FF2B5EF4-FFF2-40B4-BE49-F238E27FC236}">
                <a16:creationId xmlns:a16="http://schemas.microsoft.com/office/drawing/2014/main" id="{300EB1B0-3DED-2D5D-A489-5A3AE873A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728" y="-31004"/>
            <a:ext cx="892543" cy="7891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86391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1E146D94-F347-DC69-AC6F-BB4985D51533}"/>
              </a:ext>
            </a:extLst>
          </p:cNvPr>
          <p:cNvSpPr txBox="1"/>
          <p:nvPr/>
        </p:nvSpPr>
        <p:spPr>
          <a:xfrm>
            <a:off x="567557" y="3026623"/>
            <a:ext cx="11214540"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410751" hangingPunct="0">
              <a:lnSpc>
                <a:spcPct val="150000"/>
              </a:lnSpc>
              <a:spcBef>
                <a:spcPct val="0"/>
              </a:spcBef>
            </a:pPr>
            <a:r>
              <a:rPr lang="en-US"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In this section, the theoretical foundations used in the study should be briefly mentioned. </a:t>
            </a:r>
            <a:endPar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r>
              <a:rPr lang="en-US"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Note: Do not exceed 6 lines on this page.</a:t>
            </a:r>
            <a:endPar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pPr>
            <a:r>
              <a:rPr lang="en-US"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Note: The conceptual framework section should be given in maximum 2 slides.</a:t>
            </a:r>
            <a:endPar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p:txBody>
      </p:sp>
      <p:sp>
        <p:nvSpPr>
          <p:cNvPr id="8" name="delenit augue duis dolore te feugait">
            <a:extLst>
              <a:ext uri="{FF2B5EF4-FFF2-40B4-BE49-F238E27FC236}">
                <a16:creationId xmlns:a16="http://schemas.microsoft.com/office/drawing/2014/main" id="{E9332933-0095-2FFF-8443-056EFECF0AF5}"/>
              </a:ext>
            </a:extLst>
          </p:cNvPr>
          <p:cNvSpPr txBox="1">
            <a:spLocks/>
          </p:cNvSpPr>
          <p:nvPr/>
        </p:nvSpPr>
        <p:spPr>
          <a:xfrm>
            <a:off x="567557" y="839091"/>
            <a:ext cx="6215899" cy="687689"/>
          </a:xfrm>
          <a:prstGeom prst="rect">
            <a:avLst/>
          </a:prstGeom>
          <a:ln w="12700">
            <a:noFill/>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algn="l" defTabSz="410751">
              <a:spcBef>
                <a:spcPts val="703"/>
              </a:spcBef>
            </a:pPr>
            <a:r>
              <a:rPr lang="tr-TR" sz="4000" b="1" kern="0" dirty="0" err="1">
                <a:solidFill>
                  <a:srgbClr val="002060"/>
                </a:solidFill>
                <a:latin typeface="Optima" panose="02000503060000020004" pitchFamily="2" charset="0"/>
                <a:cs typeface="PHOSPHATE INLINE" panose="02000506050000020004" pitchFamily="2" charset="0"/>
              </a:rPr>
              <a:t>Conceptual</a:t>
            </a:r>
            <a:r>
              <a:rPr lang="tr-TR" sz="4000" b="1" kern="0" dirty="0">
                <a:solidFill>
                  <a:srgbClr val="002060"/>
                </a:solidFill>
                <a:latin typeface="Optima" panose="02000503060000020004" pitchFamily="2" charset="0"/>
                <a:cs typeface="PHOSPHATE INLINE" panose="02000506050000020004" pitchFamily="2" charset="0"/>
              </a:rPr>
              <a:t> </a:t>
            </a:r>
            <a:r>
              <a:rPr lang="tr-TR" sz="4000" b="1" kern="0" dirty="0" err="1">
                <a:solidFill>
                  <a:srgbClr val="002060"/>
                </a:solidFill>
                <a:latin typeface="Optima" panose="02000503060000020004" pitchFamily="2" charset="0"/>
                <a:cs typeface="PHOSPHATE INLINE" panose="02000506050000020004" pitchFamily="2" charset="0"/>
              </a:rPr>
              <a:t>framework</a:t>
            </a:r>
            <a:endParaRPr lang="tr-TR" sz="4000" b="1" kern="0" dirty="0">
              <a:solidFill>
                <a:srgbClr val="002060"/>
              </a:solidFill>
              <a:latin typeface="Optima" panose="02000503060000020004" pitchFamily="2" charset="0"/>
              <a:cs typeface="PHOSPHATE INLINE" panose="02000506050000020004" pitchFamily="2" charset="0"/>
            </a:endParaRPr>
          </a:p>
        </p:txBody>
      </p:sp>
      <p:pic>
        <p:nvPicPr>
          <p:cNvPr id="6" name="Picture 4" descr="Kurumsal Logo Bilgileri">
            <a:extLst>
              <a:ext uri="{FF2B5EF4-FFF2-40B4-BE49-F238E27FC236}">
                <a16:creationId xmlns:a16="http://schemas.microsoft.com/office/drawing/2014/main" id="{401CCF2D-0017-7A41-AD03-4F44346B1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728" y="-31004"/>
            <a:ext cx="892543" cy="7891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460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1E146D94-F347-DC69-AC6F-BB4985D51533}"/>
              </a:ext>
            </a:extLst>
          </p:cNvPr>
          <p:cNvSpPr txBox="1"/>
          <p:nvPr/>
        </p:nvSpPr>
        <p:spPr>
          <a:xfrm>
            <a:off x="475258" y="2073895"/>
            <a:ext cx="11241481" cy="3681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410751" hangingPunct="0">
              <a:lnSpc>
                <a:spcPct val="150000"/>
              </a:lnSpc>
              <a:spcBef>
                <a:spcPct val="0"/>
              </a:spcBef>
              <a:buFont typeface="Wingdings" panose="05000000000000000000" pitchFamily="2" charset="2"/>
              <a:buChar char="Ø"/>
            </a:pPr>
            <a:r>
              <a:rPr lang="en-US"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Method section</a:t>
            </a:r>
            <a:endParaRPr lang="tr-TR"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buFont typeface="Wingdings" panose="05000000000000000000" pitchFamily="2" charset="2"/>
              <a:buChar char="Ø"/>
            </a:pPr>
            <a:r>
              <a:rPr lang="en-US"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 a. Research model</a:t>
            </a:r>
            <a:endParaRPr lang="tr-TR"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buFont typeface="Wingdings" panose="05000000000000000000" pitchFamily="2" charset="2"/>
              <a:buChar char="Ø"/>
            </a:pPr>
            <a:r>
              <a:rPr lang="en-US"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b. Data collection method</a:t>
            </a:r>
            <a:endParaRPr lang="tr-TR"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buFont typeface="Wingdings" panose="05000000000000000000" pitchFamily="2" charset="2"/>
              <a:buChar char="Ø"/>
            </a:pPr>
            <a:r>
              <a:rPr lang="en-US"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c. Population and sample</a:t>
            </a:r>
            <a:endParaRPr lang="tr-TR"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buFont typeface="Wingdings" panose="05000000000000000000" pitchFamily="2" charset="2"/>
              <a:buChar char="Ø"/>
            </a:pPr>
            <a:r>
              <a:rPr lang="en-US"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 d. Statistical technique(s) used. Methodological issues such as data analysis approach etc. should be explained</a:t>
            </a:r>
            <a:endParaRPr lang="tr-TR"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buFont typeface="Wingdings" panose="05000000000000000000" pitchFamily="2" charset="2"/>
              <a:buChar char="Ø"/>
            </a:pPr>
            <a:r>
              <a:rPr lang="en-US"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Note: Do not exceed 6 lines on this page.</a:t>
            </a:r>
            <a:endParaRPr lang="tr-TR"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spcBef>
                <a:spcPct val="0"/>
              </a:spcBef>
              <a:buFont typeface="Wingdings" panose="05000000000000000000" pitchFamily="2" charset="2"/>
              <a:buChar char="Ø"/>
            </a:pPr>
            <a:r>
              <a:rPr lang="en-US"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Note: The methodology section should be given in maximum 3 slides.</a:t>
            </a:r>
            <a:endParaRPr lang="tr-TR" altLang="tr-TR" sz="1969"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p:txBody>
      </p:sp>
      <p:sp>
        <p:nvSpPr>
          <p:cNvPr id="8" name="delenit augue duis dolore te feugait">
            <a:extLst>
              <a:ext uri="{FF2B5EF4-FFF2-40B4-BE49-F238E27FC236}">
                <a16:creationId xmlns:a16="http://schemas.microsoft.com/office/drawing/2014/main" id="{E9332933-0095-2FFF-8443-056EFECF0AF5}"/>
              </a:ext>
            </a:extLst>
          </p:cNvPr>
          <p:cNvSpPr txBox="1">
            <a:spLocks/>
          </p:cNvSpPr>
          <p:nvPr/>
        </p:nvSpPr>
        <p:spPr>
          <a:xfrm>
            <a:off x="635209" y="700660"/>
            <a:ext cx="4823944" cy="687689"/>
          </a:xfrm>
          <a:prstGeom prst="rect">
            <a:avLst/>
          </a:prstGeom>
          <a:ln w="12700">
            <a:noFill/>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algn="l" defTabSz="410751">
              <a:spcBef>
                <a:spcPts val="703"/>
              </a:spcBef>
            </a:pPr>
            <a:r>
              <a:rPr lang="tr-TR" sz="4000" b="1" kern="0" dirty="0" err="1">
                <a:solidFill>
                  <a:srgbClr val="002060"/>
                </a:solidFill>
                <a:latin typeface="Optima" panose="02000503060000020004" pitchFamily="2" charset="0"/>
                <a:cs typeface="PHOSPHATE INLINE" panose="02000506050000020004" pitchFamily="2" charset="0"/>
              </a:rPr>
              <a:t>method</a:t>
            </a:r>
            <a:endParaRPr lang="tr-TR" sz="4000" b="1" kern="0" dirty="0">
              <a:solidFill>
                <a:srgbClr val="002060"/>
              </a:solidFill>
              <a:latin typeface="Optima" panose="02000503060000020004" pitchFamily="2" charset="0"/>
              <a:cs typeface="PHOSPHATE INLINE" panose="02000506050000020004" pitchFamily="2" charset="0"/>
            </a:endParaRPr>
          </a:p>
        </p:txBody>
      </p:sp>
      <p:pic>
        <p:nvPicPr>
          <p:cNvPr id="6" name="Picture 4" descr="Kurumsal Logo Bilgileri">
            <a:extLst>
              <a:ext uri="{FF2B5EF4-FFF2-40B4-BE49-F238E27FC236}">
                <a16:creationId xmlns:a16="http://schemas.microsoft.com/office/drawing/2014/main" id="{5AEE0C98-5419-E8EE-6729-A75954FCE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728" y="-31004"/>
            <a:ext cx="892543" cy="7891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55623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1E146D94-F347-DC69-AC6F-BB4985D51533}"/>
              </a:ext>
            </a:extLst>
          </p:cNvPr>
          <p:cNvSpPr txBox="1"/>
          <p:nvPr/>
        </p:nvSpPr>
        <p:spPr>
          <a:xfrm>
            <a:off x="208108" y="2853349"/>
            <a:ext cx="11241480" cy="26108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410751" hangingPunct="0">
              <a:lnSpc>
                <a:spcPct val="150000"/>
              </a:lnSpc>
            </a:pPr>
            <a:r>
              <a:rPr lang="en-US"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In this section, the findings of the analyses should be presented and explained</a:t>
            </a:r>
            <a:r>
              <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a:t>
            </a:r>
          </a:p>
          <a:p>
            <a:pPr algn="just" defTabSz="410751" hangingPunct="0">
              <a:lnSpc>
                <a:spcPct val="150000"/>
              </a:lnSpc>
            </a:pPr>
            <a:r>
              <a:rPr lang="en-US"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Note: Do not exceed 6 lines on this page</a:t>
            </a:r>
            <a:r>
              <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a:t>
            </a:r>
          </a:p>
          <a:p>
            <a:pPr algn="just" defTabSz="410751" hangingPunct="0">
              <a:lnSpc>
                <a:spcPct val="150000"/>
              </a:lnSpc>
            </a:pPr>
            <a:r>
              <a:rPr lang="en-US"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Note: The findings section should be given in maximum 5 slides.</a:t>
            </a:r>
            <a:endParaRPr lang="tr-TR" sz="844" kern="0" dirty="0">
              <a:solidFill>
                <a:srgbClr val="002060"/>
              </a:solidFill>
              <a:latin typeface="Optima" panose="02000503060000020004" pitchFamily="2" charset="0"/>
              <a:ea typeface="Helvetica Neue UltraLight"/>
              <a:cs typeface="Helvetica Neue UltraLight"/>
              <a:sym typeface="Helvetica Neue UltraLight"/>
            </a:endParaRPr>
          </a:p>
        </p:txBody>
      </p:sp>
      <p:sp>
        <p:nvSpPr>
          <p:cNvPr id="8" name="delenit augue duis dolore te feugait">
            <a:extLst>
              <a:ext uri="{FF2B5EF4-FFF2-40B4-BE49-F238E27FC236}">
                <a16:creationId xmlns:a16="http://schemas.microsoft.com/office/drawing/2014/main" id="{E9332933-0095-2FFF-8443-056EFECF0AF5}"/>
              </a:ext>
            </a:extLst>
          </p:cNvPr>
          <p:cNvSpPr txBox="1">
            <a:spLocks/>
          </p:cNvSpPr>
          <p:nvPr/>
        </p:nvSpPr>
        <p:spPr>
          <a:xfrm>
            <a:off x="540617" y="613885"/>
            <a:ext cx="4823944" cy="687689"/>
          </a:xfrm>
          <a:prstGeom prst="rect">
            <a:avLst/>
          </a:prstGeom>
          <a:ln w="12700">
            <a:noFill/>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algn="l" defTabSz="410751">
              <a:spcBef>
                <a:spcPts val="703"/>
              </a:spcBef>
            </a:pPr>
            <a:r>
              <a:rPr lang="tr-TR" sz="4000" b="1" kern="0" dirty="0" err="1">
                <a:solidFill>
                  <a:srgbClr val="002060"/>
                </a:solidFill>
                <a:latin typeface="Optima" panose="02000503060000020004" pitchFamily="2" charset="0"/>
                <a:cs typeface="PHOSPHATE INLINE" panose="02000506050000020004" pitchFamily="2" charset="0"/>
              </a:rPr>
              <a:t>fındıngs</a:t>
            </a:r>
            <a:endParaRPr lang="tr-TR" sz="4000" b="1" kern="0" dirty="0">
              <a:solidFill>
                <a:srgbClr val="002060"/>
              </a:solidFill>
              <a:latin typeface="Optima" panose="02000503060000020004" pitchFamily="2" charset="0"/>
              <a:cs typeface="PHOSPHATE INLINE" panose="02000506050000020004" pitchFamily="2" charset="0"/>
            </a:endParaRPr>
          </a:p>
        </p:txBody>
      </p:sp>
      <p:pic>
        <p:nvPicPr>
          <p:cNvPr id="6" name="Picture 4" descr="Kurumsal Logo Bilgileri">
            <a:extLst>
              <a:ext uri="{FF2B5EF4-FFF2-40B4-BE49-F238E27FC236}">
                <a16:creationId xmlns:a16="http://schemas.microsoft.com/office/drawing/2014/main" id="{78F472AF-3D5A-C5F8-8F9A-16EE36C1D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728" y="-31004"/>
            <a:ext cx="892543" cy="7891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5728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1E146D94-F347-DC69-AC6F-BB4985D51533}"/>
              </a:ext>
            </a:extLst>
          </p:cNvPr>
          <p:cNvSpPr txBox="1"/>
          <p:nvPr/>
        </p:nvSpPr>
        <p:spPr>
          <a:xfrm>
            <a:off x="401687" y="3077389"/>
            <a:ext cx="11388624" cy="2677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410751" hangingPunct="0">
              <a:lnSpc>
                <a:spcPct val="150000"/>
              </a:lnSpc>
            </a:pPr>
            <a:r>
              <a:rPr lang="en-US"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In this section, the results of the study should be expressed in clear language and discussion should be included.</a:t>
            </a:r>
            <a:endPar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pPr>
            <a:r>
              <a:rPr lang="en-US"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Note: Do not exceed 6 lines on this page</a:t>
            </a:r>
            <a:endPar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pPr>
            <a:r>
              <a:rPr lang="en-US"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Note: Results and Discussion section should be given in maximum 5 slides</a:t>
            </a:r>
            <a:r>
              <a:rPr lang="tr-TR" altLang="tr-TR" sz="24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 </a:t>
            </a:r>
          </a:p>
        </p:txBody>
      </p:sp>
      <p:sp>
        <p:nvSpPr>
          <p:cNvPr id="8" name="delenit augue duis dolore te feugait">
            <a:extLst>
              <a:ext uri="{FF2B5EF4-FFF2-40B4-BE49-F238E27FC236}">
                <a16:creationId xmlns:a16="http://schemas.microsoft.com/office/drawing/2014/main" id="{E9332933-0095-2FFF-8443-056EFECF0AF5}"/>
              </a:ext>
            </a:extLst>
          </p:cNvPr>
          <p:cNvSpPr txBox="1">
            <a:spLocks/>
          </p:cNvSpPr>
          <p:nvPr/>
        </p:nvSpPr>
        <p:spPr>
          <a:xfrm>
            <a:off x="435513" y="731367"/>
            <a:ext cx="6806115" cy="687689"/>
          </a:xfrm>
          <a:prstGeom prst="rect">
            <a:avLst/>
          </a:prstGeom>
          <a:ln w="12700">
            <a:noFill/>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algn="l" defTabSz="410751">
              <a:spcBef>
                <a:spcPts val="703"/>
              </a:spcBef>
            </a:pPr>
            <a:r>
              <a:rPr lang="tr-TR" sz="4000" b="1" kern="0" dirty="0" err="1">
                <a:solidFill>
                  <a:srgbClr val="002060"/>
                </a:solidFill>
                <a:latin typeface="Optima" panose="02000503060000020004" pitchFamily="2" charset="0"/>
                <a:cs typeface="PHOSPHATE INLINE" panose="02000506050000020004" pitchFamily="2" charset="0"/>
              </a:rPr>
              <a:t>Result</a:t>
            </a:r>
            <a:r>
              <a:rPr lang="tr-TR" sz="4000" b="1" kern="0" dirty="0">
                <a:solidFill>
                  <a:srgbClr val="002060"/>
                </a:solidFill>
                <a:latin typeface="Optima" panose="02000503060000020004" pitchFamily="2" charset="0"/>
                <a:cs typeface="PHOSPHATE INLINE" panose="02000506050000020004" pitchFamily="2" charset="0"/>
              </a:rPr>
              <a:t> </a:t>
            </a:r>
            <a:r>
              <a:rPr lang="tr-TR" sz="4000" b="1" kern="0" dirty="0" err="1">
                <a:solidFill>
                  <a:srgbClr val="002060"/>
                </a:solidFill>
                <a:latin typeface="Optima" panose="02000503060000020004" pitchFamily="2" charset="0"/>
                <a:cs typeface="PHOSPHATE INLINE" panose="02000506050000020004" pitchFamily="2" charset="0"/>
              </a:rPr>
              <a:t>and</a:t>
            </a:r>
            <a:r>
              <a:rPr lang="tr-TR" sz="4000" b="1" kern="0" dirty="0">
                <a:solidFill>
                  <a:srgbClr val="002060"/>
                </a:solidFill>
                <a:latin typeface="Optima" panose="02000503060000020004" pitchFamily="2" charset="0"/>
                <a:cs typeface="PHOSPHATE INLINE" panose="02000506050000020004" pitchFamily="2" charset="0"/>
              </a:rPr>
              <a:t> </a:t>
            </a:r>
            <a:r>
              <a:rPr lang="tr-TR" sz="4000" b="1" kern="0" dirty="0" err="1">
                <a:solidFill>
                  <a:srgbClr val="002060"/>
                </a:solidFill>
                <a:latin typeface="Optima" panose="02000503060000020004" pitchFamily="2" charset="0"/>
                <a:cs typeface="PHOSPHATE INLINE" panose="02000506050000020004" pitchFamily="2" charset="0"/>
              </a:rPr>
              <a:t>dıscussıon</a:t>
            </a:r>
            <a:endParaRPr lang="tr-TR" sz="4000" b="1" kern="0" dirty="0">
              <a:solidFill>
                <a:srgbClr val="002060"/>
              </a:solidFill>
              <a:latin typeface="Optima" panose="02000503060000020004" pitchFamily="2" charset="0"/>
              <a:cs typeface="PHOSPHATE INLINE" panose="02000506050000020004" pitchFamily="2" charset="0"/>
            </a:endParaRPr>
          </a:p>
        </p:txBody>
      </p:sp>
      <p:pic>
        <p:nvPicPr>
          <p:cNvPr id="6" name="Picture 4" descr="Kurumsal Logo Bilgileri">
            <a:extLst>
              <a:ext uri="{FF2B5EF4-FFF2-40B4-BE49-F238E27FC236}">
                <a16:creationId xmlns:a16="http://schemas.microsoft.com/office/drawing/2014/main" id="{98124087-41CC-0434-B22A-94EB150ED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728" y="-31004"/>
            <a:ext cx="892543" cy="7891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12118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1E146D94-F347-DC69-AC6F-BB4985D51533}"/>
              </a:ext>
            </a:extLst>
          </p:cNvPr>
          <p:cNvSpPr txBox="1"/>
          <p:nvPr/>
        </p:nvSpPr>
        <p:spPr>
          <a:xfrm>
            <a:off x="498575" y="2631627"/>
            <a:ext cx="11273011" cy="32571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410751" hangingPunct="0">
              <a:lnSpc>
                <a:spcPct val="150000"/>
              </a:lnSpc>
            </a:pPr>
            <a:r>
              <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I</a:t>
            </a:r>
            <a:r>
              <a:rPr lang="en-US"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 this section, the limitations of the study should be mentioned and theoretical and practical recommendations should be presented.</a:t>
            </a:r>
            <a:endPar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pPr>
            <a:r>
              <a:rPr lang="en-US"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Note: Do not exceed 6 lines on this page.</a:t>
            </a:r>
            <a:endPar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pPr>
            <a:r>
              <a:rPr lang="en-US"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Note: Constraints and Recommendations section should be given in maximum 2 slides.</a:t>
            </a:r>
            <a:endParaRPr lang="tr-TR" sz="1125" kern="0" dirty="0">
              <a:solidFill>
                <a:srgbClr val="002060"/>
              </a:solidFill>
              <a:latin typeface="Optima" panose="02000503060000020004" pitchFamily="2" charset="0"/>
              <a:ea typeface="Helvetica Neue UltraLight"/>
              <a:cs typeface="Helvetica Neue UltraLight"/>
              <a:sym typeface="Helvetica Neue UltraLight"/>
            </a:endParaRPr>
          </a:p>
        </p:txBody>
      </p:sp>
      <p:sp>
        <p:nvSpPr>
          <p:cNvPr id="8" name="delenit augue duis dolore te feugait">
            <a:extLst>
              <a:ext uri="{FF2B5EF4-FFF2-40B4-BE49-F238E27FC236}">
                <a16:creationId xmlns:a16="http://schemas.microsoft.com/office/drawing/2014/main" id="{E9332933-0095-2FFF-8443-056EFECF0AF5}"/>
              </a:ext>
            </a:extLst>
          </p:cNvPr>
          <p:cNvSpPr txBox="1">
            <a:spLocks/>
          </p:cNvSpPr>
          <p:nvPr/>
        </p:nvSpPr>
        <p:spPr>
          <a:xfrm>
            <a:off x="498575" y="1085224"/>
            <a:ext cx="10402973" cy="687689"/>
          </a:xfrm>
          <a:prstGeom prst="rect">
            <a:avLst/>
          </a:prstGeom>
          <a:ln w="12700">
            <a:noFill/>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algn="l" defTabSz="410751">
              <a:spcBef>
                <a:spcPts val="703"/>
              </a:spcBef>
            </a:pPr>
            <a:r>
              <a:rPr lang="tr-TR" sz="4000" b="1" kern="0" dirty="0">
                <a:solidFill>
                  <a:srgbClr val="002060"/>
                </a:solidFill>
                <a:latin typeface="Optima" panose="02000503060000020004" pitchFamily="2" charset="0"/>
                <a:cs typeface="PHOSPHATE INLINE" panose="02000506050000020004" pitchFamily="2" charset="0"/>
              </a:rPr>
              <a:t>LIMITATIONS AND RECOMMENDATIONS</a:t>
            </a:r>
          </a:p>
        </p:txBody>
      </p:sp>
      <p:pic>
        <p:nvPicPr>
          <p:cNvPr id="6" name="Picture 4" descr="Kurumsal Logo Bilgileri">
            <a:extLst>
              <a:ext uri="{FF2B5EF4-FFF2-40B4-BE49-F238E27FC236}">
                <a16:creationId xmlns:a16="http://schemas.microsoft.com/office/drawing/2014/main" id="{43BE5D3F-C4F4-9E46-2BC8-40C2F2101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728" y="-31004"/>
            <a:ext cx="892543" cy="7891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13697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1E146D94-F347-DC69-AC6F-BB4985D51533}"/>
              </a:ext>
            </a:extLst>
          </p:cNvPr>
          <p:cNvSpPr txBox="1"/>
          <p:nvPr/>
        </p:nvSpPr>
        <p:spPr>
          <a:xfrm>
            <a:off x="242778" y="2858356"/>
            <a:ext cx="11336073"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410751" hangingPunct="0">
              <a:lnSpc>
                <a:spcPct val="150000"/>
              </a:lnSpc>
            </a:pPr>
            <a:r>
              <a:rPr lang="en-US"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The main sources should be given, not all sources </a:t>
            </a:r>
            <a:r>
              <a:rPr lang="en-US" altLang="tr-TR" sz="2800" kern="0" dirty="0" err="1">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utilised</a:t>
            </a:r>
            <a:r>
              <a:rPr lang="en-US"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 in the study</a:t>
            </a:r>
            <a:r>
              <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a:t>
            </a:r>
          </a:p>
          <a:p>
            <a:pPr algn="just" defTabSz="410751" hangingPunct="0">
              <a:lnSpc>
                <a:spcPct val="150000"/>
              </a:lnSpc>
            </a:pPr>
            <a:r>
              <a:rPr lang="en-US"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Note: Do not exceed 10 lines on this page.</a:t>
            </a:r>
            <a:endParaRPr lang="tr-TR"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endParaRPr>
          </a:p>
          <a:p>
            <a:pPr algn="just" defTabSz="410751" hangingPunct="0">
              <a:lnSpc>
                <a:spcPct val="150000"/>
              </a:lnSpc>
            </a:pPr>
            <a:r>
              <a:rPr lang="en-US" altLang="tr-TR" sz="2800" kern="0" dirty="0">
                <a:solidFill>
                  <a:srgbClr val="002060"/>
                </a:solidFill>
                <a:latin typeface="Optima" panose="02000503060000020004" pitchFamily="2" charset="0"/>
                <a:ea typeface="Tahoma" panose="020B0604030504040204" pitchFamily="34" charset="0"/>
                <a:cs typeface="Tahoma" panose="020B0604030504040204" pitchFamily="34" charset="0"/>
                <a:sym typeface="Helvetica Neue UltraLight"/>
              </a:rPr>
              <a:t>Note: Basic References section should be given in maximum 1 slide.</a:t>
            </a:r>
            <a:endParaRPr lang="tr-TR" sz="1125" kern="0" dirty="0">
              <a:solidFill>
                <a:srgbClr val="002060"/>
              </a:solidFill>
              <a:latin typeface="Optima" panose="02000503060000020004" pitchFamily="2" charset="0"/>
              <a:ea typeface="Helvetica Neue UltraLight"/>
              <a:cs typeface="Helvetica Neue UltraLight"/>
              <a:sym typeface="Helvetica Neue UltraLight"/>
            </a:endParaRPr>
          </a:p>
        </p:txBody>
      </p:sp>
      <p:sp>
        <p:nvSpPr>
          <p:cNvPr id="8" name="delenit augue duis dolore te feugait">
            <a:extLst>
              <a:ext uri="{FF2B5EF4-FFF2-40B4-BE49-F238E27FC236}">
                <a16:creationId xmlns:a16="http://schemas.microsoft.com/office/drawing/2014/main" id="{E9332933-0095-2FFF-8443-056EFECF0AF5}"/>
              </a:ext>
            </a:extLst>
          </p:cNvPr>
          <p:cNvSpPr txBox="1">
            <a:spLocks/>
          </p:cNvSpPr>
          <p:nvPr/>
        </p:nvSpPr>
        <p:spPr>
          <a:xfrm>
            <a:off x="456534" y="628486"/>
            <a:ext cx="6722032" cy="687689"/>
          </a:xfrm>
          <a:prstGeom prst="rect">
            <a:avLst/>
          </a:prstGeom>
          <a:ln w="12700">
            <a:noFill/>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algn="l" defTabSz="410751">
              <a:spcBef>
                <a:spcPts val="703"/>
              </a:spcBef>
            </a:pPr>
            <a:r>
              <a:rPr lang="tr-TR" sz="4000" b="1" kern="0" dirty="0">
                <a:solidFill>
                  <a:srgbClr val="002060"/>
                </a:solidFill>
                <a:latin typeface="Optima" panose="02000503060000020004" pitchFamily="2" charset="0"/>
                <a:cs typeface="PHOSPHATE INLINE" panose="02000506050000020004" pitchFamily="2" charset="0"/>
              </a:rPr>
              <a:t>KEY REFERENCES</a:t>
            </a:r>
          </a:p>
        </p:txBody>
      </p:sp>
      <p:pic>
        <p:nvPicPr>
          <p:cNvPr id="6" name="Picture 4" descr="Kurumsal Logo Bilgileri">
            <a:extLst>
              <a:ext uri="{FF2B5EF4-FFF2-40B4-BE49-F238E27FC236}">
                <a16:creationId xmlns:a16="http://schemas.microsoft.com/office/drawing/2014/main" id="{577144BE-F882-53CA-8BBF-510756485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728" y="-31004"/>
            <a:ext cx="892543" cy="7891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7112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Kurumsal Logo Bilgileri">
            <a:extLst>
              <a:ext uri="{FF2B5EF4-FFF2-40B4-BE49-F238E27FC236}">
                <a16:creationId xmlns:a16="http://schemas.microsoft.com/office/drawing/2014/main" id="{71ABE21E-E47A-C2CD-5D6F-A30422763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0389" y="221013"/>
            <a:ext cx="1786010" cy="15528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delenit augue duis dolore te feugait">
            <a:extLst>
              <a:ext uri="{FF2B5EF4-FFF2-40B4-BE49-F238E27FC236}">
                <a16:creationId xmlns:a16="http://schemas.microsoft.com/office/drawing/2014/main" id="{D6083AA1-10BC-EBFA-1694-9852C60C0AF1}"/>
              </a:ext>
            </a:extLst>
          </p:cNvPr>
          <p:cNvSpPr txBox="1">
            <a:spLocks/>
          </p:cNvSpPr>
          <p:nvPr/>
        </p:nvSpPr>
        <p:spPr>
          <a:xfrm>
            <a:off x="1811760" y="2329263"/>
            <a:ext cx="8411989" cy="1370696"/>
          </a:xfrm>
          <a:prstGeom prst="rect">
            <a:avLst/>
          </a:prstGeom>
          <a:ln w="12700">
            <a:noFill/>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defTabSz="410751">
              <a:spcBef>
                <a:spcPts val="703"/>
              </a:spcBef>
            </a:pPr>
            <a:r>
              <a:rPr lang="en-US" sz="4219" b="1" kern="0" dirty="0">
                <a:solidFill>
                  <a:srgbClr val="002060"/>
                </a:solidFill>
                <a:latin typeface="Optima" panose="02000503060000020004" pitchFamily="2" charset="0"/>
                <a:cs typeface="PHOSPHATE INLINE" panose="02000506050000020004" pitchFamily="2" charset="0"/>
              </a:rPr>
              <a:t>THANK YOU FOR YOUR PARTICIPATION AND CONTRIBUTION</a:t>
            </a:r>
            <a:endParaRPr lang="tr-TR" sz="4219" b="1" kern="0" dirty="0">
              <a:solidFill>
                <a:srgbClr val="002060"/>
              </a:solidFill>
              <a:latin typeface="Optima" panose="02000503060000020004" pitchFamily="2" charset="0"/>
              <a:cs typeface="PHOSPHATE INLINE" panose="02000506050000020004" pitchFamily="2" charset="0"/>
            </a:endParaRPr>
          </a:p>
        </p:txBody>
      </p:sp>
      <p:pic>
        <p:nvPicPr>
          <p:cNvPr id="14" name="Resim 13">
            <a:extLst>
              <a:ext uri="{FF2B5EF4-FFF2-40B4-BE49-F238E27FC236}">
                <a16:creationId xmlns:a16="http://schemas.microsoft.com/office/drawing/2014/main" id="{02A02FA4-6C1C-DC01-EDF9-717A86A9B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759" y="162492"/>
            <a:ext cx="1669852" cy="1669852"/>
          </a:xfrm>
          <a:prstGeom prst="ellipse">
            <a:avLst/>
          </a:prstGeom>
          <a:ln>
            <a:noFill/>
          </a:ln>
          <a:effectLst>
            <a:softEdge rad="112500"/>
          </a:effectLst>
        </p:spPr>
      </p:pic>
      <p:sp>
        <p:nvSpPr>
          <p:cNvPr id="21" name="Metin kutusu 20">
            <a:extLst>
              <a:ext uri="{FF2B5EF4-FFF2-40B4-BE49-F238E27FC236}">
                <a16:creationId xmlns:a16="http://schemas.microsoft.com/office/drawing/2014/main" id="{FCCF21BE-ECAC-5EA4-F8A9-D83548381930}"/>
              </a:ext>
            </a:extLst>
          </p:cNvPr>
          <p:cNvSpPr txBox="1"/>
          <p:nvPr/>
        </p:nvSpPr>
        <p:spPr>
          <a:xfrm>
            <a:off x="1524000" y="5155802"/>
            <a:ext cx="3509590" cy="871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410751" hangingPunct="0"/>
            <a:r>
              <a:rPr lang="en-US"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Author's Name-Surname</a:t>
            </a:r>
          </a:p>
          <a:p>
            <a:pPr algn="ctr" defTabSz="410751" hangingPunct="0"/>
            <a:r>
              <a:rPr lang="en-US"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Institution</a:t>
            </a:r>
          </a:p>
          <a:p>
            <a:pPr algn="ctr" defTabSz="410751" hangingPunct="0"/>
            <a:r>
              <a:rPr lang="en-US"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E-mail Address</a:t>
            </a:r>
          </a:p>
        </p:txBody>
      </p:sp>
      <p:sp>
        <p:nvSpPr>
          <p:cNvPr id="22" name="Metin kutusu 21">
            <a:extLst>
              <a:ext uri="{FF2B5EF4-FFF2-40B4-BE49-F238E27FC236}">
                <a16:creationId xmlns:a16="http://schemas.microsoft.com/office/drawing/2014/main" id="{CE0E7B88-6744-4170-675E-56E555A18712}"/>
              </a:ext>
            </a:extLst>
          </p:cNvPr>
          <p:cNvSpPr txBox="1"/>
          <p:nvPr/>
        </p:nvSpPr>
        <p:spPr>
          <a:xfrm>
            <a:off x="4262958" y="4896115"/>
            <a:ext cx="3509590" cy="1130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410751" hangingPunct="0"/>
            <a:r>
              <a:rPr lang="tr-TR" sz="1687" kern="0" dirty="0" err="1">
                <a:solidFill>
                  <a:srgbClr val="002060"/>
                </a:solidFill>
                <a:latin typeface="Optima" panose="02000503060000020004" pitchFamily="2" charset="0"/>
                <a:ea typeface="Helvetica Neue UltraLight"/>
                <a:cs typeface="Futura Medium" panose="020B0602020204020303" pitchFamily="34" charset="-79"/>
                <a:sym typeface="Helvetica Neue UltraLight"/>
              </a:rPr>
              <a:t>Presenting</a:t>
            </a:r>
            <a:r>
              <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 Author </a:t>
            </a:r>
          </a:p>
          <a:p>
            <a:pPr algn="ctr" defTabSz="410751" hangingPunct="0"/>
            <a:r>
              <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Name-</a:t>
            </a:r>
            <a:r>
              <a:rPr lang="tr-TR" sz="1687" kern="0" dirty="0" err="1">
                <a:solidFill>
                  <a:srgbClr val="002060"/>
                </a:solidFill>
                <a:latin typeface="Optima" panose="02000503060000020004" pitchFamily="2" charset="0"/>
                <a:ea typeface="Helvetica Neue UltraLight"/>
                <a:cs typeface="Futura Medium" panose="020B0602020204020303" pitchFamily="34" charset="-79"/>
                <a:sym typeface="Helvetica Neue UltraLight"/>
              </a:rPr>
              <a:t>Surname</a:t>
            </a:r>
            <a:endPar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endParaRPr>
          </a:p>
          <a:p>
            <a:pPr algn="ctr" defTabSz="410751" hangingPunct="0"/>
            <a:r>
              <a:rPr lang="tr-TR" sz="1687" kern="0" dirty="0" err="1">
                <a:solidFill>
                  <a:srgbClr val="002060"/>
                </a:solidFill>
                <a:latin typeface="Optima" panose="02000503060000020004" pitchFamily="2" charset="0"/>
                <a:ea typeface="Helvetica Neue UltraLight"/>
                <a:cs typeface="Futura Medium" panose="020B0602020204020303" pitchFamily="34" charset="-79"/>
                <a:sym typeface="Helvetica Neue UltraLight"/>
              </a:rPr>
              <a:t>Institution</a:t>
            </a:r>
            <a:endPar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endParaRPr>
          </a:p>
          <a:p>
            <a:pPr algn="ctr" defTabSz="410751" hangingPunct="0"/>
            <a:r>
              <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E-mail </a:t>
            </a:r>
            <a:r>
              <a:rPr lang="tr-TR" sz="1687" kern="0" dirty="0" err="1">
                <a:solidFill>
                  <a:srgbClr val="002060"/>
                </a:solidFill>
                <a:latin typeface="Optima" panose="02000503060000020004" pitchFamily="2" charset="0"/>
                <a:ea typeface="Helvetica Neue UltraLight"/>
                <a:cs typeface="Futura Medium" panose="020B0602020204020303" pitchFamily="34" charset="-79"/>
                <a:sym typeface="Helvetica Neue UltraLight"/>
              </a:rPr>
              <a:t>Address</a:t>
            </a:r>
            <a:endParaRPr lang="tr-TR"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endParaRPr>
          </a:p>
        </p:txBody>
      </p:sp>
      <p:sp>
        <p:nvSpPr>
          <p:cNvPr id="23" name="Metin kutusu 22">
            <a:extLst>
              <a:ext uri="{FF2B5EF4-FFF2-40B4-BE49-F238E27FC236}">
                <a16:creationId xmlns:a16="http://schemas.microsoft.com/office/drawing/2014/main" id="{0B74A1B5-70EE-D232-A47A-2885F5C6962E}"/>
              </a:ext>
            </a:extLst>
          </p:cNvPr>
          <p:cNvSpPr txBox="1"/>
          <p:nvPr/>
        </p:nvSpPr>
        <p:spPr>
          <a:xfrm>
            <a:off x="7158412" y="5155802"/>
            <a:ext cx="3509590" cy="871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410751" hangingPunct="0"/>
            <a:r>
              <a:rPr lang="en-US"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Author's Name-Surname</a:t>
            </a:r>
          </a:p>
          <a:p>
            <a:pPr algn="ctr" defTabSz="410751" hangingPunct="0"/>
            <a:r>
              <a:rPr lang="en-US"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rPr>
              <a:t>Institution</a:t>
            </a:r>
          </a:p>
          <a:p>
            <a:pPr algn="ctr" defTabSz="410751" hangingPunct="0"/>
            <a:r>
              <a:rPr lang="en-US" sz="1687" kern="0">
                <a:solidFill>
                  <a:srgbClr val="002060"/>
                </a:solidFill>
                <a:latin typeface="Optima" panose="02000503060000020004" pitchFamily="2" charset="0"/>
                <a:ea typeface="Helvetica Neue UltraLight"/>
                <a:cs typeface="Futura Medium" panose="020B0602020204020303" pitchFamily="34" charset="-79"/>
                <a:sym typeface="Helvetica Neue UltraLight"/>
              </a:rPr>
              <a:t>E-mail Address</a:t>
            </a:r>
            <a:endParaRPr lang="en-US" sz="1687" kern="0" dirty="0">
              <a:solidFill>
                <a:srgbClr val="002060"/>
              </a:solidFill>
              <a:latin typeface="Optima" panose="02000503060000020004" pitchFamily="2" charset="0"/>
              <a:ea typeface="Helvetica Neue UltraLight"/>
              <a:cs typeface="Futura Medium" panose="020B0602020204020303" pitchFamily="34" charset="-79"/>
              <a:sym typeface="Helvetica Neue UltraLight"/>
            </a:endParaRPr>
          </a:p>
        </p:txBody>
      </p:sp>
      <p:sp>
        <p:nvSpPr>
          <p:cNvPr id="2" name="delenit augue duis dolore te feugait">
            <a:extLst>
              <a:ext uri="{FF2B5EF4-FFF2-40B4-BE49-F238E27FC236}">
                <a16:creationId xmlns:a16="http://schemas.microsoft.com/office/drawing/2014/main" id="{2F4DB3C7-5792-14C7-40BA-9702A48825EC}"/>
              </a:ext>
            </a:extLst>
          </p:cNvPr>
          <p:cNvSpPr txBox="1">
            <a:spLocks/>
          </p:cNvSpPr>
          <p:nvPr/>
        </p:nvSpPr>
        <p:spPr>
          <a:xfrm>
            <a:off x="3684028" y="3959646"/>
            <a:ext cx="4823944" cy="548292"/>
          </a:xfrm>
          <a:prstGeom prst="rect">
            <a:avLst/>
          </a:prstGeom>
          <a:ln w="12700">
            <a:noFill/>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marL="0" marR="0" indent="0" algn="ctr" defTabSz="584200" rtl="0" eaLnBrk="1" latinLnBrk="0" hangingPunct="1">
              <a:lnSpc>
                <a:spcPct val="100000"/>
              </a:lnSpc>
              <a:spcBef>
                <a:spcPts val="1000"/>
              </a:spcBef>
              <a:spcAft>
                <a:spcPts val="0"/>
              </a:spcAft>
              <a:buClrTx/>
              <a:buSzTx/>
              <a:buFontTx/>
              <a:buNone/>
              <a:tabLst/>
              <a:defRPr sz="3000" b="0" i="0" u="none" strike="noStrike" cap="all" spc="0" baseline="0">
                <a:ln>
                  <a:noFill/>
                </a:ln>
                <a:solidFill>
                  <a:srgbClr val="FDFDFB"/>
                </a:solidFill>
                <a:uFillTx/>
                <a:latin typeface="Helvetica Neue Bold Condensed"/>
                <a:ea typeface="Helvetica Neue Bold Condensed"/>
                <a:cs typeface="Helvetica Neue Bold Condensed"/>
                <a:sym typeface="Helvetica Neue Bold Condensed"/>
              </a:defRPr>
            </a:lvl1pPr>
            <a:lvl2pPr marL="762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2pPr>
            <a:lvl3pPr marL="1206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3pPr>
            <a:lvl4pPr marL="16510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4pPr>
            <a:lvl5pPr marL="2095500" marR="0" indent="0" algn="l" defTabSz="584200" rtl="0" eaLnBrk="1" latinLnBrk="0" hangingPunct="1">
              <a:lnSpc>
                <a:spcPct val="100000"/>
              </a:lnSpc>
              <a:spcBef>
                <a:spcPts val="4800"/>
              </a:spcBef>
              <a:spcAft>
                <a:spcPts val="0"/>
              </a:spcAft>
              <a:buClrTx/>
              <a:buSzPct val="100000"/>
              <a:buFontTx/>
              <a:buNone/>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5pPr>
            <a:lvl6pPr marL="264541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6pPr>
            <a:lvl7pPr marL="268097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7pPr>
            <a:lvl8pPr marL="271653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8pPr>
            <a:lvl9pPr marL="27520900" marR="0" indent="-24003000" algn="l" defTabSz="584200" rtl="0" eaLnBrk="1" latinLnBrk="0" hangingPunct="1">
              <a:lnSpc>
                <a:spcPct val="100000"/>
              </a:lnSpc>
              <a:spcBef>
                <a:spcPts val="4800"/>
              </a:spcBef>
              <a:spcAft>
                <a:spcPts val="0"/>
              </a:spcAft>
              <a:buClrTx/>
              <a:buSzPct val="100000"/>
              <a:buFontTx/>
              <a:buChar char="•"/>
              <a:tabLst/>
              <a:defRPr sz="4200" b="0" i="0" u="none" strike="noStrike" cap="none" spc="0" baseline="0">
                <a:ln>
                  <a:noFill/>
                </a:ln>
                <a:solidFill>
                  <a:srgbClr val="5B5A5B"/>
                </a:solidFill>
                <a:uFillTx/>
                <a:latin typeface="Helvetica Neue UltraLight"/>
                <a:ea typeface="Helvetica Neue UltraLight"/>
                <a:cs typeface="Helvetica Neue UltraLight"/>
                <a:sym typeface="Helvetica Neue UltraLight"/>
              </a:defRPr>
            </a:lvl9pPr>
          </a:lstStyle>
          <a:p>
            <a:pPr defTabSz="410751">
              <a:spcBef>
                <a:spcPts val="703"/>
              </a:spcBef>
            </a:pPr>
            <a:r>
              <a:rPr lang="tr-TR" sz="3094" b="1" kern="0" dirty="0">
                <a:solidFill>
                  <a:srgbClr val="002060"/>
                </a:solidFill>
                <a:latin typeface="Optima" panose="02000503060000020004" pitchFamily="2" charset="0"/>
                <a:cs typeface="PHOSPHATE INLINE" panose="02000506050000020004" pitchFamily="2" charset="0"/>
              </a:rPr>
              <a:t>PAPER TITLE</a:t>
            </a:r>
          </a:p>
        </p:txBody>
      </p:sp>
    </p:spTree>
    <p:extLst>
      <p:ext uri="{BB962C8B-B14F-4D97-AF65-F5344CB8AC3E}">
        <p14:creationId xmlns:p14="http://schemas.microsoft.com/office/powerpoint/2010/main" val="4180403126"/>
      </p:ext>
    </p:extLst>
  </p:cSld>
  <p:clrMapOvr>
    <a:masterClrMapping/>
  </p:clrMapOvr>
  <p:transition spd="med"/>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ight Sprectrum">
  <a:themeElements>
    <a:clrScheme name="White">
      <a:dk1>
        <a:srgbClr val="5B5A5B"/>
      </a:dk1>
      <a:lt1>
        <a:srgbClr val="F7F7F7"/>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Impact"/>
        <a:ea typeface="Impact"/>
        <a:cs typeface="Impact"/>
      </a:majorFont>
      <a:minorFont>
        <a:latin typeface="Impact"/>
        <a:ea typeface="Impact"/>
        <a:cs typeface="Impac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9B8B9"/>
        </a:solidFill>
        <a:ln w="254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B5A5B"/>
            </a:solidFill>
            <a:effectLst/>
            <a:uFillTx/>
            <a:latin typeface="Helvetica Neue UltraLight"/>
            <a:ea typeface="Helvetica Neue UltraLight"/>
            <a:cs typeface="Helvetica Neue UltraLight"/>
            <a:sym typeface="Helvetica Neue Ultra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48</TotalTime>
  <Words>369</Words>
  <Application>Microsoft Office PowerPoint</Application>
  <PresentationFormat>Geniş ekran</PresentationFormat>
  <Paragraphs>54</Paragraphs>
  <Slides>9</Slides>
  <Notes>0</Notes>
  <HiddenSlides>0</HiddenSlides>
  <MMClips>0</MMClips>
  <ScaleCrop>false</ScaleCrop>
  <HeadingPairs>
    <vt:vector size="6" baseType="variant">
      <vt:variant>
        <vt:lpstr>Kullanılan Yazı Tipleri</vt:lpstr>
      </vt:variant>
      <vt:variant>
        <vt:i4>10</vt:i4>
      </vt:variant>
      <vt:variant>
        <vt:lpstr>Tema</vt:lpstr>
      </vt:variant>
      <vt:variant>
        <vt:i4>2</vt:i4>
      </vt:variant>
      <vt:variant>
        <vt:lpstr>Slayt Başlıkları</vt:lpstr>
      </vt:variant>
      <vt:variant>
        <vt:i4>9</vt:i4>
      </vt:variant>
    </vt:vector>
  </HeadingPairs>
  <TitlesOfParts>
    <vt:vector size="21" baseType="lpstr">
      <vt:lpstr>Arial</vt:lpstr>
      <vt:lpstr>Avenir Light</vt:lpstr>
      <vt:lpstr>Calibri</vt:lpstr>
      <vt:lpstr>Calibri Light</vt:lpstr>
      <vt:lpstr>Gill Sans</vt:lpstr>
      <vt:lpstr>Helvetica Neue Bold Condensed</vt:lpstr>
      <vt:lpstr>Helvetica Neue Thin</vt:lpstr>
      <vt:lpstr>Helvetica Neue UltraLight</vt:lpstr>
      <vt:lpstr>Optima</vt:lpstr>
      <vt:lpstr>Wingdings</vt:lpstr>
      <vt:lpstr>Office Teması</vt:lpstr>
      <vt:lpstr>Flight Sprectrum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User</dc:creator>
  <cp:lastModifiedBy>SEMA EYNEL</cp:lastModifiedBy>
  <cp:revision>10</cp:revision>
  <dcterms:created xsi:type="dcterms:W3CDTF">2023-02-23T19:30:05Z</dcterms:created>
  <dcterms:modified xsi:type="dcterms:W3CDTF">2025-06-12T14:21:34Z</dcterms:modified>
</cp:coreProperties>
</file>