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omfortaa SemiBold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5wOjuHlfVwMu9dns65dibRoaB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f1932f88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df1932f88e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df1932f88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f1932f88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df1932f88e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df1932f88e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key Başlık ve Metin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Slaydı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cxnSp>
        <p:nvCxnSpPr>
          <p:cNvPr id="32" name="Google Shape;32;p1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ölüm Üst Bilgisi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cxnSp>
        <p:nvCxnSpPr>
          <p:cNvPr id="41" name="Google Shape;41;p1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oş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İçerik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Resim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B6C3CF"/>
          </a:solidFill>
          <a:ln>
            <a:noFill/>
          </a:ln>
        </p:spPr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cxnSp>
        <p:nvCxnSpPr>
          <p:cNvPr id="17" name="Google Shape;17;p8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tr-TR" b="1"/>
              <a:t>  SOSYOLOJİ  BÖLÜMÜ</a:t>
            </a:r>
            <a:endParaRPr b="1"/>
          </a:p>
        </p:txBody>
      </p:sp>
      <p:pic>
        <p:nvPicPr>
          <p:cNvPr id="106" name="Google Shape;106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31825" y="1786075"/>
            <a:ext cx="9511500" cy="45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9296" y="0"/>
            <a:ext cx="1382704" cy="138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1043583" y="209550"/>
            <a:ext cx="96057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1043600" y="5477275"/>
            <a:ext cx="103863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Yeni Gelen Öğrencilerimize Yönelik Oryantasyon Toplantısı </a:t>
            </a:r>
            <a:endParaRPr sz="2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/>
          </a:p>
        </p:txBody>
      </p: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2000"/>
              <a:t>2</a:t>
            </a:fld>
            <a:endParaRPr sz="2000"/>
          </a:p>
        </p:txBody>
      </p:sp>
      <p:pic>
        <p:nvPicPr>
          <p:cNvPr id="116" name="Google Shape;1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550" y="209550"/>
            <a:ext cx="3652258" cy="51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6825" y="1080075"/>
            <a:ext cx="3539724" cy="39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2825" y="1080075"/>
            <a:ext cx="3332649" cy="39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df1932f88e_0_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df1932f88e_0_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3</a:t>
            </a:fld>
            <a:endParaRPr/>
          </a:p>
        </p:txBody>
      </p:sp>
      <p:sp>
        <p:nvSpPr>
          <p:cNvPr id="126" name="Google Shape;126;g3df1932f88e_0_6"/>
          <p:cNvSpPr txBox="1">
            <a:spLocks noGrp="1"/>
          </p:cNvSpPr>
          <p:nvPr>
            <p:ph type="body" idx="1"/>
          </p:nvPr>
        </p:nvSpPr>
        <p:spPr>
          <a:xfrm>
            <a:off x="1044850" y="5537288"/>
            <a:ext cx="103863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Yeni Gelen Öğrencilerimizle Tanışma Çayı Etkinliği</a:t>
            </a:r>
            <a:endParaRPr sz="2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/>
          </a:p>
        </p:txBody>
      </p:sp>
      <p:pic>
        <p:nvPicPr>
          <p:cNvPr id="127" name="Google Shape;127;g3df1932f88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138" y="1027650"/>
            <a:ext cx="3141099" cy="393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df1932f88e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7200" y="1027650"/>
            <a:ext cx="3193950" cy="393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df1932f88e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7275" y="286600"/>
            <a:ext cx="3722901" cy="511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1006745" y="5456228"/>
            <a:ext cx="9945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omfortaa SemiBold"/>
              <a:buChar char=" "/>
            </a:pPr>
            <a:r>
              <a:rPr lang="tr-TR" sz="2500">
                <a:solidFill>
                  <a:srgbClr val="212529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Kadın Odaklı Sivil Toplum Kuruluşlarının Gözüyle Denizli’de Aile Sorunları Paneli</a:t>
            </a:r>
            <a:endParaRPr sz="25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36" name="Google Shape;136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/>
              <a:t>4</a:t>
            </a:fld>
            <a:endParaRPr sz="1800"/>
          </a:p>
        </p:txBody>
      </p:sp>
      <p:pic>
        <p:nvPicPr>
          <p:cNvPr id="137" name="Google Shape;13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275" y="286600"/>
            <a:ext cx="3780274" cy="506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4750" y="286600"/>
            <a:ext cx="3037500" cy="275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7875" y="286600"/>
            <a:ext cx="2837799" cy="275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1625" y="3145337"/>
            <a:ext cx="5273500" cy="219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1097273" y="5566849"/>
            <a:ext cx="88710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tr-TR" sz="2500" i="0" u="none" strike="noStrike" cap="none">
                <a:solidFill>
                  <a:srgbClr val="212529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Sosyoloji Günleri </a:t>
            </a:r>
            <a:r>
              <a:rPr lang="tr-TR" sz="2500">
                <a:solidFill>
                  <a:srgbClr val="212529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II Etkinliği</a:t>
            </a:r>
            <a:endParaRPr sz="25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br>
              <a:rPr lang="tr-TR"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800"/>
              <a:t>5</a:t>
            </a:fld>
            <a:endParaRPr sz="1800"/>
          </a:p>
        </p:txBody>
      </p:sp>
      <p:pic>
        <p:nvPicPr>
          <p:cNvPr id="148" name="Google Shape;14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275" y="286600"/>
            <a:ext cx="3789299" cy="51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050" y="286600"/>
            <a:ext cx="2982999" cy="23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6050" y="2807975"/>
            <a:ext cx="3650212" cy="260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48525" y="286600"/>
            <a:ext cx="3408026" cy="23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78650" y="2807975"/>
            <a:ext cx="2677898" cy="257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f1932f88e_0_2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df1932f88e_0_2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160" name="Google Shape;160;g3df1932f88e_0_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  <p:sp>
        <p:nvSpPr>
          <p:cNvPr id="161" name="Google Shape;161;g3df1932f88e_0_29"/>
          <p:cNvSpPr txBox="1"/>
          <p:nvPr/>
        </p:nvSpPr>
        <p:spPr>
          <a:xfrm>
            <a:off x="1097273" y="5577349"/>
            <a:ext cx="88710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tr-TR" sz="2500" dirty="0">
                <a:solidFill>
                  <a:srgbClr val="212529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Gençler Aileyi Konuşuyor Etkinliği</a:t>
            </a:r>
            <a:endParaRPr sz="2500" dirty="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br>
              <a:rPr lang="tr-TR" sz="3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3df1932f88e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775" y="740325"/>
            <a:ext cx="3467600" cy="420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df1932f88e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275" y="286600"/>
            <a:ext cx="3768351" cy="511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df1932f88e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1525" y="740325"/>
            <a:ext cx="3154776" cy="420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1055330" y="5465333"/>
            <a:ext cx="10058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38608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900"/>
              <a:buNone/>
            </a:pPr>
            <a:r>
              <a:rPr lang="tr-TR" sz="2500">
                <a:solidFill>
                  <a:srgbClr val="212529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Kuramdan Sahaya Denizli’de Aile Sorunları Paneli</a:t>
            </a:r>
            <a:endParaRPr sz="25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71" name="Google Shape;171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  <p:pic>
        <p:nvPicPr>
          <p:cNvPr id="172" name="Google Shape;17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325" y="286600"/>
            <a:ext cx="4261199" cy="51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550" y="286600"/>
            <a:ext cx="4939024" cy="27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3550" y="3160650"/>
            <a:ext cx="4939024" cy="222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4CA8B8-18EB-F855-57B9-47F3A0727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740" y="5188174"/>
            <a:ext cx="10058400" cy="661917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Comfortaa SemiBold" panose="020B0604020202020204" charset="0"/>
              </a:rPr>
              <a:t>Dönem Sonu Bölüm Pikniği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90818-3572-1D1E-C517-06B713ABD8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8</a:t>
            </a:fld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BB290-98D6-BBD5-82ED-1636024A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846" y="337804"/>
            <a:ext cx="5027755" cy="2142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D61EF9-0D63-B0AA-DDAD-FDA5399D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481" y="2685834"/>
            <a:ext cx="2304656" cy="2791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8AD49-FB68-81C7-1EF3-B17AC3E0D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846" y="2685834"/>
            <a:ext cx="3088835" cy="2791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97E7E5-6653-8207-E4D5-6AF5F9550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40" y="864425"/>
            <a:ext cx="5491260" cy="411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46757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22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Comfortaa SemiBold</vt:lpstr>
      <vt:lpstr>Geçmişe bakış</vt:lpstr>
      <vt:lpstr>  SOSYOLOJİ  BÖLÜMÜ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UMAY OGUZHANOGLU AKAY</dc:creator>
  <cp:lastModifiedBy>Talha Aydın</cp:lastModifiedBy>
  <cp:revision>2</cp:revision>
  <dcterms:created xsi:type="dcterms:W3CDTF">2024-05-10T07:55:55Z</dcterms:created>
  <dcterms:modified xsi:type="dcterms:W3CDTF">2026-05-15T12:45:53Z</dcterms:modified>
</cp:coreProperties>
</file>