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2" r:id="rId3"/>
    <p:sldId id="293" r:id="rId4"/>
    <p:sldId id="259" r:id="rId5"/>
    <p:sldId id="276" r:id="rId6"/>
    <p:sldId id="291" r:id="rId7"/>
    <p:sldId id="284" r:id="rId8"/>
    <p:sldId id="282" r:id="rId9"/>
    <p:sldId id="283" r:id="rId10"/>
    <p:sldId id="289" r:id="rId11"/>
    <p:sldId id="264" r:id="rId12"/>
    <p:sldId id="285" r:id="rId13"/>
    <p:sldId id="286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B2ED-C8DE-4097-89E3-071AC66C560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BCE7-F427-419A-9FA8-C61D3E7A76B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8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B2ED-C8DE-4097-89E3-071AC66C560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BCE7-F427-419A-9FA8-C61D3E7A7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0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B2ED-C8DE-4097-89E3-071AC66C560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BCE7-F427-419A-9FA8-C61D3E7A7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B2ED-C8DE-4097-89E3-071AC66C560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BCE7-F427-419A-9FA8-C61D3E7A7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1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B2ED-C8DE-4097-89E3-071AC66C560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BCE7-F427-419A-9FA8-C61D3E7A76B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39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B2ED-C8DE-4097-89E3-071AC66C560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BCE7-F427-419A-9FA8-C61D3E7A7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B2ED-C8DE-4097-89E3-071AC66C560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BCE7-F427-419A-9FA8-C61D3E7A7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9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B2ED-C8DE-4097-89E3-071AC66C560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BCE7-F427-419A-9FA8-C61D3E7A7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4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B2ED-C8DE-4097-89E3-071AC66C560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BCE7-F427-419A-9FA8-C61D3E7A7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9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6FAB2ED-C8DE-4097-89E3-071AC66C560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70BCE7-F427-419A-9FA8-C61D3E7A7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B2ED-C8DE-4097-89E3-071AC66C560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BCE7-F427-419A-9FA8-C61D3E7A7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0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FAB2ED-C8DE-4097-89E3-071AC66C560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470BCE7-F427-419A-9FA8-C61D3E7A76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35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6BB5508-45DB-23AF-8D82-5F706D0C8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35" b="12415"/>
          <a:stretch/>
        </p:blipFill>
        <p:spPr>
          <a:xfrm>
            <a:off x="546672" y="76421"/>
            <a:ext cx="11241137" cy="632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0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A33076F1-8CC5-49DB-830D-C1E397C9B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E759697-AADD-4C0F-A4D2-1F7A3EC04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631" y="1638607"/>
            <a:ext cx="3095625" cy="35433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9095524-9219-473D-ADC6-3A1BF77B1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968" y="5051281"/>
            <a:ext cx="3260952" cy="1806719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FD7B542B-C1C2-4535-A5C1-4FF6C9090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94" y="110332"/>
            <a:ext cx="19907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2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D588081-5F4A-4E39-A0ED-5E2FA175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EGEKAF’24 – </a:t>
            </a:r>
            <a:r>
              <a:rPr lang="tr-TR" sz="6000" b="1" dirty="0"/>
              <a:t>Beklentiler</a:t>
            </a:r>
            <a:endParaRPr lang="en-US" sz="60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6E717D-2067-444A-AB91-221634E4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54491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3200" dirty="0"/>
              <a:t>Ön lisans, lisans, lisansüstü </a:t>
            </a:r>
            <a:r>
              <a:rPr lang="tr-TR" sz="3200" b="1" dirty="0"/>
              <a:t>öğrencilerin</a:t>
            </a:r>
            <a:r>
              <a:rPr lang="tr-TR" sz="3200" dirty="0"/>
              <a:t> ve </a:t>
            </a:r>
            <a:r>
              <a:rPr lang="tr-TR" sz="3200" b="1" dirty="0"/>
              <a:t>mezunların</a:t>
            </a:r>
            <a:r>
              <a:rPr lang="tr-TR" sz="3200" dirty="0"/>
              <a:t> katılımı</a:t>
            </a:r>
            <a:r>
              <a:rPr lang="tr-TR" sz="3200" dirty="0">
                <a:solidFill>
                  <a:srgbClr val="FF0000"/>
                </a:solidFill>
              </a:rPr>
              <a:t>*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3200" dirty="0"/>
              <a:t>İşverenlerle sonuç odaklı </a:t>
            </a:r>
            <a:r>
              <a:rPr lang="tr-TR" sz="3200" b="1" dirty="0"/>
              <a:t>staj</a:t>
            </a:r>
            <a:r>
              <a:rPr lang="tr-TR" sz="3200" dirty="0"/>
              <a:t> ve </a:t>
            </a:r>
            <a:r>
              <a:rPr lang="tr-TR" sz="3200" b="1" dirty="0"/>
              <a:t>iş</a:t>
            </a:r>
            <a:r>
              <a:rPr lang="tr-TR" sz="3200" dirty="0"/>
              <a:t> </a:t>
            </a:r>
            <a:r>
              <a:rPr lang="tr-TR" sz="3200" b="1" dirty="0"/>
              <a:t>mülakatları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3200" b="1" dirty="0"/>
              <a:t>Bilimsel/sosyal programlar, atölye çalışmaları ve yarışmalar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C90D1B9F-E08A-481D-BAE2-08675745267D}"/>
              </a:ext>
            </a:extLst>
          </p:cNvPr>
          <p:cNvSpPr/>
          <p:nvPr/>
        </p:nvSpPr>
        <p:spPr>
          <a:xfrm>
            <a:off x="0" y="5609325"/>
            <a:ext cx="1209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* </a:t>
            </a:r>
            <a:r>
              <a:rPr lang="tr-TR" dirty="0"/>
              <a:t>Fuardan önceki bir gün ve fuar günlerinde başka üniversite öğrencileri ve mezunları da yetenekkapisi.org üzerinden fuara başvurup katılabilecektir.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8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D588081-5F4A-4E39-A0ED-5E2FA175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EGEKAF’24 – </a:t>
            </a:r>
            <a:r>
              <a:rPr lang="tr-TR" sz="6000" b="1" dirty="0"/>
              <a:t>Etkinliklere Katılım</a:t>
            </a:r>
            <a:endParaRPr lang="en-US" sz="6000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4D69502-7161-4CBA-9993-FC24FA5DF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211" y="5385931"/>
            <a:ext cx="4814538" cy="86972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493812B-BE98-4503-BE4F-F40E7754F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168524"/>
            <a:ext cx="9585234" cy="312929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7815" y="2168523"/>
            <a:ext cx="2257865" cy="23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6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D588081-5F4A-4E39-A0ED-5E2FA175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EGEKAF’23 – </a:t>
            </a:r>
            <a:r>
              <a:rPr lang="tr-TR" sz="6000" b="1" dirty="0"/>
              <a:t>Etkinlikler</a:t>
            </a:r>
            <a:endParaRPr lang="en-US" sz="6000" b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5188453-E4D5-4074-B296-DE7AAB5A5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4" y="286603"/>
            <a:ext cx="7436469" cy="59314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AED5B2E-AF46-40F0-B119-D6A8CB3D0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834" y="5362864"/>
            <a:ext cx="4050137" cy="73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68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D588081-5F4A-4E39-A0ED-5E2FA175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dirty="0"/>
              <a:t>EGEKAF’24 – </a:t>
            </a:r>
            <a:r>
              <a:rPr lang="tr-TR" sz="5400" b="1" dirty="0"/>
              <a:t>Birimlerden</a:t>
            </a:r>
            <a:r>
              <a:rPr lang="tr-TR" sz="5400" dirty="0"/>
              <a:t> </a:t>
            </a:r>
            <a:r>
              <a:rPr lang="tr-TR" sz="5400" b="1" dirty="0"/>
              <a:t>Beklentiler</a:t>
            </a:r>
            <a:endParaRPr lang="en-US" sz="54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6E717D-2067-444A-AB91-221634E4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31220"/>
            <a:ext cx="10252892" cy="44679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3200" b="1" dirty="0"/>
              <a:t>Yoğun bir şekilde 2-3 hafta </a:t>
            </a:r>
            <a:r>
              <a:rPr lang="tr-TR" sz="3200" dirty="0"/>
              <a:t>öncesinde </a:t>
            </a:r>
            <a:r>
              <a:rPr lang="tr-TR" sz="3200" b="1" dirty="0"/>
              <a:t>fuara başvuru</a:t>
            </a:r>
            <a:r>
              <a:rPr lang="tr-TR" sz="3200" dirty="0"/>
              <a:t>nun sağlanması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3200" dirty="0"/>
              <a:t>Fuar günlerinde öğrencilerin </a:t>
            </a:r>
            <a:r>
              <a:rPr lang="tr-TR" sz="3200" b="1" dirty="0"/>
              <a:t>koordinasyonu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3000" b="1" dirty="0"/>
              <a:t>Girişler / çıkışlar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3000" b="1" dirty="0"/>
              <a:t>Etkinliklere (</a:t>
            </a:r>
            <a:r>
              <a:rPr lang="tr-TR" sz="3000" dirty="0"/>
              <a:t>bilimsel/sosyal program, yarışma</a:t>
            </a:r>
            <a:r>
              <a:rPr lang="tr-TR" sz="3000" b="1" dirty="0"/>
              <a:t>) katılım</a:t>
            </a:r>
          </a:p>
        </p:txBody>
      </p:sp>
    </p:spTree>
    <p:extLst>
      <p:ext uri="{BB962C8B-B14F-4D97-AF65-F5344CB8AC3E}">
        <p14:creationId xmlns:p14="http://schemas.microsoft.com/office/powerpoint/2010/main" val="394899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CD0740C-3BC9-4667-191C-BA1526FB3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4" y="404540"/>
            <a:ext cx="12192000" cy="420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4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A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A647D09-D368-31EC-B88A-49D08B88F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154" y="459676"/>
            <a:ext cx="5238045" cy="598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4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3624C44-8594-4833-9AEC-E899DF3BD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01" y="1532618"/>
            <a:ext cx="10568442" cy="628650"/>
          </a:xfrm>
          <a:prstGeom prst="rect">
            <a:avLst/>
          </a:prstGeom>
        </p:spPr>
      </p:pic>
      <p:pic>
        <p:nvPicPr>
          <p:cNvPr id="19" name="Resim 3">
            <a:extLst>
              <a:ext uri="{FF2B5EF4-FFF2-40B4-BE49-F238E27FC236}">
                <a16:creationId xmlns:a16="http://schemas.microsoft.com/office/drawing/2014/main" id="{E87C80B7-05E2-4E3C-A294-B2CF7A632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99" y="58056"/>
            <a:ext cx="6979557" cy="627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887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D588081-5F4A-4E39-A0ED-5E2FA175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EGEKAF’24 – </a:t>
            </a:r>
            <a:r>
              <a:rPr lang="tr-TR" sz="6000" b="1" dirty="0"/>
              <a:t>Öğrenci Beklentisi</a:t>
            </a:r>
            <a:endParaRPr lang="en-US" sz="60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6E717D-2067-444A-AB91-221634E4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992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tr-TR" sz="36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tr-TR" sz="36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6600" b="1" dirty="0">
                <a:solidFill>
                  <a:srgbClr val="002060"/>
                </a:solidFill>
              </a:rPr>
              <a:t>100.000</a:t>
            </a:r>
            <a:r>
              <a:rPr lang="tr-TR" sz="6600" dirty="0"/>
              <a:t> öğrenci/mezun</a:t>
            </a:r>
            <a:endParaRPr lang="tr-TR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2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8844AB1-C17D-E972-98E3-FB72A69EBE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4" b="11961"/>
          <a:stretch/>
        </p:blipFill>
        <p:spPr>
          <a:xfrm>
            <a:off x="180654" y="0"/>
            <a:ext cx="11827545" cy="665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9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AD010F9D-FD6C-40FB-84A8-3833A249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1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B617922-D8C6-4DB6-858B-FEBC47568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4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A33076F1-8CC5-49DB-830D-C1E397C9B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FD7B542B-C1C2-4535-A5C1-4FF6C9090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94" y="110332"/>
            <a:ext cx="19907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91266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1443</TotalTime>
  <Words>89</Words>
  <Application>Microsoft Office PowerPoint</Application>
  <PresentationFormat>Geniş ekran</PresentationFormat>
  <Paragraphs>16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Wingdings</vt:lpstr>
      <vt:lpstr>Geçmişe bakış</vt:lpstr>
      <vt:lpstr>PowerPoint Sunusu</vt:lpstr>
      <vt:lpstr>PowerPoint Sunusu</vt:lpstr>
      <vt:lpstr>PowerPoint Sunusu</vt:lpstr>
      <vt:lpstr>PowerPoint Sunusu</vt:lpstr>
      <vt:lpstr>EGEKAF’24 – Öğrenci Beklentisi</vt:lpstr>
      <vt:lpstr>PowerPoint Sunusu</vt:lpstr>
      <vt:lpstr>PowerPoint Sunusu</vt:lpstr>
      <vt:lpstr>PowerPoint Sunusu</vt:lpstr>
      <vt:lpstr>PowerPoint Sunusu</vt:lpstr>
      <vt:lpstr>PowerPoint Sunusu</vt:lpstr>
      <vt:lpstr>EGEKAF’24 – Beklentiler</vt:lpstr>
      <vt:lpstr>EGEKAF’24 – Etkinliklere Katılım</vt:lpstr>
      <vt:lpstr>EGEKAF’23 – Etkinlikler</vt:lpstr>
      <vt:lpstr>EGEKAF’24 – Birimlerden Beklentiler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Cumhurbaşkanlığı  İnsan Kaynakları Ofisi  06.10.2022 Tarihli Toplantı Notları</dc:title>
  <dc:creator>MEHMET ULAS KOYUNCUOGLU</dc:creator>
  <cp:lastModifiedBy>Pau</cp:lastModifiedBy>
  <cp:revision>140</cp:revision>
  <dcterms:created xsi:type="dcterms:W3CDTF">2022-10-07T20:44:51Z</dcterms:created>
  <dcterms:modified xsi:type="dcterms:W3CDTF">2023-10-25T13:45:06Z</dcterms:modified>
</cp:coreProperties>
</file>