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92" r:id="rId3"/>
    <p:sldId id="293" r:id="rId4"/>
    <p:sldId id="259" r:id="rId5"/>
    <p:sldId id="276" r:id="rId6"/>
    <p:sldId id="291" r:id="rId7"/>
    <p:sldId id="284" r:id="rId8"/>
    <p:sldId id="282" r:id="rId9"/>
    <p:sldId id="283" r:id="rId10"/>
    <p:sldId id="289" r:id="rId11"/>
    <p:sldId id="264" r:id="rId12"/>
    <p:sldId id="285" r:id="rId13"/>
    <p:sldId id="286" r:id="rId14"/>
    <p:sldId id="278" r:id="rId15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66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" y="6334316"/>
            <a:ext cx="12192000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tr-TR"/>
              <a:t>Asıl alt başlık stilini düzenlemek için tıklayın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AB2ED-C8DE-4097-89E3-071AC66C560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BCE7-F427-419A-9FA8-C61D3E7A76B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1588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 ve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AB2ED-C8DE-4097-89E3-071AC66C560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BCE7-F427-419A-9FA8-C61D3E7A7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90523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AB2ED-C8DE-4097-89E3-071AC66C560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BCE7-F427-419A-9FA8-C61D3E7A7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38573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AB2ED-C8DE-4097-89E3-071AC66C560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BCE7-F427-419A-9FA8-C61D3E7A7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260182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 Bilgisi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AB2ED-C8DE-4097-89E3-071AC66C560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BCE7-F427-419A-9FA8-C61D3E7A76BC}" type="slidenum">
              <a:rPr lang="en-US" smtClean="0"/>
              <a:t>‹#›</a:t>
            </a:fld>
            <a:endParaRPr lang="en-US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2439177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80" y="1845734"/>
            <a:ext cx="4937760" cy="4023359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AB2ED-C8DE-4097-89E3-071AC66C560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BCE7-F427-419A-9FA8-C61D3E7A7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1772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5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28676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AB2ED-C8DE-4097-89E3-071AC66C560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BCE7-F427-419A-9FA8-C61D3E7A7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509707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AB2ED-C8DE-4097-89E3-071AC66C560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BCE7-F427-419A-9FA8-C61D3E7A7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8114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AB2ED-C8DE-4097-89E3-071AC66C560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BCE7-F427-419A-9FA8-C61D3E7A7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715944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6FAB2ED-C8DE-4097-89E3-071AC66C560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F470BCE7-F427-419A-9FA8-C61D3E7A7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539642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tIns="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/>
              <a:t>Resim eklemek için simgeye tıklayın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/>
              <a:t>Asıl metin stillerini düzenle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6FAB2ED-C8DE-4097-89E3-071AC66C560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470BCE7-F427-419A-9FA8-C61D3E7A76B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18033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/>
              <a:t>Asıl başlık stilini düzenlemek için tıklayın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tr-TR"/>
              <a:t>Asıl metin stillerini düzenle</a:t>
            </a:r>
          </a:p>
          <a:p>
            <a:pPr lvl="1"/>
            <a:r>
              <a:rPr lang="tr-TR"/>
              <a:t>İkinci düzey</a:t>
            </a:r>
          </a:p>
          <a:p>
            <a:pPr lvl="2"/>
            <a:r>
              <a:rPr lang="tr-TR"/>
              <a:t>Üçüncü düzey</a:t>
            </a:r>
          </a:p>
          <a:p>
            <a:pPr lvl="3"/>
            <a:r>
              <a:rPr lang="tr-TR"/>
              <a:t>Dördüncü düzey</a:t>
            </a:r>
          </a:p>
          <a:p>
            <a:pPr lvl="4"/>
            <a:r>
              <a:rPr lang="tr-TR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6FAB2ED-C8DE-4097-89E3-071AC66C5602}" type="datetimeFigureOut">
              <a:rPr lang="en-US" smtClean="0"/>
              <a:t>10/25/2023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F470BCE7-F427-419A-9FA8-C61D3E7A76BC}" type="slidenum">
              <a:rPr lang="en-US" smtClean="0"/>
              <a:t>‹#›</a:t>
            </a:fld>
            <a:endParaRPr lang="en-US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33557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png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em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Rectangle 21">
            <a:extLst>
              <a:ext uri="{FF2B5EF4-FFF2-40B4-BE49-F238E27FC236}">
                <a16:creationId xmlns:a16="http://schemas.microsoft.com/office/drawing/2014/main" id="{AE1AF813-2D2F-4B78-9216-388AF161ED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id="{C47181D2-95D5-4439-9BDF-14D4FDC7BD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C6BB5508-45DB-23AF-8D82-5F706D0C81E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31335" b="12415"/>
          <a:stretch/>
        </p:blipFill>
        <p:spPr>
          <a:xfrm>
            <a:off x="546672" y="76421"/>
            <a:ext cx="11241137" cy="63231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6203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A33076F1-8CC5-49DB-830D-C1E397C9B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8" name="Resim 7">
            <a:extLst>
              <a:ext uri="{FF2B5EF4-FFF2-40B4-BE49-F238E27FC236}">
                <a16:creationId xmlns:a16="http://schemas.microsoft.com/office/drawing/2014/main" id="{CE759697-AADD-4C0F-A4D2-1F7A3EC046C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689631" y="1638607"/>
            <a:ext cx="3095625" cy="3543300"/>
          </a:xfrm>
          <a:prstGeom prst="rect">
            <a:avLst/>
          </a:prstGeom>
        </p:spPr>
      </p:pic>
      <p:pic>
        <p:nvPicPr>
          <p:cNvPr id="9" name="Resim 8">
            <a:extLst>
              <a:ext uri="{FF2B5EF4-FFF2-40B4-BE49-F238E27FC236}">
                <a16:creationId xmlns:a16="http://schemas.microsoft.com/office/drawing/2014/main" id="{99095524-9219-473D-ADC6-3A1BF77B10A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06968" y="5051281"/>
            <a:ext cx="3260952" cy="1806719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FD7B542B-C1C2-4535-A5C1-4FF6C9090591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425894" y="110332"/>
            <a:ext cx="1990725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692574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D588081-5F4A-4E39-A0ED-5E2FA175F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6000" dirty="0"/>
              <a:t>EGEKAF’24 – </a:t>
            </a:r>
            <a:r>
              <a:rPr lang="tr-TR" sz="6000" b="1" dirty="0"/>
              <a:t>Beklentiler</a:t>
            </a:r>
            <a:endParaRPr lang="en-US" sz="6000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A6E717D-2067-444A-AB91-221634E458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45734"/>
            <a:ext cx="10354491" cy="402336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200" dirty="0"/>
              <a:t>Ön lisans, lisans, lisansüstü </a:t>
            </a:r>
            <a:r>
              <a:rPr lang="tr-TR" sz="3200" b="1" dirty="0"/>
              <a:t>öğrencilerin</a:t>
            </a:r>
            <a:r>
              <a:rPr lang="tr-TR" sz="3200" dirty="0"/>
              <a:t> ve </a:t>
            </a:r>
            <a:r>
              <a:rPr lang="tr-TR" sz="3200" b="1" dirty="0"/>
              <a:t>mezunların</a:t>
            </a:r>
            <a:r>
              <a:rPr lang="tr-TR" sz="3200" dirty="0"/>
              <a:t> katılımı</a:t>
            </a:r>
            <a:r>
              <a:rPr lang="tr-TR" sz="3200" dirty="0">
                <a:solidFill>
                  <a:srgbClr val="FF0000"/>
                </a:solidFill>
              </a:rPr>
              <a:t>*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200" dirty="0"/>
              <a:t>İşverenlerle sonuç odaklı </a:t>
            </a:r>
            <a:r>
              <a:rPr lang="tr-TR" sz="3200" b="1" dirty="0"/>
              <a:t>staj</a:t>
            </a:r>
            <a:r>
              <a:rPr lang="tr-TR" sz="3200" dirty="0"/>
              <a:t> ve </a:t>
            </a:r>
            <a:r>
              <a:rPr lang="tr-TR" sz="3200" b="1" dirty="0"/>
              <a:t>iş</a:t>
            </a:r>
            <a:r>
              <a:rPr lang="tr-TR" sz="3200" dirty="0"/>
              <a:t> </a:t>
            </a:r>
            <a:r>
              <a:rPr lang="tr-TR" sz="3200" b="1" dirty="0"/>
              <a:t>mülakatları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200" b="1" dirty="0"/>
              <a:t>Bilimsel/sosyal programlar, atölye çalışmaları ve yarışmalar</a:t>
            </a:r>
          </a:p>
        </p:txBody>
      </p:sp>
      <p:sp>
        <p:nvSpPr>
          <p:cNvPr id="5" name="Dikdörtgen 4">
            <a:extLst>
              <a:ext uri="{FF2B5EF4-FFF2-40B4-BE49-F238E27FC236}">
                <a16:creationId xmlns:a16="http://schemas.microsoft.com/office/drawing/2014/main" id="{C90D1B9F-E08A-481D-BAE2-08675745267D}"/>
              </a:ext>
            </a:extLst>
          </p:cNvPr>
          <p:cNvSpPr/>
          <p:nvPr/>
        </p:nvSpPr>
        <p:spPr>
          <a:xfrm>
            <a:off x="0" y="5609325"/>
            <a:ext cx="120904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tr-TR" dirty="0">
                <a:solidFill>
                  <a:srgbClr val="FF0000"/>
                </a:solidFill>
              </a:rPr>
              <a:t>* </a:t>
            </a:r>
            <a:r>
              <a:rPr lang="tr-TR" dirty="0"/>
              <a:t>Fuardan önceki bir gün ve fuar günlerinde başka üniversite öğrencileri ve mezunları da yetenekkapisi.org üzerinden fuara başvurup katılabilecektir.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171845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D588081-5F4A-4E39-A0ED-5E2FA175F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6000" dirty="0"/>
              <a:t>EGEKAF’24 – </a:t>
            </a:r>
            <a:r>
              <a:rPr lang="tr-TR" sz="6000" b="1" dirty="0"/>
              <a:t>Etkinliklere Katılım</a:t>
            </a:r>
            <a:endParaRPr lang="en-US" sz="6000" b="1" dirty="0"/>
          </a:p>
        </p:txBody>
      </p:sp>
      <p:pic>
        <p:nvPicPr>
          <p:cNvPr id="4" name="Resim 3">
            <a:extLst>
              <a:ext uri="{FF2B5EF4-FFF2-40B4-BE49-F238E27FC236}">
                <a16:creationId xmlns:a16="http://schemas.microsoft.com/office/drawing/2014/main" id="{24D69502-7161-4CBA-9993-FC24FA5DF3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9211" y="5385931"/>
            <a:ext cx="4814538" cy="869723"/>
          </a:xfrm>
          <a:prstGeom prst="rect">
            <a:avLst/>
          </a:prstGeom>
        </p:spPr>
      </p:pic>
      <p:pic>
        <p:nvPicPr>
          <p:cNvPr id="7" name="Resim 6">
            <a:extLst>
              <a:ext uri="{FF2B5EF4-FFF2-40B4-BE49-F238E27FC236}">
                <a16:creationId xmlns:a16="http://schemas.microsoft.com/office/drawing/2014/main" id="{3493812B-BE98-4503-BE4F-F40E7754FA9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97280" y="2168524"/>
            <a:ext cx="9585234" cy="3129297"/>
          </a:xfrm>
          <a:prstGeom prst="rect">
            <a:avLst/>
          </a:prstGeom>
        </p:spPr>
      </p:pic>
      <p:pic>
        <p:nvPicPr>
          <p:cNvPr id="3" name="Resim 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897815" y="2168523"/>
            <a:ext cx="2257865" cy="23595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752634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D588081-5F4A-4E39-A0ED-5E2FA175F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6000" dirty="0"/>
              <a:t>EGEKAF’23 – </a:t>
            </a:r>
            <a:r>
              <a:rPr lang="tr-TR" sz="6000" b="1" dirty="0"/>
              <a:t>Etkinlikler</a:t>
            </a:r>
            <a:endParaRPr lang="en-US" sz="6000" b="1" dirty="0"/>
          </a:p>
        </p:txBody>
      </p:sp>
      <p:pic>
        <p:nvPicPr>
          <p:cNvPr id="8" name="Resim 7">
            <a:extLst>
              <a:ext uri="{FF2B5EF4-FFF2-40B4-BE49-F238E27FC236}">
                <a16:creationId xmlns:a16="http://schemas.microsoft.com/office/drawing/2014/main" id="{45188453-E4D5-4074-B296-DE7AAB5A554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05394" y="286603"/>
            <a:ext cx="7436469" cy="5931469"/>
          </a:xfrm>
          <a:prstGeom prst="rect">
            <a:avLst/>
          </a:prstGeom>
        </p:spPr>
      </p:pic>
      <p:pic>
        <p:nvPicPr>
          <p:cNvPr id="5" name="Resim 4">
            <a:extLst>
              <a:ext uri="{FF2B5EF4-FFF2-40B4-BE49-F238E27FC236}">
                <a16:creationId xmlns:a16="http://schemas.microsoft.com/office/drawing/2014/main" id="{FAED5B2E-AF46-40F0-B119-D6A8CB3D067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12834" y="5362864"/>
            <a:ext cx="4050137" cy="731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82685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D588081-5F4A-4E39-A0ED-5E2FA175F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5400" dirty="0"/>
              <a:t>EGEKAF’24 – </a:t>
            </a:r>
            <a:r>
              <a:rPr lang="tr-TR" sz="5400" b="1" dirty="0"/>
              <a:t>Birimlerden</a:t>
            </a:r>
            <a:r>
              <a:rPr lang="tr-TR" sz="5400" dirty="0"/>
              <a:t> </a:t>
            </a:r>
            <a:r>
              <a:rPr lang="tr-TR" sz="5400" b="1" dirty="0"/>
              <a:t>Beklentiler</a:t>
            </a:r>
            <a:endParaRPr lang="en-US" sz="5400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A6E717D-2067-444A-AB91-221634E458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79" y="1831220"/>
            <a:ext cx="10252892" cy="4467980"/>
          </a:xfrm>
        </p:spPr>
        <p:txBody>
          <a:bodyPr>
            <a:normAutofit/>
          </a:bodyPr>
          <a:lstStyle/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200" b="1" dirty="0"/>
              <a:t>Yoğun bir şekilde 2-3 hafta </a:t>
            </a:r>
            <a:r>
              <a:rPr lang="tr-TR" sz="3200" dirty="0"/>
              <a:t>öncesinde </a:t>
            </a:r>
            <a:r>
              <a:rPr lang="tr-TR" sz="3200" b="1" dirty="0"/>
              <a:t>fuara başvuru</a:t>
            </a:r>
            <a:r>
              <a:rPr lang="tr-TR" sz="3200" dirty="0"/>
              <a:t>nun sağlanması </a:t>
            </a:r>
          </a:p>
          <a:p>
            <a:pPr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200" dirty="0"/>
              <a:t>Fuar günlerinde öğrencilerin </a:t>
            </a:r>
            <a:r>
              <a:rPr lang="tr-TR" sz="3200" b="1" dirty="0"/>
              <a:t>koordinasyonu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000" b="1" dirty="0"/>
              <a:t>Girişler / çıkışlar</a:t>
            </a:r>
          </a:p>
          <a:p>
            <a:pPr lvl="1">
              <a:lnSpc>
                <a:spcPct val="150000"/>
              </a:lnSpc>
              <a:spcBef>
                <a:spcPts val="600"/>
              </a:spcBef>
              <a:spcAft>
                <a:spcPts val="600"/>
              </a:spcAft>
              <a:buFont typeface="Wingdings" panose="05000000000000000000" pitchFamily="2" charset="2"/>
              <a:buChar char="Ø"/>
            </a:pPr>
            <a:r>
              <a:rPr lang="tr-TR" sz="3000" b="1" dirty="0"/>
              <a:t>Etkinliklere (</a:t>
            </a:r>
            <a:r>
              <a:rPr lang="tr-TR" sz="3000" dirty="0"/>
              <a:t>bilimsel/sosyal program, yarışma</a:t>
            </a:r>
            <a:r>
              <a:rPr lang="tr-TR" sz="3000" b="1" dirty="0"/>
              <a:t>) katılım</a:t>
            </a:r>
          </a:p>
        </p:txBody>
      </p:sp>
    </p:spTree>
    <p:extLst>
      <p:ext uri="{BB962C8B-B14F-4D97-AF65-F5344CB8AC3E}">
        <p14:creationId xmlns:p14="http://schemas.microsoft.com/office/powerpoint/2010/main" val="394899241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Resim 4">
            <a:extLst>
              <a:ext uri="{FF2B5EF4-FFF2-40B4-BE49-F238E27FC236}">
                <a16:creationId xmlns:a16="http://schemas.microsoft.com/office/drawing/2014/main" id="{7CD0740C-3BC9-4667-191C-BA1526FB3B4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9574" y="404540"/>
            <a:ext cx="12192000" cy="4200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754358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C2579DAE-C141-48DB-810E-C070C300819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02FD90C3-6350-4D5B-9738-6E94EDF30F7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2C7211D9-E545-4D00-9874-641EC7C7BD8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5DBBC34A-8C43-4368-951E-A04EB7C00E3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7012" y="480060"/>
            <a:ext cx="11237976" cy="5897880"/>
          </a:xfrm>
          <a:prstGeom prst="rect">
            <a:avLst/>
          </a:prstGeom>
          <a:solidFill>
            <a:schemeClr val="bg1"/>
          </a:solidFill>
          <a:ln w="22225">
            <a:solidFill>
              <a:srgbClr val="FFA00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Resim 4">
            <a:extLst>
              <a:ext uri="{FF2B5EF4-FFF2-40B4-BE49-F238E27FC236}">
                <a16:creationId xmlns:a16="http://schemas.microsoft.com/office/drawing/2014/main" id="{7A647D09-D368-31EC-B88A-49D08B88F2C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0154" y="459676"/>
            <a:ext cx="5238045" cy="59863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096480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23624C44-8594-4833-9AEC-E899DF3BD90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52701" y="1532618"/>
            <a:ext cx="10568442" cy="628650"/>
          </a:xfrm>
          <a:prstGeom prst="rect">
            <a:avLst/>
          </a:prstGeom>
        </p:spPr>
      </p:pic>
      <p:pic>
        <p:nvPicPr>
          <p:cNvPr id="19" name="Resim 3">
            <a:extLst>
              <a:ext uri="{FF2B5EF4-FFF2-40B4-BE49-F238E27FC236}">
                <a16:creationId xmlns:a16="http://schemas.microsoft.com/office/drawing/2014/main" id="{E87C80B7-05E2-4E3C-A294-B2CF7A632F2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30499" y="58056"/>
            <a:ext cx="6979557" cy="627007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38988729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>
            <a:extLst>
              <a:ext uri="{FF2B5EF4-FFF2-40B4-BE49-F238E27FC236}">
                <a16:creationId xmlns:a16="http://schemas.microsoft.com/office/drawing/2014/main" id="{0D588081-5F4A-4E39-A0ED-5E2FA175F3D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sz="6000" dirty="0"/>
              <a:t>EGEKAF’24 – </a:t>
            </a:r>
            <a:r>
              <a:rPr lang="tr-TR" sz="6000" b="1" dirty="0"/>
              <a:t>Öğrenci Beklentisi</a:t>
            </a:r>
            <a:endParaRPr lang="en-US" sz="6000" b="1" dirty="0"/>
          </a:p>
        </p:txBody>
      </p:sp>
      <p:sp>
        <p:nvSpPr>
          <p:cNvPr id="3" name="İçerik Yer Tutucusu 2">
            <a:extLst>
              <a:ext uri="{FF2B5EF4-FFF2-40B4-BE49-F238E27FC236}">
                <a16:creationId xmlns:a16="http://schemas.microsoft.com/office/drawing/2014/main" id="{AA6E717D-2067-444A-AB91-221634E458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97280" y="1845733"/>
            <a:ext cx="10058400" cy="440992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tr-TR" sz="3600" b="1" dirty="0">
              <a:solidFill>
                <a:srgbClr val="002060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endParaRPr lang="tr-TR" sz="3600" b="1" dirty="0">
              <a:solidFill>
                <a:srgbClr val="002060"/>
              </a:solidFill>
            </a:endParaRPr>
          </a:p>
          <a:p>
            <a:pPr marL="0" indent="0" algn="ctr">
              <a:lnSpc>
                <a:spcPct val="100000"/>
              </a:lnSpc>
              <a:spcBef>
                <a:spcPts val="600"/>
              </a:spcBef>
              <a:spcAft>
                <a:spcPts val="600"/>
              </a:spcAft>
              <a:buNone/>
            </a:pPr>
            <a:r>
              <a:rPr lang="tr-TR" sz="6600" b="1" dirty="0">
                <a:solidFill>
                  <a:srgbClr val="002060"/>
                </a:solidFill>
              </a:rPr>
              <a:t>100.000</a:t>
            </a:r>
            <a:r>
              <a:rPr lang="tr-TR" sz="6600" dirty="0"/>
              <a:t> öğrenci/mezun</a:t>
            </a:r>
            <a:endParaRPr lang="tr-TR" sz="6600" b="1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722207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AE1AF813-2D2F-4B78-9216-388AF161EDAA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C47181D2-95D5-4439-9BDF-14D4FDC7BD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tr-TR"/>
          </a:p>
        </p:txBody>
      </p:sp>
      <p:pic>
        <p:nvPicPr>
          <p:cNvPr id="7" name="Resim 6">
            <a:extLst>
              <a:ext uri="{FF2B5EF4-FFF2-40B4-BE49-F238E27FC236}">
                <a16:creationId xmlns:a16="http://schemas.microsoft.com/office/drawing/2014/main" id="{08844AB1-C17D-E972-98E3-FB72A69EBEA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8534" b="11961"/>
          <a:stretch/>
        </p:blipFill>
        <p:spPr>
          <a:xfrm>
            <a:off x="180654" y="0"/>
            <a:ext cx="11827545" cy="66529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079357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Resim 7">
            <a:extLst>
              <a:ext uri="{FF2B5EF4-FFF2-40B4-BE49-F238E27FC236}">
                <a16:creationId xmlns:a16="http://schemas.microsoft.com/office/drawing/2014/main" id="{AD010F9D-FD6C-40FB-84A8-3833A24957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371842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Resim 1">
            <a:extLst>
              <a:ext uri="{FF2B5EF4-FFF2-40B4-BE49-F238E27FC236}">
                <a16:creationId xmlns:a16="http://schemas.microsoft.com/office/drawing/2014/main" id="{DB617922-D8C6-4DB6-858B-FEBC475689F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094008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Resim 5">
            <a:extLst>
              <a:ext uri="{FF2B5EF4-FFF2-40B4-BE49-F238E27FC236}">
                <a16:creationId xmlns:a16="http://schemas.microsoft.com/office/drawing/2014/main" id="{A33076F1-8CC5-49DB-830D-C1E397C9B9B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0" name="Resim 9">
            <a:extLst>
              <a:ext uri="{FF2B5EF4-FFF2-40B4-BE49-F238E27FC236}">
                <a16:creationId xmlns:a16="http://schemas.microsoft.com/office/drawing/2014/main" id="{FD7B542B-C1C2-4535-A5C1-4FF6C909059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425894" y="110332"/>
            <a:ext cx="1990725" cy="4762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7391266"/>
      </p:ext>
    </p:extLst>
  </p:cSld>
  <p:clrMapOvr>
    <a:masterClrMapping/>
  </p:clrMapOvr>
</p:sld>
</file>

<file path=ppt/theme/theme1.xml><?xml version="1.0" encoding="utf-8"?>
<a:theme xmlns:a="http://schemas.openxmlformats.org/drawingml/2006/main" name="Geçmişe bakış">
  <a:themeElements>
    <a:clrScheme name="Gri Tonlamalı">
      <a:dk1>
        <a:sysClr val="windowText" lastClr="000000"/>
      </a:dk1>
      <a:lt1>
        <a:sysClr val="window" lastClr="FFFFFF"/>
      </a:lt1>
      <a:dk2>
        <a:srgbClr val="000000"/>
      </a:dk2>
      <a:lt2>
        <a:srgbClr val="F8F8F8"/>
      </a:lt2>
      <a:accent1>
        <a:srgbClr val="DDDDDD"/>
      </a:accent1>
      <a:accent2>
        <a:srgbClr val="B2B2B2"/>
      </a:accent2>
      <a:accent3>
        <a:srgbClr val="969696"/>
      </a:accent3>
      <a:accent4>
        <a:srgbClr val="808080"/>
      </a:accent4>
      <a:accent5>
        <a:srgbClr val="5F5F5F"/>
      </a:accent5>
      <a:accent6>
        <a:srgbClr val="4D4D4D"/>
      </a:accent6>
      <a:hlink>
        <a:srgbClr val="5F5F5F"/>
      </a:hlink>
      <a:folHlink>
        <a:srgbClr val="919191"/>
      </a:folHlink>
    </a:clrScheme>
    <a:fontScheme name="Geçmişe bakış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eçmişe bakış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9CC26709-368C-4D72-9060-94E5B3FF3CD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1443</TotalTime>
  <Words>89</Words>
  <Application>Microsoft Office PowerPoint</Application>
  <PresentationFormat>Geniş ekran</PresentationFormat>
  <Paragraphs>16</Paragraphs>
  <Slides>14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3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14</vt:i4>
      </vt:variant>
    </vt:vector>
  </HeadingPairs>
  <TitlesOfParts>
    <vt:vector size="18" baseType="lpstr">
      <vt:lpstr>Calibri</vt:lpstr>
      <vt:lpstr>Calibri Light</vt:lpstr>
      <vt:lpstr>Wingdings</vt:lpstr>
      <vt:lpstr>Geçmişe bakış</vt:lpstr>
      <vt:lpstr>PowerPoint Sunusu</vt:lpstr>
      <vt:lpstr>PowerPoint Sunusu</vt:lpstr>
      <vt:lpstr>PowerPoint Sunusu</vt:lpstr>
      <vt:lpstr>PowerPoint Sunusu</vt:lpstr>
      <vt:lpstr>EGEKAF’24 – Öğrenci Beklentisi</vt:lpstr>
      <vt:lpstr>PowerPoint Sunusu</vt:lpstr>
      <vt:lpstr>PowerPoint Sunusu</vt:lpstr>
      <vt:lpstr>PowerPoint Sunusu</vt:lpstr>
      <vt:lpstr>PowerPoint Sunusu</vt:lpstr>
      <vt:lpstr>PowerPoint Sunusu</vt:lpstr>
      <vt:lpstr>EGEKAF’24 – Beklentiler</vt:lpstr>
      <vt:lpstr>EGEKAF’24 – Etkinliklere Katılım</vt:lpstr>
      <vt:lpstr>EGEKAF’23 – Etkinlikler</vt:lpstr>
      <vt:lpstr>EGEKAF’24 – Birimlerden Beklentiler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T.C. Cumhurbaşkanlığı  İnsan Kaynakları Ofisi  06.10.2022 Tarihli Toplantı Notları</dc:title>
  <dc:creator>MEHMET ULAS KOYUNCUOGLU</dc:creator>
  <cp:lastModifiedBy>Pau</cp:lastModifiedBy>
  <cp:revision>140</cp:revision>
  <dcterms:created xsi:type="dcterms:W3CDTF">2022-10-07T20:44:51Z</dcterms:created>
  <dcterms:modified xsi:type="dcterms:W3CDTF">2023-10-25T13:45:06Z</dcterms:modified>
</cp:coreProperties>
</file>