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77" r:id="rId1"/>
  </p:sldMasterIdLst>
  <p:notesMasterIdLst>
    <p:notesMasterId r:id="rId9"/>
  </p:notesMasterIdLst>
  <p:handoutMasterIdLst>
    <p:handoutMasterId r:id="rId10"/>
  </p:handoutMasterIdLst>
  <p:sldIdLst>
    <p:sldId id="441" r:id="rId2"/>
    <p:sldId id="443" r:id="rId3"/>
    <p:sldId id="444" r:id="rId4"/>
    <p:sldId id="445" r:id="rId5"/>
    <p:sldId id="446" r:id="rId6"/>
    <p:sldId id="447" r:id="rId7"/>
    <p:sldId id="442" r:id="rId8"/>
  </p:sldIdLst>
  <p:sldSz cx="12192000" cy="6858000"/>
  <p:notesSz cx="9866313" cy="673576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drem Pdrem" initials="PP" lastIdx="0" clrIdx="0">
    <p:extLst>
      <p:ext uri="{19B8F6BF-5375-455C-9EA6-DF929625EA0E}">
        <p15:presenceInfo xmlns:p15="http://schemas.microsoft.com/office/powerpoint/2012/main" userId="Pdrem Pdre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9D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3002" autoAdjust="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BDB445-A1D6-4D34-895F-CE3C2DD23305}" type="doc">
      <dgm:prSet loTypeId="urn:microsoft.com/office/officeart/2005/8/layout/process4" loCatId="process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AB14930-23E6-41E5-8AD2-683D090942F2}">
      <dgm:prSet/>
      <dgm:spPr/>
      <dgm:t>
        <a:bodyPr/>
        <a:lstStyle/>
        <a:p>
          <a:r>
            <a:rPr lang="tr-TR"/>
            <a:t>Dış Ticaret Programı</a:t>
          </a:r>
          <a:endParaRPr lang="en-US"/>
        </a:p>
      </dgm:t>
    </dgm:pt>
    <dgm:pt modelId="{5B8A9096-BB57-455A-846A-46BFDE9B7AAD}" type="parTrans" cxnId="{2E2191DB-68D4-4C05-A113-150CBD3195C1}">
      <dgm:prSet/>
      <dgm:spPr/>
      <dgm:t>
        <a:bodyPr/>
        <a:lstStyle/>
        <a:p>
          <a:endParaRPr lang="en-US"/>
        </a:p>
      </dgm:t>
    </dgm:pt>
    <dgm:pt modelId="{33AC6000-B6FD-44D8-889E-8BCAD8872DB5}" type="sibTrans" cxnId="{2E2191DB-68D4-4C05-A113-150CBD3195C1}">
      <dgm:prSet/>
      <dgm:spPr/>
      <dgm:t>
        <a:bodyPr/>
        <a:lstStyle/>
        <a:p>
          <a:endParaRPr lang="en-US"/>
        </a:p>
      </dgm:t>
    </dgm:pt>
    <dgm:pt modelId="{EF0F4057-0BC6-438C-88A2-C395ABF0CE63}">
      <dgm:prSet/>
      <dgm:spPr/>
      <dgm:t>
        <a:bodyPr/>
        <a:lstStyle/>
        <a:p>
          <a:r>
            <a:rPr lang="tr-TR" b="1" i="0"/>
            <a:t>Amacımız;  </a:t>
          </a:r>
          <a:r>
            <a:rPr lang="tr-TR" b="0" i="0"/>
            <a:t>Hızla globalleşen dünyada Türk ekonomisinin artan dış ekonomik ilişkilerinin ihtiyaç duyduğu nitelikli ara eleman ihtiyacını karşılamaktır.</a:t>
          </a:r>
          <a:endParaRPr lang="en-US"/>
        </a:p>
      </dgm:t>
    </dgm:pt>
    <dgm:pt modelId="{BBECA22E-17EA-493E-B266-4A44F09ED3FC}" type="parTrans" cxnId="{0730F4E5-1D8C-4927-86D6-05E14E5C19C0}">
      <dgm:prSet/>
      <dgm:spPr/>
      <dgm:t>
        <a:bodyPr/>
        <a:lstStyle/>
        <a:p>
          <a:endParaRPr lang="en-US"/>
        </a:p>
      </dgm:t>
    </dgm:pt>
    <dgm:pt modelId="{DFE07B3B-1552-49E7-B463-96440751A72D}" type="sibTrans" cxnId="{0730F4E5-1D8C-4927-86D6-05E14E5C19C0}">
      <dgm:prSet/>
      <dgm:spPr/>
      <dgm:t>
        <a:bodyPr/>
        <a:lstStyle/>
        <a:p>
          <a:endParaRPr lang="en-US"/>
        </a:p>
      </dgm:t>
    </dgm:pt>
    <dgm:pt modelId="{9473974A-975E-448E-8929-52B03F675A4E}" type="pres">
      <dgm:prSet presAssocID="{4FBDB445-A1D6-4D34-895F-CE3C2DD2330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32C9BDD-C9A9-4F4C-875C-92AD316DC7EA}" type="pres">
      <dgm:prSet presAssocID="{EF0F4057-0BC6-438C-88A2-C395ABF0CE63}" presName="boxAndChildren" presStyleCnt="0"/>
      <dgm:spPr/>
    </dgm:pt>
    <dgm:pt modelId="{76842ED7-BDE0-4AD1-A972-A0FAE6132304}" type="pres">
      <dgm:prSet presAssocID="{EF0F4057-0BC6-438C-88A2-C395ABF0CE63}" presName="parentTextBox" presStyleLbl="node1" presStyleIdx="0" presStyleCnt="2"/>
      <dgm:spPr/>
      <dgm:t>
        <a:bodyPr/>
        <a:lstStyle/>
        <a:p>
          <a:endParaRPr lang="tr-TR"/>
        </a:p>
      </dgm:t>
    </dgm:pt>
    <dgm:pt modelId="{0FA18939-AC54-4E45-8854-9960BC35F6C9}" type="pres">
      <dgm:prSet presAssocID="{33AC6000-B6FD-44D8-889E-8BCAD8872DB5}" presName="sp" presStyleCnt="0"/>
      <dgm:spPr/>
    </dgm:pt>
    <dgm:pt modelId="{8989774D-0CFC-4991-9ABD-AA093DEF26EA}" type="pres">
      <dgm:prSet presAssocID="{0AB14930-23E6-41E5-8AD2-683D090942F2}" presName="arrowAndChildren" presStyleCnt="0"/>
      <dgm:spPr/>
    </dgm:pt>
    <dgm:pt modelId="{11A186D8-9FB4-4424-ABBF-A00E07465A04}" type="pres">
      <dgm:prSet presAssocID="{0AB14930-23E6-41E5-8AD2-683D090942F2}" presName="parentTextArrow" presStyleLbl="node1" presStyleIdx="1" presStyleCnt="2"/>
      <dgm:spPr/>
      <dgm:t>
        <a:bodyPr/>
        <a:lstStyle/>
        <a:p>
          <a:endParaRPr lang="tr-TR"/>
        </a:p>
      </dgm:t>
    </dgm:pt>
  </dgm:ptLst>
  <dgm:cxnLst>
    <dgm:cxn modelId="{2E2191DB-68D4-4C05-A113-150CBD3195C1}" srcId="{4FBDB445-A1D6-4D34-895F-CE3C2DD23305}" destId="{0AB14930-23E6-41E5-8AD2-683D090942F2}" srcOrd="0" destOrd="0" parTransId="{5B8A9096-BB57-455A-846A-46BFDE9B7AAD}" sibTransId="{33AC6000-B6FD-44D8-889E-8BCAD8872DB5}"/>
    <dgm:cxn modelId="{3087EEF3-ED2E-46E7-A07B-A6232307FAB6}" type="presOf" srcId="{0AB14930-23E6-41E5-8AD2-683D090942F2}" destId="{11A186D8-9FB4-4424-ABBF-A00E07465A04}" srcOrd="0" destOrd="0" presId="urn:microsoft.com/office/officeart/2005/8/layout/process4"/>
    <dgm:cxn modelId="{E351758C-7A60-4F92-AFBF-3928C17EB849}" type="presOf" srcId="{4FBDB445-A1D6-4D34-895F-CE3C2DD23305}" destId="{9473974A-975E-448E-8929-52B03F675A4E}" srcOrd="0" destOrd="0" presId="urn:microsoft.com/office/officeart/2005/8/layout/process4"/>
    <dgm:cxn modelId="{F016FD03-6DAA-409E-A9FC-98C8A0F4F1EE}" type="presOf" srcId="{EF0F4057-0BC6-438C-88A2-C395ABF0CE63}" destId="{76842ED7-BDE0-4AD1-A972-A0FAE6132304}" srcOrd="0" destOrd="0" presId="urn:microsoft.com/office/officeart/2005/8/layout/process4"/>
    <dgm:cxn modelId="{0730F4E5-1D8C-4927-86D6-05E14E5C19C0}" srcId="{4FBDB445-A1D6-4D34-895F-CE3C2DD23305}" destId="{EF0F4057-0BC6-438C-88A2-C395ABF0CE63}" srcOrd="1" destOrd="0" parTransId="{BBECA22E-17EA-493E-B266-4A44F09ED3FC}" sibTransId="{DFE07B3B-1552-49E7-B463-96440751A72D}"/>
    <dgm:cxn modelId="{42865E74-D075-4B84-B3A7-253B52D3955A}" type="presParOf" srcId="{9473974A-975E-448E-8929-52B03F675A4E}" destId="{D32C9BDD-C9A9-4F4C-875C-92AD316DC7EA}" srcOrd="0" destOrd="0" presId="urn:microsoft.com/office/officeart/2005/8/layout/process4"/>
    <dgm:cxn modelId="{252C410C-9FD8-44CF-98DB-E8901276F1B5}" type="presParOf" srcId="{D32C9BDD-C9A9-4F4C-875C-92AD316DC7EA}" destId="{76842ED7-BDE0-4AD1-A972-A0FAE6132304}" srcOrd="0" destOrd="0" presId="urn:microsoft.com/office/officeart/2005/8/layout/process4"/>
    <dgm:cxn modelId="{659281CB-33CE-4327-B091-096C8CD44BA4}" type="presParOf" srcId="{9473974A-975E-448E-8929-52B03F675A4E}" destId="{0FA18939-AC54-4E45-8854-9960BC35F6C9}" srcOrd="1" destOrd="0" presId="urn:microsoft.com/office/officeart/2005/8/layout/process4"/>
    <dgm:cxn modelId="{4D1BCE3D-2A3F-42A7-A2ED-BB95C483A7CB}" type="presParOf" srcId="{9473974A-975E-448E-8929-52B03F675A4E}" destId="{8989774D-0CFC-4991-9ABD-AA093DEF26EA}" srcOrd="2" destOrd="0" presId="urn:microsoft.com/office/officeart/2005/8/layout/process4"/>
    <dgm:cxn modelId="{D527968D-2F96-4E38-A477-86BAB9FE42FC}" type="presParOf" srcId="{8989774D-0CFC-4991-9ABD-AA093DEF26EA}" destId="{11A186D8-9FB4-4424-ABBF-A00E07465A0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95EAFC-9A0C-4FB6-B17E-A6E3B4B41585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1E97F92-5CD3-40AD-B7D4-AADF830BEB45}">
      <dgm:prSet/>
      <dgm:spPr/>
      <dgm:t>
        <a:bodyPr/>
        <a:lstStyle/>
        <a:p>
          <a:r>
            <a:rPr lang="tr-TR"/>
            <a:t>Programımız 2025-2026 yılı itibariyle 3+1 sistemine geçiştir.</a:t>
          </a:r>
          <a:endParaRPr lang="en-US"/>
        </a:p>
      </dgm:t>
    </dgm:pt>
    <dgm:pt modelId="{866F2ABE-29A5-4C0F-B086-931CFD71D5FC}" type="parTrans" cxnId="{B209FA65-A813-4199-BA27-1F830D7CE854}">
      <dgm:prSet/>
      <dgm:spPr/>
      <dgm:t>
        <a:bodyPr/>
        <a:lstStyle/>
        <a:p>
          <a:endParaRPr lang="en-US"/>
        </a:p>
      </dgm:t>
    </dgm:pt>
    <dgm:pt modelId="{63ECC0F2-1100-4FB7-B0DB-1CF390669E8A}" type="sibTrans" cxnId="{B209FA65-A813-4199-BA27-1F830D7CE854}">
      <dgm:prSet/>
      <dgm:spPr/>
      <dgm:t>
        <a:bodyPr/>
        <a:lstStyle/>
        <a:p>
          <a:endParaRPr lang="en-US"/>
        </a:p>
      </dgm:t>
    </dgm:pt>
    <dgm:pt modelId="{1D552DD0-8FAD-44B1-B013-556D7800BDA8}">
      <dgm:prSet/>
      <dgm:spPr/>
      <dgm:t>
        <a:bodyPr/>
        <a:lstStyle/>
        <a:p>
          <a:r>
            <a:rPr lang="tr-TR"/>
            <a:t>Öğrencilerimiz üç yarıyıl okulumuzda eğitim aldıktan sonra 4. yarıyılında staj yaparak mezuniyete hak kazanacaktır.</a:t>
          </a:r>
          <a:endParaRPr lang="en-US"/>
        </a:p>
      </dgm:t>
    </dgm:pt>
    <dgm:pt modelId="{86D71012-8A4D-4B0E-A213-6E210B4A9490}" type="parTrans" cxnId="{B13324AD-D291-4C0C-A6D3-71D3F8E2DEF8}">
      <dgm:prSet/>
      <dgm:spPr/>
      <dgm:t>
        <a:bodyPr/>
        <a:lstStyle/>
        <a:p>
          <a:endParaRPr lang="en-US"/>
        </a:p>
      </dgm:t>
    </dgm:pt>
    <dgm:pt modelId="{886511B0-A9A7-412E-BE01-CBA67E4F2E9F}" type="sibTrans" cxnId="{B13324AD-D291-4C0C-A6D3-71D3F8E2DEF8}">
      <dgm:prSet/>
      <dgm:spPr/>
      <dgm:t>
        <a:bodyPr/>
        <a:lstStyle/>
        <a:p>
          <a:endParaRPr lang="en-US"/>
        </a:p>
      </dgm:t>
    </dgm:pt>
    <dgm:pt modelId="{2E057FC8-A1EF-4057-B2FE-810EC9C45CEB}">
      <dgm:prSet/>
      <dgm:spPr/>
      <dgm:t>
        <a:bodyPr/>
        <a:lstStyle/>
        <a:p>
          <a:r>
            <a:rPr lang="tr-TR"/>
            <a:t>Derslerimiz güncel olarak dış ticaret işlemlerini kapsayıcı içeriklerle hazırlanmıştır.</a:t>
          </a:r>
          <a:endParaRPr lang="en-US"/>
        </a:p>
      </dgm:t>
    </dgm:pt>
    <dgm:pt modelId="{922FEC8C-8646-489B-9AB6-072169FE8894}" type="parTrans" cxnId="{74D6FDAC-D697-4B0B-ABDB-0C02BAACFA8D}">
      <dgm:prSet/>
      <dgm:spPr/>
      <dgm:t>
        <a:bodyPr/>
        <a:lstStyle/>
        <a:p>
          <a:endParaRPr lang="en-US"/>
        </a:p>
      </dgm:t>
    </dgm:pt>
    <dgm:pt modelId="{0D50064A-38D8-41C3-AE88-4B9DA05165F1}" type="sibTrans" cxnId="{74D6FDAC-D697-4B0B-ABDB-0C02BAACFA8D}">
      <dgm:prSet/>
      <dgm:spPr/>
      <dgm:t>
        <a:bodyPr/>
        <a:lstStyle/>
        <a:p>
          <a:endParaRPr lang="en-US"/>
        </a:p>
      </dgm:t>
    </dgm:pt>
    <dgm:pt modelId="{90FE7592-DEC2-48F4-806B-1656284EF695}">
      <dgm:prSet/>
      <dgm:spPr/>
      <dgm:t>
        <a:bodyPr/>
        <a:lstStyle/>
        <a:p>
          <a:r>
            <a:rPr lang="tr-TR"/>
            <a:t>Bölümde toplam 129 öğrenci bulunmaktadır.</a:t>
          </a:r>
          <a:endParaRPr lang="en-US"/>
        </a:p>
      </dgm:t>
    </dgm:pt>
    <dgm:pt modelId="{81DADDE2-2F31-4C0F-86BE-11B7E59F0B46}" type="parTrans" cxnId="{D0F0AB7B-7911-45B6-A2BE-A078CFE4ADF5}">
      <dgm:prSet/>
      <dgm:spPr/>
      <dgm:t>
        <a:bodyPr/>
        <a:lstStyle/>
        <a:p>
          <a:endParaRPr lang="en-US"/>
        </a:p>
      </dgm:t>
    </dgm:pt>
    <dgm:pt modelId="{A79FCA29-1FAE-4C0C-8E5E-C73FD706B421}" type="sibTrans" cxnId="{D0F0AB7B-7911-45B6-A2BE-A078CFE4ADF5}">
      <dgm:prSet/>
      <dgm:spPr/>
      <dgm:t>
        <a:bodyPr/>
        <a:lstStyle/>
        <a:p>
          <a:endParaRPr lang="en-US"/>
        </a:p>
      </dgm:t>
    </dgm:pt>
    <dgm:pt modelId="{59C2BB98-E1B5-41D0-996B-9BAEFD1EA578}">
      <dgm:prSet/>
      <dgm:spPr/>
      <dgm:t>
        <a:bodyPr/>
        <a:lstStyle/>
        <a:p>
          <a:r>
            <a:rPr lang="tr-TR" dirty="0" smtClean="0"/>
            <a:t>Bölümde 4 </a:t>
          </a:r>
          <a:r>
            <a:rPr lang="tr-TR" dirty="0"/>
            <a:t>Akademik Personel görev almaktadır.</a:t>
          </a:r>
          <a:endParaRPr lang="en-US" dirty="0"/>
        </a:p>
      </dgm:t>
    </dgm:pt>
    <dgm:pt modelId="{729C6EF7-8A2D-45A0-A36D-0C59D23FA8E8}" type="parTrans" cxnId="{C95DD90D-FD96-4060-9B72-EC5A06EF70A1}">
      <dgm:prSet/>
      <dgm:spPr/>
      <dgm:t>
        <a:bodyPr/>
        <a:lstStyle/>
        <a:p>
          <a:endParaRPr lang="en-US"/>
        </a:p>
      </dgm:t>
    </dgm:pt>
    <dgm:pt modelId="{3DD8A2B9-39DC-4D60-81AF-BACD22632CE5}" type="sibTrans" cxnId="{C95DD90D-FD96-4060-9B72-EC5A06EF70A1}">
      <dgm:prSet/>
      <dgm:spPr/>
      <dgm:t>
        <a:bodyPr/>
        <a:lstStyle/>
        <a:p>
          <a:endParaRPr lang="en-US"/>
        </a:p>
      </dgm:t>
    </dgm:pt>
    <dgm:pt modelId="{A2307F9D-27A7-43C4-9A09-941C7B5AC456}" type="pres">
      <dgm:prSet presAssocID="{3195EAFC-9A0C-4FB6-B17E-A6E3B4B4158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D6F9994-35FB-4DF9-9852-E0CD5857344F}" type="pres">
      <dgm:prSet presAssocID="{B1E97F92-5CD3-40AD-B7D4-AADF830BEB45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3270924-0545-4F57-BB5F-2E02C450D163}" type="pres">
      <dgm:prSet presAssocID="{63ECC0F2-1100-4FB7-B0DB-1CF390669E8A}" presName="spacer" presStyleCnt="0"/>
      <dgm:spPr/>
    </dgm:pt>
    <dgm:pt modelId="{8CA3B923-D156-4BA4-978B-F40315538B3F}" type="pres">
      <dgm:prSet presAssocID="{1D552DD0-8FAD-44B1-B013-556D7800BDA8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83D31F7-BCC7-4681-95D7-5D339B9A20C3}" type="pres">
      <dgm:prSet presAssocID="{886511B0-A9A7-412E-BE01-CBA67E4F2E9F}" presName="spacer" presStyleCnt="0"/>
      <dgm:spPr/>
    </dgm:pt>
    <dgm:pt modelId="{45BAC405-7864-462A-84C6-3B2E6B450D21}" type="pres">
      <dgm:prSet presAssocID="{2E057FC8-A1EF-4057-B2FE-810EC9C45CEB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84679F4-485C-4A05-A762-0878A47E6A36}" type="pres">
      <dgm:prSet presAssocID="{0D50064A-38D8-41C3-AE88-4B9DA05165F1}" presName="spacer" presStyleCnt="0"/>
      <dgm:spPr/>
    </dgm:pt>
    <dgm:pt modelId="{A1F3C0DE-B125-41D9-939F-91AF2FD7DE02}" type="pres">
      <dgm:prSet presAssocID="{90FE7592-DEC2-48F4-806B-1656284EF695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A4B0B63-6893-40B4-8797-FC5626B259C3}" type="pres">
      <dgm:prSet presAssocID="{A79FCA29-1FAE-4C0C-8E5E-C73FD706B421}" presName="spacer" presStyleCnt="0"/>
      <dgm:spPr/>
    </dgm:pt>
    <dgm:pt modelId="{29FAE0B8-C627-4004-A1CD-889A12560D55}" type="pres">
      <dgm:prSet presAssocID="{59C2BB98-E1B5-41D0-996B-9BAEFD1EA578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13324AD-D291-4C0C-A6D3-71D3F8E2DEF8}" srcId="{3195EAFC-9A0C-4FB6-B17E-A6E3B4B41585}" destId="{1D552DD0-8FAD-44B1-B013-556D7800BDA8}" srcOrd="1" destOrd="0" parTransId="{86D71012-8A4D-4B0E-A213-6E210B4A9490}" sibTransId="{886511B0-A9A7-412E-BE01-CBA67E4F2E9F}"/>
    <dgm:cxn modelId="{AA5C8A24-9744-440D-A656-76808F73404D}" type="presOf" srcId="{1D552DD0-8FAD-44B1-B013-556D7800BDA8}" destId="{8CA3B923-D156-4BA4-978B-F40315538B3F}" srcOrd="0" destOrd="0" presId="urn:microsoft.com/office/officeart/2005/8/layout/vList2"/>
    <dgm:cxn modelId="{B209FA65-A813-4199-BA27-1F830D7CE854}" srcId="{3195EAFC-9A0C-4FB6-B17E-A6E3B4B41585}" destId="{B1E97F92-5CD3-40AD-B7D4-AADF830BEB45}" srcOrd="0" destOrd="0" parTransId="{866F2ABE-29A5-4C0F-B086-931CFD71D5FC}" sibTransId="{63ECC0F2-1100-4FB7-B0DB-1CF390669E8A}"/>
    <dgm:cxn modelId="{C95DD90D-FD96-4060-9B72-EC5A06EF70A1}" srcId="{3195EAFC-9A0C-4FB6-B17E-A6E3B4B41585}" destId="{59C2BB98-E1B5-41D0-996B-9BAEFD1EA578}" srcOrd="4" destOrd="0" parTransId="{729C6EF7-8A2D-45A0-A36D-0C59D23FA8E8}" sibTransId="{3DD8A2B9-39DC-4D60-81AF-BACD22632CE5}"/>
    <dgm:cxn modelId="{D0F0AB7B-7911-45B6-A2BE-A078CFE4ADF5}" srcId="{3195EAFC-9A0C-4FB6-B17E-A6E3B4B41585}" destId="{90FE7592-DEC2-48F4-806B-1656284EF695}" srcOrd="3" destOrd="0" parTransId="{81DADDE2-2F31-4C0F-86BE-11B7E59F0B46}" sibTransId="{A79FCA29-1FAE-4C0C-8E5E-C73FD706B421}"/>
    <dgm:cxn modelId="{64D80915-253D-4144-A1CF-10926456F72B}" type="presOf" srcId="{59C2BB98-E1B5-41D0-996B-9BAEFD1EA578}" destId="{29FAE0B8-C627-4004-A1CD-889A12560D55}" srcOrd="0" destOrd="0" presId="urn:microsoft.com/office/officeart/2005/8/layout/vList2"/>
    <dgm:cxn modelId="{74D6FDAC-D697-4B0B-ABDB-0C02BAACFA8D}" srcId="{3195EAFC-9A0C-4FB6-B17E-A6E3B4B41585}" destId="{2E057FC8-A1EF-4057-B2FE-810EC9C45CEB}" srcOrd="2" destOrd="0" parTransId="{922FEC8C-8646-489B-9AB6-072169FE8894}" sibTransId="{0D50064A-38D8-41C3-AE88-4B9DA05165F1}"/>
    <dgm:cxn modelId="{D1306096-AD16-4588-861F-B29E5042BDE2}" type="presOf" srcId="{3195EAFC-9A0C-4FB6-B17E-A6E3B4B41585}" destId="{A2307F9D-27A7-43C4-9A09-941C7B5AC456}" srcOrd="0" destOrd="0" presId="urn:microsoft.com/office/officeart/2005/8/layout/vList2"/>
    <dgm:cxn modelId="{71A6820F-21A9-4E39-98CB-3C05BB765830}" type="presOf" srcId="{B1E97F92-5CD3-40AD-B7D4-AADF830BEB45}" destId="{9D6F9994-35FB-4DF9-9852-E0CD5857344F}" srcOrd="0" destOrd="0" presId="urn:microsoft.com/office/officeart/2005/8/layout/vList2"/>
    <dgm:cxn modelId="{EB4430EA-D4DD-4813-96F8-2F58310C6967}" type="presOf" srcId="{90FE7592-DEC2-48F4-806B-1656284EF695}" destId="{A1F3C0DE-B125-41D9-939F-91AF2FD7DE02}" srcOrd="0" destOrd="0" presId="urn:microsoft.com/office/officeart/2005/8/layout/vList2"/>
    <dgm:cxn modelId="{114C9AE1-8518-4431-BF18-AD08DFA2A916}" type="presOf" srcId="{2E057FC8-A1EF-4057-B2FE-810EC9C45CEB}" destId="{45BAC405-7864-462A-84C6-3B2E6B450D21}" srcOrd="0" destOrd="0" presId="urn:microsoft.com/office/officeart/2005/8/layout/vList2"/>
    <dgm:cxn modelId="{634212C8-CA82-4DEA-BB8C-CE29343D9A46}" type="presParOf" srcId="{A2307F9D-27A7-43C4-9A09-941C7B5AC456}" destId="{9D6F9994-35FB-4DF9-9852-E0CD5857344F}" srcOrd="0" destOrd="0" presId="urn:microsoft.com/office/officeart/2005/8/layout/vList2"/>
    <dgm:cxn modelId="{527BE6CD-760D-4FF4-BC05-37FB249EBD45}" type="presParOf" srcId="{A2307F9D-27A7-43C4-9A09-941C7B5AC456}" destId="{A3270924-0545-4F57-BB5F-2E02C450D163}" srcOrd="1" destOrd="0" presId="urn:microsoft.com/office/officeart/2005/8/layout/vList2"/>
    <dgm:cxn modelId="{DAB6E3AD-62F2-43D8-AB26-9378F1954081}" type="presParOf" srcId="{A2307F9D-27A7-43C4-9A09-941C7B5AC456}" destId="{8CA3B923-D156-4BA4-978B-F40315538B3F}" srcOrd="2" destOrd="0" presId="urn:microsoft.com/office/officeart/2005/8/layout/vList2"/>
    <dgm:cxn modelId="{525F234D-6B6F-496A-9586-8D7666EB9F80}" type="presParOf" srcId="{A2307F9D-27A7-43C4-9A09-941C7B5AC456}" destId="{483D31F7-BCC7-4681-95D7-5D339B9A20C3}" srcOrd="3" destOrd="0" presId="urn:microsoft.com/office/officeart/2005/8/layout/vList2"/>
    <dgm:cxn modelId="{15950B94-FB7A-4D71-9DBE-1D8D1BA63857}" type="presParOf" srcId="{A2307F9D-27A7-43C4-9A09-941C7B5AC456}" destId="{45BAC405-7864-462A-84C6-3B2E6B450D21}" srcOrd="4" destOrd="0" presId="urn:microsoft.com/office/officeart/2005/8/layout/vList2"/>
    <dgm:cxn modelId="{A245FE7F-7A2B-4182-9DE3-648A5FD47DE6}" type="presParOf" srcId="{A2307F9D-27A7-43C4-9A09-941C7B5AC456}" destId="{D84679F4-485C-4A05-A762-0878A47E6A36}" srcOrd="5" destOrd="0" presId="urn:microsoft.com/office/officeart/2005/8/layout/vList2"/>
    <dgm:cxn modelId="{857CBC52-A076-48C6-8AC5-172C4BDC6448}" type="presParOf" srcId="{A2307F9D-27A7-43C4-9A09-941C7B5AC456}" destId="{A1F3C0DE-B125-41D9-939F-91AF2FD7DE02}" srcOrd="6" destOrd="0" presId="urn:microsoft.com/office/officeart/2005/8/layout/vList2"/>
    <dgm:cxn modelId="{4E367C3C-CB79-4B1F-A55D-7BA3E0BB90DE}" type="presParOf" srcId="{A2307F9D-27A7-43C4-9A09-941C7B5AC456}" destId="{5A4B0B63-6893-40B4-8797-FC5626B259C3}" srcOrd="7" destOrd="0" presId="urn:microsoft.com/office/officeart/2005/8/layout/vList2"/>
    <dgm:cxn modelId="{7D538006-7AC8-438E-A98B-FFD682E411CA}" type="presParOf" srcId="{A2307F9D-27A7-43C4-9A09-941C7B5AC456}" destId="{29FAE0B8-C627-4004-A1CD-889A12560D5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6DCBD1-F51A-4DFD-93B5-81031DE8A76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0F69A7D-F9E9-448B-971F-9DCDAA43E118}">
      <dgm:prSet/>
      <dgm:spPr/>
      <dgm:t>
        <a:bodyPr/>
        <a:lstStyle/>
        <a:p>
          <a:r>
            <a:rPr lang="tr-TR" b="0" i="0"/>
            <a:t>Bankacılık</a:t>
          </a:r>
          <a:endParaRPr lang="en-US"/>
        </a:p>
      </dgm:t>
    </dgm:pt>
    <dgm:pt modelId="{895BF07A-C711-42CF-AA64-90EFB33583C8}" type="parTrans" cxnId="{DC800278-2B73-4D0F-86D9-53149881E73E}">
      <dgm:prSet/>
      <dgm:spPr/>
      <dgm:t>
        <a:bodyPr/>
        <a:lstStyle/>
        <a:p>
          <a:endParaRPr lang="en-US"/>
        </a:p>
      </dgm:t>
    </dgm:pt>
    <dgm:pt modelId="{F0FE6996-5D35-4645-B159-0BA32AD5D320}" type="sibTrans" cxnId="{DC800278-2B73-4D0F-86D9-53149881E73E}">
      <dgm:prSet/>
      <dgm:spPr/>
      <dgm:t>
        <a:bodyPr/>
        <a:lstStyle/>
        <a:p>
          <a:endParaRPr lang="en-US"/>
        </a:p>
      </dgm:t>
    </dgm:pt>
    <dgm:pt modelId="{6D9A9F3E-3293-4A83-ACEB-7EB15C0E77BF}">
      <dgm:prSet/>
      <dgm:spPr/>
      <dgm:t>
        <a:bodyPr/>
        <a:lstStyle/>
        <a:p>
          <a:r>
            <a:rPr lang="tr-TR" b="0" i="0"/>
            <a:t>Bankacılık ve Finans</a:t>
          </a:r>
          <a:endParaRPr lang="en-US"/>
        </a:p>
      </dgm:t>
    </dgm:pt>
    <dgm:pt modelId="{6B77E8F3-E0F3-45A5-AC71-DE714C531D9D}" type="parTrans" cxnId="{96F2BC03-8341-4C91-AFB4-3D9A04F5304D}">
      <dgm:prSet/>
      <dgm:spPr/>
      <dgm:t>
        <a:bodyPr/>
        <a:lstStyle/>
        <a:p>
          <a:endParaRPr lang="en-US"/>
        </a:p>
      </dgm:t>
    </dgm:pt>
    <dgm:pt modelId="{D899A754-4F0E-4B30-9319-4934F10EB2EB}" type="sibTrans" cxnId="{96F2BC03-8341-4C91-AFB4-3D9A04F5304D}">
      <dgm:prSet/>
      <dgm:spPr/>
      <dgm:t>
        <a:bodyPr/>
        <a:lstStyle/>
        <a:p>
          <a:endParaRPr lang="en-US"/>
        </a:p>
      </dgm:t>
    </dgm:pt>
    <dgm:pt modelId="{E054AD0A-25DA-4141-BA2B-CB7F94FA635E}">
      <dgm:prSet/>
      <dgm:spPr/>
      <dgm:t>
        <a:bodyPr/>
        <a:lstStyle/>
        <a:p>
          <a:r>
            <a:rPr lang="tr-TR" b="0" i="0"/>
            <a:t>Bankacılık ve Finansman</a:t>
          </a:r>
          <a:endParaRPr lang="en-US"/>
        </a:p>
      </dgm:t>
    </dgm:pt>
    <dgm:pt modelId="{14624201-4BD6-41DF-A922-7E1FC3D8B6EE}" type="parTrans" cxnId="{98B55E2A-7375-4376-8883-19E0171D3EBB}">
      <dgm:prSet/>
      <dgm:spPr/>
      <dgm:t>
        <a:bodyPr/>
        <a:lstStyle/>
        <a:p>
          <a:endParaRPr lang="en-US"/>
        </a:p>
      </dgm:t>
    </dgm:pt>
    <dgm:pt modelId="{4BBFC9CA-C4DA-441B-9323-712186AC6034}" type="sibTrans" cxnId="{98B55E2A-7375-4376-8883-19E0171D3EBB}">
      <dgm:prSet/>
      <dgm:spPr/>
      <dgm:t>
        <a:bodyPr/>
        <a:lstStyle/>
        <a:p>
          <a:endParaRPr lang="en-US"/>
        </a:p>
      </dgm:t>
    </dgm:pt>
    <dgm:pt modelId="{B0282DBC-5721-4665-B92C-3567C1D6C6C2}">
      <dgm:prSet/>
      <dgm:spPr/>
      <dgm:t>
        <a:bodyPr/>
        <a:lstStyle/>
        <a:p>
          <a:r>
            <a:rPr lang="tr-TR" b="0" i="0"/>
            <a:t>Bankacılık ve Sigortacılık</a:t>
          </a:r>
          <a:endParaRPr lang="en-US"/>
        </a:p>
      </dgm:t>
    </dgm:pt>
    <dgm:pt modelId="{F9610D5F-8A50-4A1C-97C4-B0E9BC722677}" type="parTrans" cxnId="{51108FF4-7F4A-4905-8845-3E29700BF7DF}">
      <dgm:prSet/>
      <dgm:spPr/>
      <dgm:t>
        <a:bodyPr/>
        <a:lstStyle/>
        <a:p>
          <a:endParaRPr lang="en-US"/>
        </a:p>
      </dgm:t>
    </dgm:pt>
    <dgm:pt modelId="{0806144F-5E1C-40D6-87FC-4FD005C45665}" type="sibTrans" cxnId="{51108FF4-7F4A-4905-8845-3E29700BF7DF}">
      <dgm:prSet/>
      <dgm:spPr/>
      <dgm:t>
        <a:bodyPr/>
        <a:lstStyle/>
        <a:p>
          <a:endParaRPr lang="en-US"/>
        </a:p>
      </dgm:t>
    </dgm:pt>
    <dgm:pt modelId="{D33B9A49-319C-4624-A13B-B7495A921C42}">
      <dgm:prSet/>
      <dgm:spPr/>
      <dgm:t>
        <a:bodyPr/>
        <a:lstStyle/>
        <a:p>
          <a:r>
            <a:rPr lang="tr-TR" b="0" i="0"/>
            <a:t>Çalışma Ekonomisi ve Endüstri İlişkileri</a:t>
          </a:r>
          <a:endParaRPr lang="en-US"/>
        </a:p>
      </dgm:t>
    </dgm:pt>
    <dgm:pt modelId="{63112E0D-CED4-4C32-9463-5754E89E0AC4}" type="parTrans" cxnId="{9811A6AD-D862-48CC-9932-91BF863762B1}">
      <dgm:prSet/>
      <dgm:spPr/>
      <dgm:t>
        <a:bodyPr/>
        <a:lstStyle/>
        <a:p>
          <a:endParaRPr lang="en-US"/>
        </a:p>
      </dgm:t>
    </dgm:pt>
    <dgm:pt modelId="{1473F460-7689-47E2-AE21-823F3D2F84BF}" type="sibTrans" cxnId="{9811A6AD-D862-48CC-9932-91BF863762B1}">
      <dgm:prSet/>
      <dgm:spPr/>
      <dgm:t>
        <a:bodyPr/>
        <a:lstStyle/>
        <a:p>
          <a:endParaRPr lang="en-US"/>
        </a:p>
      </dgm:t>
    </dgm:pt>
    <dgm:pt modelId="{BE0E141E-C6FF-4E9C-BF8D-F491ECA93E6A}">
      <dgm:prSet/>
      <dgm:spPr/>
      <dgm:t>
        <a:bodyPr/>
        <a:lstStyle/>
        <a:p>
          <a:r>
            <a:rPr lang="tr-TR" b="0" i="0"/>
            <a:t>Ekonomi</a:t>
          </a:r>
          <a:endParaRPr lang="en-US"/>
        </a:p>
      </dgm:t>
    </dgm:pt>
    <dgm:pt modelId="{8C35656E-F5C6-40D0-A196-ABA15F0E936E}" type="parTrans" cxnId="{596256C6-260D-4EAC-9BBF-966080C084F7}">
      <dgm:prSet/>
      <dgm:spPr/>
      <dgm:t>
        <a:bodyPr/>
        <a:lstStyle/>
        <a:p>
          <a:endParaRPr lang="en-US"/>
        </a:p>
      </dgm:t>
    </dgm:pt>
    <dgm:pt modelId="{C2DC7344-0B39-485E-89A6-5F30B4FEDDC8}" type="sibTrans" cxnId="{596256C6-260D-4EAC-9BBF-966080C084F7}">
      <dgm:prSet/>
      <dgm:spPr/>
      <dgm:t>
        <a:bodyPr/>
        <a:lstStyle/>
        <a:p>
          <a:endParaRPr lang="en-US"/>
        </a:p>
      </dgm:t>
    </dgm:pt>
    <dgm:pt modelId="{F8F807F1-5624-4E4E-B015-1773A97E6A19}">
      <dgm:prSet/>
      <dgm:spPr/>
      <dgm:t>
        <a:bodyPr/>
        <a:lstStyle/>
        <a:p>
          <a:r>
            <a:rPr lang="tr-TR" b="0" i="0"/>
            <a:t>Ekonomi ve Finans</a:t>
          </a:r>
          <a:endParaRPr lang="en-US"/>
        </a:p>
      </dgm:t>
    </dgm:pt>
    <dgm:pt modelId="{521D58FC-7293-41EC-BABE-329368A7DDD7}" type="parTrans" cxnId="{F849B572-0924-4A26-A291-6A4333B9865A}">
      <dgm:prSet/>
      <dgm:spPr/>
      <dgm:t>
        <a:bodyPr/>
        <a:lstStyle/>
        <a:p>
          <a:endParaRPr lang="en-US"/>
        </a:p>
      </dgm:t>
    </dgm:pt>
    <dgm:pt modelId="{9D6647C9-9411-4BBC-875C-AF98C3DF11EA}" type="sibTrans" cxnId="{F849B572-0924-4A26-A291-6A4333B9865A}">
      <dgm:prSet/>
      <dgm:spPr/>
      <dgm:t>
        <a:bodyPr/>
        <a:lstStyle/>
        <a:p>
          <a:endParaRPr lang="en-US"/>
        </a:p>
      </dgm:t>
    </dgm:pt>
    <dgm:pt modelId="{96DE9A2A-3939-4C5F-9D20-7A9CFBC7F37C}">
      <dgm:prSet/>
      <dgm:spPr/>
      <dgm:t>
        <a:bodyPr/>
        <a:lstStyle/>
        <a:p>
          <a:r>
            <a:rPr lang="tr-TR" b="0" i="0"/>
            <a:t>İktisat</a:t>
          </a:r>
          <a:endParaRPr lang="en-US"/>
        </a:p>
      </dgm:t>
    </dgm:pt>
    <dgm:pt modelId="{9B9E63C4-17D1-4BC7-82E0-4721878D02C2}" type="parTrans" cxnId="{ED708693-F626-4D5F-908F-4A6A83EFA935}">
      <dgm:prSet/>
      <dgm:spPr/>
      <dgm:t>
        <a:bodyPr/>
        <a:lstStyle/>
        <a:p>
          <a:endParaRPr lang="en-US"/>
        </a:p>
      </dgm:t>
    </dgm:pt>
    <dgm:pt modelId="{9B5FA9A1-4062-41A9-A298-6CF1A25A0D90}" type="sibTrans" cxnId="{ED708693-F626-4D5F-908F-4A6A83EFA935}">
      <dgm:prSet/>
      <dgm:spPr/>
      <dgm:t>
        <a:bodyPr/>
        <a:lstStyle/>
        <a:p>
          <a:endParaRPr lang="en-US"/>
        </a:p>
      </dgm:t>
    </dgm:pt>
    <dgm:pt modelId="{B45ED500-B43F-4705-A4C7-4A43EF095DB8}">
      <dgm:prSet/>
      <dgm:spPr/>
      <dgm:t>
        <a:bodyPr/>
        <a:lstStyle/>
        <a:p>
          <a:r>
            <a:rPr lang="tr-TR" b="0" i="0"/>
            <a:t>İşletme</a:t>
          </a:r>
          <a:endParaRPr lang="en-US"/>
        </a:p>
      </dgm:t>
    </dgm:pt>
    <dgm:pt modelId="{E8437852-7F18-4D60-A88D-9ADCC2B3630D}" type="parTrans" cxnId="{8EFEC112-01E5-43A7-B25C-2B2957CD9A78}">
      <dgm:prSet/>
      <dgm:spPr/>
      <dgm:t>
        <a:bodyPr/>
        <a:lstStyle/>
        <a:p>
          <a:endParaRPr lang="en-US"/>
        </a:p>
      </dgm:t>
    </dgm:pt>
    <dgm:pt modelId="{CCD71A80-4CF2-411B-AB08-E0169DB94A58}" type="sibTrans" cxnId="{8EFEC112-01E5-43A7-B25C-2B2957CD9A78}">
      <dgm:prSet/>
      <dgm:spPr/>
      <dgm:t>
        <a:bodyPr/>
        <a:lstStyle/>
        <a:p>
          <a:endParaRPr lang="en-US"/>
        </a:p>
      </dgm:t>
    </dgm:pt>
    <dgm:pt modelId="{5EC50BE6-6561-4F54-9481-8D425C727743}">
      <dgm:prSet/>
      <dgm:spPr/>
      <dgm:t>
        <a:bodyPr/>
        <a:lstStyle/>
        <a:p>
          <a:r>
            <a:rPr lang="tr-TR" b="0" i="0"/>
            <a:t>İşletme Bilgi Yönetimi</a:t>
          </a:r>
          <a:endParaRPr lang="en-US"/>
        </a:p>
      </dgm:t>
    </dgm:pt>
    <dgm:pt modelId="{80E15D17-4EEB-45BB-B522-D5761500B605}" type="parTrans" cxnId="{66CB12B8-4271-4167-8704-D7EF42CEA029}">
      <dgm:prSet/>
      <dgm:spPr/>
      <dgm:t>
        <a:bodyPr/>
        <a:lstStyle/>
        <a:p>
          <a:endParaRPr lang="en-US"/>
        </a:p>
      </dgm:t>
    </dgm:pt>
    <dgm:pt modelId="{553182F8-FA50-483E-8643-442CD6098CA1}" type="sibTrans" cxnId="{66CB12B8-4271-4167-8704-D7EF42CEA029}">
      <dgm:prSet/>
      <dgm:spPr/>
      <dgm:t>
        <a:bodyPr/>
        <a:lstStyle/>
        <a:p>
          <a:endParaRPr lang="en-US"/>
        </a:p>
      </dgm:t>
    </dgm:pt>
    <dgm:pt modelId="{36856D75-379F-44CF-AE51-26845F018599}">
      <dgm:prSet/>
      <dgm:spPr/>
      <dgm:t>
        <a:bodyPr/>
        <a:lstStyle/>
        <a:p>
          <a:r>
            <a:rPr lang="tr-TR" b="0" i="0"/>
            <a:t>İşletme Enformatiği</a:t>
          </a:r>
          <a:endParaRPr lang="en-US"/>
        </a:p>
      </dgm:t>
    </dgm:pt>
    <dgm:pt modelId="{BF890FD6-924C-4A4C-8EA6-2FC45C8F9230}" type="parTrans" cxnId="{ED22A7EF-CBED-42B9-AE70-6FA95F7E408F}">
      <dgm:prSet/>
      <dgm:spPr/>
      <dgm:t>
        <a:bodyPr/>
        <a:lstStyle/>
        <a:p>
          <a:endParaRPr lang="en-US"/>
        </a:p>
      </dgm:t>
    </dgm:pt>
    <dgm:pt modelId="{D5C58811-7A5C-45B2-B457-CE576A11AAC0}" type="sibTrans" cxnId="{ED22A7EF-CBED-42B9-AE70-6FA95F7E408F}">
      <dgm:prSet/>
      <dgm:spPr/>
      <dgm:t>
        <a:bodyPr/>
        <a:lstStyle/>
        <a:p>
          <a:endParaRPr lang="en-US"/>
        </a:p>
      </dgm:t>
    </dgm:pt>
    <dgm:pt modelId="{669C15E7-3445-44D7-86FF-699F666762C9}">
      <dgm:prSet/>
      <dgm:spPr/>
      <dgm:t>
        <a:bodyPr/>
        <a:lstStyle/>
        <a:p>
          <a:r>
            <a:rPr lang="tr-TR" b="0" i="0"/>
            <a:t>İşletme-Ekonomi</a:t>
          </a:r>
          <a:endParaRPr lang="en-US"/>
        </a:p>
      </dgm:t>
    </dgm:pt>
    <dgm:pt modelId="{207A8DD0-41F1-447F-9655-2D121DE95A82}" type="parTrans" cxnId="{D8B6CAE0-D871-48B9-97B5-81BADE5D4C04}">
      <dgm:prSet/>
      <dgm:spPr/>
      <dgm:t>
        <a:bodyPr/>
        <a:lstStyle/>
        <a:p>
          <a:endParaRPr lang="en-US"/>
        </a:p>
      </dgm:t>
    </dgm:pt>
    <dgm:pt modelId="{1A1F7209-2C38-47CB-959C-6009A50B494D}" type="sibTrans" cxnId="{D8B6CAE0-D871-48B9-97B5-81BADE5D4C04}">
      <dgm:prSet/>
      <dgm:spPr/>
      <dgm:t>
        <a:bodyPr/>
        <a:lstStyle/>
        <a:p>
          <a:endParaRPr lang="en-US"/>
        </a:p>
      </dgm:t>
    </dgm:pt>
    <dgm:pt modelId="{6287D3C0-5D98-4697-BB60-8DC785F307C6}">
      <dgm:prSet/>
      <dgm:spPr/>
      <dgm:t>
        <a:bodyPr/>
        <a:lstStyle/>
        <a:p>
          <a:r>
            <a:rPr lang="tr-TR" b="0" i="0"/>
            <a:t>Lojistik Yönetimi</a:t>
          </a:r>
          <a:endParaRPr lang="en-US"/>
        </a:p>
      </dgm:t>
    </dgm:pt>
    <dgm:pt modelId="{1139D6FE-B407-4800-B4CA-7069351AD757}" type="parTrans" cxnId="{1E86BDFF-2441-4389-9A57-2CF0E8E0046E}">
      <dgm:prSet/>
      <dgm:spPr/>
      <dgm:t>
        <a:bodyPr/>
        <a:lstStyle/>
        <a:p>
          <a:endParaRPr lang="en-US"/>
        </a:p>
      </dgm:t>
    </dgm:pt>
    <dgm:pt modelId="{D1B63C08-B155-470D-AAC5-4B0E9B24639A}" type="sibTrans" cxnId="{1E86BDFF-2441-4389-9A57-2CF0E8E0046E}">
      <dgm:prSet/>
      <dgm:spPr/>
      <dgm:t>
        <a:bodyPr/>
        <a:lstStyle/>
        <a:p>
          <a:endParaRPr lang="en-US"/>
        </a:p>
      </dgm:t>
    </dgm:pt>
    <dgm:pt modelId="{26546254-BFB3-49DC-B4C5-591BD2382F9C}">
      <dgm:prSet/>
      <dgm:spPr/>
      <dgm:t>
        <a:bodyPr/>
        <a:lstStyle/>
        <a:p>
          <a:r>
            <a:rPr lang="tr-TR" b="0" i="0"/>
            <a:t>Sermaye Piyasası</a:t>
          </a:r>
          <a:endParaRPr lang="en-US"/>
        </a:p>
      </dgm:t>
    </dgm:pt>
    <dgm:pt modelId="{B3BB4419-4921-4B35-80DD-E6E20790FDEB}" type="parTrans" cxnId="{7F131F3D-C9DD-4A29-A6A5-214E62CE27A0}">
      <dgm:prSet/>
      <dgm:spPr/>
      <dgm:t>
        <a:bodyPr/>
        <a:lstStyle/>
        <a:p>
          <a:endParaRPr lang="en-US"/>
        </a:p>
      </dgm:t>
    </dgm:pt>
    <dgm:pt modelId="{A582C3F2-7C55-418F-9AAE-C7C2FA50A2F8}" type="sibTrans" cxnId="{7F131F3D-C9DD-4A29-A6A5-214E62CE27A0}">
      <dgm:prSet/>
      <dgm:spPr/>
      <dgm:t>
        <a:bodyPr/>
        <a:lstStyle/>
        <a:p>
          <a:endParaRPr lang="en-US"/>
        </a:p>
      </dgm:t>
    </dgm:pt>
    <dgm:pt modelId="{F07214C1-AF3C-4F6A-A2C6-BD3E0BB43435}">
      <dgm:prSet/>
      <dgm:spPr/>
      <dgm:t>
        <a:bodyPr/>
        <a:lstStyle/>
        <a:p>
          <a:r>
            <a:rPr lang="tr-TR" b="0" i="0"/>
            <a:t>Sermaye Piyasası Denetim ve Derecelendirme</a:t>
          </a:r>
          <a:endParaRPr lang="en-US"/>
        </a:p>
      </dgm:t>
    </dgm:pt>
    <dgm:pt modelId="{5E5B3855-0C00-47BA-8B60-DC413BDA6A9C}" type="parTrans" cxnId="{F4E87C09-58A3-4873-AD06-9BD7B725BC98}">
      <dgm:prSet/>
      <dgm:spPr/>
      <dgm:t>
        <a:bodyPr/>
        <a:lstStyle/>
        <a:p>
          <a:endParaRPr lang="en-US"/>
        </a:p>
      </dgm:t>
    </dgm:pt>
    <dgm:pt modelId="{DE92D360-F514-47F3-B3E7-98DFBB8625A0}" type="sibTrans" cxnId="{F4E87C09-58A3-4873-AD06-9BD7B725BC98}">
      <dgm:prSet/>
      <dgm:spPr/>
      <dgm:t>
        <a:bodyPr/>
        <a:lstStyle/>
        <a:p>
          <a:endParaRPr lang="en-US"/>
        </a:p>
      </dgm:t>
    </dgm:pt>
    <dgm:pt modelId="{947ECDA8-4ADB-4145-9BAB-ADCE86B99024}">
      <dgm:prSet/>
      <dgm:spPr/>
      <dgm:t>
        <a:bodyPr/>
        <a:lstStyle/>
        <a:p>
          <a:r>
            <a:rPr lang="tr-TR" b="0" i="0"/>
            <a:t>Uluslararası Finans</a:t>
          </a:r>
          <a:endParaRPr lang="en-US"/>
        </a:p>
      </dgm:t>
    </dgm:pt>
    <dgm:pt modelId="{1D679817-B002-4FEA-81AC-992C72254D43}" type="parTrans" cxnId="{67891A4D-12FF-4ACC-9DC6-21DDCEB1A88D}">
      <dgm:prSet/>
      <dgm:spPr/>
      <dgm:t>
        <a:bodyPr/>
        <a:lstStyle/>
        <a:p>
          <a:endParaRPr lang="en-US"/>
        </a:p>
      </dgm:t>
    </dgm:pt>
    <dgm:pt modelId="{2DCE1B92-51BD-4A92-9C15-3B431DCD2AE8}" type="sibTrans" cxnId="{67891A4D-12FF-4ACC-9DC6-21DDCEB1A88D}">
      <dgm:prSet/>
      <dgm:spPr/>
      <dgm:t>
        <a:bodyPr/>
        <a:lstStyle/>
        <a:p>
          <a:endParaRPr lang="en-US"/>
        </a:p>
      </dgm:t>
    </dgm:pt>
    <dgm:pt modelId="{A66E8CB1-4999-4EED-B929-4E76FCB86AD4}">
      <dgm:prSet/>
      <dgm:spPr/>
      <dgm:t>
        <a:bodyPr/>
        <a:lstStyle/>
        <a:p>
          <a:r>
            <a:rPr lang="tr-TR" b="0" i="0"/>
            <a:t>Uluslararası İşletme</a:t>
          </a:r>
          <a:endParaRPr lang="en-US"/>
        </a:p>
      </dgm:t>
    </dgm:pt>
    <dgm:pt modelId="{F58D7F9C-1EED-4943-9557-425C2287EA90}" type="parTrans" cxnId="{F8CBE1EB-4473-44CF-9722-AA0AD2723E28}">
      <dgm:prSet/>
      <dgm:spPr/>
      <dgm:t>
        <a:bodyPr/>
        <a:lstStyle/>
        <a:p>
          <a:endParaRPr lang="en-US"/>
        </a:p>
      </dgm:t>
    </dgm:pt>
    <dgm:pt modelId="{DD15362A-F1EF-4B23-B14E-069AEFD4F4A6}" type="sibTrans" cxnId="{F8CBE1EB-4473-44CF-9722-AA0AD2723E28}">
      <dgm:prSet/>
      <dgm:spPr/>
      <dgm:t>
        <a:bodyPr/>
        <a:lstStyle/>
        <a:p>
          <a:endParaRPr lang="en-US"/>
        </a:p>
      </dgm:t>
    </dgm:pt>
    <dgm:pt modelId="{7BFCF2DF-43F0-434C-9259-FBC30F487D9B}">
      <dgm:prSet/>
      <dgm:spPr/>
      <dgm:t>
        <a:bodyPr/>
        <a:lstStyle/>
        <a:p>
          <a:r>
            <a:rPr lang="tr-TR" b="0" i="0"/>
            <a:t>Uluslararası İşletmecilik</a:t>
          </a:r>
          <a:endParaRPr lang="en-US"/>
        </a:p>
      </dgm:t>
    </dgm:pt>
    <dgm:pt modelId="{C6C1D55D-2928-4531-B14A-E51928458B86}" type="parTrans" cxnId="{0B976ED7-F51D-4AF3-BC8D-3DE7279ABA61}">
      <dgm:prSet/>
      <dgm:spPr/>
      <dgm:t>
        <a:bodyPr/>
        <a:lstStyle/>
        <a:p>
          <a:endParaRPr lang="en-US"/>
        </a:p>
      </dgm:t>
    </dgm:pt>
    <dgm:pt modelId="{F0576EF8-480D-4A4D-9A74-31FF05AF9C1B}" type="sibTrans" cxnId="{0B976ED7-F51D-4AF3-BC8D-3DE7279ABA61}">
      <dgm:prSet/>
      <dgm:spPr/>
      <dgm:t>
        <a:bodyPr/>
        <a:lstStyle/>
        <a:p>
          <a:endParaRPr lang="en-US"/>
        </a:p>
      </dgm:t>
    </dgm:pt>
    <dgm:pt modelId="{42F0EAB6-57D6-427B-9443-C70ADD0ECF4C}">
      <dgm:prSet/>
      <dgm:spPr/>
      <dgm:t>
        <a:bodyPr/>
        <a:lstStyle/>
        <a:p>
          <a:r>
            <a:rPr lang="tr-TR" b="0" i="0"/>
            <a:t>Uluslararası İşletmecilik ve Ticaret</a:t>
          </a:r>
          <a:endParaRPr lang="en-US"/>
        </a:p>
      </dgm:t>
    </dgm:pt>
    <dgm:pt modelId="{9C8E8E3C-0872-4CAF-A146-61C700CA9E4C}" type="parTrans" cxnId="{D0C4439C-AD2F-47CD-8849-31AEFAFDEC82}">
      <dgm:prSet/>
      <dgm:spPr/>
      <dgm:t>
        <a:bodyPr/>
        <a:lstStyle/>
        <a:p>
          <a:endParaRPr lang="en-US"/>
        </a:p>
      </dgm:t>
    </dgm:pt>
    <dgm:pt modelId="{1801A481-839B-4AD9-91AA-9F7CCE1A3701}" type="sibTrans" cxnId="{D0C4439C-AD2F-47CD-8849-31AEFAFDEC82}">
      <dgm:prSet/>
      <dgm:spPr/>
      <dgm:t>
        <a:bodyPr/>
        <a:lstStyle/>
        <a:p>
          <a:endParaRPr lang="en-US"/>
        </a:p>
      </dgm:t>
    </dgm:pt>
    <dgm:pt modelId="{FE7EFBB0-8037-4D5F-A2CF-9D98DA42F09F}">
      <dgm:prSet/>
      <dgm:spPr/>
      <dgm:t>
        <a:bodyPr/>
        <a:lstStyle/>
        <a:p>
          <a:r>
            <a:rPr lang="tr-TR" b="0" i="0"/>
            <a:t>Uluslararası Ticaret </a:t>
          </a:r>
          <a:endParaRPr lang="en-US"/>
        </a:p>
      </dgm:t>
    </dgm:pt>
    <dgm:pt modelId="{3DA2DB80-42AA-480C-91C7-9A74E5C9E7AA}" type="parTrans" cxnId="{743A5C06-5E50-4034-AAEA-B6CE0B02905E}">
      <dgm:prSet/>
      <dgm:spPr/>
      <dgm:t>
        <a:bodyPr/>
        <a:lstStyle/>
        <a:p>
          <a:endParaRPr lang="en-US"/>
        </a:p>
      </dgm:t>
    </dgm:pt>
    <dgm:pt modelId="{F651529E-8E6A-48B8-B8F5-62EBE16E88BC}" type="sibTrans" cxnId="{743A5C06-5E50-4034-AAEA-B6CE0B02905E}">
      <dgm:prSet/>
      <dgm:spPr/>
      <dgm:t>
        <a:bodyPr/>
        <a:lstStyle/>
        <a:p>
          <a:endParaRPr lang="en-US"/>
        </a:p>
      </dgm:t>
    </dgm:pt>
    <dgm:pt modelId="{E20A8BAE-AF63-443C-8CF3-319BE20DE438}" type="pres">
      <dgm:prSet presAssocID="{F96DCBD1-F51A-4DFD-93B5-81031DE8A76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B64A855-8233-4608-BF0F-3C7B81DC2E5F}" type="pres">
      <dgm:prSet presAssocID="{A0F69A7D-F9E9-448B-971F-9DCDAA43E118}" presName="node" presStyleLbl="node1" presStyleIdx="0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BBC4227-6F57-47A5-8519-5389106B0B3F}" type="pres">
      <dgm:prSet presAssocID="{F0FE6996-5D35-4645-B159-0BA32AD5D320}" presName="sibTrans" presStyleCnt="0"/>
      <dgm:spPr/>
    </dgm:pt>
    <dgm:pt modelId="{627F9C75-9E36-4B72-99EC-46F9DC37DAA6}" type="pres">
      <dgm:prSet presAssocID="{6D9A9F3E-3293-4A83-ACEB-7EB15C0E77BF}" presName="node" presStyleLbl="node1" presStyleIdx="1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E57EAAF-9D33-4AD6-BCC3-F19B04114CF2}" type="pres">
      <dgm:prSet presAssocID="{D899A754-4F0E-4B30-9319-4934F10EB2EB}" presName="sibTrans" presStyleCnt="0"/>
      <dgm:spPr/>
    </dgm:pt>
    <dgm:pt modelId="{10EBA4E5-2EAF-444A-94A1-3E1BA1E22645}" type="pres">
      <dgm:prSet presAssocID="{E054AD0A-25DA-4141-BA2B-CB7F94FA635E}" presName="node" presStyleLbl="node1" presStyleIdx="2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8B6E49F-BECF-4B87-9426-C6D1E2A4E611}" type="pres">
      <dgm:prSet presAssocID="{4BBFC9CA-C4DA-441B-9323-712186AC6034}" presName="sibTrans" presStyleCnt="0"/>
      <dgm:spPr/>
    </dgm:pt>
    <dgm:pt modelId="{D7BAF29C-276C-496F-8E7D-96C351ABF1CA}" type="pres">
      <dgm:prSet presAssocID="{B0282DBC-5721-4665-B92C-3567C1D6C6C2}" presName="node" presStyleLbl="node1" presStyleIdx="3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1921B8B-FAEE-45DE-A4C5-B2784BC81AE5}" type="pres">
      <dgm:prSet presAssocID="{0806144F-5E1C-40D6-87FC-4FD005C45665}" presName="sibTrans" presStyleCnt="0"/>
      <dgm:spPr/>
    </dgm:pt>
    <dgm:pt modelId="{0AC2EC68-8D43-4EDA-881F-553DF472DE11}" type="pres">
      <dgm:prSet presAssocID="{D33B9A49-319C-4624-A13B-B7495A921C42}" presName="node" presStyleLbl="node1" presStyleIdx="4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CEEE69E-FEC2-45F3-89EC-614FA410C187}" type="pres">
      <dgm:prSet presAssocID="{1473F460-7689-47E2-AE21-823F3D2F84BF}" presName="sibTrans" presStyleCnt="0"/>
      <dgm:spPr/>
    </dgm:pt>
    <dgm:pt modelId="{A7351B73-3C16-4319-85C8-37E991689171}" type="pres">
      <dgm:prSet presAssocID="{BE0E141E-C6FF-4E9C-BF8D-F491ECA93E6A}" presName="node" presStyleLbl="node1" presStyleIdx="5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7509F4C-802C-4C14-A15D-4FA5BB87B4FD}" type="pres">
      <dgm:prSet presAssocID="{C2DC7344-0B39-485E-89A6-5F30B4FEDDC8}" presName="sibTrans" presStyleCnt="0"/>
      <dgm:spPr/>
    </dgm:pt>
    <dgm:pt modelId="{FD8680B0-80BC-436C-938F-2D3ED70E2C15}" type="pres">
      <dgm:prSet presAssocID="{F8F807F1-5624-4E4E-B015-1773A97E6A19}" presName="node" presStyleLbl="node1" presStyleIdx="6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16CA100-11D2-4DA4-AD85-8E72A022AAEA}" type="pres">
      <dgm:prSet presAssocID="{9D6647C9-9411-4BBC-875C-AF98C3DF11EA}" presName="sibTrans" presStyleCnt="0"/>
      <dgm:spPr/>
    </dgm:pt>
    <dgm:pt modelId="{56E0CFC7-B650-47D3-A124-CA8856DAEB44}" type="pres">
      <dgm:prSet presAssocID="{96DE9A2A-3939-4C5F-9D20-7A9CFBC7F37C}" presName="node" presStyleLbl="node1" presStyleIdx="7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49D4227-19F7-4697-B24C-F9CFA0950A9A}" type="pres">
      <dgm:prSet presAssocID="{9B5FA9A1-4062-41A9-A298-6CF1A25A0D90}" presName="sibTrans" presStyleCnt="0"/>
      <dgm:spPr/>
    </dgm:pt>
    <dgm:pt modelId="{FFCA3715-BDBB-4EF2-8C23-7EF4C1A41C4F}" type="pres">
      <dgm:prSet presAssocID="{B45ED500-B43F-4705-A4C7-4A43EF095DB8}" presName="node" presStyleLbl="node1" presStyleIdx="8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BA3A5CC-8B7B-491E-8068-4BF3AC7201A8}" type="pres">
      <dgm:prSet presAssocID="{CCD71A80-4CF2-411B-AB08-E0169DB94A58}" presName="sibTrans" presStyleCnt="0"/>
      <dgm:spPr/>
    </dgm:pt>
    <dgm:pt modelId="{11F78453-8FAD-4BF3-8CDE-F5CCE07D6E03}" type="pres">
      <dgm:prSet presAssocID="{5EC50BE6-6561-4F54-9481-8D425C727743}" presName="node" presStyleLbl="node1" presStyleIdx="9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BF9FAE3-F12C-4642-81FA-0B1BA3FE1B4B}" type="pres">
      <dgm:prSet presAssocID="{553182F8-FA50-483E-8643-442CD6098CA1}" presName="sibTrans" presStyleCnt="0"/>
      <dgm:spPr/>
    </dgm:pt>
    <dgm:pt modelId="{BE576275-62EF-43A9-A670-30A807FE7D80}" type="pres">
      <dgm:prSet presAssocID="{36856D75-379F-44CF-AE51-26845F018599}" presName="node" presStyleLbl="node1" presStyleIdx="10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2AD4506-3396-4F0D-96C4-61F2379C7FD9}" type="pres">
      <dgm:prSet presAssocID="{D5C58811-7A5C-45B2-B457-CE576A11AAC0}" presName="sibTrans" presStyleCnt="0"/>
      <dgm:spPr/>
    </dgm:pt>
    <dgm:pt modelId="{CD856854-CBDF-487A-885F-B7E7549EAE56}" type="pres">
      <dgm:prSet presAssocID="{669C15E7-3445-44D7-86FF-699F666762C9}" presName="node" presStyleLbl="node1" presStyleIdx="11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4085156-4B1B-4E17-BD70-8375AE3BE027}" type="pres">
      <dgm:prSet presAssocID="{1A1F7209-2C38-47CB-959C-6009A50B494D}" presName="sibTrans" presStyleCnt="0"/>
      <dgm:spPr/>
    </dgm:pt>
    <dgm:pt modelId="{A89BCB64-886D-4850-9EF6-5E5250B56D32}" type="pres">
      <dgm:prSet presAssocID="{6287D3C0-5D98-4697-BB60-8DC785F307C6}" presName="node" presStyleLbl="node1" presStyleIdx="12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3CC2F1D-787C-4AA6-9FCE-761D5BD28840}" type="pres">
      <dgm:prSet presAssocID="{D1B63C08-B155-470D-AAC5-4B0E9B24639A}" presName="sibTrans" presStyleCnt="0"/>
      <dgm:spPr/>
    </dgm:pt>
    <dgm:pt modelId="{10DE4E41-573F-4083-84E3-CC25925AF3D7}" type="pres">
      <dgm:prSet presAssocID="{26546254-BFB3-49DC-B4C5-591BD2382F9C}" presName="node" presStyleLbl="node1" presStyleIdx="13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207158A-DC15-4C52-900D-0C510FF29750}" type="pres">
      <dgm:prSet presAssocID="{A582C3F2-7C55-418F-9AAE-C7C2FA50A2F8}" presName="sibTrans" presStyleCnt="0"/>
      <dgm:spPr/>
    </dgm:pt>
    <dgm:pt modelId="{3FB1DD48-842B-4C53-B277-1FD51CA0BFB5}" type="pres">
      <dgm:prSet presAssocID="{F07214C1-AF3C-4F6A-A2C6-BD3E0BB43435}" presName="node" presStyleLbl="node1" presStyleIdx="14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21A0E55-B91A-4AF3-B583-9CC0724284F5}" type="pres">
      <dgm:prSet presAssocID="{DE92D360-F514-47F3-B3E7-98DFBB8625A0}" presName="sibTrans" presStyleCnt="0"/>
      <dgm:spPr/>
    </dgm:pt>
    <dgm:pt modelId="{EA774F22-D235-41F7-83AB-3618C40E1F15}" type="pres">
      <dgm:prSet presAssocID="{947ECDA8-4ADB-4145-9BAB-ADCE86B99024}" presName="node" presStyleLbl="node1" presStyleIdx="15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BD0F12B-0C7F-44F2-B49B-77EF66BBC86B}" type="pres">
      <dgm:prSet presAssocID="{2DCE1B92-51BD-4A92-9C15-3B431DCD2AE8}" presName="sibTrans" presStyleCnt="0"/>
      <dgm:spPr/>
    </dgm:pt>
    <dgm:pt modelId="{47035E7E-78CB-4D67-986C-754A8E3DADBC}" type="pres">
      <dgm:prSet presAssocID="{A66E8CB1-4999-4EED-B929-4E76FCB86AD4}" presName="node" presStyleLbl="node1" presStyleIdx="16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C29FDC5-FF11-4911-93FE-852803CFEE9E}" type="pres">
      <dgm:prSet presAssocID="{DD15362A-F1EF-4B23-B14E-069AEFD4F4A6}" presName="sibTrans" presStyleCnt="0"/>
      <dgm:spPr/>
    </dgm:pt>
    <dgm:pt modelId="{682B052A-8A30-4B6B-8AAD-B1E19BB564FC}" type="pres">
      <dgm:prSet presAssocID="{7BFCF2DF-43F0-434C-9259-FBC30F487D9B}" presName="node" presStyleLbl="node1" presStyleIdx="17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FBB9DFA-68F9-4D41-BD78-8AABD7E5BA8C}" type="pres">
      <dgm:prSet presAssocID="{F0576EF8-480D-4A4D-9A74-31FF05AF9C1B}" presName="sibTrans" presStyleCnt="0"/>
      <dgm:spPr/>
    </dgm:pt>
    <dgm:pt modelId="{9C06CEFA-8BE7-48E9-877E-71CC5D2C625D}" type="pres">
      <dgm:prSet presAssocID="{42F0EAB6-57D6-427B-9443-C70ADD0ECF4C}" presName="node" presStyleLbl="node1" presStyleIdx="18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ADD6205-DE30-40D4-8D7D-9406EEEF3713}" type="pres">
      <dgm:prSet presAssocID="{1801A481-839B-4AD9-91AA-9F7CCE1A3701}" presName="sibTrans" presStyleCnt="0"/>
      <dgm:spPr/>
    </dgm:pt>
    <dgm:pt modelId="{D8FC8545-7228-41F4-BCC5-9F89D4DAEA8C}" type="pres">
      <dgm:prSet presAssocID="{FE7EFBB0-8037-4D5F-A2CF-9D98DA42F09F}" presName="node" presStyleLbl="node1" presStyleIdx="19" presStyleCnt="2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E86BDFF-2441-4389-9A57-2CF0E8E0046E}" srcId="{F96DCBD1-F51A-4DFD-93B5-81031DE8A764}" destId="{6287D3C0-5D98-4697-BB60-8DC785F307C6}" srcOrd="12" destOrd="0" parTransId="{1139D6FE-B407-4800-B4CA-7069351AD757}" sibTransId="{D1B63C08-B155-470D-AAC5-4B0E9B24639A}"/>
    <dgm:cxn modelId="{301F5EFB-BF8A-4D99-A5CD-4A34C49D69E8}" type="presOf" srcId="{E054AD0A-25DA-4141-BA2B-CB7F94FA635E}" destId="{10EBA4E5-2EAF-444A-94A1-3E1BA1E22645}" srcOrd="0" destOrd="0" presId="urn:microsoft.com/office/officeart/2005/8/layout/default"/>
    <dgm:cxn modelId="{743A5C06-5E50-4034-AAEA-B6CE0B02905E}" srcId="{F96DCBD1-F51A-4DFD-93B5-81031DE8A764}" destId="{FE7EFBB0-8037-4D5F-A2CF-9D98DA42F09F}" srcOrd="19" destOrd="0" parTransId="{3DA2DB80-42AA-480C-91C7-9A74E5C9E7AA}" sibTransId="{F651529E-8E6A-48B8-B8F5-62EBE16E88BC}"/>
    <dgm:cxn modelId="{0B976ED7-F51D-4AF3-BC8D-3DE7279ABA61}" srcId="{F96DCBD1-F51A-4DFD-93B5-81031DE8A764}" destId="{7BFCF2DF-43F0-434C-9259-FBC30F487D9B}" srcOrd="17" destOrd="0" parTransId="{C6C1D55D-2928-4531-B14A-E51928458B86}" sibTransId="{F0576EF8-480D-4A4D-9A74-31FF05AF9C1B}"/>
    <dgm:cxn modelId="{7D892D32-CA72-4C95-8DD1-DE6E61292966}" type="presOf" srcId="{A66E8CB1-4999-4EED-B929-4E76FCB86AD4}" destId="{47035E7E-78CB-4D67-986C-754A8E3DADBC}" srcOrd="0" destOrd="0" presId="urn:microsoft.com/office/officeart/2005/8/layout/default"/>
    <dgm:cxn modelId="{96F2BC03-8341-4C91-AFB4-3D9A04F5304D}" srcId="{F96DCBD1-F51A-4DFD-93B5-81031DE8A764}" destId="{6D9A9F3E-3293-4A83-ACEB-7EB15C0E77BF}" srcOrd="1" destOrd="0" parTransId="{6B77E8F3-E0F3-45A5-AC71-DE714C531D9D}" sibTransId="{D899A754-4F0E-4B30-9319-4934F10EB2EB}"/>
    <dgm:cxn modelId="{FA4F3074-7FB7-4B3E-88DD-C01853F49E3D}" type="presOf" srcId="{F8F807F1-5624-4E4E-B015-1773A97E6A19}" destId="{FD8680B0-80BC-436C-938F-2D3ED70E2C15}" srcOrd="0" destOrd="0" presId="urn:microsoft.com/office/officeart/2005/8/layout/default"/>
    <dgm:cxn modelId="{762B5B6B-0632-46D7-97A2-5F7B597AF52E}" type="presOf" srcId="{6287D3C0-5D98-4697-BB60-8DC785F307C6}" destId="{A89BCB64-886D-4850-9EF6-5E5250B56D32}" srcOrd="0" destOrd="0" presId="urn:microsoft.com/office/officeart/2005/8/layout/default"/>
    <dgm:cxn modelId="{F8CBE1EB-4473-44CF-9722-AA0AD2723E28}" srcId="{F96DCBD1-F51A-4DFD-93B5-81031DE8A764}" destId="{A66E8CB1-4999-4EED-B929-4E76FCB86AD4}" srcOrd="16" destOrd="0" parTransId="{F58D7F9C-1EED-4943-9557-425C2287EA90}" sibTransId="{DD15362A-F1EF-4B23-B14E-069AEFD4F4A6}"/>
    <dgm:cxn modelId="{7F131F3D-C9DD-4A29-A6A5-214E62CE27A0}" srcId="{F96DCBD1-F51A-4DFD-93B5-81031DE8A764}" destId="{26546254-BFB3-49DC-B4C5-591BD2382F9C}" srcOrd="13" destOrd="0" parTransId="{B3BB4419-4921-4B35-80DD-E6E20790FDEB}" sibTransId="{A582C3F2-7C55-418F-9AAE-C7C2FA50A2F8}"/>
    <dgm:cxn modelId="{DCF85347-7B76-4FD0-92E2-BB62673B2121}" type="presOf" srcId="{6D9A9F3E-3293-4A83-ACEB-7EB15C0E77BF}" destId="{627F9C75-9E36-4B72-99EC-46F9DC37DAA6}" srcOrd="0" destOrd="0" presId="urn:microsoft.com/office/officeart/2005/8/layout/default"/>
    <dgm:cxn modelId="{09A0E0C6-1D29-4F98-8C64-F57E2D7B0CB9}" type="presOf" srcId="{42F0EAB6-57D6-427B-9443-C70ADD0ECF4C}" destId="{9C06CEFA-8BE7-48E9-877E-71CC5D2C625D}" srcOrd="0" destOrd="0" presId="urn:microsoft.com/office/officeart/2005/8/layout/default"/>
    <dgm:cxn modelId="{D593904E-400A-4C4A-A7CE-44F79B8E4E93}" type="presOf" srcId="{B0282DBC-5721-4665-B92C-3567C1D6C6C2}" destId="{D7BAF29C-276C-496F-8E7D-96C351ABF1CA}" srcOrd="0" destOrd="0" presId="urn:microsoft.com/office/officeart/2005/8/layout/default"/>
    <dgm:cxn modelId="{1CCE39F7-D2F0-4152-83CB-F4AF3ACAE17C}" type="presOf" srcId="{947ECDA8-4ADB-4145-9BAB-ADCE86B99024}" destId="{EA774F22-D235-41F7-83AB-3618C40E1F15}" srcOrd="0" destOrd="0" presId="urn:microsoft.com/office/officeart/2005/8/layout/default"/>
    <dgm:cxn modelId="{CAB1DFB8-61DF-4838-8680-D1B316014159}" type="presOf" srcId="{7BFCF2DF-43F0-434C-9259-FBC30F487D9B}" destId="{682B052A-8A30-4B6B-8AAD-B1E19BB564FC}" srcOrd="0" destOrd="0" presId="urn:microsoft.com/office/officeart/2005/8/layout/default"/>
    <dgm:cxn modelId="{15CD898B-AA15-42ED-A550-E9436CB93FFC}" type="presOf" srcId="{26546254-BFB3-49DC-B4C5-591BD2382F9C}" destId="{10DE4E41-573F-4083-84E3-CC25925AF3D7}" srcOrd="0" destOrd="0" presId="urn:microsoft.com/office/officeart/2005/8/layout/default"/>
    <dgm:cxn modelId="{66CB12B8-4271-4167-8704-D7EF42CEA029}" srcId="{F96DCBD1-F51A-4DFD-93B5-81031DE8A764}" destId="{5EC50BE6-6561-4F54-9481-8D425C727743}" srcOrd="9" destOrd="0" parTransId="{80E15D17-4EEB-45BB-B522-D5761500B605}" sibTransId="{553182F8-FA50-483E-8643-442CD6098CA1}"/>
    <dgm:cxn modelId="{58964FF8-1F32-43A3-AC52-043722AB878D}" type="presOf" srcId="{D33B9A49-319C-4624-A13B-B7495A921C42}" destId="{0AC2EC68-8D43-4EDA-881F-553DF472DE11}" srcOrd="0" destOrd="0" presId="urn:microsoft.com/office/officeart/2005/8/layout/default"/>
    <dgm:cxn modelId="{51108FF4-7F4A-4905-8845-3E29700BF7DF}" srcId="{F96DCBD1-F51A-4DFD-93B5-81031DE8A764}" destId="{B0282DBC-5721-4665-B92C-3567C1D6C6C2}" srcOrd="3" destOrd="0" parTransId="{F9610D5F-8A50-4A1C-97C4-B0E9BC722677}" sibTransId="{0806144F-5E1C-40D6-87FC-4FD005C45665}"/>
    <dgm:cxn modelId="{05C5A92A-AD79-4781-9142-CFEAA2A2F7E9}" type="presOf" srcId="{FE7EFBB0-8037-4D5F-A2CF-9D98DA42F09F}" destId="{D8FC8545-7228-41F4-BCC5-9F89D4DAEA8C}" srcOrd="0" destOrd="0" presId="urn:microsoft.com/office/officeart/2005/8/layout/default"/>
    <dgm:cxn modelId="{D0C4439C-AD2F-47CD-8849-31AEFAFDEC82}" srcId="{F96DCBD1-F51A-4DFD-93B5-81031DE8A764}" destId="{42F0EAB6-57D6-427B-9443-C70ADD0ECF4C}" srcOrd="18" destOrd="0" parTransId="{9C8E8E3C-0872-4CAF-A146-61C700CA9E4C}" sibTransId="{1801A481-839B-4AD9-91AA-9F7CCE1A3701}"/>
    <dgm:cxn modelId="{9811A6AD-D862-48CC-9932-91BF863762B1}" srcId="{F96DCBD1-F51A-4DFD-93B5-81031DE8A764}" destId="{D33B9A49-319C-4624-A13B-B7495A921C42}" srcOrd="4" destOrd="0" parTransId="{63112E0D-CED4-4C32-9463-5754E89E0AC4}" sibTransId="{1473F460-7689-47E2-AE21-823F3D2F84BF}"/>
    <dgm:cxn modelId="{04EB0FC3-565E-4D00-ACB9-DE3D7C5FB089}" type="presOf" srcId="{5EC50BE6-6561-4F54-9481-8D425C727743}" destId="{11F78453-8FAD-4BF3-8CDE-F5CCE07D6E03}" srcOrd="0" destOrd="0" presId="urn:microsoft.com/office/officeart/2005/8/layout/default"/>
    <dgm:cxn modelId="{F849B572-0924-4A26-A291-6A4333B9865A}" srcId="{F96DCBD1-F51A-4DFD-93B5-81031DE8A764}" destId="{F8F807F1-5624-4E4E-B015-1773A97E6A19}" srcOrd="6" destOrd="0" parTransId="{521D58FC-7293-41EC-BABE-329368A7DDD7}" sibTransId="{9D6647C9-9411-4BBC-875C-AF98C3DF11EA}"/>
    <dgm:cxn modelId="{DC800278-2B73-4D0F-86D9-53149881E73E}" srcId="{F96DCBD1-F51A-4DFD-93B5-81031DE8A764}" destId="{A0F69A7D-F9E9-448B-971F-9DCDAA43E118}" srcOrd="0" destOrd="0" parTransId="{895BF07A-C711-42CF-AA64-90EFB33583C8}" sibTransId="{F0FE6996-5D35-4645-B159-0BA32AD5D320}"/>
    <dgm:cxn modelId="{3D01BE31-77EE-48D0-B307-A84098991509}" type="presOf" srcId="{96DE9A2A-3939-4C5F-9D20-7A9CFBC7F37C}" destId="{56E0CFC7-B650-47D3-A124-CA8856DAEB44}" srcOrd="0" destOrd="0" presId="urn:microsoft.com/office/officeart/2005/8/layout/default"/>
    <dgm:cxn modelId="{01D1D71C-890B-4CDD-9706-7AED885ABAA5}" type="presOf" srcId="{A0F69A7D-F9E9-448B-971F-9DCDAA43E118}" destId="{EB64A855-8233-4608-BF0F-3C7B81DC2E5F}" srcOrd="0" destOrd="0" presId="urn:microsoft.com/office/officeart/2005/8/layout/default"/>
    <dgm:cxn modelId="{E42F1CDB-8EFD-49A4-A57C-F6215497C61E}" type="presOf" srcId="{36856D75-379F-44CF-AE51-26845F018599}" destId="{BE576275-62EF-43A9-A670-30A807FE7D80}" srcOrd="0" destOrd="0" presId="urn:microsoft.com/office/officeart/2005/8/layout/default"/>
    <dgm:cxn modelId="{D8B6CAE0-D871-48B9-97B5-81BADE5D4C04}" srcId="{F96DCBD1-F51A-4DFD-93B5-81031DE8A764}" destId="{669C15E7-3445-44D7-86FF-699F666762C9}" srcOrd="11" destOrd="0" parTransId="{207A8DD0-41F1-447F-9655-2D121DE95A82}" sibTransId="{1A1F7209-2C38-47CB-959C-6009A50B494D}"/>
    <dgm:cxn modelId="{98B55E2A-7375-4376-8883-19E0171D3EBB}" srcId="{F96DCBD1-F51A-4DFD-93B5-81031DE8A764}" destId="{E054AD0A-25DA-4141-BA2B-CB7F94FA635E}" srcOrd="2" destOrd="0" parTransId="{14624201-4BD6-41DF-A922-7E1FC3D8B6EE}" sibTransId="{4BBFC9CA-C4DA-441B-9323-712186AC6034}"/>
    <dgm:cxn modelId="{8EFEC112-01E5-43A7-B25C-2B2957CD9A78}" srcId="{F96DCBD1-F51A-4DFD-93B5-81031DE8A764}" destId="{B45ED500-B43F-4705-A4C7-4A43EF095DB8}" srcOrd="8" destOrd="0" parTransId="{E8437852-7F18-4D60-A88D-9ADCC2B3630D}" sibTransId="{CCD71A80-4CF2-411B-AB08-E0169DB94A58}"/>
    <dgm:cxn modelId="{8897473F-26F8-4C9F-8083-DB562A56B332}" type="presOf" srcId="{BE0E141E-C6FF-4E9C-BF8D-F491ECA93E6A}" destId="{A7351B73-3C16-4319-85C8-37E991689171}" srcOrd="0" destOrd="0" presId="urn:microsoft.com/office/officeart/2005/8/layout/default"/>
    <dgm:cxn modelId="{2F44B666-4B84-4313-9464-D79E61DE058C}" type="presOf" srcId="{669C15E7-3445-44D7-86FF-699F666762C9}" destId="{CD856854-CBDF-487A-885F-B7E7549EAE56}" srcOrd="0" destOrd="0" presId="urn:microsoft.com/office/officeart/2005/8/layout/default"/>
    <dgm:cxn modelId="{ED22A7EF-CBED-42B9-AE70-6FA95F7E408F}" srcId="{F96DCBD1-F51A-4DFD-93B5-81031DE8A764}" destId="{36856D75-379F-44CF-AE51-26845F018599}" srcOrd="10" destOrd="0" parTransId="{BF890FD6-924C-4A4C-8EA6-2FC45C8F9230}" sibTransId="{D5C58811-7A5C-45B2-B457-CE576A11AAC0}"/>
    <dgm:cxn modelId="{14C74CD7-E945-4A68-BD27-4096870EA3A4}" type="presOf" srcId="{B45ED500-B43F-4705-A4C7-4A43EF095DB8}" destId="{FFCA3715-BDBB-4EF2-8C23-7EF4C1A41C4F}" srcOrd="0" destOrd="0" presId="urn:microsoft.com/office/officeart/2005/8/layout/default"/>
    <dgm:cxn modelId="{596256C6-260D-4EAC-9BBF-966080C084F7}" srcId="{F96DCBD1-F51A-4DFD-93B5-81031DE8A764}" destId="{BE0E141E-C6FF-4E9C-BF8D-F491ECA93E6A}" srcOrd="5" destOrd="0" parTransId="{8C35656E-F5C6-40D0-A196-ABA15F0E936E}" sibTransId="{C2DC7344-0B39-485E-89A6-5F30B4FEDDC8}"/>
    <dgm:cxn modelId="{F4E87C09-58A3-4873-AD06-9BD7B725BC98}" srcId="{F96DCBD1-F51A-4DFD-93B5-81031DE8A764}" destId="{F07214C1-AF3C-4F6A-A2C6-BD3E0BB43435}" srcOrd="14" destOrd="0" parTransId="{5E5B3855-0C00-47BA-8B60-DC413BDA6A9C}" sibTransId="{DE92D360-F514-47F3-B3E7-98DFBB8625A0}"/>
    <dgm:cxn modelId="{ED708693-F626-4D5F-908F-4A6A83EFA935}" srcId="{F96DCBD1-F51A-4DFD-93B5-81031DE8A764}" destId="{96DE9A2A-3939-4C5F-9D20-7A9CFBC7F37C}" srcOrd="7" destOrd="0" parTransId="{9B9E63C4-17D1-4BC7-82E0-4721878D02C2}" sibTransId="{9B5FA9A1-4062-41A9-A298-6CF1A25A0D90}"/>
    <dgm:cxn modelId="{67891A4D-12FF-4ACC-9DC6-21DDCEB1A88D}" srcId="{F96DCBD1-F51A-4DFD-93B5-81031DE8A764}" destId="{947ECDA8-4ADB-4145-9BAB-ADCE86B99024}" srcOrd="15" destOrd="0" parTransId="{1D679817-B002-4FEA-81AC-992C72254D43}" sibTransId="{2DCE1B92-51BD-4A92-9C15-3B431DCD2AE8}"/>
    <dgm:cxn modelId="{9A062437-A1E9-41C8-87CB-9B769576B4A3}" type="presOf" srcId="{F96DCBD1-F51A-4DFD-93B5-81031DE8A764}" destId="{E20A8BAE-AF63-443C-8CF3-319BE20DE438}" srcOrd="0" destOrd="0" presId="urn:microsoft.com/office/officeart/2005/8/layout/default"/>
    <dgm:cxn modelId="{F6415AC6-9DC4-478C-A837-40A30AF0CD2A}" type="presOf" srcId="{F07214C1-AF3C-4F6A-A2C6-BD3E0BB43435}" destId="{3FB1DD48-842B-4C53-B277-1FD51CA0BFB5}" srcOrd="0" destOrd="0" presId="urn:microsoft.com/office/officeart/2005/8/layout/default"/>
    <dgm:cxn modelId="{45562A6E-251E-4210-982F-4BA1BEE0F075}" type="presParOf" srcId="{E20A8BAE-AF63-443C-8CF3-319BE20DE438}" destId="{EB64A855-8233-4608-BF0F-3C7B81DC2E5F}" srcOrd="0" destOrd="0" presId="urn:microsoft.com/office/officeart/2005/8/layout/default"/>
    <dgm:cxn modelId="{C62788A5-9B9E-4079-9452-B4DB8D894D8A}" type="presParOf" srcId="{E20A8BAE-AF63-443C-8CF3-319BE20DE438}" destId="{4BBC4227-6F57-47A5-8519-5389106B0B3F}" srcOrd="1" destOrd="0" presId="urn:microsoft.com/office/officeart/2005/8/layout/default"/>
    <dgm:cxn modelId="{F39DEC7F-DE43-4537-A2F3-D66880B0697C}" type="presParOf" srcId="{E20A8BAE-AF63-443C-8CF3-319BE20DE438}" destId="{627F9C75-9E36-4B72-99EC-46F9DC37DAA6}" srcOrd="2" destOrd="0" presId="urn:microsoft.com/office/officeart/2005/8/layout/default"/>
    <dgm:cxn modelId="{F481F662-EB03-427A-BFD9-59B48D2D6502}" type="presParOf" srcId="{E20A8BAE-AF63-443C-8CF3-319BE20DE438}" destId="{1E57EAAF-9D33-4AD6-BCC3-F19B04114CF2}" srcOrd="3" destOrd="0" presId="urn:microsoft.com/office/officeart/2005/8/layout/default"/>
    <dgm:cxn modelId="{C08A847E-26DD-42C9-8C30-2274E2C4C5B4}" type="presParOf" srcId="{E20A8BAE-AF63-443C-8CF3-319BE20DE438}" destId="{10EBA4E5-2EAF-444A-94A1-3E1BA1E22645}" srcOrd="4" destOrd="0" presId="urn:microsoft.com/office/officeart/2005/8/layout/default"/>
    <dgm:cxn modelId="{AF39B88A-899C-4FA1-9D82-E21BD7733294}" type="presParOf" srcId="{E20A8BAE-AF63-443C-8CF3-319BE20DE438}" destId="{38B6E49F-BECF-4B87-9426-C6D1E2A4E611}" srcOrd="5" destOrd="0" presId="urn:microsoft.com/office/officeart/2005/8/layout/default"/>
    <dgm:cxn modelId="{1E1E9225-ED50-4605-A133-CAE806D8F8C1}" type="presParOf" srcId="{E20A8BAE-AF63-443C-8CF3-319BE20DE438}" destId="{D7BAF29C-276C-496F-8E7D-96C351ABF1CA}" srcOrd="6" destOrd="0" presId="urn:microsoft.com/office/officeart/2005/8/layout/default"/>
    <dgm:cxn modelId="{6AA32F32-C9FA-44A8-8D96-A6A538BC1670}" type="presParOf" srcId="{E20A8BAE-AF63-443C-8CF3-319BE20DE438}" destId="{81921B8B-FAEE-45DE-A4C5-B2784BC81AE5}" srcOrd="7" destOrd="0" presId="urn:microsoft.com/office/officeart/2005/8/layout/default"/>
    <dgm:cxn modelId="{00F5884E-3D60-4B38-9F94-6C1F1E829063}" type="presParOf" srcId="{E20A8BAE-AF63-443C-8CF3-319BE20DE438}" destId="{0AC2EC68-8D43-4EDA-881F-553DF472DE11}" srcOrd="8" destOrd="0" presId="urn:microsoft.com/office/officeart/2005/8/layout/default"/>
    <dgm:cxn modelId="{539077F2-A604-4ACA-959A-CA4E13E7D1C9}" type="presParOf" srcId="{E20A8BAE-AF63-443C-8CF3-319BE20DE438}" destId="{1CEEE69E-FEC2-45F3-89EC-614FA410C187}" srcOrd="9" destOrd="0" presId="urn:microsoft.com/office/officeart/2005/8/layout/default"/>
    <dgm:cxn modelId="{D3C5C87C-4098-48D0-B661-15CCE5B8E6A2}" type="presParOf" srcId="{E20A8BAE-AF63-443C-8CF3-319BE20DE438}" destId="{A7351B73-3C16-4319-85C8-37E991689171}" srcOrd="10" destOrd="0" presId="urn:microsoft.com/office/officeart/2005/8/layout/default"/>
    <dgm:cxn modelId="{FA6B5C43-8B63-4D1E-98DB-BBE862301927}" type="presParOf" srcId="{E20A8BAE-AF63-443C-8CF3-319BE20DE438}" destId="{C7509F4C-802C-4C14-A15D-4FA5BB87B4FD}" srcOrd="11" destOrd="0" presId="urn:microsoft.com/office/officeart/2005/8/layout/default"/>
    <dgm:cxn modelId="{F0B3AA0B-D292-45F8-9A97-9221CEA304AD}" type="presParOf" srcId="{E20A8BAE-AF63-443C-8CF3-319BE20DE438}" destId="{FD8680B0-80BC-436C-938F-2D3ED70E2C15}" srcOrd="12" destOrd="0" presId="urn:microsoft.com/office/officeart/2005/8/layout/default"/>
    <dgm:cxn modelId="{13812A78-6716-45F0-B4DC-944D66EE27E0}" type="presParOf" srcId="{E20A8BAE-AF63-443C-8CF3-319BE20DE438}" destId="{816CA100-11D2-4DA4-AD85-8E72A022AAEA}" srcOrd="13" destOrd="0" presId="urn:microsoft.com/office/officeart/2005/8/layout/default"/>
    <dgm:cxn modelId="{027E1E8C-FA5D-4F9C-849E-211FE44D448B}" type="presParOf" srcId="{E20A8BAE-AF63-443C-8CF3-319BE20DE438}" destId="{56E0CFC7-B650-47D3-A124-CA8856DAEB44}" srcOrd="14" destOrd="0" presId="urn:microsoft.com/office/officeart/2005/8/layout/default"/>
    <dgm:cxn modelId="{42E2AC3D-DDAD-4FEF-B6C1-2710C4C822B4}" type="presParOf" srcId="{E20A8BAE-AF63-443C-8CF3-319BE20DE438}" destId="{C49D4227-19F7-4697-B24C-F9CFA0950A9A}" srcOrd="15" destOrd="0" presId="urn:microsoft.com/office/officeart/2005/8/layout/default"/>
    <dgm:cxn modelId="{449C82AC-B1AA-49DC-8A3C-235DA06FA6F1}" type="presParOf" srcId="{E20A8BAE-AF63-443C-8CF3-319BE20DE438}" destId="{FFCA3715-BDBB-4EF2-8C23-7EF4C1A41C4F}" srcOrd="16" destOrd="0" presId="urn:microsoft.com/office/officeart/2005/8/layout/default"/>
    <dgm:cxn modelId="{EFDA316B-2CD1-450C-8C2B-DC5EE0B875C7}" type="presParOf" srcId="{E20A8BAE-AF63-443C-8CF3-319BE20DE438}" destId="{0BA3A5CC-8B7B-491E-8068-4BF3AC7201A8}" srcOrd="17" destOrd="0" presId="urn:microsoft.com/office/officeart/2005/8/layout/default"/>
    <dgm:cxn modelId="{1E63FF94-4DF9-45CA-BE90-1E794EE5A40D}" type="presParOf" srcId="{E20A8BAE-AF63-443C-8CF3-319BE20DE438}" destId="{11F78453-8FAD-4BF3-8CDE-F5CCE07D6E03}" srcOrd="18" destOrd="0" presId="urn:microsoft.com/office/officeart/2005/8/layout/default"/>
    <dgm:cxn modelId="{010BBA6E-4C36-4876-A7F0-0E5973DFF29C}" type="presParOf" srcId="{E20A8BAE-AF63-443C-8CF3-319BE20DE438}" destId="{ABF9FAE3-F12C-4642-81FA-0B1BA3FE1B4B}" srcOrd="19" destOrd="0" presId="urn:microsoft.com/office/officeart/2005/8/layout/default"/>
    <dgm:cxn modelId="{F60ED7DF-E3B1-4DCF-BAE9-3A4D93028DAC}" type="presParOf" srcId="{E20A8BAE-AF63-443C-8CF3-319BE20DE438}" destId="{BE576275-62EF-43A9-A670-30A807FE7D80}" srcOrd="20" destOrd="0" presId="urn:microsoft.com/office/officeart/2005/8/layout/default"/>
    <dgm:cxn modelId="{F244A70A-7C6E-4BBE-A07C-229703A32435}" type="presParOf" srcId="{E20A8BAE-AF63-443C-8CF3-319BE20DE438}" destId="{62AD4506-3396-4F0D-96C4-61F2379C7FD9}" srcOrd="21" destOrd="0" presId="urn:microsoft.com/office/officeart/2005/8/layout/default"/>
    <dgm:cxn modelId="{0C7D3C1C-3C11-47CF-B930-1E1605F31BF1}" type="presParOf" srcId="{E20A8BAE-AF63-443C-8CF3-319BE20DE438}" destId="{CD856854-CBDF-487A-885F-B7E7549EAE56}" srcOrd="22" destOrd="0" presId="urn:microsoft.com/office/officeart/2005/8/layout/default"/>
    <dgm:cxn modelId="{4F2FB340-D23C-4C4A-A68A-B7F3EC7E448B}" type="presParOf" srcId="{E20A8BAE-AF63-443C-8CF3-319BE20DE438}" destId="{F4085156-4B1B-4E17-BD70-8375AE3BE027}" srcOrd="23" destOrd="0" presId="urn:microsoft.com/office/officeart/2005/8/layout/default"/>
    <dgm:cxn modelId="{E3F0A065-3035-4A64-893A-405BD8F5E587}" type="presParOf" srcId="{E20A8BAE-AF63-443C-8CF3-319BE20DE438}" destId="{A89BCB64-886D-4850-9EF6-5E5250B56D32}" srcOrd="24" destOrd="0" presId="urn:microsoft.com/office/officeart/2005/8/layout/default"/>
    <dgm:cxn modelId="{E879E6B8-9B66-452D-9A43-F9B40D3AF90B}" type="presParOf" srcId="{E20A8BAE-AF63-443C-8CF3-319BE20DE438}" destId="{73CC2F1D-787C-4AA6-9FCE-761D5BD28840}" srcOrd="25" destOrd="0" presId="urn:microsoft.com/office/officeart/2005/8/layout/default"/>
    <dgm:cxn modelId="{6248B3C0-B2A5-4F0A-924B-9ED76CE19127}" type="presParOf" srcId="{E20A8BAE-AF63-443C-8CF3-319BE20DE438}" destId="{10DE4E41-573F-4083-84E3-CC25925AF3D7}" srcOrd="26" destOrd="0" presId="urn:microsoft.com/office/officeart/2005/8/layout/default"/>
    <dgm:cxn modelId="{E0E83EB9-37C0-44C2-A95A-5D70197B927C}" type="presParOf" srcId="{E20A8BAE-AF63-443C-8CF3-319BE20DE438}" destId="{1207158A-DC15-4C52-900D-0C510FF29750}" srcOrd="27" destOrd="0" presId="urn:microsoft.com/office/officeart/2005/8/layout/default"/>
    <dgm:cxn modelId="{A9154D21-90D6-465F-B8B6-977FB4409958}" type="presParOf" srcId="{E20A8BAE-AF63-443C-8CF3-319BE20DE438}" destId="{3FB1DD48-842B-4C53-B277-1FD51CA0BFB5}" srcOrd="28" destOrd="0" presId="urn:microsoft.com/office/officeart/2005/8/layout/default"/>
    <dgm:cxn modelId="{24EC50B1-1BA1-433C-B53D-0F90578D6248}" type="presParOf" srcId="{E20A8BAE-AF63-443C-8CF3-319BE20DE438}" destId="{C21A0E55-B91A-4AF3-B583-9CC0724284F5}" srcOrd="29" destOrd="0" presId="urn:microsoft.com/office/officeart/2005/8/layout/default"/>
    <dgm:cxn modelId="{5EB91D1D-B505-4A75-BCA9-5F8FE99C5DD9}" type="presParOf" srcId="{E20A8BAE-AF63-443C-8CF3-319BE20DE438}" destId="{EA774F22-D235-41F7-83AB-3618C40E1F15}" srcOrd="30" destOrd="0" presId="urn:microsoft.com/office/officeart/2005/8/layout/default"/>
    <dgm:cxn modelId="{339DC287-F2B7-4924-BA4A-425DAA4F8270}" type="presParOf" srcId="{E20A8BAE-AF63-443C-8CF3-319BE20DE438}" destId="{0BD0F12B-0C7F-44F2-B49B-77EF66BBC86B}" srcOrd="31" destOrd="0" presId="urn:microsoft.com/office/officeart/2005/8/layout/default"/>
    <dgm:cxn modelId="{F1E9B0A0-B0C1-4276-A072-CEF6F1DCA6CE}" type="presParOf" srcId="{E20A8BAE-AF63-443C-8CF3-319BE20DE438}" destId="{47035E7E-78CB-4D67-986C-754A8E3DADBC}" srcOrd="32" destOrd="0" presId="urn:microsoft.com/office/officeart/2005/8/layout/default"/>
    <dgm:cxn modelId="{FD295420-2BBC-4B75-8E6E-8D93214FEC41}" type="presParOf" srcId="{E20A8BAE-AF63-443C-8CF3-319BE20DE438}" destId="{BC29FDC5-FF11-4911-93FE-852803CFEE9E}" srcOrd="33" destOrd="0" presId="urn:microsoft.com/office/officeart/2005/8/layout/default"/>
    <dgm:cxn modelId="{1EB4BD8D-8411-4FA4-9FDF-B33AB1A3249F}" type="presParOf" srcId="{E20A8BAE-AF63-443C-8CF3-319BE20DE438}" destId="{682B052A-8A30-4B6B-8AAD-B1E19BB564FC}" srcOrd="34" destOrd="0" presId="urn:microsoft.com/office/officeart/2005/8/layout/default"/>
    <dgm:cxn modelId="{F9CEAA9E-4DB7-4C73-BD69-85ACB4E882D7}" type="presParOf" srcId="{E20A8BAE-AF63-443C-8CF3-319BE20DE438}" destId="{AFBB9DFA-68F9-4D41-BD78-8AABD7E5BA8C}" srcOrd="35" destOrd="0" presId="urn:microsoft.com/office/officeart/2005/8/layout/default"/>
    <dgm:cxn modelId="{0E6A0E97-40E6-4B2E-AB96-6B5C3E6F12D7}" type="presParOf" srcId="{E20A8BAE-AF63-443C-8CF3-319BE20DE438}" destId="{9C06CEFA-8BE7-48E9-877E-71CC5D2C625D}" srcOrd="36" destOrd="0" presId="urn:microsoft.com/office/officeart/2005/8/layout/default"/>
    <dgm:cxn modelId="{3640EEB1-B9B2-4573-B66C-7EEF1849F795}" type="presParOf" srcId="{E20A8BAE-AF63-443C-8CF3-319BE20DE438}" destId="{FADD6205-DE30-40D4-8D7D-9406EEEF3713}" srcOrd="37" destOrd="0" presId="urn:microsoft.com/office/officeart/2005/8/layout/default"/>
    <dgm:cxn modelId="{05718354-D76F-42E0-A6D7-2B9241D1BD35}" type="presParOf" srcId="{E20A8BAE-AF63-443C-8CF3-319BE20DE438}" destId="{D8FC8545-7228-41F4-BCC5-9F89D4DAEA8C}" srcOrd="3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842ED7-BDE0-4AD1-A972-A0FAE6132304}">
      <dsp:nvSpPr>
        <dsp:cNvPr id="0" name=""/>
        <dsp:cNvSpPr/>
      </dsp:nvSpPr>
      <dsp:spPr>
        <a:xfrm>
          <a:off x="0" y="3070520"/>
          <a:ext cx="6403994" cy="201459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b="1" i="0" kern="1200"/>
            <a:t>Amacımız;  </a:t>
          </a:r>
          <a:r>
            <a:rPr lang="tr-TR" sz="2500" b="0" i="0" kern="1200"/>
            <a:t>Hızla globalleşen dünyada Türk ekonomisinin artan dış ekonomik ilişkilerinin ihtiyaç duyduğu nitelikli ara eleman ihtiyacını karşılamaktır.</a:t>
          </a:r>
          <a:endParaRPr lang="en-US" sz="2500" kern="1200"/>
        </a:p>
      </dsp:txBody>
      <dsp:txXfrm>
        <a:off x="0" y="3070520"/>
        <a:ext cx="6403994" cy="2014594"/>
      </dsp:txXfrm>
    </dsp:sp>
    <dsp:sp modelId="{11A186D8-9FB4-4424-ABBF-A00E07465A04}">
      <dsp:nvSpPr>
        <dsp:cNvPr id="0" name=""/>
        <dsp:cNvSpPr/>
      </dsp:nvSpPr>
      <dsp:spPr>
        <a:xfrm rot="10800000">
          <a:off x="0" y="2294"/>
          <a:ext cx="6403994" cy="3098445"/>
        </a:xfrm>
        <a:prstGeom prst="upArrowCallout">
          <a:avLst/>
        </a:prstGeom>
        <a:gradFill rotWithShape="0">
          <a:gsLst>
            <a:gs pos="0">
              <a:schemeClr val="accent2">
                <a:hueOff val="1149490"/>
                <a:satOff val="-18772"/>
                <a:lumOff val="1176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1149490"/>
                <a:satOff val="-18772"/>
                <a:lumOff val="1176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/>
            <a:t>Dış Ticaret Programı</a:t>
          </a:r>
          <a:endParaRPr lang="en-US" sz="2500" kern="1200"/>
        </a:p>
      </dsp:txBody>
      <dsp:txXfrm rot="10800000">
        <a:off x="0" y="2294"/>
        <a:ext cx="6403994" cy="20132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6F9994-35FB-4DF9-9852-E0CD5857344F}">
      <dsp:nvSpPr>
        <dsp:cNvPr id="0" name=""/>
        <dsp:cNvSpPr/>
      </dsp:nvSpPr>
      <dsp:spPr>
        <a:xfrm>
          <a:off x="0" y="757465"/>
          <a:ext cx="6403994" cy="67532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Programımız 2025-2026 yılı itibariyle 3+1 sistemine geçiştir.</a:t>
          </a:r>
          <a:endParaRPr lang="en-US" sz="1700" kern="1200"/>
        </a:p>
      </dsp:txBody>
      <dsp:txXfrm>
        <a:off x="32967" y="790432"/>
        <a:ext cx="6338060" cy="609393"/>
      </dsp:txXfrm>
    </dsp:sp>
    <dsp:sp modelId="{8CA3B923-D156-4BA4-978B-F40315538B3F}">
      <dsp:nvSpPr>
        <dsp:cNvPr id="0" name=""/>
        <dsp:cNvSpPr/>
      </dsp:nvSpPr>
      <dsp:spPr>
        <a:xfrm>
          <a:off x="0" y="1481753"/>
          <a:ext cx="6403994" cy="675327"/>
        </a:xfrm>
        <a:prstGeom prst="roundRect">
          <a:avLst/>
        </a:prstGeom>
        <a:gradFill rotWithShape="0">
          <a:gsLst>
            <a:gs pos="0">
              <a:schemeClr val="accent5">
                <a:hueOff val="581886"/>
                <a:satOff val="1939"/>
                <a:lumOff val="2206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581886"/>
                <a:satOff val="1939"/>
                <a:lumOff val="2206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Öğrencilerimiz üç yarıyıl okulumuzda eğitim aldıktan sonra 4. yarıyılında staj yaparak mezuniyete hak kazanacaktır.</a:t>
          </a:r>
          <a:endParaRPr lang="en-US" sz="1700" kern="1200"/>
        </a:p>
      </dsp:txBody>
      <dsp:txXfrm>
        <a:off x="32967" y="1514720"/>
        <a:ext cx="6338060" cy="609393"/>
      </dsp:txXfrm>
    </dsp:sp>
    <dsp:sp modelId="{45BAC405-7864-462A-84C6-3B2E6B450D21}">
      <dsp:nvSpPr>
        <dsp:cNvPr id="0" name=""/>
        <dsp:cNvSpPr/>
      </dsp:nvSpPr>
      <dsp:spPr>
        <a:xfrm>
          <a:off x="0" y="2206040"/>
          <a:ext cx="6403994" cy="675327"/>
        </a:xfrm>
        <a:prstGeom prst="roundRect">
          <a:avLst/>
        </a:prstGeom>
        <a:gradFill rotWithShape="0">
          <a:gsLst>
            <a:gs pos="0">
              <a:schemeClr val="accent5">
                <a:hueOff val="1163773"/>
                <a:satOff val="3877"/>
                <a:lumOff val="4412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1163773"/>
                <a:satOff val="3877"/>
                <a:lumOff val="4412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Derslerimiz güncel olarak dış ticaret işlemlerini kapsayıcı içeriklerle hazırlanmıştır.</a:t>
          </a:r>
          <a:endParaRPr lang="en-US" sz="1700" kern="1200"/>
        </a:p>
      </dsp:txBody>
      <dsp:txXfrm>
        <a:off x="32967" y="2239007"/>
        <a:ext cx="6338060" cy="609393"/>
      </dsp:txXfrm>
    </dsp:sp>
    <dsp:sp modelId="{A1F3C0DE-B125-41D9-939F-91AF2FD7DE02}">
      <dsp:nvSpPr>
        <dsp:cNvPr id="0" name=""/>
        <dsp:cNvSpPr/>
      </dsp:nvSpPr>
      <dsp:spPr>
        <a:xfrm>
          <a:off x="0" y="2930328"/>
          <a:ext cx="6403994" cy="675327"/>
        </a:xfrm>
        <a:prstGeom prst="roundRect">
          <a:avLst/>
        </a:prstGeom>
        <a:gradFill rotWithShape="0">
          <a:gsLst>
            <a:gs pos="0">
              <a:schemeClr val="accent5">
                <a:hueOff val="1745659"/>
                <a:satOff val="5816"/>
                <a:lumOff val="6617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1745659"/>
                <a:satOff val="5816"/>
                <a:lumOff val="6617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/>
            <a:t>Bölümde toplam 129 öğrenci bulunmaktadır.</a:t>
          </a:r>
          <a:endParaRPr lang="en-US" sz="1700" kern="1200"/>
        </a:p>
      </dsp:txBody>
      <dsp:txXfrm>
        <a:off x="32967" y="2963295"/>
        <a:ext cx="6338060" cy="609393"/>
      </dsp:txXfrm>
    </dsp:sp>
    <dsp:sp modelId="{29FAE0B8-C627-4004-A1CD-889A12560D55}">
      <dsp:nvSpPr>
        <dsp:cNvPr id="0" name=""/>
        <dsp:cNvSpPr/>
      </dsp:nvSpPr>
      <dsp:spPr>
        <a:xfrm>
          <a:off x="0" y="3654615"/>
          <a:ext cx="6403994" cy="675327"/>
        </a:xfrm>
        <a:prstGeom prst="roundRect">
          <a:avLst/>
        </a:prstGeom>
        <a:gradFill rotWithShape="0">
          <a:gsLst>
            <a:gs pos="0">
              <a:schemeClr val="accent5">
                <a:hueOff val="2327545"/>
                <a:satOff val="7755"/>
                <a:lumOff val="8823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2327545"/>
                <a:satOff val="7755"/>
                <a:lumOff val="8823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Bölümde 4 </a:t>
          </a:r>
          <a:r>
            <a:rPr lang="tr-TR" sz="1700" kern="1200" dirty="0"/>
            <a:t>Akademik Personel görev almaktadır.</a:t>
          </a:r>
          <a:endParaRPr lang="en-US" sz="1700" kern="1200" dirty="0"/>
        </a:p>
      </dsp:txBody>
      <dsp:txXfrm>
        <a:off x="32967" y="3687582"/>
        <a:ext cx="6338060" cy="60939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4A855-8233-4608-BF0F-3C7B81DC2E5F}">
      <dsp:nvSpPr>
        <dsp:cNvPr id="0" name=""/>
        <dsp:cNvSpPr/>
      </dsp:nvSpPr>
      <dsp:spPr>
        <a:xfrm>
          <a:off x="559186" y="2139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Bankacılık</a:t>
          </a:r>
          <a:endParaRPr lang="en-US" sz="1500" kern="1200"/>
        </a:p>
      </dsp:txBody>
      <dsp:txXfrm>
        <a:off x="559186" y="2139"/>
        <a:ext cx="1630365" cy="978219"/>
      </dsp:txXfrm>
    </dsp:sp>
    <dsp:sp modelId="{627F9C75-9E36-4B72-99EC-46F9DC37DAA6}">
      <dsp:nvSpPr>
        <dsp:cNvPr id="0" name=""/>
        <dsp:cNvSpPr/>
      </dsp:nvSpPr>
      <dsp:spPr>
        <a:xfrm>
          <a:off x="2352588" y="2139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Bankacılık ve Finans</a:t>
          </a:r>
          <a:endParaRPr lang="en-US" sz="1500" kern="1200"/>
        </a:p>
      </dsp:txBody>
      <dsp:txXfrm>
        <a:off x="2352588" y="2139"/>
        <a:ext cx="1630365" cy="978219"/>
      </dsp:txXfrm>
    </dsp:sp>
    <dsp:sp modelId="{10EBA4E5-2EAF-444A-94A1-3E1BA1E22645}">
      <dsp:nvSpPr>
        <dsp:cNvPr id="0" name=""/>
        <dsp:cNvSpPr/>
      </dsp:nvSpPr>
      <dsp:spPr>
        <a:xfrm>
          <a:off x="4145990" y="2139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Bankacılık ve Finansman</a:t>
          </a:r>
          <a:endParaRPr lang="en-US" sz="1500" kern="1200"/>
        </a:p>
      </dsp:txBody>
      <dsp:txXfrm>
        <a:off x="4145990" y="2139"/>
        <a:ext cx="1630365" cy="978219"/>
      </dsp:txXfrm>
    </dsp:sp>
    <dsp:sp modelId="{D7BAF29C-276C-496F-8E7D-96C351ABF1CA}">
      <dsp:nvSpPr>
        <dsp:cNvPr id="0" name=""/>
        <dsp:cNvSpPr/>
      </dsp:nvSpPr>
      <dsp:spPr>
        <a:xfrm>
          <a:off x="5939392" y="2139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Bankacılık ve Sigortacılık</a:t>
          </a:r>
          <a:endParaRPr lang="en-US" sz="1500" kern="1200"/>
        </a:p>
      </dsp:txBody>
      <dsp:txXfrm>
        <a:off x="5939392" y="2139"/>
        <a:ext cx="1630365" cy="978219"/>
      </dsp:txXfrm>
    </dsp:sp>
    <dsp:sp modelId="{0AC2EC68-8D43-4EDA-881F-553DF472DE11}">
      <dsp:nvSpPr>
        <dsp:cNvPr id="0" name=""/>
        <dsp:cNvSpPr/>
      </dsp:nvSpPr>
      <dsp:spPr>
        <a:xfrm>
          <a:off x="7732794" y="2139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Çalışma Ekonomisi ve Endüstri İlişkileri</a:t>
          </a:r>
          <a:endParaRPr lang="en-US" sz="1500" kern="1200"/>
        </a:p>
      </dsp:txBody>
      <dsp:txXfrm>
        <a:off x="7732794" y="2139"/>
        <a:ext cx="1630365" cy="978219"/>
      </dsp:txXfrm>
    </dsp:sp>
    <dsp:sp modelId="{A7351B73-3C16-4319-85C8-37E991689171}">
      <dsp:nvSpPr>
        <dsp:cNvPr id="0" name=""/>
        <dsp:cNvSpPr/>
      </dsp:nvSpPr>
      <dsp:spPr>
        <a:xfrm>
          <a:off x="9526196" y="2139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Ekonomi</a:t>
          </a:r>
          <a:endParaRPr lang="en-US" sz="1500" kern="1200"/>
        </a:p>
      </dsp:txBody>
      <dsp:txXfrm>
        <a:off x="9526196" y="2139"/>
        <a:ext cx="1630365" cy="978219"/>
      </dsp:txXfrm>
    </dsp:sp>
    <dsp:sp modelId="{FD8680B0-80BC-436C-938F-2D3ED70E2C15}">
      <dsp:nvSpPr>
        <dsp:cNvPr id="0" name=""/>
        <dsp:cNvSpPr/>
      </dsp:nvSpPr>
      <dsp:spPr>
        <a:xfrm>
          <a:off x="559186" y="1143394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Ekonomi ve Finans</a:t>
          </a:r>
          <a:endParaRPr lang="en-US" sz="1500" kern="1200"/>
        </a:p>
      </dsp:txBody>
      <dsp:txXfrm>
        <a:off x="559186" y="1143394"/>
        <a:ext cx="1630365" cy="978219"/>
      </dsp:txXfrm>
    </dsp:sp>
    <dsp:sp modelId="{56E0CFC7-B650-47D3-A124-CA8856DAEB44}">
      <dsp:nvSpPr>
        <dsp:cNvPr id="0" name=""/>
        <dsp:cNvSpPr/>
      </dsp:nvSpPr>
      <dsp:spPr>
        <a:xfrm>
          <a:off x="2352588" y="1143394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İktisat</a:t>
          </a:r>
          <a:endParaRPr lang="en-US" sz="1500" kern="1200"/>
        </a:p>
      </dsp:txBody>
      <dsp:txXfrm>
        <a:off x="2352588" y="1143394"/>
        <a:ext cx="1630365" cy="978219"/>
      </dsp:txXfrm>
    </dsp:sp>
    <dsp:sp modelId="{FFCA3715-BDBB-4EF2-8C23-7EF4C1A41C4F}">
      <dsp:nvSpPr>
        <dsp:cNvPr id="0" name=""/>
        <dsp:cNvSpPr/>
      </dsp:nvSpPr>
      <dsp:spPr>
        <a:xfrm>
          <a:off x="4145990" y="1143394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İşletme</a:t>
          </a:r>
          <a:endParaRPr lang="en-US" sz="1500" kern="1200"/>
        </a:p>
      </dsp:txBody>
      <dsp:txXfrm>
        <a:off x="4145990" y="1143394"/>
        <a:ext cx="1630365" cy="978219"/>
      </dsp:txXfrm>
    </dsp:sp>
    <dsp:sp modelId="{11F78453-8FAD-4BF3-8CDE-F5CCE07D6E03}">
      <dsp:nvSpPr>
        <dsp:cNvPr id="0" name=""/>
        <dsp:cNvSpPr/>
      </dsp:nvSpPr>
      <dsp:spPr>
        <a:xfrm>
          <a:off x="5939392" y="1143394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İşletme Bilgi Yönetimi</a:t>
          </a:r>
          <a:endParaRPr lang="en-US" sz="1500" kern="1200"/>
        </a:p>
      </dsp:txBody>
      <dsp:txXfrm>
        <a:off x="5939392" y="1143394"/>
        <a:ext cx="1630365" cy="978219"/>
      </dsp:txXfrm>
    </dsp:sp>
    <dsp:sp modelId="{BE576275-62EF-43A9-A670-30A807FE7D80}">
      <dsp:nvSpPr>
        <dsp:cNvPr id="0" name=""/>
        <dsp:cNvSpPr/>
      </dsp:nvSpPr>
      <dsp:spPr>
        <a:xfrm>
          <a:off x="7732794" y="1143394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İşletme Enformatiği</a:t>
          </a:r>
          <a:endParaRPr lang="en-US" sz="1500" kern="1200"/>
        </a:p>
      </dsp:txBody>
      <dsp:txXfrm>
        <a:off x="7732794" y="1143394"/>
        <a:ext cx="1630365" cy="978219"/>
      </dsp:txXfrm>
    </dsp:sp>
    <dsp:sp modelId="{CD856854-CBDF-487A-885F-B7E7549EAE56}">
      <dsp:nvSpPr>
        <dsp:cNvPr id="0" name=""/>
        <dsp:cNvSpPr/>
      </dsp:nvSpPr>
      <dsp:spPr>
        <a:xfrm>
          <a:off x="9526196" y="1143394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İşletme-Ekonomi</a:t>
          </a:r>
          <a:endParaRPr lang="en-US" sz="1500" kern="1200"/>
        </a:p>
      </dsp:txBody>
      <dsp:txXfrm>
        <a:off x="9526196" y="1143394"/>
        <a:ext cx="1630365" cy="978219"/>
      </dsp:txXfrm>
    </dsp:sp>
    <dsp:sp modelId="{A89BCB64-886D-4850-9EF6-5E5250B56D32}">
      <dsp:nvSpPr>
        <dsp:cNvPr id="0" name=""/>
        <dsp:cNvSpPr/>
      </dsp:nvSpPr>
      <dsp:spPr>
        <a:xfrm>
          <a:off x="559186" y="2284650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Lojistik Yönetimi</a:t>
          </a:r>
          <a:endParaRPr lang="en-US" sz="1500" kern="1200"/>
        </a:p>
      </dsp:txBody>
      <dsp:txXfrm>
        <a:off x="559186" y="2284650"/>
        <a:ext cx="1630365" cy="978219"/>
      </dsp:txXfrm>
    </dsp:sp>
    <dsp:sp modelId="{10DE4E41-573F-4083-84E3-CC25925AF3D7}">
      <dsp:nvSpPr>
        <dsp:cNvPr id="0" name=""/>
        <dsp:cNvSpPr/>
      </dsp:nvSpPr>
      <dsp:spPr>
        <a:xfrm>
          <a:off x="2352588" y="2284650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Sermaye Piyasası</a:t>
          </a:r>
          <a:endParaRPr lang="en-US" sz="1500" kern="1200"/>
        </a:p>
      </dsp:txBody>
      <dsp:txXfrm>
        <a:off x="2352588" y="2284650"/>
        <a:ext cx="1630365" cy="978219"/>
      </dsp:txXfrm>
    </dsp:sp>
    <dsp:sp modelId="{3FB1DD48-842B-4C53-B277-1FD51CA0BFB5}">
      <dsp:nvSpPr>
        <dsp:cNvPr id="0" name=""/>
        <dsp:cNvSpPr/>
      </dsp:nvSpPr>
      <dsp:spPr>
        <a:xfrm>
          <a:off x="4145990" y="2284650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Sermaye Piyasası Denetim ve Derecelendirme</a:t>
          </a:r>
          <a:endParaRPr lang="en-US" sz="1500" kern="1200"/>
        </a:p>
      </dsp:txBody>
      <dsp:txXfrm>
        <a:off x="4145990" y="2284650"/>
        <a:ext cx="1630365" cy="978219"/>
      </dsp:txXfrm>
    </dsp:sp>
    <dsp:sp modelId="{EA774F22-D235-41F7-83AB-3618C40E1F15}">
      <dsp:nvSpPr>
        <dsp:cNvPr id="0" name=""/>
        <dsp:cNvSpPr/>
      </dsp:nvSpPr>
      <dsp:spPr>
        <a:xfrm>
          <a:off x="5939392" y="2284650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Uluslararası Finans</a:t>
          </a:r>
          <a:endParaRPr lang="en-US" sz="1500" kern="1200"/>
        </a:p>
      </dsp:txBody>
      <dsp:txXfrm>
        <a:off x="5939392" y="2284650"/>
        <a:ext cx="1630365" cy="978219"/>
      </dsp:txXfrm>
    </dsp:sp>
    <dsp:sp modelId="{47035E7E-78CB-4D67-986C-754A8E3DADBC}">
      <dsp:nvSpPr>
        <dsp:cNvPr id="0" name=""/>
        <dsp:cNvSpPr/>
      </dsp:nvSpPr>
      <dsp:spPr>
        <a:xfrm>
          <a:off x="7732794" y="2284650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Uluslararası İşletme</a:t>
          </a:r>
          <a:endParaRPr lang="en-US" sz="1500" kern="1200"/>
        </a:p>
      </dsp:txBody>
      <dsp:txXfrm>
        <a:off x="7732794" y="2284650"/>
        <a:ext cx="1630365" cy="978219"/>
      </dsp:txXfrm>
    </dsp:sp>
    <dsp:sp modelId="{682B052A-8A30-4B6B-8AAD-B1E19BB564FC}">
      <dsp:nvSpPr>
        <dsp:cNvPr id="0" name=""/>
        <dsp:cNvSpPr/>
      </dsp:nvSpPr>
      <dsp:spPr>
        <a:xfrm>
          <a:off x="9526196" y="2284650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Uluslararası İşletmecilik</a:t>
          </a:r>
          <a:endParaRPr lang="en-US" sz="1500" kern="1200"/>
        </a:p>
      </dsp:txBody>
      <dsp:txXfrm>
        <a:off x="9526196" y="2284650"/>
        <a:ext cx="1630365" cy="978219"/>
      </dsp:txXfrm>
    </dsp:sp>
    <dsp:sp modelId="{9C06CEFA-8BE7-48E9-877E-71CC5D2C625D}">
      <dsp:nvSpPr>
        <dsp:cNvPr id="0" name=""/>
        <dsp:cNvSpPr/>
      </dsp:nvSpPr>
      <dsp:spPr>
        <a:xfrm>
          <a:off x="4145990" y="3425906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Uluslararası İşletmecilik ve Ticaret</a:t>
          </a:r>
          <a:endParaRPr lang="en-US" sz="1500" kern="1200"/>
        </a:p>
      </dsp:txBody>
      <dsp:txXfrm>
        <a:off x="4145990" y="3425906"/>
        <a:ext cx="1630365" cy="978219"/>
      </dsp:txXfrm>
    </dsp:sp>
    <dsp:sp modelId="{D8FC8545-7228-41F4-BCC5-9F89D4DAEA8C}">
      <dsp:nvSpPr>
        <dsp:cNvPr id="0" name=""/>
        <dsp:cNvSpPr/>
      </dsp:nvSpPr>
      <dsp:spPr>
        <a:xfrm>
          <a:off x="5939392" y="3425906"/>
          <a:ext cx="1630365" cy="9782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0" i="0" kern="1200"/>
            <a:t>Uluslararası Ticaret </a:t>
          </a:r>
          <a:endParaRPr lang="en-US" sz="1500" kern="1200"/>
        </a:p>
      </dsp:txBody>
      <dsp:txXfrm>
        <a:off x="5939392" y="3425906"/>
        <a:ext cx="1630365" cy="9782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5588628" y="0"/>
            <a:ext cx="4275402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EEFFBD-CCA9-4344-8073-642F7A5F3707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6397806"/>
            <a:ext cx="4275402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5588628" y="6397806"/>
            <a:ext cx="4275402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A81262-D0CA-468A-8B5D-55AC27C999A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25988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5588628" y="0"/>
            <a:ext cx="4275402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ED9C9-2698-4758-98C7-592B44962890}" type="datetimeFigureOut">
              <a:rPr lang="tr-TR" smtClean="0"/>
              <a:t>15.09.2026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2913063" y="841375"/>
            <a:ext cx="404018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986632" y="3241586"/>
            <a:ext cx="7893050" cy="26522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6397806"/>
            <a:ext cx="4275402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5588628" y="6397806"/>
            <a:ext cx="4275402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1B67E-9989-4556-A9D5-2FDB13DC093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0164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C98E333C-0E0A-4803-8230-B40CD90D0A26}" type="datetime1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0434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8CC8C-9AFA-4121-B325-3F2A28710985}" type="datetime1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290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2D35E67-FD86-40F2-806D-437C1D1959CC}" type="datetime1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6325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7BAF2-6253-416D-8420-FD775B084F2D}" type="datetime1">
              <a:rPr lang="tr-TR" smtClean="0"/>
              <a:t>15.09.2026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6565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BCDCE-4778-4DC9-A0E9-9EBBAB377FAA}" type="datetime1">
              <a:rPr lang="tr-TR" smtClean="0"/>
              <a:t>15.09.2026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0458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11048-326D-4314-A963-5ADC466A5D81}" type="datetime1">
              <a:rPr lang="tr-TR" smtClean="0"/>
              <a:t>15.09.2026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2157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CD3F0-9FA3-49B3-991E-11BF67EC13DE}" type="datetime1">
              <a:rPr lang="tr-TR" smtClean="0"/>
              <a:t>15.09.2026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798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9C719-6846-4ADA-AEBE-5A3F1C2F71BC}" type="datetime1">
              <a:rPr lang="tr-TR" smtClean="0"/>
              <a:t>15.09.2026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8947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82122-8B02-4308-8BAB-1751DBDF6E06}" type="datetime1">
              <a:rPr lang="tr-TR" smtClean="0"/>
              <a:t>15.09.2026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6315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EDF71-B6E0-4273-84A7-4D3B9EC77D0E}" type="datetime1">
              <a:rPr lang="tr-TR" smtClean="0"/>
              <a:t>15.09.2026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6054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0CBA3D7-DDD6-4BB1-9D64-D52E97D6A028}" type="datetime1">
              <a:rPr lang="tr-TR" smtClean="0"/>
              <a:t>15.09.2026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26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3EDD30A-DFA5-4FF5-897E-64E82230FFB6}" type="datetime1">
              <a:rPr lang="tr-TR" smtClean="0"/>
              <a:t>15.09.2026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40588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7FDD535-A0D1-4EF2-8898-A104AD84F624}" type="datetime1">
              <a:rPr lang="tr-TR" smtClean="0"/>
              <a:t>15.09.2026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09464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91A9C-B695-4083-A6F5-8B9EF5879B84}" type="datetime1">
              <a:rPr lang="tr-TR" smtClean="0"/>
              <a:t>15.09.2026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58020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30E50-2441-4E32-A71F-24A31F2FA7FD}" type="datetime1">
              <a:rPr lang="tr-TR" smtClean="0"/>
              <a:t>15.09.2026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92768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0E2E-E656-40A8-96D1-7521BA806DF4}" type="datetime1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925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D97CEA5-9437-4251-A781-FBB2722D1FBF}" type="datetime1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0219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DBC28-A9D8-4A72-ABEC-7B4C40620B52}" type="datetime1">
              <a:rPr lang="tr-TR" smtClean="0"/>
              <a:t>15.09.2026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104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3" r:id="rId6"/>
    <p:sldLayoutId id="2147484184" r:id="rId7"/>
    <p:sldLayoutId id="2147484185" r:id="rId8"/>
    <p:sldLayoutId id="2147484186" r:id="rId9"/>
    <p:sldLayoutId id="2147484187" r:id="rId10"/>
    <p:sldLayoutId id="2147484188" r:id="rId11"/>
    <p:sldLayoutId id="2147484189" r:id="rId12"/>
    <p:sldLayoutId id="2147484190" r:id="rId13"/>
    <p:sldLayoutId id="2147484191" r:id="rId14"/>
    <p:sldLayoutId id="2147484192" r:id="rId15"/>
    <p:sldLayoutId id="2147484193" r:id="rId16"/>
    <p:sldLayoutId id="2147484194" r:id="rId17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m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30BD2399-7475-404C-BAC9-E55E167692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0D748104-6E76-4AD9-9940-82154F97E7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3" name="Başlık 2">
            <a:extLst>
              <a:ext uri="{FF2B5EF4-FFF2-40B4-BE49-F238E27FC236}">
                <a16:creationId xmlns:a16="http://schemas.microsoft.com/office/drawing/2014/main" xmlns="" id="{C2F289F9-85A3-45C6-A930-DC41C125B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066163"/>
            <a:ext cx="3306744" cy="5148371"/>
          </a:xfrm>
        </p:spPr>
        <p:txBody>
          <a:bodyPr>
            <a:normAutofit/>
          </a:bodyPr>
          <a:lstStyle/>
          <a:p>
            <a:r>
              <a:rPr lang="tr-TR" sz="3200"/>
              <a:t>Bekilli MYO Zeynep Şamil Girgin KAmpüsü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xmlns="" id="{4F158AAA-DBF3-4EA3-9F4F-9DE447BFE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38100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302176B-0E47-46AC-8F43-DAB4B8A37D06}" type="slidenum">
              <a:rPr lang="tr-TR" smtClean="0"/>
              <a:pPr>
                <a:spcAft>
                  <a:spcPts val="600"/>
                </a:spcAft>
              </a:pPr>
              <a:t>1</a:t>
            </a:fld>
            <a:endParaRPr lang="tr-TR"/>
          </a:p>
        </p:txBody>
      </p:sp>
      <p:graphicFrame>
        <p:nvGraphicFramePr>
          <p:cNvPr id="6" name="İçerik Yer Tutucusu 3">
            <a:extLst>
              <a:ext uri="{FF2B5EF4-FFF2-40B4-BE49-F238E27FC236}">
                <a16:creationId xmlns:a16="http://schemas.microsoft.com/office/drawing/2014/main" xmlns="" id="{5F685971-A54F-E06B-17AC-0C4A11A39D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5380652"/>
              </p:ext>
            </p:extLst>
          </p:nvPr>
        </p:nvGraphicFramePr>
        <p:xfrm>
          <a:off x="4678344" y="1127125"/>
          <a:ext cx="6403994" cy="5087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4625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30BD2399-7475-404C-BAC9-E55E167692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0D748104-6E76-4AD9-9940-82154F97E7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1CA18FA8-7AEE-42F6-9E9E-BC926CF1A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066163"/>
            <a:ext cx="3306744" cy="5148371"/>
          </a:xfrm>
        </p:spPr>
        <p:txBody>
          <a:bodyPr>
            <a:normAutofit/>
          </a:bodyPr>
          <a:lstStyle/>
          <a:p>
            <a:r>
              <a:rPr lang="tr-TR" sz="3200"/>
              <a:t>Program hakkında bilgiler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52786B03-4627-47D0-A184-BD6EB3821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38100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302176B-0E47-46AC-8F43-DAB4B8A37D06}" type="slidenum">
              <a:rPr lang="tr-TR" smtClean="0"/>
              <a:pPr>
                <a:spcAft>
                  <a:spcPts val="600"/>
                </a:spcAft>
              </a:pPr>
              <a:t>2</a:t>
            </a:fld>
            <a:endParaRPr lang="tr-TR"/>
          </a:p>
        </p:txBody>
      </p:sp>
      <p:graphicFrame>
        <p:nvGraphicFramePr>
          <p:cNvPr id="6" name="İçerik Yer Tutucusu 2">
            <a:extLst>
              <a:ext uri="{FF2B5EF4-FFF2-40B4-BE49-F238E27FC236}">
                <a16:creationId xmlns:a16="http://schemas.microsoft.com/office/drawing/2014/main" xmlns="" id="{9B0A92C3-E830-241F-B149-B85445AADA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6565797"/>
              </p:ext>
            </p:extLst>
          </p:nvPr>
        </p:nvGraphicFramePr>
        <p:xfrm>
          <a:off x="4678344" y="1127125"/>
          <a:ext cx="6403994" cy="5087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88691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3B28CB50-E6A7-4898-A398-114767A05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Akademik personeller</a:t>
            </a:r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xmlns="" id="{41F02468-99E6-40D0-B802-AEB87389C6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7543" t="21195" r="37941" b="19626"/>
          <a:stretch/>
        </p:blipFill>
        <p:spPr>
          <a:xfrm>
            <a:off x="328559" y="2050498"/>
            <a:ext cx="2488310" cy="3479808"/>
          </a:xfr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2A4861AF-0C95-4022-A524-6D082B502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3</a:t>
            </a:fld>
            <a:endParaRPr lang="tr-TR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xmlns="" id="{0BC5E089-145D-4336-BFB9-71F84969C4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18" t="11273" r="60230" b="40235"/>
          <a:stretch/>
        </p:blipFill>
        <p:spPr>
          <a:xfrm>
            <a:off x="5141158" y="2128453"/>
            <a:ext cx="2953061" cy="3323899"/>
          </a:xfrm>
          <a:prstGeom prst="rect">
            <a:avLst/>
          </a:prstGeom>
        </p:spPr>
      </p:pic>
      <p:pic>
        <p:nvPicPr>
          <p:cNvPr id="13" name="Resim 12">
            <a:extLst>
              <a:ext uri="{FF2B5EF4-FFF2-40B4-BE49-F238E27FC236}">
                <a16:creationId xmlns:a16="http://schemas.microsoft.com/office/drawing/2014/main" xmlns="" id="{796ACCC0-6126-402B-BF27-7B2B1F89A5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203" t="9039" r="20577" b="42469"/>
          <a:stretch/>
        </p:blipFill>
        <p:spPr>
          <a:xfrm>
            <a:off x="8094219" y="2128453"/>
            <a:ext cx="2953061" cy="3323899"/>
          </a:xfrm>
          <a:prstGeom prst="rect">
            <a:avLst/>
          </a:prstGeom>
        </p:spPr>
      </p:pic>
      <p:pic>
        <p:nvPicPr>
          <p:cNvPr id="3" name="Resim 2" descr="Ekran Kırpm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806" y="2258290"/>
            <a:ext cx="3409070" cy="352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878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2C3CF432-2A4E-4727-A1DB-9D81BF246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60" y="764373"/>
            <a:ext cx="6832600" cy="1293028"/>
          </a:xfrm>
        </p:spPr>
        <p:txBody>
          <a:bodyPr>
            <a:normAutofit/>
          </a:bodyPr>
          <a:lstStyle/>
          <a:p>
            <a:r>
              <a:rPr lang="tr-TR" b="1">
                <a:latin typeface="inherit"/>
              </a:rPr>
              <a:t>MEZUNİYET KOŞULLARI</a:t>
            </a:r>
            <a:r>
              <a:rPr lang="tr-TR">
                <a:latin typeface="inherit"/>
              </a:rPr>
              <a:t/>
            </a:r>
            <a:br>
              <a:rPr lang="tr-TR">
                <a:latin typeface="inherit"/>
              </a:rPr>
            </a:b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89F44192-CC83-4FFA-A831-4C478907F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38100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302176B-0E47-46AC-8F43-DAB4B8A37D06}" type="slidenum">
              <a:rPr lang="tr-TR" smtClean="0"/>
              <a:pPr>
                <a:spcAft>
                  <a:spcPts val="600"/>
                </a:spcAft>
              </a:pPr>
              <a:t>4</a:t>
            </a:fld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2F4E98AF-EFB3-4211-9F9E-F28482152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760" y="2194560"/>
            <a:ext cx="6832600" cy="4024125"/>
          </a:xfrm>
        </p:spPr>
        <p:txBody>
          <a:bodyPr>
            <a:normAutofit/>
          </a:bodyPr>
          <a:lstStyle/>
          <a:p>
            <a:r>
              <a:rPr lang="tr-TR" sz="2000" b="0" i="0" dirty="0">
                <a:effectLst/>
                <a:latin typeface="inherit"/>
              </a:rPr>
              <a:t>Bu bölümden mezun olabilmek için öğrencilerimizin aşağıdaki koşulları sağlamaları gereklidir. </a:t>
            </a:r>
          </a:p>
          <a:p>
            <a:r>
              <a:rPr lang="tr-TR" sz="2000" b="0" i="0" dirty="0">
                <a:effectLst/>
                <a:latin typeface="inherit"/>
              </a:rPr>
              <a:t>Bunlar: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000" b="0" i="0" dirty="0">
                <a:effectLst/>
                <a:latin typeface="inherit"/>
              </a:rPr>
              <a:t>Kataloğundaki tüm dersleri başarı ile vermiş olmalıdır.</a:t>
            </a:r>
            <a:endParaRPr lang="tr-TR" sz="2000" b="0" i="0" dirty="0">
              <a:effectLst/>
              <a:latin typeface="Robot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000" b="0" i="0" dirty="0" smtClean="0">
                <a:effectLst/>
                <a:latin typeface="inherit"/>
              </a:rPr>
              <a:t>Akademik </a:t>
            </a:r>
            <a:r>
              <a:rPr lang="tr-TR" sz="2000" b="0" i="0" dirty="0">
                <a:effectLst/>
                <a:latin typeface="inherit"/>
              </a:rPr>
              <a:t>ortalama 2,25 olmalıdır. (2017 ve öncesi kayıtlı öğrenciler için akademik ortalama 2,30 olmalıdır.)</a:t>
            </a:r>
            <a:br>
              <a:rPr lang="tr-TR" sz="2000" b="0" i="0" dirty="0">
                <a:effectLst/>
                <a:latin typeface="inherit"/>
              </a:rPr>
            </a:br>
            <a:endParaRPr lang="tr-TR" sz="2000" b="0" i="0" dirty="0">
              <a:effectLst/>
              <a:latin typeface="Robot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000" b="0" i="0" dirty="0">
                <a:effectLst/>
                <a:latin typeface="inherit"/>
              </a:rPr>
              <a:t>Toplam en az 120 AKTS (kredi) tamamlamış olması gerekir.  Her bir yarıyıl (dönem) 30 AKTS olarak kredilendirilmiştir.</a:t>
            </a:r>
            <a:endParaRPr lang="tr-TR" sz="2000" b="0" i="0" dirty="0">
              <a:effectLst/>
              <a:latin typeface="Roboto"/>
            </a:endParaRPr>
          </a:p>
          <a:p>
            <a:endParaRPr lang="tr-TR" sz="2000" dirty="0"/>
          </a:p>
        </p:txBody>
      </p:sp>
      <p:pic>
        <p:nvPicPr>
          <p:cNvPr id="6" name="Resim 5" descr="gökyüzü, bulut, dış mekan, kişi, şahıs içeren bir resim&#10;&#10;Açıklama otomatik olarak oluşturuldu">
            <a:extLst>
              <a:ext uri="{FF2B5EF4-FFF2-40B4-BE49-F238E27FC236}">
                <a16:creationId xmlns:a16="http://schemas.microsoft.com/office/drawing/2014/main" xmlns="" id="{AAAA883F-F60A-4921-B0AF-2A2D085A86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1238" y="1659923"/>
            <a:ext cx="3644962" cy="36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967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18001EA-67F4-4EA3-B6F8-011D2E3BC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713" y="548790"/>
            <a:ext cx="4005262" cy="921552"/>
          </a:xfrm>
        </p:spPr>
        <p:txBody>
          <a:bodyPr/>
          <a:lstStyle/>
          <a:p>
            <a:r>
              <a:rPr lang="tr-TR" dirty="0"/>
              <a:t>Staj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C9BAB984-7473-40C4-92EE-6FDB4D96D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b="0" i="0" dirty="0">
                <a:solidFill>
                  <a:srgbClr val="000000"/>
                </a:solidFill>
                <a:effectLst/>
                <a:latin typeface="Roboto"/>
              </a:rPr>
              <a:t>Öğrencilerimiz staj yerlerini kendileri ayarlamaktadır. Kimi öğrencilerimizi mezuniyet sonrasında staj yaptıkları yerde istihdam olanağı bulmaktadır. Staj iş sahibi olabilmek için iyi bir fırsattır.</a:t>
            </a:r>
          </a:p>
          <a:p>
            <a:endParaRPr lang="tr-TR" dirty="0">
              <a:solidFill>
                <a:srgbClr val="000000"/>
              </a:solidFill>
              <a:latin typeface="Roboto"/>
            </a:endParaRPr>
          </a:p>
          <a:p>
            <a:pPr algn="l"/>
            <a:r>
              <a:rPr lang="tr-TR" dirty="0">
                <a:solidFill>
                  <a:srgbClr val="000000"/>
                </a:solidFill>
                <a:latin typeface="Roboto"/>
              </a:rPr>
              <a:t>Aşağıdaki kurum ve kuruluşlarda staj yapabilirsiniz.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000000"/>
                </a:solidFill>
                <a:latin typeface="Roboto"/>
              </a:rPr>
              <a:t> Dış Ticaret Müsteşarlığı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000000"/>
                </a:solidFill>
                <a:latin typeface="Roboto"/>
              </a:rPr>
              <a:t> Dış ticaret yapan tüm sektörler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000000"/>
                </a:solidFill>
                <a:latin typeface="Roboto"/>
              </a:rPr>
              <a:t> Gümrük Müşavirlikleri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000000"/>
                </a:solidFill>
                <a:latin typeface="Roboto"/>
              </a:rPr>
              <a:t> Lojistik ve nakliye firmaları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000000"/>
                </a:solidFill>
                <a:latin typeface="Roboto"/>
              </a:rPr>
              <a:t> Ticaret ve Sanayi Odaları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000000"/>
                </a:solidFill>
                <a:latin typeface="Roboto"/>
              </a:rPr>
              <a:t> Odalar ve Borsalar Birliği(TOBB)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000000"/>
                </a:solidFill>
                <a:latin typeface="Roboto"/>
              </a:rPr>
              <a:t> Bankaların Kambiyo bölümleri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000000"/>
                </a:solidFill>
                <a:latin typeface="Roboto"/>
              </a:rPr>
              <a:t> Fuar organizatörlüğü yapan firmalar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09A49067-8AB9-4E0A-B89E-492D3B3F3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5</a:t>
            </a:fld>
            <a:endParaRPr lang="tr-TR"/>
          </a:p>
        </p:txBody>
      </p:sp>
      <p:pic>
        <p:nvPicPr>
          <p:cNvPr id="6" name="Resim 5" descr="grafik tasarım, grafik, çizim, metin içeren bir resim&#10;&#10;Açıklama otomatik olarak oluşturuldu">
            <a:extLst>
              <a:ext uri="{FF2B5EF4-FFF2-40B4-BE49-F238E27FC236}">
                <a16:creationId xmlns:a16="http://schemas.microsoft.com/office/drawing/2014/main" xmlns="" id="{CB41EF39-CDEB-455E-836E-F1EA8E45C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379" y="3429000"/>
            <a:ext cx="5211746" cy="320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252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7A93E104-8F78-40D5-B726-65BC08CFC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000000"/>
                </a:solidFill>
                <a:latin typeface="inherit"/>
              </a:rPr>
              <a:t>DGS İLE GEÇİŞ YAPILABİLECEK LİSANS PROGRAMLARI</a:t>
            </a:r>
            <a:r>
              <a:rPr lang="tr-TR" dirty="0">
                <a:solidFill>
                  <a:srgbClr val="212529"/>
                </a:solidFill>
                <a:latin typeface="inherit"/>
              </a:rPr>
              <a:t/>
            </a:r>
            <a:br>
              <a:rPr lang="tr-TR" dirty="0">
                <a:solidFill>
                  <a:srgbClr val="212529"/>
                </a:solidFill>
                <a:latin typeface="inherit"/>
              </a:rPr>
            </a:br>
            <a:endParaRPr lang="tr-TR" dirty="0"/>
          </a:p>
        </p:txBody>
      </p:sp>
      <p:graphicFrame>
        <p:nvGraphicFramePr>
          <p:cNvPr id="6" name="İçerik Yer Tutucusu 2">
            <a:extLst>
              <a:ext uri="{FF2B5EF4-FFF2-40B4-BE49-F238E27FC236}">
                <a16:creationId xmlns:a16="http://schemas.microsoft.com/office/drawing/2014/main" xmlns="" id="{8FC7C2CF-5ED5-08AB-FE48-DB5384CEAA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7854360"/>
              </p:ext>
            </p:extLst>
          </p:nvPr>
        </p:nvGraphicFramePr>
        <p:xfrm>
          <a:off x="142875" y="2194560"/>
          <a:ext cx="11715749" cy="44062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8591A239-657B-4E3B-AC0E-1766432AF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6938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6D26E572-833A-401B-906D-CCB3C7D43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>
            <a:normAutofit/>
          </a:bodyPr>
          <a:lstStyle/>
          <a:p>
            <a:r>
              <a:rPr lang="tr-TR" sz="3400"/>
              <a:t>Öğrencilerimiz mezun olduğunda nerede iş imkanları Bulur?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xmlns="" id="{7C492C9D-ECFD-493C-BFBD-AA3B0E2BF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38100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302176B-0E47-46AC-8F43-DAB4B8A37D06}" type="slidenum">
              <a:rPr lang="tr-TR" smtClean="0"/>
              <a:pPr>
                <a:spcAft>
                  <a:spcPts val="600"/>
                </a:spcAft>
              </a:pPr>
              <a:t>7</a:t>
            </a:fld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xmlns="" id="{1ED01331-C70E-4DCD-879B-25A36BA54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2" y="2194560"/>
            <a:ext cx="7780946" cy="44062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1700" b="0" i="0" dirty="0">
              <a:effectLst/>
              <a:latin typeface="inherit"/>
            </a:endParaRPr>
          </a:p>
          <a:p>
            <a:r>
              <a:rPr lang="tr-TR" sz="1700" b="0" i="0" dirty="0">
                <a:effectLst/>
                <a:latin typeface="+mj-lt"/>
              </a:rPr>
              <a:t>Kamu ve Özel Sektörün İthalat-İhracat departmanlarında;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700" b="0" i="0" dirty="0">
                <a:effectLst/>
                <a:latin typeface="+mj-lt"/>
              </a:rPr>
              <a:t>Uluslar arası taşımacılık yapan nakliye ve lojistik firmalarda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700" b="0" i="0" dirty="0">
                <a:effectLst/>
                <a:latin typeface="+mj-lt"/>
              </a:rPr>
              <a:t>Bankacılık ve benzeri Finans Kurumlarının kambiyo ve dış ticarete dair departmanlarında;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700" b="0" i="0" dirty="0">
                <a:effectLst/>
                <a:latin typeface="+mj-lt"/>
              </a:rPr>
              <a:t>Gümrük Müşavirliklerinde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1700" b="0" i="0" dirty="0">
                <a:effectLst/>
                <a:latin typeface="+mj-lt"/>
              </a:rPr>
              <a:t>Dış Ticaret ile ilgili tüm kurum ve kuruluşlarında</a:t>
            </a:r>
          </a:p>
          <a:p>
            <a:r>
              <a:rPr lang="tr-TR" sz="1700" b="0" i="0" dirty="0">
                <a:effectLst/>
                <a:latin typeface="+mj-lt"/>
              </a:rPr>
              <a:t>Dış ticarete ve bağlı diğer hususlara dair edindikleri bilgilerle, daha yetkin ve daha donanımlı olarak, doğrudan, iç-dış ve e-ticaret yoluyla iş imkanı yaratabilme imkanına kavuşabilecek girişimciler olabileceklerdir.</a:t>
            </a:r>
          </a:p>
          <a:p>
            <a:endParaRPr lang="tr-TR" sz="1700" dirty="0"/>
          </a:p>
        </p:txBody>
      </p:sp>
      <p:pic>
        <p:nvPicPr>
          <p:cNvPr id="7" name="Resim 6" descr="sarı içeren bir resim&#10;&#10;Açıklama otomatik olarak oluşturuldu">
            <a:extLst>
              <a:ext uri="{FF2B5EF4-FFF2-40B4-BE49-F238E27FC236}">
                <a16:creationId xmlns:a16="http://schemas.microsoft.com/office/drawing/2014/main" xmlns="" id="{F6369766-7149-41A8-BC33-CB5448785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9" r="18437" b="2"/>
          <a:stretch>
            <a:fillRect/>
          </a:stretch>
        </p:blipFill>
        <p:spPr>
          <a:xfrm>
            <a:off x="8458278" y="2501159"/>
            <a:ext cx="3047921" cy="229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337613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274</Words>
  <Application>Microsoft Office PowerPoint</Application>
  <PresentationFormat>Geniş ekran</PresentationFormat>
  <Paragraphs>64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inherit</vt:lpstr>
      <vt:lpstr>Roboto</vt:lpstr>
      <vt:lpstr>Uçak İzi</vt:lpstr>
      <vt:lpstr>Bekilli MYO Zeynep Şamil Girgin KAmpüsü</vt:lpstr>
      <vt:lpstr>Program hakkında bilgiler</vt:lpstr>
      <vt:lpstr>Akademik personeller</vt:lpstr>
      <vt:lpstr>MEZUNİYET KOŞULLARI </vt:lpstr>
      <vt:lpstr>Staj</vt:lpstr>
      <vt:lpstr>DGS İLE GEÇİŞ YAPILABİLECEK LİSANS PROGRAMLARI </vt:lpstr>
      <vt:lpstr>Öğrencilerimiz mezun olduğunda nerede iş imkanları Bulur?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Bekilli MYO Zeynep Şamil Girgin KAmpüsü</dc:title>
  <dc:creator>lenova</dc:creator>
  <cp:lastModifiedBy>Microsoft hesabı</cp:lastModifiedBy>
  <cp:revision>5</cp:revision>
  <dcterms:created xsi:type="dcterms:W3CDTF">2025-09-12T07:08:19Z</dcterms:created>
  <dcterms:modified xsi:type="dcterms:W3CDTF">2026-09-15T09:36:42Z</dcterms:modified>
</cp:coreProperties>
</file>